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1" r:id="rId4"/>
    <p:sldId id="258" r:id="rId5"/>
    <p:sldId id="259" r:id="rId6"/>
    <p:sldId id="266" r:id="rId7"/>
    <p:sldId id="272" r:id="rId8"/>
    <p:sldId id="260" r:id="rId9"/>
    <p:sldId id="262" r:id="rId10"/>
    <p:sldId id="263" r:id="rId11"/>
    <p:sldId id="264" r:id="rId12"/>
    <p:sldId id="265" r:id="rId13"/>
    <p:sldId id="267" r:id="rId14"/>
    <p:sldId id="269" r:id="rId15"/>
    <p:sldId id="268" r:id="rId16"/>
    <p:sldId id="27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C759-3364-4BA9-8B58-758AF09CECA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28B8-BA1B-4580-90C6-8C6A6F240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0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C759-3364-4BA9-8B58-758AF09CECA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28B8-BA1B-4580-90C6-8C6A6F240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8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C759-3364-4BA9-8B58-758AF09CECA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28B8-BA1B-4580-90C6-8C6A6F240B6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2102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C759-3364-4BA9-8B58-758AF09CECA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28B8-BA1B-4580-90C6-8C6A6F240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82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C759-3364-4BA9-8B58-758AF09CECA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28B8-BA1B-4580-90C6-8C6A6F240B6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7598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C759-3364-4BA9-8B58-758AF09CECA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28B8-BA1B-4580-90C6-8C6A6F240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85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C759-3364-4BA9-8B58-758AF09CECA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28B8-BA1B-4580-90C6-8C6A6F240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64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C759-3364-4BA9-8B58-758AF09CECA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28B8-BA1B-4580-90C6-8C6A6F240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8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C759-3364-4BA9-8B58-758AF09CECA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28B8-BA1B-4580-90C6-8C6A6F240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5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C759-3364-4BA9-8B58-758AF09CECA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28B8-BA1B-4580-90C6-8C6A6F240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4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C759-3364-4BA9-8B58-758AF09CECA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28B8-BA1B-4580-90C6-8C6A6F240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1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C759-3364-4BA9-8B58-758AF09CECA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28B8-BA1B-4580-90C6-8C6A6F240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7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C759-3364-4BA9-8B58-758AF09CECA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28B8-BA1B-4580-90C6-8C6A6F240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5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C759-3364-4BA9-8B58-758AF09CECA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28B8-BA1B-4580-90C6-8C6A6F240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4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C759-3364-4BA9-8B58-758AF09CECA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28B8-BA1B-4580-90C6-8C6A6F240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4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28B8-BA1B-4580-90C6-8C6A6F240B6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C759-3364-4BA9-8B58-758AF09CECAA}" type="datetimeFigureOut">
              <a:rPr lang="en-US" smtClean="0"/>
              <a:t>4/24/2019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8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7C759-3364-4BA9-8B58-758AF09CECA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0128B8-BA1B-4580-90C6-8C6A6F240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"/>
            <a:ext cx="9047481" cy="403352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Parking Reservation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1200" y="3094653"/>
            <a:ext cx="7602973" cy="1548467"/>
          </a:xfrm>
        </p:spPr>
        <p:txBody>
          <a:bodyPr anchor="ctr"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/>
              <a:t>Advaith Kamath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Manan Dedhia</a:t>
            </a:r>
          </a:p>
        </p:txBody>
      </p:sp>
    </p:spTree>
    <p:extLst>
      <p:ext uri="{BB962C8B-B14F-4D97-AF65-F5344CB8AC3E}">
        <p14:creationId xmlns:p14="http://schemas.microsoft.com/office/powerpoint/2010/main" val="3782332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total amount of money generated 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750F129-5DB9-4AC6-9441-4EA72784B2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863" y="3123283"/>
            <a:ext cx="8596312" cy="195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684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Customers registers to get parking slot?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660BD8A-5E11-46A8-A410-12D6B49EE0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863" y="2915911"/>
            <a:ext cx="8596312" cy="237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87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location has more number of parking ?</a:t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FCACF52-AA51-420B-8666-9DCEC950B9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863" y="3156322"/>
            <a:ext cx="8596312" cy="188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787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Login Form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36D83EB-BC50-4A1D-ADEE-A416816289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6334" y="2160588"/>
            <a:ext cx="761937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26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Sign up form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C770CDD-2B48-4BEE-BDF2-8EBD5BAF0B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0429" y="2160588"/>
            <a:ext cx="5911179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102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Reservation form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C8D4053-3C29-41ED-B1B5-1C1866425B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438" y="2160588"/>
            <a:ext cx="8539161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819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Adding parking spots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A77D8A0-D347-4EE9-B808-B0ACBD0481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863" y="2662863"/>
            <a:ext cx="8596312" cy="287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158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        Thank you </a:t>
            </a:r>
          </a:p>
        </p:txBody>
      </p:sp>
    </p:spTree>
    <p:extLst>
      <p:ext uri="{BB962C8B-B14F-4D97-AF65-F5344CB8AC3E}">
        <p14:creationId xmlns:p14="http://schemas.microsoft.com/office/powerpoint/2010/main" val="269446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Parking has always been an issue for Syracuse University food services</a:t>
            </a:r>
          </a:p>
          <a:p>
            <a:r>
              <a:rPr lang="en-US" dirty="0"/>
              <a:t>Parking Lot is used by Customers to book parking spot</a:t>
            </a:r>
          </a:p>
          <a:p>
            <a:r>
              <a:rPr lang="en-US" dirty="0"/>
              <a:t>Parking slot can be selected by the customer based on his convenience</a:t>
            </a:r>
          </a:p>
          <a:p>
            <a:r>
              <a:rPr lang="en-US" dirty="0"/>
              <a:t>Admin can add parking spots to new location based on trigger</a:t>
            </a:r>
          </a:p>
        </p:txBody>
      </p:sp>
    </p:spTree>
    <p:extLst>
      <p:ext uri="{BB962C8B-B14F-4D97-AF65-F5344CB8AC3E}">
        <p14:creationId xmlns:p14="http://schemas.microsoft.com/office/powerpoint/2010/main" val="952052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836121" cy="3880773"/>
          </a:xfrm>
        </p:spPr>
        <p:txBody>
          <a:bodyPr/>
          <a:lstStyle/>
          <a:p>
            <a:r>
              <a:rPr lang="en-US" dirty="0"/>
              <a:t>Parking cost for 10$ per hour</a:t>
            </a:r>
          </a:p>
          <a:p>
            <a:r>
              <a:rPr lang="en-US" dirty="0"/>
              <a:t>Customer can select parking slot of his choice</a:t>
            </a:r>
          </a:p>
          <a:p>
            <a:r>
              <a:rPr lang="en-US" dirty="0"/>
              <a:t>Customer must enter Entry time and Exit time in advance while reserving parking spots</a:t>
            </a:r>
          </a:p>
          <a:p>
            <a:r>
              <a:rPr lang="en-US" dirty="0"/>
              <a:t>We do not handle </a:t>
            </a:r>
            <a:r>
              <a:rPr lang="en-US" dirty="0" smtClean="0"/>
              <a:t>payments </a:t>
            </a:r>
            <a:endParaRPr lang="en-US" dirty="0"/>
          </a:p>
          <a:p>
            <a:r>
              <a:rPr lang="en-US" dirty="0"/>
              <a:t>Payments are handled by the Admin of the </a:t>
            </a:r>
            <a:r>
              <a:rPr lang="en-US" dirty="0" smtClean="0"/>
              <a:t>system who is present at all times</a:t>
            </a:r>
          </a:p>
          <a:p>
            <a:r>
              <a:rPr lang="en-US" dirty="0"/>
              <a:t>Based on overtime , overtime amount is calculated </a:t>
            </a:r>
            <a:r>
              <a:rPr lang="en-US" dirty="0" smtClean="0"/>
              <a:t>by the admin</a:t>
            </a:r>
            <a:endParaRPr lang="en-US" dirty="0" smtClean="0"/>
          </a:p>
          <a:p>
            <a:r>
              <a:rPr lang="en-US" dirty="0" smtClean="0"/>
              <a:t>Initially, when a new location is added only 25 new spots are added by a trigger</a:t>
            </a:r>
            <a:endParaRPr lang="en-US" dirty="0"/>
          </a:p>
          <a:p>
            <a:r>
              <a:rPr lang="en-US" dirty="0"/>
              <a:t>Admin notes exit time and notes whether there was an overtime or </a:t>
            </a:r>
            <a:r>
              <a:rPr lang="en-US" dirty="0" smtClean="0"/>
              <a:t>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5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746" y="609600"/>
            <a:ext cx="2676054" cy="132080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Entity Relational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872" y="133926"/>
            <a:ext cx="5154543" cy="650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6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Relationship in Access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73" y="1463387"/>
            <a:ext cx="8949266" cy="40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8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Trigger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530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DROP TRIGGER </a:t>
            </a:r>
            <a:r>
              <a:rPr lang="en-US" sz="1200" dirty="0" err="1"/>
              <a:t>Enter_Slot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CREATE TRIGGER </a:t>
            </a:r>
            <a:r>
              <a:rPr lang="en-US" sz="1200" dirty="0" err="1"/>
              <a:t>Enter_Slot</a:t>
            </a:r>
            <a:r>
              <a:rPr lang="en-US" sz="1200" dirty="0"/>
              <a:t> ON Location</a:t>
            </a:r>
          </a:p>
          <a:p>
            <a:pPr marL="0" indent="0">
              <a:buNone/>
            </a:pPr>
            <a:r>
              <a:rPr lang="en-US" sz="1200" dirty="0"/>
              <a:t>AFTER INSERT AS</a:t>
            </a:r>
          </a:p>
          <a:p>
            <a:pPr marL="0" indent="0">
              <a:buNone/>
            </a:pPr>
            <a:r>
              <a:rPr lang="en-US" sz="1200" dirty="0"/>
              <a:t>IF @@ROWCOUNT=1</a:t>
            </a:r>
          </a:p>
          <a:p>
            <a:pPr marL="0" indent="0">
              <a:buNone/>
            </a:pPr>
            <a:r>
              <a:rPr lang="en-US" sz="1200" dirty="0"/>
              <a:t>BEGIN</a:t>
            </a:r>
          </a:p>
          <a:p>
            <a:pPr marL="0" indent="0">
              <a:buNone/>
            </a:pPr>
            <a:r>
              <a:rPr lang="en-US" sz="1200" dirty="0"/>
              <a:t>DECLARE @</a:t>
            </a:r>
            <a:r>
              <a:rPr lang="en-US" sz="1200" dirty="0" err="1"/>
              <a:t>Loc_ID</a:t>
            </a:r>
            <a:r>
              <a:rPr lang="en-US" sz="1200" dirty="0"/>
              <a:t> VARCHAR(10)</a:t>
            </a:r>
          </a:p>
          <a:p>
            <a:pPr marL="0" indent="0">
              <a:buNone/>
            </a:pPr>
            <a:r>
              <a:rPr lang="en-US" sz="1200" dirty="0"/>
              <a:t>DECLARE @</a:t>
            </a:r>
            <a:r>
              <a:rPr lang="en-US" sz="1200" dirty="0" err="1"/>
              <a:t>Slot_ID</a:t>
            </a:r>
            <a:r>
              <a:rPr lang="en-US" sz="1200" dirty="0"/>
              <a:t> VARCHAR(10)</a:t>
            </a:r>
          </a:p>
          <a:p>
            <a:pPr marL="0" indent="0">
              <a:buNone/>
            </a:pPr>
            <a:r>
              <a:rPr lang="en-US" sz="1200" dirty="0"/>
              <a:t>DECLARE @COUNT INT</a:t>
            </a:r>
          </a:p>
          <a:p>
            <a:pPr marL="0" indent="0">
              <a:buNone/>
            </a:pPr>
            <a:r>
              <a:rPr lang="en-US" sz="1200" dirty="0"/>
              <a:t>SET @COUNT=1;</a:t>
            </a:r>
          </a:p>
          <a:p>
            <a:pPr marL="0" indent="0">
              <a:buNone/>
            </a:pPr>
            <a:r>
              <a:rPr lang="en-US" sz="1200" dirty="0"/>
              <a:t>SELECT @</a:t>
            </a:r>
            <a:r>
              <a:rPr lang="en-US" sz="1200" dirty="0" err="1"/>
              <a:t>Loc_ID</a:t>
            </a:r>
            <a:r>
              <a:rPr lang="en-US" sz="1200" dirty="0"/>
              <a:t>=</a:t>
            </a:r>
            <a:r>
              <a:rPr lang="en-US" sz="1200" dirty="0" err="1"/>
              <a:t>L.Location_ID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FROM Location L LEFT OUTER JOIN Slot S</a:t>
            </a:r>
          </a:p>
          <a:p>
            <a:pPr marL="0" indent="0">
              <a:buNone/>
            </a:pPr>
            <a:r>
              <a:rPr lang="en-US" sz="1200" dirty="0"/>
              <a:t>on </a:t>
            </a:r>
            <a:r>
              <a:rPr lang="en-US" sz="1200" dirty="0" err="1"/>
              <a:t>L.Location_ID</a:t>
            </a:r>
            <a:r>
              <a:rPr lang="en-US" sz="1200" dirty="0"/>
              <a:t>= </a:t>
            </a:r>
            <a:r>
              <a:rPr lang="en-US" sz="1200" dirty="0" err="1"/>
              <a:t>S.Location_ID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WHERE </a:t>
            </a:r>
            <a:r>
              <a:rPr lang="en-US" sz="1200" dirty="0" err="1"/>
              <a:t>S.Location_ID</a:t>
            </a:r>
            <a:r>
              <a:rPr lang="en-US" sz="1200" dirty="0"/>
              <a:t> is 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A4BA3-19CC-453D-B35C-6E084F616FAD}"/>
              </a:ext>
            </a:extLst>
          </p:cNvPr>
          <p:cNvSpPr txBox="1"/>
          <p:nvPr/>
        </p:nvSpPr>
        <p:spPr>
          <a:xfrm>
            <a:off x="6004560" y="1981200"/>
            <a:ext cx="4378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WHILE @COUNT&lt;6</a:t>
            </a:r>
          </a:p>
          <a:p>
            <a:r>
              <a:rPr lang="en-US" sz="1200" dirty="0"/>
              <a:t>BEGIN</a:t>
            </a:r>
          </a:p>
          <a:p>
            <a:r>
              <a:rPr lang="en-US" sz="1200" dirty="0"/>
              <a:t>INSERT INTO Slot(</a:t>
            </a:r>
            <a:r>
              <a:rPr lang="en-US" sz="1200" dirty="0" err="1"/>
              <a:t>Location_ID,Slot_ID,Slot_colour,Slot_no</a:t>
            </a:r>
            <a:r>
              <a:rPr lang="en-US" sz="1200" dirty="0"/>
              <a:t>)</a:t>
            </a:r>
          </a:p>
          <a:p>
            <a:r>
              <a:rPr lang="en-US" sz="1200" dirty="0"/>
              <a:t>VALUES(@</a:t>
            </a:r>
            <a:r>
              <a:rPr lang="en-US" sz="1200" dirty="0" err="1"/>
              <a:t>Loc_ID,CONCAT</a:t>
            </a:r>
            <a:r>
              <a:rPr lang="en-US" sz="1200" dirty="0"/>
              <a:t>(@</a:t>
            </a:r>
            <a:r>
              <a:rPr lang="en-US" sz="1200" dirty="0" err="1"/>
              <a:t>Loc_ID,@COUNT,'G</a:t>
            </a:r>
            <a:r>
              <a:rPr lang="en-US" sz="1200" dirty="0"/>
              <a:t>'),'</a:t>
            </a:r>
            <a:r>
              <a:rPr lang="en-US" sz="1200" dirty="0" err="1"/>
              <a:t>Green',@COUNT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INSERT INTO Slot(</a:t>
            </a:r>
            <a:r>
              <a:rPr lang="en-US" sz="1200" dirty="0" err="1"/>
              <a:t>Location_ID,Slot_ID,Slot_colour,Slot_no</a:t>
            </a:r>
            <a:r>
              <a:rPr lang="en-US" sz="1200" dirty="0"/>
              <a:t>)</a:t>
            </a:r>
          </a:p>
          <a:p>
            <a:r>
              <a:rPr lang="en-US" sz="1200" dirty="0"/>
              <a:t>VALUES(@</a:t>
            </a:r>
            <a:r>
              <a:rPr lang="en-US" sz="1200" dirty="0" err="1"/>
              <a:t>Loc_ID,CONCAT</a:t>
            </a:r>
            <a:r>
              <a:rPr lang="en-US" sz="1200" dirty="0"/>
              <a:t>(@</a:t>
            </a:r>
            <a:r>
              <a:rPr lang="en-US" sz="1200" dirty="0" err="1"/>
              <a:t>Loc_ID,@COUNT,'B</a:t>
            </a:r>
            <a:r>
              <a:rPr lang="en-US" sz="1200" dirty="0"/>
              <a:t>'),'</a:t>
            </a:r>
            <a:r>
              <a:rPr lang="en-US" sz="1200" dirty="0" err="1"/>
              <a:t>Blue',@COUNT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INSERT INTO Slot(</a:t>
            </a:r>
            <a:r>
              <a:rPr lang="en-US" sz="1200" dirty="0" err="1"/>
              <a:t>Location_ID,Slot_ID,Slot_colour,Slot_no</a:t>
            </a:r>
            <a:r>
              <a:rPr lang="en-US" sz="1200" dirty="0"/>
              <a:t>)</a:t>
            </a:r>
          </a:p>
          <a:p>
            <a:r>
              <a:rPr lang="en-US" sz="1200" dirty="0"/>
              <a:t>VALUES(@</a:t>
            </a:r>
            <a:r>
              <a:rPr lang="en-US" sz="1200" dirty="0" err="1"/>
              <a:t>Loc_ID,CONCAT</a:t>
            </a:r>
            <a:r>
              <a:rPr lang="en-US" sz="1200" dirty="0"/>
              <a:t>(@</a:t>
            </a:r>
            <a:r>
              <a:rPr lang="en-US" sz="1200" dirty="0" err="1"/>
              <a:t>Loc_ID,@COUNT,'R</a:t>
            </a:r>
            <a:r>
              <a:rPr lang="en-US" sz="1200" dirty="0"/>
              <a:t>'),'</a:t>
            </a:r>
            <a:r>
              <a:rPr lang="en-US" sz="1200" dirty="0" err="1"/>
              <a:t>Red',@COUNT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INSERT INTO Slot(</a:t>
            </a:r>
            <a:r>
              <a:rPr lang="en-US" sz="1200" dirty="0" err="1"/>
              <a:t>Location_ID,Slot_ID,Slot_colour,Slot_no</a:t>
            </a:r>
            <a:r>
              <a:rPr lang="en-US" sz="1200" dirty="0"/>
              <a:t>)</a:t>
            </a:r>
          </a:p>
          <a:p>
            <a:r>
              <a:rPr lang="en-US" sz="1200" dirty="0"/>
              <a:t>VALUES(@</a:t>
            </a:r>
            <a:r>
              <a:rPr lang="en-US" sz="1200" dirty="0" err="1"/>
              <a:t>Loc_ID,CONCAT</a:t>
            </a:r>
            <a:r>
              <a:rPr lang="en-US" sz="1200" dirty="0"/>
              <a:t>(@</a:t>
            </a:r>
            <a:r>
              <a:rPr lang="en-US" sz="1200" dirty="0" err="1"/>
              <a:t>Loc_ID,@COUNT,'Y</a:t>
            </a:r>
            <a:r>
              <a:rPr lang="en-US" sz="1200" dirty="0"/>
              <a:t>'),'</a:t>
            </a:r>
            <a:r>
              <a:rPr lang="en-US" sz="1200" dirty="0" err="1"/>
              <a:t>Yellow',@COUNT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INSERT INTO Slot(</a:t>
            </a:r>
            <a:r>
              <a:rPr lang="en-US" sz="1200" dirty="0" err="1"/>
              <a:t>Location_ID,Slot_ID,Slot_colour,Slot_no</a:t>
            </a:r>
            <a:r>
              <a:rPr lang="en-US" sz="1200" dirty="0"/>
              <a:t>)</a:t>
            </a:r>
          </a:p>
          <a:p>
            <a:r>
              <a:rPr lang="en-US" sz="1200" dirty="0"/>
              <a:t>VALUES(@</a:t>
            </a:r>
            <a:r>
              <a:rPr lang="en-US" sz="1200" dirty="0" err="1"/>
              <a:t>Loc_ID,CONCAT</a:t>
            </a:r>
            <a:r>
              <a:rPr lang="en-US" sz="1200" dirty="0"/>
              <a:t>(@</a:t>
            </a:r>
            <a:r>
              <a:rPr lang="en-US" sz="1200" dirty="0" err="1"/>
              <a:t>Loc_ID,@COUNT,'O</a:t>
            </a:r>
            <a:r>
              <a:rPr lang="en-US" sz="1200" dirty="0"/>
              <a:t>'),'</a:t>
            </a:r>
            <a:r>
              <a:rPr lang="en-US" sz="1200" dirty="0" err="1"/>
              <a:t>Orange',@COUNT</a:t>
            </a:r>
            <a:r>
              <a:rPr lang="en-US" sz="1200" dirty="0"/>
              <a:t>)</a:t>
            </a:r>
          </a:p>
          <a:p>
            <a:r>
              <a:rPr lang="en-US" sz="1200" dirty="0"/>
              <a:t>SET @COUNT=@COUNT+1</a:t>
            </a:r>
          </a:p>
          <a:p>
            <a:r>
              <a:rPr lang="en-US" sz="1200" dirty="0"/>
              <a:t>END</a:t>
            </a:r>
          </a:p>
          <a:p>
            <a:endParaRPr lang="en-US" sz="1200" dirty="0"/>
          </a:p>
          <a:p>
            <a:r>
              <a:rPr lang="en-US" sz="1200" dirty="0"/>
              <a:t>END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9619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after trigger </a:t>
            </a:r>
            <a:r>
              <a:rPr lang="en-US" dirty="0"/>
              <a:t>I</a:t>
            </a:r>
            <a:r>
              <a:rPr lang="en-US" dirty="0" smtClean="0"/>
              <a:t>mplementation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38CFF85-0BF6-408A-9EBC-A7382F9793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9881" y="2160588"/>
            <a:ext cx="3232276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44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4877"/>
            <a:ext cx="10515600" cy="1809136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053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Questions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total amount of money generated 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many Customers registers to get parking slot?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Which location has more number of parking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878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16</TotalTime>
  <Words>375</Words>
  <Application>Microsoft Office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Times New Roman</vt:lpstr>
      <vt:lpstr>Trebuchet MS</vt:lpstr>
      <vt:lpstr>Wingdings 3</vt:lpstr>
      <vt:lpstr>Facet</vt:lpstr>
      <vt:lpstr>Parking Reservation System</vt:lpstr>
      <vt:lpstr>Background</vt:lpstr>
      <vt:lpstr>Business Rules</vt:lpstr>
      <vt:lpstr>Entity Relational Diagram</vt:lpstr>
      <vt:lpstr>Relationship in Access</vt:lpstr>
      <vt:lpstr>Trigger </vt:lpstr>
      <vt:lpstr>Database after trigger Implementation</vt:lpstr>
      <vt:lpstr>PowerPoint Presentation</vt:lpstr>
      <vt:lpstr>Data Questions </vt:lpstr>
      <vt:lpstr>What is total amount of money generated ?</vt:lpstr>
      <vt:lpstr>How many Customers registers to get parking slot?</vt:lpstr>
      <vt:lpstr>Which location has more number of parking ? </vt:lpstr>
      <vt:lpstr>Login Form </vt:lpstr>
      <vt:lpstr>Sign up form</vt:lpstr>
      <vt:lpstr>Reservation form</vt:lpstr>
      <vt:lpstr>Adding parking spots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Reservation System</dc:title>
  <dc:creator>manandedhia17@outlook.com</dc:creator>
  <cp:lastModifiedBy>Advaith Kamath</cp:lastModifiedBy>
  <cp:revision>9</cp:revision>
  <dcterms:created xsi:type="dcterms:W3CDTF">2019-04-24T19:18:26Z</dcterms:created>
  <dcterms:modified xsi:type="dcterms:W3CDTF">2019-04-24T20:19:25Z</dcterms:modified>
</cp:coreProperties>
</file>