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72" r:id="rId1"/>
  </p:sldMasterIdLst>
  <p:sldIdLst>
    <p:sldId id="268" r:id="rId2"/>
    <p:sldId id="259" r:id="rId3"/>
    <p:sldId id="266" r:id="rId4"/>
    <p:sldId id="258" r:id="rId5"/>
    <p:sldId id="260" r:id="rId6"/>
    <p:sldId id="270" r:id="rId7"/>
    <p:sldId id="263" r:id="rId8"/>
    <p:sldId id="262" r:id="rId9"/>
    <p:sldId id="261" r:id="rId10"/>
    <p:sldId id="264"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969FD5-A330-4F7D-AE19-624D8DC31567}" type="datetimeFigureOut">
              <a:rPr lang="en-IN" smtClean="0"/>
              <a:t>17-07-2024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59718ABB-8791-4C60-9E03-C54E67DC75D2}" type="slidenum">
              <a:rPr lang="en-IN" smtClean="0"/>
              <a:t>‹#›</a:t>
            </a:fld>
            <a:endParaRPr lang="en-IN"/>
          </a:p>
        </p:txBody>
      </p:sp>
    </p:spTree>
    <p:extLst>
      <p:ext uri="{BB962C8B-B14F-4D97-AF65-F5344CB8AC3E}">
        <p14:creationId xmlns:p14="http://schemas.microsoft.com/office/powerpoint/2010/main" val="227605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969FD5-A330-4F7D-AE19-624D8DC31567}"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718ABB-8791-4C60-9E03-C54E67DC75D2}" type="slidenum">
              <a:rPr lang="en-IN" smtClean="0"/>
              <a:t>‹#›</a:t>
            </a:fld>
            <a:endParaRPr lang="en-IN"/>
          </a:p>
        </p:txBody>
      </p:sp>
    </p:spTree>
    <p:extLst>
      <p:ext uri="{BB962C8B-B14F-4D97-AF65-F5344CB8AC3E}">
        <p14:creationId xmlns:p14="http://schemas.microsoft.com/office/powerpoint/2010/main" val="3041422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969FD5-A330-4F7D-AE19-624D8DC31567}"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718ABB-8791-4C60-9E03-C54E67DC75D2}" type="slidenum">
              <a:rPr lang="en-IN" smtClean="0"/>
              <a:t>‹#›</a:t>
            </a:fld>
            <a:endParaRPr lang="en-IN"/>
          </a:p>
        </p:txBody>
      </p:sp>
    </p:spTree>
    <p:extLst>
      <p:ext uri="{BB962C8B-B14F-4D97-AF65-F5344CB8AC3E}">
        <p14:creationId xmlns:p14="http://schemas.microsoft.com/office/powerpoint/2010/main" val="3570703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969FD5-A330-4F7D-AE19-624D8DC31567}"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718ABB-8791-4C60-9E03-C54E67DC75D2}" type="slidenum">
              <a:rPr lang="en-IN" smtClean="0"/>
              <a:t>‹#›</a:t>
            </a:fld>
            <a:endParaRPr lang="en-IN"/>
          </a:p>
        </p:txBody>
      </p:sp>
    </p:spTree>
    <p:extLst>
      <p:ext uri="{BB962C8B-B14F-4D97-AF65-F5344CB8AC3E}">
        <p14:creationId xmlns:p14="http://schemas.microsoft.com/office/powerpoint/2010/main" val="2482848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969FD5-A330-4F7D-AE19-624D8DC31567}"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718ABB-8791-4C60-9E03-C54E67DC75D2}" type="slidenum">
              <a:rPr lang="en-IN" smtClean="0"/>
              <a:t>‹#›</a:t>
            </a:fld>
            <a:endParaRPr lang="en-IN"/>
          </a:p>
        </p:txBody>
      </p:sp>
    </p:spTree>
    <p:extLst>
      <p:ext uri="{BB962C8B-B14F-4D97-AF65-F5344CB8AC3E}">
        <p14:creationId xmlns:p14="http://schemas.microsoft.com/office/powerpoint/2010/main" val="1956238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969FD5-A330-4F7D-AE19-624D8DC31567}"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718ABB-8791-4C60-9E03-C54E67DC75D2}" type="slidenum">
              <a:rPr lang="en-IN" smtClean="0"/>
              <a:t>‹#›</a:t>
            </a:fld>
            <a:endParaRPr lang="en-IN"/>
          </a:p>
        </p:txBody>
      </p:sp>
    </p:spTree>
    <p:extLst>
      <p:ext uri="{BB962C8B-B14F-4D97-AF65-F5344CB8AC3E}">
        <p14:creationId xmlns:p14="http://schemas.microsoft.com/office/powerpoint/2010/main" val="3312962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969FD5-A330-4F7D-AE19-624D8DC31567}"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718ABB-8791-4C60-9E03-C54E67DC75D2}" type="slidenum">
              <a:rPr lang="en-IN" smtClean="0"/>
              <a:t>‹#›</a:t>
            </a:fld>
            <a:endParaRPr lang="en-IN"/>
          </a:p>
        </p:txBody>
      </p:sp>
    </p:spTree>
    <p:extLst>
      <p:ext uri="{BB962C8B-B14F-4D97-AF65-F5344CB8AC3E}">
        <p14:creationId xmlns:p14="http://schemas.microsoft.com/office/powerpoint/2010/main" val="2294209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69FD5-A330-4F7D-AE19-624D8DC31567}"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718ABB-8791-4C60-9E03-C54E67DC75D2}" type="slidenum">
              <a:rPr lang="en-IN" smtClean="0"/>
              <a:t>‹#›</a:t>
            </a:fld>
            <a:endParaRPr lang="en-IN"/>
          </a:p>
        </p:txBody>
      </p:sp>
    </p:spTree>
    <p:extLst>
      <p:ext uri="{BB962C8B-B14F-4D97-AF65-F5344CB8AC3E}">
        <p14:creationId xmlns:p14="http://schemas.microsoft.com/office/powerpoint/2010/main" val="1713923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69FD5-A330-4F7D-AE19-624D8DC31567}"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718ABB-8791-4C60-9E03-C54E67DC75D2}" type="slidenum">
              <a:rPr lang="en-IN" smtClean="0"/>
              <a:t>‹#›</a:t>
            </a:fld>
            <a:endParaRPr lang="en-IN"/>
          </a:p>
        </p:txBody>
      </p:sp>
    </p:spTree>
    <p:extLst>
      <p:ext uri="{BB962C8B-B14F-4D97-AF65-F5344CB8AC3E}">
        <p14:creationId xmlns:p14="http://schemas.microsoft.com/office/powerpoint/2010/main" val="2930627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69FD5-A330-4F7D-AE19-624D8DC31567}"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59718ABB-8791-4C60-9E03-C54E67DC75D2}" type="slidenum">
              <a:rPr lang="en-IN" smtClean="0"/>
              <a:t>‹#›</a:t>
            </a:fld>
            <a:endParaRPr lang="en-IN"/>
          </a:p>
        </p:txBody>
      </p:sp>
    </p:spTree>
    <p:extLst>
      <p:ext uri="{BB962C8B-B14F-4D97-AF65-F5344CB8AC3E}">
        <p14:creationId xmlns:p14="http://schemas.microsoft.com/office/powerpoint/2010/main" val="2413359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969FD5-A330-4F7D-AE19-624D8DC31567}"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718ABB-8791-4C60-9E03-C54E67DC75D2}" type="slidenum">
              <a:rPr lang="en-IN" smtClean="0"/>
              <a:t>‹#›</a:t>
            </a:fld>
            <a:endParaRPr lang="en-IN"/>
          </a:p>
        </p:txBody>
      </p:sp>
    </p:spTree>
    <p:extLst>
      <p:ext uri="{BB962C8B-B14F-4D97-AF65-F5344CB8AC3E}">
        <p14:creationId xmlns:p14="http://schemas.microsoft.com/office/powerpoint/2010/main" val="1536716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969FD5-A330-4F7D-AE19-624D8DC31567}"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718ABB-8791-4C60-9E03-C54E67DC75D2}" type="slidenum">
              <a:rPr lang="en-IN" smtClean="0"/>
              <a:t>‹#›</a:t>
            </a:fld>
            <a:endParaRPr lang="en-IN"/>
          </a:p>
        </p:txBody>
      </p:sp>
    </p:spTree>
    <p:extLst>
      <p:ext uri="{BB962C8B-B14F-4D97-AF65-F5344CB8AC3E}">
        <p14:creationId xmlns:p14="http://schemas.microsoft.com/office/powerpoint/2010/main" val="3049571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969FD5-A330-4F7D-AE19-624D8DC31567}" type="datetimeFigureOut">
              <a:rPr lang="en-IN" smtClean="0"/>
              <a:t>17-07-2024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718ABB-8791-4C60-9E03-C54E67DC75D2}" type="slidenum">
              <a:rPr lang="en-IN" smtClean="0"/>
              <a:t>‹#›</a:t>
            </a:fld>
            <a:endParaRPr lang="en-IN"/>
          </a:p>
        </p:txBody>
      </p:sp>
    </p:spTree>
    <p:extLst>
      <p:ext uri="{BB962C8B-B14F-4D97-AF65-F5344CB8AC3E}">
        <p14:creationId xmlns:p14="http://schemas.microsoft.com/office/powerpoint/2010/main" val="198488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969FD5-A330-4F7D-AE19-624D8DC31567}" type="datetimeFigureOut">
              <a:rPr lang="en-IN" smtClean="0"/>
              <a:t>17-07-2024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718ABB-8791-4C60-9E03-C54E67DC75D2}" type="slidenum">
              <a:rPr lang="en-IN" smtClean="0"/>
              <a:t>‹#›</a:t>
            </a:fld>
            <a:endParaRPr lang="en-IN"/>
          </a:p>
        </p:txBody>
      </p:sp>
    </p:spTree>
    <p:extLst>
      <p:ext uri="{BB962C8B-B14F-4D97-AF65-F5344CB8AC3E}">
        <p14:creationId xmlns:p14="http://schemas.microsoft.com/office/powerpoint/2010/main" val="865728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69FD5-A330-4F7D-AE19-624D8DC31567}" type="datetimeFigureOut">
              <a:rPr lang="en-IN" smtClean="0"/>
              <a:t>17-07-2024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718ABB-8791-4C60-9E03-C54E67DC75D2}" type="slidenum">
              <a:rPr lang="en-IN" smtClean="0"/>
              <a:t>‹#›</a:t>
            </a:fld>
            <a:endParaRPr lang="en-IN"/>
          </a:p>
        </p:txBody>
      </p:sp>
    </p:spTree>
    <p:extLst>
      <p:ext uri="{BB962C8B-B14F-4D97-AF65-F5344CB8AC3E}">
        <p14:creationId xmlns:p14="http://schemas.microsoft.com/office/powerpoint/2010/main" val="1190433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969FD5-A330-4F7D-AE19-624D8DC31567}"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718ABB-8791-4C60-9E03-C54E67DC75D2}" type="slidenum">
              <a:rPr lang="en-IN" smtClean="0"/>
              <a:t>‹#›</a:t>
            </a:fld>
            <a:endParaRPr lang="en-IN"/>
          </a:p>
        </p:txBody>
      </p:sp>
    </p:spTree>
    <p:extLst>
      <p:ext uri="{BB962C8B-B14F-4D97-AF65-F5344CB8AC3E}">
        <p14:creationId xmlns:p14="http://schemas.microsoft.com/office/powerpoint/2010/main" val="372785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969FD5-A330-4F7D-AE19-624D8DC31567}"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718ABB-8791-4C60-9E03-C54E67DC75D2}" type="slidenum">
              <a:rPr lang="en-IN" smtClean="0"/>
              <a:t>‹#›</a:t>
            </a:fld>
            <a:endParaRPr lang="en-IN"/>
          </a:p>
        </p:txBody>
      </p:sp>
    </p:spTree>
    <p:extLst>
      <p:ext uri="{BB962C8B-B14F-4D97-AF65-F5344CB8AC3E}">
        <p14:creationId xmlns:p14="http://schemas.microsoft.com/office/powerpoint/2010/main" val="4142429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6969FD5-A330-4F7D-AE19-624D8DC31567}" type="datetimeFigureOut">
              <a:rPr lang="en-IN" smtClean="0"/>
              <a:t>17-07-2024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718ABB-8791-4C60-9E03-C54E67DC75D2}" type="slidenum">
              <a:rPr lang="en-IN" smtClean="0"/>
              <a:t>‹#›</a:t>
            </a:fld>
            <a:endParaRPr lang="en-IN"/>
          </a:p>
        </p:txBody>
      </p:sp>
    </p:spTree>
    <p:extLst>
      <p:ext uri="{BB962C8B-B14F-4D97-AF65-F5344CB8AC3E}">
        <p14:creationId xmlns:p14="http://schemas.microsoft.com/office/powerpoint/2010/main" val="3429053789"/>
      </p:ext>
    </p:extLst>
  </p:cSld>
  <p:clrMap bg1="lt1" tx1="dk1" bg2="lt2" tx2="dk2" accent1="accent1" accent2="accent2" accent3="accent3" accent4="accent4" accent5="accent5" accent6="accent6" hlink="hlink" folHlink="folHlink"/>
  <p:sldLayoutIdLst>
    <p:sldLayoutId id="2147484673" r:id="rId1"/>
    <p:sldLayoutId id="2147484674" r:id="rId2"/>
    <p:sldLayoutId id="2147484675" r:id="rId3"/>
    <p:sldLayoutId id="2147484676" r:id="rId4"/>
    <p:sldLayoutId id="2147484677" r:id="rId5"/>
    <p:sldLayoutId id="2147484678" r:id="rId6"/>
    <p:sldLayoutId id="2147484679" r:id="rId7"/>
    <p:sldLayoutId id="2147484680" r:id="rId8"/>
    <p:sldLayoutId id="2147484681" r:id="rId9"/>
    <p:sldLayoutId id="2147484682" r:id="rId10"/>
    <p:sldLayoutId id="2147484683" r:id="rId11"/>
    <p:sldLayoutId id="2147484684" r:id="rId12"/>
    <p:sldLayoutId id="2147484685" r:id="rId13"/>
    <p:sldLayoutId id="2147484686" r:id="rId14"/>
    <p:sldLayoutId id="2147484687" r:id="rId15"/>
    <p:sldLayoutId id="2147484688" r:id="rId16"/>
    <p:sldLayoutId id="2147484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DF87-F79A-4D1F-B6F9-D54CD4085D53}"/>
              </a:ext>
            </a:extLst>
          </p:cNvPr>
          <p:cNvSpPr>
            <a:spLocks noGrp="1"/>
          </p:cNvSpPr>
          <p:nvPr>
            <p:ph type="title"/>
          </p:nvPr>
        </p:nvSpPr>
        <p:spPr>
          <a:xfrm>
            <a:off x="1598610" y="105699"/>
            <a:ext cx="10018713" cy="1044676"/>
          </a:xfrm>
        </p:spPr>
        <p:txBody>
          <a:bodyPr>
            <a:noAutofit/>
          </a:bodyPr>
          <a:lstStyle/>
          <a:p>
            <a:r>
              <a:rPr lang="en-IN" sz="5400" dirty="0"/>
              <a:t>Presentation Of Data Analytics</a:t>
            </a:r>
          </a:p>
        </p:txBody>
      </p:sp>
      <p:pic>
        <p:nvPicPr>
          <p:cNvPr id="10" name="Content Placeholder 9">
            <a:extLst>
              <a:ext uri="{FF2B5EF4-FFF2-40B4-BE49-F238E27FC236}">
                <a16:creationId xmlns:a16="http://schemas.microsoft.com/office/drawing/2014/main" id="{A1DFC293-47A9-0E6B-448F-C66EB61E298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837472" y="1258529"/>
            <a:ext cx="6779852" cy="4218039"/>
          </a:xfrm>
        </p:spPr>
      </p:pic>
      <p:sp>
        <p:nvSpPr>
          <p:cNvPr id="4" name="Content Placeholder 3">
            <a:extLst>
              <a:ext uri="{FF2B5EF4-FFF2-40B4-BE49-F238E27FC236}">
                <a16:creationId xmlns:a16="http://schemas.microsoft.com/office/drawing/2014/main" id="{785BDA91-1829-8AB8-951B-8671333A0C58}"/>
              </a:ext>
            </a:extLst>
          </p:cNvPr>
          <p:cNvSpPr>
            <a:spLocks noGrp="1"/>
          </p:cNvSpPr>
          <p:nvPr>
            <p:ph sz="half" idx="2"/>
          </p:nvPr>
        </p:nvSpPr>
        <p:spPr>
          <a:xfrm>
            <a:off x="6912077" y="5284837"/>
            <a:ext cx="4705246" cy="1467465"/>
          </a:xfrm>
        </p:spPr>
        <p:txBody>
          <a:bodyPr>
            <a:noAutofit/>
          </a:bodyPr>
          <a:lstStyle/>
          <a:p>
            <a:r>
              <a:rPr lang="en-IN" sz="2400" dirty="0"/>
              <a:t>PRESENT BY: MANAN KADIA</a:t>
            </a:r>
          </a:p>
          <a:p>
            <a:r>
              <a:rPr lang="en-IN" sz="2400" dirty="0"/>
              <a:t>GUIDANCE BY: MANVI MAM</a:t>
            </a:r>
          </a:p>
        </p:txBody>
      </p:sp>
    </p:spTree>
    <p:extLst>
      <p:ext uri="{BB962C8B-B14F-4D97-AF65-F5344CB8AC3E}">
        <p14:creationId xmlns:p14="http://schemas.microsoft.com/office/powerpoint/2010/main" val="3988435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DC24-4858-70E9-D19C-FCB22EDABA49}"/>
              </a:ext>
            </a:extLst>
          </p:cNvPr>
          <p:cNvSpPr>
            <a:spLocks noGrp="1"/>
          </p:cNvSpPr>
          <p:nvPr>
            <p:ph type="title"/>
          </p:nvPr>
        </p:nvSpPr>
        <p:spPr>
          <a:xfrm>
            <a:off x="1552892" y="103240"/>
            <a:ext cx="10353761" cy="658761"/>
          </a:xfrm>
        </p:spPr>
        <p:txBody>
          <a:bodyPr>
            <a:noAutofit/>
          </a:bodyPr>
          <a:lstStyle/>
          <a:p>
            <a:r>
              <a:rPr lang="en-IN" sz="5400" dirty="0"/>
              <a:t>Technical question</a:t>
            </a:r>
          </a:p>
        </p:txBody>
      </p:sp>
      <p:sp>
        <p:nvSpPr>
          <p:cNvPr id="3" name="Content Placeholder 2">
            <a:extLst>
              <a:ext uri="{FF2B5EF4-FFF2-40B4-BE49-F238E27FC236}">
                <a16:creationId xmlns:a16="http://schemas.microsoft.com/office/drawing/2014/main" id="{FD9A081D-C783-1C03-DBE1-9250C266F918}"/>
              </a:ext>
            </a:extLst>
          </p:cNvPr>
          <p:cNvSpPr>
            <a:spLocks noGrp="1"/>
          </p:cNvSpPr>
          <p:nvPr>
            <p:ph sz="half" idx="1"/>
          </p:nvPr>
        </p:nvSpPr>
        <p:spPr>
          <a:xfrm>
            <a:off x="1435510" y="1268362"/>
            <a:ext cx="5614219" cy="4768645"/>
          </a:xfrm>
        </p:spPr>
        <p:txBody>
          <a:bodyPr>
            <a:normAutofit/>
          </a:bodyPr>
          <a:lstStyle/>
          <a:p>
            <a:pPr>
              <a:buFont typeface="Wingdings" panose="05000000000000000000" pitchFamily="2" charset="2"/>
              <a:buChar char="§"/>
            </a:pPr>
            <a:r>
              <a:rPr lang="en-IN" sz="3000" dirty="0"/>
              <a:t>Why this course</a:t>
            </a:r>
          </a:p>
          <a:p>
            <a:pPr>
              <a:lnSpc>
                <a:spcPct val="107000"/>
              </a:lnSpc>
              <a:spcAft>
                <a:spcPts val="800"/>
              </a:spcAft>
              <a:buFont typeface="Wingdings" panose="05000000000000000000" pitchFamily="2" charset="2"/>
              <a:buChar char="Ø"/>
            </a:pPr>
            <a:r>
              <a:rPr lang="en-IN" sz="2400" kern="0" dirty="0">
                <a:effectLst/>
                <a:latin typeface="Times New Roman" panose="02020603050405020304" pitchFamily="18" charset="0"/>
                <a:ea typeface="Times New Roman" panose="02020603050405020304" pitchFamily="18" charset="0"/>
                <a:cs typeface="Cordia New" panose="020B0304020202020204" pitchFamily="34" charset="-34"/>
              </a:rPr>
              <a:t>I came to the realization that I couldn't genuinely appreciate my profession as a production officer. I've always been interested in learning new things, and I especially liked learning new skills. A friend of mine helped me out when I was thinking about changing careers by giving me thorough information about a certain field, which caught my attention because I've always enjoyed technology.</a:t>
            </a:r>
            <a:endParaRPr lang="en-IN" sz="24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buNone/>
            </a:pPr>
            <a:endParaRPr lang="en-IN" sz="2400" dirty="0"/>
          </a:p>
        </p:txBody>
      </p:sp>
      <p:pic>
        <p:nvPicPr>
          <p:cNvPr id="6" name="Content Placeholder 5">
            <a:extLst>
              <a:ext uri="{FF2B5EF4-FFF2-40B4-BE49-F238E27FC236}">
                <a16:creationId xmlns:a16="http://schemas.microsoft.com/office/drawing/2014/main" id="{75AD906A-0538-DE27-7935-396455D18FD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77548" y="1268361"/>
            <a:ext cx="4935076" cy="4699819"/>
          </a:xfrm>
        </p:spPr>
      </p:pic>
    </p:spTree>
    <p:extLst>
      <p:ext uri="{BB962C8B-B14F-4D97-AF65-F5344CB8AC3E}">
        <p14:creationId xmlns:p14="http://schemas.microsoft.com/office/powerpoint/2010/main" val="194010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7F84F-4319-AD02-B34C-96BD023DB03F}"/>
              </a:ext>
            </a:extLst>
          </p:cNvPr>
          <p:cNvSpPr>
            <a:spLocks noGrp="1"/>
          </p:cNvSpPr>
          <p:nvPr>
            <p:ph type="title"/>
          </p:nvPr>
        </p:nvSpPr>
        <p:spPr>
          <a:xfrm>
            <a:off x="658156" y="2320413"/>
            <a:ext cx="10353761" cy="1465006"/>
          </a:xfrm>
        </p:spPr>
        <p:txBody>
          <a:bodyPr>
            <a:normAutofit/>
          </a:bodyPr>
          <a:lstStyle/>
          <a:p>
            <a:r>
              <a:rPr lang="en-IN" sz="5400" dirty="0"/>
              <a:t>Thankyou</a:t>
            </a:r>
          </a:p>
        </p:txBody>
      </p:sp>
    </p:spTree>
    <p:extLst>
      <p:ext uri="{BB962C8B-B14F-4D97-AF65-F5344CB8AC3E}">
        <p14:creationId xmlns:p14="http://schemas.microsoft.com/office/powerpoint/2010/main" val="1824364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93A9-3471-5854-AC4D-ED22F7F0B4D2}"/>
              </a:ext>
            </a:extLst>
          </p:cNvPr>
          <p:cNvSpPr>
            <a:spLocks noGrp="1"/>
          </p:cNvSpPr>
          <p:nvPr>
            <p:ph type="ctrTitle"/>
          </p:nvPr>
        </p:nvSpPr>
        <p:spPr>
          <a:xfrm>
            <a:off x="936508" y="344129"/>
            <a:ext cx="9001462" cy="727587"/>
          </a:xfrm>
        </p:spPr>
        <p:txBody>
          <a:bodyPr>
            <a:noAutofit/>
          </a:bodyPr>
          <a:lstStyle/>
          <a:p>
            <a:r>
              <a:rPr lang="en-IN" sz="5400" dirty="0"/>
              <a:t>Tell me about yourself</a:t>
            </a:r>
          </a:p>
        </p:txBody>
      </p:sp>
      <p:sp>
        <p:nvSpPr>
          <p:cNvPr id="3" name="Subtitle 2">
            <a:extLst>
              <a:ext uri="{FF2B5EF4-FFF2-40B4-BE49-F238E27FC236}">
                <a16:creationId xmlns:a16="http://schemas.microsoft.com/office/drawing/2014/main" id="{C44A2DA3-E976-6959-508C-ECF615D6CD45}"/>
              </a:ext>
            </a:extLst>
          </p:cNvPr>
          <p:cNvSpPr>
            <a:spLocks noGrp="1"/>
          </p:cNvSpPr>
          <p:nvPr>
            <p:ph type="subTitle" idx="1"/>
          </p:nvPr>
        </p:nvSpPr>
        <p:spPr>
          <a:xfrm>
            <a:off x="4562168" y="1393722"/>
            <a:ext cx="7433186" cy="4070556"/>
          </a:xfrm>
        </p:spPr>
        <p:txBody>
          <a:bodyPr>
            <a:normAutofit fontScale="92500" lnSpcReduction="10000"/>
          </a:bodyPr>
          <a:lstStyle/>
          <a:p>
            <a:pPr algn="just"/>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Hello, My Name is Manan Kadia I am a data analyst. I have completed my master in master of science in organic chemistry from Gujrat university. Also I am pursing certification in data analyst from tops technology. I am from Gandhinagar and we have three member in my family. I have 3.5 years experience in pharmaceutical industry. I like watching movie in </a:t>
            </a:r>
            <a:r>
              <a:rPr lang="en-IN" sz="2800" kern="100" dirty="0" err="1">
                <a:effectLst/>
                <a:latin typeface="Times New Roman" panose="02020603050405020304" pitchFamily="18" charset="0"/>
                <a:ea typeface="Calibri" panose="020F0502020204030204" pitchFamily="34" charset="0"/>
                <a:cs typeface="Times New Roman" panose="02020603050405020304" pitchFamily="18" charset="0"/>
              </a:rPr>
              <a:t>theaters</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with good friends. My favourite festival is Diwali. My hobbies is learn new things, watching movies. Thank you.</a:t>
            </a:r>
          </a:p>
          <a:p>
            <a:endParaRPr lang="en-IN" dirty="0"/>
          </a:p>
        </p:txBody>
      </p:sp>
    </p:spTree>
    <p:extLst>
      <p:ext uri="{BB962C8B-B14F-4D97-AF65-F5344CB8AC3E}">
        <p14:creationId xmlns:p14="http://schemas.microsoft.com/office/powerpoint/2010/main" val="310770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0129-AE80-C56A-A65E-9A1181BE1744}"/>
              </a:ext>
            </a:extLst>
          </p:cNvPr>
          <p:cNvSpPr>
            <a:spLocks noGrp="1"/>
          </p:cNvSpPr>
          <p:nvPr>
            <p:ph type="title"/>
          </p:nvPr>
        </p:nvSpPr>
        <p:spPr>
          <a:xfrm>
            <a:off x="1622322" y="186813"/>
            <a:ext cx="9458420" cy="953729"/>
          </a:xfrm>
        </p:spPr>
        <p:txBody>
          <a:bodyPr>
            <a:normAutofit/>
          </a:bodyPr>
          <a:lstStyle/>
          <a:p>
            <a:r>
              <a:rPr lang="en-IN" sz="5400" dirty="0" err="1"/>
              <a:t>Introdution</a:t>
            </a:r>
            <a:r>
              <a:rPr lang="en-IN" sz="5400" dirty="0"/>
              <a:t> to Data Analytics</a:t>
            </a:r>
          </a:p>
        </p:txBody>
      </p:sp>
      <p:sp>
        <p:nvSpPr>
          <p:cNvPr id="3" name="Content Placeholder 2">
            <a:extLst>
              <a:ext uri="{FF2B5EF4-FFF2-40B4-BE49-F238E27FC236}">
                <a16:creationId xmlns:a16="http://schemas.microsoft.com/office/drawing/2014/main" id="{419B700E-928F-F963-7D5D-2CFD4862FF96}"/>
              </a:ext>
            </a:extLst>
          </p:cNvPr>
          <p:cNvSpPr>
            <a:spLocks noGrp="1"/>
          </p:cNvSpPr>
          <p:nvPr>
            <p:ph sz="half" idx="1"/>
          </p:nvPr>
        </p:nvSpPr>
        <p:spPr>
          <a:xfrm>
            <a:off x="1858296" y="1602658"/>
            <a:ext cx="4847303" cy="4768645"/>
          </a:xfrm>
        </p:spPr>
        <p:txBody>
          <a:bodyPr>
            <a:noAutofit/>
          </a:bodyPr>
          <a:lstStyle/>
          <a:p>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Data analytics harnesses the power of data to uncover valuable insights, driving business growth and enhancing organizational strategies. By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vast datasets, it illuminates trends and patterns that inform critical decisions. Through visualization techniques, complex information is transformed into clear, actionable visuals, empowering businesses to optimize processes and seize opportunities for innovation and efficiency.</a:t>
            </a:r>
          </a:p>
          <a:p>
            <a:endParaRPr lang="en-IN" sz="2400" dirty="0"/>
          </a:p>
        </p:txBody>
      </p:sp>
      <p:pic>
        <p:nvPicPr>
          <p:cNvPr id="6" name="Content Placeholder 5">
            <a:extLst>
              <a:ext uri="{FF2B5EF4-FFF2-40B4-BE49-F238E27FC236}">
                <a16:creationId xmlns:a16="http://schemas.microsoft.com/office/drawing/2014/main" id="{4949A50E-E06C-3454-2DE8-B52EEF02090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82581" y="1484672"/>
            <a:ext cx="5181907" cy="3982064"/>
          </a:xfrm>
        </p:spPr>
      </p:pic>
    </p:spTree>
    <p:extLst>
      <p:ext uri="{BB962C8B-B14F-4D97-AF65-F5344CB8AC3E}">
        <p14:creationId xmlns:p14="http://schemas.microsoft.com/office/powerpoint/2010/main" val="263484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4E341-2EA2-3F7F-EB0F-2F399039840D}"/>
              </a:ext>
            </a:extLst>
          </p:cNvPr>
          <p:cNvSpPr>
            <a:spLocks noGrp="1"/>
          </p:cNvSpPr>
          <p:nvPr>
            <p:ph type="title"/>
          </p:nvPr>
        </p:nvSpPr>
        <p:spPr>
          <a:xfrm>
            <a:off x="618827" y="24580"/>
            <a:ext cx="10353761" cy="904568"/>
          </a:xfrm>
        </p:spPr>
        <p:txBody>
          <a:bodyPr>
            <a:noAutofit/>
          </a:bodyPr>
          <a:lstStyle/>
          <a:p>
            <a:r>
              <a:rPr lang="en-IN" sz="5400" dirty="0"/>
              <a:t>Technical skills</a:t>
            </a:r>
          </a:p>
        </p:txBody>
      </p:sp>
      <p:sp>
        <p:nvSpPr>
          <p:cNvPr id="3" name="Content Placeholder 2">
            <a:extLst>
              <a:ext uri="{FF2B5EF4-FFF2-40B4-BE49-F238E27FC236}">
                <a16:creationId xmlns:a16="http://schemas.microsoft.com/office/drawing/2014/main" id="{472E433F-38BE-0048-D39D-7044512C0C62}"/>
              </a:ext>
            </a:extLst>
          </p:cNvPr>
          <p:cNvSpPr>
            <a:spLocks noGrp="1"/>
          </p:cNvSpPr>
          <p:nvPr>
            <p:ph idx="1"/>
          </p:nvPr>
        </p:nvSpPr>
        <p:spPr>
          <a:xfrm>
            <a:off x="2113935" y="1140541"/>
            <a:ext cx="9330602" cy="5466735"/>
          </a:xfrm>
        </p:spPr>
        <p:txBody>
          <a:bodyPr>
            <a:normAutofit fontScale="92500" lnSpcReduction="10000"/>
          </a:bodyPr>
          <a:lstStyle/>
          <a:p>
            <a:pPr marL="0" indent="0">
              <a:buNone/>
            </a:pPr>
            <a:endParaRPr lang="en-IN" sz="36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SQL(Structured Quey Language)</a:t>
            </a:r>
          </a:p>
          <a:p>
            <a:pPr>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Programming </a:t>
            </a:r>
            <a:r>
              <a:rPr lang="en-IN" sz="3600" dirty="0" err="1">
                <a:latin typeface="Times New Roman" panose="02020603050405020304" pitchFamily="18" charset="0"/>
                <a:cs typeface="Times New Roman" panose="02020603050405020304" pitchFamily="18" charset="0"/>
              </a:rPr>
              <a:t>Launguages</a:t>
            </a:r>
            <a:endParaRPr lang="en-IN" sz="36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Python</a:t>
            </a:r>
          </a:p>
          <a:p>
            <a:pPr>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Data Management &amp; Data </a:t>
            </a:r>
            <a:r>
              <a:rPr lang="en-IN" sz="3600" dirty="0" err="1">
                <a:latin typeface="Times New Roman" panose="02020603050405020304" pitchFamily="18" charset="0"/>
                <a:cs typeface="Times New Roman" panose="02020603050405020304" pitchFamily="18" charset="0"/>
              </a:rPr>
              <a:t>Visulization</a:t>
            </a:r>
            <a:r>
              <a:rPr lang="en-IN" sz="3600" dirty="0">
                <a:latin typeface="Times New Roman" panose="02020603050405020304" pitchFamily="18" charset="0"/>
                <a:cs typeface="Times New Roman" panose="02020603050405020304" pitchFamily="18" charset="0"/>
              </a:rPr>
              <a:t> Skills</a:t>
            </a:r>
          </a:p>
          <a:p>
            <a:r>
              <a:rPr lang="en-IN" sz="2800" dirty="0">
                <a:latin typeface="Times New Roman" panose="02020603050405020304" pitchFamily="18" charset="0"/>
                <a:cs typeface="Times New Roman" panose="02020603050405020304" pitchFamily="18" charset="0"/>
              </a:rPr>
              <a:t>Data Cleaning and Preparation</a:t>
            </a:r>
          </a:p>
          <a:p>
            <a:r>
              <a:rPr lang="en-IN" sz="2800" dirty="0">
                <a:latin typeface="Times New Roman" panose="02020603050405020304" pitchFamily="18" charset="0"/>
                <a:cs typeface="Times New Roman" panose="02020603050405020304" pitchFamily="18" charset="0"/>
              </a:rPr>
              <a:t>Data Analysis</a:t>
            </a:r>
          </a:p>
          <a:p>
            <a:r>
              <a:rPr lang="en-IN" sz="2800" dirty="0">
                <a:latin typeface="Times New Roman" panose="02020603050405020304" pitchFamily="18" charset="0"/>
                <a:cs typeface="Times New Roman" panose="02020603050405020304" pitchFamily="18" charset="0"/>
              </a:rPr>
              <a:t>Power Bi</a:t>
            </a:r>
          </a:p>
          <a:p>
            <a:r>
              <a:rPr lang="en-IN" sz="2800" dirty="0">
                <a:latin typeface="Times New Roman" panose="02020603050405020304" pitchFamily="18" charset="0"/>
                <a:cs typeface="Times New Roman" panose="02020603050405020304" pitchFamily="18" charset="0"/>
              </a:rPr>
              <a:t>Excel</a:t>
            </a:r>
          </a:p>
          <a:p>
            <a:r>
              <a:rPr lang="en-IN" sz="2800" dirty="0">
                <a:latin typeface="Times New Roman" panose="02020603050405020304" pitchFamily="18" charset="0"/>
                <a:cs typeface="Times New Roman" panose="02020603050405020304" pitchFamily="18" charset="0"/>
              </a:rPr>
              <a:t>Statistics</a:t>
            </a:r>
          </a:p>
          <a:p>
            <a:pPr marL="0" indent="0">
              <a:buNone/>
            </a:pP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8136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2FC2A-AFFF-0A34-FDB1-732148ED33BD}"/>
              </a:ext>
            </a:extLst>
          </p:cNvPr>
          <p:cNvSpPr>
            <a:spLocks noGrp="1"/>
          </p:cNvSpPr>
          <p:nvPr>
            <p:ph type="title"/>
          </p:nvPr>
        </p:nvSpPr>
        <p:spPr>
          <a:xfrm>
            <a:off x="805641" y="157317"/>
            <a:ext cx="10353761" cy="1002890"/>
          </a:xfrm>
        </p:spPr>
        <p:txBody>
          <a:bodyPr>
            <a:normAutofit/>
          </a:bodyPr>
          <a:lstStyle/>
          <a:p>
            <a:r>
              <a:rPr lang="en-IN" sz="5400" dirty="0"/>
              <a:t>Soft Skills</a:t>
            </a:r>
          </a:p>
        </p:txBody>
      </p:sp>
      <p:sp>
        <p:nvSpPr>
          <p:cNvPr id="3" name="Content Placeholder 2">
            <a:extLst>
              <a:ext uri="{FF2B5EF4-FFF2-40B4-BE49-F238E27FC236}">
                <a16:creationId xmlns:a16="http://schemas.microsoft.com/office/drawing/2014/main" id="{BE29CBF8-DA3F-E502-F1B3-3CFD2C2072D1}"/>
              </a:ext>
            </a:extLst>
          </p:cNvPr>
          <p:cNvSpPr>
            <a:spLocks noGrp="1"/>
          </p:cNvSpPr>
          <p:nvPr>
            <p:ph idx="1"/>
          </p:nvPr>
        </p:nvSpPr>
        <p:spPr/>
        <p:txBody>
          <a:bodyPr>
            <a:noAutofit/>
          </a:bodyPr>
          <a:lstStyle/>
          <a:p>
            <a:r>
              <a:rPr lang="en-IN" sz="2800" dirty="0">
                <a:latin typeface="Times New Roman" panose="02020603050405020304" pitchFamily="18" charset="0"/>
                <a:cs typeface="Times New Roman" panose="02020603050405020304" pitchFamily="18" charset="0"/>
              </a:rPr>
              <a:t>Good Communication</a:t>
            </a:r>
          </a:p>
          <a:p>
            <a:r>
              <a:rPr lang="en-IN" sz="2800" dirty="0">
                <a:latin typeface="Times New Roman" panose="02020603050405020304" pitchFamily="18" charset="0"/>
                <a:cs typeface="Times New Roman" panose="02020603050405020304" pitchFamily="18" charset="0"/>
              </a:rPr>
              <a:t>Positive Attitude</a:t>
            </a:r>
          </a:p>
          <a:p>
            <a:r>
              <a:rPr lang="en-IN" sz="2800" dirty="0">
                <a:latin typeface="Times New Roman" panose="02020603050405020304" pitchFamily="18" charset="0"/>
                <a:cs typeface="Times New Roman" panose="02020603050405020304" pitchFamily="18" charset="0"/>
              </a:rPr>
              <a:t>Self Motivation</a:t>
            </a:r>
          </a:p>
          <a:p>
            <a:r>
              <a:rPr lang="en-IN" sz="2800" dirty="0">
                <a:latin typeface="Times New Roman" panose="02020603050405020304" pitchFamily="18" charset="0"/>
                <a:cs typeface="Times New Roman" panose="02020603050405020304" pitchFamily="18" charset="0"/>
              </a:rPr>
              <a:t>Teamwork </a:t>
            </a:r>
          </a:p>
          <a:p>
            <a:r>
              <a:rPr lang="en-IN" sz="2800" dirty="0">
                <a:latin typeface="Times New Roman" panose="02020603050405020304" pitchFamily="18" charset="0"/>
                <a:cs typeface="Times New Roman" panose="02020603050405020304" pitchFamily="18" charset="0"/>
              </a:rPr>
              <a:t>Confidence</a:t>
            </a:r>
          </a:p>
          <a:p>
            <a:pPr marL="0" inden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8851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8AB0-7996-E326-B87F-5009A8FEA42A}"/>
              </a:ext>
            </a:extLst>
          </p:cNvPr>
          <p:cNvSpPr>
            <a:spLocks noGrp="1"/>
          </p:cNvSpPr>
          <p:nvPr>
            <p:ph type="title"/>
          </p:nvPr>
        </p:nvSpPr>
        <p:spPr>
          <a:xfrm>
            <a:off x="1370010" y="190500"/>
            <a:ext cx="10018713" cy="1752599"/>
          </a:xfrm>
        </p:spPr>
        <p:txBody>
          <a:bodyPr/>
          <a:lstStyle/>
          <a:p>
            <a:pPr algn="l"/>
            <a:r>
              <a:rPr lang="en-IN" dirty="0"/>
              <a:t> Strength                                  Weakness</a:t>
            </a:r>
          </a:p>
        </p:txBody>
      </p:sp>
      <p:sp>
        <p:nvSpPr>
          <p:cNvPr id="3" name="Content Placeholder 2">
            <a:extLst>
              <a:ext uri="{FF2B5EF4-FFF2-40B4-BE49-F238E27FC236}">
                <a16:creationId xmlns:a16="http://schemas.microsoft.com/office/drawing/2014/main" id="{98A89487-5191-8FD1-CC50-FCC16FFE69BB}"/>
              </a:ext>
            </a:extLst>
          </p:cNvPr>
          <p:cNvSpPr>
            <a:spLocks noGrp="1"/>
          </p:cNvSpPr>
          <p:nvPr>
            <p:ph sz="half" idx="1"/>
          </p:nvPr>
        </p:nvSpPr>
        <p:spPr>
          <a:xfrm>
            <a:off x="1484311" y="2558845"/>
            <a:ext cx="4895055" cy="3124201"/>
          </a:xfrm>
        </p:spPr>
        <p:txBody>
          <a:bodyPr/>
          <a:lstStyle/>
          <a:p>
            <a:r>
              <a:rPr lang="en-IN" sz="2800" dirty="0" err="1">
                <a:latin typeface="Times New Roman" panose="02020603050405020304" pitchFamily="18" charset="0"/>
                <a:cs typeface="Times New Roman" panose="02020603050405020304" pitchFamily="18" charset="0"/>
              </a:rPr>
              <a:t>Achivement</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Learning language</a:t>
            </a:r>
          </a:p>
          <a:p>
            <a:r>
              <a:rPr lang="en-IN" sz="2800" dirty="0">
                <a:latin typeface="Times New Roman" panose="02020603050405020304" pitchFamily="18" charset="0"/>
                <a:cs typeface="Times New Roman" panose="02020603050405020304" pitchFamily="18" charset="0"/>
              </a:rPr>
              <a:t>Good understanding</a:t>
            </a:r>
          </a:p>
          <a:p>
            <a:r>
              <a:rPr lang="en-IN" sz="2800" dirty="0">
                <a:latin typeface="Times New Roman" panose="02020603050405020304" pitchFamily="18" charset="0"/>
                <a:cs typeface="Times New Roman" panose="02020603050405020304" pitchFamily="18" charset="0"/>
              </a:rPr>
              <a:t>Time management</a:t>
            </a:r>
          </a:p>
          <a:p>
            <a:endParaRPr lang="en-IN" dirty="0"/>
          </a:p>
        </p:txBody>
      </p:sp>
      <p:sp>
        <p:nvSpPr>
          <p:cNvPr id="4" name="Content Placeholder 3">
            <a:extLst>
              <a:ext uri="{FF2B5EF4-FFF2-40B4-BE49-F238E27FC236}">
                <a16:creationId xmlns:a16="http://schemas.microsoft.com/office/drawing/2014/main" id="{922112C6-647B-6FA2-FAB1-BE9811C25AA1}"/>
              </a:ext>
            </a:extLst>
          </p:cNvPr>
          <p:cNvSpPr>
            <a:spLocks noGrp="1"/>
          </p:cNvSpPr>
          <p:nvPr>
            <p:ph sz="half" idx="2"/>
          </p:nvPr>
        </p:nvSpPr>
        <p:spPr>
          <a:xfrm>
            <a:off x="6657128" y="2558845"/>
            <a:ext cx="4895056" cy="3124200"/>
          </a:xfrm>
        </p:spPr>
        <p:txBody>
          <a:bodyPr>
            <a:normAutofit/>
          </a:bodyPr>
          <a:lstStyle/>
          <a:p>
            <a:r>
              <a:rPr lang="en-IN" sz="2800" dirty="0">
                <a:latin typeface="Times New Roman" panose="02020603050405020304" pitchFamily="18" charset="0"/>
                <a:cs typeface="Times New Roman" panose="02020603050405020304" pitchFamily="18" charset="0"/>
              </a:rPr>
              <a:t>Emotional</a:t>
            </a:r>
          </a:p>
          <a:p>
            <a:r>
              <a:rPr lang="en-IN" sz="2800" dirty="0">
                <a:latin typeface="Times New Roman" panose="02020603050405020304" pitchFamily="18" charset="0"/>
                <a:cs typeface="Times New Roman" panose="02020603050405020304" pitchFamily="18" charset="0"/>
              </a:rPr>
              <a:t>Shopping</a:t>
            </a:r>
          </a:p>
        </p:txBody>
      </p:sp>
    </p:spTree>
    <p:extLst>
      <p:ext uri="{BB962C8B-B14F-4D97-AF65-F5344CB8AC3E}">
        <p14:creationId xmlns:p14="http://schemas.microsoft.com/office/powerpoint/2010/main" val="886857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C7139-7275-17D0-9961-2278E4517E08}"/>
              </a:ext>
            </a:extLst>
          </p:cNvPr>
          <p:cNvSpPr>
            <a:spLocks noGrp="1"/>
          </p:cNvSpPr>
          <p:nvPr>
            <p:ph type="title"/>
          </p:nvPr>
        </p:nvSpPr>
        <p:spPr>
          <a:xfrm>
            <a:off x="1484312" y="1"/>
            <a:ext cx="10018713" cy="1524000"/>
          </a:xfrm>
        </p:spPr>
        <p:txBody>
          <a:bodyPr>
            <a:normAutofit/>
          </a:bodyPr>
          <a:lstStyle/>
          <a:p>
            <a:r>
              <a:rPr lang="en-IN" sz="5400" dirty="0"/>
              <a:t>Presentation of HR question</a:t>
            </a:r>
          </a:p>
        </p:txBody>
      </p:sp>
      <p:sp>
        <p:nvSpPr>
          <p:cNvPr id="3" name="Content Placeholder 2">
            <a:extLst>
              <a:ext uri="{FF2B5EF4-FFF2-40B4-BE49-F238E27FC236}">
                <a16:creationId xmlns:a16="http://schemas.microsoft.com/office/drawing/2014/main" id="{3B7C7990-D22E-2590-CFB0-26567D8C5643}"/>
              </a:ext>
            </a:extLst>
          </p:cNvPr>
          <p:cNvSpPr>
            <a:spLocks noGrp="1"/>
          </p:cNvSpPr>
          <p:nvPr>
            <p:ph sz="half" idx="1"/>
          </p:nvPr>
        </p:nvSpPr>
        <p:spPr/>
        <p:txBody>
          <a:bodyPr>
            <a:normAutofit fontScale="92500" lnSpcReduction="20000"/>
          </a:bodyPr>
          <a:lstStyle/>
          <a:p>
            <a:pPr marL="0" indent="0">
              <a:buNone/>
            </a:pPr>
            <a:r>
              <a:rPr lang="en-IN" sz="3200" dirty="0">
                <a:latin typeface="Times New Roman" panose="02020603050405020304" pitchFamily="18" charset="0"/>
                <a:cs typeface="Times New Roman" panose="02020603050405020304" pitchFamily="18" charset="0"/>
              </a:rPr>
              <a:t>1. HR Question</a:t>
            </a:r>
          </a:p>
          <a:p>
            <a:r>
              <a:rPr lang="en-IN" sz="2800" dirty="0">
                <a:latin typeface="Times New Roman" panose="02020603050405020304" pitchFamily="18" charset="0"/>
                <a:cs typeface="Times New Roman" panose="02020603050405020304" pitchFamily="18" charset="0"/>
              </a:rPr>
              <a:t>Personal Details</a:t>
            </a:r>
          </a:p>
          <a:p>
            <a:r>
              <a:rPr lang="en-IN" sz="2800" dirty="0">
                <a:latin typeface="Times New Roman" panose="02020603050405020304" pitchFamily="18" charset="0"/>
                <a:cs typeface="Times New Roman" panose="02020603050405020304" pitchFamily="18" charset="0"/>
              </a:rPr>
              <a:t>Goals , Skills</a:t>
            </a:r>
          </a:p>
          <a:p>
            <a:r>
              <a:rPr lang="en-IN" sz="2800" dirty="0">
                <a:latin typeface="Times New Roman" panose="02020603050405020304" pitchFamily="18" charset="0"/>
                <a:cs typeface="Times New Roman" panose="02020603050405020304" pitchFamily="18" charset="0"/>
              </a:rPr>
              <a:t>Future</a:t>
            </a:r>
          </a:p>
          <a:p>
            <a:r>
              <a:rPr lang="en-IN" sz="2800" dirty="0">
                <a:latin typeface="Times New Roman" panose="02020603050405020304" pitchFamily="18" charset="0"/>
                <a:cs typeface="Times New Roman" panose="02020603050405020304" pitchFamily="18" charset="0"/>
              </a:rPr>
              <a:t>Talk about short term goal</a:t>
            </a:r>
          </a:p>
          <a:p>
            <a:r>
              <a:rPr lang="en-IN" sz="2800" dirty="0">
                <a:latin typeface="Times New Roman" panose="02020603050405020304" pitchFamily="18" charset="0"/>
                <a:cs typeface="Times New Roman" panose="02020603050405020304" pitchFamily="18" charset="0"/>
              </a:rPr>
              <a:t>Talk about long term goal</a:t>
            </a:r>
          </a:p>
          <a:p>
            <a:endParaRPr lang="en-IN" sz="32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2709098B-0571-923B-6611-D4730411DA2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90735" y="1799304"/>
            <a:ext cx="4729317" cy="4454012"/>
          </a:xfrm>
        </p:spPr>
      </p:pic>
    </p:spTree>
    <p:extLst>
      <p:ext uri="{BB962C8B-B14F-4D97-AF65-F5344CB8AC3E}">
        <p14:creationId xmlns:p14="http://schemas.microsoft.com/office/powerpoint/2010/main" val="4017072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DBBB2-E06F-7948-3111-E328540F93C4}"/>
              </a:ext>
            </a:extLst>
          </p:cNvPr>
          <p:cNvSpPr>
            <a:spLocks noGrp="1"/>
          </p:cNvSpPr>
          <p:nvPr>
            <p:ph type="ctrTitle"/>
          </p:nvPr>
        </p:nvSpPr>
        <p:spPr>
          <a:xfrm>
            <a:off x="1543664" y="235973"/>
            <a:ext cx="9271819" cy="1177413"/>
          </a:xfrm>
        </p:spPr>
        <p:txBody>
          <a:bodyPr>
            <a:normAutofit/>
          </a:bodyPr>
          <a:lstStyle/>
          <a:p>
            <a:pPr algn="ctr"/>
            <a:r>
              <a:rPr lang="en-IN" sz="5400" dirty="0"/>
              <a:t>Short term goals</a:t>
            </a:r>
          </a:p>
        </p:txBody>
      </p:sp>
      <p:sp>
        <p:nvSpPr>
          <p:cNvPr id="3" name="Subtitle 2">
            <a:extLst>
              <a:ext uri="{FF2B5EF4-FFF2-40B4-BE49-F238E27FC236}">
                <a16:creationId xmlns:a16="http://schemas.microsoft.com/office/drawing/2014/main" id="{AB1CDFC0-4E65-16F4-4925-90849DC67827}"/>
              </a:ext>
            </a:extLst>
          </p:cNvPr>
          <p:cNvSpPr>
            <a:spLocks noGrp="1"/>
          </p:cNvSpPr>
          <p:nvPr>
            <p:ph type="subTitle" idx="1"/>
          </p:nvPr>
        </p:nvSpPr>
        <p:spPr>
          <a:xfrm>
            <a:off x="4916129" y="1901057"/>
            <a:ext cx="6764593" cy="3870480"/>
          </a:xfrm>
        </p:spPr>
        <p:txBody>
          <a:bodyPr>
            <a:normAutofit lnSpcReduction="10000"/>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Understand Data Sources and Collection Methods</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Data Cleaning and Preparation</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Become Proficient in Data Visualization</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Exploratory Data Analysis</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Projects</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Feedback and Continuous Improvement</a:t>
            </a:r>
          </a:p>
        </p:txBody>
      </p:sp>
    </p:spTree>
    <p:extLst>
      <p:ext uri="{BB962C8B-B14F-4D97-AF65-F5344CB8AC3E}">
        <p14:creationId xmlns:p14="http://schemas.microsoft.com/office/powerpoint/2010/main" val="3207797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F84A1-19C8-1C9A-0F36-85226E281B84}"/>
              </a:ext>
            </a:extLst>
          </p:cNvPr>
          <p:cNvSpPr>
            <a:spLocks noGrp="1"/>
          </p:cNvSpPr>
          <p:nvPr>
            <p:ph type="title"/>
          </p:nvPr>
        </p:nvSpPr>
        <p:spPr>
          <a:xfrm>
            <a:off x="687653" y="373626"/>
            <a:ext cx="10353761" cy="1111045"/>
          </a:xfrm>
        </p:spPr>
        <p:txBody>
          <a:bodyPr>
            <a:normAutofit/>
          </a:bodyPr>
          <a:lstStyle/>
          <a:p>
            <a:r>
              <a:rPr lang="en-IN" sz="5400" dirty="0"/>
              <a:t>Long term goals</a:t>
            </a:r>
          </a:p>
        </p:txBody>
      </p:sp>
      <p:sp>
        <p:nvSpPr>
          <p:cNvPr id="3" name="Content Placeholder 2">
            <a:extLst>
              <a:ext uri="{FF2B5EF4-FFF2-40B4-BE49-F238E27FC236}">
                <a16:creationId xmlns:a16="http://schemas.microsoft.com/office/drawing/2014/main" id="{32F6310E-4910-74F3-537F-7C5D408F22FD}"/>
              </a:ext>
            </a:extLst>
          </p:cNvPr>
          <p:cNvSpPr>
            <a:spLocks noGrp="1"/>
          </p:cNvSpPr>
          <p:nvPr>
            <p:ph idx="1"/>
          </p:nvPr>
        </p:nvSpPr>
        <p:spPr/>
        <p:txBody>
          <a:bodyPr>
            <a:normAutofit/>
          </a:bodyPr>
          <a:lstStyle/>
          <a:p>
            <a:r>
              <a:rPr lang="en-IN" sz="2800" dirty="0">
                <a:latin typeface="Times New Roman" panose="02020603050405020304" pitchFamily="18" charset="0"/>
                <a:cs typeface="Times New Roman" panose="02020603050405020304" pitchFamily="18" charset="0"/>
              </a:rPr>
              <a:t>Subject Matter Expert</a:t>
            </a:r>
          </a:p>
          <a:p>
            <a:r>
              <a:rPr lang="en-IN" sz="2800" dirty="0">
                <a:latin typeface="Times New Roman" panose="02020603050405020304" pitchFamily="18" charset="0"/>
                <a:cs typeface="Times New Roman" panose="02020603050405020304" pitchFamily="18" charset="0"/>
              </a:rPr>
              <a:t>Learn Analytics Projects</a:t>
            </a:r>
          </a:p>
          <a:p>
            <a:r>
              <a:rPr lang="en-US" sz="2800" dirty="0">
                <a:latin typeface="Times New Roman" panose="02020603050405020304" pitchFamily="18" charset="0"/>
                <a:cs typeface="Times New Roman" panose="02020603050405020304" pitchFamily="18" charset="0"/>
              </a:rPr>
              <a:t>Contribute to Industry  Leadership</a:t>
            </a:r>
          </a:p>
          <a:p>
            <a:r>
              <a:rPr lang="en-US" sz="2800" dirty="0">
                <a:latin typeface="Times New Roman" panose="02020603050405020304" pitchFamily="18" charset="0"/>
                <a:cs typeface="Times New Roman" panose="02020603050405020304" pitchFamily="18" charset="0"/>
              </a:rPr>
              <a:t>Mentor and Train Junior Analysts</a:t>
            </a:r>
          </a:p>
          <a:p>
            <a:r>
              <a:rPr lang="en-IN" sz="2800" dirty="0">
                <a:latin typeface="Times New Roman" panose="02020603050405020304" pitchFamily="18" charset="0"/>
                <a:cs typeface="Times New Roman" panose="02020603050405020304" pitchFamily="18" charset="0"/>
              </a:rPr>
              <a:t>Decision Making</a:t>
            </a:r>
          </a:p>
        </p:txBody>
      </p:sp>
    </p:spTree>
    <p:extLst>
      <p:ext uri="{BB962C8B-B14F-4D97-AF65-F5344CB8AC3E}">
        <p14:creationId xmlns:p14="http://schemas.microsoft.com/office/powerpoint/2010/main" val="38381023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Parallax</Template>
  <TotalTime>663</TotalTime>
  <Words>369</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Corbel</vt:lpstr>
      <vt:lpstr>Times New Roman</vt:lpstr>
      <vt:lpstr>Wingdings</vt:lpstr>
      <vt:lpstr>Parallax</vt:lpstr>
      <vt:lpstr>Presentation Of Data Analytics</vt:lpstr>
      <vt:lpstr>Tell me about yourself</vt:lpstr>
      <vt:lpstr>Introdution to Data Analytics</vt:lpstr>
      <vt:lpstr>Technical skills</vt:lpstr>
      <vt:lpstr>Soft Skills</vt:lpstr>
      <vt:lpstr> Strength                                  Weakness</vt:lpstr>
      <vt:lpstr>Presentation of HR question</vt:lpstr>
      <vt:lpstr>Short term goals</vt:lpstr>
      <vt:lpstr>Long term goals</vt:lpstr>
      <vt:lpstr>Technical question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Manan Kadia</dc:creator>
  <cp:lastModifiedBy>Manan Kadia</cp:lastModifiedBy>
  <cp:revision>13</cp:revision>
  <dcterms:created xsi:type="dcterms:W3CDTF">2024-07-16T04:11:55Z</dcterms:created>
  <dcterms:modified xsi:type="dcterms:W3CDTF">2024-07-17T11:14:39Z</dcterms:modified>
</cp:coreProperties>
</file>