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52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700" y="1018355"/>
            <a:ext cx="15306675" cy="6677025"/>
          </a:xfrm>
          <a:custGeom>
            <a:avLst/>
            <a:gdLst/>
            <a:ahLst/>
            <a:cxnLst/>
            <a:rect l="l" t="t" r="r" b="b"/>
            <a:pathLst>
              <a:path w="15306675" h="6677025">
                <a:moveTo>
                  <a:pt x="14938720" y="6676993"/>
                </a:moveTo>
                <a:lnTo>
                  <a:pt x="367955" y="6676993"/>
                </a:lnTo>
                <a:lnTo>
                  <a:pt x="321891" y="6674117"/>
                </a:lnTo>
                <a:lnTo>
                  <a:pt x="277509" y="6665722"/>
                </a:lnTo>
                <a:lnTo>
                  <a:pt x="235157" y="6652157"/>
                </a:lnTo>
                <a:lnTo>
                  <a:pt x="195183" y="6633771"/>
                </a:lnTo>
                <a:lnTo>
                  <a:pt x="157938" y="6610912"/>
                </a:lnTo>
                <a:lnTo>
                  <a:pt x="123768" y="6583929"/>
                </a:lnTo>
                <a:lnTo>
                  <a:pt x="93023" y="6553170"/>
                </a:lnTo>
                <a:lnTo>
                  <a:pt x="66052" y="6518986"/>
                </a:lnTo>
                <a:lnTo>
                  <a:pt x="43203" y="6481724"/>
                </a:lnTo>
                <a:lnTo>
                  <a:pt x="24824" y="6441733"/>
                </a:lnTo>
                <a:lnTo>
                  <a:pt x="11265" y="6399363"/>
                </a:lnTo>
                <a:lnTo>
                  <a:pt x="2874" y="6354961"/>
                </a:lnTo>
                <a:lnTo>
                  <a:pt x="0" y="6308877"/>
                </a:lnTo>
                <a:lnTo>
                  <a:pt x="0" y="368115"/>
                </a:lnTo>
                <a:lnTo>
                  <a:pt x="2874" y="322031"/>
                </a:lnTo>
                <a:lnTo>
                  <a:pt x="11265" y="277629"/>
                </a:lnTo>
                <a:lnTo>
                  <a:pt x="24824" y="235259"/>
                </a:lnTo>
                <a:lnTo>
                  <a:pt x="43203" y="195268"/>
                </a:lnTo>
                <a:lnTo>
                  <a:pt x="66052" y="158006"/>
                </a:lnTo>
                <a:lnTo>
                  <a:pt x="93023" y="123822"/>
                </a:lnTo>
                <a:lnTo>
                  <a:pt x="123768" y="93064"/>
                </a:lnTo>
                <a:lnTo>
                  <a:pt x="157938" y="66081"/>
                </a:lnTo>
                <a:lnTo>
                  <a:pt x="195183" y="43222"/>
                </a:lnTo>
                <a:lnTo>
                  <a:pt x="235157" y="24835"/>
                </a:lnTo>
                <a:lnTo>
                  <a:pt x="277509" y="11270"/>
                </a:lnTo>
                <a:lnTo>
                  <a:pt x="321891" y="2875"/>
                </a:lnTo>
                <a:lnTo>
                  <a:pt x="367955" y="0"/>
                </a:lnTo>
                <a:lnTo>
                  <a:pt x="14938720" y="0"/>
                </a:lnTo>
                <a:lnTo>
                  <a:pt x="14984784" y="2875"/>
                </a:lnTo>
                <a:lnTo>
                  <a:pt x="15029166" y="11270"/>
                </a:lnTo>
                <a:lnTo>
                  <a:pt x="15071518" y="24835"/>
                </a:lnTo>
                <a:lnTo>
                  <a:pt x="15111491" y="43222"/>
                </a:lnTo>
                <a:lnTo>
                  <a:pt x="15148737" y="66081"/>
                </a:lnTo>
                <a:lnTo>
                  <a:pt x="15182906" y="93064"/>
                </a:lnTo>
                <a:lnTo>
                  <a:pt x="15213651" y="123822"/>
                </a:lnTo>
                <a:lnTo>
                  <a:pt x="15240622" y="158006"/>
                </a:lnTo>
                <a:lnTo>
                  <a:pt x="15263472" y="195268"/>
                </a:lnTo>
                <a:lnTo>
                  <a:pt x="15281850" y="235259"/>
                </a:lnTo>
                <a:lnTo>
                  <a:pt x="15295409" y="277629"/>
                </a:lnTo>
                <a:lnTo>
                  <a:pt x="15303800" y="322031"/>
                </a:lnTo>
                <a:lnTo>
                  <a:pt x="15306675" y="368115"/>
                </a:lnTo>
                <a:lnTo>
                  <a:pt x="15306675" y="6308877"/>
                </a:lnTo>
                <a:lnTo>
                  <a:pt x="15303800" y="6354961"/>
                </a:lnTo>
                <a:lnTo>
                  <a:pt x="15295409" y="6399363"/>
                </a:lnTo>
                <a:lnTo>
                  <a:pt x="15281850" y="6441733"/>
                </a:lnTo>
                <a:lnTo>
                  <a:pt x="15263472" y="6481724"/>
                </a:lnTo>
                <a:lnTo>
                  <a:pt x="15240622" y="6518986"/>
                </a:lnTo>
                <a:lnTo>
                  <a:pt x="15213651" y="6553170"/>
                </a:lnTo>
                <a:lnTo>
                  <a:pt x="15182906" y="6583929"/>
                </a:lnTo>
                <a:lnTo>
                  <a:pt x="15148737" y="6610912"/>
                </a:lnTo>
                <a:lnTo>
                  <a:pt x="15111491" y="6633771"/>
                </a:lnTo>
                <a:lnTo>
                  <a:pt x="15071518" y="6652157"/>
                </a:lnTo>
                <a:lnTo>
                  <a:pt x="15029166" y="6665722"/>
                </a:lnTo>
                <a:lnTo>
                  <a:pt x="14984784" y="6674117"/>
                </a:lnTo>
                <a:lnTo>
                  <a:pt x="14938720" y="6676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1448" y="1380517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4A6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75987" y="1380517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7DC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140525" y="1380517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152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872897" y="8561900"/>
            <a:ext cx="704850" cy="704850"/>
          </a:xfrm>
          <a:custGeom>
            <a:avLst/>
            <a:gdLst/>
            <a:ahLst/>
            <a:cxnLst/>
            <a:rect l="l" t="t" r="r" b="b"/>
            <a:pathLst>
              <a:path w="704850" h="704850">
                <a:moveTo>
                  <a:pt x="352425" y="704850"/>
                </a:moveTo>
                <a:lnTo>
                  <a:pt x="304602" y="701632"/>
                </a:lnTo>
                <a:lnTo>
                  <a:pt x="258736" y="692261"/>
                </a:lnTo>
                <a:lnTo>
                  <a:pt x="215245" y="677154"/>
                </a:lnTo>
                <a:lnTo>
                  <a:pt x="174549" y="656733"/>
                </a:lnTo>
                <a:lnTo>
                  <a:pt x="137068" y="631417"/>
                </a:lnTo>
                <a:lnTo>
                  <a:pt x="103222" y="601627"/>
                </a:lnTo>
                <a:lnTo>
                  <a:pt x="73432" y="567781"/>
                </a:lnTo>
                <a:lnTo>
                  <a:pt x="48116" y="530300"/>
                </a:lnTo>
                <a:lnTo>
                  <a:pt x="27695" y="489604"/>
                </a:lnTo>
                <a:lnTo>
                  <a:pt x="12588" y="446113"/>
                </a:lnTo>
                <a:lnTo>
                  <a:pt x="3217" y="400247"/>
                </a:lnTo>
                <a:lnTo>
                  <a:pt x="0" y="352425"/>
                </a:lnTo>
                <a:lnTo>
                  <a:pt x="3217" y="304602"/>
                </a:lnTo>
                <a:lnTo>
                  <a:pt x="12588" y="258736"/>
                </a:lnTo>
                <a:lnTo>
                  <a:pt x="27695" y="215245"/>
                </a:lnTo>
                <a:lnTo>
                  <a:pt x="48116" y="174549"/>
                </a:lnTo>
                <a:lnTo>
                  <a:pt x="73432" y="137068"/>
                </a:lnTo>
                <a:lnTo>
                  <a:pt x="103222" y="103222"/>
                </a:lnTo>
                <a:lnTo>
                  <a:pt x="137068" y="73432"/>
                </a:lnTo>
                <a:lnTo>
                  <a:pt x="174549" y="48116"/>
                </a:lnTo>
                <a:lnTo>
                  <a:pt x="215245" y="27695"/>
                </a:lnTo>
                <a:lnTo>
                  <a:pt x="258736" y="12588"/>
                </a:lnTo>
                <a:lnTo>
                  <a:pt x="304602" y="3217"/>
                </a:lnTo>
                <a:lnTo>
                  <a:pt x="352424" y="0"/>
                </a:lnTo>
                <a:lnTo>
                  <a:pt x="400247" y="3217"/>
                </a:lnTo>
                <a:lnTo>
                  <a:pt x="446113" y="12588"/>
                </a:lnTo>
                <a:lnTo>
                  <a:pt x="489604" y="27695"/>
                </a:lnTo>
                <a:lnTo>
                  <a:pt x="530300" y="48116"/>
                </a:lnTo>
                <a:lnTo>
                  <a:pt x="567781" y="73432"/>
                </a:lnTo>
                <a:lnTo>
                  <a:pt x="601627" y="103222"/>
                </a:lnTo>
                <a:lnTo>
                  <a:pt x="631417" y="137068"/>
                </a:lnTo>
                <a:lnTo>
                  <a:pt x="656733" y="174549"/>
                </a:lnTo>
                <a:lnTo>
                  <a:pt x="677154" y="215245"/>
                </a:lnTo>
                <a:lnTo>
                  <a:pt x="692261" y="258736"/>
                </a:lnTo>
                <a:lnTo>
                  <a:pt x="701632" y="304602"/>
                </a:lnTo>
                <a:lnTo>
                  <a:pt x="704850" y="352424"/>
                </a:lnTo>
                <a:lnTo>
                  <a:pt x="701632" y="400247"/>
                </a:lnTo>
                <a:lnTo>
                  <a:pt x="692261" y="446113"/>
                </a:lnTo>
                <a:lnTo>
                  <a:pt x="677154" y="489604"/>
                </a:lnTo>
                <a:lnTo>
                  <a:pt x="656733" y="530300"/>
                </a:lnTo>
                <a:lnTo>
                  <a:pt x="631417" y="567781"/>
                </a:lnTo>
                <a:lnTo>
                  <a:pt x="601627" y="601627"/>
                </a:lnTo>
                <a:lnTo>
                  <a:pt x="567781" y="631417"/>
                </a:lnTo>
                <a:lnTo>
                  <a:pt x="530300" y="656733"/>
                </a:lnTo>
                <a:lnTo>
                  <a:pt x="489604" y="677154"/>
                </a:lnTo>
                <a:lnTo>
                  <a:pt x="446113" y="692261"/>
                </a:lnTo>
                <a:lnTo>
                  <a:pt x="400247" y="701632"/>
                </a:lnTo>
                <a:lnTo>
                  <a:pt x="352425" y="704850"/>
                </a:lnTo>
                <a:close/>
              </a:path>
            </a:pathLst>
          </a:custGeom>
          <a:solidFill>
            <a:srgbClr val="4A6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153601" y="8732063"/>
            <a:ext cx="201930" cy="365125"/>
          </a:xfrm>
          <a:custGeom>
            <a:avLst/>
            <a:gdLst/>
            <a:ahLst/>
            <a:cxnLst/>
            <a:rect l="l" t="t" r="r" b="b"/>
            <a:pathLst>
              <a:path w="201930" h="365125">
                <a:moveTo>
                  <a:pt x="19285" y="364523"/>
                </a:moveTo>
                <a:lnTo>
                  <a:pt x="0" y="345237"/>
                </a:lnTo>
                <a:lnTo>
                  <a:pt x="162970" y="182263"/>
                </a:lnTo>
                <a:lnTo>
                  <a:pt x="0" y="19285"/>
                </a:lnTo>
                <a:lnTo>
                  <a:pt x="19285" y="0"/>
                </a:lnTo>
                <a:lnTo>
                  <a:pt x="201549" y="182263"/>
                </a:lnTo>
                <a:lnTo>
                  <a:pt x="19285" y="3645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7103194" y="1066070"/>
            <a:ext cx="248920" cy="6964680"/>
          </a:xfrm>
          <a:custGeom>
            <a:avLst/>
            <a:gdLst/>
            <a:ahLst/>
            <a:cxnLst/>
            <a:rect l="l" t="t" r="r" b="b"/>
            <a:pathLst>
              <a:path w="248919" h="6964680">
                <a:moveTo>
                  <a:pt x="0" y="6838780"/>
                </a:moveTo>
                <a:lnTo>
                  <a:pt x="0" y="125332"/>
                </a:lnTo>
                <a:lnTo>
                  <a:pt x="9777" y="76547"/>
                </a:lnTo>
                <a:lnTo>
                  <a:pt x="36441" y="36708"/>
                </a:lnTo>
                <a:lnTo>
                  <a:pt x="75988" y="9849"/>
                </a:lnTo>
                <a:lnTo>
                  <a:pt x="124417" y="0"/>
                </a:lnTo>
                <a:lnTo>
                  <a:pt x="172847" y="9849"/>
                </a:lnTo>
                <a:lnTo>
                  <a:pt x="212394" y="36708"/>
                </a:lnTo>
                <a:lnTo>
                  <a:pt x="239058" y="76547"/>
                </a:lnTo>
                <a:lnTo>
                  <a:pt x="248835" y="125332"/>
                </a:lnTo>
                <a:lnTo>
                  <a:pt x="248835" y="6838780"/>
                </a:lnTo>
                <a:lnTo>
                  <a:pt x="239058" y="6887565"/>
                </a:lnTo>
                <a:lnTo>
                  <a:pt x="212394" y="6927403"/>
                </a:lnTo>
                <a:lnTo>
                  <a:pt x="172847" y="6954263"/>
                </a:lnTo>
                <a:lnTo>
                  <a:pt x="124418" y="6964112"/>
                </a:lnTo>
                <a:lnTo>
                  <a:pt x="75988" y="6954263"/>
                </a:lnTo>
                <a:lnTo>
                  <a:pt x="36441" y="6927403"/>
                </a:lnTo>
                <a:lnTo>
                  <a:pt x="9777" y="6887565"/>
                </a:lnTo>
                <a:lnTo>
                  <a:pt x="0" y="6838780"/>
                </a:lnTo>
                <a:close/>
              </a:path>
            </a:pathLst>
          </a:custGeom>
          <a:solidFill>
            <a:srgbClr val="4A6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103194" y="1066070"/>
            <a:ext cx="248920" cy="2656205"/>
          </a:xfrm>
          <a:custGeom>
            <a:avLst/>
            <a:gdLst/>
            <a:ahLst/>
            <a:cxnLst/>
            <a:rect l="l" t="t" r="r" b="b"/>
            <a:pathLst>
              <a:path w="248919" h="2656204">
                <a:moveTo>
                  <a:pt x="0" y="2530258"/>
                </a:moveTo>
                <a:lnTo>
                  <a:pt x="0" y="125332"/>
                </a:lnTo>
                <a:lnTo>
                  <a:pt x="9777" y="76547"/>
                </a:lnTo>
                <a:lnTo>
                  <a:pt x="36441" y="36708"/>
                </a:lnTo>
                <a:lnTo>
                  <a:pt x="75988" y="9849"/>
                </a:lnTo>
                <a:lnTo>
                  <a:pt x="124417" y="0"/>
                </a:lnTo>
                <a:lnTo>
                  <a:pt x="172847" y="9849"/>
                </a:lnTo>
                <a:lnTo>
                  <a:pt x="212394" y="36708"/>
                </a:lnTo>
                <a:lnTo>
                  <a:pt x="239058" y="76547"/>
                </a:lnTo>
                <a:lnTo>
                  <a:pt x="248835" y="125332"/>
                </a:lnTo>
                <a:lnTo>
                  <a:pt x="248835" y="2530258"/>
                </a:lnTo>
                <a:lnTo>
                  <a:pt x="239058" y="2579042"/>
                </a:lnTo>
                <a:lnTo>
                  <a:pt x="212394" y="2618881"/>
                </a:lnTo>
                <a:lnTo>
                  <a:pt x="172847" y="2645740"/>
                </a:lnTo>
                <a:lnTo>
                  <a:pt x="124418" y="2655590"/>
                </a:lnTo>
                <a:lnTo>
                  <a:pt x="75988" y="2645740"/>
                </a:lnTo>
                <a:lnTo>
                  <a:pt x="36441" y="2618881"/>
                </a:lnTo>
                <a:lnTo>
                  <a:pt x="9777" y="2579042"/>
                </a:lnTo>
                <a:lnTo>
                  <a:pt x="0" y="25302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7056312" y="3465546"/>
            <a:ext cx="342900" cy="345440"/>
          </a:xfrm>
          <a:custGeom>
            <a:avLst/>
            <a:gdLst/>
            <a:ahLst/>
            <a:cxnLst/>
            <a:rect l="l" t="t" r="r" b="b"/>
            <a:pathLst>
              <a:path w="342900" h="345439">
                <a:moveTo>
                  <a:pt x="0" y="172559"/>
                </a:moveTo>
                <a:lnTo>
                  <a:pt x="6119" y="126686"/>
                </a:lnTo>
                <a:lnTo>
                  <a:pt x="23387" y="85465"/>
                </a:lnTo>
                <a:lnTo>
                  <a:pt x="50172" y="50541"/>
                </a:lnTo>
                <a:lnTo>
                  <a:pt x="84841" y="23559"/>
                </a:lnTo>
                <a:lnTo>
                  <a:pt x="125761" y="6163"/>
                </a:lnTo>
                <a:lnTo>
                  <a:pt x="171299" y="0"/>
                </a:lnTo>
                <a:lnTo>
                  <a:pt x="216838" y="6163"/>
                </a:lnTo>
                <a:lnTo>
                  <a:pt x="257758" y="23559"/>
                </a:lnTo>
                <a:lnTo>
                  <a:pt x="292427" y="50541"/>
                </a:lnTo>
                <a:lnTo>
                  <a:pt x="319212" y="85465"/>
                </a:lnTo>
                <a:lnTo>
                  <a:pt x="336480" y="126686"/>
                </a:lnTo>
                <a:lnTo>
                  <a:pt x="342599" y="172559"/>
                </a:lnTo>
                <a:lnTo>
                  <a:pt x="336480" y="218431"/>
                </a:lnTo>
                <a:lnTo>
                  <a:pt x="319212" y="259652"/>
                </a:lnTo>
                <a:lnTo>
                  <a:pt x="292427" y="294576"/>
                </a:lnTo>
                <a:lnTo>
                  <a:pt x="257758" y="321558"/>
                </a:lnTo>
                <a:lnTo>
                  <a:pt x="216838" y="338953"/>
                </a:lnTo>
                <a:lnTo>
                  <a:pt x="171299" y="345117"/>
                </a:lnTo>
                <a:lnTo>
                  <a:pt x="125761" y="338953"/>
                </a:lnTo>
                <a:lnTo>
                  <a:pt x="84841" y="321558"/>
                </a:lnTo>
                <a:lnTo>
                  <a:pt x="50172" y="294576"/>
                </a:lnTo>
                <a:lnTo>
                  <a:pt x="23387" y="259652"/>
                </a:lnTo>
                <a:lnTo>
                  <a:pt x="6119" y="218431"/>
                </a:lnTo>
                <a:lnTo>
                  <a:pt x="0" y="172559"/>
                </a:lnTo>
                <a:close/>
              </a:path>
            </a:pathLst>
          </a:custGeom>
          <a:solidFill>
            <a:srgbClr val="4A6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15816" y="3525488"/>
            <a:ext cx="223591" cy="225234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906048" y="8286607"/>
            <a:ext cx="15306675" cy="800100"/>
          </a:xfrm>
          <a:custGeom>
            <a:avLst/>
            <a:gdLst/>
            <a:ahLst/>
            <a:cxnLst/>
            <a:rect l="l" t="t" r="r" b="b"/>
            <a:pathLst>
              <a:path w="15306675" h="800100">
                <a:moveTo>
                  <a:pt x="14709428" y="800099"/>
                </a:moveTo>
                <a:lnTo>
                  <a:pt x="596886" y="800099"/>
                </a:lnTo>
                <a:lnTo>
                  <a:pt x="539359" y="798268"/>
                </a:lnTo>
                <a:lnTo>
                  <a:pt x="483387" y="792884"/>
                </a:lnTo>
                <a:lnTo>
                  <a:pt x="429222" y="784117"/>
                </a:lnTo>
                <a:lnTo>
                  <a:pt x="377111" y="772136"/>
                </a:lnTo>
                <a:lnTo>
                  <a:pt x="327304" y="757108"/>
                </a:lnTo>
                <a:lnTo>
                  <a:pt x="280050" y="739202"/>
                </a:lnTo>
                <a:lnTo>
                  <a:pt x="235598" y="718587"/>
                </a:lnTo>
                <a:lnTo>
                  <a:pt x="194197" y="695431"/>
                </a:lnTo>
                <a:lnTo>
                  <a:pt x="156097" y="669902"/>
                </a:lnTo>
                <a:lnTo>
                  <a:pt x="121546" y="642170"/>
                </a:lnTo>
                <a:lnTo>
                  <a:pt x="90794" y="612401"/>
                </a:lnTo>
                <a:lnTo>
                  <a:pt x="64089" y="580765"/>
                </a:lnTo>
                <a:lnTo>
                  <a:pt x="41681" y="547431"/>
                </a:lnTo>
                <a:lnTo>
                  <a:pt x="23819" y="512566"/>
                </a:lnTo>
                <a:lnTo>
                  <a:pt x="10752" y="476339"/>
                </a:lnTo>
                <a:lnTo>
                  <a:pt x="2729" y="438919"/>
                </a:lnTo>
                <a:lnTo>
                  <a:pt x="0" y="400473"/>
                </a:lnTo>
                <a:lnTo>
                  <a:pt x="2729" y="361875"/>
                </a:lnTo>
                <a:lnTo>
                  <a:pt x="10752" y="324322"/>
                </a:lnTo>
                <a:lnTo>
                  <a:pt x="23819" y="287981"/>
                </a:lnTo>
                <a:lnTo>
                  <a:pt x="41681" y="253017"/>
                </a:lnTo>
                <a:lnTo>
                  <a:pt x="64089" y="219600"/>
                </a:lnTo>
                <a:lnTo>
                  <a:pt x="90794" y="187896"/>
                </a:lnTo>
                <a:lnTo>
                  <a:pt x="121546" y="158071"/>
                </a:lnTo>
                <a:lnTo>
                  <a:pt x="156097" y="130294"/>
                </a:lnTo>
                <a:lnTo>
                  <a:pt x="194197" y="104731"/>
                </a:lnTo>
                <a:lnTo>
                  <a:pt x="235598" y="81550"/>
                </a:lnTo>
                <a:lnTo>
                  <a:pt x="280050" y="60917"/>
                </a:lnTo>
                <a:lnTo>
                  <a:pt x="327304" y="42999"/>
                </a:lnTo>
                <a:lnTo>
                  <a:pt x="377111" y="27965"/>
                </a:lnTo>
                <a:lnTo>
                  <a:pt x="429222" y="15981"/>
                </a:lnTo>
                <a:lnTo>
                  <a:pt x="483387" y="7214"/>
                </a:lnTo>
                <a:lnTo>
                  <a:pt x="539359" y="1831"/>
                </a:lnTo>
                <a:lnTo>
                  <a:pt x="596886" y="0"/>
                </a:lnTo>
                <a:lnTo>
                  <a:pt x="14709428" y="0"/>
                </a:lnTo>
                <a:lnTo>
                  <a:pt x="14766955" y="1831"/>
                </a:lnTo>
                <a:lnTo>
                  <a:pt x="14822927" y="7214"/>
                </a:lnTo>
                <a:lnTo>
                  <a:pt x="14877092" y="15981"/>
                </a:lnTo>
                <a:lnTo>
                  <a:pt x="14929203" y="27965"/>
                </a:lnTo>
                <a:lnTo>
                  <a:pt x="14979010" y="42999"/>
                </a:lnTo>
                <a:lnTo>
                  <a:pt x="15026264" y="60917"/>
                </a:lnTo>
                <a:lnTo>
                  <a:pt x="15070716" y="81550"/>
                </a:lnTo>
                <a:lnTo>
                  <a:pt x="15112117" y="104731"/>
                </a:lnTo>
                <a:lnTo>
                  <a:pt x="15150217" y="130294"/>
                </a:lnTo>
                <a:lnTo>
                  <a:pt x="15184768" y="158071"/>
                </a:lnTo>
                <a:lnTo>
                  <a:pt x="15215520" y="187896"/>
                </a:lnTo>
                <a:lnTo>
                  <a:pt x="15242225" y="219600"/>
                </a:lnTo>
                <a:lnTo>
                  <a:pt x="15264633" y="253017"/>
                </a:lnTo>
                <a:lnTo>
                  <a:pt x="15282495" y="287981"/>
                </a:lnTo>
                <a:lnTo>
                  <a:pt x="15295562" y="324322"/>
                </a:lnTo>
                <a:lnTo>
                  <a:pt x="15303585" y="361875"/>
                </a:lnTo>
                <a:lnTo>
                  <a:pt x="15306314" y="400473"/>
                </a:lnTo>
                <a:lnTo>
                  <a:pt x="15303357" y="438919"/>
                </a:lnTo>
                <a:lnTo>
                  <a:pt x="15295136" y="476339"/>
                </a:lnTo>
                <a:lnTo>
                  <a:pt x="15281898" y="512566"/>
                </a:lnTo>
                <a:lnTo>
                  <a:pt x="15263894" y="547431"/>
                </a:lnTo>
                <a:lnTo>
                  <a:pt x="15241372" y="580765"/>
                </a:lnTo>
                <a:lnTo>
                  <a:pt x="15214582" y="612401"/>
                </a:lnTo>
                <a:lnTo>
                  <a:pt x="15183773" y="642170"/>
                </a:lnTo>
                <a:lnTo>
                  <a:pt x="15149194" y="669902"/>
                </a:lnTo>
                <a:lnTo>
                  <a:pt x="15111094" y="695431"/>
                </a:lnTo>
                <a:lnTo>
                  <a:pt x="15069721" y="718587"/>
                </a:lnTo>
                <a:lnTo>
                  <a:pt x="15025326" y="739202"/>
                </a:lnTo>
                <a:lnTo>
                  <a:pt x="14978158" y="757108"/>
                </a:lnTo>
                <a:lnTo>
                  <a:pt x="14928464" y="772136"/>
                </a:lnTo>
                <a:lnTo>
                  <a:pt x="14876496" y="784117"/>
                </a:lnTo>
                <a:lnTo>
                  <a:pt x="14822501" y="792884"/>
                </a:lnTo>
                <a:lnTo>
                  <a:pt x="14766728" y="798268"/>
                </a:lnTo>
                <a:lnTo>
                  <a:pt x="14709428" y="800099"/>
                </a:lnTo>
                <a:close/>
              </a:path>
            </a:pathLst>
          </a:custGeom>
          <a:solidFill>
            <a:srgbClr val="7DC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5161341" y="8330669"/>
            <a:ext cx="718820" cy="713105"/>
          </a:xfrm>
          <a:custGeom>
            <a:avLst/>
            <a:gdLst/>
            <a:ahLst/>
            <a:cxnLst/>
            <a:rect l="l" t="t" r="r" b="b"/>
            <a:pathLst>
              <a:path w="718819" h="713104">
                <a:moveTo>
                  <a:pt x="294221" y="588720"/>
                </a:moveTo>
                <a:lnTo>
                  <a:pt x="246454" y="584866"/>
                </a:lnTo>
                <a:lnTo>
                  <a:pt x="201157" y="573707"/>
                </a:lnTo>
                <a:lnTo>
                  <a:pt x="158932" y="555849"/>
                </a:lnTo>
                <a:lnTo>
                  <a:pt x="120382" y="531900"/>
                </a:lnTo>
                <a:lnTo>
                  <a:pt x="86109" y="502464"/>
                </a:lnTo>
                <a:lnTo>
                  <a:pt x="56717" y="468148"/>
                </a:lnTo>
                <a:lnTo>
                  <a:pt x="32807" y="429558"/>
                </a:lnTo>
                <a:lnTo>
                  <a:pt x="14982" y="387300"/>
                </a:lnTo>
                <a:lnTo>
                  <a:pt x="3846" y="341980"/>
                </a:lnTo>
                <a:lnTo>
                  <a:pt x="0" y="294205"/>
                </a:lnTo>
                <a:lnTo>
                  <a:pt x="3845" y="246514"/>
                </a:lnTo>
                <a:lnTo>
                  <a:pt x="14981" y="201262"/>
                </a:lnTo>
                <a:lnTo>
                  <a:pt x="32804" y="159056"/>
                </a:lnTo>
                <a:lnTo>
                  <a:pt x="56712" y="120505"/>
                </a:lnTo>
                <a:lnTo>
                  <a:pt x="86103" y="86217"/>
                </a:lnTo>
                <a:lnTo>
                  <a:pt x="120375" y="56800"/>
                </a:lnTo>
                <a:lnTo>
                  <a:pt x="158925" y="32862"/>
                </a:lnTo>
                <a:lnTo>
                  <a:pt x="201151" y="15010"/>
                </a:lnTo>
                <a:lnTo>
                  <a:pt x="246450" y="3854"/>
                </a:lnTo>
                <a:lnTo>
                  <a:pt x="294221" y="0"/>
                </a:lnTo>
                <a:lnTo>
                  <a:pt x="341919" y="3854"/>
                </a:lnTo>
                <a:lnTo>
                  <a:pt x="387175" y="15010"/>
                </a:lnTo>
                <a:lnTo>
                  <a:pt x="429381" y="32862"/>
                </a:lnTo>
                <a:lnTo>
                  <a:pt x="467929" y="56800"/>
                </a:lnTo>
                <a:lnTo>
                  <a:pt x="502213" y="86217"/>
                </a:lnTo>
                <a:lnTo>
                  <a:pt x="512118" y="97765"/>
                </a:lnTo>
                <a:lnTo>
                  <a:pt x="294205" y="97765"/>
                </a:lnTo>
                <a:lnTo>
                  <a:pt x="249128" y="102949"/>
                </a:lnTo>
                <a:lnTo>
                  <a:pt x="207733" y="117720"/>
                </a:lnTo>
                <a:lnTo>
                  <a:pt x="171206" y="140901"/>
                </a:lnTo>
                <a:lnTo>
                  <a:pt x="140732" y="171315"/>
                </a:lnTo>
                <a:lnTo>
                  <a:pt x="117497" y="207788"/>
                </a:lnTo>
                <a:lnTo>
                  <a:pt x="102687" y="249144"/>
                </a:lnTo>
                <a:lnTo>
                  <a:pt x="97487" y="294205"/>
                </a:lnTo>
                <a:lnTo>
                  <a:pt x="102689" y="339288"/>
                </a:lnTo>
                <a:lnTo>
                  <a:pt x="117502" y="380684"/>
                </a:lnTo>
                <a:lnTo>
                  <a:pt x="140739" y="417211"/>
                </a:lnTo>
                <a:lnTo>
                  <a:pt x="171214" y="447683"/>
                </a:lnTo>
                <a:lnTo>
                  <a:pt x="207741" y="470916"/>
                </a:lnTo>
                <a:lnTo>
                  <a:pt x="249135" y="485725"/>
                </a:lnTo>
                <a:lnTo>
                  <a:pt x="294205" y="490924"/>
                </a:lnTo>
                <a:lnTo>
                  <a:pt x="586968" y="490924"/>
                </a:lnTo>
                <a:lnTo>
                  <a:pt x="636755" y="540702"/>
                </a:lnTo>
                <a:lnTo>
                  <a:pt x="455424" y="540702"/>
                </a:lnTo>
                <a:lnTo>
                  <a:pt x="419109" y="560974"/>
                </a:lnTo>
                <a:lnTo>
                  <a:pt x="379846" y="576061"/>
                </a:lnTo>
                <a:lnTo>
                  <a:pt x="338071" y="585474"/>
                </a:lnTo>
                <a:lnTo>
                  <a:pt x="294221" y="588720"/>
                </a:lnTo>
                <a:close/>
              </a:path>
              <a:path w="718819" h="713104">
                <a:moveTo>
                  <a:pt x="586968" y="490924"/>
                </a:moveTo>
                <a:lnTo>
                  <a:pt x="294205" y="490924"/>
                </a:lnTo>
                <a:lnTo>
                  <a:pt x="339265" y="485724"/>
                </a:lnTo>
                <a:lnTo>
                  <a:pt x="380620" y="470913"/>
                </a:lnTo>
                <a:lnTo>
                  <a:pt x="417094" y="447679"/>
                </a:lnTo>
                <a:lnTo>
                  <a:pt x="447509" y="417205"/>
                </a:lnTo>
                <a:lnTo>
                  <a:pt x="470690" y="380678"/>
                </a:lnTo>
                <a:lnTo>
                  <a:pt x="485461" y="339283"/>
                </a:lnTo>
                <a:lnTo>
                  <a:pt x="490646" y="294205"/>
                </a:lnTo>
                <a:lnTo>
                  <a:pt x="485461" y="249144"/>
                </a:lnTo>
                <a:lnTo>
                  <a:pt x="470688" y="207788"/>
                </a:lnTo>
                <a:lnTo>
                  <a:pt x="447505" y="171315"/>
                </a:lnTo>
                <a:lnTo>
                  <a:pt x="417089" y="140901"/>
                </a:lnTo>
                <a:lnTo>
                  <a:pt x="380616" y="117720"/>
                </a:lnTo>
                <a:lnTo>
                  <a:pt x="339262" y="102949"/>
                </a:lnTo>
                <a:lnTo>
                  <a:pt x="294205" y="97765"/>
                </a:lnTo>
                <a:lnTo>
                  <a:pt x="512118" y="97765"/>
                </a:lnTo>
                <a:lnTo>
                  <a:pt x="555558" y="159056"/>
                </a:lnTo>
                <a:lnTo>
                  <a:pt x="573405" y="201262"/>
                </a:lnTo>
                <a:lnTo>
                  <a:pt x="584558" y="246514"/>
                </a:lnTo>
                <a:lnTo>
                  <a:pt x="588411" y="294205"/>
                </a:lnTo>
                <a:lnTo>
                  <a:pt x="585481" y="336002"/>
                </a:lnTo>
                <a:lnTo>
                  <a:pt x="576959" y="375951"/>
                </a:lnTo>
                <a:lnTo>
                  <a:pt x="563250" y="413657"/>
                </a:lnTo>
                <a:lnTo>
                  <a:pt x="544761" y="448725"/>
                </a:lnTo>
                <a:lnTo>
                  <a:pt x="586968" y="490924"/>
                </a:lnTo>
                <a:close/>
              </a:path>
              <a:path w="718819" h="713104">
                <a:moveTo>
                  <a:pt x="632948" y="713064"/>
                </a:moveTo>
                <a:lnTo>
                  <a:pt x="624205" y="709483"/>
                </a:lnTo>
                <a:lnTo>
                  <a:pt x="455424" y="540702"/>
                </a:lnTo>
                <a:lnTo>
                  <a:pt x="636755" y="540702"/>
                </a:lnTo>
                <a:lnTo>
                  <a:pt x="714746" y="618679"/>
                </a:lnTo>
                <a:lnTo>
                  <a:pt x="718487" y="627430"/>
                </a:lnTo>
                <a:lnTo>
                  <a:pt x="716589" y="639501"/>
                </a:lnTo>
                <a:lnTo>
                  <a:pt x="672825" y="692644"/>
                </a:lnTo>
                <a:lnTo>
                  <a:pt x="632948" y="713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36367" y="2178212"/>
            <a:ext cx="11215265" cy="2932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DC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15254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15254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52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15254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83199" y="4640500"/>
            <a:ext cx="4721600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15254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700" y="3349430"/>
            <a:ext cx="16258540" cy="542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c/state-farm-distracted-driver-detec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competitions/state-farm-distracted-driver-detec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8873" y="6240381"/>
            <a:ext cx="9145270" cy="819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3915" marR="5080" indent="-831850">
              <a:lnSpc>
                <a:spcPct val="114599"/>
              </a:lnSpc>
              <a:spcBef>
                <a:spcPts val="100"/>
              </a:spcBef>
            </a:pPr>
            <a:r>
              <a:rPr sz="2400" spc="45" dirty="0">
                <a:solidFill>
                  <a:srgbClr val="152544"/>
                </a:solidFill>
                <a:latin typeface="Tahoma"/>
                <a:cs typeface="Tahoma"/>
              </a:rPr>
              <a:t>Group</a:t>
            </a:r>
            <a:r>
              <a:rPr sz="2400" spc="-22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2400" spc="-135" dirty="0">
                <a:solidFill>
                  <a:srgbClr val="152544"/>
                </a:solidFill>
                <a:latin typeface="Tahoma"/>
                <a:cs typeface="Tahoma"/>
              </a:rPr>
              <a:t>3:</a:t>
            </a:r>
            <a:r>
              <a:rPr sz="2400" spc="-22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152544"/>
                </a:solidFill>
                <a:latin typeface="Tahoma"/>
                <a:cs typeface="Tahoma"/>
              </a:rPr>
              <a:t>Vinay</a:t>
            </a:r>
            <a:r>
              <a:rPr sz="2400" spc="-22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152544"/>
                </a:solidFill>
                <a:latin typeface="Tahoma"/>
                <a:cs typeface="Tahoma"/>
              </a:rPr>
              <a:t>Kakkad</a:t>
            </a:r>
            <a:r>
              <a:rPr sz="2400" spc="315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152544"/>
                </a:solidFill>
                <a:latin typeface="Tahoma"/>
                <a:cs typeface="Tahoma"/>
              </a:rPr>
              <a:t>AU1940012</a:t>
            </a:r>
            <a:r>
              <a:rPr sz="2400" spc="-215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2400" spc="-150" dirty="0">
                <a:solidFill>
                  <a:srgbClr val="152544"/>
                </a:solidFill>
                <a:latin typeface="Tahoma"/>
                <a:cs typeface="Tahoma"/>
              </a:rPr>
              <a:t>|</a:t>
            </a:r>
            <a:r>
              <a:rPr sz="2400" spc="-22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152544"/>
                </a:solidFill>
                <a:latin typeface="Tahoma"/>
                <a:cs typeface="Tahoma"/>
              </a:rPr>
              <a:t>Bhavya</a:t>
            </a:r>
            <a:r>
              <a:rPr sz="2400" spc="-22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152544"/>
                </a:solidFill>
                <a:latin typeface="Tahoma"/>
                <a:cs typeface="Tahoma"/>
              </a:rPr>
              <a:t>Peshavaria</a:t>
            </a:r>
            <a:r>
              <a:rPr sz="2400" spc="-22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152544"/>
                </a:solidFill>
                <a:latin typeface="Tahoma"/>
                <a:cs typeface="Tahoma"/>
              </a:rPr>
              <a:t>AU1940204 </a:t>
            </a:r>
            <a:r>
              <a:rPr sz="2400" spc="-735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2400" spc="225" dirty="0">
                <a:solidFill>
                  <a:srgbClr val="152544"/>
                </a:solidFill>
                <a:latin typeface="Tahoma"/>
                <a:cs typeface="Tahoma"/>
              </a:rPr>
              <a:t>M</a:t>
            </a:r>
            <a:r>
              <a:rPr sz="2400" spc="-15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2400" spc="55" dirty="0">
                <a:solidFill>
                  <a:srgbClr val="152544"/>
                </a:solidFill>
                <a:latin typeface="Tahoma"/>
                <a:cs typeface="Tahoma"/>
              </a:rPr>
              <a:t>s</a:t>
            </a:r>
            <a:r>
              <a:rPr sz="2400" spc="5" dirty="0">
                <a:solidFill>
                  <a:srgbClr val="152544"/>
                </a:solidFill>
                <a:latin typeface="Tahoma"/>
                <a:cs typeface="Tahoma"/>
              </a:rPr>
              <a:t>h</a:t>
            </a:r>
            <a:r>
              <a:rPr sz="2400" spc="-35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2400" spc="-225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152544"/>
                </a:solidFill>
                <a:latin typeface="Tahoma"/>
                <a:cs typeface="Tahoma"/>
              </a:rPr>
              <a:t>V</a:t>
            </a:r>
            <a:r>
              <a:rPr sz="2400" spc="25" dirty="0">
                <a:solidFill>
                  <a:srgbClr val="152544"/>
                </a:solidFill>
                <a:latin typeface="Tahoma"/>
                <a:cs typeface="Tahoma"/>
              </a:rPr>
              <a:t>y</a:t>
            </a:r>
            <a:r>
              <a:rPr sz="2400" spc="-15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2400" spc="55" dirty="0">
                <a:solidFill>
                  <a:srgbClr val="152544"/>
                </a:solidFill>
                <a:latin typeface="Tahoma"/>
                <a:cs typeface="Tahoma"/>
              </a:rPr>
              <a:t>s</a:t>
            </a:r>
            <a:r>
              <a:rPr sz="2400" spc="305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2400" spc="105" dirty="0">
                <a:solidFill>
                  <a:srgbClr val="152544"/>
                </a:solidFill>
                <a:latin typeface="Tahoma"/>
                <a:cs typeface="Tahoma"/>
              </a:rPr>
              <a:t>U</a:t>
            </a:r>
            <a:r>
              <a:rPr sz="2400" spc="-509" dirty="0">
                <a:solidFill>
                  <a:srgbClr val="152544"/>
                </a:solidFill>
                <a:latin typeface="Tahoma"/>
                <a:cs typeface="Tahoma"/>
              </a:rPr>
              <a:t>1</a:t>
            </a:r>
            <a:r>
              <a:rPr lang="en-IN" sz="2400" spc="-509" dirty="0">
                <a:solidFill>
                  <a:srgbClr val="152544"/>
                </a:solidFill>
                <a:latin typeface="Tahoma"/>
                <a:cs typeface="Tahoma"/>
              </a:rPr>
              <a:t>  </a:t>
            </a:r>
            <a:r>
              <a:rPr sz="2400" spc="80" dirty="0">
                <a:solidFill>
                  <a:srgbClr val="152544"/>
                </a:solidFill>
                <a:latin typeface="Tahoma"/>
                <a:cs typeface="Tahoma"/>
              </a:rPr>
              <a:t>9</a:t>
            </a:r>
            <a:r>
              <a:rPr sz="2400" spc="20" dirty="0">
                <a:solidFill>
                  <a:srgbClr val="152544"/>
                </a:solidFill>
                <a:latin typeface="Tahoma"/>
                <a:cs typeface="Tahoma"/>
              </a:rPr>
              <a:t>4</a:t>
            </a:r>
            <a:r>
              <a:rPr sz="2400" spc="295" dirty="0">
                <a:solidFill>
                  <a:srgbClr val="152544"/>
                </a:solidFill>
                <a:latin typeface="Tahoma"/>
                <a:cs typeface="Tahoma"/>
              </a:rPr>
              <a:t>0</a:t>
            </a:r>
            <a:r>
              <a:rPr sz="2400" spc="45" dirty="0">
                <a:solidFill>
                  <a:srgbClr val="152544"/>
                </a:solidFill>
                <a:latin typeface="Tahoma"/>
                <a:cs typeface="Tahoma"/>
              </a:rPr>
              <a:t>2</a:t>
            </a:r>
            <a:r>
              <a:rPr sz="2400" spc="105" dirty="0">
                <a:solidFill>
                  <a:srgbClr val="152544"/>
                </a:solidFill>
                <a:latin typeface="Tahoma"/>
                <a:cs typeface="Tahoma"/>
              </a:rPr>
              <a:t>8</a:t>
            </a:r>
            <a:r>
              <a:rPr sz="2400" spc="80" dirty="0">
                <a:solidFill>
                  <a:srgbClr val="152544"/>
                </a:solidFill>
                <a:latin typeface="Tahoma"/>
                <a:cs typeface="Tahoma"/>
              </a:rPr>
              <a:t>9</a:t>
            </a:r>
            <a:r>
              <a:rPr sz="2400" spc="-225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2400" spc="-150" dirty="0">
                <a:solidFill>
                  <a:srgbClr val="152544"/>
                </a:solidFill>
                <a:latin typeface="Tahoma"/>
                <a:cs typeface="Tahoma"/>
              </a:rPr>
              <a:t>|</a:t>
            </a:r>
            <a:r>
              <a:rPr sz="2400" spc="-225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2400" spc="150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2400" spc="85" dirty="0">
                <a:solidFill>
                  <a:srgbClr val="152544"/>
                </a:solidFill>
                <a:latin typeface="Tahoma"/>
                <a:cs typeface="Tahoma"/>
              </a:rPr>
              <a:t>d</a:t>
            </a:r>
            <a:r>
              <a:rPr sz="2400" spc="-35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2400" spc="-35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2400" spc="-225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2400" spc="145" dirty="0">
                <a:solidFill>
                  <a:srgbClr val="152544"/>
                </a:solidFill>
                <a:latin typeface="Tahoma"/>
                <a:cs typeface="Tahoma"/>
              </a:rPr>
              <a:t>B</a:t>
            </a:r>
            <a:r>
              <a:rPr sz="2400" spc="5" dirty="0">
                <a:solidFill>
                  <a:srgbClr val="152544"/>
                </a:solidFill>
                <a:latin typeface="Tahoma"/>
                <a:cs typeface="Tahoma"/>
              </a:rPr>
              <a:t>h</a:t>
            </a:r>
            <a:r>
              <a:rPr sz="2400" spc="-15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2400" spc="45" dirty="0">
                <a:solidFill>
                  <a:srgbClr val="152544"/>
                </a:solidFill>
                <a:latin typeface="Tahoma"/>
                <a:cs typeface="Tahoma"/>
              </a:rPr>
              <a:t>tt</a:t>
            </a:r>
            <a:r>
              <a:rPr sz="2400" spc="-225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2400" spc="105" dirty="0">
                <a:solidFill>
                  <a:srgbClr val="152544"/>
                </a:solidFill>
                <a:latin typeface="Tahoma"/>
                <a:cs typeface="Tahoma"/>
              </a:rPr>
              <a:t>U</a:t>
            </a:r>
            <a:r>
              <a:rPr sz="2400" spc="-509" dirty="0">
                <a:solidFill>
                  <a:srgbClr val="152544"/>
                </a:solidFill>
                <a:latin typeface="Tahoma"/>
                <a:cs typeface="Tahoma"/>
              </a:rPr>
              <a:t>1</a:t>
            </a:r>
            <a:r>
              <a:rPr lang="en-IN" sz="2400" spc="-509" dirty="0">
                <a:solidFill>
                  <a:srgbClr val="152544"/>
                </a:solidFill>
                <a:latin typeface="Tahoma"/>
                <a:cs typeface="Tahoma"/>
              </a:rPr>
              <a:t>  </a:t>
            </a:r>
            <a:r>
              <a:rPr sz="2400" spc="80" dirty="0">
                <a:solidFill>
                  <a:srgbClr val="152544"/>
                </a:solidFill>
                <a:latin typeface="Tahoma"/>
                <a:cs typeface="Tahoma"/>
              </a:rPr>
              <a:t>9</a:t>
            </a:r>
            <a:r>
              <a:rPr sz="2400" spc="20" dirty="0">
                <a:solidFill>
                  <a:srgbClr val="152544"/>
                </a:solidFill>
                <a:latin typeface="Tahoma"/>
                <a:cs typeface="Tahoma"/>
              </a:rPr>
              <a:t>4</a:t>
            </a:r>
            <a:r>
              <a:rPr sz="2400" spc="295" dirty="0">
                <a:solidFill>
                  <a:srgbClr val="152544"/>
                </a:solidFill>
                <a:latin typeface="Tahoma"/>
                <a:cs typeface="Tahoma"/>
              </a:rPr>
              <a:t>0</a:t>
            </a:r>
            <a:r>
              <a:rPr sz="2400" spc="45" dirty="0">
                <a:solidFill>
                  <a:srgbClr val="152544"/>
                </a:solidFill>
                <a:latin typeface="Tahoma"/>
                <a:cs typeface="Tahoma"/>
              </a:rPr>
              <a:t>2</a:t>
            </a:r>
            <a:r>
              <a:rPr sz="2400" spc="105" dirty="0">
                <a:solidFill>
                  <a:srgbClr val="152544"/>
                </a:solidFill>
                <a:latin typeface="Tahoma"/>
                <a:cs typeface="Tahoma"/>
              </a:rPr>
              <a:t>8</a:t>
            </a:r>
            <a:r>
              <a:rPr sz="2400" spc="55" dirty="0">
                <a:solidFill>
                  <a:srgbClr val="152544"/>
                </a:solidFill>
                <a:latin typeface="Tahoma"/>
                <a:cs typeface="Tahoma"/>
              </a:rPr>
              <a:t>3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6367" y="2178212"/>
            <a:ext cx="10290175" cy="2972609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235835" marR="5080" indent="-2223770">
              <a:lnSpc>
                <a:spcPts val="10650"/>
              </a:lnSpc>
              <a:spcBef>
                <a:spcPts val="1780"/>
              </a:spcBef>
            </a:pPr>
            <a:r>
              <a:rPr lang="en-IN" sz="10200" b="1" spc="685" dirty="0">
                <a:solidFill>
                  <a:srgbClr val="152544"/>
                </a:solidFill>
                <a:latin typeface="Trebuchet MS"/>
                <a:cs typeface="Trebuchet MS"/>
              </a:rPr>
              <a:t>D</a:t>
            </a:r>
            <a:r>
              <a:rPr lang="en-IN" sz="10200" b="1" spc="-170" dirty="0">
                <a:solidFill>
                  <a:srgbClr val="152544"/>
                </a:solidFill>
                <a:latin typeface="Trebuchet MS"/>
                <a:cs typeface="Trebuchet MS"/>
              </a:rPr>
              <a:t>i</a:t>
            </a:r>
            <a:r>
              <a:rPr lang="en-IN" sz="10200" b="1" spc="960" dirty="0">
                <a:solidFill>
                  <a:srgbClr val="152544"/>
                </a:solidFill>
                <a:latin typeface="Trebuchet MS"/>
                <a:cs typeface="Trebuchet MS"/>
              </a:rPr>
              <a:t>s</a:t>
            </a:r>
            <a:r>
              <a:rPr lang="en-IN" sz="10200" b="1" spc="105" dirty="0">
                <a:solidFill>
                  <a:srgbClr val="152544"/>
                </a:solidFill>
                <a:latin typeface="Trebuchet MS"/>
                <a:cs typeface="Trebuchet MS"/>
              </a:rPr>
              <a:t>t</a:t>
            </a:r>
            <a:r>
              <a:rPr lang="en-IN" sz="10200" b="1" spc="-310" dirty="0">
                <a:solidFill>
                  <a:srgbClr val="152544"/>
                </a:solidFill>
                <a:latin typeface="Trebuchet MS"/>
                <a:cs typeface="Trebuchet MS"/>
              </a:rPr>
              <a:t>r</a:t>
            </a:r>
            <a:r>
              <a:rPr lang="en-IN" sz="10200" b="1" spc="315" dirty="0">
                <a:solidFill>
                  <a:srgbClr val="152544"/>
                </a:solidFill>
                <a:latin typeface="Trebuchet MS"/>
                <a:cs typeface="Trebuchet MS"/>
              </a:rPr>
              <a:t>a</a:t>
            </a:r>
            <a:r>
              <a:rPr lang="en-IN" sz="10200" b="1" spc="-305" dirty="0">
                <a:solidFill>
                  <a:srgbClr val="152544"/>
                </a:solidFill>
                <a:latin typeface="Trebuchet MS"/>
                <a:cs typeface="Trebuchet MS"/>
              </a:rPr>
              <a:t>c</a:t>
            </a:r>
            <a:r>
              <a:rPr lang="en-IN" sz="10200" b="1" spc="105" dirty="0">
                <a:solidFill>
                  <a:srgbClr val="152544"/>
                </a:solidFill>
                <a:latin typeface="Trebuchet MS"/>
                <a:cs typeface="Trebuchet MS"/>
              </a:rPr>
              <a:t>t</a:t>
            </a:r>
            <a:r>
              <a:rPr lang="en-IN" sz="10200" b="1" spc="-165" dirty="0">
                <a:solidFill>
                  <a:srgbClr val="152544"/>
                </a:solidFill>
                <a:latin typeface="Trebuchet MS"/>
                <a:cs typeface="Trebuchet MS"/>
              </a:rPr>
              <a:t>e</a:t>
            </a:r>
            <a:r>
              <a:rPr lang="en-IN" sz="10200" b="1" spc="275" dirty="0">
                <a:solidFill>
                  <a:srgbClr val="152544"/>
                </a:solidFill>
                <a:latin typeface="Trebuchet MS"/>
                <a:cs typeface="Trebuchet MS"/>
              </a:rPr>
              <a:t>d</a:t>
            </a:r>
            <a:r>
              <a:rPr lang="en-IN" sz="10200" b="1" spc="-730" dirty="0">
                <a:solidFill>
                  <a:srgbClr val="152544"/>
                </a:solidFill>
                <a:latin typeface="Trebuchet MS"/>
                <a:cs typeface="Trebuchet MS"/>
              </a:rPr>
              <a:t> </a:t>
            </a:r>
            <a:r>
              <a:rPr lang="en-IN" sz="10200" b="1" spc="275" dirty="0">
                <a:solidFill>
                  <a:srgbClr val="152544"/>
                </a:solidFill>
                <a:latin typeface="Trebuchet MS"/>
                <a:cs typeface="Trebuchet MS"/>
              </a:rPr>
              <a:t>d</a:t>
            </a:r>
            <a:r>
              <a:rPr lang="en-IN" sz="10200" b="1" spc="-310" dirty="0">
                <a:solidFill>
                  <a:srgbClr val="152544"/>
                </a:solidFill>
                <a:latin typeface="Trebuchet MS"/>
                <a:cs typeface="Trebuchet MS"/>
              </a:rPr>
              <a:t>r</a:t>
            </a:r>
            <a:r>
              <a:rPr lang="en-IN" sz="10200" b="1" spc="-170" dirty="0">
                <a:solidFill>
                  <a:srgbClr val="152544"/>
                </a:solidFill>
                <a:latin typeface="Trebuchet MS"/>
                <a:cs typeface="Trebuchet MS"/>
              </a:rPr>
              <a:t>i</a:t>
            </a:r>
            <a:r>
              <a:rPr lang="en-IN" sz="10200" b="1" spc="-180" dirty="0">
                <a:solidFill>
                  <a:srgbClr val="152544"/>
                </a:solidFill>
                <a:latin typeface="Trebuchet MS"/>
                <a:cs typeface="Trebuchet MS"/>
              </a:rPr>
              <a:t>v</a:t>
            </a:r>
            <a:r>
              <a:rPr lang="en-IN" sz="10200" b="1" spc="-165" dirty="0">
                <a:solidFill>
                  <a:srgbClr val="152544"/>
                </a:solidFill>
                <a:latin typeface="Trebuchet MS"/>
                <a:cs typeface="Trebuchet MS"/>
              </a:rPr>
              <a:t>e</a:t>
            </a:r>
            <a:r>
              <a:rPr lang="en-IN" sz="10200" b="1" spc="-250" dirty="0">
                <a:solidFill>
                  <a:srgbClr val="152544"/>
                </a:solidFill>
                <a:latin typeface="Trebuchet MS"/>
                <a:cs typeface="Trebuchet MS"/>
              </a:rPr>
              <a:t>r  </a:t>
            </a:r>
            <a:r>
              <a:rPr lang="en-IN" sz="10200" b="1" dirty="0">
                <a:solidFill>
                  <a:srgbClr val="152544"/>
                </a:solidFill>
                <a:latin typeface="Trebuchet MS"/>
                <a:cs typeface="Trebuchet MS"/>
              </a:rPr>
              <a:t>detection</a:t>
            </a:r>
            <a:endParaRPr lang="en-IN" sz="10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52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166" y="494591"/>
            <a:ext cx="17574260" cy="1162050"/>
          </a:xfrm>
          <a:custGeom>
            <a:avLst/>
            <a:gdLst/>
            <a:ahLst/>
            <a:cxnLst/>
            <a:rect l="l" t="t" r="r" b="b"/>
            <a:pathLst>
              <a:path w="17574260" h="1162050">
                <a:moveTo>
                  <a:pt x="16977109" y="1162049"/>
                </a:moveTo>
                <a:lnTo>
                  <a:pt x="596877" y="1162049"/>
                </a:lnTo>
                <a:lnTo>
                  <a:pt x="547886" y="1160123"/>
                </a:lnTo>
                <a:lnTo>
                  <a:pt x="499993" y="1154445"/>
                </a:lnTo>
                <a:lnTo>
                  <a:pt x="453350" y="1145164"/>
                </a:lnTo>
                <a:lnTo>
                  <a:pt x="408111" y="1132431"/>
                </a:lnTo>
                <a:lnTo>
                  <a:pt x="364428" y="1116396"/>
                </a:lnTo>
                <a:lnTo>
                  <a:pt x="322454" y="1097209"/>
                </a:lnTo>
                <a:lnTo>
                  <a:pt x="282344" y="1075020"/>
                </a:lnTo>
                <a:lnTo>
                  <a:pt x="244248" y="1049979"/>
                </a:lnTo>
                <a:lnTo>
                  <a:pt x="208322" y="1022237"/>
                </a:lnTo>
                <a:lnTo>
                  <a:pt x="174716" y="991943"/>
                </a:lnTo>
                <a:lnTo>
                  <a:pt x="143585" y="959247"/>
                </a:lnTo>
                <a:lnTo>
                  <a:pt x="115082" y="924300"/>
                </a:lnTo>
                <a:lnTo>
                  <a:pt x="89359" y="887252"/>
                </a:lnTo>
                <a:lnTo>
                  <a:pt x="66569" y="848253"/>
                </a:lnTo>
                <a:lnTo>
                  <a:pt x="46866" y="807453"/>
                </a:lnTo>
                <a:lnTo>
                  <a:pt x="30402" y="765001"/>
                </a:lnTo>
                <a:lnTo>
                  <a:pt x="17330" y="721049"/>
                </a:lnTo>
                <a:lnTo>
                  <a:pt x="7804" y="675746"/>
                </a:lnTo>
                <a:lnTo>
                  <a:pt x="1976" y="629243"/>
                </a:lnTo>
                <a:lnTo>
                  <a:pt x="0" y="581689"/>
                </a:lnTo>
                <a:lnTo>
                  <a:pt x="1976" y="533944"/>
                </a:lnTo>
                <a:lnTo>
                  <a:pt x="7804" y="487270"/>
                </a:lnTo>
                <a:lnTo>
                  <a:pt x="17330" y="441814"/>
                </a:lnTo>
                <a:lnTo>
                  <a:pt x="30402" y="397726"/>
                </a:lnTo>
                <a:lnTo>
                  <a:pt x="46866" y="355154"/>
                </a:lnTo>
                <a:lnTo>
                  <a:pt x="66569" y="314249"/>
                </a:lnTo>
                <a:lnTo>
                  <a:pt x="89359" y="275159"/>
                </a:lnTo>
                <a:lnTo>
                  <a:pt x="115082" y="238033"/>
                </a:lnTo>
                <a:lnTo>
                  <a:pt x="143585" y="203021"/>
                </a:lnTo>
                <a:lnTo>
                  <a:pt x="174716" y="170270"/>
                </a:lnTo>
                <a:lnTo>
                  <a:pt x="208322" y="139932"/>
                </a:lnTo>
                <a:lnTo>
                  <a:pt x="244248" y="112153"/>
                </a:lnTo>
                <a:lnTo>
                  <a:pt x="282344" y="87085"/>
                </a:lnTo>
                <a:lnTo>
                  <a:pt x="322454" y="64875"/>
                </a:lnTo>
                <a:lnTo>
                  <a:pt x="364428" y="45673"/>
                </a:lnTo>
                <a:lnTo>
                  <a:pt x="408111" y="29628"/>
                </a:lnTo>
                <a:lnTo>
                  <a:pt x="453350" y="16889"/>
                </a:lnTo>
                <a:lnTo>
                  <a:pt x="499993" y="7605"/>
                </a:lnTo>
                <a:lnTo>
                  <a:pt x="547886" y="1926"/>
                </a:lnTo>
                <a:lnTo>
                  <a:pt x="596877" y="0"/>
                </a:lnTo>
                <a:lnTo>
                  <a:pt x="16977109" y="0"/>
                </a:lnTo>
                <a:lnTo>
                  <a:pt x="17026100" y="1926"/>
                </a:lnTo>
                <a:lnTo>
                  <a:pt x="17073993" y="7605"/>
                </a:lnTo>
                <a:lnTo>
                  <a:pt x="17120636" y="16889"/>
                </a:lnTo>
                <a:lnTo>
                  <a:pt x="17165875" y="29628"/>
                </a:lnTo>
                <a:lnTo>
                  <a:pt x="17209558" y="45673"/>
                </a:lnTo>
                <a:lnTo>
                  <a:pt x="17251531" y="64875"/>
                </a:lnTo>
                <a:lnTo>
                  <a:pt x="17291642" y="87085"/>
                </a:lnTo>
                <a:lnTo>
                  <a:pt x="17329737" y="112153"/>
                </a:lnTo>
                <a:lnTo>
                  <a:pt x="17365664" y="139932"/>
                </a:lnTo>
                <a:lnTo>
                  <a:pt x="17399269" y="170270"/>
                </a:lnTo>
                <a:lnTo>
                  <a:pt x="17430400" y="203021"/>
                </a:lnTo>
                <a:lnTo>
                  <a:pt x="17458904" y="238033"/>
                </a:lnTo>
                <a:lnTo>
                  <a:pt x="17484627" y="275159"/>
                </a:lnTo>
                <a:lnTo>
                  <a:pt x="17507417" y="314249"/>
                </a:lnTo>
                <a:lnTo>
                  <a:pt x="17527120" y="355154"/>
                </a:lnTo>
                <a:lnTo>
                  <a:pt x="17543584" y="397726"/>
                </a:lnTo>
                <a:lnTo>
                  <a:pt x="17556655" y="441814"/>
                </a:lnTo>
                <a:lnTo>
                  <a:pt x="17566182" y="487270"/>
                </a:lnTo>
                <a:lnTo>
                  <a:pt x="17572010" y="533944"/>
                </a:lnTo>
                <a:lnTo>
                  <a:pt x="17573986" y="581689"/>
                </a:lnTo>
                <a:lnTo>
                  <a:pt x="17571815" y="629243"/>
                </a:lnTo>
                <a:lnTo>
                  <a:pt x="17565812" y="675746"/>
                </a:lnTo>
                <a:lnTo>
                  <a:pt x="17556132" y="721049"/>
                </a:lnTo>
                <a:lnTo>
                  <a:pt x="17542927" y="765001"/>
                </a:lnTo>
                <a:lnTo>
                  <a:pt x="17526350" y="807453"/>
                </a:lnTo>
                <a:lnTo>
                  <a:pt x="17506554" y="848253"/>
                </a:lnTo>
                <a:lnTo>
                  <a:pt x="17483693" y="887252"/>
                </a:lnTo>
                <a:lnTo>
                  <a:pt x="17457918" y="924300"/>
                </a:lnTo>
                <a:lnTo>
                  <a:pt x="17429384" y="959247"/>
                </a:lnTo>
                <a:lnTo>
                  <a:pt x="17398243" y="991943"/>
                </a:lnTo>
                <a:lnTo>
                  <a:pt x="17364648" y="1022237"/>
                </a:lnTo>
                <a:lnTo>
                  <a:pt x="17328752" y="1049979"/>
                </a:lnTo>
                <a:lnTo>
                  <a:pt x="17290708" y="1075020"/>
                </a:lnTo>
                <a:lnTo>
                  <a:pt x="17250669" y="1097209"/>
                </a:lnTo>
                <a:lnTo>
                  <a:pt x="17208788" y="1116396"/>
                </a:lnTo>
                <a:lnTo>
                  <a:pt x="17165218" y="1132431"/>
                </a:lnTo>
                <a:lnTo>
                  <a:pt x="17120112" y="1145164"/>
                </a:lnTo>
                <a:lnTo>
                  <a:pt x="17073624" y="1154445"/>
                </a:lnTo>
                <a:lnTo>
                  <a:pt x="17025905" y="1160123"/>
                </a:lnTo>
                <a:lnTo>
                  <a:pt x="16977109" y="1162049"/>
                </a:lnTo>
                <a:close/>
              </a:path>
            </a:pathLst>
          </a:custGeom>
          <a:solidFill>
            <a:srgbClr val="7DC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6211" y="2287178"/>
            <a:ext cx="10191749" cy="67627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2516" y="616009"/>
            <a:ext cx="2196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70" dirty="0">
                <a:solidFill>
                  <a:srgbClr val="FFFFFF"/>
                </a:solidFill>
              </a:rPr>
              <a:t>R</a:t>
            </a:r>
            <a:r>
              <a:rPr sz="4800" spc="-80" dirty="0">
                <a:solidFill>
                  <a:srgbClr val="FFFFFF"/>
                </a:solidFill>
              </a:rPr>
              <a:t>e</a:t>
            </a:r>
            <a:r>
              <a:rPr sz="4800" spc="450" dirty="0">
                <a:solidFill>
                  <a:srgbClr val="FFFFFF"/>
                </a:solidFill>
              </a:rPr>
              <a:t>s</a:t>
            </a:r>
            <a:r>
              <a:rPr sz="4800" spc="20" dirty="0">
                <a:solidFill>
                  <a:srgbClr val="FFFFFF"/>
                </a:solidFill>
              </a:rPr>
              <a:t>u</a:t>
            </a:r>
            <a:r>
              <a:rPr sz="4800" spc="-65" dirty="0">
                <a:solidFill>
                  <a:srgbClr val="FFFFFF"/>
                </a:solidFill>
              </a:rPr>
              <a:t>l</a:t>
            </a:r>
            <a:r>
              <a:rPr sz="4800" spc="50" dirty="0">
                <a:solidFill>
                  <a:srgbClr val="FFFFFF"/>
                </a:solidFill>
              </a:rPr>
              <a:t>t</a:t>
            </a:r>
            <a:r>
              <a:rPr sz="4800" spc="450" dirty="0">
                <a:solidFill>
                  <a:srgbClr val="FFFFFF"/>
                </a:solidFill>
              </a:rPr>
              <a:t>s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841" y="2581608"/>
            <a:ext cx="123824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841" y="4839033"/>
            <a:ext cx="123824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841" y="6343982"/>
            <a:ext cx="123824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44317" y="2368978"/>
            <a:ext cx="4874260" cy="424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000" spc="2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000" spc="9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000" spc="-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spc="2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spc="1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0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0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0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000" spc="4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ct val="164600"/>
              </a:lnSpc>
            </a:pPr>
            <a:r>
              <a:rPr sz="3000" spc="-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0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000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0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000" spc="3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000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0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0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000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0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3000" spc="1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000" spc="55" dirty="0">
                <a:solidFill>
                  <a:srgbClr val="FFFFFF"/>
                </a:solidFill>
                <a:latin typeface="Tahoma"/>
                <a:cs typeface="Tahoma"/>
              </a:rPr>
              <a:t>t  </a:t>
            </a:r>
            <a:r>
              <a:rPr sz="3000" spc="-2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3000" spc="3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0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000" spc="7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3000" spc="37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3000">
              <a:latin typeface="Tahoma"/>
              <a:cs typeface="Tahoma"/>
            </a:endParaRPr>
          </a:p>
          <a:p>
            <a:pPr marL="12700" marR="492125">
              <a:lnSpc>
                <a:spcPct val="164600"/>
              </a:lnSpc>
            </a:pP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000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000" spc="-3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3000" spc="1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0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000" spc="9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000" spc="2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0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000" spc="9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3000" spc="36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3000" spc="265" dirty="0">
                <a:solidFill>
                  <a:srgbClr val="FFFFFF"/>
                </a:solidFill>
                <a:latin typeface="Tahoma"/>
                <a:cs typeface="Tahoma"/>
              </a:rPr>
              <a:t>0  </a:t>
            </a:r>
            <a:r>
              <a:rPr sz="3000" spc="10" dirty="0">
                <a:solidFill>
                  <a:srgbClr val="FFFFFF"/>
                </a:solidFill>
                <a:latin typeface="Tahoma"/>
                <a:cs typeface="Tahoma"/>
              </a:rPr>
              <a:t>pixels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320"/>
              </a:spcBef>
            </a:pPr>
            <a:r>
              <a:rPr sz="30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000" spc="2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000" spc="10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spc="9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000" spc="7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000" spc="21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00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3000" spc="37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77336" y="9236080"/>
            <a:ext cx="3625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000" spc="-1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000" spc="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000" spc="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3000" spc="-4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spc="9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000" spc="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000" spc="22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000" spc="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73" y="3476625"/>
            <a:ext cx="16259175" cy="5400675"/>
          </a:xfrm>
          <a:custGeom>
            <a:avLst/>
            <a:gdLst/>
            <a:ahLst/>
            <a:cxnLst/>
            <a:rect l="l" t="t" r="r" b="b"/>
            <a:pathLst>
              <a:path w="16259175" h="5400675">
                <a:moveTo>
                  <a:pt x="15891080" y="5400675"/>
                </a:moveTo>
                <a:lnTo>
                  <a:pt x="367947" y="5400675"/>
                </a:lnTo>
                <a:lnTo>
                  <a:pt x="321884" y="5397800"/>
                </a:lnTo>
                <a:lnTo>
                  <a:pt x="277503" y="5389409"/>
                </a:lnTo>
                <a:lnTo>
                  <a:pt x="235151" y="5375850"/>
                </a:lnTo>
                <a:lnTo>
                  <a:pt x="195179" y="5357472"/>
                </a:lnTo>
                <a:lnTo>
                  <a:pt x="157934" y="5334622"/>
                </a:lnTo>
                <a:lnTo>
                  <a:pt x="123765" y="5307651"/>
                </a:lnTo>
                <a:lnTo>
                  <a:pt x="93021" y="5276907"/>
                </a:lnTo>
                <a:lnTo>
                  <a:pt x="66051" y="5242737"/>
                </a:lnTo>
                <a:lnTo>
                  <a:pt x="43202" y="5205492"/>
                </a:lnTo>
                <a:lnTo>
                  <a:pt x="24824" y="5165518"/>
                </a:lnTo>
                <a:lnTo>
                  <a:pt x="11265" y="5123166"/>
                </a:lnTo>
                <a:lnTo>
                  <a:pt x="2874" y="5078784"/>
                </a:lnTo>
                <a:lnTo>
                  <a:pt x="0" y="5032720"/>
                </a:lnTo>
                <a:lnTo>
                  <a:pt x="0" y="367954"/>
                </a:lnTo>
                <a:lnTo>
                  <a:pt x="2874" y="321890"/>
                </a:lnTo>
                <a:lnTo>
                  <a:pt x="11265" y="277508"/>
                </a:lnTo>
                <a:lnTo>
                  <a:pt x="24824" y="235156"/>
                </a:lnTo>
                <a:lnTo>
                  <a:pt x="43202" y="195183"/>
                </a:lnTo>
                <a:lnTo>
                  <a:pt x="66051" y="157937"/>
                </a:lnTo>
                <a:lnTo>
                  <a:pt x="93021" y="123768"/>
                </a:lnTo>
                <a:lnTo>
                  <a:pt x="123765" y="93023"/>
                </a:lnTo>
                <a:lnTo>
                  <a:pt x="157934" y="66052"/>
                </a:lnTo>
                <a:lnTo>
                  <a:pt x="195179" y="43203"/>
                </a:lnTo>
                <a:lnTo>
                  <a:pt x="235151" y="24824"/>
                </a:lnTo>
                <a:lnTo>
                  <a:pt x="277503" y="11265"/>
                </a:lnTo>
                <a:lnTo>
                  <a:pt x="321884" y="2874"/>
                </a:lnTo>
                <a:lnTo>
                  <a:pt x="367947" y="0"/>
                </a:lnTo>
                <a:lnTo>
                  <a:pt x="15891080" y="0"/>
                </a:lnTo>
                <a:lnTo>
                  <a:pt x="15937143" y="2874"/>
                </a:lnTo>
                <a:lnTo>
                  <a:pt x="15981525" y="11265"/>
                </a:lnTo>
                <a:lnTo>
                  <a:pt x="16023876" y="24824"/>
                </a:lnTo>
                <a:lnTo>
                  <a:pt x="16063848" y="43203"/>
                </a:lnTo>
                <a:lnTo>
                  <a:pt x="16101093" y="66052"/>
                </a:lnTo>
                <a:lnTo>
                  <a:pt x="16135262" y="93023"/>
                </a:lnTo>
                <a:lnTo>
                  <a:pt x="16166006" y="123768"/>
                </a:lnTo>
                <a:lnTo>
                  <a:pt x="16192977" y="157937"/>
                </a:lnTo>
                <a:lnTo>
                  <a:pt x="16215825" y="195183"/>
                </a:lnTo>
                <a:lnTo>
                  <a:pt x="16234203" y="235156"/>
                </a:lnTo>
                <a:lnTo>
                  <a:pt x="16247762" y="277508"/>
                </a:lnTo>
                <a:lnTo>
                  <a:pt x="16256153" y="321890"/>
                </a:lnTo>
                <a:lnTo>
                  <a:pt x="16259028" y="367954"/>
                </a:lnTo>
                <a:lnTo>
                  <a:pt x="16259028" y="5032720"/>
                </a:lnTo>
                <a:lnTo>
                  <a:pt x="16256153" y="5078784"/>
                </a:lnTo>
                <a:lnTo>
                  <a:pt x="16247762" y="5123166"/>
                </a:lnTo>
                <a:lnTo>
                  <a:pt x="16234203" y="5165518"/>
                </a:lnTo>
                <a:lnTo>
                  <a:pt x="16215825" y="5205492"/>
                </a:lnTo>
                <a:lnTo>
                  <a:pt x="16192977" y="5242737"/>
                </a:lnTo>
                <a:lnTo>
                  <a:pt x="16166006" y="5276907"/>
                </a:lnTo>
                <a:lnTo>
                  <a:pt x="16135262" y="5307651"/>
                </a:lnTo>
                <a:lnTo>
                  <a:pt x="16101093" y="5334622"/>
                </a:lnTo>
                <a:lnTo>
                  <a:pt x="16063848" y="5357472"/>
                </a:lnTo>
                <a:lnTo>
                  <a:pt x="16023876" y="5375850"/>
                </a:lnTo>
                <a:lnTo>
                  <a:pt x="15981525" y="5389409"/>
                </a:lnTo>
                <a:lnTo>
                  <a:pt x="15937143" y="5397800"/>
                </a:lnTo>
                <a:lnTo>
                  <a:pt x="15891080" y="5400675"/>
                </a:lnTo>
                <a:close/>
              </a:path>
            </a:pathLst>
          </a:custGeom>
          <a:solidFill>
            <a:srgbClr val="7DC2DE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2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3028" y="977900"/>
            <a:ext cx="118021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9" dirty="0"/>
              <a:t>R</a:t>
            </a:r>
            <a:r>
              <a:rPr spc="185" dirty="0"/>
              <a:t>o</a:t>
            </a:r>
            <a:r>
              <a:rPr spc="-95" dirty="0"/>
              <a:t>l</a:t>
            </a:r>
            <a:r>
              <a:rPr spc="-114" dirty="0"/>
              <a:t>e</a:t>
            </a:r>
            <a:r>
              <a:rPr spc="-515" dirty="0"/>
              <a:t> </a:t>
            </a:r>
            <a:r>
              <a:rPr spc="185" dirty="0"/>
              <a:t>o</a:t>
            </a:r>
            <a:r>
              <a:rPr spc="130" dirty="0"/>
              <a:t>f</a:t>
            </a:r>
            <a:r>
              <a:rPr spc="-515" dirty="0"/>
              <a:t> </a:t>
            </a:r>
            <a:r>
              <a:rPr spc="-114" dirty="0"/>
              <a:t>e</a:t>
            </a:r>
            <a:r>
              <a:rPr spc="225" dirty="0"/>
              <a:t>a</a:t>
            </a:r>
            <a:r>
              <a:rPr spc="-215" dirty="0"/>
              <a:t>c</a:t>
            </a:r>
            <a:r>
              <a:rPr spc="15" dirty="0"/>
              <a:t>h</a:t>
            </a:r>
            <a:r>
              <a:rPr spc="-515" dirty="0"/>
              <a:t> </a:t>
            </a:r>
            <a:r>
              <a:rPr spc="760" dirty="0"/>
              <a:t>g</a:t>
            </a:r>
            <a:r>
              <a:rPr spc="-15" dirty="0"/>
              <a:t>ro</a:t>
            </a:r>
            <a:r>
              <a:rPr spc="30" dirty="0"/>
              <a:t>u</a:t>
            </a:r>
            <a:r>
              <a:rPr spc="190" dirty="0"/>
              <a:t>p</a:t>
            </a:r>
            <a:r>
              <a:rPr spc="-515" dirty="0"/>
              <a:t> </a:t>
            </a:r>
            <a:r>
              <a:rPr spc="114" dirty="0"/>
              <a:t>m</a:t>
            </a:r>
            <a:r>
              <a:rPr spc="-114" dirty="0"/>
              <a:t>e</a:t>
            </a:r>
            <a:r>
              <a:rPr spc="114" dirty="0"/>
              <a:t>m</a:t>
            </a:r>
            <a:r>
              <a:rPr spc="200" dirty="0"/>
              <a:t>b</a:t>
            </a:r>
            <a:r>
              <a:rPr spc="-114" dirty="0"/>
              <a:t>e</a:t>
            </a:r>
            <a:r>
              <a:rPr spc="-220" dirty="0"/>
              <a:t>r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41349"/>
              </p:ext>
            </p:extLst>
          </p:nvPr>
        </p:nvGraphicFramePr>
        <p:xfrm>
          <a:off x="1000052" y="3476625"/>
          <a:ext cx="16259176" cy="5400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6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3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9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9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72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152544"/>
                      </a:solidFill>
                      <a:prstDash val="solid"/>
                    </a:lnR>
                    <a:lnB w="19050">
                      <a:solidFill>
                        <a:srgbClr val="1525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90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70" dirty="0">
                          <a:solidFill>
                            <a:schemeClr val="bg2"/>
                          </a:solidFill>
                          <a:latin typeface="Tahoma"/>
                          <a:cs typeface="Tahoma"/>
                        </a:rPr>
                        <a:t>EDA</a:t>
                      </a:r>
                      <a:endParaRPr sz="2400" dirty="0">
                        <a:solidFill>
                          <a:schemeClr val="bg2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9050">
                      <a:solidFill>
                        <a:srgbClr val="152544"/>
                      </a:solidFill>
                      <a:prstDash val="solid"/>
                    </a:lnL>
                    <a:lnR w="19050">
                      <a:solidFill>
                        <a:srgbClr val="152544"/>
                      </a:solidFill>
                      <a:prstDash val="solid"/>
                    </a:lnR>
                    <a:lnB w="19050">
                      <a:solidFill>
                        <a:srgbClr val="15254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9880" marR="302260" indent="706120">
                        <a:lnSpc>
                          <a:spcPct val="114599"/>
                        </a:lnSpc>
                        <a:spcBef>
                          <a:spcPts val="1305"/>
                        </a:spcBef>
                      </a:pPr>
                      <a:r>
                        <a:rPr sz="2400" b="1" spc="-95" dirty="0">
                          <a:solidFill>
                            <a:schemeClr val="bg2"/>
                          </a:solidFill>
                          <a:latin typeface="Tahoma"/>
                          <a:cs typeface="Tahoma"/>
                        </a:rPr>
                        <a:t>Data </a:t>
                      </a:r>
                      <a:r>
                        <a:rPr sz="2400" b="1" spc="-90" dirty="0">
                          <a:solidFill>
                            <a:schemeClr val="bg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 err="1">
                          <a:solidFill>
                            <a:schemeClr val="bg2"/>
                          </a:solidFill>
                          <a:latin typeface="Tahoma"/>
                          <a:cs typeface="Tahoma"/>
                        </a:rPr>
                        <a:t>preprocessi</a:t>
                      </a:r>
                      <a:r>
                        <a:rPr lang="en-IN" sz="2400" b="1" dirty="0">
                          <a:solidFill>
                            <a:schemeClr val="bg2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2400" b="1" dirty="0">
                          <a:solidFill>
                            <a:schemeClr val="bg2"/>
                          </a:solidFill>
                          <a:latin typeface="Tahoma"/>
                          <a:cs typeface="Tahoma"/>
                        </a:rPr>
                        <a:t>g</a:t>
                      </a:r>
                      <a:endParaRPr sz="2400" dirty="0">
                        <a:solidFill>
                          <a:schemeClr val="bg2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165735" marB="0">
                    <a:lnL w="19050">
                      <a:solidFill>
                        <a:srgbClr val="152544"/>
                      </a:solidFill>
                      <a:prstDash val="solid"/>
                    </a:lnL>
                    <a:lnR w="19050">
                      <a:solidFill>
                        <a:srgbClr val="152544"/>
                      </a:solidFill>
                      <a:prstDash val="solid"/>
                    </a:lnR>
                    <a:lnB w="19050">
                      <a:solidFill>
                        <a:srgbClr val="15254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48994" marR="619760" indent="-221615">
                        <a:lnSpc>
                          <a:spcPct val="114599"/>
                        </a:lnSpc>
                        <a:spcBef>
                          <a:spcPts val="1305"/>
                        </a:spcBef>
                      </a:pPr>
                      <a:r>
                        <a:rPr sz="2400" b="1" dirty="0">
                          <a:solidFill>
                            <a:schemeClr val="bg2"/>
                          </a:solidFill>
                          <a:latin typeface="Tahoma"/>
                          <a:cs typeface="Tahoma"/>
                        </a:rPr>
                        <a:t>Literature  </a:t>
                      </a:r>
                      <a:r>
                        <a:rPr sz="2400" b="1" spc="-60" dirty="0">
                          <a:solidFill>
                            <a:schemeClr val="bg2"/>
                          </a:solidFill>
                          <a:latin typeface="Tahoma"/>
                          <a:cs typeface="Tahoma"/>
                        </a:rPr>
                        <a:t>Survey</a:t>
                      </a:r>
                      <a:endParaRPr sz="2400" dirty="0">
                        <a:solidFill>
                          <a:schemeClr val="bg2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165735" marB="0">
                    <a:lnL w="19050">
                      <a:solidFill>
                        <a:srgbClr val="152544"/>
                      </a:solidFill>
                      <a:prstDash val="solid"/>
                    </a:lnL>
                    <a:lnR w="19050">
                      <a:solidFill>
                        <a:srgbClr val="152544"/>
                      </a:solidFill>
                      <a:prstDash val="solid"/>
                    </a:lnR>
                    <a:lnB w="19050">
                      <a:solidFill>
                        <a:srgbClr val="15254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90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45" dirty="0">
                          <a:solidFill>
                            <a:schemeClr val="bg2"/>
                          </a:solidFill>
                          <a:latin typeface="Tahoma"/>
                          <a:cs typeface="Tahoma"/>
                        </a:rPr>
                        <a:t>ResNet</a:t>
                      </a:r>
                      <a:endParaRPr sz="2400">
                        <a:solidFill>
                          <a:schemeClr val="bg2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9050">
                      <a:solidFill>
                        <a:srgbClr val="152544"/>
                      </a:solidFill>
                      <a:prstDash val="solid"/>
                    </a:lnL>
                    <a:lnR w="19050">
                      <a:solidFill>
                        <a:srgbClr val="152544"/>
                      </a:solidFill>
                      <a:prstDash val="solid"/>
                    </a:lnR>
                    <a:lnB w="19050">
                      <a:solidFill>
                        <a:srgbClr val="15254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400" b="1" spc="-40" dirty="0">
                          <a:solidFill>
                            <a:srgbClr val="152544"/>
                          </a:solidFill>
                          <a:latin typeface="Tahoma"/>
                          <a:cs typeface="Tahoma"/>
                        </a:rPr>
                        <a:t>VGG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9050">
                      <a:solidFill>
                        <a:srgbClr val="152544"/>
                      </a:solidFill>
                      <a:prstDash val="solid"/>
                    </a:lnL>
                    <a:lnB w="19050">
                      <a:solidFill>
                        <a:srgbClr val="1525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4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400" b="1" spc="-85" dirty="0">
                          <a:solidFill>
                            <a:srgbClr val="152544"/>
                          </a:solidFill>
                          <a:latin typeface="Tahoma"/>
                          <a:cs typeface="Tahoma"/>
                        </a:rPr>
                        <a:t>Bhavya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R w="19050">
                      <a:solidFill>
                        <a:srgbClr val="152544"/>
                      </a:solidFill>
                      <a:prstDash val="solid"/>
                    </a:lnR>
                    <a:lnT w="19050">
                      <a:solidFill>
                        <a:srgbClr val="152544"/>
                      </a:solidFill>
                      <a:prstDash val="solid"/>
                    </a:lnT>
                    <a:lnB w="19050">
                      <a:solidFill>
                        <a:srgbClr val="1525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3000" dirty="0">
                          <a:solidFill>
                            <a:schemeClr val="bg2"/>
                          </a:solidFill>
                          <a:latin typeface="MS UI Gothic"/>
                          <a:cs typeface="MS UI Gothic"/>
                        </a:rPr>
                        <a:t>✔</a:t>
                      </a:r>
                      <a:endParaRPr sz="3000">
                        <a:solidFill>
                          <a:schemeClr val="bg2"/>
                        </a:solidFill>
                        <a:latin typeface="MS UI Gothic"/>
                        <a:cs typeface="MS UI Gothic"/>
                      </a:endParaRPr>
                    </a:p>
                  </a:txBody>
                  <a:tcPr marL="0" marR="0" marT="295275" marB="0">
                    <a:lnL w="19050">
                      <a:solidFill>
                        <a:srgbClr val="152544"/>
                      </a:solidFill>
                      <a:prstDash val="solid"/>
                    </a:lnL>
                    <a:lnR w="19050">
                      <a:solidFill>
                        <a:srgbClr val="152544"/>
                      </a:solidFill>
                      <a:prstDash val="solid"/>
                    </a:lnR>
                    <a:lnT w="19050">
                      <a:solidFill>
                        <a:srgbClr val="152544"/>
                      </a:solidFill>
                      <a:prstDash val="solid"/>
                    </a:lnT>
                    <a:lnB w="19050">
                      <a:solidFill>
                        <a:srgbClr val="15254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3000" dirty="0">
                          <a:solidFill>
                            <a:schemeClr val="bg2"/>
                          </a:solidFill>
                          <a:latin typeface="MS UI Gothic"/>
                          <a:cs typeface="MS UI Gothic"/>
                        </a:rPr>
                        <a:t>✔</a:t>
                      </a:r>
                      <a:endParaRPr sz="3000">
                        <a:solidFill>
                          <a:schemeClr val="bg2"/>
                        </a:solidFill>
                        <a:latin typeface="MS UI Gothic"/>
                        <a:cs typeface="MS UI Gothic"/>
                      </a:endParaRPr>
                    </a:p>
                  </a:txBody>
                  <a:tcPr marL="0" marR="0" marT="295275" marB="0">
                    <a:lnL w="19050">
                      <a:solidFill>
                        <a:srgbClr val="152544"/>
                      </a:solidFill>
                      <a:prstDash val="solid"/>
                    </a:lnL>
                    <a:lnR w="19050">
                      <a:solidFill>
                        <a:srgbClr val="152544"/>
                      </a:solidFill>
                      <a:prstDash val="solid"/>
                    </a:lnR>
                    <a:lnT w="19050">
                      <a:solidFill>
                        <a:srgbClr val="152544"/>
                      </a:solidFill>
                      <a:prstDash val="solid"/>
                    </a:lnT>
                    <a:lnB w="19050">
                      <a:solidFill>
                        <a:srgbClr val="15254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52544"/>
                      </a:solidFill>
                      <a:prstDash val="solid"/>
                    </a:lnL>
                    <a:lnR w="19050">
                      <a:solidFill>
                        <a:srgbClr val="152544"/>
                      </a:solidFill>
                      <a:prstDash val="solid"/>
                    </a:lnR>
                    <a:lnT w="19050">
                      <a:solidFill>
                        <a:srgbClr val="152544"/>
                      </a:solidFill>
                      <a:prstDash val="solid"/>
                    </a:lnT>
                    <a:lnB w="19050">
                      <a:solidFill>
                        <a:srgbClr val="15254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3000" dirty="0">
                          <a:solidFill>
                            <a:schemeClr val="bg2"/>
                          </a:solidFill>
                          <a:latin typeface="MS UI Gothic"/>
                          <a:cs typeface="MS UI Gothic"/>
                        </a:rPr>
                        <a:t>✔</a:t>
                      </a:r>
                      <a:endParaRPr sz="3000">
                        <a:solidFill>
                          <a:schemeClr val="bg2"/>
                        </a:solidFill>
                        <a:latin typeface="MS UI Gothic"/>
                        <a:cs typeface="MS UI Gothic"/>
                      </a:endParaRPr>
                    </a:p>
                  </a:txBody>
                  <a:tcPr marL="0" marR="0" marT="295275" marB="0">
                    <a:lnL w="19050">
                      <a:solidFill>
                        <a:srgbClr val="152544"/>
                      </a:solidFill>
                      <a:prstDash val="solid"/>
                    </a:lnL>
                    <a:lnR w="19050">
                      <a:solidFill>
                        <a:srgbClr val="152544"/>
                      </a:solidFill>
                      <a:prstDash val="solid"/>
                    </a:lnR>
                    <a:lnT w="19050">
                      <a:solidFill>
                        <a:srgbClr val="152544"/>
                      </a:solidFill>
                      <a:prstDash val="solid"/>
                    </a:lnT>
                    <a:lnB w="19050">
                      <a:solidFill>
                        <a:srgbClr val="15254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52544"/>
                      </a:solidFill>
                      <a:prstDash val="solid"/>
                    </a:lnL>
                    <a:lnT w="19050">
                      <a:solidFill>
                        <a:srgbClr val="152544"/>
                      </a:solidFill>
                      <a:prstDash val="solid"/>
                    </a:lnT>
                    <a:lnB w="19050">
                      <a:solidFill>
                        <a:srgbClr val="1525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4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400" b="1" spc="-80" dirty="0">
                          <a:solidFill>
                            <a:srgbClr val="152544"/>
                          </a:solidFill>
                          <a:latin typeface="Tahoma"/>
                          <a:cs typeface="Tahoma"/>
                        </a:rPr>
                        <a:t>Mananshi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R w="19050">
                      <a:solidFill>
                        <a:srgbClr val="152544"/>
                      </a:solidFill>
                      <a:prstDash val="solid"/>
                    </a:lnR>
                    <a:lnT w="19050">
                      <a:solidFill>
                        <a:srgbClr val="152544"/>
                      </a:solidFill>
                      <a:prstDash val="solid"/>
                    </a:lnT>
                    <a:lnB w="19050">
                      <a:solidFill>
                        <a:srgbClr val="1525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52544"/>
                      </a:solidFill>
                      <a:prstDash val="solid"/>
                    </a:lnL>
                    <a:lnR w="19050">
                      <a:solidFill>
                        <a:srgbClr val="152544"/>
                      </a:solidFill>
                      <a:prstDash val="solid"/>
                    </a:lnR>
                    <a:lnT w="19050">
                      <a:solidFill>
                        <a:srgbClr val="152544"/>
                      </a:solidFill>
                      <a:prstDash val="solid"/>
                    </a:lnT>
                    <a:lnB w="19050">
                      <a:solidFill>
                        <a:srgbClr val="15254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3000" dirty="0">
                          <a:solidFill>
                            <a:schemeClr val="bg2"/>
                          </a:solidFill>
                          <a:latin typeface="MS UI Gothic"/>
                          <a:cs typeface="MS UI Gothic"/>
                        </a:rPr>
                        <a:t>✔</a:t>
                      </a:r>
                      <a:endParaRPr sz="3000">
                        <a:solidFill>
                          <a:schemeClr val="bg2"/>
                        </a:solidFill>
                        <a:latin typeface="MS UI Gothic"/>
                        <a:cs typeface="MS UI Gothic"/>
                      </a:endParaRPr>
                    </a:p>
                  </a:txBody>
                  <a:tcPr marL="0" marR="0" marT="295275" marB="0">
                    <a:lnL w="19050">
                      <a:solidFill>
                        <a:srgbClr val="152544"/>
                      </a:solidFill>
                      <a:prstDash val="solid"/>
                    </a:lnL>
                    <a:lnR w="19050">
                      <a:solidFill>
                        <a:srgbClr val="152544"/>
                      </a:solidFill>
                      <a:prstDash val="solid"/>
                    </a:lnR>
                    <a:lnT w="19050">
                      <a:solidFill>
                        <a:srgbClr val="152544"/>
                      </a:solidFill>
                      <a:prstDash val="solid"/>
                    </a:lnT>
                    <a:lnB w="19050">
                      <a:solidFill>
                        <a:srgbClr val="15254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3000" dirty="0">
                          <a:solidFill>
                            <a:schemeClr val="bg2"/>
                          </a:solidFill>
                          <a:latin typeface="MS UI Gothic"/>
                          <a:cs typeface="MS UI Gothic"/>
                        </a:rPr>
                        <a:t>✔</a:t>
                      </a:r>
                      <a:endParaRPr sz="3000">
                        <a:solidFill>
                          <a:schemeClr val="bg2"/>
                        </a:solidFill>
                        <a:latin typeface="MS UI Gothic"/>
                        <a:cs typeface="MS UI Gothic"/>
                      </a:endParaRPr>
                    </a:p>
                  </a:txBody>
                  <a:tcPr marL="0" marR="0" marT="295275" marB="0">
                    <a:lnL w="19050">
                      <a:solidFill>
                        <a:srgbClr val="152544"/>
                      </a:solidFill>
                      <a:prstDash val="solid"/>
                    </a:lnL>
                    <a:lnR w="19050">
                      <a:solidFill>
                        <a:srgbClr val="152544"/>
                      </a:solidFill>
                      <a:prstDash val="solid"/>
                    </a:lnR>
                    <a:lnT w="19050">
                      <a:solidFill>
                        <a:srgbClr val="152544"/>
                      </a:solidFill>
                      <a:prstDash val="solid"/>
                    </a:lnT>
                    <a:lnB w="19050">
                      <a:solidFill>
                        <a:srgbClr val="15254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3000" dirty="0">
                          <a:solidFill>
                            <a:schemeClr val="bg2"/>
                          </a:solidFill>
                          <a:latin typeface="MS UI Gothic"/>
                          <a:cs typeface="MS UI Gothic"/>
                        </a:rPr>
                        <a:t>✔</a:t>
                      </a:r>
                      <a:endParaRPr sz="3000">
                        <a:solidFill>
                          <a:schemeClr val="bg2"/>
                        </a:solidFill>
                        <a:latin typeface="MS UI Gothic"/>
                        <a:cs typeface="MS UI Gothic"/>
                      </a:endParaRPr>
                    </a:p>
                  </a:txBody>
                  <a:tcPr marL="0" marR="0" marT="295275" marB="0">
                    <a:lnL w="19050">
                      <a:solidFill>
                        <a:srgbClr val="152544"/>
                      </a:solidFill>
                      <a:prstDash val="solid"/>
                    </a:lnL>
                    <a:lnR w="19050">
                      <a:solidFill>
                        <a:srgbClr val="152544"/>
                      </a:solidFill>
                      <a:prstDash val="solid"/>
                    </a:lnR>
                    <a:lnT w="19050">
                      <a:solidFill>
                        <a:srgbClr val="152544"/>
                      </a:solidFill>
                      <a:prstDash val="solid"/>
                    </a:lnT>
                    <a:lnB w="19050">
                      <a:solidFill>
                        <a:srgbClr val="15254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52544"/>
                      </a:solidFill>
                      <a:prstDash val="solid"/>
                    </a:lnL>
                    <a:lnT w="19050">
                      <a:solidFill>
                        <a:srgbClr val="152544"/>
                      </a:solidFill>
                      <a:prstDash val="solid"/>
                    </a:lnT>
                    <a:lnB w="19050">
                      <a:solidFill>
                        <a:srgbClr val="1525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4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400" b="1" spc="-90" dirty="0">
                          <a:solidFill>
                            <a:srgbClr val="152544"/>
                          </a:solidFill>
                          <a:latin typeface="Tahoma"/>
                          <a:cs typeface="Tahoma"/>
                        </a:rPr>
                        <a:t>Nandini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R w="19050">
                      <a:solidFill>
                        <a:srgbClr val="152544"/>
                      </a:solidFill>
                      <a:prstDash val="solid"/>
                    </a:lnR>
                    <a:lnT w="19050">
                      <a:solidFill>
                        <a:srgbClr val="152544"/>
                      </a:solidFill>
                      <a:prstDash val="solid"/>
                    </a:lnT>
                    <a:lnB w="19050">
                      <a:solidFill>
                        <a:srgbClr val="1525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3000" dirty="0">
                          <a:solidFill>
                            <a:schemeClr val="bg2"/>
                          </a:solidFill>
                          <a:latin typeface="MS UI Gothic"/>
                          <a:cs typeface="MS UI Gothic"/>
                        </a:rPr>
                        <a:t>✔</a:t>
                      </a:r>
                      <a:endParaRPr sz="3000">
                        <a:solidFill>
                          <a:schemeClr val="bg2"/>
                        </a:solidFill>
                        <a:latin typeface="MS UI Gothic"/>
                        <a:cs typeface="MS UI Gothic"/>
                      </a:endParaRPr>
                    </a:p>
                  </a:txBody>
                  <a:tcPr marL="0" marR="0" marT="295275" marB="0">
                    <a:lnL w="19050">
                      <a:solidFill>
                        <a:srgbClr val="152544"/>
                      </a:solidFill>
                      <a:prstDash val="solid"/>
                    </a:lnL>
                    <a:lnR w="19050">
                      <a:solidFill>
                        <a:srgbClr val="152544"/>
                      </a:solidFill>
                      <a:prstDash val="solid"/>
                    </a:lnR>
                    <a:lnT w="19050">
                      <a:solidFill>
                        <a:srgbClr val="152544"/>
                      </a:solidFill>
                      <a:prstDash val="solid"/>
                    </a:lnT>
                    <a:lnB w="19050">
                      <a:solidFill>
                        <a:srgbClr val="15254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52544"/>
                      </a:solidFill>
                      <a:prstDash val="solid"/>
                    </a:lnL>
                    <a:lnR w="19050">
                      <a:solidFill>
                        <a:srgbClr val="152544"/>
                      </a:solidFill>
                      <a:prstDash val="solid"/>
                    </a:lnR>
                    <a:lnT w="19050">
                      <a:solidFill>
                        <a:srgbClr val="152544"/>
                      </a:solidFill>
                      <a:prstDash val="solid"/>
                    </a:lnT>
                    <a:lnB w="19050">
                      <a:solidFill>
                        <a:srgbClr val="15254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3000" dirty="0">
                          <a:solidFill>
                            <a:schemeClr val="bg2"/>
                          </a:solidFill>
                          <a:latin typeface="MS UI Gothic"/>
                          <a:cs typeface="MS UI Gothic"/>
                        </a:rPr>
                        <a:t>✔</a:t>
                      </a:r>
                      <a:endParaRPr sz="3000">
                        <a:solidFill>
                          <a:schemeClr val="bg2"/>
                        </a:solidFill>
                        <a:latin typeface="MS UI Gothic"/>
                        <a:cs typeface="MS UI Gothic"/>
                      </a:endParaRPr>
                    </a:p>
                  </a:txBody>
                  <a:tcPr marL="0" marR="0" marT="295275" marB="0">
                    <a:lnL w="19050">
                      <a:solidFill>
                        <a:srgbClr val="152544"/>
                      </a:solidFill>
                      <a:prstDash val="solid"/>
                    </a:lnL>
                    <a:lnR w="19050">
                      <a:solidFill>
                        <a:srgbClr val="152544"/>
                      </a:solidFill>
                      <a:prstDash val="solid"/>
                    </a:lnR>
                    <a:lnT w="19050">
                      <a:solidFill>
                        <a:srgbClr val="152544"/>
                      </a:solidFill>
                      <a:prstDash val="solid"/>
                    </a:lnT>
                    <a:lnB w="19050">
                      <a:solidFill>
                        <a:srgbClr val="15254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52544"/>
                      </a:solidFill>
                      <a:prstDash val="solid"/>
                    </a:lnL>
                    <a:lnR w="19050">
                      <a:solidFill>
                        <a:srgbClr val="152544"/>
                      </a:solidFill>
                      <a:prstDash val="solid"/>
                    </a:lnR>
                    <a:lnT w="19050">
                      <a:solidFill>
                        <a:srgbClr val="152544"/>
                      </a:solidFill>
                      <a:prstDash val="solid"/>
                    </a:lnT>
                    <a:lnB w="19050">
                      <a:solidFill>
                        <a:srgbClr val="15254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3000" dirty="0">
                          <a:solidFill>
                            <a:srgbClr val="152544"/>
                          </a:solidFill>
                          <a:latin typeface="MS UI Gothic"/>
                          <a:cs typeface="MS UI Gothic"/>
                        </a:rPr>
                        <a:t>✔</a:t>
                      </a:r>
                      <a:endParaRPr sz="3000">
                        <a:latin typeface="MS UI Gothic"/>
                        <a:cs typeface="MS UI Gothic"/>
                      </a:endParaRPr>
                    </a:p>
                  </a:txBody>
                  <a:tcPr marL="0" marR="0" marT="295275" marB="0">
                    <a:lnL w="19050">
                      <a:solidFill>
                        <a:srgbClr val="152544"/>
                      </a:solidFill>
                      <a:prstDash val="solid"/>
                    </a:lnL>
                    <a:lnT w="19050">
                      <a:solidFill>
                        <a:srgbClr val="152544"/>
                      </a:solidFill>
                      <a:prstDash val="solid"/>
                    </a:lnT>
                    <a:lnB w="19050">
                      <a:solidFill>
                        <a:srgbClr val="1525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8511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80" dirty="0">
                          <a:solidFill>
                            <a:srgbClr val="152544"/>
                          </a:solidFill>
                          <a:latin typeface="Tahoma"/>
                          <a:cs typeface="Tahoma"/>
                        </a:rPr>
                        <a:t>Vinay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85750" marB="0">
                    <a:lnR w="19050">
                      <a:solidFill>
                        <a:srgbClr val="152544"/>
                      </a:solidFill>
                      <a:prstDash val="solid"/>
                    </a:lnR>
                    <a:lnT w="19050">
                      <a:solidFill>
                        <a:srgbClr val="15254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52544"/>
                      </a:solidFill>
                      <a:prstDash val="solid"/>
                    </a:lnL>
                    <a:lnR w="19050">
                      <a:solidFill>
                        <a:srgbClr val="152544"/>
                      </a:solidFill>
                      <a:prstDash val="solid"/>
                    </a:lnR>
                    <a:lnT w="19050">
                      <a:solidFill>
                        <a:srgbClr val="152544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000" dirty="0">
                          <a:solidFill>
                            <a:schemeClr val="bg2"/>
                          </a:solidFill>
                          <a:latin typeface="MS UI Gothic"/>
                          <a:cs typeface="MS UI Gothic"/>
                        </a:rPr>
                        <a:t>✔</a:t>
                      </a:r>
                    </a:p>
                  </a:txBody>
                  <a:tcPr marL="0" marR="0" marT="228600" marB="0">
                    <a:lnL w="19050">
                      <a:solidFill>
                        <a:srgbClr val="152544"/>
                      </a:solidFill>
                      <a:prstDash val="solid"/>
                    </a:lnL>
                    <a:lnR w="19050">
                      <a:solidFill>
                        <a:srgbClr val="152544"/>
                      </a:solidFill>
                      <a:prstDash val="solid"/>
                    </a:lnR>
                    <a:lnT w="19050">
                      <a:solidFill>
                        <a:srgbClr val="152544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52544"/>
                      </a:solidFill>
                      <a:prstDash val="solid"/>
                    </a:lnL>
                    <a:lnR w="19050">
                      <a:solidFill>
                        <a:srgbClr val="152544"/>
                      </a:solidFill>
                      <a:prstDash val="solid"/>
                    </a:lnR>
                    <a:lnT w="19050">
                      <a:solidFill>
                        <a:srgbClr val="152544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000" dirty="0">
                          <a:solidFill>
                            <a:schemeClr val="bg2"/>
                          </a:solidFill>
                          <a:latin typeface="MS UI Gothic"/>
                          <a:cs typeface="MS UI Gothic"/>
                        </a:rPr>
                        <a:t>✔</a:t>
                      </a:r>
                    </a:p>
                  </a:txBody>
                  <a:tcPr marL="0" marR="0" marT="228600" marB="0">
                    <a:lnL w="19050">
                      <a:solidFill>
                        <a:srgbClr val="152544"/>
                      </a:solidFill>
                      <a:prstDash val="solid"/>
                    </a:lnL>
                    <a:lnR w="19050">
                      <a:solidFill>
                        <a:srgbClr val="152544"/>
                      </a:solidFill>
                      <a:prstDash val="solid"/>
                    </a:lnR>
                    <a:lnT w="19050">
                      <a:solidFill>
                        <a:srgbClr val="152544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000" dirty="0">
                          <a:solidFill>
                            <a:srgbClr val="152544"/>
                          </a:solidFill>
                          <a:latin typeface="MS UI Gothic"/>
                          <a:cs typeface="MS UI Gothic"/>
                        </a:rPr>
                        <a:t>✔</a:t>
                      </a:r>
                      <a:endParaRPr sz="3000" dirty="0">
                        <a:latin typeface="MS UI Gothic"/>
                        <a:cs typeface="MS UI Gothic"/>
                      </a:endParaRPr>
                    </a:p>
                  </a:txBody>
                  <a:tcPr marL="0" marR="0" marT="228600" marB="0">
                    <a:lnL w="19050">
                      <a:solidFill>
                        <a:srgbClr val="152544"/>
                      </a:solidFill>
                      <a:prstDash val="solid"/>
                    </a:lnL>
                    <a:lnT w="19050">
                      <a:solidFill>
                        <a:srgbClr val="15254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166" y="232493"/>
            <a:ext cx="17574260" cy="1162050"/>
          </a:xfrm>
          <a:custGeom>
            <a:avLst/>
            <a:gdLst/>
            <a:ahLst/>
            <a:cxnLst/>
            <a:rect l="l" t="t" r="r" b="b"/>
            <a:pathLst>
              <a:path w="17574260" h="1162050">
                <a:moveTo>
                  <a:pt x="16977109" y="1162049"/>
                </a:moveTo>
                <a:lnTo>
                  <a:pt x="596877" y="1162049"/>
                </a:lnTo>
                <a:lnTo>
                  <a:pt x="547886" y="1160123"/>
                </a:lnTo>
                <a:lnTo>
                  <a:pt x="499993" y="1154445"/>
                </a:lnTo>
                <a:lnTo>
                  <a:pt x="453350" y="1145164"/>
                </a:lnTo>
                <a:lnTo>
                  <a:pt x="408111" y="1132431"/>
                </a:lnTo>
                <a:lnTo>
                  <a:pt x="364428" y="1116396"/>
                </a:lnTo>
                <a:lnTo>
                  <a:pt x="322454" y="1097209"/>
                </a:lnTo>
                <a:lnTo>
                  <a:pt x="282344" y="1075020"/>
                </a:lnTo>
                <a:lnTo>
                  <a:pt x="244248" y="1049979"/>
                </a:lnTo>
                <a:lnTo>
                  <a:pt x="208322" y="1022237"/>
                </a:lnTo>
                <a:lnTo>
                  <a:pt x="174716" y="991943"/>
                </a:lnTo>
                <a:lnTo>
                  <a:pt x="143585" y="959247"/>
                </a:lnTo>
                <a:lnTo>
                  <a:pt x="115082" y="924300"/>
                </a:lnTo>
                <a:lnTo>
                  <a:pt x="89359" y="887252"/>
                </a:lnTo>
                <a:lnTo>
                  <a:pt x="66569" y="848253"/>
                </a:lnTo>
                <a:lnTo>
                  <a:pt x="46866" y="807453"/>
                </a:lnTo>
                <a:lnTo>
                  <a:pt x="30402" y="765001"/>
                </a:lnTo>
                <a:lnTo>
                  <a:pt x="17330" y="721049"/>
                </a:lnTo>
                <a:lnTo>
                  <a:pt x="7804" y="675746"/>
                </a:lnTo>
                <a:lnTo>
                  <a:pt x="1976" y="629243"/>
                </a:lnTo>
                <a:lnTo>
                  <a:pt x="0" y="581689"/>
                </a:lnTo>
                <a:lnTo>
                  <a:pt x="1976" y="533944"/>
                </a:lnTo>
                <a:lnTo>
                  <a:pt x="7804" y="487270"/>
                </a:lnTo>
                <a:lnTo>
                  <a:pt x="17330" y="441814"/>
                </a:lnTo>
                <a:lnTo>
                  <a:pt x="30402" y="397726"/>
                </a:lnTo>
                <a:lnTo>
                  <a:pt x="46866" y="355154"/>
                </a:lnTo>
                <a:lnTo>
                  <a:pt x="66569" y="314249"/>
                </a:lnTo>
                <a:lnTo>
                  <a:pt x="89359" y="275159"/>
                </a:lnTo>
                <a:lnTo>
                  <a:pt x="115082" y="238033"/>
                </a:lnTo>
                <a:lnTo>
                  <a:pt x="143585" y="203021"/>
                </a:lnTo>
                <a:lnTo>
                  <a:pt x="174716" y="170270"/>
                </a:lnTo>
                <a:lnTo>
                  <a:pt x="208322" y="139932"/>
                </a:lnTo>
                <a:lnTo>
                  <a:pt x="244248" y="112153"/>
                </a:lnTo>
                <a:lnTo>
                  <a:pt x="282344" y="87085"/>
                </a:lnTo>
                <a:lnTo>
                  <a:pt x="322454" y="64875"/>
                </a:lnTo>
                <a:lnTo>
                  <a:pt x="364428" y="45673"/>
                </a:lnTo>
                <a:lnTo>
                  <a:pt x="408111" y="29628"/>
                </a:lnTo>
                <a:lnTo>
                  <a:pt x="453350" y="16889"/>
                </a:lnTo>
                <a:lnTo>
                  <a:pt x="499993" y="7605"/>
                </a:lnTo>
                <a:lnTo>
                  <a:pt x="547886" y="1926"/>
                </a:lnTo>
                <a:lnTo>
                  <a:pt x="596877" y="0"/>
                </a:lnTo>
                <a:lnTo>
                  <a:pt x="16977109" y="0"/>
                </a:lnTo>
                <a:lnTo>
                  <a:pt x="17026100" y="1926"/>
                </a:lnTo>
                <a:lnTo>
                  <a:pt x="17073993" y="7605"/>
                </a:lnTo>
                <a:lnTo>
                  <a:pt x="17120636" y="16889"/>
                </a:lnTo>
                <a:lnTo>
                  <a:pt x="17165875" y="29628"/>
                </a:lnTo>
                <a:lnTo>
                  <a:pt x="17209558" y="45673"/>
                </a:lnTo>
                <a:lnTo>
                  <a:pt x="17251531" y="64875"/>
                </a:lnTo>
                <a:lnTo>
                  <a:pt x="17291642" y="87085"/>
                </a:lnTo>
                <a:lnTo>
                  <a:pt x="17329737" y="112153"/>
                </a:lnTo>
                <a:lnTo>
                  <a:pt x="17365664" y="139932"/>
                </a:lnTo>
                <a:lnTo>
                  <a:pt x="17399269" y="170270"/>
                </a:lnTo>
                <a:lnTo>
                  <a:pt x="17430400" y="203021"/>
                </a:lnTo>
                <a:lnTo>
                  <a:pt x="17458904" y="238033"/>
                </a:lnTo>
                <a:lnTo>
                  <a:pt x="17484627" y="275159"/>
                </a:lnTo>
                <a:lnTo>
                  <a:pt x="17507417" y="314249"/>
                </a:lnTo>
                <a:lnTo>
                  <a:pt x="17527120" y="355154"/>
                </a:lnTo>
                <a:lnTo>
                  <a:pt x="17543584" y="397726"/>
                </a:lnTo>
                <a:lnTo>
                  <a:pt x="17556655" y="441814"/>
                </a:lnTo>
                <a:lnTo>
                  <a:pt x="17566182" y="487270"/>
                </a:lnTo>
                <a:lnTo>
                  <a:pt x="17572010" y="533944"/>
                </a:lnTo>
                <a:lnTo>
                  <a:pt x="17573986" y="581689"/>
                </a:lnTo>
                <a:lnTo>
                  <a:pt x="17571815" y="629243"/>
                </a:lnTo>
                <a:lnTo>
                  <a:pt x="17565812" y="675746"/>
                </a:lnTo>
                <a:lnTo>
                  <a:pt x="17556132" y="721049"/>
                </a:lnTo>
                <a:lnTo>
                  <a:pt x="17542927" y="765001"/>
                </a:lnTo>
                <a:lnTo>
                  <a:pt x="17526350" y="807453"/>
                </a:lnTo>
                <a:lnTo>
                  <a:pt x="17506554" y="848253"/>
                </a:lnTo>
                <a:lnTo>
                  <a:pt x="17483693" y="887252"/>
                </a:lnTo>
                <a:lnTo>
                  <a:pt x="17457918" y="924300"/>
                </a:lnTo>
                <a:lnTo>
                  <a:pt x="17429384" y="959247"/>
                </a:lnTo>
                <a:lnTo>
                  <a:pt x="17398243" y="991943"/>
                </a:lnTo>
                <a:lnTo>
                  <a:pt x="17364648" y="1022237"/>
                </a:lnTo>
                <a:lnTo>
                  <a:pt x="17328752" y="1049979"/>
                </a:lnTo>
                <a:lnTo>
                  <a:pt x="17290708" y="1075020"/>
                </a:lnTo>
                <a:lnTo>
                  <a:pt x="17250669" y="1097209"/>
                </a:lnTo>
                <a:lnTo>
                  <a:pt x="17208788" y="1116396"/>
                </a:lnTo>
                <a:lnTo>
                  <a:pt x="17165218" y="1132431"/>
                </a:lnTo>
                <a:lnTo>
                  <a:pt x="17120112" y="1145164"/>
                </a:lnTo>
                <a:lnTo>
                  <a:pt x="17073624" y="1154445"/>
                </a:lnTo>
                <a:lnTo>
                  <a:pt x="17025905" y="1160123"/>
                </a:lnTo>
                <a:lnTo>
                  <a:pt x="16977109" y="1162049"/>
                </a:lnTo>
                <a:close/>
              </a:path>
            </a:pathLst>
          </a:custGeom>
          <a:solidFill>
            <a:srgbClr val="152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8261" y="3011987"/>
            <a:ext cx="4999132" cy="5003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4874" y="341963"/>
            <a:ext cx="411035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140" dirty="0">
                <a:solidFill>
                  <a:srgbClr val="FFFFFF"/>
                </a:solidFill>
              </a:rPr>
              <a:t>F</a:t>
            </a:r>
            <a:r>
              <a:rPr sz="5600" spc="15" dirty="0">
                <a:solidFill>
                  <a:srgbClr val="FFFFFF"/>
                </a:solidFill>
              </a:rPr>
              <a:t>u</a:t>
            </a:r>
            <a:r>
              <a:rPr sz="5600" spc="50" dirty="0">
                <a:solidFill>
                  <a:srgbClr val="FFFFFF"/>
                </a:solidFill>
              </a:rPr>
              <a:t>t</a:t>
            </a:r>
            <a:r>
              <a:rPr sz="5600" spc="15" dirty="0">
                <a:solidFill>
                  <a:srgbClr val="FFFFFF"/>
                </a:solidFill>
              </a:rPr>
              <a:t>u</a:t>
            </a:r>
            <a:r>
              <a:rPr sz="5600" spc="-175" dirty="0">
                <a:solidFill>
                  <a:srgbClr val="FFFFFF"/>
                </a:solidFill>
              </a:rPr>
              <a:t>r</a:t>
            </a:r>
            <a:r>
              <a:rPr sz="5600" spc="-90" dirty="0">
                <a:solidFill>
                  <a:srgbClr val="FFFFFF"/>
                </a:solidFill>
              </a:rPr>
              <a:t>e</a:t>
            </a:r>
            <a:r>
              <a:rPr sz="5600" spc="-400" dirty="0">
                <a:solidFill>
                  <a:srgbClr val="FFFFFF"/>
                </a:solidFill>
              </a:rPr>
              <a:t> </a:t>
            </a:r>
            <a:r>
              <a:rPr sz="5600" spc="204" dirty="0">
                <a:solidFill>
                  <a:srgbClr val="FFFFFF"/>
                </a:solidFill>
              </a:rPr>
              <a:t>w</a:t>
            </a:r>
            <a:r>
              <a:rPr sz="5600" spc="140" dirty="0">
                <a:solidFill>
                  <a:srgbClr val="FFFFFF"/>
                </a:solidFill>
              </a:rPr>
              <a:t>o</a:t>
            </a:r>
            <a:r>
              <a:rPr sz="5600" spc="-175" dirty="0">
                <a:solidFill>
                  <a:srgbClr val="FFFFFF"/>
                </a:solidFill>
              </a:rPr>
              <a:t>r</a:t>
            </a:r>
            <a:r>
              <a:rPr sz="5600" spc="-45" dirty="0">
                <a:solidFill>
                  <a:srgbClr val="FFFFFF"/>
                </a:solidFill>
              </a:rPr>
              <a:t>k</a:t>
            </a:r>
            <a:endParaRPr sz="56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591" y="2287297"/>
            <a:ext cx="123824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1528" y="2968335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1528" y="3654135"/>
            <a:ext cx="133350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1528" y="4339935"/>
            <a:ext cx="133350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591" y="5716297"/>
            <a:ext cx="123824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8591" y="7087897"/>
            <a:ext cx="123824" cy="1238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30216" y="1845972"/>
            <a:ext cx="7952105" cy="756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9765" marR="2106930" indent="-647700">
              <a:lnSpc>
                <a:spcPct val="150000"/>
              </a:lnSpc>
              <a:spcBef>
                <a:spcPts val="100"/>
              </a:spcBef>
            </a:pPr>
            <a:r>
              <a:rPr sz="3000" spc="35" dirty="0">
                <a:latin typeface="Tahoma"/>
                <a:cs typeface="Tahoma"/>
              </a:rPr>
              <a:t>W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55" dirty="0">
                <a:latin typeface="Tahoma"/>
                <a:cs typeface="Tahoma"/>
              </a:rPr>
              <a:t>w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-15" dirty="0">
                <a:latin typeface="Tahoma"/>
                <a:cs typeface="Tahoma"/>
              </a:rPr>
              <a:t>ll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35" dirty="0">
                <a:latin typeface="Tahoma"/>
                <a:cs typeface="Tahoma"/>
              </a:rPr>
              <a:t>y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20" dirty="0">
                <a:latin typeface="Tahoma"/>
                <a:cs typeface="Tahoma"/>
              </a:rPr>
              <a:t>v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110" dirty="0">
                <a:latin typeface="Tahoma"/>
                <a:cs typeface="Tahoma"/>
              </a:rPr>
              <a:t>d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20" dirty="0">
                <a:latin typeface="Tahoma"/>
                <a:cs typeface="Tahoma"/>
              </a:rPr>
              <a:t>v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45" dirty="0">
                <a:latin typeface="Tahoma"/>
                <a:cs typeface="Tahoma"/>
              </a:rPr>
              <a:t>f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60" dirty="0">
                <a:latin typeface="Tahoma"/>
                <a:cs typeface="Tahoma"/>
              </a:rPr>
              <a:t>tt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-10" dirty="0">
                <a:latin typeface="Tahoma"/>
                <a:cs typeface="Tahoma"/>
              </a:rPr>
              <a:t>n</a:t>
            </a:r>
            <a:r>
              <a:rPr sz="3000" spc="95" dirty="0">
                <a:latin typeface="Tahoma"/>
                <a:cs typeface="Tahoma"/>
              </a:rPr>
              <a:t>g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110" dirty="0">
                <a:latin typeface="Tahoma"/>
                <a:cs typeface="Tahoma"/>
              </a:rPr>
              <a:t>b</a:t>
            </a:r>
            <a:r>
              <a:rPr sz="3000" spc="35" dirty="0">
                <a:latin typeface="Tahoma"/>
                <a:cs typeface="Tahoma"/>
              </a:rPr>
              <a:t>y</a:t>
            </a:r>
            <a:r>
              <a:rPr sz="3000" spc="-370" dirty="0">
                <a:latin typeface="Tahoma"/>
                <a:cs typeface="Tahoma"/>
              </a:rPr>
              <a:t>:  </a:t>
            </a:r>
            <a:r>
              <a:rPr sz="3000" spc="5" dirty="0">
                <a:latin typeface="Tahoma"/>
                <a:cs typeface="Tahoma"/>
              </a:rPr>
              <a:t>u</a:t>
            </a:r>
            <a:r>
              <a:rPr sz="3000" spc="70" dirty="0">
                <a:latin typeface="Tahoma"/>
                <a:cs typeface="Tahoma"/>
              </a:rPr>
              <a:t>s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-10" dirty="0">
                <a:latin typeface="Tahoma"/>
                <a:cs typeface="Tahoma"/>
              </a:rPr>
              <a:t>n</a:t>
            </a:r>
            <a:r>
              <a:rPr sz="3000" spc="95" dirty="0">
                <a:latin typeface="Tahoma"/>
                <a:cs typeface="Tahoma"/>
              </a:rPr>
              <a:t>g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220" dirty="0">
                <a:latin typeface="Tahoma"/>
                <a:cs typeface="Tahoma"/>
              </a:rPr>
              <a:t>c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70" dirty="0">
                <a:latin typeface="Tahoma"/>
                <a:cs typeface="Tahoma"/>
              </a:rPr>
              <a:t>ss</a:t>
            </a:r>
            <a:r>
              <a:rPr sz="3000" spc="80" dirty="0">
                <a:latin typeface="Tahoma"/>
                <a:cs typeface="Tahoma"/>
              </a:rPr>
              <a:t>-</a:t>
            </a:r>
            <a:r>
              <a:rPr sz="3000" spc="20" dirty="0">
                <a:latin typeface="Tahoma"/>
                <a:cs typeface="Tahoma"/>
              </a:rPr>
              <a:t>v</a:t>
            </a:r>
            <a:r>
              <a:rPr sz="3000" spc="-15" dirty="0">
                <a:latin typeface="Tahoma"/>
                <a:cs typeface="Tahoma"/>
              </a:rPr>
              <a:t>al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110" dirty="0">
                <a:latin typeface="Tahoma"/>
                <a:cs typeface="Tahoma"/>
              </a:rPr>
              <a:t>d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-10" dirty="0">
                <a:latin typeface="Tahoma"/>
                <a:cs typeface="Tahoma"/>
              </a:rPr>
              <a:t>n  </a:t>
            </a:r>
            <a:r>
              <a:rPr sz="3000" spc="95" dirty="0">
                <a:latin typeface="Tahoma"/>
                <a:cs typeface="Tahoma"/>
              </a:rPr>
              <a:t>p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45" dirty="0">
                <a:latin typeface="Tahoma"/>
                <a:cs typeface="Tahoma"/>
              </a:rPr>
              <a:t>f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30" dirty="0">
                <a:latin typeface="Tahoma"/>
                <a:cs typeface="Tahoma"/>
              </a:rPr>
              <a:t>m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-10" dirty="0">
                <a:latin typeface="Tahoma"/>
                <a:cs typeface="Tahoma"/>
              </a:rPr>
              <a:t>n</a:t>
            </a:r>
            <a:r>
              <a:rPr sz="3000" spc="95" dirty="0">
                <a:latin typeface="Tahoma"/>
                <a:cs typeface="Tahoma"/>
              </a:rPr>
              <a:t>g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110" dirty="0">
                <a:latin typeface="Tahoma"/>
                <a:cs typeface="Tahoma"/>
              </a:rPr>
              <a:t>d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5" dirty="0">
                <a:latin typeface="Tahoma"/>
                <a:cs typeface="Tahoma"/>
              </a:rPr>
              <a:t>u</a:t>
            </a:r>
            <a:r>
              <a:rPr sz="3000" spc="95" dirty="0">
                <a:latin typeface="Tahoma"/>
                <a:cs typeface="Tahoma"/>
              </a:rPr>
              <a:t>g</a:t>
            </a:r>
            <a:r>
              <a:rPr sz="3000" spc="30" dirty="0">
                <a:latin typeface="Tahoma"/>
                <a:cs typeface="Tahoma"/>
              </a:rPr>
              <a:t>m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10" dirty="0">
                <a:latin typeface="Tahoma"/>
                <a:cs typeface="Tahoma"/>
              </a:rPr>
              <a:t>n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-10" dirty="0">
                <a:latin typeface="Tahoma"/>
                <a:cs typeface="Tahoma"/>
              </a:rPr>
              <a:t>n</a:t>
            </a:r>
            <a:endParaRPr sz="3000" dirty="0">
              <a:latin typeface="Tahoma"/>
              <a:cs typeface="Tahoma"/>
            </a:endParaRPr>
          </a:p>
          <a:p>
            <a:pPr marL="659765" marR="55244">
              <a:lnSpc>
                <a:spcPct val="150000"/>
              </a:lnSpc>
            </a:pPr>
            <a:r>
              <a:rPr sz="3000" spc="5" dirty="0">
                <a:latin typeface="Tahoma"/>
                <a:cs typeface="Tahoma"/>
              </a:rPr>
              <a:t>u</a:t>
            </a:r>
            <a:r>
              <a:rPr sz="3000" spc="70" dirty="0">
                <a:latin typeface="Tahoma"/>
                <a:cs typeface="Tahoma"/>
              </a:rPr>
              <a:t>s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-10" dirty="0">
                <a:latin typeface="Tahoma"/>
                <a:cs typeface="Tahoma"/>
              </a:rPr>
              <a:t>n</a:t>
            </a:r>
            <a:r>
              <a:rPr sz="3000" spc="95" dirty="0">
                <a:latin typeface="Tahoma"/>
                <a:cs typeface="Tahoma"/>
              </a:rPr>
              <a:t>g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110" dirty="0">
                <a:latin typeface="Tahoma"/>
                <a:cs typeface="Tahoma"/>
              </a:rPr>
              <a:t>d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45" dirty="0">
                <a:latin typeface="Tahoma"/>
                <a:cs typeface="Tahoma"/>
              </a:rPr>
              <a:t>ff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10" dirty="0">
                <a:latin typeface="Tahoma"/>
                <a:cs typeface="Tahoma"/>
              </a:rPr>
              <a:t>n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30" dirty="0">
                <a:latin typeface="Tahoma"/>
                <a:cs typeface="Tahoma"/>
              </a:rPr>
              <a:t>m</a:t>
            </a:r>
            <a:r>
              <a:rPr sz="3000" spc="95" dirty="0">
                <a:latin typeface="Tahoma"/>
                <a:cs typeface="Tahoma"/>
              </a:rPr>
              <a:t>p</a:t>
            </a:r>
            <a:r>
              <a:rPr sz="3000" spc="45" dirty="0">
                <a:latin typeface="Tahoma"/>
                <a:cs typeface="Tahoma"/>
              </a:rPr>
              <a:t>le</a:t>
            </a:r>
            <a:r>
              <a:rPr sz="3000" spc="30" dirty="0">
                <a:latin typeface="Tahoma"/>
                <a:cs typeface="Tahoma"/>
              </a:rPr>
              <a:t>m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10" dirty="0">
                <a:latin typeface="Tahoma"/>
                <a:cs typeface="Tahoma"/>
              </a:rPr>
              <a:t>n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-10" dirty="0">
                <a:latin typeface="Tahoma"/>
                <a:cs typeface="Tahoma"/>
              </a:rPr>
              <a:t>n</a:t>
            </a:r>
            <a:r>
              <a:rPr sz="3000" spc="70" dirty="0">
                <a:latin typeface="Tahoma"/>
                <a:cs typeface="Tahoma"/>
              </a:rPr>
              <a:t>s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45" dirty="0">
                <a:latin typeface="Tahoma"/>
                <a:cs typeface="Tahoma"/>
              </a:rPr>
              <a:t>f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-10" dirty="0">
                <a:latin typeface="Tahoma"/>
                <a:cs typeface="Tahoma"/>
              </a:rPr>
              <a:t>n</a:t>
            </a:r>
            <a:r>
              <a:rPr sz="3000" spc="70" dirty="0">
                <a:latin typeface="Tahoma"/>
                <a:cs typeface="Tahoma"/>
              </a:rPr>
              <a:t>s</a:t>
            </a:r>
            <a:r>
              <a:rPr sz="3000" spc="45" dirty="0">
                <a:latin typeface="Tahoma"/>
                <a:cs typeface="Tahoma"/>
              </a:rPr>
              <a:t>f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15" dirty="0">
                <a:latin typeface="Tahoma"/>
                <a:cs typeface="Tahoma"/>
              </a:rPr>
              <a:t>r  </a:t>
            </a:r>
            <a:r>
              <a:rPr sz="3000" spc="10" dirty="0">
                <a:latin typeface="Tahoma"/>
                <a:cs typeface="Tahoma"/>
              </a:rPr>
              <a:t>learning</a:t>
            </a:r>
            <a:endParaRPr sz="3000" dirty="0">
              <a:latin typeface="Tahoma"/>
              <a:cs typeface="Tahoma"/>
            </a:endParaRPr>
          </a:p>
          <a:p>
            <a:pPr marL="12700" marR="5080">
              <a:lnSpc>
                <a:spcPct val="150000"/>
              </a:lnSpc>
            </a:pPr>
            <a:r>
              <a:rPr sz="3000" spc="35" dirty="0">
                <a:latin typeface="Tahoma"/>
                <a:cs typeface="Tahoma"/>
              </a:rPr>
              <a:t>W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55" dirty="0">
                <a:latin typeface="Tahoma"/>
                <a:cs typeface="Tahoma"/>
              </a:rPr>
              <a:t>w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-15" dirty="0">
                <a:latin typeface="Tahoma"/>
                <a:cs typeface="Tahoma"/>
              </a:rPr>
              <a:t>ll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110" dirty="0">
                <a:latin typeface="Tahoma"/>
                <a:cs typeface="Tahoma"/>
              </a:rPr>
              <a:t>x</a:t>
            </a:r>
            <a:r>
              <a:rPr sz="3000" spc="95" dirty="0">
                <a:latin typeface="Tahoma"/>
                <a:cs typeface="Tahoma"/>
              </a:rPr>
              <a:t>p</a:t>
            </a:r>
            <a:r>
              <a:rPr sz="3000" spc="-15" dirty="0">
                <a:latin typeface="Tahoma"/>
                <a:cs typeface="Tahoma"/>
              </a:rPr>
              <a:t>l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110" dirty="0">
                <a:latin typeface="Tahoma"/>
                <a:cs typeface="Tahoma"/>
              </a:rPr>
              <a:t>d</a:t>
            </a:r>
            <a:r>
              <a:rPr sz="3000" spc="100" dirty="0">
                <a:latin typeface="Tahoma"/>
                <a:cs typeface="Tahoma"/>
              </a:rPr>
              <a:t>ee</a:t>
            </a:r>
            <a:r>
              <a:rPr sz="3000" spc="95" dirty="0">
                <a:latin typeface="Tahoma"/>
                <a:cs typeface="Tahoma"/>
              </a:rPr>
              <a:t>p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10" dirty="0">
                <a:latin typeface="Tahoma"/>
                <a:cs typeface="Tahoma"/>
              </a:rPr>
              <a:t>n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-55" dirty="0">
                <a:latin typeface="Tahoma"/>
                <a:cs typeface="Tahoma"/>
              </a:rPr>
              <a:t>w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-10" dirty="0">
                <a:latin typeface="Tahoma"/>
                <a:cs typeface="Tahoma"/>
              </a:rPr>
              <a:t>k</a:t>
            </a:r>
            <a:r>
              <a:rPr sz="3000" spc="70" dirty="0">
                <a:latin typeface="Tahoma"/>
                <a:cs typeface="Tahoma"/>
              </a:rPr>
              <a:t>s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30" dirty="0">
                <a:latin typeface="Tahoma"/>
                <a:cs typeface="Tahoma"/>
              </a:rPr>
              <a:t>li</a:t>
            </a:r>
            <a:r>
              <a:rPr sz="3000" spc="-10" dirty="0">
                <a:latin typeface="Tahoma"/>
                <a:cs typeface="Tahoma"/>
              </a:rPr>
              <a:t>k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114" dirty="0">
                <a:latin typeface="Tahoma"/>
                <a:cs typeface="Tahoma"/>
              </a:rPr>
              <a:t>V</a:t>
            </a:r>
            <a:r>
              <a:rPr sz="3000" spc="140" dirty="0">
                <a:latin typeface="Tahoma"/>
                <a:cs typeface="Tahoma"/>
              </a:rPr>
              <a:t>GG</a:t>
            </a:r>
            <a:r>
              <a:rPr sz="3000" spc="80" dirty="0">
                <a:latin typeface="Tahoma"/>
                <a:cs typeface="Tahoma"/>
              </a:rPr>
              <a:t>-</a:t>
            </a:r>
            <a:r>
              <a:rPr sz="3000" spc="-635" dirty="0">
                <a:latin typeface="Tahoma"/>
                <a:cs typeface="Tahoma"/>
              </a:rPr>
              <a:t>1</a:t>
            </a:r>
            <a:r>
              <a:rPr lang="en-IN" sz="3000" spc="-635" dirty="0">
                <a:latin typeface="Tahoma"/>
                <a:cs typeface="Tahoma"/>
              </a:rPr>
              <a:t> </a:t>
            </a:r>
            <a:r>
              <a:rPr sz="3000" spc="100" dirty="0">
                <a:latin typeface="Tahoma"/>
                <a:cs typeface="Tahoma"/>
              </a:rPr>
              <a:t>6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55" dirty="0">
                <a:latin typeface="Tahoma"/>
                <a:cs typeface="Tahoma"/>
              </a:rPr>
              <a:t>o  </a:t>
            </a:r>
            <a:r>
              <a:rPr sz="3000" spc="45" dirty="0">
                <a:latin typeface="Tahoma"/>
                <a:cs typeface="Tahoma"/>
              </a:rPr>
              <a:t>f</a:t>
            </a:r>
            <a:r>
              <a:rPr sz="3000" spc="5" dirty="0">
                <a:latin typeface="Tahoma"/>
                <a:cs typeface="Tahoma"/>
              </a:rPr>
              <a:t>u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5" dirty="0">
                <a:latin typeface="Tahoma"/>
                <a:cs typeface="Tahoma"/>
              </a:rPr>
              <a:t>h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30" dirty="0">
                <a:latin typeface="Tahoma"/>
                <a:cs typeface="Tahoma"/>
              </a:rPr>
              <a:t>m</a:t>
            </a:r>
            <a:r>
              <a:rPr sz="3000" spc="95" dirty="0">
                <a:latin typeface="Tahoma"/>
                <a:cs typeface="Tahoma"/>
              </a:rPr>
              <a:t>p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20" dirty="0">
                <a:latin typeface="Tahoma"/>
                <a:cs typeface="Tahoma"/>
              </a:rPr>
              <a:t>v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220" dirty="0">
                <a:latin typeface="Tahoma"/>
                <a:cs typeface="Tahoma"/>
              </a:rPr>
              <a:t>cc</a:t>
            </a:r>
            <a:r>
              <a:rPr sz="3000" spc="5" dirty="0">
                <a:latin typeface="Tahoma"/>
                <a:cs typeface="Tahoma"/>
              </a:rPr>
              <a:t>u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220" dirty="0">
                <a:latin typeface="Tahoma"/>
                <a:cs typeface="Tahoma"/>
              </a:rPr>
              <a:t>c</a:t>
            </a:r>
            <a:r>
              <a:rPr sz="3000" spc="35" dirty="0">
                <a:latin typeface="Tahoma"/>
                <a:cs typeface="Tahoma"/>
              </a:rPr>
              <a:t>y</a:t>
            </a:r>
            <a:endParaRPr sz="3000" dirty="0">
              <a:latin typeface="Tahoma"/>
              <a:cs typeface="Tahoma"/>
            </a:endParaRPr>
          </a:p>
          <a:p>
            <a:pPr marL="12700" marR="215265">
              <a:lnSpc>
                <a:spcPct val="150000"/>
              </a:lnSpc>
            </a:pPr>
            <a:r>
              <a:rPr sz="3000" spc="180" dirty="0">
                <a:latin typeface="Tahoma"/>
                <a:cs typeface="Tahoma"/>
              </a:rPr>
              <a:t>B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70" dirty="0">
                <a:latin typeface="Tahoma"/>
                <a:cs typeface="Tahoma"/>
              </a:rPr>
              <a:t>s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110" dirty="0">
                <a:latin typeface="Tahoma"/>
                <a:cs typeface="Tahoma"/>
              </a:rPr>
              <a:t>d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-10" dirty="0">
                <a:latin typeface="Tahoma"/>
                <a:cs typeface="Tahoma"/>
              </a:rPr>
              <a:t>n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5" dirty="0">
                <a:latin typeface="Tahoma"/>
                <a:cs typeface="Tahoma"/>
              </a:rPr>
              <a:t>h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-10" dirty="0">
                <a:latin typeface="Tahoma"/>
                <a:cs typeface="Tahoma"/>
              </a:rPr>
              <a:t>n</a:t>
            </a:r>
            <a:r>
              <a:rPr sz="3000" spc="45" dirty="0">
                <a:latin typeface="Tahoma"/>
                <a:cs typeface="Tahoma"/>
              </a:rPr>
              <a:t>f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30" dirty="0">
                <a:latin typeface="Tahoma"/>
                <a:cs typeface="Tahoma"/>
              </a:rPr>
              <a:t>m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-10" dirty="0">
                <a:latin typeface="Tahoma"/>
                <a:cs typeface="Tahoma"/>
              </a:rPr>
              <a:t>n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55" dirty="0">
                <a:latin typeface="Tahoma"/>
                <a:cs typeface="Tahoma"/>
              </a:rPr>
              <a:t>w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5" dirty="0">
                <a:latin typeface="Tahoma"/>
                <a:cs typeface="Tahoma"/>
              </a:rPr>
              <a:t>h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20" dirty="0">
                <a:latin typeface="Tahoma"/>
                <a:cs typeface="Tahoma"/>
              </a:rPr>
              <a:t>v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110" dirty="0">
                <a:latin typeface="Tahoma"/>
                <a:cs typeface="Tahoma"/>
              </a:rPr>
              <a:t>b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5" dirty="0">
                <a:latin typeface="Tahoma"/>
                <a:cs typeface="Tahoma"/>
              </a:rPr>
              <a:t>u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110" dirty="0">
                <a:latin typeface="Tahoma"/>
                <a:cs typeface="Tahoma"/>
              </a:rPr>
              <a:t>d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-254" dirty="0">
                <a:latin typeface="Tahoma"/>
                <a:cs typeface="Tahoma"/>
              </a:rPr>
              <a:t>,  </a:t>
            </a:r>
            <a:r>
              <a:rPr sz="3000" spc="-55" dirty="0">
                <a:latin typeface="Tahoma"/>
                <a:cs typeface="Tahoma"/>
              </a:rPr>
              <a:t>w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55" dirty="0">
                <a:latin typeface="Tahoma"/>
                <a:cs typeface="Tahoma"/>
              </a:rPr>
              <a:t>w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-15" dirty="0">
                <a:latin typeface="Tahoma"/>
                <a:cs typeface="Tahoma"/>
              </a:rPr>
              <a:t>ll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95" dirty="0">
                <a:latin typeface="Tahoma"/>
                <a:cs typeface="Tahoma"/>
              </a:rPr>
              <a:t>p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45" dirty="0">
                <a:latin typeface="Tahoma"/>
                <a:cs typeface="Tahoma"/>
              </a:rPr>
              <a:t>f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30" dirty="0">
                <a:latin typeface="Tahoma"/>
                <a:cs typeface="Tahoma"/>
              </a:rPr>
              <a:t>m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-10" dirty="0">
                <a:latin typeface="Tahoma"/>
                <a:cs typeface="Tahoma"/>
              </a:rPr>
              <a:t>n</a:t>
            </a:r>
            <a:r>
              <a:rPr sz="3000" spc="70" dirty="0">
                <a:latin typeface="Tahoma"/>
                <a:cs typeface="Tahoma"/>
              </a:rPr>
              <a:t>s</a:t>
            </a:r>
            <a:r>
              <a:rPr sz="3000" spc="45" dirty="0">
                <a:latin typeface="Tahoma"/>
                <a:cs typeface="Tahoma"/>
              </a:rPr>
              <a:t>f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30" dirty="0">
                <a:latin typeface="Tahoma"/>
                <a:cs typeface="Tahoma"/>
              </a:rPr>
              <a:t>m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-10" dirty="0">
                <a:latin typeface="Tahoma"/>
                <a:cs typeface="Tahoma"/>
              </a:rPr>
              <a:t>n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-10" dirty="0">
                <a:latin typeface="Tahoma"/>
                <a:cs typeface="Tahoma"/>
              </a:rPr>
              <a:t>n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-10" dirty="0">
                <a:latin typeface="Tahoma"/>
                <a:cs typeface="Tahoma"/>
              </a:rPr>
              <a:t>n</a:t>
            </a:r>
            <a:r>
              <a:rPr sz="3000" spc="95" dirty="0">
                <a:latin typeface="Tahoma"/>
                <a:cs typeface="Tahoma"/>
              </a:rPr>
              <a:t>p</a:t>
            </a:r>
            <a:r>
              <a:rPr sz="3000" spc="5" dirty="0">
                <a:latin typeface="Tahoma"/>
                <a:cs typeface="Tahoma"/>
              </a:rPr>
              <a:t>u</a:t>
            </a:r>
            <a:r>
              <a:rPr sz="3000" spc="55" dirty="0">
                <a:latin typeface="Tahoma"/>
                <a:cs typeface="Tahoma"/>
              </a:rPr>
              <a:t>t  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30" dirty="0">
                <a:latin typeface="Tahoma"/>
                <a:cs typeface="Tahoma"/>
              </a:rPr>
              <a:t>m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95" dirty="0">
                <a:latin typeface="Tahoma"/>
                <a:cs typeface="Tahoma"/>
              </a:rPr>
              <a:t>g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70" dirty="0">
                <a:latin typeface="Tahoma"/>
                <a:cs typeface="Tahoma"/>
              </a:rPr>
              <a:t>s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5" dirty="0">
                <a:latin typeface="Tahoma"/>
                <a:cs typeface="Tahoma"/>
              </a:rPr>
              <a:t>h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220" dirty="0">
                <a:latin typeface="Tahoma"/>
                <a:cs typeface="Tahoma"/>
              </a:rPr>
              <a:t>c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-10" dirty="0">
                <a:latin typeface="Tahoma"/>
                <a:cs typeface="Tahoma"/>
              </a:rPr>
              <a:t>n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110" dirty="0">
                <a:latin typeface="Tahoma"/>
                <a:cs typeface="Tahoma"/>
              </a:rPr>
              <a:t>b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60" dirty="0">
                <a:latin typeface="Tahoma"/>
                <a:cs typeface="Tahoma"/>
              </a:rPr>
              <a:t>tt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5" dirty="0">
                <a:latin typeface="Tahoma"/>
                <a:cs typeface="Tahoma"/>
              </a:rPr>
              <a:t>h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-10" dirty="0">
                <a:latin typeface="Tahoma"/>
                <a:cs typeface="Tahoma"/>
              </a:rPr>
              <a:t>n</a:t>
            </a:r>
            <a:r>
              <a:rPr sz="3000" spc="110" dirty="0">
                <a:latin typeface="Tahoma"/>
                <a:cs typeface="Tahoma"/>
              </a:rPr>
              <a:t>d</a:t>
            </a:r>
            <a:r>
              <a:rPr sz="3000" spc="-15" dirty="0">
                <a:latin typeface="Tahoma"/>
                <a:cs typeface="Tahoma"/>
              </a:rPr>
              <a:t>l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5" dirty="0">
                <a:latin typeface="Tahoma"/>
                <a:cs typeface="Tahoma"/>
              </a:rPr>
              <a:t>h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220" dirty="0">
                <a:latin typeface="Tahoma"/>
                <a:cs typeface="Tahoma"/>
              </a:rPr>
              <a:t>c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30" dirty="0">
                <a:latin typeface="Tahoma"/>
                <a:cs typeface="Tahoma"/>
              </a:rPr>
              <a:t>m</a:t>
            </a:r>
            <a:r>
              <a:rPr sz="3000" spc="95" dirty="0">
                <a:latin typeface="Tahoma"/>
                <a:cs typeface="Tahoma"/>
              </a:rPr>
              <a:t>p</a:t>
            </a:r>
            <a:r>
              <a:rPr sz="3000" spc="45" dirty="0">
                <a:latin typeface="Tahoma"/>
                <a:cs typeface="Tahoma"/>
              </a:rPr>
              <a:t>le</a:t>
            </a:r>
            <a:r>
              <a:rPr sz="3000" spc="-110" dirty="0">
                <a:latin typeface="Tahoma"/>
                <a:cs typeface="Tahoma"/>
              </a:rPr>
              <a:t>x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25" dirty="0">
                <a:latin typeface="Tahoma"/>
                <a:cs typeface="Tahoma"/>
              </a:rPr>
              <a:t>y  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45" dirty="0">
                <a:latin typeface="Tahoma"/>
                <a:cs typeface="Tahoma"/>
              </a:rPr>
              <a:t>f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60" dirty="0">
                <a:latin typeface="Tahoma"/>
                <a:cs typeface="Tahoma"/>
              </a:rPr>
              <a:t>t</a:t>
            </a:r>
            <a:r>
              <a:rPr sz="3000" spc="5" dirty="0">
                <a:latin typeface="Tahoma"/>
                <a:cs typeface="Tahoma"/>
              </a:rPr>
              <a:t>h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95" dirty="0">
                <a:latin typeface="Tahoma"/>
                <a:cs typeface="Tahoma"/>
              </a:rPr>
              <a:t>p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110" dirty="0">
                <a:latin typeface="Tahoma"/>
                <a:cs typeface="Tahoma"/>
              </a:rPr>
              <a:t>b</a:t>
            </a:r>
            <a:r>
              <a:rPr sz="3000" spc="-15" dirty="0">
                <a:latin typeface="Tahoma"/>
                <a:cs typeface="Tahoma"/>
              </a:rPr>
              <a:t>l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30" dirty="0">
                <a:latin typeface="Tahoma"/>
                <a:cs typeface="Tahoma"/>
              </a:rPr>
              <a:t>m</a:t>
            </a:r>
            <a:endParaRPr sz="3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166" y="208835"/>
            <a:ext cx="17574260" cy="1162050"/>
          </a:xfrm>
          <a:custGeom>
            <a:avLst/>
            <a:gdLst/>
            <a:ahLst/>
            <a:cxnLst/>
            <a:rect l="l" t="t" r="r" b="b"/>
            <a:pathLst>
              <a:path w="17574260" h="1162050">
                <a:moveTo>
                  <a:pt x="16977109" y="1162049"/>
                </a:moveTo>
                <a:lnTo>
                  <a:pt x="596877" y="1162049"/>
                </a:lnTo>
                <a:lnTo>
                  <a:pt x="547886" y="1160123"/>
                </a:lnTo>
                <a:lnTo>
                  <a:pt x="499993" y="1154445"/>
                </a:lnTo>
                <a:lnTo>
                  <a:pt x="453350" y="1145164"/>
                </a:lnTo>
                <a:lnTo>
                  <a:pt x="408111" y="1132431"/>
                </a:lnTo>
                <a:lnTo>
                  <a:pt x="364428" y="1116396"/>
                </a:lnTo>
                <a:lnTo>
                  <a:pt x="322454" y="1097209"/>
                </a:lnTo>
                <a:lnTo>
                  <a:pt x="282344" y="1075020"/>
                </a:lnTo>
                <a:lnTo>
                  <a:pt x="244248" y="1049979"/>
                </a:lnTo>
                <a:lnTo>
                  <a:pt x="208322" y="1022237"/>
                </a:lnTo>
                <a:lnTo>
                  <a:pt x="174716" y="991943"/>
                </a:lnTo>
                <a:lnTo>
                  <a:pt x="143585" y="959247"/>
                </a:lnTo>
                <a:lnTo>
                  <a:pt x="115082" y="924300"/>
                </a:lnTo>
                <a:lnTo>
                  <a:pt x="89359" y="887252"/>
                </a:lnTo>
                <a:lnTo>
                  <a:pt x="66569" y="848253"/>
                </a:lnTo>
                <a:lnTo>
                  <a:pt x="46866" y="807453"/>
                </a:lnTo>
                <a:lnTo>
                  <a:pt x="30402" y="765001"/>
                </a:lnTo>
                <a:lnTo>
                  <a:pt x="17330" y="721049"/>
                </a:lnTo>
                <a:lnTo>
                  <a:pt x="7804" y="675746"/>
                </a:lnTo>
                <a:lnTo>
                  <a:pt x="1976" y="629243"/>
                </a:lnTo>
                <a:lnTo>
                  <a:pt x="0" y="581689"/>
                </a:lnTo>
                <a:lnTo>
                  <a:pt x="1976" y="533944"/>
                </a:lnTo>
                <a:lnTo>
                  <a:pt x="7804" y="487270"/>
                </a:lnTo>
                <a:lnTo>
                  <a:pt x="17330" y="441814"/>
                </a:lnTo>
                <a:lnTo>
                  <a:pt x="30402" y="397726"/>
                </a:lnTo>
                <a:lnTo>
                  <a:pt x="46866" y="355154"/>
                </a:lnTo>
                <a:lnTo>
                  <a:pt x="66569" y="314249"/>
                </a:lnTo>
                <a:lnTo>
                  <a:pt x="89359" y="275159"/>
                </a:lnTo>
                <a:lnTo>
                  <a:pt x="115082" y="238033"/>
                </a:lnTo>
                <a:lnTo>
                  <a:pt x="143585" y="203021"/>
                </a:lnTo>
                <a:lnTo>
                  <a:pt x="174716" y="170270"/>
                </a:lnTo>
                <a:lnTo>
                  <a:pt x="208322" y="139932"/>
                </a:lnTo>
                <a:lnTo>
                  <a:pt x="244248" y="112153"/>
                </a:lnTo>
                <a:lnTo>
                  <a:pt x="282344" y="87085"/>
                </a:lnTo>
                <a:lnTo>
                  <a:pt x="322454" y="64875"/>
                </a:lnTo>
                <a:lnTo>
                  <a:pt x="364428" y="45673"/>
                </a:lnTo>
                <a:lnTo>
                  <a:pt x="408111" y="29628"/>
                </a:lnTo>
                <a:lnTo>
                  <a:pt x="453350" y="16889"/>
                </a:lnTo>
                <a:lnTo>
                  <a:pt x="499993" y="7605"/>
                </a:lnTo>
                <a:lnTo>
                  <a:pt x="547886" y="1926"/>
                </a:lnTo>
                <a:lnTo>
                  <a:pt x="596877" y="0"/>
                </a:lnTo>
                <a:lnTo>
                  <a:pt x="16977109" y="0"/>
                </a:lnTo>
                <a:lnTo>
                  <a:pt x="17026100" y="1926"/>
                </a:lnTo>
                <a:lnTo>
                  <a:pt x="17073993" y="7605"/>
                </a:lnTo>
                <a:lnTo>
                  <a:pt x="17120636" y="16889"/>
                </a:lnTo>
                <a:lnTo>
                  <a:pt x="17165875" y="29628"/>
                </a:lnTo>
                <a:lnTo>
                  <a:pt x="17209558" y="45673"/>
                </a:lnTo>
                <a:lnTo>
                  <a:pt x="17251531" y="64875"/>
                </a:lnTo>
                <a:lnTo>
                  <a:pt x="17291642" y="87085"/>
                </a:lnTo>
                <a:lnTo>
                  <a:pt x="17329737" y="112153"/>
                </a:lnTo>
                <a:lnTo>
                  <a:pt x="17365664" y="139932"/>
                </a:lnTo>
                <a:lnTo>
                  <a:pt x="17399269" y="170270"/>
                </a:lnTo>
                <a:lnTo>
                  <a:pt x="17430400" y="203021"/>
                </a:lnTo>
                <a:lnTo>
                  <a:pt x="17458904" y="238033"/>
                </a:lnTo>
                <a:lnTo>
                  <a:pt x="17484627" y="275159"/>
                </a:lnTo>
                <a:lnTo>
                  <a:pt x="17507417" y="314249"/>
                </a:lnTo>
                <a:lnTo>
                  <a:pt x="17527120" y="355154"/>
                </a:lnTo>
                <a:lnTo>
                  <a:pt x="17543584" y="397726"/>
                </a:lnTo>
                <a:lnTo>
                  <a:pt x="17556655" y="441814"/>
                </a:lnTo>
                <a:lnTo>
                  <a:pt x="17566182" y="487270"/>
                </a:lnTo>
                <a:lnTo>
                  <a:pt x="17572010" y="533944"/>
                </a:lnTo>
                <a:lnTo>
                  <a:pt x="17573986" y="581689"/>
                </a:lnTo>
                <a:lnTo>
                  <a:pt x="17571815" y="629243"/>
                </a:lnTo>
                <a:lnTo>
                  <a:pt x="17565812" y="675746"/>
                </a:lnTo>
                <a:lnTo>
                  <a:pt x="17556132" y="721049"/>
                </a:lnTo>
                <a:lnTo>
                  <a:pt x="17542927" y="765001"/>
                </a:lnTo>
                <a:lnTo>
                  <a:pt x="17526350" y="807453"/>
                </a:lnTo>
                <a:lnTo>
                  <a:pt x="17506554" y="848253"/>
                </a:lnTo>
                <a:lnTo>
                  <a:pt x="17483693" y="887252"/>
                </a:lnTo>
                <a:lnTo>
                  <a:pt x="17457918" y="924300"/>
                </a:lnTo>
                <a:lnTo>
                  <a:pt x="17429384" y="959247"/>
                </a:lnTo>
                <a:lnTo>
                  <a:pt x="17398243" y="991943"/>
                </a:lnTo>
                <a:lnTo>
                  <a:pt x="17364648" y="1022237"/>
                </a:lnTo>
                <a:lnTo>
                  <a:pt x="17328752" y="1049979"/>
                </a:lnTo>
                <a:lnTo>
                  <a:pt x="17290708" y="1075020"/>
                </a:lnTo>
                <a:lnTo>
                  <a:pt x="17250669" y="1097209"/>
                </a:lnTo>
                <a:lnTo>
                  <a:pt x="17208788" y="1116396"/>
                </a:lnTo>
                <a:lnTo>
                  <a:pt x="17165218" y="1132431"/>
                </a:lnTo>
                <a:lnTo>
                  <a:pt x="17120112" y="1145164"/>
                </a:lnTo>
                <a:lnTo>
                  <a:pt x="17073624" y="1154445"/>
                </a:lnTo>
                <a:lnTo>
                  <a:pt x="17025905" y="1160123"/>
                </a:lnTo>
                <a:lnTo>
                  <a:pt x="16977109" y="1162049"/>
                </a:lnTo>
                <a:close/>
              </a:path>
            </a:pathLst>
          </a:custGeom>
          <a:solidFill>
            <a:srgbClr val="152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2516" y="330259"/>
            <a:ext cx="3251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>
                <a:solidFill>
                  <a:srgbClr val="FFFFFF"/>
                </a:solidFill>
              </a:rPr>
              <a:t>References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82516" y="1845972"/>
            <a:ext cx="16713200" cy="82286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5080" indent="-514350">
              <a:lnSpc>
                <a:spcPct val="150000"/>
              </a:lnSpc>
              <a:spcBef>
                <a:spcPts val="100"/>
              </a:spcBef>
              <a:buFont typeface="+mj-lt"/>
              <a:buAutoNum type="arabicParenR"/>
              <a:tabLst>
                <a:tab pos="464184" algn="l"/>
              </a:tabLst>
            </a:pPr>
            <a:r>
              <a:rPr sz="3000" spc="-130" dirty="0">
                <a:latin typeface="Tahoma"/>
                <a:cs typeface="Tahoma"/>
              </a:rPr>
              <a:t>K.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15" dirty="0">
                <a:latin typeface="Tahoma"/>
                <a:cs typeface="Tahoma"/>
              </a:rPr>
              <a:t>He,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-110" dirty="0">
                <a:latin typeface="Tahoma"/>
                <a:cs typeface="Tahoma"/>
              </a:rPr>
              <a:t>X.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25" dirty="0">
                <a:latin typeface="Tahoma"/>
                <a:cs typeface="Tahoma"/>
              </a:rPr>
              <a:t>Zhang,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-75" dirty="0">
                <a:latin typeface="Tahoma"/>
                <a:cs typeface="Tahoma"/>
              </a:rPr>
              <a:t>S.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30" dirty="0">
                <a:latin typeface="Tahoma"/>
                <a:cs typeface="Tahoma"/>
              </a:rPr>
              <a:t>Ren,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25" dirty="0">
                <a:latin typeface="Tahoma"/>
                <a:cs typeface="Tahoma"/>
              </a:rPr>
              <a:t>and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80" dirty="0">
                <a:latin typeface="Tahoma"/>
                <a:cs typeface="Tahoma"/>
              </a:rPr>
              <a:t>J.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40" dirty="0">
                <a:latin typeface="Tahoma"/>
                <a:cs typeface="Tahoma"/>
              </a:rPr>
              <a:t>Sun,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“Deep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25" dirty="0">
                <a:latin typeface="Tahoma"/>
                <a:cs typeface="Tahoma"/>
              </a:rPr>
              <a:t>residual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10" dirty="0">
                <a:latin typeface="Tahoma"/>
                <a:cs typeface="Tahoma"/>
              </a:rPr>
              <a:t>learning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for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30" dirty="0">
                <a:latin typeface="Tahoma"/>
                <a:cs typeface="Tahoma"/>
              </a:rPr>
              <a:t>image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10" dirty="0">
                <a:latin typeface="Tahoma"/>
                <a:cs typeface="Tahoma"/>
              </a:rPr>
              <a:t>recognition,”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25" dirty="0">
                <a:latin typeface="Tahoma"/>
                <a:cs typeface="Tahoma"/>
              </a:rPr>
              <a:t>in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85" dirty="0">
                <a:latin typeface="Tahoma"/>
                <a:cs typeface="Tahoma"/>
              </a:rPr>
              <a:t>Proceedings </a:t>
            </a:r>
            <a:r>
              <a:rPr sz="3000" spc="-925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of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55" dirty="0">
                <a:latin typeface="Tahoma"/>
                <a:cs typeface="Tahoma"/>
              </a:rPr>
              <a:t>the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25" dirty="0">
                <a:latin typeface="Tahoma"/>
                <a:cs typeface="Tahoma"/>
              </a:rPr>
              <a:t>IEEE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80" dirty="0">
                <a:latin typeface="Tahoma"/>
                <a:cs typeface="Tahoma"/>
              </a:rPr>
              <a:t>conference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on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70" dirty="0">
                <a:latin typeface="Tahoma"/>
                <a:cs typeface="Tahoma"/>
              </a:rPr>
              <a:t>computer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10" dirty="0">
                <a:latin typeface="Tahoma"/>
                <a:cs typeface="Tahoma"/>
              </a:rPr>
              <a:t>vision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25" dirty="0">
                <a:latin typeface="Tahoma"/>
                <a:cs typeface="Tahoma"/>
              </a:rPr>
              <a:t>and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40" dirty="0">
                <a:latin typeface="Tahoma"/>
                <a:cs typeface="Tahoma"/>
              </a:rPr>
              <a:t>pattern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20" dirty="0">
                <a:latin typeface="Tahoma"/>
                <a:cs typeface="Tahoma"/>
              </a:rPr>
              <a:t>recognition,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-70" dirty="0">
                <a:latin typeface="Tahoma"/>
                <a:cs typeface="Tahoma"/>
              </a:rPr>
              <a:t>2016,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20" dirty="0">
                <a:latin typeface="Tahoma"/>
                <a:cs typeface="Tahoma"/>
              </a:rPr>
              <a:t>pp.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25" dirty="0">
                <a:latin typeface="Tahoma"/>
                <a:cs typeface="Tahoma"/>
              </a:rPr>
              <a:t>770–778.</a:t>
            </a:r>
            <a:endParaRPr sz="3000" dirty="0">
              <a:latin typeface="Tahoma"/>
              <a:cs typeface="Tahoma"/>
            </a:endParaRPr>
          </a:p>
          <a:p>
            <a:pPr marL="527050" marR="1457325" indent="-514350">
              <a:lnSpc>
                <a:spcPct val="150000"/>
              </a:lnSpc>
              <a:buFont typeface="+mj-lt"/>
              <a:buAutoNum type="arabicParenR"/>
              <a:tabLst>
                <a:tab pos="551815" algn="l"/>
              </a:tabLst>
            </a:pPr>
            <a:r>
              <a:rPr sz="3000" spc="-130" dirty="0">
                <a:latin typeface="Tahoma"/>
                <a:cs typeface="Tahoma"/>
              </a:rPr>
              <a:t>K.</a:t>
            </a:r>
            <a:r>
              <a:rPr sz="3000" spc="-270" dirty="0">
                <a:latin typeface="Tahoma"/>
                <a:cs typeface="Tahoma"/>
              </a:rPr>
              <a:t> </a:t>
            </a:r>
            <a:r>
              <a:rPr sz="3000" spc="20" dirty="0">
                <a:latin typeface="Tahoma"/>
                <a:cs typeface="Tahoma"/>
              </a:rPr>
              <a:t>Simonyan</a:t>
            </a:r>
            <a:r>
              <a:rPr sz="3000" spc="-270" dirty="0">
                <a:latin typeface="Tahoma"/>
                <a:cs typeface="Tahoma"/>
              </a:rPr>
              <a:t> </a:t>
            </a:r>
            <a:r>
              <a:rPr sz="3000" spc="25" dirty="0">
                <a:latin typeface="Tahoma"/>
                <a:cs typeface="Tahoma"/>
              </a:rPr>
              <a:t>and</a:t>
            </a:r>
            <a:r>
              <a:rPr sz="3000" spc="-270" dirty="0">
                <a:latin typeface="Tahoma"/>
                <a:cs typeface="Tahoma"/>
              </a:rPr>
              <a:t> </a:t>
            </a:r>
            <a:r>
              <a:rPr sz="3000" spc="-90" dirty="0">
                <a:latin typeface="Tahoma"/>
                <a:cs typeface="Tahoma"/>
              </a:rPr>
              <a:t>A.</a:t>
            </a:r>
            <a:r>
              <a:rPr sz="3000" spc="-265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Zisserman,</a:t>
            </a:r>
            <a:r>
              <a:rPr sz="3000" spc="-270" dirty="0">
                <a:latin typeface="Tahoma"/>
                <a:cs typeface="Tahoma"/>
              </a:rPr>
              <a:t> </a:t>
            </a:r>
            <a:r>
              <a:rPr sz="3000" spc="15" dirty="0">
                <a:latin typeface="Tahoma"/>
                <a:cs typeface="Tahoma"/>
              </a:rPr>
              <a:t>“Very</a:t>
            </a:r>
            <a:r>
              <a:rPr sz="3000" spc="-270" dirty="0">
                <a:latin typeface="Tahoma"/>
                <a:cs typeface="Tahoma"/>
              </a:rPr>
              <a:t> </a:t>
            </a:r>
            <a:r>
              <a:rPr sz="3000" spc="100" dirty="0">
                <a:latin typeface="Tahoma"/>
                <a:cs typeface="Tahoma"/>
              </a:rPr>
              <a:t>deep</a:t>
            </a:r>
            <a:r>
              <a:rPr sz="3000" spc="-270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convolutional</a:t>
            </a:r>
            <a:r>
              <a:rPr sz="3000" spc="-265" dirty="0">
                <a:latin typeface="Tahoma"/>
                <a:cs typeface="Tahoma"/>
              </a:rPr>
              <a:t> </a:t>
            </a:r>
            <a:r>
              <a:rPr sz="3000" spc="25" dirty="0">
                <a:latin typeface="Tahoma"/>
                <a:cs typeface="Tahoma"/>
              </a:rPr>
              <a:t>networks</a:t>
            </a:r>
            <a:r>
              <a:rPr sz="3000" spc="-270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for</a:t>
            </a:r>
            <a:r>
              <a:rPr sz="3000" spc="-270" dirty="0">
                <a:latin typeface="Tahoma"/>
                <a:cs typeface="Tahoma"/>
              </a:rPr>
              <a:t> </a:t>
            </a:r>
            <a:r>
              <a:rPr sz="3000" spc="50" dirty="0">
                <a:latin typeface="Tahoma"/>
                <a:cs typeface="Tahoma"/>
              </a:rPr>
              <a:t>large-scale</a:t>
            </a:r>
            <a:r>
              <a:rPr sz="3000" spc="-270" dirty="0">
                <a:latin typeface="Tahoma"/>
                <a:cs typeface="Tahoma"/>
              </a:rPr>
              <a:t> </a:t>
            </a:r>
            <a:r>
              <a:rPr sz="3000" spc="30" dirty="0">
                <a:latin typeface="Tahoma"/>
                <a:cs typeface="Tahoma"/>
              </a:rPr>
              <a:t>image </a:t>
            </a:r>
            <a:r>
              <a:rPr sz="3000" spc="-919" dirty="0">
                <a:latin typeface="Tahoma"/>
                <a:cs typeface="Tahoma"/>
              </a:rPr>
              <a:t> </a:t>
            </a:r>
            <a:r>
              <a:rPr sz="3000" spc="10" dirty="0">
                <a:latin typeface="Tahoma"/>
                <a:cs typeface="Tahoma"/>
              </a:rPr>
              <a:t>recognition,”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arXiv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30" dirty="0">
                <a:latin typeface="Tahoma"/>
                <a:cs typeface="Tahoma"/>
              </a:rPr>
              <a:t>preprint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90" dirty="0">
                <a:latin typeface="Tahoma"/>
                <a:cs typeface="Tahoma"/>
              </a:rPr>
              <a:t>arXiv:1409.1556,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85" dirty="0">
                <a:latin typeface="Tahoma"/>
                <a:cs typeface="Tahoma"/>
              </a:rPr>
              <a:t>2014.</a:t>
            </a:r>
            <a:endParaRPr sz="3000" dirty="0">
              <a:latin typeface="Tahoma"/>
              <a:cs typeface="Tahoma"/>
            </a:endParaRPr>
          </a:p>
          <a:p>
            <a:pPr marL="527050" marR="407670" indent="-514350">
              <a:lnSpc>
                <a:spcPct val="150000"/>
              </a:lnSpc>
              <a:buFont typeface="+mj-lt"/>
              <a:buAutoNum type="arabicParenR"/>
              <a:tabLst>
                <a:tab pos="553720" algn="l"/>
              </a:tabLst>
            </a:pPr>
            <a:r>
              <a:rPr sz="3000" spc="-35" dirty="0">
                <a:latin typeface="Tahoma"/>
                <a:cs typeface="Tahoma"/>
              </a:rPr>
              <a:t>B. </a:t>
            </a:r>
            <a:r>
              <a:rPr sz="3000" spc="5" dirty="0">
                <a:latin typeface="Tahoma"/>
                <a:cs typeface="Tahoma"/>
              </a:rPr>
              <a:t>Baheti, </a:t>
            </a:r>
            <a:r>
              <a:rPr sz="3000" spc="-75" dirty="0">
                <a:latin typeface="Tahoma"/>
                <a:cs typeface="Tahoma"/>
              </a:rPr>
              <a:t>S. </a:t>
            </a:r>
            <a:r>
              <a:rPr sz="3000" spc="-40" dirty="0">
                <a:latin typeface="Tahoma"/>
                <a:cs typeface="Tahoma"/>
              </a:rPr>
              <a:t>Gajre, </a:t>
            </a:r>
            <a:r>
              <a:rPr sz="3000" spc="25" dirty="0">
                <a:latin typeface="Tahoma"/>
                <a:cs typeface="Tahoma"/>
              </a:rPr>
              <a:t>and </a:t>
            </a:r>
            <a:r>
              <a:rPr sz="3000" spc="-75" dirty="0">
                <a:latin typeface="Tahoma"/>
                <a:cs typeface="Tahoma"/>
              </a:rPr>
              <a:t>S. </a:t>
            </a:r>
            <a:r>
              <a:rPr sz="3000" spc="-30" dirty="0">
                <a:latin typeface="Tahoma"/>
                <a:cs typeface="Tahoma"/>
              </a:rPr>
              <a:t>Talbar, </a:t>
            </a:r>
            <a:r>
              <a:rPr sz="3000" spc="45" dirty="0">
                <a:latin typeface="Tahoma"/>
                <a:cs typeface="Tahoma"/>
              </a:rPr>
              <a:t>“Detection </a:t>
            </a:r>
            <a:r>
              <a:rPr sz="3000" spc="65" dirty="0">
                <a:latin typeface="Tahoma"/>
                <a:cs typeface="Tahoma"/>
              </a:rPr>
              <a:t>of distracted </a:t>
            </a:r>
            <a:r>
              <a:rPr sz="3000" spc="25" dirty="0">
                <a:latin typeface="Tahoma"/>
                <a:cs typeface="Tahoma"/>
              </a:rPr>
              <a:t>driver using </a:t>
            </a:r>
            <a:r>
              <a:rPr sz="3000" spc="35" dirty="0">
                <a:latin typeface="Tahoma"/>
                <a:cs typeface="Tahoma"/>
              </a:rPr>
              <a:t>convolutional </a:t>
            </a:r>
            <a:r>
              <a:rPr sz="3000" spc="5" dirty="0">
                <a:latin typeface="Tahoma"/>
                <a:cs typeface="Tahoma"/>
              </a:rPr>
              <a:t>neural </a:t>
            </a:r>
            <a:r>
              <a:rPr sz="3000" spc="10" dirty="0">
                <a:latin typeface="Tahoma"/>
                <a:cs typeface="Tahoma"/>
              </a:rPr>
              <a:t> </a:t>
            </a:r>
            <a:r>
              <a:rPr sz="3000" spc="-30" dirty="0">
                <a:latin typeface="Tahoma"/>
                <a:cs typeface="Tahoma"/>
              </a:rPr>
              <a:t>network,”</a:t>
            </a:r>
            <a:r>
              <a:rPr sz="3000" spc="-265" dirty="0">
                <a:latin typeface="Tahoma"/>
                <a:cs typeface="Tahoma"/>
              </a:rPr>
              <a:t> </a:t>
            </a:r>
            <a:r>
              <a:rPr sz="3000" spc="-25" dirty="0">
                <a:latin typeface="Tahoma"/>
                <a:cs typeface="Tahoma"/>
              </a:rPr>
              <a:t>in</a:t>
            </a:r>
            <a:r>
              <a:rPr sz="3000" spc="-265" dirty="0">
                <a:latin typeface="Tahoma"/>
                <a:cs typeface="Tahoma"/>
              </a:rPr>
              <a:t> </a:t>
            </a:r>
            <a:r>
              <a:rPr sz="3000" spc="-20" dirty="0">
                <a:latin typeface="Tahoma"/>
                <a:cs typeface="Tahoma"/>
              </a:rPr>
              <a:t>2018</a:t>
            </a:r>
            <a:r>
              <a:rPr sz="3000" spc="-260" dirty="0">
                <a:latin typeface="Tahoma"/>
                <a:cs typeface="Tahoma"/>
              </a:rPr>
              <a:t> </a:t>
            </a:r>
            <a:r>
              <a:rPr sz="3000" spc="45" dirty="0">
                <a:latin typeface="Tahoma"/>
                <a:cs typeface="Tahoma"/>
              </a:rPr>
              <a:t>IEEE/CVF</a:t>
            </a:r>
            <a:r>
              <a:rPr sz="3000" spc="-265" dirty="0">
                <a:latin typeface="Tahoma"/>
                <a:cs typeface="Tahoma"/>
              </a:rPr>
              <a:t> </a:t>
            </a:r>
            <a:r>
              <a:rPr sz="3000" spc="85" dirty="0">
                <a:latin typeface="Tahoma"/>
                <a:cs typeface="Tahoma"/>
              </a:rPr>
              <a:t>Conference</a:t>
            </a:r>
            <a:r>
              <a:rPr sz="3000" spc="-265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on</a:t>
            </a:r>
            <a:r>
              <a:rPr sz="3000" spc="-260" dirty="0">
                <a:latin typeface="Tahoma"/>
                <a:cs typeface="Tahoma"/>
              </a:rPr>
              <a:t> </a:t>
            </a:r>
            <a:r>
              <a:rPr sz="3000" spc="75" dirty="0">
                <a:latin typeface="Tahoma"/>
                <a:cs typeface="Tahoma"/>
              </a:rPr>
              <a:t>Computer</a:t>
            </a:r>
            <a:r>
              <a:rPr sz="3000" spc="-265" dirty="0">
                <a:latin typeface="Tahoma"/>
                <a:cs typeface="Tahoma"/>
              </a:rPr>
              <a:t> </a:t>
            </a:r>
            <a:r>
              <a:rPr sz="3000" spc="25" dirty="0">
                <a:latin typeface="Tahoma"/>
                <a:cs typeface="Tahoma"/>
              </a:rPr>
              <a:t>Vision</a:t>
            </a:r>
            <a:r>
              <a:rPr sz="3000" spc="-265" dirty="0">
                <a:latin typeface="Tahoma"/>
                <a:cs typeface="Tahoma"/>
              </a:rPr>
              <a:t> </a:t>
            </a:r>
            <a:r>
              <a:rPr sz="3000" spc="25" dirty="0">
                <a:latin typeface="Tahoma"/>
                <a:cs typeface="Tahoma"/>
              </a:rPr>
              <a:t>and</a:t>
            </a:r>
            <a:r>
              <a:rPr sz="3000" spc="-260" dirty="0">
                <a:latin typeface="Tahoma"/>
                <a:cs typeface="Tahoma"/>
              </a:rPr>
              <a:t> </a:t>
            </a:r>
            <a:r>
              <a:rPr sz="3000" spc="55" dirty="0">
                <a:latin typeface="Tahoma"/>
                <a:cs typeface="Tahoma"/>
              </a:rPr>
              <a:t>Pattern</a:t>
            </a:r>
            <a:r>
              <a:rPr sz="3000" spc="-265" dirty="0">
                <a:latin typeface="Tahoma"/>
                <a:cs typeface="Tahoma"/>
              </a:rPr>
              <a:t> </a:t>
            </a:r>
            <a:r>
              <a:rPr sz="3000" spc="50" dirty="0">
                <a:latin typeface="Tahoma"/>
                <a:cs typeface="Tahoma"/>
              </a:rPr>
              <a:t>Recognition</a:t>
            </a:r>
            <a:r>
              <a:rPr sz="3000" spc="-265" dirty="0">
                <a:latin typeface="Tahoma"/>
                <a:cs typeface="Tahoma"/>
              </a:rPr>
              <a:t> </a:t>
            </a:r>
            <a:r>
              <a:rPr sz="3000" spc="45" dirty="0">
                <a:latin typeface="Tahoma"/>
                <a:cs typeface="Tahoma"/>
              </a:rPr>
              <a:t>Workshops </a:t>
            </a:r>
            <a:r>
              <a:rPr sz="3000" spc="-919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(CVPRW),</a:t>
            </a:r>
            <a:r>
              <a:rPr sz="3000" spc="-285" dirty="0">
                <a:latin typeface="Tahoma"/>
                <a:cs typeface="Tahoma"/>
              </a:rPr>
              <a:t> </a:t>
            </a:r>
            <a:r>
              <a:rPr sz="3000" spc="-65" dirty="0">
                <a:latin typeface="Tahoma"/>
                <a:cs typeface="Tahoma"/>
              </a:rPr>
              <a:t>2018,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20" dirty="0">
                <a:latin typeface="Tahoma"/>
                <a:cs typeface="Tahoma"/>
              </a:rPr>
              <a:t>pp.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355" dirty="0">
                <a:latin typeface="Tahoma"/>
                <a:cs typeface="Tahoma"/>
              </a:rPr>
              <a:t>1145–11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456.</a:t>
            </a:r>
            <a:endParaRPr sz="3000" dirty="0">
              <a:latin typeface="Tahoma"/>
              <a:cs typeface="Tahoma"/>
            </a:endParaRPr>
          </a:p>
          <a:p>
            <a:pPr marL="5270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arenR"/>
              <a:tabLst>
                <a:tab pos="548005" algn="l"/>
              </a:tabLst>
            </a:pPr>
            <a:r>
              <a:rPr sz="3000" spc="25" dirty="0">
                <a:latin typeface="Tahoma"/>
                <a:cs typeface="Tahoma"/>
              </a:rPr>
              <a:t>“State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10" dirty="0">
                <a:latin typeface="Tahoma"/>
                <a:cs typeface="Tahoma"/>
              </a:rPr>
              <a:t>farm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distracted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25" dirty="0">
                <a:latin typeface="Tahoma"/>
                <a:cs typeface="Tahoma"/>
              </a:rPr>
              <a:t>driver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25" dirty="0">
                <a:latin typeface="Tahoma"/>
                <a:cs typeface="Tahoma"/>
              </a:rPr>
              <a:t>detection.”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-65" dirty="0">
                <a:latin typeface="Tahoma"/>
                <a:cs typeface="Tahoma"/>
              </a:rPr>
              <a:t>[Online].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-20" dirty="0" err="1">
                <a:latin typeface="Tahoma"/>
                <a:cs typeface="Tahoma"/>
              </a:rPr>
              <a:t>Available:https</a:t>
            </a:r>
            <a:r>
              <a:rPr sz="3000" spc="-20" dirty="0">
                <a:latin typeface="Tahoma"/>
                <a:cs typeface="Tahoma"/>
              </a:rPr>
              <a:t>:</a:t>
            </a:r>
            <a:r>
              <a:rPr sz="3000" spc="-240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//</a:t>
            </a:r>
            <a:r>
              <a:rPr sz="3000" spc="35" dirty="0">
                <a:latin typeface="Tahoma"/>
                <a:cs typeface="Tahoma"/>
                <a:hlinkClick r:id="rId2"/>
              </a:rPr>
              <a:t>www.kaggle.com/c/state-farm-distracted-driver-detection</a:t>
            </a:r>
            <a:endParaRPr sz="3000" dirty="0">
              <a:latin typeface="Tahoma"/>
              <a:cs typeface="Tahoma"/>
            </a:endParaRPr>
          </a:p>
          <a:p>
            <a:pPr marL="527050" marR="1445895" indent="-514350">
              <a:lnSpc>
                <a:spcPct val="150000"/>
              </a:lnSpc>
              <a:buFont typeface="+mj-lt"/>
              <a:buAutoNum type="arabicParenR"/>
              <a:tabLst>
                <a:tab pos="557530" algn="l"/>
              </a:tabLst>
            </a:pPr>
            <a:r>
              <a:rPr sz="3000" spc="-15" dirty="0">
                <a:latin typeface="Tahoma"/>
                <a:cs typeface="Tahoma"/>
              </a:rPr>
              <a:t>P. </a:t>
            </a:r>
            <a:r>
              <a:rPr sz="3000" dirty="0">
                <a:latin typeface="Tahoma"/>
                <a:cs typeface="Tahoma"/>
              </a:rPr>
              <a:t>Canuma, </a:t>
            </a:r>
            <a:r>
              <a:rPr sz="3000" spc="-50" dirty="0">
                <a:latin typeface="Tahoma"/>
                <a:cs typeface="Tahoma"/>
              </a:rPr>
              <a:t>“Image </a:t>
            </a:r>
            <a:r>
              <a:rPr sz="3000" spc="10" dirty="0">
                <a:latin typeface="Tahoma"/>
                <a:cs typeface="Tahoma"/>
              </a:rPr>
              <a:t>classification: </a:t>
            </a:r>
            <a:r>
              <a:rPr sz="3000" spc="30" dirty="0">
                <a:latin typeface="Tahoma"/>
                <a:cs typeface="Tahoma"/>
              </a:rPr>
              <a:t>Tips </a:t>
            </a:r>
            <a:r>
              <a:rPr sz="3000" spc="25" dirty="0">
                <a:latin typeface="Tahoma"/>
                <a:cs typeface="Tahoma"/>
              </a:rPr>
              <a:t>and </a:t>
            </a:r>
            <a:r>
              <a:rPr sz="3000" spc="-15" dirty="0">
                <a:latin typeface="Tahoma"/>
                <a:cs typeface="Tahoma"/>
              </a:rPr>
              <a:t>tricks,” </a:t>
            </a:r>
            <a:r>
              <a:rPr sz="3000" spc="95" dirty="0">
                <a:latin typeface="Tahoma"/>
                <a:cs typeface="Tahoma"/>
              </a:rPr>
              <a:t>Nov </a:t>
            </a:r>
            <a:r>
              <a:rPr sz="3000" spc="-80" dirty="0">
                <a:latin typeface="Tahoma"/>
                <a:cs typeface="Tahoma"/>
              </a:rPr>
              <a:t>2021. </a:t>
            </a:r>
            <a:r>
              <a:rPr sz="3000" spc="-65" dirty="0">
                <a:latin typeface="Tahoma"/>
                <a:cs typeface="Tahoma"/>
              </a:rPr>
              <a:t>[Online]. </a:t>
            </a:r>
            <a:r>
              <a:rPr sz="3000" spc="-20" dirty="0">
                <a:latin typeface="Tahoma"/>
                <a:cs typeface="Tahoma"/>
              </a:rPr>
              <a:t>Available: </a:t>
            </a:r>
            <a:r>
              <a:rPr sz="3000" spc="-1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https://neptune.ai/blog/ </a:t>
            </a:r>
            <a:r>
              <a:rPr sz="3000" spc="35" dirty="0">
                <a:latin typeface="Tahoma"/>
                <a:cs typeface="Tahoma"/>
              </a:rPr>
              <a:t>image-classification-tips-and-tricks-from-13-kaggle-competitions</a:t>
            </a:r>
            <a:endParaRPr sz="3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4087" y="1407654"/>
            <a:ext cx="10801350" cy="7578725"/>
          </a:xfrm>
          <a:custGeom>
            <a:avLst/>
            <a:gdLst/>
            <a:ahLst/>
            <a:cxnLst/>
            <a:rect l="l" t="t" r="r" b="b"/>
            <a:pathLst>
              <a:path w="10801350" h="7578725">
                <a:moveTo>
                  <a:pt x="10801350" y="540766"/>
                </a:moveTo>
                <a:lnTo>
                  <a:pt x="10799140" y="491540"/>
                </a:lnTo>
                <a:lnTo>
                  <a:pt x="10792638" y="443560"/>
                </a:lnTo>
                <a:lnTo>
                  <a:pt x="10782033" y="397002"/>
                </a:lnTo>
                <a:lnTo>
                  <a:pt x="10767517" y="352069"/>
                </a:lnTo>
                <a:lnTo>
                  <a:pt x="10749293" y="308952"/>
                </a:lnTo>
                <a:lnTo>
                  <a:pt x="10727525" y="267830"/>
                </a:lnTo>
                <a:lnTo>
                  <a:pt x="10702430" y="228904"/>
                </a:lnTo>
                <a:lnTo>
                  <a:pt x="10674185" y="192354"/>
                </a:lnTo>
                <a:lnTo>
                  <a:pt x="10642994" y="158394"/>
                </a:lnTo>
                <a:lnTo>
                  <a:pt x="10609021" y="127177"/>
                </a:lnTo>
                <a:lnTo>
                  <a:pt x="10572483" y="98933"/>
                </a:lnTo>
                <a:lnTo>
                  <a:pt x="10533571" y="73837"/>
                </a:lnTo>
                <a:lnTo>
                  <a:pt x="10492448" y="52070"/>
                </a:lnTo>
                <a:lnTo>
                  <a:pt x="10449331" y="33832"/>
                </a:lnTo>
                <a:lnTo>
                  <a:pt x="10404411" y="19316"/>
                </a:lnTo>
                <a:lnTo>
                  <a:pt x="10357866" y="8712"/>
                </a:lnTo>
                <a:lnTo>
                  <a:pt x="10309898" y="2209"/>
                </a:lnTo>
                <a:lnTo>
                  <a:pt x="10260686" y="0"/>
                </a:lnTo>
                <a:lnTo>
                  <a:pt x="540651" y="0"/>
                </a:lnTo>
                <a:lnTo>
                  <a:pt x="491439" y="2209"/>
                </a:lnTo>
                <a:lnTo>
                  <a:pt x="443471" y="8712"/>
                </a:lnTo>
                <a:lnTo>
                  <a:pt x="396925" y="19316"/>
                </a:lnTo>
                <a:lnTo>
                  <a:pt x="352005" y="33832"/>
                </a:lnTo>
                <a:lnTo>
                  <a:pt x="308889" y="52070"/>
                </a:lnTo>
                <a:lnTo>
                  <a:pt x="267779" y="73837"/>
                </a:lnTo>
                <a:lnTo>
                  <a:pt x="228854" y="98933"/>
                </a:lnTo>
                <a:lnTo>
                  <a:pt x="192316" y="127177"/>
                </a:lnTo>
                <a:lnTo>
                  <a:pt x="158356" y="158394"/>
                </a:lnTo>
                <a:lnTo>
                  <a:pt x="127152" y="192354"/>
                </a:lnTo>
                <a:lnTo>
                  <a:pt x="98907" y="228904"/>
                </a:lnTo>
                <a:lnTo>
                  <a:pt x="73812" y="267830"/>
                </a:lnTo>
                <a:lnTo>
                  <a:pt x="52044" y="308952"/>
                </a:lnTo>
                <a:lnTo>
                  <a:pt x="33820" y="352069"/>
                </a:lnTo>
                <a:lnTo>
                  <a:pt x="19304" y="397002"/>
                </a:lnTo>
                <a:lnTo>
                  <a:pt x="8699" y="443560"/>
                </a:lnTo>
                <a:lnTo>
                  <a:pt x="2197" y="491540"/>
                </a:lnTo>
                <a:lnTo>
                  <a:pt x="0" y="540766"/>
                </a:lnTo>
                <a:lnTo>
                  <a:pt x="0" y="842568"/>
                </a:lnTo>
                <a:lnTo>
                  <a:pt x="0" y="898626"/>
                </a:lnTo>
                <a:lnTo>
                  <a:pt x="0" y="7037400"/>
                </a:lnTo>
                <a:lnTo>
                  <a:pt x="2197" y="7086613"/>
                </a:lnTo>
                <a:lnTo>
                  <a:pt x="8699" y="7134593"/>
                </a:lnTo>
                <a:lnTo>
                  <a:pt x="19304" y="7181151"/>
                </a:lnTo>
                <a:lnTo>
                  <a:pt x="33820" y="7226084"/>
                </a:lnTo>
                <a:lnTo>
                  <a:pt x="52044" y="7269200"/>
                </a:lnTo>
                <a:lnTo>
                  <a:pt x="73812" y="7310323"/>
                </a:lnTo>
                <a:lnTo>
                  <a:pt x="98907" y="7349249"/>
                </a:lnTo>
                <a:lnTo>
                  <a:pt x="127152" y="7385799"/>
                </a:lnTo>
                <a:lnTo>
                  <a:pt x="158356" y="7419772"/>
                </a:lnTo>
                <a:lnTo>
                  <a:pt x="192316" y="7450976"/>
                </a:lnTo>
                <a:lnTo>
                  <a:pt x="228854" y="7479220"/>
                </a:lnTo>
                <a:lnTo>
                  <a:pt x="267779" y="7504328"/>
                </a:lnTo>
                <a:lnTo>
                  <a:pt x="308889" y="7526083"/>
                </a:lnTo>
                <a:lnTo>
                  <a:pt x="352005" y="7544321"/>
                </a:lnTo>
                <a:lnTo>
                  <a:pt x="396925" y="7558837"/>
                </a:lnTo>
                <a:lnTo>
                  <a:pt x="443471" y="7569441"/>
                </a:lnTo>
                <a:lnTo>
                  <a:pt x="491439" y="7575944"/>
                </a:lnTo>
                <a:lnTo>
                  <a:pt x="540651" y="7578153"/>
                </a:lnTo>
                <a:lnTo>
                  <a:pt x="10260686" y="7578153"/>
                </a:lnTo>
                <a:lnTo>
                  <a:pt x="10309898" y="7575944"/>
                </a:lnTo>
                <a:lnTo>
                  <a:pt x="10357866" y="7569441"/>
                </a:lnTo>
                <a:lnTo>
                  <a:pt x="10404411" y="7558837"/>
                </a:lnTo>
                <a:lnTo>
                  <a:pt x="10449331" y="7544321"/>
                </a:lnTo>
                <a:lnTo>
                  <a:pt x="10492448" y="7526083"/>
                </a:lnTo>
                <a:lnTo>
                  <a:pt x="10533571" y="7504328"/>
                </a:lnTo>
                <a:lnTo>
                  <a:pt x="10572483" y="7479220"/>
                </a:lnTo>
                <a:lnTo>
                  <a:pt x="10609021" y="7450976"/>
                </a:lnTo>
                <a:lnTo>
                  <a:pt x="10642994" y="7419772"/>
                </a:lnTo>
                <a:lnTo>
                  <a:pt x="10674185" y="7385799"/>
                </a:lnTo>
                <a:lnTo>
                  <a:pt x="10702430" y="7349249"/>
                </a:lnTo>
                <a:lnTo>
                  <a:pt x="10727525" y="7310323"/>
                </a:lnTo>
                <a:lnTo>
                  <a:pt x="10749293" y="7269200"/>
                </a:lnTo>
                <a:lnTo>
                  <a:pt x="10767517" y="7226084"/>
                </a:lnTo>
                <a:lnTo>
                  <a:pt x="10782033" y="7181151"/>
                </a:lnTo>
                <a:lnTo>
                  <a:pt x="10792638" y="7134593"/>
                </a:lnTo>
                <a:lnTo>
                  <a:pt x="10799140" y="7086613"/>
                </a:lnTo>
                <a:lnTo>
                  <a:pt x="10801350" y="7037400"/>
                </a:lnTo>
                <a:lnTo>
                  <a:pt x="10801350" y="540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998438" y="8984932"/>
            <a:ext cx="704850" cy="704850"/>
            <a:chOff x="16998438" y="8984932"/>
            <a:chExt cx="704850" cy="704850"/>
          </a:xfrm>
        </p:grpSpPr>
        <p:sp>
          <p:nvSpPr>
            <p:cNvPr id="4" name="object 4"/>
            <p:cNvSpPr/>
            <p:nvPr/>
          </p:nvSpPr>
          <p:spPr>
            <a:xfrm>
              <a:off x="16998438" y="8984932"/>
              <a:ext cx="704850" cy="704850"/>
            </a:xfrm>
            <a:custGeom>
              <a:avLst/>
              <a:gdLst/>
              <a:ahLst/>
              <a:cxnLst/>
              <a:rect l="l" t="t" r="r" b="b"/>
              <a:pathLst>
                <a:path w="704850" h="704850">
                  <a:moveTo>
                    <a:pt x="352425" y="704850"/>
                  </a:moveTo>
                  <a:lnTo>
                    <a:pt x="304602" y="701632"/>
                  </a:lnTo>
                  <a:lnTo>
                    <a:pt x="258736" y="692261"/>
                  </a:lnTo>
                  <a:lnTo>
                    <a:pt x="215245" y="677154"/>
                  </a:lnTo>
                  <a:lnTo>
                    <a:pt x="174549" y="656733"/>
                  </a:lnTo>
                  <a:lnTo>
                    <a:pt x="137068" y="631417"/>
                  </a:lnTo>
                  <a:lnTo>
                    <a:pt x="103222" y="601627"/>
                  </a:lnTo>
                  <a:lnTo>
                    <a:pt x="73432" y="567781"/>
                  </a:lnTo>
                  <a:lnTo>
                    <a:pt x="48116" y="530300"/>
                  </a:lnTo>
                  <a:lnTo>
                    <a:pt x="27695" y="489604"/>
                  </a:lnTo>
                  <a:lnTo>
                    <a:pt x="12588" y="446113"/>
                  </a:lnTo>
                  <a:lnTo>
                    <a:pt x="3217" y="400247"/>
                  </a:lnTo>
                  <a:lnTo>
                    <a:pt x="0" y="352425"/>
                  </a:lnTo>
                  <a:lnTo>
                    <a:pt x="3217" y="304602"/>
                  </a:lnTo>
                  <a:lnTo>
                    <a:pt x="12588" y="258736"/>
                  </a:lnTo>
                  <a:lnTo>
                    <a:pt x="27695" y="215245"/>
                  </a:lnTo>
                  <a:lnTo>
                    <a:pt x="48116" y="174549"/>
                  </a:lnTo>
                  <a:lnTo>
                    <a:pt x="73432" y="137068"/>
                  </a:lnTo>
                  <a:lnTo>
                    <a:pt x="103222" y="103222"/>
                  </a:lnTo>
                  <a:lnTo>
                    <a:pt x="137068" y="73432"/>
                  </a:lnTo>
                  <a:lnTo>
                    <a:pt x="174549" y="48116"/>
                  </a:lnTo>
                  <a:lnTo>
                    <a:pt x="215245" y="27695"/>
                  </a:lnTo>
                  <a:lnTo>
                    <a:pt x="258736" y="12588"/>
                  </a:lnTo>
                  <a:lnTo>
                    <a:pt x="304602" y="3217"/>
                  </a:lnTo>
                  <a:lnTo>
                    <a:pt x="352424" y="0"/>
                  </a:lnTo>
                  <a:lnTo>
                    <a:pt x="400247" y="3217"/>
                  </a:lnTo>
                  <a:lnTo>
                    <a:pt x="446113" y="12588"/>
                  </a:lnTo>
                  <a:lnTo>
                    <a:pt x="489604" y="27695"/>
                  </a:lnTo>
                  <a:lnTo>
                    <a:pt x="530300" y="48116"/>
                  </a:lnTo>
                  <a:lnTo>
                    <a:pt x="567781" y="73432"/>
                  </a:lnTo>
                  <a:lnTo>
                    <a:pt x="601627" y="103222"/>
                  </a:lnTo>
                  <a:lnTo>
                    <a:pt x="631417" y="137068"/>
                  </a:lnTo>
                  <a:lnTo>
                    <a:pt x="656733" y="174549"/>
                  </a:lnTo>
                  <a:lnTo>
                    <a:pt x="677154" y="215245"/>
                  </a:lnTo>
                  <a:lnTo>
                    <a:pt x="692261" y="258736"/>
                  </a:lnTo>
                  <a:lnTo>
                    <a:pt x="701632" y="304602"/>
                  </a:lnTo>
                  <a:lnTo>
                    <a:pt x="704850" y="352424"/>
                  </a:lnTo>
                  <a:lnTo>
                    <a:pt x="701632" y="400247"/>
                  </a:lnTo>
                  <a:lnTo>
                    <a:pt x="692261" y="446113"/>
                  </a:lnTo>
                  <a:lnTo>
                    <a:pt x="677154" y="489604"/>
                  </a:lnTo>
                  <a:lnTo>
                    <a:pt x="656733" y="530300"/>
                  </a:lnTo>
                  <a:lnTo>
                    <a:pt x="631417" y="567781"/>
                  </a:lnTo>
                  <a:lnTo>
                    <a:pt x="601627" y="601627"/>
                  </a:lnTo>
                  <a:lnTo>
                    <a:pt x="567781" y="631417"/>
                  </a:lnTo>
                  <a:lnTo>
                    <a:pt x="530300" y="656733"/>
                  </a:lnTo>
                  <a:lnTo>
                    <a:pt x="489604" y="677154"/>
                  </a:lnTo>
                  <a:lnTo>
                    <a:pt x="446113" y="692261"/>
                  </a:lnTo>
                  <a:lnTo>
                    <a:pt x="400247" y="701632"/>
                  </a:lnTo>
                  <a:lnTo>
                    <a:pt x="352425" y="704850"/>
                  </a:lnTo>
                  <a:close/>
                </a:path>
              </a:pathLst>
            </a:custGeom>
            <a:solidFill>
              <a:srgbClr val="4A6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79142" y="9155094"/>
              <a:ext cx="201930" cy="365125"/>
            </a:xfrm>
            <a:custGeom>
              <a:avLst/>
              <a:gdLst/>
              <a:ahLst/>
              <a:cxnLst/>
              <a:rect l="l" t="t" r="r" b="b"/>
              <a:pathLst>
                <a:path w="201930" h="365125">
                  <a:moveTo>
                    <a:pt x="19285" y="364523"/>
                  </a:moveTo>
                  <a:lnTo>
                    <a:pt x="0" y="345237"/>
                  </a:lnTo>
                  <a:lnTo>
                    <a:pt x="162970" y="182263"/>
                  </a:lnTo>
                  <a:lnTo>
                    <a:pt x="0" y="19285"/>
                  </a:lnTo>
                  <a:lnTo>
                    <a:pt x="19285" y="0"/>
                  </a:lnTo>
                  <a:lnTo>
                    <a:pt x="201549" y="182263"/>
                  </a:lnTo>
                  <a:lnTo>
                    <a:pt x="19285" y="364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77106" y="8984932"/>
            <a:ext cx="704850" cy="704850"/>
            <a:chOff x="677106" y="8984932"/>
            <a:chExt cx="704850" cy="704850"/>
          </a:xfrm>
        </p:grpSpPr>
        <p:sp>
          <p:nvSpPr>
            <p:cNvPr id="7" name="object 7"/>
            <p:cNvSpPr/>
            <p:nvPr/>
          </p:nvSpPr>
          <p:spPr>
            <a:xfrm>
              <a:off x="677106" y="8984932"/>
              <a:ext cx="704850" cy="704850"/>
            </a:xfrm>
            <a:custGeom>
              <a:avLst/>
              <a:gdLst/>
              <a:ahLst/>
              <a:cxnLst/>
              <a:rect l="l" t="t" r="r" b="b"/>
              <a:pathLst>
                <a:path w="704850" h="704850">
                  <a:moveTo>
                    <a:pt x="352424" y="704850"/>
                  </a:moveTo>
                  <a:lnTo>
                    <a:pt x="400247" y="701632"/>
                  </a:lnTo>
                  <a:lnTo>
                    <a:pt x="446113" y="692261"/>
                  </a:lnTo>
                  <a:lnTo>
                    <a:pt x="489604" y="677154"/>
                  </a:lnTo>
                  <a:lnTo>
                    <a:pt x="530300" y="656733"/>
                  </a:lnTo>
                  <a:lnTo>
                    <a:pt x="567781" y="631417"/>
                  </a:lnTo>
                  <a:lnTo>
                    <a:pt x="601627" y="601627"/>
                  </a:lnTo>
                  <a:lnTo>
                    <a:pt x="631417" y="567781"/>
                  </a:lnTo>
                  <a:lnTo>
                    <a:pt x="656733" y="530300"/>
                  </a:lnTo>
                  <a:lnTo>
                    <a:pt x="677154" y="489604"/>
                  </a:lnTo>
                  <a:lnTo>
                    <a:pt x="692261" y="446113"/>
                  </a:lnTo>
                  <a:lnTo>
                    <a:pt x="701632" y="400247"/>
                  </a:lnTo>
                  <a:lnTo>
                    <a:pt x="704850" y="352425"/>
                  </a:lnTo>
                  <a:lnTo>
                    <a:pt x="701632" y="304602"/>
                  </a:lnTo>
                  <a:lnTo>
                    <a:pt x="692261" y="258736"/>
                  </a:lnTo>
                  <a:lnTo>
                    <a:pt x="677154" y="215245"/>
                  </a:lnTo>
                  <a:lnTo>
                    <a:pt x="656733" y="174549"/>
                  </a:lnTo>
                  <a:lnTo>
                    <a:pt x="631417" y="137068"/>
                  </a:lnTo>
                  <a:lnTo>
                    <a:pt x="601627" y="103222"/>
                  </a:lnTo>
                  <a:lnTo>
                    <a:pt x="567781" y="73432"/>
                  </a:lnTo>
                  <a:lnTo>
                    <a:pt x="530300" y="48116"/>
                  </a:lnTo>
                  <a:lnTo>
                    <a:pt x="489604" y="27695"/>
                  </a:lnTo>
                  <a:lnTo>
                    <a:pt x="446113" y="12588"/>
                  </a:lnTo>
                  <a:lnTo>
                    <a:pt x="400247" y="3217"/>
                  </a:lnTo>
                  <a:lnTo>
                    <a:pt x="352425" y="0"/>
                  </a:lnTo>
                  <a:lnTo>
                    <a:pt x="304602" y="3217"/>
                  </a:lnTo>
                  <a:lnTo>
                    <a:pt x="258736" y="12588"/>
                  </a:lnTo>
                  <a:lnTo>
                    <a:pt x="215245" y="27695"/>
                  </a:lnTo>
                  <a:lnTo>
                    <a:pt x="174549" y="48116"/>
                  </a:lnTo>
                  <a:lnTo>
                    <a:pt x="137068" y="73432"/>
                  </a:lnTo>
                  <a:lnTo>
                    <a:pt x="103222" y="103222"/>
                  </a:lnTo>
                  <a:lnTo>
                    <a:pt x="73432" y="137068"/>
                  </a:lnTo>
                  <a:lnTo>
                    <a:pt x="48116" y="174549"/>
                  </a:lnTo>
                  <a:lnTo>
                    <a:pt x="27695" y="215245"/>
                  </a:lnTo>
                  <a:lnTo>
                    <a:pt x="12588" y="258736"/>
                  </a:lnTo>
                  <a:lnTo>
                    <a:pt x="3217" y="304602"/>
                  </a:lnTo>
                  <a:lnTo>
                    <a:pt x="0" y="352424"/>
                  </a:lnTo>
                  <a:lnTo>
                    <a:pt x="3217" y="400247"/>
                  </a:lnTo>
                  <a:lnTo>
                    <a:pt x="12588" y="446113"/>
                  </a:lnTo>
                  <a:lnTo>
                    <a:pt x="27695" y="489604"/>
                  </a:lnTo>
                  <a:lnTo>
                    <a:pt x="48116" y="530300"/>
                  </a:lnTo>
                  <a:lnTo>
                    <a:pt x="73432" y="567781"/>
                  </a:lnTo>
                  <a:lnTo>
                    <a:pt x="103222" y="601627"/>
                  </a:lnTo>
                  <a:lnTo>
                    <a:pt x="137068" y="631417"/>
                  </a:lnTo>
                  <a:lnTo>
                    <a:pt x="174549" y="656733"/>
                  </a:lnTo>
                  <a:lnTo>
                    <a:pt x="215245" y="677154"/>
                  </a:lnTo>
                  <a:lnTo>
                    <a:pt x="258736" y="692261"/>
                  </a:lnTo>
                  <a:lnTo>
                    <a:pt x="304602" y="701632"/>
                  </a:lnTo>
                  <a:lnTo>
                    <a:pt x="352424" y="704850"/>
                  </a:lnTo>
                  <a:close/>
                </a:path>
              </a:pathLst>
            </a:custGeom>
            <a:solidFill>
              <a:srgbClr val="4A6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9702" y="9155094"/>
              <a:ext cx="201930" cy="365125"/>
            </a:xfrm>
            <a:custGeom>
              <a:avLst/>
              <a:gdLst/>
              <a:ahLst/>
              <a:cxnLst/>
              <a:rect l="l" t="t" r="r" b="b"/>
              <a:pathLst>
                <a:path w="201930" h="365125">
                  <a:moveTo>
                    <a:pt x="182263" y="364523"/>
                  </a:moveTo>
                  <a:lnTo>
                    <a:pt x="201549" y="345237"/>
                  </a:lnTo>
                  <a:lnTo>
                    <a:pt x="38579" y="182263"/>
                  </a:lnTo>
                  <a:lnTo>
                    <a:pt x="201549" y="19285"/>
                  </a:lnTo>
                  <a:lnTo>
                    <a:pt x="182263" y="0"/>
                  </a:lnTo>
                  <a:lnTo>
                    <a:pt x="0" y="182263"/>
                  </a:lnTo>
                  <a:lnTo>
                    <a:pt x="182263" y="364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T</a:t>
            </a:r>
            <a:r>
              <a:rPr spc="15" dirty="0"/>
              <a:t>h</a:t>
            </a:r>
            <a:r>
              <a:rPr spc="225" dirty="0"/>
              <a:t>a</a:t>
            </a:r>
            <a:r>
              <a:rPr spc="30" dirty="0"/>
              <a:t>n</a:t>
            </a:r>
            <a:r>
              <a:rPr spc="-60" dirty="0"/>
              <a:t>k</a:t>
            </a:r>
            <a:r>
              <a:rPr spc="-515" dirty="0"/>
              <a:t> </a:t>
            </a:r>
            <a:r>
              <a:rPr dirty="0"/>
              <a:t>y</a:t>
            </a:r>
            <a:r>
              <a:rPr spc="185" dirty="0"/>
              <a:t>o</a:t>
            </a:r>
            <a:r>
              <a:rPr spc="30" dirty="0"/>
              <a:t>u</a:t>
            </a:r>
            <a:r>
              <a:rPr spc="-520" dirty="0"/>
              <a:t>!</a:t>
            </a:r>
          </a:p>
        </p:txBody>
      </p:sp>
      <p:sp>
        <p:nvSpPr>
          <p:cNvPr id="10" name="object 10"/>
          <p:cNvSpPr/>
          <p:nvPr/>
        </p:nvSpPr>
        <p:spPr>
          <a:xfrm>
            <a:off x="4175113" y="1775174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4A6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39651" y="1775174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7DC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04190" y="1775174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5" y="247069"/>
                </a:lnTo>
                <a:lnTo>
                  <a:pt x="37662" y="219512"/>
                </a:lnTo>
                <a:lnTo>
                  <a:pt x="10105" y="178639"/>
                </a:lnTo>
                <a:lnTo>
                  <a:pt x="0" y="128587"/>
                </a:lnTo>
                <a:lnTo>
                  <a:pt x="10105" y="78535"/>
                </a:lnTo>
                <a:lnTo>
                  <a:pt x="37662" y="37662"/>
                </a:lnTo>
                <a:lnTo>
                  <a:pt x="78535" y="10105"/>
                </a:lnTo>
                <a:lnTo>
                  <a:pt x="128587" y="0"/>
                </a:lnTo>
                <a:lnTo>
                  <a:pt x="178639" y="10105"/>
                </a:lnTo>
                <a:lnTo>
                  <a:pt x="219512" y="37662"/>
                </a:lnTo>
                <a:lnTo>
                  <a:pt x="247069" y="78535"/>
                </a:lnTo>
                <a:lnTo>
                  <a:pt x="257174" y="128587"/>
                </a:lnTo>
                <a:lnTo>
                  <a:pt x="247069" y="178639"/>
                </a:lnTo>
                <a:lnTo>
                  <a:pt x="219512" y="219512"/>
                </a:lnTo>
                <a:lnTo>
                  <a:pt x="178639" y="247069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15254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166" y="232501"/>
            <a:ext cx="17574260" cy="1162050"/>
          </a:xfrm>
          <a:custGeom>
            <a:avLst/>
            <a:gdLst/>
            <a:ahLst/>
            <a:cxnLst/>
            <a:rect l="l" t="t" r="r" b="b"/>
            <a:pathLst>
              <a:path w="17574260" h="1162050">
                <a:moveTo>
                  <a:pt x="16977109" y="1162049"/>
                </a:moveTo>
                <a:lnTo>
                  <a:pt x="596877" y="1162049"/>
                </a:lnTo>
                <a:lnTo>
                  <a:pt x="547886" y="1160123"/>
                </a:lnTo>
                <a:lnTo>
                  <a:pt x="499993" y="1154445"/>
                </a:lnTo>
                <a:lnTo>
                  <a:pt x="453350" y="1145164"/>
                </a:lnTo>
                <a:lnTo>
                  <a:pt x="408111" y="1132431"/>
                </a:lnTo>
                <a:lnTo>
                  <a:pt x="364428" y="1116396"/>
                </a:lnTo>
                <a:lnTo>
                  <a:pt x="322454" y="1097209"/>
                </a:lnTo>
                <a:lnTo>
                  <a:pt x="282344" y="1075020"/>
                </a:lnTo>
                <a:lnTo>
                  <a:pt x="244248" y="1049979"/>
                </a:lnTo>
                <a:lnTo>
                  <a:pt x="208322" y="1022237"/>
                </a:lnTo>
                <a:lnTo>
                  <a:pt x="174716" y="991943"/>
                </a:lnTo>
                <a:lnTo>
                  <a:pt x="143585" y="959247"/>
                </a:lnTo>
                <a:lnTo>
                  <a:pt x="115082" y="924300"/>
                </a:lnTo>
                <a:lnTo>
                  <a:pt x="89359" y="887252"/>
                </a:lnTo>
                <a:lnTo>
                  <a:pt x="66569" y="848253"/>
                </a:lnTo>
                <a:lnTo>
                  <a:pt x="46866" y="807453"/>
                </a:lnTo>
                <a:lnTo>
                  <a:pt x="30402" y="765001"/>
                </a:lnTo>
                <a:lnTo>
                  <a:pt x="17330" y="721049"/>
                </a:lnTo>
                <a:lnTo>
                  <a:pt x="7804" y="675746"/>
                </a:lnTo>
                <a:lnTo>
                  <a:pt x="1976" y="629243"/>
                </a:lnTo>
                <a:lnTo>
                  <a:pt x="0" y="581689"/>
                </a:lnTo>
                <a:lnTo>
                  <a:pt x="1976" y="533944"/>
                </a:lnTo>
                <a:lnTo>
                  <a:pt x="7804" y="487270"/>
                </a:lnTo>
                <a:lnTo>
                  <a:pt x="17330" y="441814"/>
                </a:lnTo>
                <a:lnTo>
                  <a:pt x="30402" y="397726"/>
                </a:lnTo>
                <a:lnTo>
                  <a:pt x="46866" y="355154"/>
                </a:lnTo>
                <a:lnTo>
                  <a:pt x="66569" y="314249"/>
                </a:lnTo>
                <a:lnTo>
                  <a:pt x="89359" y="275159"/>
                </a:lnTo>
                <a:lnTo>
                  <a:pt x="115082" y="238033"/>
                </a:lnTo>
                <a:lnTo>
                  <a:pt x="143585" y="203021"/>
                </a:lnTo>
                <a:lnTo>
                  <a:pt x="174716" y="170270"/>
                </a:lnTo>
                <a:lnTo>
                  <a:pt x="208322" y="139932"/>
                </a:lnTo>
                <a:lnTo>
                  <a:pt x="244248" y="112153"/>
                </a:lnTo>
                <a:lnTo>
                  <a:pt x="282344" y="87085"/>
                </a:lnTo>
                <a:lnTo>
                  <a:pt x="322454" y="64875"/>
                </a:lnTo>
                <a:lnTo>
                  <a:pt x="364428" y="45673"/>
                </a:lnTo>
                <a:lnTo>
                  <a:pt x="408111" y="29628"/>
                </a:lnTo>
                <a:lnTo>
                  <a:pt x="453350" y="16889"/>
                </a:lnTo>
                <a:lnTo>
                  <a:pt x="499993" y="7605"/>
                </a:lnTo>
                <a:lnTo>
                  <a:pt x="547886" y="1926"/>
                </a:lnTo>
                <a:lnTo>
                  <a:pt x="596877" y="0"/>
                </a:lnTo>
                <a:lnTo>
                  <a:pt x="16977109" y="0"/>
                </a:lnTo>
                <a:lnTo>
                  <a:pt x="17026100" y="1926"/>
                </a:lnTo>
                <a:lnTo>
                  <a:pt x="17073993" y="7605"/>
                </a:lnTo>
                <a:lnTo>
                  <a:pt x="17120636" y="16889"/>
                </a:lnTo>
                <a:lnTo>
                  <a:pt x="17165875" y="29628"/>
                </a:lnTo>
                <a:lnTo>
                  <a:pt x="17209558" y="45673"/>
                </a:lnTo>
                <a:lnTo>
                  <a:pt x="17251531" y="64875"/>
                </a:lnTo>
                <a:lnTo>
                  <a:pt x="17291642" y="87085"/>
                </a:lnTo>
                <a:lnTo>
                  <a:pt x="17329737" y="112153"/>
                </a:lnTo>
                <a:lnTo>
                  <a:pt x="17365664" y="139932"/>
                </a:lnTo>
                <a:lnTo>
                  <a:pt x="17399269" y="170270"/>
                </a:lnTo>
                <a:lnTo>
                  <a:pt x="17430400" y="203021"/>
                </a:lnTo>
                <a:lnTo>
                  <a:pt x="17458904" y="238033"/>
                </a:lnTo>
                <a:lnTo>
                  <a:pt x="17484627" y="275159"/>
                </a:lnTo>
                <a:lnTo>
                  <a:pt x="17507417" y="314249"/>
                </a:lnTo>
                <a:lnTo>
                  <a:pt x="17527120" y="355154"/>
                </a:lnTo>
                <a:lnTo>
                  <a:pt x="17543584" y="397726"/>
                </a:lnTo>
                <a:lnTo>
                  <a:pt x="17556655" y="441814"/>
                </a:lnTo>
                <a:lnTo>
                  <a:pt x="17566182" y="487270"/>
                </a:lnTo>
                <a:lnTo>
                  <a:pt x="17572010" y="533944"/>
                </a:lnTo>
                <a:lnTo>
                  <a:pt x="17573986" y="581689"/>
                </a:lnTo>
                <a:lnTo>
                  <a:pt x="17571815" y="629243"/>
                </a:lnTo>
                <a:lnTo>
                  <a:pt x="17565812" y="675746"/>
                </a:lnTo>
                <a:lnTo>
                  <a:pt x="17556132" y="721049"/>
                </a:lnTo>
                <a:lnTo>
                  <a:pt x="17542927" y="765001"/>
                </a:lnTo>
                <a:lnTo>
                  <a:pt x="17526350" y="807453"/>
                </a:lnTo>
                <a:lnTo>
                  <a:pt x="17506554" y="848253"/>
                </a:lnTo>
                <a:lnTo>
                  <a:pt x="17483693" y="887252"/>
                </a:lnTo>
                <a:lnTo>
                  <a:pt x="17457918" y="924300"/>
                </a:lnTo>
                <a:lnTo>
                  <a:pt x="17429384" y="959247"/>
                </a:lnTo>
                <a:lnTo>
                  <a:pt x="17398243" y="991943"/>
                </a:lnTo>
                <a:lnTo>
                  <a:pt x="17364648" y="1022237"/>
                </a:lnTo>
                <a:lnTo>
                  <a:pt x="17328752" y="1049979"/>
                </a:lnTo>
                <a:lnTo>
                  <a:pt x="17290708" y="1075020"/>
                </a:lnTo>
                <a:lnTo>
                  <a:pt x="17250669" y="1097209"/>
                </a:lnTo>
                <a:lnTo>
                  <a:pt x="17208788" y="1116396"/>
                </a:lnTo>
                <a:lnTo>
                  <a:pt x="17165218" y="1132431"/>
                </a:lnTo>
                <a:lnTo>
                  <a:pt x="17120112" y="1145164"/>
                </a:lnTo>
                <a:lnTo>
                  <a:pt x="17073624" y="1154445"/>
                </a:lnTo>
                <a:lnTo>
                  <a:pt x="17025905" y="1160123"/>
                </a:lnTo>
                <a:lnTo>
                  <a:pt x="16977109" y="1162049"/>
                </a:lnTo>
                <a:close/>
              </a:path>
            </a:pathLst>
          </a:custGeom>
          <a:solidFill>
            <a:srgbClr val="152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38" y="1700029"/>
            <a:ext cx="17573624" cy="82295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4874" y="341957"/>
            <a:ext cx="41840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20" dirty="0">
                <a:solidFill>
                  <a:srgbClr val="FFFFFF"/>
                </a:solidFill>
              </a:rPr>
              <a:t>Introduction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1082693" y="2172567"/>
            <a:ext cx="9718675" cy="650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Tahoma"/>
                <a:cs typeface="Tahoma"/>
              </a:rPr>
              <a:t>With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15" dirty="0">
                <a:latin typeface="Tahoma"/>
                <a:cs typeface="Tahoma"/>
              </a:rPr>
              <a:t>an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alarming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45" dirty="0">
                <a:latin typeface="Tahoma"/>
                <a:cs typeface="Tahoma"/>
              </a:rPr>
              <a:t>increase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30" dirty="0">
                <a:latin typeface="Tahoma"/>
                <a:cs typeface="Tahoma"/>
              </a:rPr>
              <a:t>in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50" dirty="0">
                <a:latin typeface="Tahoma"/>
                <a:cs typeface="Tahoma"/>
              </a:rPr>
              <a:t>the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25" dirty="0">
                <a:latin typeface="Tahoma"/>
                <a:cs typeface="Tahoma"/>
              </a:rPr>
              <a:t>rate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60" dirty="0">
                <a:latin typeface="Tahoma"/>
                <a:cs typeface="Tahoma"/>
              </a:rPr>
              <a:t>of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40" dirty="0">
                <a:latin typeface="Tahoma"/>
                <a:cs typeface="Tahoma"/>
              </a:rPr>
              <a:t>traffic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75" dirty="0">
                <a:latin typeface="Tahoma"/>
                <a:cs typeface="Tahoma"/>
              </a:rPr>
              <a:t>accidents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ct val="164600"/>
              </a:lnSpc>
            </a:pPr>
            <a:r>
              <a:rPr sz="3000" spc="-25" dirty="0">
                <a:latin typeface="Tahoma"/>
                <a:cs typeface="Tahoma"/>
              </a:rPr>
              <a:t>r</a:t>
            </a:r>
            <a:r>
              <a:rPr sz="3000" spc="95" dirty="0">
                <a:latin typeface="Tahoma"/>
                <a:cs typeface="Tahoma"/>
              </a:rPr>
              <a:t>e</a:t>
            </a:r>
            <a:r>
              <a:rPr sz="3000" spc="215" dirty="0">
                <a:latin typeface="Tahoma"/>
                <a:cs typeface="Tahoma"/>
              </a:rPr>
              <a:t>c</a:t>
            </a:r>
            <a:r>
              <a:rPr sz="3000" spc="95" dirty="0">
                <a:latin typeface="Tahoma"/>
                <a:cs typeface="Tahoma"/>
              </a:rPr>
              <a:t>e</a:t>
            </a:r>
            <a:r>
              <a:rPr sz="3000" spc="-15" dirty="0">
                <a:latin typeface="Tahoma"/>
                <a:cs typeface="Tahoma"/>
              </a:rPr>
              <a:t>n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spc="-20" dirty="0">
                <a:latin typeface="Tahoma"/>
                <a:cs typeface="Tahoma"/>
              </a:rPr>
              <a:t>l</a:t>
            </a:r>
            <a:r>
              <a:rPr sz="3000" spc="30" dirty="0">
                <a:latin typeface="Tahoma"/>
                <a:cs typeface="Tahoma"/>
              </a:rPr>
              <a:t>y</a:t>
            </a:r>
            <a:r>
              <a:rPr sz="3000" spc="-250" dirty="0">
                <a:latin typeface="Tahoma"/>
                <a:cs typeface="Tahoma"/>
              </a:rPr>
              <a:t>,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s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dirty="0">
                <a:latin typeface="Tahoma"/>
                <a:cs typeface="Tahoma"/>
              </a:rPr>
              <a:t>u</a:t>
            </a:r>
            <a:r>
              <a:rPr sz="3000" spc="105" dirty="0">
                <a:latin typeface="Tahoma"/>
                <a:cs typeface="Tahoma"/>
              </a:rPr>
              <a:t>d</a:t>
            </a:r>
            <a:r>
              <a:rPr sz="3000" spc="-50" dirty="0">
                <a:latin typeface="Tahoma"/>
                <a:cs typeface="Tahoma"/>
              </a:rPr>
              <a:t>i</a:t>
            </a:r>
            <a:r>
              <a:rPr sz="3000" spc="95" dirty="0">
                <a:latin typeface="Tahoma"/>
                <a:cs typeface="Tahoma"/>
              </a:rPr>
              <a:t>e</a:t>
            </a:r>
            <a:r>
              <a:rPr sz="3000" spc="70" dirty="0">
                <a:latin typeface="Tahoma"/>
                <a:cs typeface="Tahoma"/>
              </a:rPr>
              <a:t>s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20" dirty="0">
                <a:latin typeface="Tahoma"/>
                <a:cs typeface="Tahoma"/>
              </a:rPr>
              <a:t>a</a:t>
            </a:r>
            <a:r>
              <a:rPr sz="3000" spc="-25" dirty="0">
                <a:latin typeface="Tahoma"/>
                <a:cs typeface="Tahoma"/>
              </a:rPr>
              <a:t>r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215" dirty="0">
                <a:latin typeface="Tahoma"/>
                <a:cs typeface="Tahoma"/>
              </a:rPr>
              <a:t>c</a:t>
            </a:r>
            <a:r>
              <a:rPr sz="3000" spc="75" dirty="0">
                <a:latin typeface="Tahoma"/>
                <a:cs typeface="Tahoma"/>
              </a:rPr>
              <a:t>o</a:t>
            </a:r>
            <a:r>
              <a:rPr sz="3000" spc="-15" dirty="0">
                <a:latin typeface="Tahoma"/>
                <a:cs typeface="Tahoma"/>
              </a:rPr>
              <a:t>n</a:t>
            </a:r>
            <a:r>
              <a:rPr sz="3000" spc="105" dirty="0">
                <a:latin typeface="Tahoma"/>
                <a:cs typeface="Tahoma"/>
              </a:rPr>
              <a:t>d</a:t>
            </a:r>
            <a:r>
              <a:rPr sz="3000" dirty="0">
                <a:latin typeface="Tahoma"/>
                <a:cs typeface="Tahoma"/>
              </a:rPr>
              <a:t>u</a:t>
            </a:r>
            <a:r>
              <a:rPr sz="3000" spc="215" dirty="0">
                <a:latin typeface="Tahoma"/>
                <a:cs typeface="Tahoma"/>
              </a:rPr>
              <a:t>c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spc="95" dirty="0">
                <a:latin typeface="Tahoma"/>
                <a:cs typeface="Tahoma"/>
              </a:rPr>
              <a:t>e</a:t>
            </a:r>
            <a:r>
              <a:rPr sz="3000" spc="110" dirty="0">
                <a:latin typeface="Tahoma"/>
                <a:cs typeface="Tahoma"/>
              </a:rPr>
              <a:t>d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spc="80" dirty="0">
                <a:latin typeface="Tahoma"/>
                <a:cs typeface="Tahoma"/>
              </a:rPr>
              <a:t>o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20" dirty="0">
                <a:latin typeface="Tahoma"/>
                <a:cs typeface="Tahoma"/>
              </a:rPr>
              <a:t>a</a:t>
            </a:r>
            <a:r>
              <a:rPr sz="3000" spc="-15" dirty="0">
                <a:latin typeface="Tahoma"/>
                <a:cs typeface="Tahoma"/>
              </a:rPr>
              <a:t>n</a:t>
            </a:r>
            <a:r>
              <a:rPr sz="3000" spc="-20" dirty="0">
                <a:latin typeface="Tahoma"/>
                <a:cs typeface="Tahoma"/>
              </a:rPr>
              <a:t>al</a:t>
            </a:r>
            <a:r>
              <a:rPr sz="3000" spc="30" dirty="0">
                <a:latin typeface="Tahoma"/>
                <a:cs typeface="Tahoma"/>
              </a:rPr>
              <a:t>y</a:t>
            </a:r>
            <a:r>
              <a:rPr sz="3000" spc="-35" dirty="0">
                <a:latin typeface="Tahoma"/>
                <a:cs typeface="Tahoma"/>
              </a:rPr>
              <a:t>z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dirty="0">
                <a:latin typeface="Tahoma"/>
                <a:cs typeface="Tahoma"/>
              </a:rPr>
              <a:t>h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s</a:t>
            </a:r>
            <a:r>
              <a:rPr sz="3000" spc="-50" dirty="0">
                <a:latin typeface="Tahoma"/>
                <a:cs typeface="Tahoma"/>
              </a:rPr>
              <a:t>i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dirty="0">
                <a:latin typeface="Tahoma"/>
                <a:cs typeface="Tahoma"/>
              </a:rPr>
              <a:t>u</a:t>
            </a:r>
            <a:r>
              <a:rPr sz="3000" spc="-20" dirty="0">
                <a:latin typeface="Tahoma"/>
                <a:cs typeface="Tahoma"/>
              </a:rPr>
              <a:t>a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spc="-50" dirty="0">
                <a:latin typeface="Tahoma"/>
                <a:cs typeface="Tahoma"/>
              </a:rPr>
              <a:t>i</a:t>
            </a:r>
            <a:r>
              <a:rPr sz="3000" spc="75" dirty="0">
                <a:latin typeface="Tahoma"/>
                <a:cs typeface="Tahoma"/>
              </a:rPr>
              <a:t>o</a:t>
            </a:r>
            <a:r>
              <a:rPr sz="3000" spc="-10" dirty="0">
                <a:latin typeface="Tahoma"/>
                <a:cs typeface="Tahoma"/>
              </a:rPr>
              <a:t>n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50" dirty="0">
                <a:latin typeface="Tahoma"/>
                <a:cs typeface="Tahoma"/>
              </a:rPr>
              <a:t>i</a:t>
            </a:r>
            <a:r>
              <a:rPr sz="3000" spc="-10" dirty="0">
                <a:latin typeface="Tahoma"/>
                <a:cs typeface="Tahoma"/>
              </a:rPr>
              <a:t>n  </a:t>
            </a:r>
            <a:r>
              <a:rPr sz="3000" spc="15" dirty="0">
                <a:latin typeface="Tahoma"/>
                <a:cs typeface="Tahoma"/>
              </a:rPr>
              <a:t>depth.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20" dirty="0">
                <a:latin typeface="Tahoma"/>
                <a:cs typeface="Tahoma"/>
              </a:rPr>
              <a:t>Various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computer</a:t>
            </a:r>
            <a:r>
              <a:rPr sz="3000" spc="-270" dirty="0">
                <a:latin typeface="Tahoma"/>
                <a:cs typeface="Tahoma"/>
              </a:rPr>
              <a:t> </a:t>
            </a:r>
            <a:r>
              <a:rPr sz="3000" spc="5" dirty="0">
                <a:latin typeface="Tahoma"/>
                <a:cs typeface="Tahoma"/>
              </a:rPr>
              <a:t>vision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55" dirty="0">
                <a:latin typeface="Tahoma"/>
                <a:cs typeface="Tahoma"/>
              </a:rPr>
              <a:t>techniques</a:t>
            </a:r>
            <a:r>
              <a:rPr sz="3000" spc="-270" dirty="0">
                <a:latin typeface="Tahoma"/>
                <a:cs typeface="Tahoma"/>
              </a:rPr>
              <a:t> </a:t>
            </a:r>
            <a:r>
              <a:rPr sz="3000" spc="25" dirty="0">
                <a:latin typeface="Tahoma"/>
                <a:cs typeface="Tahoma"/>
              </a:rPr>
              <a:t>were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used</a:t>
            </a:r>
            <a:r>
              <a:rPr sz="3000" spc="-270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to </a:t>
            </a:r>
            <a:r>
              <a:rPr sz="3000" spc="70" dirty="0">
                <a:latin typeface="Tahoma"/>
                <a:cs typeface="Tahoma"/>
              </a:rPr>
              <a:t> </a:t>
            </a:r>
            <a:r>
              <a:rPr sz="3000" spc="50" dirty="0">
                <a:latin typeface="Tahoma"/>
                <a:cs typeface="Tahoma"/>
              </a:rPr>
              <a:t>study the </a:t>
            </a:r>
            <a:r>
              <a:rPr sz="3000" spc="35" dirty="0">
                <a:latin typeface="Tahoma"/>
                <a:cs typeface="Tahoma"/>
              </a:rPr>
              <a:t>images </a:t>
            </a:r>
            <a:r>
              <a:rPr sz="3000" spc="60" dirty="0">
                <a:latin typeface="Tahoma"/>
                <a:cs typeface="Tahoma"/>
              </a:rPr>
              <a:t>of </a:t>
            </a:r>
            <a:r>
              <a:rPr sz="3000" spc="25" dirty="0">
                <a:latin typeface="Tahoma"/>
                <a:cs typeface="Tahoma"/>
              </a:rPr>
              <a:t>drivers </a:t>
            </a:r>
            <a:r>
              <a:rPr sz="3000" spc="15" dirty="0">
                <a:latin typeface="Tahoma"/>
                <a:cs typeface="Tahoma"/>
              </a:rPr>
              <a:t>showing </a:t>
            </a:r>
            <a:r>
              <a:rPr sz="3000" spc="25" dirty="0">
                <a:latin typeface="Tahoma"/>
                <a:cs typeface="Tahoma"/>
              </a:rPr>
              <a:t>that </a:t>
            </a:r>
            <a:r>
              <a:rPr sz="3000" spc="55" dirty="0">
                <a:latin typeface="Tahoma"/>
                <a:cs typeface="Tahoma"/>
              </a:rPr>
              <a:t>most </a:t>
            </a:r>
            <a:r>
              <a:rPr sz="3000" spc="60" dirty="0">
                <a:latin typeface="Tahoma"/>
                <a:cs typeface="Tahoma"/>
              </a:rPr>
              <a:t>of these </a:t>
            </a:r>
            <a:r>
              <a:rPr sz="3000" spc="65" dirty="0">
                <a:latin typeface="Tahoma"/>
                <a:cs typeface="Tahoma"/>
              </a:rPr>
              <a:t> </a:t>
            </a:r>
            <a:r>
              <a:rPr sz="3000" spc="75" dirty="0">
                <a:latin typeface="Tahoma"/>
                <a:cs typeface="Tahoma"/>
              </a:rPr>
              <a:t>accidents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25" dirty="0">
                <a:latin typeface="Tahoma"/>
                <a:cs typeface="Tahoma"/>
              </a:rPr>
              <a:t>were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due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to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20" dirty="0">
                <a:latin typeface="Tahoma"/>
                <a:cs typeface="Tahoma"/>
              </a:rPr>
              <a:t>driver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15" dirty="0">
                <a:latin typeface="Tahoma"/>
                <a:cs typeface="Tahoma"/>
              </a:rPr>
              <a:t>distractions.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900">
              <a:latin typeface="Tahoma"/>
              <a:cs typeface="Tahoma"/>
            </a:endParaRPr>
          </a:p>
          <a:p>
            <a:pPr marL="12700" marR="170180">
              <a:lnSpc>
                <a:spcPct val="164600"/>
              </a:lnSpc>
            </a:pPr>
            <a:r>
              <a:rPr sz="3000" spc="20" dirty="0">
                <a:latin typeface="Tahoma"/>
                <a:cs typeface="Tahoma"/>
              </a:rPr>
              <a:t>Through this </a:t>
            </a:r>
            <a:r>
              <a:rPr sz="3000" spc="5" dirty="0">
                <a:latin typeface="Tahoma"/>
                <a:cs typeface="Tahoma"/>
              </a:rPr>
              <a:t>project, </a:t>
            </a:r>
            <a:r>
              <a:rPr sz="3000" spc="20" dirty="0">
                <a:latin typeface="Tahoma"/>
                <a:cs typeface="Tahoma"/>
              </a:rPr>
              <a:t>our </a:t>
            </a:r>
            <a:r>
              <a:rPr sz="3000" spc="30" dirty="0">
                <a:latin typeface="Tahoma"/>
                <a:cs typeface="Tahoma"/>
              </a:rPr>
              <a:t>goal </a:t>
            </a:r>
            <a:r>
              <a:rPr sz="3000" spc="10" dirty="0">
                <a:latin typeface="Tahoma"/>
                <a:cs typeface="Tahoma"/>
              </a:rPr>
              <a:t>is </a:t>
            </a:r>
            <a:r>
              <a:rPr sz="3000" spc="65" dirty="0">
                <a:latin typeface="Tahoma"/>
                <a:cs typeface="Tahoma"/>
              </a:rPr>
              <a:t>to </a:t>
            </a:r>
            <a:r>
              <a:rPr sz="3000" spc="70" dirty="0">
                <a:latin typeface="Tahoma"/>
                <a:cs typeface="Tahoma"/>
              </a:rPr>
              <a:t>predict </a:t>
            </a:r>
            <a:r>
              <a:rPr sz="3000" spc="20" dirty="0">
                <a:latin typeface="Tahoma"/>
                <a:cs typeface="Tahoma"/>
              </a:rPr>
              <a:t>driver’s </a:t>
            </a:r>
            <a:r>
              <a:rPr sz="3000" spc="25" dirty="0">
                <a:latin typeface="Tahoma"/>
                <a:cs typeface="Tahoma"/>
              </a:rPr>
              <a:t> </a:t>
            </a:r>
            <a:r>
              <a:rPr sz="3000" spc="40" dirty="0">
                <a:latin typeface="Tahoma"/>
                <a:cs typeface="Tahoma"/>
              </a:rPr>
              <a:t>distractions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30" dirty="0">
                <a:latin typeface="Tahoma"/>
                <a:cs typeface="Tahoma"/>
              </a:rPr>
              <a:t>through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classification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25" dirty="0">
                <a:latin typeface="Tahoma"/>
                <a:cs typeface="Tahoma"/>
              </a:rPr>
              <a:t>notify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45" dirty="0">
                <a:latin typeface="Tahoma"/>
                <a:cs typeface="Tahoma"/>
              </a:rPr>
              <a:t>them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-30" dirty="0">
                <a:latin typeface="Tahoma"/>
                <a:cs typeface="Tahoma"/>
              </a:rPr>
              <a:t>in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45" dirty="0">
                <a:latin typeface="Tahoma"/>
                <a:cs typeface="Tahoma"/>
              </a:rPr>
              <a:t>order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to </a:t>
            </a:r>
            <a:r>
              <a:rPr sz="3000" spc="-925" dirty="0">
                <a:latin typeface="Tahoma"/>
                <a:cs typeface="Tahoma"/>
              </a:rPr>
              <a:t> </a:t>
            </a:r>
            <a:r>
              <a:rPr sz="3000" spc="215" dirty="0">
                <a:latin typeface="Tahoma"/>
                <a:cs typeface="Tahoma"/>
              </a:rPr>
              <a:t>c</a:t>
            </a:r>
            <a:r>
              <a:rPr sz="3000" spc="75" dirty="0">
                <a:latin typeface="Tahoma"/>
                <a:cs typeface="Tahoma"/>
              </a:rPr>
              <a:t>o</a:t>
            </a:r>
            <a:r>
              <a:rPr sz="3000" spc="-15" dirty="0">
                <a:latin typeface="Tahoma"/>
                <a:cs typeface="Tahoma"/>
              </a:rPr>
              <a:t>n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spc="-25" dirty="0">
                <a:latin typeface="Tahoma"/>
                <a:cs typeface="Tahoma"/>
              </a:rPr>
              <a:t>r</a:t>
            </a:r>
            <a:r>
              <a:rPr sz="3000" spc="75" dirty="0">
                <a:latin typeface="Tahoma"/>
                <a:cs typeface="Tahoma"/>
              </a:rPr>
              <a:t>o</a:t>
            </a:r>
            <a:r>
              <a:rPr sz="3000" spc="-15" dirty="0">
                <a:latin typeface="Tahoma"/>
                <a:cs typeface="Tahoma"/>
              </a:rPr>
              <a:t>l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50" dirty="0">
                <a:latin typeface="Tahoma"/>
                <a:cs typeface="Tahoma"/>
              </a:rPr>
              <a:t>i</a:t>
            </a:r>
            <a:r>
              <a:rPr sz="3000" spc="-15" dirty="0">
                <a:latin typeface="Tahoma"/>
                <a:cs typeface="Tahoma"/>
              </a:rPr>
              <a:t>n</a:t>
            </a:r>
            <a:r>
              <a:rPr sz="3000" spc="215" dirty="0">
                <a:latin typeface="Tahoma"/>
                <a:cs typeface="Tahoma"/>
              </a:rPr>
              <a:t>c</a:t>
            </a:r>
            <a:r>
              <a:rPr sz="3000" spc="-50" dirty="0">
                <a:latin typeface="Tahoma"/>
                <a:cs typeface="Tahoma"/>
              </a:rPr>
              <a:t>i</a:t>
            </a:r>
            <a:r>
              <a:rPr sz="3000" spc="105" dirty="0">
                <a:latin typeface="Tahoma"/>
                <a:cs typeface="Tahoma"/>
              </a:rPr>
              <a:t>d</a:t>
            </a:r>
            <a:r>
              <a:rPr sz="3000" spc="95" dirty="0">
                <a:latin typeface="Tahoma"/>
                <a:cs typeface="Tahoma"/>
              </a:rPr>
              <a:t>e</a:t>
            </a:r>
            <a:r>
              <a:rPr sz="3000" spc="-15" dirty="0">
                <a:latin typeface="Tahoma"/>
                <a:cs typeface="Tahoma"/>
              </a:rPr>
              <a:t>n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spc="65" dirty="0">
                <a:latin typeface="Tahoma"/>
                <a:cs typeface="Tahoma"/>
              </a:rPr>
              <a:t>s</a:t>
            </a:r>
            <a:r>
              <a:rPr sz="3000" spc="-250" dirty="0">
                <a:latin typeface="Tahoma"/>
                <a:cs typeface="Tahoma"/>
              </a:rPr>
              <a:t>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166" y="208835"/>
            <a:ext cx="17574260" cy="1162050"/>
          </a:xfrm>
          <a:custGeom>
            <a:avLst/>
            <a:gdLst/>
            <a:ahLst/>
            <a:cxnLst/>
            <a:rect l="l" t="t" r="r" b="b"/>
            <a:pathLst>
              <a:path w="17574260" h="1162050">
                <a:moveTo>
                  <a:pt x="16977109" y="1162049"/>
                </a:moveTo>
                <a:lnTo>
                  <a:pt x="596877" y="1162049"/>
                </a:lnTo>
                <a:lnTo>
                  <a:pt x="547886" y="1160123"/>
                </a:lnTo>
                <a:lnTo>
                  <a:pt x="499993" y="1154445"/>
                </a:lnTo>
                <a:lnTo>
                  <a:pt x="453350" y="1145164"/>
                </a:lnTo>
                <a:lnTo>
                  <a:pt x="408111" y="1132431"/>
                </a:lnTo>
                <a:lnTo>
                  <a:pt x="364428" y="1116396"/>
                </a:lnTo>
                <a:lnTo>
                  <a:pt x="322454" y="1097209"/>
                </a:lnTo>
                <a:lnTo>
                  <a:pt x="282344" y="1075020"/>
                </a:lnTo>
                <a:lnTo>
                  <a:pt x="244248" y="1049979"/>
                </a:lnTo>
                <a:lnTo>
                  <a:pt x="208322" y="1022237"/>
                </a:lnTo>
                <a:lnTo>
                  <a:pt x="174716" y="991943"/>
                </a:lnTo>
                <a:lnTo>
                  <a:pt x="143585" y="959247"/>
                </a:lnTo>
                <a:lnTo>
                  <a:pt x="115082" y="924300"/>
                </a:lnTo>
                <a:lnTo>
                  <a:pt x="89359" y="887252"/>
                </a:lnTo>
                <a:lnTo>
                  <a:pt x="66569" y="848253"/>
                </a:lnTo>
                <a:lnTo>
                  <a:pt x="46866" y="807453"/>
                </a:lnTo>
                <a:lnTo>
                  <a:pt x="30402" y="765001"/>
                </a:lnTo>
                <a:lnTo>
                  <a:pt x="17330" y="721049"/>
                </a:lnTo>
                <a:lnTo>
                  <a:pt x="7804" y="675746"/>
                </a:lnTo>
                <a:lnTo>
                  <a:pt x="1976" y="629243"/>
                </a:lnTo>
                <a:lnTo>
                  <a:pt x="0" y="581689"/>
                </a:lnTo>
                <a:lnTo>
                  <a:pt x="1976" y="533944"/>
                </a:lnTo>
                <a:lnTo>
                  <a:pt x="7804" y="487270"/>
                </a:lnTo>
                <a:lnTo>
                  <a:pt x="17330" y="441814"/>
                </a:lnTo>
                <a:lnTo>
                  <a:pt x="30402" y="397726"/>
                </a:lnTo>
                <a:lnTo>
                  <a:pt x="46866" y="355154"/>
                </a:lnTo>
                <a:lnTo>
                  <a:pt x="66569" y="314249"/>
                </a:lnTo>
                <a:lnTo>
                  <a:pt x="89359" y="275159"/>
                </a:lnTo>
                <a:lnTo>
                  <a:pt x="115082" y="238033"/>
                </a:lnTo>
                <a:lnTo>
                  <a:pt x="143585" y="203021"/>
                </a:lnTo>
                <a:lnTo>
                  <a:pt x="174716" y="170270"/>
                </a:lnTo>
                <a:lnTo>
                  <a:pt x="208322" y="139932"/>
                </a:lnTo>
                <a:lnTo>
                  <a:pt x="244248" y="112153"/>
                </a:lnTo>
                <a:lnTo>
                  <a:pt x="282344" y="87085"/>
                </a:lnTo>
                <a:lnTo>
                  <a:pt x="322454" y="64875"/>
                </a:lnTo>
                <a:lnTo>
                  <a:pt x="364428" y="45673"/>
                </a:lnTo>
                <a:lnTo>
                  <a:pt x="408111" y="29628"/>
                </a:lnTo>
                <a:lnTo>
                  <a:pt x="453350" y="16889"/>
                </a:lnTo>
                <a:lnTo>
                  <a:pt x="499993" y="7605"/>
                </a:lnTo>
                <a:lnTo>
                  <a:pt x="547886" y="1926"/>
                </a:lnTo>
                <a:lnTo>
                  <a:pt x="596877" y="0"/>
                </a:lnTo>
                <a:lnTo>
                  <a:pt x="16977109" y="0"/>
                </a:lnTo>
                <a:lnTo>
                  <a:pt x="17026100" y="1926"/>
                </a:lnTo>
                <a:lnTo>
                  <a:pt x="17073993" y="7605"/>
                </a:lnTo>
                <a:lnTo>
                  <a:pt x="17120636" y="16889"/>
                </a:lnTo>
                <a:lnTo>
                  <a:pt x="17165875" y="29628"/>
                </a:lnTo>
                <a:lnTo>
                  <a:pt x="17209558" y="45673"/>
                </a:lnTo>
                <a:lnTo>
                  <a:pt x="17251531" y="64875"/>
                </a:lnTo>
                <a:lnTo>
                  <a:pt x="17291642" y="87085"/>
                </a:lnTo>
                <a:lnTo>
                  <a:pt x="17329737" y="112153"/>
                </a:lnTo>
                <a:lnTo>
                  <a:pt x="17365664" y="139932"/>
                </a:lnTo>
                <a:lnTo>
                  <a:pt x="17399269" y="170270"/>
                </a:lnTo>
                <a:lnTo>
                  <a:pt x="17430400" y="203021"/>
                </a:lnTo>
                <a:lnTo>
                  <a:pt x="17458904" y="238033"/>
                </a:lnTo>
                <a:lnTo>
                  <a:pt x="17484627" y="275159"/>
                </a:lnTo>
                <a:lnTo>
                  <a:pt x="17507417" y="314249"/>
                </a:lnTo>
                <a:lnTo>
                  <a:pt x="17527120" y="355154"/>
                </a:lnTo>
                <a:lnTo>
                  <a:pt x="17543584" y="397726"/>
                </a:lnTo>
                <a:lnTo>
                  <a:pt x="17556655" y="441814"/>
                </a:lnTo>
                <a:lnTo>
                  <a:pt x="17566182" y="487270"/>
                </a:lnTo>
                <a:lnTo>
                  <a:pt x="17572010" y="533944"/>
                </a:lnTo>
                <a:lnTo>
                  <a:pt x="17573986" y="581689"/>
                </a:lnTo>
                <a:lnTo>
                  <a:pt x="17571815" y="629243"/>
                </a:lnTo>
                <a:lnTo>
                  <a:pt x="17565812" y="675746"/>
                </a:lnTo>
                <a:lnTo>
                  <a:pt x="17556132" y="721049"/>
                </a:lnTo>
                <a:lnTo>
                  <a:pt x="17542927" y="765001"/>
                </a:lnTo>
                <a:lnTo>
                  <a:pt x="17526350" y="807453"/>
                </a:lnTo>
                <a:lnTo>
                  <a:pt x="17506554" y="848253"/>
                </a:lnTo>
                <a:lnTo>
                  <a:pt x="17483693" y="887252"/>
                </a:lnTo>
                <a:lnTo>
                  <a:pt x="17457918" y="924300"/>
                </a:lnTo>
                <a:lnTo>
                  <a:pt x="17429384" y="959247"/>
                </a:lnTo>
                <a:lnTo>
                  <a:pt x="17398243" y="991943"/>
                </a:lnTo>
                <a:lnTo>
                  <a:pt x="17364648" y="1022237"/>
                </a:lnTo>
                <a:lnTo>
                  <a:pt x="17328752" y="1049979"/>
                </a:lnTo>
                <a:lnTo>
                  <a:pt x="17290708" y="1075020"/>
                </a:lnTo>
                <a:lnTo>
                  <a:pt x="17250669" y="1097209"/>
                </a:lnTo>
                <a:lnTo>
                  <a:pt x="17208788" y="1116396"/>
                </a:lnTo>
                <a:lnTo>
                  <a:pt x="17165218" y="1132431"/>
                </a:lnTo>
                <a:lnTo>
                  <a:pt x="17120112" y="1145164"/>
                </a:lnTo>
                <a:lnTo>
                  <a:pt x="17073624" y="1154445"/>
                </a:lnTo>
                <a:lnTo>
                  <a:pt x="17025905" y="1160123"/>
                </a:lnTo>
                <a:lnTo>
                  <a:pt x="16977109" y="1162049"/>
                </a:lnTo>
                <a:close/>
              </a:path>
            </a:pathLst>
          </a:custGeom>
          <a:solidFill>
            <a:srgbClr val="152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9138" y="1700004"/>
            <a:ext cx="17573625" cy="7781925"/>
            <a:chOff x="349138" y="1700004"/>
            <a:chExt cx="17573625" cy="7781925"/>
          </a:xfrm>
        </p:grpSpPr>
        <p:sp>
          <p:nvSpPr>
            <p:cNvPr id="4" name="object 4"/>
            <p:cNvSpPr/>
            <p:nvPr/>
          </p:nvSpPr>
          <p:spPr>
            <a:xfrm>
              <a:off x="349138" y="1700004"/>
              <a:ext cx="17573625" cy="7781925"/>
            </a:xfrm>
            <a:custGeom>
              <a:avLst/>
              <a:gdLst/>
              <a:ahLst/>
              <a:cxnLst/>
              <a:rect l="l" t="t" r="r" b="b"/>
              <a:pathLst>
                <a:path w="17573625" h="7781925">
                  <a:moveTo>
                    <a:pt x="17205694" y="7781914"/>
                  </a:moveTo>
                  <a:lnTo>
                    <a:pt x="367929" y="7781914"/>
                  </a:lnTo>
                  <a:lnTo>
                    <a:pt x="321868" y="7779040"/>
                  </a:lnTo>
                  <a:lnTo>
                    <a:pt x="277489" y="7770650"/>
                  </a:lnTo>
                  <a:lnTo>
                    <a:pt x="235140" y="7757092"/>
                  </a:lnTo>
                  <a:lnTo>
                    <a:pt x="195169" y="7738716"/>
                  </a:lnTo>
                  <a:lnTo>
                    <a:pt x="157926" y="7715870"/>
                  </a:lnTo>
                  <a:lnTo>
                    <a:pt x="123759" y="7688901"/>
                  </a:lnTo>
                  <a:lnTo>
                    <a:pt x="93017" y="7658160"/>
                  </a:lnTo>
                  <a:lnTo>
                    <a:pt x="66047" y="7623995"/>
                  </a:lnTo>
                  <a:lnTo>
                    <a:pt x="43200" y="7586753"/>
                  </a:lnTo>
                  <a:lnTo>
                    <a:pt x="24823" y="7546785"/>
                  </a:lnTo>
                  <a:lnTo>
                    <a:pt x="11264" y="7504438"/>
                  </a:lnTo>
                  <a:lnTo>
                    <a:pt x="2874" y="7460060"/>
                  </a:lnTo>
                  <a:lnTo>
                    <a:pt x="0" y="7414002"/>
                  </a:lnTo>
                  <a:lnTo>
                    <a:pt x="0" y="367912"/>
                  </a:lnTo>
                  <a:lnTo>
                    <a:pt x="2874" y="321853"/>
                  </a:lnTo>
                  <a:lnTo>
                    <a:pt x="11264" y="277476"/>
                  </a:lnTo>
                  <a:lnTo>
                    <a:pt x="24823" y="235129"/>
                  </a:lnTo>
                  <a:lnTo>
                    <a:pt x="43200" y="195160"/>
                  </a:lnTo>
                  <a:lnTo>
                    <a:pt x="66047" y="157919"/>
                  </a:lnTo>
                  <a:lnTo>
                    <a:pt x="93017" y="123753"/>
                  </a:lnTo>
                  <a:lnTo>
                    <a:pt x="123759" y="93012"/>
                  </a:lnTo>
                  <a:lnTo>
                    <a:pt x="157926" y="66044"/>
                  </a:lnTo>
                  <a:lnTo>
                    <a:pt x="195169" y="43198"/>
                  </a:lnTo>
                  <a:lnTo>
                    <a:pt x="235140" y="24821"/>
                  </a:lnTo>
                  <a:lnTo>
                    <a:pt x="277489" y="11264"/>
                  </a:lnTo>
                  <a:lnTo>
                    <a:pt x="321868" y="2874"/>
                  </a:lnTo>
                  <a:lnTo>
                    <a:pt x="367929" y="0"/>
                  </a:lnTo>
                  <a:lnTo>
                    <a:pt x="17205694" y="0"/>
                  </a:lnTo>
                  <a:lnTo>
                    <a:pt x="17251755" y="2874"/>
                  </a:lnTo>
                  <a:lnTo>
                    <a:pt x="17296135" y="11264"/>
                  </a:lnTo>
                  <a:lnTo>
                    <a:pt x="17338484" y="24821"/>
                  </a:lnTo>
                  <a:lnTo>
                    <a:pt x="17378454" y="43198"/>
                  </a:lnTo>
                  <a:lnTo>
                    <a:pt x="17415697" y="66044"/>
                  </a:lnTo>
                  <a:lnTo>
                    <a:pt x="17449865" y="93012"/>
                  </a:lnTo>
                  <a:lnTo>
                    <a:pt x="17480607" y="123753"/>
                  </a:lnTo>
                  <a:lnTo>
                    <a:pt x="17507576" y="157919"/>
                  </a:lnTo>
                  <a:lnTo>
                    <a:pt x="17530424" y="195160"/>
                  </a:lnTo>
                  <a:lnTo>
                    <a:pt x="17548801" y="235129"/>
                  </a:lnTo>
                  <a:lnTo>
                    <a:pt x="17562359" y="277476"/>
                  </a:lnTo>
                  <a:lnTo>
                    <a:pt x="17570750" y="321853"/>
                  </a:lnTo>
                  <a:lnTo>
                    <a:pt x="17573624" y="367912"/>
                  </a:lnTo>
                  <a:lnTo>
                    <a:pt x="17573624" y="7414002"/>
                  </a:lnTo>
                  <a:lnTo>
                    <a:pt x="17570750" y="7460060"/>
                  </a:lnTo>
                  <a:lnTo>
                    <a:pt x="17562359" y="7504438"/>
                  </a:lnTo>
                  <a:lnTo>
                    <a:pt x="17548801" y="7546785"/>
                  </a:lnTo>
                  <a:lnTo>
                    <a:pt x="17530424" y="7586753"/>
                  </a:lnTo>
                  <a:lnTo>
                    <a:pt x="17507576" y="7623995"/>
                  </a:lnTo>
                  <a:lnTo>
                    <a:pt x="17480607" y="7658160"/>
                  </a:lnTo>
                  <a:lnTo>
                    <a:pt x="17449865" y="7688901"/>
                  </a:lnTo>
                  <a:lnTo>
                    <a:pt x="17415697" y="7715870"/>
                  </a:lnTo>
                  <a:lnTo>
                    <a:pt x="17378454" y="7738716"/>
                  </a:lnTo>
                  <a:lnTo>
                    <a:pt x="17338484" y="7757092"/>
                  </a:lnTo>
                  <a:lnTo>
                    <a:pt x="17296135" y="7770650"/>
                  </a:lnTo>
                  <a:lnTo>
                    <a:pt x="17251755" y="7779040"/>
                  </a:lnTo>
                  <a:lnTo>
                    <a:pt x="17205694" y="7781914"/>
                  </a:lnTo>
                  <a:close/>
                </a:path>
              </a:pathLst>
            </a:custGeom>
            <a:solidFill>
              <a:srgbClr val="7DC2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217" y="2385195"/>
              <a:ext cx="123824" cy="123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217" y="6147570"/>
              <a:ext cx="123824" cy="1238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2539" y="308764"/>
            <a:ext cx="58661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185" dirty="0">
                <a:solidFill>
                  <a:srgbClr val="FFFFFF"/>
                </a:solidFill>
              </a:rPr>
              <a:t>A</a:t>
            </a:r>
            <a:r>
              <a:rPr sz="5600" spc="150" dirty="0">
                <a:solidFill>
                  <a:srgbClr val="FFFFFF"/>
                </a:solidFill>
              </a:rPr>
              <a:t>b</a:t>
            </a:r>
            <a:r>
              <a:rPr sz="5600" spc="140" dirty="0">
                <a:solidFill>
                  <a:srgbClr val="FFFFFF"/>
                </a:solidFill>
              </a:rPr>
              <a:t>o</a:t>
            </a:r>
            <a:r>
              <a:rPr sz="5600" spc="15" dirty="0">
                <a:solidFill>
                  <a:srgbClr val="FFFFFF"/>
                </a:solidFill>
              </a:rPr>
              <a:t>u</a:t>
            </a:r>
            <a:r>
              <a:rPr sz="5600" spc="55" dirty="0">
                <a:solidFill>
                  <a:srgbClr val="FFFFFF"/>
                </a:solidFill>
              </a:rPr>
              <a:t>t</a:t>
            </a:r>
            <a:r>
              <a:rPr sz="5600" spc="-400" dirty="0">
                <a:solidFill>
                  <a:srgbClr val="FFFFFF"/>
                </a:solidFill>
              </a:rPr>
              <a:t> </a:t>
            </a:r>
            <a:r>
              <a:rPr sz="5600" spc="50" dirty="0">
                <a:solidFill>
                  <a:srgbClr val="FFFFFF"/>
                </a:solidFill>
              </a:rPr>
              <a:t>t</a:t>
            </a:r>
            <a:r>
              <a:rPr sz="5600" spc="5" dirty="0">
                <a:solidFill>
                  <a:srgbClr val="FFFFFF"/>
                </a:solidFill>
              </a:rPr>
              <a:t>h</a:t>
            </a:r>
            <a:r>
              <a:rPr sz="5600" spc="-90" dirty="0">
                <a:solidFill>
                  <a:srgbClr val="FFFFFF"/>
                </a:solidFill>
              </a:rPr>
              <a:t>e</a:t>
            </a:r>
            <a:r>
              <a:rPr sz="5600" spc="-400" dirty="0">
                <a:solidFill>
                  <a:srgbClr val="FFFFFF"/>
                </a:solidFill>
              </a:rPr>
              <a:t> </a:t>
            </a:r>
            <a:r>
              <a:rPr sz="5600" spc="140" dirty="0">
                <a:solidFill>
                  <a:srgbClr val="FFFFFF"/>
                </a:solidFill>
              </a:rPr>
              <a:t>p</a:t>
            </a:r>
            <a:r>
              <a:rPr sz="5600" spc="-175" dirty="0">
                <a:solidFill>
                  <a:srgbClr val="FFFFFF"/>
                </a:solidFill>
              </a:rPr>
              <a:t>r</a:t>
            </a:r>
            <a:r>
              <a:rPr sz="5600" spc="140" dirty="0">
                <a:solidFill>
                  <a:srgbClr val="FFFFFF"/>
                </a:solidFill>
              </a:rPr>
              <a:t>o</a:t>
            </a:r>
            <a:r>
              <a:rPr sz="5600" spc="-525" dirty="0">
                <a:solidFill>
                  <a:srgbClr val="FFFFFF"/>
                </a:solidFill>
              </a:rPr>
              <a:t>j</a:t>
            </a:r>
            <a:r>
              <a:rPr sz="5600" spc="-95" dirty="0">
                <a:solidFill>
                  <a:srgbClr val="FFFFFF"/>
                </a:solidFill>
              </a:rPr>
              <a:t>e</a:t>
            </a:r>
            <a:r>
              <a:rPr sz="5600" spc="-175" dirty="0">
                <a:solidFill>
                  <a:srgbClr val="FFFFFF"/>
                </a:solidFill>
              </a:rPr>
              <a:t>c</a:t>
            </a:r>
            <a:r>
              <a:rPr sz="5600" spc="55" dirty="0">
                <a:solidFill>
                  <a:srgbClr val="FFFFFF"/>
                </a:solidFill>
              </a:rPr>
              <a:t>t</a:t>
            </a:r>
            <a:endParaRPr sz="5600"/>
          </a:p>
        </p:txBody>
      </p:sp>
      <p:sp>
        <p:nvSpPr>
          <p:cNvPr id="8" name="object 8"/>
          <p:cNvSpPr txBox="1"/>
          <p:nvPr/>
        </p:nvSpPr>
        <p:spPr>
          <a:xfrm>
            <a:off x="1082693" y="2172565"/>
            <a:ext cx="16170275" cy="650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Tahoma"/>
                <a:cs typeface="Tahoma"/>
              </a:rPr>
              <a:t>According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to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50" dirty="0">
                <a:latin typeface="Tahoma"/>
                <a:cs typeface="Tahoma"/>
              </a:rPr>
              <a:t>the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180" dirty="0">
                <a:latin typeface="Tahoma"/>
                <a:cs typeface="Tahoma"/>
              </a:rPr>
              <a:t>CDC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40" dirty="0">
                <a:latin typeface="Tahoma"/>
                <a:cs typeface="Tahoma"/>
              </a:rPr>
              <a:t>motor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50" dirty="0">
                <a:latin typeface="Tahoma"/>
                <a:cs typeface="Tahoma"/>
              </a:rPr>
              <a:t>vehicle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45" dirty="0">
                <a:latin typeface="Tahoma"/>
                <a:cs typeface="Tahoma"/>
              </a:rPr>
              <a:t>safety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-15" dirty="0">
                <a:latin typeface="Tahoma"/>
                <a:cs typeface="Tahoma"/>
              </a:rPr>
              <a:t>division,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50" dirty="0">
                <a:latin typeface="Tahoma"/>
                <a:cs typeface="Tahoma"/>
              </a:rPr>
              <a:t>one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30" dirty="0">
                <a:latin typeface="Tahoma"/>
                <a:cs typeface="Tahoma"/>
              </a:rPr>
              <a:t>in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25" dirty="0">
                <a:latin typeface="Tahoma"/>
                <a:cs typeface="Tahoma"/>
              </a:rPr>
              <a:t>five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60" dirty="0">
                <a:latin typeface="Tahoma"/>
                <a:cs typeface="Tahoma"/>
              </a:rPr>
              <a:t>car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75" dirty="0">
                <a:latin typeface="Tahoma"/>
                <a:cs typeface="Tahoma"/>
              </a:rPr>
              <a:t>accidents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10" dirty="0">
                <a:latin typeface="Tahoma"/>
                <a:cs typeface="Tahoma"/>
              </a:rPr>
              <a:t>is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75" dirty="0">
                <a:latin typeface="Tahoma"/>
                <a:cs typeface="Tahoma"/>
              </a:rPr>
              <a:t>caused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70" dirty="0">
                <a:latin typeface="Tahoma"/>
                <a:cs typeface="Tahoma"/>
              </a:rPr>
              <a:t>by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-15" dirty="0">
                <a:latin typeface="Tahoma"/>
                <a:cs typeface="Tahoma"/>
              </a:rPr>
              <a:t>a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ct val="164600"/>
              </a:lnSpc>
            </a:pPr>
            <a:r>
              <a:rPr sz="3000" spc="20" dirty="0">
                <a:latin typeface="Tahoma"/>
                <a:cs typeface="Tahoma"/>
              </a:rPr>
              <a:t>driver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5" dirty="0">
                <a:latin typeface="Tahoma"/>
                <a:cs typeface="Tahoma"/>
              </a:rPr>
              <a:t>who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10" dirty="0">
                <a:latin typeface="Tahoma"/>
                <a:cs typeface="Tahoma"/>
              </a:rPr>
              <a:t>is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-15" dirty="0">
                <a:latin typeface="Tahoma"/>
                <a:cs typeface="Tahoma"/>
              </a:rPr>
              <a:t>texting,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seemingly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enraptured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70" dirty="0">
                <a:latin typeface="Tahoma"/>
                <a:cs typeface="Tahoma"/>
              </a:rPr>
              <a:t>by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45" dirty="0">
                <a:latin typeface="Tahoma"/>
                <a:cs typeface="Tahoma"/>
              </a:rPr>
              <a:t>social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-15" dirty="0">
                <a:latin typeface="Tahoma"/>
                <a:cs typeface="Tahoma"/>
              </a:rPr>
              <a:t>media,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30" dirty="0">
                <a:latin typeface="Tahoma"/>
                <a:cs typeface="Tahoma"/>
              </a:rPr>
              <a:t>or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-30" dirty="0">
                <a:latin typeface="Tahoma"/>
                <a:cs typeface="Tahoma"/>
              </a:rPr>
              <a:t>in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10" dirty="0">
                <a:latin typeface="Tahoma"/>
                <a:cs typeface="Tahoma"/>
              </a:rPr>
              <a:t>lively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hand-held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40" dirty="0">
                <a:latin typeface="Tahoma"/>
                <a:cs typeface="Tahoma"/>
              </a:rPr>
              <a:t>conversation </a:t>
            </a:r>
            <a:r>
              <a:rPr sz="3000" spc="-919" dirty="0">
                <a:latin typeface="Tahoma"/>
                <a:cs typeface="Tahoma"/>
              </a:rPr>
              <a:t> </a:t>
            </a:r>
            <a:r>
              <a:rPr sz="3000" spc="30" dirty="0">
                <a:latin typeface="Tahoma"/>
                <a:cs typeface="Tahoma"/>
              </a:rPr>
              <a:t>on </a:t>
            </a:r>
            <a:r>
              <a:rPr sz="3000" spc="15" dirty="0">
                <a:latin typeface="Tahoma"/>
                <a:cs typeface="Tahoma"/>
              </a:rPr>
              <a:t>their </a:t>
            </a:r>
            <a:r>
              <a:rPr sz="3000" dirty="0">
                <a:latin typeface="Tahoma"/>
                <a:cs typeface="Tahoma"/>
              </a:rPr>
              <a:t>phone. </a:t>
            </a:r>
            <a:r>
              <a:rPr sz="3000" spc="-10" dirty="0">
                <a:latin typeface="Tahoma"/>
                <a:cs typeface="Tahoma"/>
              </a:rPr>
              <a:t>Sadly, </a:t>
            </a:r>
            <a:r>
              <a:rPr sz="3000" spc="20" dirty="0">
                <a:latin typeface="Tahoma"/>
                <a:cs typeface="Tahoma"/>
              </a:rPr>
              <a:t>this </a:t>
            </a:r>
            <a:r>
              <a:rPr sz="3000" spc="25" dirty="0">
                <a:latin typeface="Tahoma"/>
                <a:cs typeface="Tahoma"/>
              </a:rPr>
              <a:t>translates </a:t>
            </a:r>
            <a:r>
              <a:rPr sz="3000" spc="65" dirty="0">
                <a:latin typeface="Tahoma"/>
                <a:cs typeface="Tahoma"/>
              </a:rPr>
              <a:t>to </a:t>
            </a:r>
            <a:r>
              <a:rPr sz="3000" i="1" spc="-114" dirty="0">
                <a:latin typeface="Verdana"/>
                <a:cs typeface="Verdana"/>
              </a:rPr>
              <a:t>425,000 </a:t>
            </a:r>
            <a:r>
              <a:rPr sz="3000" spc="70" dirty="0">
                <a:latin typeface="Tahoma"/>
                <a:cs typeface="Tahoma"/>
              </a:rPr>
              <a:t>people </a:t>
            </a:r>
            <a:r>
              <a:rPr sz="3000" spc="-15" dirty="0">
                <a:latin typeface="Tahoma"/>
                <a:cs typeface="Tahoma"/>
              </a:rPr>
              <a:t>injured </a:t>
            </a:r>
            <a:r>
              <a:rPr sz="3000" spc="25" dirty="0">
                <a:latin typeface="Tahoma"/>
                <a:cs typeface="Tahoma"/>
              </a:rPr>
              <a:t>and </a:t>
            </a:r>
            <a:r>
              <a:rPr sz="3000" i="1" spc="-70" dirty="0">
                <a:latin typeface="Verdana"/>
                <a:cs typeface="Verdana"/>
              </a:rPr>
              <a:t>3,000 </a:t>
            </a:r>
            <a:r>
              <a:rPr sz="3000" spc="70" dirty="0">
                <a:latin typeface="Tahoma"/>
                <a:cs typeface="Tahoma"/>
              </a:rPr>
              <a:t>people </a:t>
            </a:r>
            <a:r>
              <a:rPr sz="3000" spc="15" dirty="0">
                <a:latin typeface="Tahoma"/>
                <a:cs typeface="Tahoma"/>
              </a:rPr>
              <a:t>killed </a:t>
            </a:r>
            <a:r>
              <a:rPr sz="3000" spc="70" dirty="0">
                <a:latin typeface="Tahoma"/>
                <a:cs typeface="Tahoma"/>
              </a:rPr>
              <a:t>by </a:t>
            </a:r>
            <a:r>
              <a:rPr sz="3000" spc="75" dirty="0">
                <a:latin typeface="Tahoma"/>
                <a:cs typeface="Tahoma"/>
              </a:rPr>
              <a:t> </a:t>
            </a:r>
            <a:r>
              <a:rPr sz="3000" spc="60" dirty="0">
                <a:latin typeface="Tahoma"/>
                <a:cs typeface="Tahoma"/>
              </a:rPr>
              <a:t>distracted</a:t>
            </a:r>
            <a:r>
              <a:rPr sz="3000" spc="-285" dirty="0">
                <a:latin typeface="Tahoma"/>
                <a:cs typeface="Tahoma"/>
              </a:rPr>
              <a:t> </a:t>
            </a:r>
            <a:r>
              <a:rPr sz="3000" spc="10" dirty="0">
                <a:latin typeface="Tahoma"/>
                <a:cs typeface="Tahoma"/>
              </a:rPr>
              <a:t>driving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40" dirty="0">
                <a:latin typeface="Tahoma"/>
                <a:cs typeface="Tahoma"/>
              </a:rPr>
              <a:t>every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35" dirty="0">
                <a:latin typeface="Tahoma"/>
                <a:cs typeface="Tahoma"/>
              </a:rPr>
              <a:t>year.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900">
              <a:latin typeface="Tahoma"/>
              <a:cs typeface="Tahoma"/>
            </a:endParaRPr>
          </a:p>
          <a:p>
            <a:pPr marL="12700" marR="73025">
              <a:lnSpc>
                <a:spcPct val="164600"/>
              </a:lnSpc>
            </a:pPr>
            <a:r>
              <a:rPr sz="3000" spc="65" dirty="0">
                <a:latin typeface="Tahoma"/>
                <a:cs typeface="Tahoma"/>
              </a:rPr>
              <a:t>We </a:t>
            </a:r>
            <a:r>
              <a:rPr sz="3000" spc="60" dirty="0">
                <a:latin typeface="Tahoma"/>
                <a:cs typeface="Tahoma"/>
              </a:rPr>
              <a:t>can </a:t>
            </a:r>
            <a:r>
              <a:rPr sz="3000" spc="30" dirty="0">
                <a:latin typeface="Tahoma"/>
                <a:cs typeface="Tahoma"/>
              </a:rPr>
              <a:t>improve </a:t>
            </a:r>
            <a:r>
              <a:rPr sz="3000" spc="60" dirty="0">
                <a:latin typeface="Tahoma"/>
                <a:cs typeface="Tahoma"/>
              </a:rPr>
              <a:t>these </a:t>
            </a:r>
            <a:r>
              <a:rPr sz="3000" spc="-5" dirty="0">
                <a:latin typeface="Tahoma"/>
                <a:cs typeface="Tahoma"/>
              </a:rPr>
              <a:t>alarming </a:t>
            </a:r>
            <a:r>
              <a:rPr sz="3000" spc="20" dirty="0">
                <a:latin typeface="Tahoma"/>
                <a:cs typeface="Tahoma"/>
              </a:rPr>
              <a:t>statistics, </a:t>
            </a:r>
            <a:r>
              <a:rPr sz="3000" spc="70" dirty="0">
                <a:latin typeface="Tahoma"/>
                <a:cs typeface="Tahoma"/>
              </a:rPr>
              <a:t>by </a:t>
            </a:r>
            <a:r>
              <a:rPr sz="3000" spc="40" dirty="0">
                <a:latin typeface="Tahoma"/>
                <a:cs typeface="Tahoma"/>
              </a:rPr>
              <a:t>testing </a:t>
            </a:r>
            <a:r>
              <a:rPr sz="3000" spc="25" dirty="0">
                <a:latin typeface="Tahoma"/>
                <a:cs typeface="Tahoma"/>
              </a:rPr>
              <a:t>whether </a:t>
            </a:r>
            <a:r>
              <a:rPr sz="3000" spc="45" dirty="0">
                <a:latin typeface="Tahoma"/>
                <a:cs typeface="Tahoma"/>
              </a:rPr>
              <a:t>dashboard cameras </a:t>
            </a:r>
            <a:r>
              <a:rPr sz="3000" spc="60" dirty="0">
                <a:latin typeface="Tahoma"/>
                <a:cs typeface="Tahoma"/>
              </a:rPr>
              <a:t>can </a:t>
            </a:r>
            <a:r>
              <a:rPr sz="3000" spc="65" dirty="0">
                <a:latin typeface="Tahoma"/>
                <a:cs typeface="Tahoma"/>
              </a:rPr>
              <a:t> </a:t>
            </a:r>
            <a:r>
              <a:rPr sz="3000" spc="25" dirty="0">
                <a:latin typeface="Tahoma"/>
                <a:cs typeface="Tahoma"/>
              </a:rPr>
              <a:t>automatically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105" dirty="0">
                <a:latin typeface="Tahoma"/>
                <a:cs typeface="Tahoma"/>
              </a:rPr>
              <a:t>detect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25" dirty="0">
                <a:latin typeface="Tahoma"/>
                <a:cs typeface="Tahoma"/>
              </a:rPr>
              <a:t>drivers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engaging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-30" dirty="0">
                <a:latin typeface="Tahoma"/>
                <a:cs typeface="Tahoma"/>
              </a:rPr>
              <a:t>in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40" dirty="0">
                <a:latin typeface="Tahoma"/>
                <a:cs typeface="Tahoma"/>
              </a:rPr>
              <a:t>distracting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behaviors.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Given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45" dirty="0">
                <a:latin typeface="Tahoma"/>
                <a:cs typeface="Tahoma"/>
              </a:rPr>
              <a:t>dataset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60" dirty="0">
                <a:latin typeface="Tahoma"/>
                <a:cs typeface="Tahoma"/>
              </a:rPr>
              <a:t>of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2D</a:t>
            </a:r>
            <a:r>
              <a:rPr sz="3000" spc="-275" dirty="0">
                <a:latin typeface="Tahoma"/>
                <a:cs typeface="Tahoma"/>
              </a:rPr>
              <a:t> </a:t>
            </a:r>
            <a:r>
              <a:rPr sz="3000" spc="45" dirty="0">
                <a:latin typeface="Tahoma"/>
                <a:cs typeface="Tahoma"/>
              </a:rPr>
              <a:t>dashboard </a:t>
            </a:r>
            <a:r>
              <a:rPr sz="3000" spc="-925" dirty="0">
                <a:latin typeface="Tahoma"/>
                <a:cs typeface="Tahoma"/>
              </a:rPr>
              <a:t> </a:t>
            </a:r>
            <a:r>
              <a:rPr sz="3000" spc="45" dirty="0">
                <a:latin typeface="Tahoma"/>
                <a:cs typeface="Tahoma"/>
              </a:rPr>
              <a:t>camera </a:t>
            </a:r>
            <a:r>
              <a:rPr sz="3000" spc="-5" dirty="0">
                <a:latin typeface="Tahoma"/>
                <a:cs typeface="Tahoma"/>
              </a:rPr>
              <a:t>images, </a:t>
            </a:r>
            <a:r>
              <a:rPr sz="3000" i="1" spc="-200" dirty="0">
                <a:latin typeface="Verdana"/>
                <a:cs typeface="Verdana"/>
              </a:rPr>
              <a:t>we </a:t>
            </a:r>
            <a:r>
              <a:rPr sz="3000" i="1" spc="-145" dirty="0">
                <a:latin typeface="Verdana"/>
                <a:cs typeface="Verdana"/>
              </a:rPr>
              <a:t>classify </a:t>
            </a:r>
            <a:r>
              <a:rPr sz="3000" i="1" spc="-130" dirty="0">
                <a:latin typeface="Verdana"/>
                <a:cs typeface="Verdana"/>
              </a:rPr>
              <a:t>each </a:t>
            </a:r>
            <a:r>
              <a:rPr sz="3000" i="1" spc="-175" dirty="0">
                <a:latin typeface="Verdana"/>
                <a:cs typeface="Verdana"/>
              </a:rPr>
              <a:t>driver's </a:t>
            </a:r>
            <a:r>
              <a:rPr sz="3000" i="1" spc="-190" dirty="0">
                <a:latin typeface="Verdana"/>
                <a:cs typeface="Verdana"/>
              </a:rPr>
              <a:t>behavior</a:t>
            </a:r>
            <a:r>
              <a:rPr sz="3000" spc="-190" dirty="0">
                <a:latin typeface="Tahoma"/>
                <a:cs typeface="Tahoma"/>
              </a:rPr>
              <a:t>. </a:t>
            </a:r>
            <a:r>
              <a:rPr sz="3000" spc="50" dirty="0">
                <a:latin typeface="Tahoma"/>
                <a:cs typeface="Tahoma"/>
              </a:rPr>
              <a:t>Are </a:t>
            </a:r>
            <a:r>
              <a:rPr sz="3000" spc="45" dirty="0">
                <a:latin typeface="Tahoma"/>
                <a:cs typeface="Tahoma"/>
              </a:rPr>
              <a:t>they </a:t>
            </a:r>
            <a:r>
              <a:rPr sz="3000" spc="10" dirty="0">
                <a:latin typeface="Tahoma"/>
                <a:cs typeface="Tahoma"/>
              </a:rPr>
              <a:t>driving </a:t>
            </a:r>
            <a:r>
              <a:rPr sz="3000" spc="5" dirty="0">
                <a:latin typeface="Tahoma"/>
                <a:cs typeface="Tahoma"/>
              </a:rPr>
              <a:t>attentively, wearing </a:t>
            </a:r>
            <a:r>
              <a:rPr sz="3000" spc="15" dirty="0">
                <a:latin typeface="Tahoma"/>
                <a:cs typeface="Tahoma"/>
              </a:rPr>
              <a:t>their </a:t>
            </a:r>
            <a:r>
              <a:rPr sz="3000" spc="20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s</a:t>
            </a:r>
            <a:r>
              <a:rPr sz="3000" spc="95" dirty="0">
                <a:latin typeface="Tahoma"/>
                <a:cs typeface="Tahoma"/>
              </a:rPr>
              <a:t>e</a:t>
            </a:r>
            <a:r>
              <a:rPr sz="3000" spc="-20" dirty="0">
                <a:latin typeface="Tahoma"/>
                <a:cs typeface="Tahoma"/>
              </a:rPr>
              <a:t>a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spc="105" dirty="0">
                <a:latin typeface="Tahoma"/>
                <a:cs typeface="Tahoma"/>
              </a:rPr>
              <a:t>b</a:t>
            </a:r>
            <a:r>
              <a:rPr sz="3000" spc="95" dirty="0">
                <a:latin typeface="Tahoma"/>
                <a:cs typeface="Tahoma"/>
              </a:rPr>
              <a:t>e</a:t>
            </a:r>
            <a:r>
              <a:rPr sz="3000" spc="-20" dirty="0">
                <a:latin typeface="Tahoma"/>
                <a:cs typeface="Tahoma"/>
              </a:rPr>
              <a:t>l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spc="-250" dirty="0">
                <a:latin typeface="Tahoma"/>
                <a:cs typeface="Tahoma"/>
              </a:rPr>
              <a:t>,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75" dirty="0">
                <a:latin typeface="Tahoma"/>
                <a:cs typeface="Tahoma"/>
              </a:rPr>
              <a:t>o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spc="-20" dirty="0">
                <a:latin typeface="Tahoma"/>
                <a:cs typeface="Tahoma"/>
              </a:rPr>
              <a:t>a</a:t>
            </a:r>
            <a:r>
              <a:rPr sz="3000" spc="-15" dirty="0">
                <a:latin typeface="Tahoma"/>
                <a:cs typeface="Tahoma"/>
              </a:rPr>
              <a:t>k</a:t>
            </a:r>
            <a:r>
              <a:rPr sz="3000" spc="-50" dirty="0">
                <a:latin typeface="Tahoma"/>
                <a:cs typeface="Tahoma"/>
              </a:rPr>
              <a:t>i</a:t>
            </a:r>
            <a:r>
              <a:rPr sz="3000" spc="-15" dirty="0">
                <a:latin typeface="Tahoma"/>
                <a:cs typeface="Tahoma"/>
              </a:rPr>
              <a:t>n</a:t>
            </a:r>
            <a:r>
              <a:rPr sz="3000" spc="95" dirty="0">
                <a:latin typeface="Tahoma"/>
                <a:cs typeface="Tahoma"/>
              </a:rPr>
              <a:t>g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15" dirty="0">
                <a:latin typeface="Tahoma"/>
                <a:cs typeface="Tahoma"/>
              </a:rPr>
              <a:t>a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s</a:t>
            </a:r>
            <a:r>
              <a:rPr sz="3000" spc="95" dirty="0">
                <a:latin typeface="Tahoma"/>
                <a:cs typeface="Tahoma"/>
              </a:rPr>
              <a:t>e</a:t>
            </a:r>
            <a:r>
              <a:rPr sz="3000" spc="-20" dirty="0">
                <a:latin typeface="Tahoma"/>
                <a:cs typeface="Tahoma"/>
              </a:rPr>
              <a:t>l</a:t>
            </a:r>
            <a:r>
              <a:rPr sz="3000" spc="40" dirty="0">
                <a:latin typeface="Tahoma"/>
                <a:cs typeface="Tahoma"/>
              </a:rPr>
              <a:t>f</a:t>
            </a:r>
            <a:r>
              <a:rPr sz="3000" spc="-50" dirty="0">
                <a:latin typeface="Tahoma"/>
                <a:cs typeface="Tahoma"/>
              </a:rPr>
              <a:t>i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60" dirty="0">
                <a:latin typeface="Tahoma"/>
                <a:cs typeface="Tahoma"/>
              </a:rPr>
              <a:t>w</a:t>
            </a:r>
            <a:r>
              <a:rPr sz="3000" spc="-50" dirty="0">
                <a:latin typeface="Tahoma"/>
                <a:cs typeface="Tahoma"/>
              </a:rPr>
              <a:t>i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spc="5" dirty="0">
                <a:latin typeface="Tahoma"/>
                <a:cs typeface="Tahoma"/>
              </a:rPr>
              <a:t>h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dirty="0">
                <a:latin typeface="Tahoma"/>
                <a:cs typeface="Tahoma"/>
              </a:rPr>
              <a:t>h</a:t>
            </a:r>
            <a:r>
              <a:rPr sz="3000" spc="95" dirty="0">
                <a:latin typeface="Tahoma"/>
                <a:cs typeface="Tahoma"/>
              </a:rPr>
              <a:t>e</a:t>
            </a:r>
            <a:r>
              <a:rPr sz="3000" spc="-50" dirty="0">
                <a:latin typeface="Tahoma"/>
                <a:cs typeface="Tahoma"/>
              </a:rPr>
              <a:t>i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40" dirty="0">
                <a:latin typeface="Tahoma"/>
                <a:cs typeface="Tahoma"/>
              </a:rPr>
              <a:t>f</a:t>
            </a:r>
            <a:r>
              <a:rPr sz="3000" spc="-25" dirty="0">
                <a:latin typeface="Tahoma"/>
                <a:cs typeface="Tahoma"/>
              </a:rPr>
              <a:t>r</a:t>
            </a:r>
            <a:r>
              <a:rPr sz="3000" spc="-50" dirty="0">
                <a:latin typeface="Tahoma"/>
                <a:cs typeface="Tahoma"/>
              </a:rPr>
              <a:t>i</a:t>
            </a:r>
            <a:r>
              <a:rPr sz="3000" spc="95" dirty="0">
                <a:latin typeface="Tahoma"/>
                <a:cs typeface="Tahoma"/>
              </a:rPr>
              <a:t>e</a:t>
            </a:r>
            <a:r>
              <a:rPr sz="3000" spc="-15" dirty="0">
                <a:latin typeface="Tahoma"/>
                <a:cs typeface="Tahoma"/>
              </a:rPr>
              <a:t>n</a:t>
            </a:r>
            <a:r>
              <a:rPr sz="3000" spc="105" dirty="0">
                <a:latin typeface="Tahoma"/>
                <a:cs typeface="Tahoma"/>
              </a:rPr>
              <a:t>d</a:t>
            </a:r>
            <a:r>
              <a:rPr sz="3000" spc="70" dirty="0">
                <a:latin typeface="Tahoma"/>
                <a:cs typeface="Tahoma"/>
              </a:rPr>
              <a:t>s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50" dirty="0">
                <a:latin typeface="Tahoma"/>
                <a:cs typeface="Tahoma"/>
              </a:rPr>
              <a:t>i</a:t>
            </a:r>
            <a:r>
              <a:rPr sz="3000" spc="-10" dirty="0">
                <a:latin typeface="Tahoma"/>
                <a:cs typeface="Tahoma"/>
              </a:rPr>
              <a:t>n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dirty="0">
                <a:latin typeface="Tahoma"/>
                <a:cs typeface="Tahoma"/>
              </a:rPr>
              <a:t>h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105" dirty="0">
                <a:latin typeface="Tahoma"/>
                <a:cs typeface="Tahoma"/>
              </a:rPr>
              <a:t>b</a:t>
            </a:r>
            <a:r>
              <a:rPr sz="3000" spc="-20" dirty="0">
                <a:latin typeface="Tahoma"/>
                <a:cs typeface="Tahoma"/>
              </a:rPr>
              <a:t>a</a:t>
            </a:r>
            <a:r>
              <a:rPr sz="3000" spc="215" dirty="0">
                <a:latin typeface="Tahoma"/>
                <a:cs typeface="Tahoma"/>
              </a:rPr>
              <a:t>c</a:t>
            </a:r>
            <a:r>
              <a:rPr sz="3000" spc="-15" dirty="0">
                <a:latin typeface="Tahoma"/>
                <a:cs typeface="Tahoma"/>
              </a:rPr>
              <a:t>k</a:t>
            </a:r>
            <a:r>
              <a:rPr sz="3000" spc="65" dirty="0">
                <a:latin typeface="Tahoma"/>
                <a:cs typeface="Tahoma"/>
              </a:rPr>
              <a:t>s</a:t>
            </a:r>
            <a:r>
              <a:rPr sz="3000" spc="95" dirty="0">
                <a:latin typeface="Tahoma"/>
                <a:cs typeface="Tahoma"/>
              </a:rPr>
              <a:t>e</a:t>
            </a:r>
            <a:r>
              <a:rPr sz="3000" spc="-20" dirty="0">
                <a:latin typeface="Tahoma"/>
                <a:cs typeface="Tahoma"/>
              </a:rPr>
              <a:t>a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spc="105" dirty="0">
                <a:latin typeface="Tahoma"/>
                <a:cs typeface="Tahoma"/>
              </a:rPr>
              <a:t>?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539" y="9750187"/>
            <a:ext cx="795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Tahoma"/>
                <a:cs typeface="Tahoma"/>
              </a:rPr>
              <a:t>https://</a:t>
            </a:r>
            <a:r>
              <a:rPr sz="1800" spc="20" dirty="0">
                <a:latin typeface="Tahoma"/>
                <a:cs typeface="Tahoma"/>
                <a:hlinkClick r:id="rId3"/>
              </a:rPr>
              <a:t>www.kaggle.com/competitions/state-farm-distracted-driver-detection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166" y="232499"/>
            <a:ext cx="17574260" cy="1162050"/>
          </a:xfrm>
          <a:custGeom>
            <a:avLst/>
            <a:gdLst/>
            <a:ahLst/>
            <a:cxnLst/>
            <a:rect l="l" t="t" r="r" b="b"/>
            <a:pathLst>
              <a:path w="17574260" h="1162050">
                <a:moveTo>
                  <a:pt x="16977109" y="1162049"/>
                </a:moveTo>
                <a:lnTo>
                  <a:pt x="596877" y="1162049"/>
                </a:lnTo>
                <a:lnTo>
                  <a:pt x="547886" y="1160123"/>
                </a:lnTo>
                <a:lnTo>
                  <a:pt x="499993" y="1154445"/>
                </a:lnTo>
                <a:lnTo>
                  <a:pt x="453350" y="1145164"/>
                </a:lnTo>
                <a:lnTo>
                  <a:pt x="408111" y="1132431"/>
                </a:lnTo>
                <a:lnTo>
                  <a:pt x="364428" y="1116396"/>
                </a:lnTo>
                <a:lnTo>
                  <a:pt x="322454" y="1097209"/>
                </a:lnTo>
                <a:lnTo>
                  <a:pt x="282344" y="1075020"/>
                </a:lnTo>
                <a:lnTo>
                  <a:pt x="244248" y="1049979"/>
                </a:lnTo>
                <a:lnTo>
                  <a:pt x="208322" y="1022237"/>
                </a:lnTo>
                <a:lnTo>
                  <a:pt x="174716" y="991943"/>
                </a:lnTo>
                <a:lnTo>
                  <a:pt x="143585" y="959247"/>
                </a:lnTo>
                <a:lnTo>
                  <a:pt x="115082" y="924300"/>
                </a:lnTo>
                <a:lnTo>
                  <a:pt x="89359" y="887252"/>
                </a:lnTo>
                <a:lnTo>
                  <a:pt x="66569" y="848253"/>
                </a:lnTo>
                <a:lnTo>
                  <a:pt x="46866" y="807453"/>
                </a:lnTo>
                <a:lnTo>
                  <a:pt x="30402" y="765001"/>
                </a:lnTo>
                <a:lnTo>
                  <a:pt x="17330" y="721049"/>
                </a:lnTo>
                <a:lnTo>
                  <a:pt x="7804" y="675746"/>
                </a:lnTo>
                <a:lnTo>
                  <a:pt x="1976" y="629243"/>
                </a:lnTo>
                <a:lnTo>
                  <a:pt x="0" y="581689"/>
                </a:lnTo>
                <a:lnTo>
                  <a:pt x="1976" y="533944"/>
                </a:lnTo>
                <a:lnTo>
                  <a:pt x="7804" y="487270"/>
                </a:lnTo>
                <a:lnTo>
                  <a:pt x="17330" y="441814"/>
                </a:lnTo>
                <a:lnTo>
                  <a:pt x="30402" y="397726"/>
                </a:lnTo>
                <a:lnTo>
                  <a:pt x="46866" y="355154"/>
                </a:lnTo>
                <a:lnTo>
                  <a:pt x="66569" y="314249"/>
                </a:lnTo>
                <a:lnTo>
                  <a:pt x="89359" y="275159"/>
                </a:lnTo>
                <a:lnTo>
                  <a:pt x="115082" y="238033"/>
                </a:lnTo>
                <a:lnTo>
                  <a:pt x="143585" y="203021"/>
                </a:lnTo>
                <a:lnTo>
                  <a:pt x="174716" y="170270"/>
                </a:lnTo>
                <a:lnTo>
                  <a:pt x="208322" y="139932"/>
                </a:lnTo>
                <a:lnTo>
                  <a:pt x="244248" y="112153"/>
                </a:lnTo>
                <a:lnTo>
                  <a:pt x="282344" y="87085"/>
                </a:lnTo>
                <a:lnTo>
                  <a:pt x="322454" y="64875"/>
                </a:lnTo>
                <a:lnTo>
                  <a:pt x="364428" y="45673"/>
                </a:lnTo>
                <a:lnTo>
                  <a:pt x="408111" y="29628"/>
                </a:lnTo>
                <a:lnTo>
                  <a:pt x="453350" y="16889"/>
                </a:lnTo>
                <a:lnTo>
                  <a:pt x="499993" y="7605"/>
                </a:lnTo>
                <a:lnTo>
                  <a:pt x="547886" y="1926"/>
                </a:lnTo>
                <a:lnTo>
                  <a:pt x="596877" y="0"/>
                </a:lnTo>
                <a:lnTo>
                  <a:pt x="16977109" y="0"/>
                </a:lnTo>
                <a:lnTo>
                  <a:pt x="17026100" y="1926"/>
                </a:lnTo>
                <a:lnTo>
                  <a:pt x="17073993" y="7605"/>
                </a:lnTo>
                <a:lnTo>
                  <a:pt x="17120636" y="16889"/>
                </a:lnTo>
                <a:lnTo>
                  <a:pt x="17165875" y="29628"/>
                </a:lnTo>
                <a:lnTo>
                  <a:pt x="17209558" y="45673"/>
                </a:lnTo>
                <a:lnTo>
                  <a:pt x="17251531" y="64875"/>
                </a:lnTo>
                <a:lnTo>
                  <a:pt x="17291642" y="87085"/>
                </a:lnTo>
                <a:lnTo>
                  <a:pt x="17329737" y="112153"/>
                </a:lnTo>
                <a:lnTo>
                  <a:pt x="17365664" y="139932"/>
                </a:lnTo>
                <a:lnTo>
                  <a:pt x="17399269" y="170270"/>
                </a:lnTo>
                <a:lnTo>
                  <a:pt x="17430400" y="203021"/>
                </a:lnTo>
                <a:lnTo>
                  <a:pt x="17458904" y="238033"/>
                </a:lnTo>
                <a:lnTo>
                  <a:pt x="17484627" y="275159"/>
                </a:lnTo>
                <a:lnTo>
                  <a:pt x="17507417" y="314249"/>
                </a:lnTo>
                <a:lnTo>
                  <a:pt x="17527120" y="355154"/>
                </a:lnTo>
                <a:lnTo>
                  <a:pt x="17543584" y="397726"/>
                </a:lnTo>
                <a:lnTo>
                  <a:pt x="17556655" y="441814"/>
                </a:lnTo>
                <a:lnTo>
                  <a:pt x="17566182" y="487270"/>
                </a:lnTo>
                <a:lnTo>
                  <a:pt x="17572010" y="533944"/>
                </a:lnTo>
                <a:lnTo>
                  <a:pt x="17573986" y="581689"/>
                </a:lnTo>
                <a:lnTo>
                  <a:pt x="17571815" y="629243"/>
                </a:lnTo>
                <a:lnTo>
                  <a:pt x="17565812" y="675746"/>
                </a:lnTo>
                <a:lnTo>
                  <a:pt x="17556132" y="721049"/>
                </a:lnTo>
                <a:lnTo>
                  <a:pt x="17542927" y="765001"/>
                </a:lnTo>
                <a:lnTo>
                  <a:pt x="17526350" y="807453"/>
                </a:lnTo>
                <a:lnTo>
                  <a:pt x="17506554" y="848253"/>
                </a:lnTo>
                <a:lnTo>
                  <a:pt x="17483693" y="887252"/>
                </a:lnTo>
                <a:lnTo>
                  <a:pt x="17457918" y="924300"/>
                </a:lnTo>
                <a:lnTo>
                  <a:pt x="17429384" y="959247"/>
                </a:lnTo>
                <a:lnTo>
                  <a:pt x="17398243" y="991943"/>
                </a:lnTo>
                <a:lnTo>
                  <a:pt x="17364648" y="1022237"/>
                </a:lnTo>
                <a:lnTo>
                  <a:pt x="17328752" y="1049979"/>
                </a:lnTo>
                <a:lnTo>
                  <a:pt x="17290708" y="1075020"/>
                </a:lnTo>
                <a:lnTo>
                  <a:pt x="17250669" y="1097209"/>
                </a:lnTo>
                <a:lnTo>
                  <a:pt x="17208788" y="1116396"/>
                </a:lnTo>
                <a:lnTo>
                  <a:pt x="17165218" y="1132431"/>
                </a:lnTo>
                <a:lnTo>
                  <a:pt x="17120112" y="1145164"/>
                </a:lnTo>
                <a:lnTo>
                  <a:pt x="17073624" y="1154445"/>
                </a:lnTo>
                <a:lnTo>
                  <a:pt x="17025905" y="1160123"/>
                </a:lnTo>
                <a:lnTo>
                  <a:pt x="16977109" y="1162049"/>
                </a:lnTo>
                <a:close/>
              </a:path>
            </a:pathLst>
          </a:custGeom>
          <a:solidFill>
            <a:srgbClr val="152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38" y="1700027"/>
            <a:ext cx="17573624" cy="82295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4394" y="2247900"/>
            <a:ext cx="13258800" cy="7314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spc="-15" dirty="0">
                <a:latin typeface="Tahoma"/>
                <a:cs typeface="Tahoma"/>
              </a:rPr>
              <a:t>     </a:t>
            </a:r>
            <a:r>
              <a:rPr sz="3000" spc="-15" dirty="0">
                <a:latin typeface="Tahoma"/>
                <a:cs typeface="Tahoma"/>
              </a:rPr>
              <a:t>K</a:t>
            </a:r>
            <a:r>
              <a:rPr sz="3000" spc="-250" dirty="0">
                <a:latin typeface="Tahoma"/>
                <a:cs typeface="Tahoma"/>
              </a:rPr>
              <a:t>.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95" dirty="0">
                <a:latin typeface="Tahoma"/>
                <a:cs typeface="Tahoma"/>
              </a:rPr>
              <a:t>He</a:t>
            </a:r>
            <a:r>
              <a:rPr sz="3000" spc="-250" dirty="0">
                <a:latin typeface="Tahoma"/>
                <a:cs typeface="Tahoma"/>
              </a:rPr>
              <a:t>,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20" dirty="0">
                <a:latin typeface="Tahoma"/>
                <a:cs typeface="Tahoma"/>
              </a:rPr>
              <a:t>X</a:t>
            </a:r>
            <a:r>
              <a:rPr sz="3000" spc="-250" dirty="0">
                <a:latin typeface="Tahoma"/>
                <a:cs typeface="Tahoma"/>
              </a:rPr>
              <a:t>.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25" dirty="0">
                <a:latin typeface="Tahoma"/>
                <a:cs typeface="Tahoma"/>
              </a:rPr>
              <a:t>Z</a:t>
            </a:r>
            <a:r>
              <a:rPr sz="3000" dirty="0">
                <a:latin typeface="Tahoma"/>
                <a:cs typeface="Tahoma"/>
              </a:rPr>
              <a:t>h</a:t>
            </a:r>
            <a:r>
              <a:rPr sz="3000" spc="-20" dirty="0">
                <a:latin typeface="Tahoma"/>
                <a:cs typeface="Tahoma"/>
              </a:rPr>
              <a:t>a</a:t>
            </a:r>
            <a:r>
              <a:rPr sz="3000" spc="-15" dirty="0">
                <a:latin typeface="Tahoma"/>
                <a:cs typeface="Tahoma"/>
              </a:rPr>
              <a:t>n</a:t>
            </a:r>
            <a:r>
              <a:rPr sz="3000" spc="95" dirty="0">
                <a:latin typeface="Tahoma"/>
                <a:cs typeface="Tahoma"/>
              </a:rPr>
              <a:t>g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b="1" i="1" spc="-605" dirty="0">
                <a:latin typeface="Verdana"/>
                <a:cs typeface="Verdana"/>
              </a:rPr>
              <a:t>[</a:t>
            </a:r>
            <a:r>
              <a:rPr sz="3000" b="1" i="1" spc="-955" dirty="0">
                <a:latin typeface="Verdana"/>
                <a:cs typeface="Verdana"/>
              </a:rPr>
              <a:t>1</a:t>
            </a:r>
            <a:r>
              <a:rPr sz="3000" b="1" i="1" spc="-600" dirty="0">
                <a:latin typeface="Verdana"/>
                <a:cs typeface="Verdana"/>
              </a:rPr>
              <a:t>]</a:t>
            </a:r>
            <a:endParaRPr lang="en-GB" sz="3000" dirty="0">
              <a:latin typeface="Verdana"/>
              <a:cs typeface="Verdana"/>
            </a:endParaRPr>
          </a:p>
          <a:p>
            <a:pPr marL="659765" marR="3223260" algn="dist">
              <a:lnSpc>
                <a:spcPct val="164600"/>
              </a:lnSpc>
            </a:pPr>
            <a:r>
              <a:rPr lang="en-GB" sz="3000" spc="-25" dirty="0">
                <a:latin typeface="Tahoma"/>
                <a:cs typeface="Tahoma"/>
              </a:rPr>
              <a:t>   r</a:t>
            </a:r>
            <a:r>
              <a:rPr lang="en-GB" sz="3000" spc="95" dirty="0">
                <a:latin typeface="Tahoma"/>
                <a:cs typeface="Tahoma"/>
              </a:rPr>
              <a:t>e</a:t>
            </a:r>
            <a:r>
              <a:rPr lang="en-GB" sz="3000" spc="65" dirty="0">
                <a:latin typeface="Tahoma"/>
                <a:cs typeface="Tahoma"/>
              </a:rPr>
              <a:t>s</a:t>
            </a:r>
            <a:r>
              <a:rPr lang="en-GB" sz="3000" spc="-50" dirty="0">
                <a:latin typeface="Tahoma"/>
                <a:cs typeface="Tahoma"/>
              </a:rPr>
              <a:t>i</a:t>
            </a:r>
            <a:r>
              <a:rPr lang="en-GB" sz="3000" spc="105" dirty="0">
                <a:latin typeface="Tahoma"/>
                <a:cs typeface="Tahoma"/>
              </a:rPr>
              <a:t>d</a:t>
            </a:r>
            <a:r>
              <a:rPr lang="en-GB" sz="3000" dirty="0">
                <a:latin typeface="Tahoma"/>
                <a:cs typeface="Tahoma"/>
              </a:rPr>
              <a:t>u</a:t>
            </a:r>
            <a:r>
              <a:rPr lang="en-GB" sz="3000" spc="-20" dirty="0">
                <a:latin typeface="Tahoma"/>
                <a:cs typeface="Tahoma"/>
              </a:rPr>
              <a:t>a</a:t>
            </a:r>
            <a:r>
              <a:rPr lang="en-GB" sz="3000" spc="-15" dirty="0">
                <a:latin typeface="Tahoma"/>
                <a:cs typeface="Tahoma"/>
              </a:rPr>
              <a:t>l</a:t>
            </a:r>
            <a:r>
              <a:rPr lang="en-GB" sz="3000" spc="-280" dirty="0">
                <a:latin typeface="Tahoma"/>
                <a:cs typeface="Tahoma"/>
              </a:rPr>
              <a:t> </a:t>
            </a:r>
            <a:r>
              <a:rPr lang="en-GB" sz="3000" spc="40" dirty="0">
                <a:latin typeface="Tahoma"/>
                <a:cs typeface="Tahoma"/>
              </a:rPr>
              <a:t>f</a:t>
            </a:r>
            <a:r>
              <a:rPr lang="en-GB" sz="3000" spc="-25" dirty="0">
                <a:latin typeface="Tahoma"/>
                <a:cs typeface="Tahoma"/>
              </a:rPr>
              <a:t>r</a:t>
            </a:r>
            <a:r>
              <a:rPr lang="en-GB" sz="3000" spc="-20" dirty="0">
                <a:latin typeface="Tahoma"/>
                <a:cs typeface="Tahoma"/>
              </a:rPr>
              <a:t>a</a:t>
            </a:r>
            <a:r>
              <a:rPr lang="en-GB" sz="3000" spc="25" dirty="0">
                <a:latin typeface="Tahoma"/>
                <a:cs typeface="Tahoma"/>
              </a:rPr>
              <a:t>m</a:t>
            </a:r>
            <a:r>
              <a:rPr lang="en-GB" sz="3000" spc="95" dirty="0">
                <a:latin typeface="Tahoma"/>
                <a:cs typeface="Tahoma"/>
              </a:rPr>
              <a:t>e</a:t>
            </a:r>
            <a:r>
              <a:rPr lang="en-GB" sz="3000" spc="-60" dirty="0">
                <a:latin typeface="Tahoma"/>
                <a:cs typeface="Tahoma"/>
              </a:rPr>
              <a:t>w</a:t>
            </a:r>
            <a:r>
              <a:rPr lang="en-GB" sz="3000" spc="75" dirty="0">
                <a:latin typeface="Tahoma"/>
                <a:cs typeface="Tahoma"/>
              </a:rPr>
              <a:t>o</a:t>
            </a:r>
            <a:r>
              <a:rPr lang="en-GB" sz="3000" spc="-25" dirty="0">
                <a:latin typeface="Tahoma"/>
                <a:cs typeface="Tahoma"/>
              </a:rPr>
              <a:t>r</a:t>
            </a:r>
            <a:r>
              <a:rPr lang="en-GB" sz="3000" spc="-10" dirty="0">
                <a:latin typeface="Tahoma"/>
                <a:cs typeface="Tahoma"/>
              </a:rPr>
              <a:t>k</a:t>
            </a:r>
            <a:r>
              <a:rPr lang="en-GB" sz="3000" spc="-280" dirty="0">
                <a:latin typeface="Tahoma"/>
                <a:cs typeface="Tahoma"/>
              </a:rPr>
              <a:t> </a:t>
            </a:r>
            <a:r>
              <a:rPr lang="en-GB" sz="3000" spc="55" dirty="0">
                <a:latin typeface="Tahoma"/>
                <a:cs typeface="Tahoma"/>
              </a:rPr>
              <a:t>t</a:t>
            </a:r>
            <a:r>
              <a:rPr lang="en-GB" sz="3000" spc="80" dirty="0">
                <a:latin typeface="Tahoma"/>
                <a:cs typeface="Tahoma"/>
              </a:rPr>
              <a:t>o</a:t>
            </a:r>
            <a:r>
              <a:rPr lang="en-GB" sz="3000" spc="-280" dirty="0">
                <a:latin typeface="Tahoma"/>
                <a:cs typeface="Tahoma"/>
              </a:rPr>
              <a:t> </a:t>
            </a:r>
            <a:r>
              <a:rPr lang="en-GB" sz="3000" spc="55" dirty="0">
                <a:latin typeface="Tahoma"/>
                <a:cs typeface="Tahoma"/>
              </a:rPr>
              <a:t>t</a:t>
            </a:r>
            <a:r>
              <a:rPr lang="en-GB" sz="3000" spc="-25" dirty="0">
                <a:latin typeface="Tahoma"/>
                <a:cs typeface="Tahoma"/>
              </a:rPr>
              <a:t>r</a:t>
            </a:r>
            <a:r>
              <a:rPr lang="en-GB" sz="3000" spc="-20" dirty="0">
                <a:latin typeface="Tahoma"/>
                <a:cs typeface="Tahoma"/>
              </a:rPr>
              <a:t>a</a:t>
            </a:r>
            <a:r>
              <a:rPr lang="en-GB" sz="3000" spc="-50" dirty="0">
                <a:latin typeface="Tahoma"/>
                <a:cs typeface="Tahoma"/>
              </a:rPr>
              <a:t>i</a:t>
            </a:r>
            <a:r>
              <a:rPr lang="en-GB" sz="3000" spc="-10" dirty="0">
                <a:latin typeface="Tahoma"/>
                <a:cs typeface="Tahoma"/>
              </a:rPr>
              <a:t>n</a:t>
            </a:r>
            <a:r>
              <a:rPr lang="en-GB" sz="3000" spc="-280" dirty="0">
                <a:latin typeface="Tahoma"/>
                <a:cs typeface="Tahoma"/>
              </a:rPr>
              <a:t> </a:t>
            </a:r>
            <a:r>
              <a:rPr lang="en-GB" sz="3000" spc="105" dirty="0">
                <a:latin typeface="Tahoma"/>
                <a:cs typeface="Tahoma"/>
              </a:rPr>
              <a:t>d</a:t>
            </a:r>
            <a:r>
              <a:rPr lang="en-GB" sz="3000" spc="95" dirty="0">
                <a:latin typeface="Tahoma"/>
                <a:cs typeface="Tahoma"/>
              </a:rPr>
              <a:t>ee</a:t>
            </a:r>
            <a:r>
              <a:rPr lang="en-GB" sz="3000" spc="90" dirty="0">
                <a:latin typeface="Tahoma"/>
                <a:cs typeface="Tahoma"/>
              </a:rPr>
              <a:t>p</a:t>
            </a:r>
            <a:r>
              <a:rPr lang="en-GB" sz="3000" spc="95" dirty="0">
                <a:latin typeface="Tahoma"/>
                <a:cs typeface="Tahoma"/>
              </a:rPr>
              <a:t>e</a:t>
            </a:r>
            <a:r>
              <a:rPr lang="en-GB" sz="3000" spc="-20" dirty="0">
                <a:latin typeface="Tahoma"/>
                <a:cs typeface="Tahoma"/>
              </a:rPr>
              <a:t>r</a:t>
            </a:r>
            <a:r>
              <a:rPr lang="en-GB" sz="3000" spc="-280" dirty="0">
                <a:latin typeface="Tahoma"/>
                <a:cs typeface="Tahoma"/>
              </a:rPr>
              <a:t> </a:t>
            </a:r>
            <a:r>
              <a:rPr lang="en-GB" sz="3000" spc="-15" dirty="0">
                <a:latin typeface="Tahoma"/>
                <a:cs typeface="Tahoma"/>
              </a:rPr>
              <a:t>n</a:t>
            </a:r>
            <a:r>
              <a:rPr lang="en-GB" sz="3000" spc="95" dirty="0">
                <a:latin typeface="Tahoma"/>
                <a:cs typeface="Tahoma"/>
              </a:rPr>
              <a:t>e</a:t>
            </a:r>
            <a:r>
              <a:rPr lang="en-GB" sz="3000" spc="55" dirty="0">
                <a:latin typeface="Tahoma"/>
                <a:cs typeface="Tahoma"/>
              </a:rPr>
              <a:t>ts </a:t>
            </a:r>
          </a:p>
          <a:p>
            <a:pPr marL="659765" marR="3223260" algn="dist">
              <a:lnSpc>
                <a:spcPct val="164600"/>
              </a:lnSpc>
            </a:pPr>
            <a:r>
              <a:rPr lang="en-IN" sz="3000" spc="-20" dirty="0">
                <a:latin typeface="Tahoma"/>
                <a:cs typeface="Tahoma"/>
              </a:rPr>
              <a:t>   evaluated 152 layers deep net on ImageNet</a:t>
            </a:r>
            <a:endParaRPr lang="en-GB" sz="3000" spc="-280" dirty="0">
              <a:latin typeface="Tahoma"/>
              <a:cs typeface="Tahoma"/>
            </a:endParaRPr>
          </a:p>
          <a:p>
            <a:pPr marL="659765" marR="3223260" algn="dist">
              <a:lnSpc>
                <a:spcPct val="164600"/>
              </a:lnSpc>
            </a:pPr>
            <a:r>
              <a:rPr lang="en-IN" sz="3000" spc="-360" dirty="0">
                <a:latin typeface="Tahoma"/>
                <a:cs typeface="Tahoma"/>
              </a:rPr>
              <a:t>     had 3.57% error on the ImageNet test set</a:t>
            </a:r>
          </a:p>
          <a:p>
            <a:pPr marL="659765" marR="3223260">
              <a:lnSpc>
                <a:spcPct val="164600"/>
              </a:lnSpc>
            </a:pPr>
            <a:r>
              <a:rPr lang="en-IN" sz="3000" spc="-15" dirty="0">
                <a:latin typeface="Tahoma"/>
                <a:cs typeface="Tahoma"/>
              </a:rPr>
              <a:t>K</a:t>
            </a:r>
            <a:r>
              <a:rPr lang="en-IN" sz="3000" spc="-20" dirty="0">
                <a:latin typeface="Tahoma"/>
                <a:cs typeface="Tahoma"/>
              </a:rPr>
              <a:t>a</a:t>
            </a:r>
            <a:r>
              <a:rPr lang="en-IN" sz="3000" spc="-25" dirty="0">
                <a:latin typeface="Tahoma"/>
                <a:cs typeface="Tahoma"/>
              </a:rPr>
              <a:t>r</a:t>
            </a:r>
            <a:r>
              <a:rPr lang="en-IN" sz="3000" spc="95" dirty="0">
                <a:latin typeface="Tahoma"/>
                <a:cs typeface="Tahoma"/>
              </a:rPr>
              <a:t>e</a:t>
            </a:r>
            <a:r>
              <a:rPr lang="en-IN" sz="3000" spc="-10" dirty="0">
                <a:latin typeface="Tahoma"/>
                <a:cs typeface="Tahoma"/>
              </a:rPr>
              <a:t>n</a:t>
            </a:r>
            <a:r>
              <a:rPr lang="en-IN" sz="3000" spc="-280" dirty="0">
                <a:latin typeface="Tahoma"/>
                <a:cs typeface="Tahoma"/>
              </a:rPr>
              <a:t> </a:t>
            </a:r>
            <a:r>
              <a:rPr lang="en-IN" sz="3000" spc="90" dirty="0" err="1">
                <a:latin typeface="Tahoma"/>
                <a:cs typeface="Tahoma"/>
              </a:rPr>
              <a:t>S</a:t>
            </a:r>
            <a:r>
              <a:rPr lang="en-IN" sz="3000" spc="-50" dirty="0" err="1">
                <a:latin typeface="Tahoma"/>
                <a:cs typeface="Tahoma"/>
              </a:rPr>
              <a:t>i</a:t>
            </a:r>
            <a:r>
              <a:rPr lang="en-IN" sz="3000" spc="25" dirty="0" err="1">
                <a:latin typeface="Tahoma"/>
                <a:cs typeface="Tahoma"/>
              </a:rPr>
              <a:t>m</a:t>
            </a:r>
            <a:r>
              <a:rPr lang="en-IN" sz="3000" spc="75" dirty="0" err="1">
                <a:latin typeface="Tahoma"/>
                <a:cs typeface="Tahoma"/>
              </a:rPr>
              <a:t>o</a:t>
            </a:r>
            <a:r>
              <a:rPr lang="en-IN" sz="3000" spc="-15" dirty="0" err="1">
                <a:latin typeface="Tahoma"/>
                <a:cs typeface="Tahoma"/>
              </a:rPr>
              <a:t>n</a:t>
            </a:r>
            <a:r>
              <a:rPr lang="en-IN" sz="3000" spc="30" dirty="0" err="1">
                <a:latin typeface="Tahoma"/>
                <a:cs typeface="Tahoma"/>
              </a:rPr>
              <a:t>y</a:t>
            </a:r>
            <a:r>
              <a:rPr lang="en-IN" sz="3000" spc="-20" dirty="0" err="1">
                <a:latin typeface="Tahoma"/>
                <a:cs typeface="Tahoma"/>
              </a:rPr>
              <a:t>a</a:t>
            </a:r>
            <a:r>
              <a:rPr lang="en-IN" sz="3000" spc="-10" dirty="0" err="1">
                <a:latin typeface="Tahoma"/>
                <a:cs typeface="Tahoma"/>
              </a:rPr>
              <a:t>n</a:t>
            </a:r>
            <a:r>
              <a:rPr lang="en-IN" sz="3000" spc="-280" dirty="0">
                <a:latin typeface="Tahoma"/>
                <a:cs typeface="Tahoma"/>
              </a:rPr>
              <a:t> </a:t>
            </a:r>
            <a:r>
              <a:rPr lang="en-IN" sz="3000" b="1" i="1" spc="-605" dirty="0">
                <a:latin typeface="Verdana"/>
                <a:cs typeface="Verdana"/>
              </a:rPr>
              <a:t>[</a:t>
            </a:r>
            <a:r>
              <a:rPr lang="en-IN" sz="3000" b="1" i="1" spc="-355" dirty="0">
                <a:latin typeface="Verdana"/>
                <a:cs typeface="Verdana"/>
              </a:rPr>
              <a:t>2</a:t>
            </a:r>
            <a:r>
              <a:rPr lang="en-IN" sz="3000" b="1" i="1" spc="-600" dirty="0">
                <a:latin typeface="Verdana"/>
                <a:cs typeface="Verdana"/>
              </a:rPr>
              <a:t>]</a:t>
            </a:r>
            <a:endParaRPr lang="en-IN" sz="3000" dirty="0">
              <a:latin typeface="Verdana"/>
              <a:cs typeface="Verdana"/>
            </a:endParaRPr>
          </a:p>
          <a:p>
            <a:pPr marL="659765" marR="3175635" algn="dist">
              <a:lnSpc>
                <a:spcPct val="164600"/>
              </a:lnSpc>
            </a:pPr>
            <a:r>
              <a:rPr lang="en-IN" sz="2950" dirty="0">
                <a:latin typeface="Tahoma"/>
                <a:cs typeface="Tahoma"/>
              </a:rPr>
              <a:t>   </a:t>
            </a:r>
            <a:r>
              <a:rPr sz="3000" dirty="0">
                <a:latin typeface="Tahoma"/>
                <a:cs typeface="Tahoma"/>
              </a:rPr>
              <a:t>u</a:t>
            </a:r>
            <a:r>
              <a:rPr sz="3000" spc="65" dirty="0">
                <a:latin typeface="Tahoma"/>
                <a:cs typeface="Tahoma"/>
              </a:rPr>
              <a:t>s</a:t>
            </a:r>
            <a:r>
              <a:rPr sz="3000" spc="95" dirty="0">
                <a:latin typeface="Tahoma"/>
                <a:cs typeface="Tahoma"/>
              </a:rPr>
              <a:t>e</a:t>
            </a:r>
            <a:r>
              <a:rPr sz="3000" spc="110" dirty="0">
                <a:latin typeface="Tahoma"/>
                <a:cs typeface="Tahoma"/>
              </a:rPr>
              <a:t>d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260" dirty="0">
                <a:latin typeface="Tahoma"/>
                <a:cs typeface="Tahoma"/>
              </a:rPr>
              <a:t>C</a:t>
            </a:r>
            <a:r>
              <a:rPr sz="3000" spc="180" dirty="0">
                <a:latin typeface="Tahoma"/>
                <a:cs typeface="Tahoma"/>
              </a:rPr>
              <a:t>N</a:t>
            </a:r>
            <a:r>
              <a:rPr sz="3000" spc="185" dirty="0">
                <a:latin typeface="Tahoma"/>
                <a:cs typeface="Tahoma"/>
              </a:rPr>
              <a:t>N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40" dirty="0">
                <a:latin typeface="Tahoma"/>
                <a:cs typeface="Tahoma"/>
              </a:rPr>
              <a:t>f</a:t>
            </a:r>
            <a:r>
              <a:rPr sz="3000" spc="75" dirty="0">
                <a:latin typeface="Tahoma"/>
                <a:cs typeface="Tahoma"/>
              </a:rPr>
              <a:t>o</a:t>
            </a:r>
            <a:r>
              <a:rPr sz="3000" spc="-20" dirty="0">
                <a:latin typeface="Tahoma"/>
                <a:cs typeface="Tahoma"/>
              </a:rPr>
              <a:t>r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20" dirty="0">
                <a:latin typeface="Tahoma"/>
                <a:cs typeface="Tahoma"/>
              </a:rPr>
              <a:t>la</a:t>
            </a:r>
            <a:r>
              <a:rPr sz="3000" spc="-25" dirty="0">
                <a:latin typeface="Tahoma"/>
                <a:cs typeface="Tahoma"/>
              </a:rPr>
              <a:t>r</a:t>
            </a:r>
            <a:r>
              <a:rPr sz="3000" spc="90" dirty="0">
                <a:latin typeface="Tahoma"/>
                <a:cs typeface="Tahoma"/>
              </a:rPr>
              <a:t>g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s</a:t>
            </a:r>
            <a:r>
              <a:rPr sz="3000" spc="215" dirty="0">
                <a:latin typeface="Tahoma"/>
                <a:cs typeface="Tahoma"/>
              </a:rPr>
              <a:t>c</a:t>
            </a:r>
            <a:r>
              <a:rPr sz="3000" spc="-20" dirty="0">
                <a:latin typeface="Tahoma"/>
                <a:cs typeface="Tahoma"/>
              </a:rPr>
              <a:t>al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50" dirty="0">
                <a:latin typeface="Tahoma"/>
                <a:cs typeface="Tahoma"/>
              </a:rPr>
              <a:t>i</a:t>
            </a:r>
            <a:r>
              <a:rPr sz="3000" spc="25" dirty="0">
                <a:latin typeface="Tahoma"/>
                <a:cs typeface="Tahoma"/>
              </a:rPr>
              <a:t>m</a:t>
            </a:r>
            <a:r>
              <a:rPr sz="3000" spc="-20" dirty="0">
                <a:latin typeface="Tahoma"/>
                <a:cs typeface="Tahoma"/>
              </a:rPr>
              <a:t>a</a:t>
            </a:r>
            <a:r>
              <a:rPr sz="3000" spc="90" dirty="0">
                <a:latin typeface="Tahoma"/>
                <a:cs typeface="Tahoma"/>
              </a:rPr>
              <a:t>g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25" dirty="0" err="1">
                <a:latin typeface="Tahoma"/>
                <a:cs typeface="Tahoma"/>
              </a:rPr>
              <a:t>r</a:t>
            </a:r>
            <a:r>
              <a:rPr sz="3000" spc="95" dirty="0" err="1">
                <a:latin typeface="Tahoma"/>
                <a:cs typeface="Tahoma"/>
              </a:rPr>
              <a:t>e</a:t>
            </a:r>
            <a:r>
              <a:rPr sz="3000" spc="215" dirty="0" err="1">
                <a:latin typeface="Tahoma"/>
                <a:cs typeface="Tahoma"/>
              </a:rPr>
              <a:t>c</a:t>
            </a:r>
            <a:r>
              <a:rPr sz="3000" spc="75" dirty="0" err="1">
                <a:latin typeface="Tahoma"/>
                <a:cs typeface="Tahoma"/>
              </a:rPr>
              <a:t>o</a:t>
            </a:r>
            <a:r>
              <a:rPr sz="3000" spc="90" dirty="0" err="1">
                <a:latin typeface="Tahoma"/>
                <a:cs typeface="Tahoma"/>
              </a:rPr>
              <a:t>g</a:t>
            </a:r>
            <a:r>
              <a:rPr sz="3000" spc="-15" dirty="0" err="1">
                <a:latin typeface="Tahoma"/>
                <a:cs typeface="Tahoma"/>
              </a:rPr>
              <a:t>n</a:t>
            </a:r>
            <a:r>
              <a:rPr sz="3000" spc="-50" dirty="0" err="1">
                <a:latin typeface="Tahoma"/>
                <a:cs typeface="Tahoma"/>
              </a:rPr>
              <a:t>i</a:t>
            </a:r>
            <a:r>
              <a:rPr sz="3000" spc="55" dirty="0" err="1">
                <a:latin typeface="Tahoma"/>
                <a:cs typeface="Tahoma"/>
              </a:rPr>
              <a:t>t</a:t>
            </a:r>
            <a:r>
              <a:rPr sz="3000" spc="-50" dirty="0" err="1">
                <a:latin typeface="Tahoma"/>
                <a:cs typeface="Tahoma"/>
              </a:rPr>
              <a:t>i</a:t>
            </a:r>
            <a:r>
              <a:rPr sz="3000" spc="75" dirty="0" err="1">
                <a:latin typeface="Tahoma"/>
                <a:cs typeface="Tahoma"/>
              </a:rPr>
              <a:t>o</a:t>
            </a:r>
            <a:r>
              <a:rPr lang="en-IN" sz="3000" spc="75" dirty="0">
                <a:latin typeface="Tahoma"/>
                <a:cs typeface="Tahoma"/>
              </a:rPr>
              <a:t>n</a:t>
            </a:r>
            <a:endParaRPr lang="en-IN" sz="3000" spc="-10" dirty="0">
              <a:latin typeface="Tahoma"/>
              <a:cs typeface="Tahoma"/>
            </a:endParaRPr>
          </a:p>
          <a:p>
            <a:pPr marL="659765" marR="3175635" algn="dist">
              <a:lnSpc>
                <a:spcPct val="164600"/>
              </a:lnSpc>
            </a:pPr>
            <a:r>
              <a:rPr lang="en-IN" sz="3000" spc="215" dirty="0">
                <a:latin typeface="Tahoma"/>
                <a:cs typeface="Tahoma"/>
              </a:rPr>
              <a:t>   increase in c</a:t>
            </a:r>
            <a:r>
              <a:rPr sz="3000" spc="-20" dirty="0" err="1">
                <a:latin typeface="Tahoma"/>
                <a:cs typeface="Tahoma"/>
              </a:rPr>
              <a:t>la</a:t>
            </a:r>
            <a:r>
              <a:rPr sz="3000" spc="65" dirty="0" err="1">
                <a:latin typeface="Tahoma"/>
                <a:cs typeface="Tahoma"/>
              </a:rPr>
              <a:t>ss</a:t>
            </a:r>
            <a:r>
              <a:rPr sz="3000" spc="-50" dirty="0" err="1">
                <a:latin typeface="Tahoma"/>
                <a:cs typeface="Tahoma"/>
              </a:rPr>
              <a:t>i</a:t>
            </a:r>
            <a:r>
              <a:rPr sz="3000" spc="40" dirty="0" err="1">
                <a:latin typeface="Tahoma"/>
                <a:cs typeface="Tahoma"/>
              </a:rPr>
              <a:t>f</a:t>
            </a:r>
            <a:r>
              <a:rPr sz="3000" spc="-50" dirty="0" err="1">
                <a:latin typeface="Tahoma"/>
                <a:cs typeface="Tahoma"/>
              </a:rPr>
              <a:t>i</a:t>
            </a:r>
            <a:r>
              <a:rPr sz="3000" spc="215" dirty="0" err="1">
                <a:latin typeface="Tahoma"/>
                <a:cs typeface="Tahoma"/>
              </a:rPr>
              <a:t>c</a:t>
            </a:r>
            <a:r>
              <a:rPr sz="3000" spc="-20" dirty="0" err="1">
                <a:latin typeface="Tahoma"/>
                <a:cs typeface="Tahoma"/>
              </a:rPr>
              <a:t>a</a:t>
            </a:r>
            <a:r>
              <a:rPr sz="3000" spc="55" dirty="0" err="1">
                <a:latin typeface="Tahoma"/>
                <a:cs typeface="Tahoma"/>
              </a:rPr>
              <a:t>t</a:t>
            </a:r>
            <a:r>
              <a:rPr sz="3000" spc="-50" dirty="0" err="1">
                <a:latin typeface="Tahoma"/>
                <a:cs typeface="Tahoma"/>
              </a:rPr>
              <a:t>i</a:t>
            </a:r>
            <a:r>
              <a:rPr sz="3000" spc="75" dirty="0" err="1">
                <a:latin typeface="Tahoma"/>
                <a:cs typeface="Tahoma"/>
              </a:rPr>
              <a:t>o</a:t>
            </a:r>
            <a:r>
              <a:rPr sz="3000" spc="-10" dirty="0" err="1">
                <a:latin typeface="Tahoma"/>
                <a:cs typeface="Tahoma"/>
              </a:rPr>
              <a:t>n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60" dirty="0">
                <a:latin typeface="Tahoma"/>
                <a:cs typeface="Tahoma"/>
              </a:rPr>
              <a:t>w</a:t>
            </a:r>
            <a:r>
              <a:rPr sz="3000" spc="-50" dirty="0">
                <a:latin typeface="Tahoma"/>
                <a:cs typeface="Tahoma"/>
              </a:rPr>
              <a:t>i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spc="5" dirty="0">
                <a:latin typeface="Tahoma"/>
                <a:cs typeface="Tahoma"/>
              </a:rPr>
              <a:t>h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105" dirty="0">
                <a:latin typeface="Tahoma"/>
                <a:cs typeface="Tahoma"/>
              </a:rPr>
              <a:t>d</a:t>
            </a:r>
            <a:r>
              <a:rPr sz="3000" spc="-25" dirty="0">
                <a:latin typeface="Tahoma"/>
                <a:cs typeface="Tahoma"/>
              </a:rPr>
              <a:t>r</a:t>
            </a:r>
            <a:r>
              <a:rPr sz="3000" spc="75" dirty="0">
                <a:latin typeface="Tahoma"/>
                <a:cs typeface="Tahoma"/>
              </a:rPr>
              <a:t>o</a:t>
            </a:r>
            <a:r>
              <a:rPr sz="3000" spc="90" dirty="0">
                <a:latin typeface="Tahoma"/>
                <a:cs typeface="Tahoma"/>
              </a:rPr>
              <a:t>p</a:t>
            </a:r>
            <a:r>
              <a:rPr sz="3000" spc="75" dirty="0">
                <a:latin typeface="Tahoma"/>
                <a:cs typeface="Tahoma"/>
              </a:rPr>
              <a:t>o</a:t>
            </a:r>
            <a:r>
              <a:rPr sz="3000" dirty="0">
                <a:latin typeface="Tahoma"/>
                <a:cs typeface="Tahoma"/>
              </a:rPr>
              <a:t>u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spc="70" dirty="0">
                <a:latin typeface="Tahoma"/>
                <a:cs typeface="Tahoma"/>
              </a:rPr>
              <a:t>s</a:t>
            </a:r>
            <a:endParaRPr sz="3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325"/>
              </a:spcBef>
            </a:pPr>
            <a:r>
              <a:rPr lang="en-IN" sz="3000" spc="175" dirty="0">
                <a:latin typeface="Tahoma"/>
                <a:cs typeface="Tahoma"/>
              </a:rPr>
              <a:t>    </a:t>
            </a:r>
            <a:r>
              <a:rPr sz="3000" spc="175" dirty="0">
                <a:latin typeface="Tahoma"/>
                <a:cs typeface="Tahoma"/>
              </a:rPr>
              <a:t>B</a:t>
            </a:r>
            <a:r>
              <a:rPr sz="3000" dirty="0">
                <a:latin typeface="Tahoma"/>
                <a:cs typeface="Tahoma"/>
              </a:rPr>
              <a:t>h</a:t>
            </a:r>
            <a:r>
              <a:rPr sz="3000" spc="-20" dirty="0">
                <a:latin typeface="Tahoma"/>
                <a:cs typeface="Tahoma"/>
              </a:rPr>
              <a:t>a</a:t>
            </a:r>
            <a:r>
              <a:rPr sz="3000" spc="-15" dirty="0">
                <a:latin typeface="Tahoma"/>
                <a:cs typeface="Tahoma"/>
              </a:rPr>
              <a:t>k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175" dirty="0">
                <a:latin typeface="Tahoma"/>
                <a:cs typeface="Tahoma"/>
              </a:rPr>
              <a:t>B</a:t>
            </a:r>
            <a:r>
              <a:rPr sz="3000" spc="-20" dirty="0">
                <a:latin typeface="Tahoma"/>
                <a:cs typeface="Tahoma"/>
              </a:rPr>
              <a:t>a</a:t>
            </a:r>
            <a:r>
              <a:rPr sz="3000" dirty="0">
                <a:latin typeface="Tahoma"/>
                <a:cs typeface="Tahoma"/>
              </a:rPr>
              <a:t>h</a:t>
            </a:r>
            <a:r>
              <a:rPr sz="3000" spc="95" dirty="0">
                <a:latin typeface="Tahoma"/>
                <a:cs typeface="Tahoma"/>
              </a:rPr>
              <a:t>e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spc="-45" dirty="0">
                <a:latin typeface="Tahoma"/>
                <a:cs typeface="Tahoma"/>
              </a:rPr>
              <a:t>i</a:t>
            </a:r>
            <a:r>
              <a:rPr sz="3000" spc="380" dirty="0">
                <a:latin typeface="Tahoma"/>
                <a:cs typeface="Tahoma"/>
              </a:rPr>
              <a:t> </a:t>
            </a:r>
            <a:r>
              <a:rPr sz="3000" b="1" i="1" spc="-605" dirty="0">
                <a:latin typeface="Verdana"/>
                <a:cs typeface="Verdana"/>
              </a:rPr>
              <a:t>[</a:t>
            </a:r>
            <a:r>
              <a:rPr sz="3000" b="1" i="1" spc="-325" dirty="0">
                <a:latin typeface="Verdana"/>
                <a:cs typeface="Verdana"/>
              </a:rPr>
              <a:t>3</a:t>
            </a:r>
            <a:r>
              <a:rPr sz="3000" b="1" i="1" spc="-600" dirty="0">
                <a:latin typeface="Verdana"/>
                <a:cs typeface="Verdana"/>
              </a:rPr>
              <a:t>]</a:t>
            </a:r>
            <a:endParaRPr sz="3000" dirty="0">
              <a:latin typeface="Verdana"/>
              <a:cs typeface="Verdana"/>
            </a:endParaRPr>
          </a:p>
          <a:p>
            <a:pPr marL="743585">
              <a:lnSpc>
                <a:spcPct val="100000"/>
              </a:lnSpc>
              <a:spcBef>
                <a:spcPts val="2325"/>
              </a:spcBef>
            </a:pPr>
            <a:r>
              <a:rPr lang="en-IN" sz="3000" spc="65" dirty="0">
                <a:latin typeface="Tahoma"/>
                <a:cs typeface="Tahoma"/>
              </a:rPr>
              <a:t>  </a:t>
            </a:r>
            <a:r>
              <a:rPr sz="3000" spc="65" dirty="0">
                <a:latin typeface="Tahoma"/>
                <a:cs typeface="Tahoma"/>
              </a:rPr>
              <a:t>s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dirty="0">
                <a:latin typeface="Tahoma"/>
                <a:cs typeface="Tahoma"/>
              </a:rPr>
              <a:t>u</a:t>
            </a:r>
            <a:r>
              <a:rPr sz="3000" spc="105" dirty="0">
                <a:latin typeface="Tahoma"/>
                <a:cs typeface="Tahoma"/>
              </a:rPr>
              <a:t>d</a:t>
            </a:r>
            <a:r>
              <a:rPr sz="3000" spc="-50" dirty="0">
                <a:latin typeface="Tahoma"/>
                <a:cs typeface="Tahoma"/>
              </a:rPr>
              <a:t>i</a:t>
            </a:r>
            <a:r>
              <a:rPr sz="3000" spc="95" dirty="0">
                <a:latin typeface="Tahoma"/>
                <a:cs typeface="Tahoma"/>
              </a:rPr>
              <a:t>e</a:t>
            </a:r>
            <a:r>
              <a:rPr sz="3000" spc="70" dirty="0">
                <a:latin typeface="Tahoma"/>
                <a:cs typeface="Tahoma"/>
              </a:rPr>
              <a:t>s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dirty="0">
                <a:latin typeface="Tahoma"/>
                <a:cs typeface="Tahoma"/>
              </a:rPr>
              <a:t>h</a:t>
            </a:r>
            <a:r>
              <a:rPr sz="3000" spc="100" dirty="0">
                <a:latin typeface="Tahoma"/>
                <a:cs typeface="Tahoma"/>
              </a:rPr>
              <a:t>e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110" dirty="0">
                <a:latin typeface="Tahoma"/>
                <a:cs typeface="Tahoma"/>
              </a:rPr>
              <a:t>V</a:t>
            </a:r>
            <a:r>
              <a:rPr sz="3000" spc="135" dirty="0">
                <a:latin typeface="Tahoma"/>
                <a:cs typeface="Tahoma"/>
              </a:rPr>
              <a:t>GG</a:t>
            </a:r>
            <a:r>
              <a:rPr sz="3000" spc="-640" dirty="0">
                <a:latin typeface="Tahoma"/>
                <a:cs typeface="Tahoma"/>
              </a:rPr>
              <a:t>1</a:t>
            </a:r>
            <a:r>
              <a:rPr lang="en-IN" sz="3000" spc="-640" dirty="0">
                <a:latin typeface="Tahoma"/>
                <a:cs typeface="Tahoma"/>
              </a:rPr>
              <a:t> </a:t>
            </a:r>
            <a:r>
              <a:rPr sz="3000" spc="100" dirty="0">
                <a:latin typeface="Tahoma"/>
                <a:cs typeface="Tahoma"/>
              </a:rPr>
              <a:t>6</a:t>
            </a:r>
            <a:r>
              <a:rPr sz="3000" spc="-280" dirty="0">
                <a:latin typeface="Tahoma"/>
                <a:cs typeface="Tahoma"/>
              </a:rPr>
              <a:t> </a:t>
            </a:r>
            <a:r>
              <a:rPr sz="3000" spc="-20" dirty="0">
                <a:latin typeface="Tahoma"/>
                <a:cs typeface="Tahoma"/>
              </a:rPr>
              <a:t>a</a:t>
            </a:r>
            <a:r>
              <a:rPr sz="3000" spc="-25" dirty="0">
                <a:latin typeface="Tahoma"/>
                <a:cs typeface="Tahoma"/>
              </a:rPr>
              <a:t>r</a:t>
            </a:r>
            <a:r>
              <a:rPr sz="3000" spc="215" dirty="0">
                <a:latin typeface="Tahoma"/>
                <a:cs typeface="Tahoma"/>
              </a:rPr>
              <a:t>c</a:t>
            </a:r>
            <a:r>
              <a:rPr sz="3000" dirty="0">
                <a:latin typeface="Tahoma"/>
                <a:cs typeface="Tahoma"/>
              </a:rPr>
              <a:t>h</a:t>
            </a:r>
            <a:r>
              <a:rPr sz="3000" spc="-50" dirty="0">
                <a:latin typeface="Tahoma"/>
                <a:cs typeface="Tahoma"/>
              </a:rPr>
              <a:t>i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spc="95" dirty="0">
                <a:latin typeface="Tahoma"/>
                <a:cs typeface="Tahoma"/>
              </a:rPr>
              <a:t>e</a:t>
            </a:r>
            <a:r>
              <a:rPr sz="3000" spc="215" dirty="0">
                <a:latin typeface="Tahoma"/>
                <a:cs typeface="Tahoma"/>
              </a:rPr>
              <a:t>c</a:t>
            </a:r>
            <a:r>
              <a:rPr sz="3000" spc="55" dirty="0">
                <a:latin typeface="Tahoma"/>
                <a:cs typeface="Tahoma"/>
              </a:rPr>
              <a:t>t</a:t>
            </a:r>
            <a:r>
              <a:rPr sz="3000" dirty="0">
                <a:latin typeface="Tahoma"/>
                <a:cs typeface="Tahoma"/>
              </a:rPr>
              <a:t>u</a:t>
            </a:r>
            <a:r>
              <a:rPr sz="3000" spc="-25" dirty="0">
                <a:latin typeface="Tahoma"/>
                <a:cs typeface="Tahoma"/>
              </a:rPr>
              <a:t>r</a:t>
            </a:r>
            <a:r>
              <a:rPr sz="3000" spc="95" dirty="0">
                <a:latin typeface="Tahoma"/>
                <a:cs typeface="Tahoma"/>
              </a:rPr>
              <a:t>e</a:t>
            </a:r>
            <a:r>
              <a:rPr sz="3000" spc="70" dirty="0">
                <a:latin typeface="Tahoma"/>
                <a:cs typeface="Tahoma"/>
              </a:rPr>
              <a:t>s</a:t>
            </a:r>
            <a:r>
              <a:rPr lang="en-IN" sz="3000" dirty="0">
                <a:latin typeface="Tahoma"/>
                <a:cs typeface="Tahoma"/>
              </a:rPr>
              <a:t> </a:t>
            </a:r>
          </a:p>
          <a:p>
            <a:pPr marL="743585" algn="dist">
              <a:spcBef>
                <a:spcPts val="2325"/>
              </a:spcBef>
            </a:pPr>
            <a:r>
              <a:rPr lang="en-IN" sz="3000" spc="65" dirty="0">
                <a:latin typeface="Tahoma"/>
                <a:cs typeface="Tahoma"/>
              </a:rPr>
              <a:t>  used</a:t>
            </a:r>
            <a:r>
              <a:rPr lang="en-IN" sz="3000" spc="-270" dirty="0">
                <a:latin typeface="Tahoma"/>
                <a:cs typeface="Tahoma"/>
              </a:rPr>
              <a:t> </a:t>
            </a:r>
            <a:r>
              <a:rPr lang="en-IN" sz="3000" spc="5" dirty="0">
                <a:latin typeface="Tahoma"/>
                <a:cs typeface="Tahoma"/>
              </a:rPr>
              <a:t>regularization</a:t>
            </a:r>
            <a:r>
              <a:rPr lang="en-IN" sz="3000" spc="-270" dirty="0">
                <a:latin typeface="Tahoma"/>
                <a:cs typeface="Tahoma"/>
              </a:rPr>
              <a:t> </a:t>
            </a:r>
            <a:r>
              <a:rPr lang="en-IN" sz="3000" spc="65" dirty="0">
                <a:latin typeface="Tahoma"/>
                <a:cs typeface="Tahoma"/>
              </a:rPr>
              <a:t>to</a:t>
            </a:r>
            <a:r>
              <a:rPr lang="en-IN" sz="3000" spc="-265" dirty="0">
                <a:latin typeface="Tahoma"/>
                <a:cs typeface="Tahoma"/>
              </a:rPr>
              <a:t> </a:t>
            </a:r>
            <a:r>
              <a:rPr lang="en-IN" sz="3000" spc="30" dirty="0">
                <a:latin typeface="Tahoma"/>
                <a:cs typeface="Tahoma"/>
              </a:rPr>
              <a:t>improve</a:t>
            </a:r>
            <a:r>
              <a:rPr lang="en-IN" sz="3000" spc="-270" dirty="0">
                <a:latin typeface="Tahoma"/>
                <a:cs typeface="Tahoma"/>
              </a:rPr>
              <a:t> </a:t>
            </a:r>
            <a:r>
              <a:rPr sz="3000" spc="50" dirty="0">
                <a:latin typeface="Tahoma"/>
                <a:cs typeface="Tahoma"/>
              </a:rPr>
              <a:t>performance</a:t>
            </a:r>
            <a:r>
              <a:rPr sz="3000" spc="-270" dirty="0">
                <a:latin typeface="Tahoma"/>
                <a:cs typeface="Tahoma"/>
              </a:rPr>
              <a:t> </a:t>
            </a:r>
            <a:r>
              <a:rPr sz="3000" spc="-225" dirty="0">
                <a:latin typeface="Tahoma"/>
                <a:cs typeface="Tahoma"/>
              </a:rPr>
              <a:t>(96.31%</a:t>
            </a:r>
            <a:r>
              <a:rPr sz="3000" spc="-265" dirty="0">
                <a:latin typeface="Tahoma"/>
                <a:cs typeface="Tahoma"/>
              </a:rPr>
              <a:t> </a:t>
            </a:r>
            <a:r>
              <a:rPr sz="3000" spc="40" dirty="0">
                <a:latin typeface="Tahoma"/>
                <a:cs typeface="Tahoma"/>
              </a:rPr>
              <a:t>accuracy)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4874" y="341957"/>
            <a:ext cx="58413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145" dirty="0">
                <a:solidFill>
                  <a:srgbClr val="FFFFFF"/>
                </a:solidFill>
              </a:rPr>
              <a:t>L</a:t>
            </a:r>
            <a:r>
              <a:rPr sz="5600" spc="-100" dirty="0">
                <a:solidFill>
                  <a:srgbClr val="FFFFFF"/>
                </a:solidFill>
              </a:rPr>
              <a:t>i</a:t>
            </a:r>
            <a:r>
              <a:rPr sz="5600" spc="50" dirty="0">
                <a:solidFill>
                  <a:srgbClr val="FFFFFF"/>
                </a:solidFill>
              </a:rPr>
              <a:t>t</a:t>
            </a:r>
            <a:r>
              <a:rPr sz="5600" spc="-95" dirty="0">
                <a:solidFill>
                  <a:srgbClr val="FFFFFF"/>
                </a:solidFill>
              </a:rPr>
              <a:t>e</a:t>
            </a:r>
            <a:r>
              <a:rPr sz="5600" spc="-175" dirty="0">
                <a:solidFill>
                  <a:srgbClr val="FFFFFF"/>
                </a:solidFill>
              </a:rPr>
              <a:t>r</a:t>
            </a:r>
            <a:r>
              <a:rPr sz="5600" spc="170" dirty="0">
                <a:solidFill>
                  <a:srgbClr val="FFFFFF"/>
                </a:solidFill>
              </a:rPr>
              <a:t>a</a:t>
            </a:r>
            <a:r>
              <a:rPr sz="5600" spc="50" dirty="0">
                <a:solidFill>
                  <a:srgbClr val="FFFFFF"/>
                </a:solidFill>
              </a:rPr>
              <a:t>t</a:t>
            </a:r>
            <a:r>
              <a:rPr sz="5600" spc="15" dirty="0">
                <a:solidFill>
                  <a:srgbClr val="FFFFFF"/>
                </a:solidFill>
              </a:rPr>
              <a:t>u</a:t>
            </a:r>
            <a:r>
              <a:rPr sz="5600" spc="-175" dirty="0">
                <a:solidFill>
                  <a:srgbClr val="FFFFFF"/>
                </a:solidFill>
              </a:rPr>
              <a:t>r</a:t>
            </a:r>
            <a:r>
              <a:rPr sz="5600" spc="-90" dirty="0">
                <a:solidFill>
                  <a:srgbClr val="FFFFFF"/>
                </a:solidFill>
              </a:rPr>
              <a:t>e</a:t>
            </a:r>
            <a:r>
              <a:rPr sz="5600" spc="-400" dirty="0">
                <a:solidFill>
                  <a:srgbClr val="FFFFFF"/>
                </a:solidFill>
              </a:rPr>
              <a:t> </a:t>
            </a:r>
            <a:r>
              <a:rPr sz="5600" spc="525" dirty="0">
                <a:solidFill>
                  <a:srgbClr val="FFFFFF"/>
                </a:solidFill>
              </a:rPr>
              <a:t>S</a:t>
            </a:r>
            <a:r>
              <a:rPr sz="5600" spc="15" dirty="0">
                <a:solidFill>
                  <a:srgbClr val="FFFFFF"/>
                </a:solidFill>
              </a:rPr>
              <a:t>u</a:t>
            </a:r>
            <a:r>
              <a:rPr sz="5600" spc="-175" dirty="0">
                <a:solidFill>
                  <a:srgbClr val="FFFFFF"/>
                </a:solidFill>
              </a:rPr>
              <a:t>r</a:t>
            </a:r>
            <a:r>
              <a:rPr sz="5600" spc="-105" dirty="0">
                <a:solidFill>
                  <a:srgbClr val="FFFFFF"/>
                </a:solidFill>
              </a:rPr>
              <a:t>v</a:t>
            </a:r>
            <a:r>
              <a:rPr sz="5600" spc="-95" dirty="0">
                <a:solidFill>
                  <a:srgbClr val="FFFFFF"/>
                </a:solidFill>
              </a:rPr>
              <a:t>e</a:t>
            </a:r>
            <a:r>
              <a:rPr sz="5600" dirty="0">
                <a:solidFill>
                  <a:srgbClr val="FFFFFF"/>
                </a:solidFill>
              </a:rPr>
              <a:t>y</a:t>
            </a:r>
            <a:endParaRPr sz="5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406403"/>
            <a:ext cx="59385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O</a:t>
            </a:r>
            <a:r>
              <a:rPr spc="30" dirty="0"/>
              <a:t>u</a:t>
            </a:r>
            <a:r>
              <a:rPr spc="-220" dirty="0"/>
              <a:t>r</a:t>
            </a:r>
            <a:r>
              <a:rPr spc="-515" dirty="0"/>
              <a:t> </a:t>
            </a:r>
            <a:r>
              <a:rPr spc="245" dirty="0"/>
              <a:t>A</a:t>
            </a:r>
            <a:r>
              <a:rPr spc="190" dirty="0"/>
              <a:t>pp</a:t>
            </a:r>
            <a:r>
              <a:rPr spc="-15" dirty="0"/>
              <a:t>ro</a:t>
            </a:r>
            <a:r>
              <a:rPr spc="225" dirty="0"/>
              <a:t>a</a:t>
            </a:r>
            <a:r>
              <a:rPr spc="-215" dirty="0"/>
              <a:t>c</a:t>
            </a:r>
            <a:r>
              <a:rPr spc="15" dirty="0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843308"/>
            <a:ext cx="5507990" cy="242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75" dirty="0">
                <a:solidFill>
                  <a:srgbClr val="152544"/>
                </a:solidFill>
                <a:latin typeface="Tahoma"/>
                <a:cs typeface="Tahoma"/>
              </a:rPr>
              <a:t>Dataset</a:t>
            </a:r>
            <a:endParaRPr sz="3000" dirty="0">
              <a:latin typeface="Tahoma"/>
              <a:cs typeface="Tahoma"/>
            </a:endParaRPr>
          </a:p>
          <a:p>
            <a:pPr marL="12700" marR="5080">
              <a:lnSpc>
                <a:spcPct val="122900"/>
              </a:lnSpc>
              <a:spcBef>
                <a:spcPts val="2039"/>
              </a:spcBef>
            </a:pPr>
            <a:r>
              <a:rPr sz="3000" spc="40" dirty="0">
                <a:solidFill>
                  <a:srgbClr val="152544"/>
                </a:solidFill>
                <a:latin typeface="Tahoma"/>
                <a:cs typeface="Tahoma"/>
              </a:rPr>
              <a:t>StateFarm's</a:t>
            </a:r>
            <a:r>
              <a:rPr sz="3000" spc="-275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45" dirty="0">
                <a:solidFill>
                  <a:srgbClr val="152544"/>
                </a:solidFill>
                <a:latin typeface="Tahoma"/>
                <a:cs typeface="Tahoma"/>
              </a:rPr>
              <a:t>dataset</a:t>
            </a:r>
            <a:r>
              <a:rPr sz="3000" spc="-27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5" dirty="0">
                <a:solidFill>
                  <a:srgbClr val="152544"/>
                </a:solidFill>
                <a:latin typeface="Tahoma"/>
                <a:cs typeface="Tahoma"/>
              </a:rPr>
              <a:t>available</a:t>
            </a:r>
            <a:r>
              <a:rPr sz="3000" spc="-27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30" dirty="0">
                <a:solidFill>
                  <a:srgbClr val="152544"/>
                </a:solidFill>
                <a:latin typeface="Tahoma"/>
                <a:cs typeface="Tahoma"/>
              </a:rPr>
              <a:t>on </a:t>
            </a:r>
            <a:r>
              <a:rPr sz="3000" spc="-919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k</a:t>
            </a:r>
            <a:r>
              <a:rPr sz="3000" spc="-20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3000" spc="90" dirty="0">
                <a:solidFill>
                  <a:srgbClr val="152544"/>
                </a:solidFill>
                <a:latin typeface="Tahoma"/>
                <a:cs typeface="Tahoma"/>
              </a:rPr>
              <a:t>gg</a:t>
            </a:r>
            <a:r>
              <a:rPr sz="3000" spc="-20" dirty="0">
                <a:solidFill>
                  <a:srgbClr val="152544"/>
                </a:solidFill>
                <a:latin typeface="Tahoma"/>
                <a:cs typeface="Tahoma"/>
              </a:rPr>
              <a:t>l</a:t>
            </a:r>
            <a:r>
              <a:rPr sz="3000" spc="95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-250" dirty="0">
                <a:solidFill>
                  <a:srgbClr val="152544"/>
                </a:solidFill>
                <a:latin typeface="Tahoma"/>
                <a:cs typeface="Tahoma"/>
              </a:rPr>
              <a:t>,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90" dirty="0">
                <a:solidFill>
                  <a:srgbClr val="152544"/>
                </a:solidFill>
                <a:latin typeface="Tahoma"/>
                <a:cs typeface="Tahoma"/>
              </a:rPr>
              <a:t>p</a:t>
            </a:r>
            <a:r>
              <a:rPr sz="3000" spc="-25" dirty="0">
                <a:solidFill>
                  <a:srgbClr val="152544"/>
                </a:solidFill>
                <a:latin typeface="Tahoma"/>
                <a:cs typeface="Tahoma"/>
              </a:rPr>
              <a:t>r</a:t>
            </a:r>
            <a:r>
              <a:rPr sz="3000" spc="75" dirty="0">
                <a:solidFill>
                  <a:srgbClr val="152544"/>
                </a:solidFill>
                <a:latin typeface="Tahoma"/>
                <a:cs typeface="Tahoma"/>
              </a:rPr>
              <a:t>o</a:t>
            </a:r>
            <a:r>
              <a:rPr sz="3000" spc="15" dirty="0">
                <a:solidFill>
                  <a:srgbClr val="152544"/>
                </a:solidFill>
                <a:latin typeface="Tahoma"/>
                <a:cs typeface="Tahoma"/>
              </a:rPr>
              <a:t>v</a:t>
            </a:r>
            <a:r>
              <a:rPr sz="3000" spc="-50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spc="105" dirty="0">
                <a:solidFill>
                  <a:srgbClr val="152544"/>
                </a:solidFill>
                <a:latin typeface="Tahoma"/>
                <a:cs typeface="Tahoma"/>
              </a:rPr>
              <a:t>d</a:t>
            </a:r>
            <a:r>
              <a:rPr sz="3000" spc="-50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3000" spc="95" dirty="0">
                <a:solidFill>
                  <a:srgbClr val="152544"/>
                </a:solidFill>
                <a:latin typeface="Tahoma"/>
                <a:cs typeface="Tahoma"/>
              </a:rPr>
              <a:t>g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-50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spc="25" dirty="0">
                <a:solidFill>
                  <a:srgbClr val="152544"/>
                </a:solidFill>
                <a:latin typeface="Tahoma"/>
                <a:cs typeface="Tahoma"/>
              </a:rPr>
              <a:t>m</a:t>
            </a:r>
            <a:r>
              <a:rPr sz="3000" spc="-20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3000" spc="90" dirty="0">
                <a:solidFill>
                  <a:srgbClr val="152544"/>
                </a:solidFill>
                <a:latin typeface="Tahoma"/>
                <a:cs typeface="Tahoma"/>
              </a:rPr>
              <a:t>g</a:t>
            </a:r>
            <a:r>
              <a:rPr sz="3000" spc="95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70" dirty="0">
                <a:solidFill>
                  <a:srgbClr val="152544"/>
                </a:solidFill>
                <a:latin typeface="Tahoma"/>
                <a:cs typeface="Tahoma"/>
              </a:rPr>
              <a:t>s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75" dirty="0">
                <a:solidFill>
                  <a:srgbClr val="152544"/>
                </a:solidFill>
                <a:latin typeface="Tahoma"/>
                <a:cs typeface="Tahoma"/>
              </a:rPr>
              <a:t>o</a:t>
            </a:r>
            <a:r>
              <a:rPr sz="3000" spc="45" dirty="0">
                <a:solidFill>
                  <a:srgbClr val="152544"/>
                </a:solidFill>
                <a:latin typeface="Tahoma"/>
                <a:cs typeface="Tahoma"/>
              </a:rPr>
              <a:t>f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-640" dirty="0">
                <a:solidFill>
                  <a:srgbClr val="152544"/>
                </a:solidFill>
                <a:latin typeface="Tahoma"/>
                <a:cs typeface="Tahoma"/>
              </a:rPr>
              <a:t>1</a:t>
            </a:r>
            <a:r>
              <a:rPr lang="en-IN" sz="3000" spc="-64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265" dirty="0">
                <a:solidFill>
                  <a:srgbClr val="152544"/>
                </a:solidFill>
                <a:latin typeface="Tahoma"/>
                <a:cs typeface="Tahoma"/>
              </a:rPr>
              <a:t>0  </a:t>
            </a:r>
            <a:r>
              <a:rPr sz="3000" spc="105" dirty="0">
                <a:solidFill>
                  <a:srgbClr val="152544"/>
                </a:solidFill>
                <a:latin typeface="Tahoma"/>
                <a:cs typeface="Tahoma"/>
              </a:rPr>
              <a:t>d</a:t>
            </a:r>
            <a:r>
              <a:rPr sz="3000" spc="-50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spc="40" dirty="0">
                <a:solidFill>
                  <a:srgbClr val="152544"/>
                </a:solidFill>
                <a:latin typeface="Tahoma"/>
                <a:cs typeface="Tahoma"/>
              </a:rPr>
              <a:t>ff</a:t>
            </a:r>
            <a:r>
              <a:rPr sz="3000" spc="95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-25" dirty="0">
                <a:solidFill>
                  <a:srgbClr val="152544"/>
                </a:solidFill>
                <a:latin typeface="Tahoma"/>
                <a:cs typeface="Tahoma"/>
              </a:rPr>
              <a:t>r</a:t>
            </a:r>
            <a:r>
              <a:rPr sz="3000" spc="95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3000" spc="60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215" dirty="0">
                <a:solidFill>
                  <a:srgbClr val="152544"/>
                </a:solidFill>
                <a:latin typeface="Tahoma"/>
                <a:cs typeface="Tahoma"/>
              </a:rPr>
              <a:t>c</a:t>
            </a:r>
            <a:r>
              <a:rPr sz="3000" spc="-20" dirty="0">
                <a:solidFill>
                  <a:srgbClr val="152544"/>
                </a:solidFill>
                <a:latin typeface="Tahoma"/>
                <a:cs typeface="Tahoma"/>
              </a:rPr>
              <a:t>la</a:t>
            </a:r>
            <a:r>
              <a:rPr sz="3000" spc="65" dirty="0">
                <a:solidFill>
                  <a:srgbClr val="152544"/>
                </a:solidFill>
                <a:latin typeface="Tahoma"/>
                <a:cs typeface="Tahoma"/>
              </a:rPr>
              <a:t>ss</a:t>
            </a:r>
            <a:r>
              <a:rPr sz="3000" spc="95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70" dirty="0">
                <a:solidFill>
                  <a:srgbClr val="152544"/>
                </a:solidFill>
                <a:latin typeface="Tahoma"/>
                <a:cs typeface="Tahoma"/>
              </a:rPr>
              <a:t>s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75" dirty="0">
                <a:solidFill>
                  <a:srgbClr val="152544"/>
                </a:solidFill>
                <a:latin typeface="Tahoma"/>
                <a:cs typeface="Tahoma"/>
              </a:rPr>
              <a:t>o</a:t>
            </a:r>
            <a:r>
              <a:rPr sz="3000" spc="45" dirty="0">
                <a:solidFill>
                  <a:srgbClr val="152544"/>
                </a:solidFill>
                <a:latin typeface="Tahoma"/>
                <a:cs typeface="Tahoma"/>
              </a:rPr>
              <a:t>f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105" dirty="0">
                <a:solidFill>
                  <a:srgbClr val="152544"/>
                </a:solidFill>
                <a:latin typeface="Tahoma"/>
                <a:cs typeface="Tahoma"/>
              </a:rPr>
              <a:t>d</a:t>
            </a:r>
            <a:r>
              <a:rPr sz="3000" spc="-50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spc="65" dirty="0">
                <a:solidFill>
                  <a:srgbClr val="152544"/>
                </a:solidFill>
                <a:latin typeface="Tahoma"/>
                <a:cs typeface="Tahoma"/>
              </a:rPr>
              <a:t>s</a:t>
            </a:r>
            <a:r>
              <a:rPr sz="3000" spc="55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spc="-25" dirty="0">
                <a:solidFill>
                  <a:srgbClr val="152544"/>
                </a:solidFill>
                <a:latin typeface="Tahoma"/>
                <a:cs typeface="Tahoma"/>
              </a:rPr>
              <a:t>r</a:t>
            </a:r>
            <a:r>
              <a:rPr sz="3000" spc="-20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3000" spc="215" dirty="0">
                <a:solidFill>
                  <a:srgbClr val="152544"/>
                </a:solidFill>
                <a:latin typeface="Tahoma"/>
                <a:cs typeface="Tahoma"/>
              </a:rPr>
              <a:t>c</a:t>
            </a:r>
            <a:r>
              <a:rPr sz="3000" spc="55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spc="-50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spc="75" dirty="0">
                <a:solidFill>
                  <a:srgbClr val="152544"/>
                </a:solidFill>
                <a:latin typeface="Tahoma"/>
                <a:cs typeface="Tahoma"/>
              </a:rPr>
              <a:t>o</a:t>
            </a:r>
            <a:r>
              <a:rPr sz="3000" spc="-10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44505" y="2905953"/>
            <a:ext cx="5151755" cy="245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85" dirty="0">
                <a:solidFill>
                  <a:srgbClr val="152544"/>
                </a:solidFill>
                <a:latin typeface="Tahoma"/>
                <a:cs typeface="Tahoma"/>
              </a:rPr>
              <a:t>EDA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2040"/>
              </a:spcBef>
            </a:pPr>
            <a:r>
              <a:rPr sz="3000" spc="220" dirty="0">
                <a:solidFill>
                  <a:srgbClr val="152544"/>
                </a:solidFill>
                <a:latin typeface="Tahoma"/>
                <a:cs typeface="Tahoma"/>
              </a:rPr>
              <a:t>P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l</a:t>
            </a:r>
            <a:r>
              <a:rPr sz="3000" spc="80" dirty="0">
                <a:solidFill>
                  <a:srgbClr val="152544"/>
                </a:solidFill>
                <a:latin typeface="Tahoma"/>
                <a:cs typeface="Tahoma"/>
              </a:rPr>
              <a:t>o</a:t>
            </a:r>
            <a:r>
              <a:rPr sz="3000" spc="60" dirty="0">
                <a:solidFill>
                  <a:srgbClr val="152544"/>
                </a:solidFill>
                <a:latin typeface="Tahoma"/>
                <a:cs typeface="Tahoma"/>
              </a:rPr>
              <a:t>tt</a:t>
            </a:r>
            <a:r>
              <a:rPr sz="3000" spc="100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110" dirty="0">
                <a:solidFill>
                  <a:srgbClr val="152544"/>
                </a:solidFill>
                <a:latin typeface="Tahoma"/>
                <a:cs typeface="Tahoma"/>
              </a:rPr>
              <a:t>d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20" dirty="0">
                <a:solidFill>
                  <a:srgbClr val="152544"/>
                </a:solidFill>
                <a:latin typeface="Tahoma"/>
                <a:cs typeface="Tahoma"/>
              </a:rPr>
              <a:t>v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3000" spc="-20" dirty="0">
                <a:solidFill>
                  <a:srgbClr val="152544"/>
                </a:solidFill>
                <a:latin typeface="Tahoma"/>
                <a:cs typeface="Tahoma"/>
              </a:rPr>
              <a:t>r</a:t>
            </a:r>
            <a:r>
              <a:rPr sz="3000" spc="-45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spc="80" dirty="0">
                <a:solidFill>
                  <a:srgbClr val="152544"/>
                </a:solidFill>
                <a:latin typeface="Tahoma"/>
                <a:cs typeface="Tahoma"/>
              </a:rPr>
              <a:t>o</a:t>
            </a:r>
            <a:r>
              <a:rPr sz="3000" spc="5" dirty="0">
                <a:solidFill>
                  <a:srgbClr val="152544"/>
                </a:solidFill>
                <a:latin typeface="Tahoma"/>
                <a:cs typeface="Tahoma"/>
              </a:rPr>
              <a:t>u</a:t>
            </a:r>
            <a:r>
              <a:rPr sz="3000" spc="70" dirty="0">
                <a:solidFill>
                  <a:srgbClr val="152544"/>
                </a:solidFill>
                <a:latin typeface="Tahoma"/>
                <a:cs typeface="Tahoma"/>
              </a:rPr>
              <a:t>s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20" dirty="0">
                <a:solidFill>
                  <a:srgbClr val="152544"/>
                </a:solidFill>
                <a:latin typeface="Tahoma"/>
                <a:cs typeface="Tahoma"/>
              </a:rPr>
              <a:t>v</a:t>
            </a:r>
            <a:r>
              <a:rPr sz="3000" spc="-45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spc="70" dirty="0">
                <a:solidFill>
                  <a:srgbClr val="152544"/>
                </a:solidFill>
                <a:latin typeface="Tahoma"/>
                <a:cs typeface="Tahoma"/>
              </a:rPr>
              <a:t>s</a:t>
            </a:r>
            <a:r>
              <a:rPr sz="3000" spc="5" dirty="0">
                <a:solidFill>
                  <a:srgbClr val="152544"/>
                </a:solidFill>
                <a:latin typeface="Tahoma"/>
                <a:cs typeface="Tahoma"/>
              </a:rPr>
              <a:t>u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3000" spc="-30" dirty="0">
                <a:solidFill>
                  <a:srgbClr val="152544"/>
                </a:solidFill>
                <a:latin typeface="Tahoma"/>
                <a:cs typeface="Tahoma"/>
              </a:rPr>
              <a:t>li</a:t>
            </a:r>
            <a:r>
              <a:rPr sz="3000" spc="70" dirty="0">
                <a:solidFill>
                  <a:srgbClr val="152544"/>
                </a:solidFill>
                <a:latin typeface="Tahoma"/>
                <a:cs typeface="Tahoma"/>
              </a:rPr>
              <a:t>s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3000" spc="60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spc="-45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spc="80" dirty="0">
                <a:solidFill>
                  <a:srgbClr val="152544"/>
                </a:solidFill>
                <a:latin typeface="Tahoma"/>
                <a:cs typeface="Tahoma"/>
              </a:rPr>
              <a:t>o</a:t>
            </a:r>
            <a:r>
              <a:rPr sz="3000" spc="-10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spc="55" dirty="0">
                <a:solidFill>
                  <a:srgbClr val="152544"/>
                </a:solidFill>
                <a:latin typeface="Tahoma"/>
                <a:cs typeface="Tahoma"/>
              </a:rPr>
              <a:t>o  </a:t>
            </a:r>
            <a:r>
              <a:rPr sz="3000" spc="110" dirty="0">
                <a:solidFill>
                  <a:srgbClr val="152544"/>
                </a:solidFill>
                <a:latin typeface="Tahoma"/>
                <a:cs typeface="Tahoma"/>
              </a:rPr>
              <a:t>b</a:t>
            </a:r>
            <a:r>
              <a:rPr sz="3000" spc="5" dirty="0">
                <a:solidFill>
                  <a:srgbClr val="152544"/>
                </a:solidFill>
                <a:latin typeface="Tahoma"/>
                <a:cs typeface="Tahoma"/>
              </a:rPr>
              <a:t>u</a:t>
            </a:r>
            <a:r>
              <a:rPr sz="3000" spc="-45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l</a:t>
            </a:r>
            <a:r>
              <a:rPr sz="3000" spc="110" dirty="0">
                <a:solidFill>
                  <a:srgbClr val="152544"/>
                </a:solidFill>
                <a:latin typeface="Tahoma"/>
                <a:cs typeface="Tahoma"/>
              </a:rPr>
              <a:t>d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spc="5" dirty="0">
                <a:solidFill>
                  <a:srgbClr val="152544"/>
                </a:solidFill>
                <a:latin typeface="Tahoma"/>
                <a:cs typeface="Tahoma"/>
              </a:rPr>
              <a:t>h</a:t>
            </a:r>
            <a:r>
              <a:rPr sz="3000" spc="100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-45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spc="-10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3000" spc="60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spc="5" dirty="0">
                <a:solidFill>
                  <a:srgbClr val="152544"/>
                </a:solidFill>
                <a:latin typeface="Tahoma"/>
                <a:cs typeface="Tahoma"/>
              </a:rPr>
              <a:t>u</a:t>
            </a:r>
            <a:r>
              <a:rPr sz="3000" spc="-45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spc="60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spc="-45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spc="80" dirty="0">
                <a:solidFill>
                  <a:srgbClr val="152544"/>
                </a:solidFill>
                <a:latin typeface="Tahoma"/>
                <a:cs typeface="Tahoma"/>
              </a:rPr>
              <a:t>o</a:t>
            </a:r>
            <a:r>
              <a:rPr sz="3000" spc="-10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3000" spc="110" dirty="0">
                <a:solidFill>
                  <a:srgbClr val="152544"/>
                </a:solidFill>
                <a:latin typeface="Tahoma"/>
                <a:cs typeface="Tahoma"/>
              </a:rPr>
              <a:t>b</a:t>
            </a:r>
            <a:r>
              <a:rPr sz="3000" spc="80" dirty="0">
                <a:solidFill>
                  <a:srgbClr val="152544"/>
                </a:solidFill>
                <a:latin typeface="Tahoma"/>
                <a:cs typeface="Tahoma"/>
              </a:rPr>
              <a:t>o</a:t>
            </a:r>
            <a:r>
              <a:rPr sz="3000" spc="5" dirty="0">
                <a:solidFill>
                  <a:srgbClr val="152544"/>
                </a:solidFill>
                <a:latin typeface="Tahoma"/>
                <a:cs typeface="Tahoma"/>
              </a:rPr>
              <a:t>u</a:t>
            </a:r>
            <a:r>
              <a:rPr sz="3000" spc="60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spc="5" dirty="0">
                <a:solidFill>
                  <a:srgbClr val="152544"/>
                </a:solidFill>
                <a:latin typeface="Tahoma"/>
                <a:cs typeface="Tahoma"/>
              </a:rPr>
              <a:t>h</a:t>
            </a:r>
            <a:r>
              <a:rPr sz="3000" spc="70" dirty="0">
                <a:solidFill>
                  <a:srgbClr val="152544"/>
                </a:solidFill>
                <a:latin typeface="Tahoma"/>
                <a:cs typeface="Tahoma"/>
              </a:rPr>
              <a:t>e  </a:t>
            </a:r>
            <a:r>
              <a:rPr sz="3000" spc="50" dirty="0">
                <a:solidFill>
                  <a:srgbClr val="152544"/>
                </a:solidFill>
                <a:latin typeface="Tahoma"/>
                <a:cs typeface="Tahoma"/>
              </a:rPr>
              <a:t>dataset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28700" y="2312015"/>
            <a:ext cx="17259300" cy="323850"/>
            <a:chOff x="1028700" y="2312015"/>
            <a:chExt cx="17259300" cy="323850"/>
          </a:xfrm>
        </p:grpSpPr>
        <p:sp>
          <p:nvSpPr>
            <p:cNvPr id="6" name="object 6"/>
            <p:cNvSpPr/>
            <p:nvPr/>
          </p:nvSpPr>
          <p:spPr>
            <a:xfrm>
              <a:off x="1171544" y="2312015"/>
              <a:ext cx="17117060" cy="285750"/>
            </a:xfrm>
            <a:custGeom>
              <a:avLst/>
              <a:gdLst/>
              <a:ahLst/>
              <a:cxnLst/>
              <a:rect l="l" t="t" r="r" b="b"/>
              <a:pathLst>
                <a:path w="17117060" h="285750">
                  <a:moveTo>
                    <a:pt x="0" y="0"/>
                  </a:moveTo>
                  <a:lnTo>
                    <a:pt x="17116453" y="0"/>
                  </a:lnTo>
                  <a:lnTo>
                    <a:pt x="17116453" y="285750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8687" y="2312021"/>
              <a:ext cx="12650470" cy="323850"/>
            </a:xfrm>
            <a:custGeom>
              <a:avLst/>
              <a:gdLst/>
              <a:ahLst/>
              <a:cxnLst/>
              <a:rect l="l" t="t" r="r" b="b"/>
              <a:pathLst>
                <a:path w="12650469" h="323850">
                  <a:moveTo>
                    <a:pt x="323850" y="161925"/>
                  </a:moveTo>
                  <a:lnTo>
                    <a:pt x="318071" y="118872"/>
                  </a:lnTo>
                  <a:lnTo>
                    <a:pt x="301752" y="80200"/>
                  </a:lnTo>
                  <a:lnTo>
                    <a:pt x="276428" y="47421"/>
                  </a:lnTo>
                  <a:lnTo>
                    <a:pt x="243662" y="22110"/>
                  </a:lnTo>
                  <a:lnTo>
                    <a:pt x="204978" y="5778"/>
                  </a:lnTo>
                  <a:lnTo>
                    <a:pt x="161925" y="0"/>
                  </a:lnTo>
                  <a:lnTo>
                    <a:pt x="118884" y="5778"/>
                  </a:lnTo>
                  <a:lnTo>
                    <a:pt x="80200" y="22110"/>
                  </a:lnTo>
                  <a:lnTo>
                    <a:pt x="47434" y="47421"/>
                  </a:lnTo>
                  <a:lnTo>
                    <a:pt x="22110" y="80200"/>
                  </a:lnTo>
                  <a:lnTo>
                    <a:pt x="5791" y="118872"/>
                  </a:lnTo>
                  <a:lnTo>
                    <a:pt x="0" y="161925"/>
                  </a:lnTo>
                  <a:lnTo>
                    <a:pt x="5791" y="204965"/>
                  </a:lnTo>
                  <a:lnTo>
                    <a:pt x="22110" y="243649"/>
                  </a:lnTo>
                  <a:lnTo>
                    <a:pt x="47434" y="276428"/>
                  </a:lnTo>
                  <a:lnTo>
                    <a:pt x="80200" y="301739"/>
                  </a:lnTo>
                  <a:lnTo>
                    <a:pt x="118884" y="318071"/>
                  </a:lnTo>
                  <a:lnTo>
                    <a:pt x="161925" y="323850"/>
                  </a:lnTo>
                  <a:lnTo>
                    <a:pt x="204978" y="318071"/>
                  </a:lnTo>
                  <a:lnTo>
                    <a:pt x="243662" y="301739"/>
                  </a:lnTo>
                  <a:lnTo>
                    <a:pt x="276428" y="276428"/>
                  </a:lnTo>
                  <a:lnTo>
                    <a:pt x="301752" y="243649"/>
                  </a:lnTo>
                  <a:lnTo>
                    <a:pt x="318071" y="204965"/>
                  </a:lnTo>
                  <a:lnTo>
                    <a:pt x="323850" y="161925"/>
                  </a:lnTo>
                  <a:close/>
                </a:path>
                <a:path w="12650469" h="323850">
                  <a:moveTo>
                    <a:pt x="6652361" y="161925"/>
                  </a:moveTo>
                  <a:lnTo>
                    <a:pt x="6646583" y="118872"/>
                  </a:lnTo>
                  <a:lnTo>
                    <a:pt x="6630251" y="80200"/>
                  </a:lnTo>
                  <a:lnTo>
                    <a:pt x="6604940" y="47421"/>
                  </a:lnTo>
                  <a:lnTo>
                    <a:pt x="6572161" y="22110"/>
                  </a:lnTo>
                  <a:lnTo>
                    <a:pt x="6533477" y="5778"/>
                  </a:lnTo>
                  <a:lnTo>
                    <a:pt x="6490436" y="0"/>
                  </a:lnTo>
                  <a:lnTo>
                    <a:pt x="6447396" y="5778"/>
                  </a:lnTo>
                  <a:lnTo>
                    <a:pt x="6408712" y="22110"/>
                  </a:lnTo>
                  <a:lnTo>
                    <a:pt x="6375933" y="47421"/>
                  </a:lnTo>
                  <a:lnTo>
                    <a:pt x="6350622" y="80200"/>
                  </a:lnTo>
                  <a:lnTo>
                    <a:pt x="6334290" y="118872"/>
                  </a:lnTo>
                  <a:lnTo>
                    <a:pt x="6328511" y="161925"/>
                  </a:lnTo>
                  <a:lnTo>
                    <a:pt x="6334290" y="204965"/>
                  </a:lnTo>
                  <a:lnTo>
                    <a:pt x="6350622" y="243649"/>
                  </a:lnTo>
                  <a:lnTo>
                    <a:pt x="6375933" y="276428"/>
                  </a:lnTo>
                  <a:lnTo>
                    <a:pt x="6408712" y="301739"/>
                  </a:lnTo>
                  <a:lnTo>
                    <a:pt x="6447396" y="318071"/>
                  </a:lnTo>
                  <a:lnTo>
                    <a:pt x="6490436" y="323850"/>
                  </a:lnTo>
                  <a:lnTo>
                    <a:pt x="6533477" y="318071"/>
                  </a:lnTo>
                  <a:lnTo>
                    <a:pt x="6572161" y="301739"/>
                  </a:lnTo>
                  <a:lnTo>
                    <a:pt x="6604940" y="276428"/>
                  </a:lnTo>
                  <a:lnTo>
                    <a:pt x="6630251" y="243649"/>
                  </a:lnTo>
                  <a:lnTo>
                    <a:pt x="6646583" y="204965"/>
                  </a:lnTo>
                  <a:lnTo>
                    <a:pt x="6652361" y="161925"/>
                  </a:lnTo>
                  <a:close/>
                </a:path>
                <a:path w="12650469" h="323850">
                  <a:moveTo>
                    <a:pt x="12650038" y="161925"/>
                  </a:moveTo>
                  <a:lnTo>
                    <a:pt x="12644260" y="118872"/>
                  </a:lnTo>
                  <a:lnTo>
                    <a:pt x="12627928" y="80200"/>
                  </a:lnTo>
                  <a:lnTo>
                    <a:pt x="12602616" y="47421"/>
                  </a:lnTo>
                  <a:lnTo>
                    <a:pt x="12569838" y="22110"/>
                  </a:lnTo>
                  <a:lnTo>
                    <a:pt x="12531154" y="5778"/>
                  </a:lnTo>
                  <a:lnTo>
                    <a:pt x="12488113" y="0"/>
                  </a:lnTo>
                  <a:lnTo>
                    <a:pt x="12445060" y="5778"/>
                  </a:lnTo>
                  <a:lnTo>
                    <a:pt x="12406389" y="22110"/>
                  </a:lnTo>
                  <a:lnTo>
                    <a:pt x="12373610" y="47421"/>
                  </a:lnTo>
                  <a:lnTo>
                    <a:pt x="12348299" y="80200"/>
                  </a:lnTo>
                  <a:lnTo>
                    <a:pt x="12331967" y="118872"/>
                  </a:lnTo>
                  <a:lnTo>
                    <a:pt x="12326188" y="161925"/>
                  </a:lnTo>
                  <a:lnTo>
                    <a:pt x="12331967" y="204965"/>
                  </a:lnTo>
                  <a:lnTo>
                    <a:pt x="12348299" y="243649"/>
                  </a:lnTo>
                  <a:lnTo>
                    <a:pt x="12373610" y="276428"/>
                  </a:lnTo>
                  <a:lnTo>
                    <a:pt x="12406389" y="301739"/>
                  </a:lnTo>
                  <a:lnTo>
                    <a:pt x="12445060" y="318071"/>
                  </a:lnTo>
                  <a:lnTo>
                    <a:pt x="12488113" y="323850"/>
                  </a:lnTo>
                  <a:lnTo>
                    <a:pt x="12531154" y="318071"/>
                  </a:lnTo>
                  <a:lnTo>
                    <a:pt x="12569838" y="301739"/>
                  </a:lnTo>
                  <a:lnTo>
                    <a:pt x="12602616" y="276428"/>
                  </a:lnTo>
                  <a:lnTo>
                    <a:pt x="12627928" y="243649"/>
                  </a:lnTo>
                  <a:lnTo>
                    <a:pt x="12644260" y="204965"/>
                  </a:lnTo>
                  <a:lnTo>
                    <a:pt x="12650038" y="161925"/>
                  </a:lnTo>
                  <a:close/>
                </a:path>
              </a:pathLst>
            </a:custGeom>
            <a:solidFill>
              <a:srgbClr val="4A6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342180" y="2915478"/>
            <a:ext cx="4418330" cy="245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0" dirty="0">
                <a:solidFill>
                  <a:srgbClr val="152544"/>
                </a:solidFill>
                <a:latin typeface="Tahoma"/>
                <a:cs typeface="Tahoma"/>
              </a:rPr>
              <a:t>Pre-Processing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2040"/>
              </a:spcBef>
            </a:pPr>
            <a:r>
              <a:rPr sz="3000" spc="220" dirty="0">
                <a:solidFill>
                  <a:srgbClr val="152544"/>
                </a:solidFill>
                <a:latin typeface="Tahoma"/>
                <a:cs typeface="Tahoma"/>
              </a:rPr>
              <a:t>c</a:t>
            </a:r>
            <a:r>
              <a:rPr sz="3000" spc="80" dirty="0">
                <a:solidFill>
                  <a:srgbClr val="152544"/>
                </a:solidFill>
                <a:latin typeface="Tahoma"/>
                <a:cs typeface="Tahoma"/>
              </a:rPr>
              <a:t>o</a:t>
            </a:r>
            <a:r>
              <a:rPr sz="3000" spc="-10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3000" spc="20" dirty="0">
                <a:solidFill>
                  <a:srgbClr val="152544"/>
                </a:solidFill>
                <a:latin typeface="Tahoma"/>
                <a:cs typeface="Tahoma"/>
              </a:rPr>
              <a:t>v</a:t>
            </a:r>
            <a:r>
              <a:rPr sz="3000" spc="100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-20" dirty="0">
                <a:solidFill>
                  <a:srgbClr val="152544"/>
                </a:solidFill>
                <a:latin typeface="Tahoma"/>
                <a:cs typeface="Tahoma"/>
              </a:rPr>
              <a:t>r</a:t>
            </a:r>
            <a:r>
              <a:rPr sz="3000" spc="60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spc="100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110" dirty="0">
                <a:solidFill>
                  <a:srgbClr val="152544"/>
                </a:solidFill>
                <a:latin typeface="Tahoma"/>
                <a:cs typeface="Tahoma"/>
              </a:rPr>
              <a:t>d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spc="5" dirty="0">
                <a:solidFill>
                  <a:srgbClr val="152544"/>
                </a:solidFill>
                <a:latin typeface="Tahoma"/>
                <a:cs typeface="Tahoma"/>
              </a:rPr>
              <a:t>h</a:t>
            </a:r>
            <a:r>
              <a:rPr sz="3000" spc="100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-45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spc="30" dirty="0">
                <a:solidFill>
                  <a:srgbClr val="152544"/>
                </a:solidFill>
                <a:latin typeface="Tahoma"/>
                <a:cs typeface="Tahoma"/>
              </a:rPr>
              <a:t>m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3000" spc="95" dirty="0">
                <a:solidFill>
                  <a:srgbClr val="152544"/>
                </a:solidFill>
                <a:latin typeface="Tahoma"/>
                <a:cs typeface="Tahoma"/>
              </a:rPr>
              <a:t>g</a:t>
            </a:r>
            <a:r>
              <a:rPr sz="3000" spc="100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70" dirty="0">
                <a:solidFill>
                  <a:srgbClr val="152544"/>
                </a:solidFill>
                <a:latin typeface="Tahoma"/>
                <a:cs typeface="Tahoma"/>
              </a:rPr>
              <a:t>s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spc="55" dirty="0">
                <a:solidFill>
                  <a:srgbClr val="152544"/>
                </a:solidFill>
                <a:latin typeface="Tahoma"/>
                <a:cs typeface="Tahoma"/>
              </a:rPr>
              <a:t>o  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l</a:t>
            </a:r>
            <a:r>
              <a:rPr sz="3000" spc="80" dirty="0">
                <a:solidFill>
                  <a:srgbClr val="152544"/>
                </a:solidFill>
                <a:latin typeface="Tahoma"/>
                <a:cs typeface="Tahoma"/>
              </a:rPr>
              <a:t>o</a:t>
            </a:r>
            <a:r>
              <a:rPr sz="3000" spc="-55" dirty="0">
                <a:solidFill>
                  <a:srgbClr val="152544"/>
                </a:solidFill>
                <a:latin typeface="Tahoma"/>
                <a:cs typeface="Tahoma"/>
              </a:rPr>
              <a:t>w</a:t>
            </a:r>
            <a:r>
              <a:rPr sz="3000" spc="100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-20" dirty="0">
                <a:solidFill>
                  <a:srgbClr val="152544"/>
                </a:solidFill>
                <a:latin typeface="Tahoma"/>
                <a:cs typeface="Tahoma"/>
              </a:rPr>
              <a:t>r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110" dirty="0">
                <a:solidFill>
                  <a:srgbClr val="152544"/>
                </a:solidFill>
                <a:latin typeface="Tahoma"/>
                <a:cs typeface="Tahoma"/>
              </a:rPr>
              <a:t>d</a:t>
            </a:r>
            <a:r>
              <a:rPr sz="3000" spc="-45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spc="30" dirty="0">
                <a:solidFill>
                  <a:srgbClr val="152544"/>
                </a:solidFill>
                <a:latin typeface="Tahoma"/>
                <a:cs typeface="Tahoma"/>
              </a:rPr>
              <a:t>m</a:t>
            </a:r>
            <a:r>
              <a:rPr sz="3000" spc="100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-10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3000" spc="70" dirty="0">
                <a:solidFill>
                  <a:srgbClr val="152544"/>
                </a:solidFill>
                <a:latin typeface="Tahoma"/>
                <a:cs typeface="Tahoma"/>
              </a:rPr>
              <a:t>s</a:t>
            </a:r>
            <a:r>
              <a:rPr sz="3000" spc="-45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spc="80" dirty="0">
                <a:solidFill>
                  <a:srgbClr val="152544"/>
                </a:solidFill>
                <a:latin typeface="Tahoma"/>
                <a:cs typeface="Tahoma"/>
              </a:rPr>
              <a:t>o</a:t>
            </a:r>
            <a:r>
              <a:rPr sz="3000" spc="-10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45" dirty="0">
                <a:solidFill>
                  <a:srgbClr val="152544"/>
                </a:solidFill>
                <a:latin typeface="Tahoma"/>
                <a:cs typeface="Tahoma"/>
              </a:rPr>
              <a:t>f</a:t>
            </a:r>
            <a:r>
              <a:rPr sz="3000" spc="80" dirty="0">
                <a:solidFill>
                  <a:srgbClr val="152544"/>
                </a:solidFill>
                <a:latin typeface="Tahoma"/>
                <a:cs typeface="Tahoma"/>
              </a:rPr>
              <a:t>o</a:t>
            </a:r>
            <a:r>
              <a:rPr sz="3000" spc="-20" dirty="0">
                <a:solidFill>
                  <a:srgbClr val="152544"/>
                </a:solidFill>
                <a:latin typeface="Tahoma"/>
                <a:cs typeface="Tahoma"/>
              </a:rPr>
              <a:t>r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45" dirty="0">
                <a:solidFill>
                  <a:srgbClr val="152544"/>
                </a:solidFill>
                <a:latin typeface="Tahoma"/>
                <a:cs typeface="Tahoma"/>
              </a:rPr>
              <a:t>f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3000" spc="70" dirty="0">
                <a:solidFill>
                  <a:srgbClr val="152544"/>
                </a:solidFill>
                <a:latin typeface="Tahoma"/>
                <a:cs typeface="Tahoma"/>
              </a:rPr>
              <a:t>s</a:t>
            </a:r>
            <a:r>
              <a:rPr sz="3000" spc="60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spc="100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r  </a:t>
            </a:r>
            <a:r>
              <a:rPr sz="3000" spc="50" dirty="0">
                <a:solidFill>
                  <a:srgbClr val="152544"/>
                </a:solidFill>
                <a:latin typeface="Tahoma"/>
                <a:cs typeface="Tahoma"/>
              </a:rPr>
              <a:t>computation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6881908"/>
            <a:ext cx="5342255" cy="242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65" dirty="0">
                <a:solidFill>
                  <a:srgbClr val="152544"/>
                </a:solidFill>
                <a:latin typeface="Tahoma"/>
                <a:cs typeface="Tahoma"/>
              </a:rPr>
              <a:t>M</a:t>
            </a:r>
            <a:r>
              <a:rPr sz="3000" b="1" spc="-85" dirty="0">
                <a:solidFill>
                  <a:srgbClr val="152544"/>
                </a:solidFill>
                <a:latin typeface="Tahoma"/>
                <a:cs typeface="Tahoma"/>
              </a:rPr>
              <a:t>o</a:t>
            </a:r>
            <a:r>
              <a:rPr sz="3000" b="1" spc="-30" dirty="0">
                <a:solidFill>
                  <a:srgbClr val="152544"/>
                </a:solidFill>
                <a:latin typeface="Tahoma"/>
                <a:cs typeface="Tahoma"/>
              </a:rPr>
              <a:t>de</a:t>
            </a:r>
            <a:r>
              <a:rPr sz="3000" b="1" spc="-100" dirty="0">
                <a:solidFill>
                  <a:srgbClr val="152544"/>
                </a:solidFill>
                <a:latin typeface="Tahoma"/>
                <a:cs typeface="Tahoma"/>
              </a:rPr>
              <a:t>l</a:t>
            </a:r>
            <a:r>
              <a:rPr sz="3000" b="1" spc="-19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b="1" spc="-30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3000" b="1" spc="-90" dirty="0">
                <a:solidFill>
                  <a:srgbClr val="152544"/>
                </a:solidFill>
                <a:latin typeface="Tahoma"/>
                <a:cs typeface="Tahoma"/>
              </a:rPr>
              <a:t>r</a:t>
            </a:r>
            <a:r>
              <a:rPr sz="3000" b="1" spc="125" dirty="0">
                <a:solidFill>
                  <a:srgbClr val="152544"/>
                </a:solidFill>
                <a:latin typeface="Tahoma"/>
                <a:cs typeface="Tahoma"/>
              </a:rPr>
              <a:t>c</a:t>
            </a:r>
            <a:r>
              <a:rPr sz="3000" b="1" spc="-140" dirty="0">
                <a:solidFill>
                  <a:srgbClr val="152544"/>
                </a:solidFill>
                <a:latin typeface="Tahoma"/>
                <a:cs typeface="Tahoma"/>
              </a:rPr>
              <a:t>h</a:t>
            </a:r>
            <a:r>
              <a:rPr sz="3000" b="1" spc="-130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b="1" spc="-20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b="1" spc="-30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b="1" spc="125" dirty="0">
                <a:solidFill>
                  <a:srgbClr val="152544"/>
                </a:solidFill>
                <a:latin typeface="Tahoma"/>
                <a:cs typeface="Tahoma"/>
              </a:rPr>
              <a:t>c</a:t>
            </a:r>
            <a:r>
              <a:rPr sz="3000" b="1" spc="-20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b="1" spc="-140" dirty="0">
                <a:solidFill>
                  <a:srgbClr val="152544"/>
                </a:solidFill>
                <a:latin typeface="Tahoma"/>
                <a:cs typeface="Tahoma"/>
              </a:rPr>
              <a:t>u</a:t>
            </a:r>
            <a:r>
              <a:rPr sz="3000" b="1" spc="-90" dirty="0">
                <a:solidFill>
                  <a:srgbClr val="152544"/>
                </a:solidFill>
                <a:latin typeface="Tahoma"/>
                <a:cs typeface="Tahoma"/>
              </a:rPr>
              <a:t>r</a:t>
            </a:r>
            <a:r>
              <a:rPr sz="3000" b="1" spc="-30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ct val="122900"/>
              </a:lnSpc>
              <a:spcBef>
                <a:spcPts val="2039"/>
              </a:spcBef>
            </a:pPr>
            <a:r>
              <a:rPr sz="3000" dirty="0">
                <a:solidFill>
                  <a:srgbClr val="152544"/>
                </a:solidFill>
                <a:latin typeface="Tahoma"/>
                <a:cs typeface="Tahoma"/>
              </a:rPr>
              <a:t>u</a:t>
            </a:r>
            <a:r>
              <a:rPr sz="3000" spc="65" dirty="0">
                <a:solidFill>
                  <a:srgbClr val="152544"/>
                </a:solidFill>
                <a:latin typeface="Tahoma"/>
                <a:cs typeface="Tahoma"/>
              </a:rPr>
              <a:t>s</a:t>
            </a:r>
            <a:r>
              <a:rPr sz="3000" spc="-50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3000" spc="95" dirty="0">
                <a:solidFill>
                  <a:srgbClr val="152544"/>
                </a:solidFill>
                <a:latin typeface="Tahoma"/>
                <a:cs typeface="Tahoma"/>
              </a:rPr>
              <a:t>g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55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spc="-25" dirty="0">
                <a:solidFill>
                  <a:srgbClr val="152544"/>
                </a:solidFill>
                <a:latin typeface="Tahoma"/>
                <a:cs typeface="Tahoma"/>
              </a:rPr>
              <a:t>r</a:t>
            </a:r>
            <a:r>
              <a:rPr sz="3000" spc="-20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3000" spc="65" dirty="0">
                <a:solidFill>
                  <a:srgbClr val="152544"/>
                </a:solidFill>
                <a:latin typeface="Tahoma"/>
                <a:cs typeface="Tahoma"/>
              </a:rPr>
              <a:t>s</a:t>
            </a:r>
            <a:r>
              <a:rPr sz="3000" spc="40" dirty="0">
                <a:solidFill>
                  <a:srgbClr val="152544"/>
                </a:solidFill>
                <a:latin typeface="Tahoma"/>
                <a:cs typeface="Tahoma"/>
              </a:rPr>
              <a:t>f</a:t>
            </a:r>
            <a:r>
              <a:rPr sz="3000" spc="95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-20" dirty="0">
                <a:solidFill>
                  <a:srgbClr val="152544"/>
                </a:solidFill>
                <a:latin typeface="Tahoma"/>
                <a:cs typeface="Tahoma"/>
              </a:rPr>
              <a:t>r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-20" dirty="0">
                <a:solidFill>
                  <a:srgbClr val="152544"/>
                </a:solidFill>
                <a:latin typeface="Tahoma"/>
                <a:cs typeface="Tahoma"/>
              </a:rPr>
              <a:t>l</a:t>
            </a:r>
            <a:r>
              <a:rPr sz="3000" spc="95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-20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3000" spc="-25" dirty="0">
                <a:solidFill>
                  <a:srgbClr val="152544"/>
                </a:solidFill>
                <a:latin typeface="Tahoma"/>
                <a:cs typeface="Tahoma"/>
              </a:rPr>
              <a:t>r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3000" spc="-50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3000" spc="95" dirty="0">
                <a:solidFill>
                  <a:srgbClr val="152544"/>
                </a:solidFill>
                <a:latin typeface="Tahoma"/>
                <a:cs typeface="Tahoma"/>
              </a:rPr>
              <a:t>g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30" dirty="0">
                <a:solidFill>
                  <a:srgbClr val="152544"/>
                </a:solidFill>
                <a:latin typeface="Tahoma"/>
                <a:cs typeface="Tahoma"/>
              </a:rPr>
              <a:t>W</a:t>
            </a:r>
            <a:r>
              <a:rPr sz="3000" spc="100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152544"/>
                </a:solidFill>
                <a:latin typeface="Tahoma"/>
                <a:cs typeface="Tahoma"/>
              </a:rPr>
              <a:t>h</a:t>
            </a:r>
            <a:r>
              <a:rPr sz="3000" spc="-20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3000" spc="15" dirty="0">
                <a:solidFill>
                  <a:srgbClr val="152544"/>
                </a:solidFill>
                <a:latin typeface="Tahoma"/>
                <a:cs typeface="Tahoma"/>
              </a:rPr>
              <a:t>v</a:t>
            </a:r>
            <a:r>
              <a:rPr sz="3000" spc="70" dirty="0">
                <a:solidFill>
                  <a:srgbClr val="152544"/>
                </a:solidFill>
                <a:latin typeface="Tahoma"/>
                <a:cs typeface="Tahoma"/>
              </a:rPr>
              <a:t>e  </a:t>
            </a:r>
            <a:r>
              <a:rPr sz="3000" dirty="0">
                <a:solidFill>
                  <a:srgbClr val="152544"/>
                </a:solidFill>
                <a:latin typeface="Tahoma"/>
                <a:cs typeface="Tahoma"/>
              </a:rPr>
              <a:t>u</a:t>
            </a:r>
            <a:r>
              <a:rPr sz="3000" spc="65" dirty="0">
                <a:solidFill>
                  <a:srgbClr val="152544"/>
                </a:solidFill>
                <a:latin typeface="Tahoma"/>
                <a:cs typeface="Tahoma"/>
              </a:rPr>
              <a:t>s</a:t>
            </a:r>
            <a:r>
              <a:rPr sz="3000" spc="95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110" dirty="0">
                <a:solidFill>
                  <a:srgbClr val="152544"/>
                </a:solidFill>
                <a:latin typeface="Tahoma"/>
                <a:cs typeface="Tahoma"/>
              </a:rPr>
              <a:t>d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35" dirty="0">
                <a:solidFill>
                  <a:srgbClr val="152544"/>
                </a:solidFill>
                <a:latin typeface="Tahoma"/>
                <a:cs typeface="Tahoma"/>
              </a:rPr>
              <a:t>R</a:t>
            </a:r>
            <a:r>
              <a:rPr sz="3000" spc="95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65" dirty="0">
                <a:solidFill>
                  <a:srgbClr val="152544"/>
                </a:solidFill>
                <a:latin typeface="Tahoma"/>
                <a:cs typeface="Tahoma"/>
              </a:rPr>
              <a:t>s</a:t>
            </a:r>
            <a:r>
              <a:rPr sz="3000" spc="180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3000" spc="95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55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spc="95" dirty="0">
                <a:solidFill>
                  <a:srgbClr val="152544"/>
                </a:solidFill>
                <a:latin typeface="Tahoma"/>
                <a:cs typeface="Tahoma"/>
              </a:rPr>
              <a:t>5</a:t>
            </a:r>
            <a:r>
              <a:rPr sz="3000" spc="370" dirty="0">
                <a:solidFill>
                  <a:srgbClr val="152544"/>
                </a:solidFill>
                <a:latin typeface="Tahoma"/>
                <a:cs typeface="Tahoma"/>
              </a:rPr>
              <a:t>0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90" dirty="0">
                <a:solidFill>
                  <a:srgbClr val="152544"/>
                </a:solidFill>
                <a:latin typeface="Tahoma"/>
                <a:cs typeface="Tahoma"/>
              </a:rPr>
              <a:t>p</a:t>
            </a:r>
            <a:r>
              <a:rPr sz="3000" spc="-25" dirty="0">
                <a:solidFill>
                  <a:srgbClr val="152544"/>
                </a:solidFill>
                <a:latin typeface="Tahoma"/>
                <a:cs typeface="Tahoma"/>
              </a:rPr>
              <a:t>r</a:t>
            </a:r>
            <a:r>
              <a:rPr sz="3000" spc="95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75" dirty="0">
                <a:solidFill>
                  <a:srgbClr val="152544"/>
                </a:solidFill>
                <a:latin typeface="Tahoma"/>
                <a:cs typeface="Tahoma"/>
              </a:rPr>
              <a:t>-</a:t>
            </a:r>
            <a:r>
              <a:rPr sz="3000" spc="55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spc="-25" dirty="0">
                <a:solidFill>
                  <a:srgbClr val="152544"/>
                </a:solidFill>
                <a:latin typeface="Tahoma"/>
                <a:cs typeface="Tahoma"/>
              </a:rPr>
              <a:t>r</a:t>
            </a:r>
            <a:r>
              <a:rPr sz="3000" spc="-20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3000" spc="-50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3000" spc="95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75" dirty="0">
                <a:solidFill>
                  <a:srgbClr val="152544"/>
                </a:solidFill>
                <a:latin typeface="Tahoma"/>
                <a:cs typeface="Tahoma"/>
              </a:rPr>
              <a:t>d  </a:t>
            </a:r>
            <a:r>
              <a:rPr sz="3000" spc="55" dirty="0">
                <a:solidFill>
                  <a:srgbClr val="152544"/>
                </a:solidFill>
                <a:latin typeface="Tahoma"/>
                <a:cs typeface="Tahoma"/>
              </a:rPr>
              <a:t>model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4505" y="6944553"/>
            <a:ext cx="497649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40" dirty="0">
                <a:solidFill>
                  <a:srgbClr val="152544"/>
                </a:solidFill>
                <a:latin typeface="Tahoma"/>
                <a:cs typeface="Tahoma"/>
              </a:rPr>
              <a:t>P</a:t>
            </a:r>
            <a:r>
              <a:rPr sz="3000" b="1" spc="-90" dirty="0">
                <a:solidFill>
                  <a:srgbClr val="152544"/>
                </a:solidFill>
                <a:latin typeface="Tahoma"/>
                <a:cs typeface="Tahoma"/>
              </a:rPr>
              <a:t>r</a:t>
            </a:r>
            <a:r>
              <a:rPr sz="3000" b="1" spc="-30" dirty="0">
                <a:solidFill>
                  <a:srgbClr val="152544"/>
                </a:solidFill>
                <a:latin typeface="Tahoma"/>
                <a:cs typeface="Tahoma"/>
              </a:rPr>
              <a:t>ed</a:t>
            </a:r>
            <a:r>
              <a:rPr sz="3000" b="1" spc="-130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b="1" spc="125" dirty="0">
                <a:solidFill>
                  <a:srgbClr val="152544"/>
                </a:solidFill>
                <a:latin typeface="Tahoma"/>
                <a:cs typeface="Tahoma"/>
              </a:rPr>
              <a:t>c</a:t>
            </a:r>
            <a:r>
              <a:rPr sz="3000" b="1" spc="-20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b="1" spc="-130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b="1" spc="-155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3000" b="1" spc="-75" dirty="0">
                <a:solidFill>
                  <a:srgbClr val="152544"/>
                </a:solidFill>
                <a:latin typeface="Tahoma"/>
                <a:cs typeface="Tahoma"/>
              </a:rPr>
              <a:t>g</a:t>
            </a:r>
            <a:r>
              <a:rPr sz="3000" b="1" spc="-19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b="1" spc="-215" dirty="0">
                <a:solidFill>
                  <a:srgbClr val="152544"/>
                </a:solidFill>
                <a:latin typeface="Tahoma"/>
                <a:cs typeface="Tahoma"/>
              </a:rPr>
              <a:t>R</a:t>
            </a:r>
            <a:r>
              <a:rPr sz="3000" b="1" spc="-30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b="1" dirty="0">
                <a:solidFill>
                  <a:srgbClr val="152544"/>
                </a:solidFill>
                <a:latin typeface="Tahoma"/>
                <a:cs typeface="Tahoma"/>
              </a:rPr>
              <a:t>s</a:t>
            </a:r>
            <a:r>
              <a:rPr sz="3000" b="1" spc="-140" dirty="0">
                <a:solidFill>
                  <a:srgbClr val="152544"/>
                </a:solidFill>
                <a:latin typeface="Tahoma"/>
                <a:cs typeface="Tahoma"/>
              </a:rPr>
              <a:t>u</a:t>
            </a:r>
            <a:r>
              <a:rPr sz="3000" b="1" spc="-100" dirty="0">
                <a:solidFill>
                  <a:srgbClr val="152544"/>
                </a:solidFill>
                <a:latin typeface="Tahoma"/>
                <a:cs typeface="Tahoma"/>
              </a:rPr>
              <a:t>l</a:t>
            </a:r>
            <a:r>
              <a:rPr sz="3000" b="1" spc="-20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b="1" dirty="0">
                <a:solidFill>
                  <a:srgbClr val="152544"/>
                </a:solidFill>
                <a:latin typeface="Tahoma"/>
                <a:cs typeface="Tahoma"/>
              </a:rPr>
              <a:t>s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2040"/>
              </a:spcBef>
            </a:pPr>
            <a:r>
              <a:rPr sz="3000" spc="75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3000" spc="220" dirty="0">
                <a:solidFill>
                  <a:srgbClr val="152544"/>
                </a:solidFill>
                <a:latin typeface="Tahoma"/>
                <a:cs typeface="Tahoma"/>
              </a:rPr>
              <a:t>c</a:t>
            </a:r>
            <a:r>
              <a:rPr sz="3000" spc="5" dirty="0">
                <a:solidFill>
                  <a:srgbClr val="152544"/>
                </a:solidFill>
                <a:latin typeface="Tahoma"/>
                <a:cs typeface="Tahoma"/>
              </a:rPr>
              <a:t>h</a:t>
            </a:r>
            <a:r>
              <a:rPr sz="3000" spc="-45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spc="100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20" dirty="0">
                <a:solidFill>
                  <a:srgbClr val="152544"/>
                </a:solidFill>
                <a:latin typeface="Tahoma"/>
                <a:cs typeface="Tahoma"/>
              </a:rPr>
              <a:t>v</a:t>
            </a:r>
            <a:r>
              <a:rPr sz="3000" spc="100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110" dirty="0">
                <a:solidFill>
                  <a:srgbClr val="152544"/>
                </a:solidFill>
                <a:latin typeface="Tahoma"/>
                <a:cs typeface="Tahoma"/>
              </a:rPr>
              <a:t>d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3000" spc="-10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3000" spc="220" dirty="0">
                <a:solidFill>
                  <a:srgbClr val="152544"/>
                </a:solidFill>
                <a:latin typeface="Tahoma"/>
                <a:cs typeface="Tahoma"/>
              </a:rPr>
              <a:t>cc</a:t>
            </a:r>
            <a:r>
              <a:rPr sz="3000" spc="5" dirty="0">
                <a:solidFill>
                  <a:srgbClr val="152544"/>
                </a:solidFill>
                <a:latin typeface="Tahoma"/>
                <a:cs typeface="Tahoma"/>
              </a:rPr>
              <a:t>u</a:t>
            </a:r>
            <a:r>
              <a:rPr sz="3000" spc="-20" dirty="0">
                <a:solidFill>
                  <a:srgbClr val="152544"/>
                </a:solidFill>
                <a:latin typeface="Tahoma"/>
                <a:cs typeface="Tahoma"/>
              </a:rPr>
              <a:t>r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3000" spc="220" dirty="0">
                <a:solidFill>
                  <a:srgbClr val="152544"/>
                </a:solidFill>
                <a:latin typeface="Tahoma"/>
                <a:cs typeface="Tahoma"/>
              </a:rPr>
              <a:t>c</a:t>
            </a:r>
            <a:r>
              <a:rPr sz="3000" spc="35" dirty="0">
                <a:solidFill>
                  <a:srgbClr val="152544"/>
                </a:solidFill>
                <a:latin typeface="Tahoma"/>
                <a:cs typeface="Tahoma"/>
              </a:rPr>
              <a:t>y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80" dirty="0">
                <a:solidFill>
                  <a:srgbClr val="152544"/>
                </a:solidFill>
                <a:latin typeface="Tahoma"/>
                <a:cs typeface="Tahoma"/>
              </a:rPr>
              <a:t>o</a:t>
            </a:r>
            <a:r>
              <a:rPr sz="3000" spc="45" dirty="0">
                <a:solidFill>
                  <a:srgbClr val="152544"/>
                </a:solidFill>
                <a:latin typeface="Tahoma"/>
                <a:cs typeface="Tahoma"/>
              </a:rPr>
              <a:t>f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100" dirty="0">
                <a:solidFill>
                  <a:srgbClr val="152544"/>
                </a:solidFill>
                <a:latin typeface="Tahoma"/>
                <a:cs typeface="Tahoma"/>
              </a:rPr>
              <a:t>9</a:t>
            </a:r>
            <a:r>
              <a:rPr sz="3000" spc="130" dirty="0">
                <a:solidFill>
                  <a:srgbClr val="152544"/>
                </a:solidFill>
                <a:latin typeface="Tahoma"/>
                <a:cs typeface="Tahoma"/>
              </a:rPr>
              <a:t>8</a:t>
            </a:r>
            <a:r>
              <a:rPr sz="3000" spc="-380" dirty="0">
                <a:solidFill>
                  <a:srgbClr val="152544"/>
                </a:solidFill>
                <a:latin typeface="Tahoma"/>
                <a:cs typeface="Tahoma"/>
              </a:rPr>
              <a:t>%  </a:t>
            </a:r>
            <a:r>
              <a:rPr sz="3000" spc="-10" dirty="0">
                <a:solidFill>
                  <a:srgbClr val="152544"/>
                </a:solidFill>
                <a:latin typeface="Tahoma"/>
                <a:cs typeface="Tahoma"/>
              </a:rPr>
              <a:t>(overfitting)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8700" y="6350615"/>
            <a:ext cx="17259300" cy="323850"/>
            <a:chOff x="1028700" y="6350615"/>
            <a:chExt cx="17259300" cy="323850"/>
          </a:xfrm>
        </p:grpSpPr>
        <p:sp>
          <p:nvSpPr>
            <p:cNvPr id="12" name="object 12"/>
            <p:cNvSpPr/>
            <p:nvPr/>
          </p:nvSpPr>
          <p:spPr>
            <a:xfrm>
              <a:off x="1171544" y="6350615"/>
              <a:ext cx="17117060" cy="285750"/>
            </a:xfrm>
            <a:custGeom>
              <a:avLst/>
              <a:gdLst/>
              <a:ahLst/>
              <a:cxnLst/>
              <a:rect l="l" t="t" r="r" b="b"/>
              <a:pathLst>
                <a:path w="17117060" h="285750">
                  <a:moveTo>
                    <a:pt x="0" y="0"/>
                  </a:moveTo>
                  <a:lnTo>
                    <a:pt x="17116453" y="0"/>
                  </a:lnTo>
                  <a:lnTo>
                    <a:pt x="17116453" y="285750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8687" y="6350621"/>
              <a:ext cx="12650470" cy="323850"/>
            </a:xfrm>
            <a:custGeom>
              <a:avLst/>
              <a:gdLst/>
              <a:ahLst/>
              <a:cxnLst/>
              <a:rect l="l" t="t" r="r" b="b"/>
              <a:pathLst>
                <a:path w="12650469" h="323850">
                  <a:moveTo>
                    <a:pt x="323850" y="161925"/>
                  </a:moveTo>
                  <a:lnTo>
                    <a:pt x="318071" y="118872"/>
                  </a:lnTo>
                  <a:lnTo>
                    <a:pt x="301752" y="80200"/>
                  </a:lnTo>
                  <a:lnTo>
                    <a:pt x="276428" y="47421"/>
                  </a:lnTo>
                  <a:lnTo>
                    <a:pt x="243662" y="22110"/>
                  </a:lnTo>
                  <a:lnTo>
                    <a:pt x="204978" y="5778"/>
                  </a:lnTo>
                  <a:lnTo>
                    <a:pt x="161925" y="0"/>
                  </a:lnTo>
                  <a:lnTo>
                    <a:pt x="118884" y="5778"/>
                  </a:lnTo>
                  <a:lnTo>
                    <a:pt x="80200" y="22110"/>
                  </a:lnTo>
                  <a:lnTo>
                    <a:pt x="47434" y="47421"/>
                  </a:lnTo>
                  <a:lnTo>
                    <a:pt x="22110" y="80200"/>
                  </a:lnTo>
                  <a:lnTo>
                    <a:pt x="5791" y="118872"/>
                  </a:lnTo>
                  <a:lnTo>
                    <a:pt x="0" y="161925"/>
                  </a:lnTo>
                  <a:lnTo>
                    <a:pt x="5791" y="204965"/>
                  </a:lnTo>
                  <a:lnTo>
                    <a:pt x="22110" y="243649"/>
                  </a:lnTo>
                  <a:lnTo>
                    <a:pt x="47434" y="276428"/>
                  </a:lnTo>
                  <a:lnTo>
                    <a:pt x="80200" y="301739"/>
                  </a:lnTo>
                  <a:lnTo>
                    <a:pt x="118884" y="318071"/>
                  </a:lnTo>
                  <a:lnTo>
                    <a:pt x="161925" y="323850"/>
                  </a:lnTo>
                  <a:lnTo>
                    <a:pt x="204978" y="318071"/>
                  </a:lnTo>
                  <a:lnTo>
                    <a:pt x="243662" y="301739"/>
                  </a:lnTo>
                  <a:lnTo>
                    <a:pt x="276428" y="276428"/>
                  </a:lnTo>
                  <a:lnTo>
                    <a:pt x="301752" y="243649"/>
                  </a:lnTo>
                  <a:lnTo>
                    <a:pt x="318071" y="204965"/>
                  </a:lnTo>
                  <a:lnTo>
                    <a:pt x="323850" y="161925"/>
                  </a:lnTo>
                  <a:close/>
                </a:path>
                <a:path w="12650469" h="323850">
                  <a:moveTo>
                    <a:pt x="6652361" y="161925"/>
                  </a:moveTo>
                  <a:lnTo>
                    <a:pt x="6646583" y="118872"/>
                  </a:lnTo>
                  <a:lnTo>
                    <a:pt x="6630251" y="80200"/>
                  </a:lnTo>
                  <a:lnTo>
                    <a:pt x="6604940" y="47421"/>
                  </a:lnTo>
                  <a:lnTo>
                    <a:pt x="6572161" y="22110"/>
                  </a:lnTo>
                  <a:lnTo>
                    <a:pt x="6533477" y="5778"/>
                  </a:lnTo>
                  <a:lnTo>
                    <a:pt x="6490436" y="0"/>
                  </a:lnTo>
                  <a:lnTo>
                    <a:pt x="6447396" y="5778"/>
                  </a:lnTo>
                  <a:lnTo>
                    <a:pt x="6408712" y="22110"/>
                  </a:lnTo>
                  <a:lnTo>
                    <a:pt x="6375933" y="47421"/>
                  </a:lnTo>
                  <a:lnTo>
                    <a:pt x="6350622" y="80200"/>
                  </a:lnTo>
                  <a:lnTo>
                    <a:pt x="6334290" y="118872"/>
                  </a:lnTo>
                  <a:lnTo>
                    <a:pt x="6328511" y="161925"/>
                  </a:lnTo>
                  <a:lnTo>
                    <a:pt x="6334290" y="204965"/>
                  </a:lnTo>
                  <a:lnTo>
                    <a:pt x="6350622" y="243649"/>
                  </a:lnTo>
                  <a:lnTo>
                    <a:pt x="6375933" y="276428"/>
                  </a:lnTo>
                  <a:lnTo>
                    <a:pt x="6408712" y="301739"/>
                  </a:lnTo>
                  <a:lnTo>
                    <a:pt x="6447396" y="318071"/>
                  </a:lnTo>
                  <a:lnTo>
                    <a:pt x="6490436" y="323850"/>
                  </a:lnTo>
                  <a:lnTo>
                    <a:pt x="6533477" y="318071"/>
                  </a:lnTo>
                  <a:lnTo>
                    <a:pt x="6572161" y="301739"/>
                  </a:lnTo>
                  <a:lnTo>
                    <a:pt x="6604940" y="276428"/>
                  </a:lnTo>
                  <a:lnTo>
                    <a:pt x="6630251" y="243649"/>
                  </a:lnTo>
                  <a:lnTo>
                    <a:pt x="6646583" y="204965"/>
                  </a:lnTo>
                  <a:lnTo>
                    <a:pt x="6652361" y="161925"/>
                  </a:lnTo>
                  <a:close/>
                </a:path>
                <a:path w="12650469" h="323850">
                  <a:moveTo>
                    <a:pt x="12650038" y="161925"/>
                  </a:moveTo>
                  <a:lnTo>
                    <a:pt x="12644260" y="118872"/>
                  </a:lnTo>
                  <a:lnTo>
                    <a:pt x="12627928" y="80200"/>
                  </a:lnTo>
                  <a:lnTo>
                    <a:pt x="12602616" y="47421"/>
                  </a:lnTo>
                  <a:lnTo>
                    <a:pt x="12569838" y="22110"/>
                  </a:lnTo>
                  <a:lnTo>
                    <a:pt x="12531154" y="5778"/>
                  </a:lnTo>
                  <a:lnTo>
                    <a:pt x="12488113" y="0"/>
                  </a:lnTo>
                  <a:lnTo>
                    <a:pt x="12445060" y="5778"/>
                  </a:lnTo>
                  <a:lnTo>
                    <a:pt x="12406389" y="22110"/>
                  </a:lnTo>
                  <a:lnTo>
                    <a:pt x="12373610" y="47421"/>
                  </a:lnTo>
                  <a:lnTo>
                    <a:pt x="12348299" y="80200"/>
                  </a:lnTo>
                  <a:lnTo>
                    <a:pt x="12331967" y="118872"/>
                  </a:lnTo>
                  <a:lnTo>
                    <a:pt x="12326188" y="161925"/>
                  </a:lnTo>
                  <a:lnTo>
                    <a:pt x="12331967" y="204965"/>
                  </a:lnTo>
                  <a:lnTo>
                    <a:pt x="12348299" y="243649"/>
                  </a:lnTo>
                  <a:lnTo>
                    <a:pt x="12373610" y="276428"/>
                  </a:lnTo>
                  <a:lnTo>
                    <a:pt x="12406389" y="301739"/>
                  </a:lnTo>
                  <a:lnTo>
                    <a:pt x="12445060" y="318071"/>
                  </a:lnTo>
                  <a:lnTo>
                    <a:pt x="12488113" y="323850"/>
                  </a:lnTo>
                  <a:lnTo>
                    <a:pt x="12531154" y="318071"/>
                  </a:lnTo>
                  <a:lnTo>
                    <a:pt x="12569838" y="301739"/>
                  </a:lnTo>
                  <a:lnTo>
                    <a:pt x="12602616" y="276428"/>
                  </a:lnTo>
                  <a:lnTo>
                    <a:pt x="12627928" y="243649"/>
                  </a:lnTo>
                  <a:lnTo>
                    <a:pt x="12644260" y="204965"/>
                  </a:lnTo>
                  <a:lnTo>
                    <a:pt x="12650038" y="161925"/>
                  </a:lnTo>
                  <a:close/>
                </a:path>
              </a:pathLst>
            </a:custGeom>
            <a:solidFill>
              <a:srgbClr val="4A6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342180" y="6900958"/>
            <a:ext cx="480123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152544"/>
                </a:solidFill>
                <a:latin typeface="Tahoma"/>
                <a:cs typeface="Tahoma"/>
              </a:rPr>
              <a:t>F</a:t>
            </a:r>
            <a:r>
              <a:rPr sz="3000" b="1" spc="-130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b="1" spc="-155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3000" b="1" spc="-30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b="1" spc="-19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b="1" spc="-20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b="1" spc="-140" dirty="0">
                <a:solidFill>
                  <a:srgbClr val="152544"/>
                </a:solidFill>
                <a:latin typeface="Tahoma"/>
                <a:cs typeface="Tahoma"/>
              </a:rPr>
              <a:t>u</a:t>
            </a:r>
            <a:r>
              <a:rPr sz="3000" b="1" spc="-155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3000" b="1" spc="-130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b="1" spc="-155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3000" b="1" spc="-75" dirty="0">
                <a:solidFill>
                  <a:srgbClr val="152544"/>
                </a:solidFill>
                <a:latin typeface="Tahoma"/>
                <a:cs typeface="Tahoma"/>
              </a:rPr>
              <a:t>g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2040"/>
              </a:spcBef>
            </a:pPr>
            <a:r>
              <a:rPr sz="3000" spc="180" dirty="0">
                <a:solidFill>
                  <a:srgbClr val="152544"/>
                </a:solidFill>
                <a:latin typeface="Tahoma"/>
                <a:cs typeface="Tahoma"/>
              </a:rPr>
              <a:t>B</a:t>
            </a:r>
            <a:r>
              <a:rPr sz="3000" spc="35" dirty="0">
                <a:solidFill>
                  <a:srgbClr val="152544"/>
                </a:solidFill>
                <a:latin typeface="Tahoma"/>
                <a:cs typeface="Tahoma"/>
              </a:rPr>
              <a:t>y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152544"/>
                </a:solidFill>
                <a:latin typeface="Tahoma"/>
                <a:cs typeface="Tahoma"/>
              </a:rPr>
              <a:t>c</a:t>
            </a:r>
            <a:r>
              <a:rPr sz="3000" spc="5" dirty="0">
                <a:solidFill>
                  <a:srgbClr val="152544"/>
                </a:solidFill>
                <a:latin typeface="Tahoma"/>
                <a:cs typeface="Tahoma"/>
              </a:rPr>
              <a:t>h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3000" spc="-10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3000" spc="95" dirty="0">
                <a:solidFill>
                  <a:srgbClr val="152544"/>
                </a:solidFill>
                <a:latin typeface="Tahoma"/>
                <a:cs typeface="Tahoma"/>
              </a:rPr>
              <a:t>g</a:t>
            </a:r>
            <a:r>
              <a:rPr sz="3000" spc="-45" dirty="0">
                <a:solidFill>
                  <a:srgbClr val="152544"/>
                </a:solidFill>
                <a:latin typeface="Tahoma"/>
                <a:cs typeface="Tahoma"/>
              </a:rPr>
              <a:t>i</a:t>
            </a:r>
            <a:r>
              <a:rPr sz="3000" spc="-10" dirty="0">
                <a:solidFill>
                  <a:srgbClr val="152544"/>
                </a:solidFill>
                <a:latin typeface="Tahoma"/>
                <a:cs typeface="Tahoma"/>
              </a:rPr>
              <a:t>n</a:t>
            </a:r>
            <a:r>
              <a:rPr sz="3000" spc="95" dirty="0">
                <a:solidFill>
                  <a:srgbClr val="152544"/>
                </a:solidFill>
                <a:latin typeface="Tahoma"/>
                <a:cs typeface="Tahoma"/>
              </a:rPr>
              <a:t>g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spc="5" dirty="0">
                <a:solidFill>
                  <a:srgbClr val="152544"/>
                </a:solidFill>
                <a:latin typeface="Tahoma"/>
                <a:cs typeface="Tahoma"/>
              </a:rPr>
              <a:t>h</a:t>
            </a:r>
            <a:r>
              <a:rPr sz="3000" spc="100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95" dirty="0">
                <a:solidFill>
                  <a:srgbClr val="152544"/>
                </a:solidFill>
                <a:latin typeface="Tahoma"/>
                <a:cs typeface="Tahoma"/>
              </a:rPr>
              <a:t>p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3000" spc="-20" dirty="0">
                <a:solidFill>
                  <a:srgbClr val="152544"/>
                </a:solidFill>
                <a:latin typeface="Tahoma"/>
                <a:cs typeface="Tahoma"/>
              </a:rPr>
              <a:t>r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a</a:t>
            </a:r>
            <a:r>
              <a:rPr sz="3000" spc="30" dirty="0">
                <a:solidFill>
                  <a:srgbClr val="152544"/>
                </a:solidFill>
                <a:latin typeface="Tahoma"/>
                <a:cs typeface="Tahoma"/>
              </a:rPr>
              <a:t>m</a:t>
            </a:r>
            <a:r>
              <a:rPr sz="3000" spc="100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60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spc="100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-20" dirty="0">
                <a:solidFill>
                  <a:srgbClr val="152544"/>
                </a:solidFill>
                <a:latin typeface="Tahoma"/>
                <a:cs typeface="Tahoma"/>
              </a:rPr>
              <a:t>r</a:t>
            </a:r>
            <a:r>
              <a:rPr sz="3000" spc="55" dirty="0">
                <a:solidFill>
                  <a:srgbClr val="152544"/>
                </a:solidFill>
                <a:latin typeface="Tahoma"/>
                <a:cs typeface="Tahoma"/>
              </a:rPr>
              <a:t>s  </a:t>
            </a:r>
            <a:r>
              <a:rPr sz="3000" spc="80" dirty="0">
                <a:solidFill>
                  <a:srgbClr val="152544"/>
                </a:solidFill>
                <a:latin typeface="Tahoma"/>
                <a:cs typeface="Tahoma"/>
              </a:rPr>
              <a:t>o</a:t>
            </a:r>
            <a:r>
              <a:rPr sz="3000" spc="45" dirty="0">
                <a:solidFill>
                  <a:srgbClr val="152544"/>
                </a:solidFill>
                <a:latin typeface="Tahoma"/>
                <a:cs typeface="Tahoma"/>
              </a:rPr>
              <a:t>f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152544"/>
                </a:solidFill>
                <a:latin typeface="Tahoma"/>
                <a:cs typeface="Tahoma"/>
              </a:rPr>
              <a:t>t</a:t>
            </a:r>
            <a:r>
              <a:rPr sz="3000" spc="5" dirty="0">
                <a:solidFill>
                  <a:srgbClr val="152544"/>
                </a:solidFill>
                <a:latin typeface="Tahoma"/>
                <a:cs typeface="Tahoma"/>
              </a:rPr>
              <a:t>h</a:t>
            </a:r>
            <a:r>
              <a:rPr sz="3000" spc="100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30" dirty="0">
                <a:solidFill>
                  <a:srgbClr val="152544"/>
                </a:solidFill>
                <a:latin typeface="Tahoma"/>
                <a:cs typeface="Tahoma"/>
              </a:rPr>
              <a:t>m</a:t>
            </a:r>
            <a:r>
              <a:rPr sz="3000" spc="80" dirty="0">
                <a:solidFill>
                  <a:srgbClr val="152544"/>
                </a:solidFill>
                <a:latin typeface="Tahoma"/>
                <a:cs typeface="Tahoma"/>
              </a:rPr>
              <a:t>o</a:t>
            </a:r>
            <a:r>
              <a:rPr sz="3000" spc="110" dirty="0">
                <a:solidFill>
                  <a:srgbClr val="152544"/>
                </a:solidFill>
                <a:latin typeface="Tahoma"/>
                <a:cs typeface="Tahoma"/>
              </a:rPr>
              <a:t>d</a:t>
            </a:r>
            <a:r>
              <a:rPr sz="3000" spc="100" dirty="0">
                <a:solidFill>
                  <a:srgbClr val="152544"/>
                </a:solidFill>
                <a:latin typeface="Tahoma"/>
                <a:cs typeface="Tahoma"/>
              </a:rPr>
              <a:t>e</a:t>
            </a:r>
            <a:r>
              <a:rPr sz="3000" spc="-15" dirty="0">
                <a:solidFill>
                  <a:srgbClr val="152544"/>
                </a:solidFill>
                <a:latin typeface="Tahoma"/>
                <a:cs typeface="Tahoma"/>
              </a:rPr>
              <a:t>l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8587" y="523160"/>
            <a:ext cx="12334874" cy="92392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485" y="5815125"/>
            <a:ext cx="3055015" cy="3944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8883" y="469217"/>
            <a:ext cx="4286885" cy="19723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7650"/>
              </a:lnSpc>
              <a:spcBef>
                <a:spcPts val="229"/>
              </a:spcBef>
            </a:pPr>
            <a:r>
              <a:rPr sz="6400" spc="105" dirty="0">
                <a:solidFill>
                  <a:srgbClr val="FFFFFF"/>
                </a:solidFill>
              </a:rPr>
              <a:t>Types </a:t>
            </a:r>
            <a:r>
              <a:rPr sz="6400" spc="135" dirty="0">
                <a:solidFill>
                  <a:srgbClr val="FFFFFF"/>
                </a:solidFill>
              </a:rPr>
              <a:t>of </a:t>
            </a:r>
            <a:r>
              <a:rPr sz="6400" spc="140" dirty="0">
                <a:solidFill>
                  <a:srgbClr val="FFFFFF"/>
                </a:solidFill>
              </a:rPr>
              <a:t> </a:t>
            </a:r>
            <a:r>
              <a:rPr sz="6400" spc="425" dirty="0">
                <a:solidFill>
                  <a:srgbClr val="7DC2DE"/>
                </a:solidFill>
              </a:rPr>
              <a:t>D</a:t>
            </a:r>
            <a:r>
              <a:rPr sz="6400" spc="-105" dirty="0">
                <a:solidFill>
                  <a:srgbClr val="7DC2DE"/>
                </a:solidFill>
              </a:rPr>
              <a:t>i</a:t>
            </a:r>
            <a:r>
              <a:rPr sz="6400" spc="595" dirty="0">
                <a:solidFill>
                  <a:srgbClr val="7DC2DE"/>
                </a:solidFill>
              </a:rPr>
              <a:t>s</a:t>
            </a:r>
            <a:r>
              <a:rPr sz="6400" spc="60" dirty="0">
                <a:solidFill>
                  <a:srgbClr val="7DC2DE"/>
                </a:solidFill>
              </a:rPr>
              <a:t>t</a:t>
            </a:r>
            <a:r>
              <a:rPr sz="6400" spc="-200" dirty="0">
                <a:solidFill>
                  <a:srgbClr val="7DC2DE"/>
                </a:solidFill>
              </a:rPr>
              <a:t>r</a:t>
            </a:r>
            <a:r>
              <a:rPr sz="6400" spc="195" dirty="0">
                <a:solidFill>
                  <a:srgbClr val="7DC2DE"/>
                </a:solidFill>
              </a:rPr>
              <a:t>a</a:t>
            </a:r>
            <a:r>
              <a:rPr sz="6400" spc="-200" dirty="0">
                <a:solidFill>
                  <a:srgbClr val="7DC2DE"/>
                </a:solidFill>
              </a:rPr>
              <a:t>c</a:t>
            </a:r>
            <a:r>
              <a:rPr sz="6400" spc="60" dirty="0">
                <a:solidFill>
                  <a:srgbClr val="7DC2DE"/>
                </a:solidFill>
              </a:rPr>
              <a:t>t</a:t>
            </a:r>
            <a:r>
              <a:rPr sz="6400" spc="-105" dirty="0">
                <a:solidFill>
                  <a:srgbClr val="7DC2DE"/>
                </a:solidFill>
              </a:rPr>
              <a:t>i</a:t>
            </a:r>
            <a:r>
              <a:rPr sz="6400" spc="160" dirty="0">
                <a:solidFill>
                  <a:srgbClr val="7DC2DE"/>
                </a:solidFill>
              </a:rPr>
              <a:t>o</a:t>
            </a:r>
            <a:r>
              <a:rPr sz="6400" spc="25" dirty="0">
                <a:solidFill>
                  <a:srgbClr val="7DC2DE"/>
                </a:solidFill>
              </a:rPr>
              <a:t>n</a:t>
            </a:r>
            <a:endParaRPr sz="6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166" y="232499"/>
            <a:ext cx="17574260" cy="1162050"/>
          </a:xfrm>
          <a:custGeom>
            <a:avLst/>
            <a:gdLst/>
            <a:ahLst/>
            <a:cxnLst/>
            <a:rect l="l" t="t" r="r" b="b"/>
            <a:pathLst>
              <a:path w="17574260" h="1162050">
                <a:moveTo>
                  <a:pt x="16977109" y="1162049"/>
                </a:moveTo>
                <a:lnTo>
                  <a:pt x="596877" y="1162049"/>
                </a:lnTo>
                <a:lnTo>
                  <a:pt x="547886" y="1160123"/>
                </a:lnTo>
                <a:lnTo>
                  <a:pt x="499993" y="1154445"/>
                </a:lnTo>
                <a:lnTo>
                  <a:pt x="453350" y="1145164"/>
                </a:lnTo>
                <a:lnTo>
                  <a:pt x="408111" y="1132431"/>
                </a:lnTo>
                <a:lnTo>
                  <a:pt x="364428" y="1116396"/>
                </a:lnTo>
                <a:lnTo>
                  <a:pt x="322454" y="1097209"/>
                </a:lnTo>
                <a:lnTo>
                  <a:pt x="282344" y="1075020"/>
                </a:lnTo>
                <a:lnTo>
                  <a:pt x="244248" y="1049979"/>
                </a:lnTo>
                <a:lnTo>
                  <a:pt x="208322" y="1022237"/>
                </a:lnTo>
                <a:lnTo>
                  <a:pt x="174716" y="991943"/>
                </a:lnTo>
                <a:lnTo>
                  <a:pt x="143585" y="959247"/>
                </a:lnTo>
                <a:lnTo>
                  <a:pt x="115082" y="924300"/>
                </a:lnTo>
                <a:lnTo>
                  <a:pt x="89359" y="887252"/>
                </a:lnTo>
                <a:lnTo>
                  <a:pt x="66569" y="848253"/>
                </a:lnTo>
                <a:lnTo>
                  <a:pt x="46866" y="807453"/>
                </a:lnTo>
                <a:lnTo>
                  <a:pt x="30402" y="765001"/>
                </a:lnTo>
                <a:lnTo>
                  <a:pt x="17330" y="721049"/>
                </a:lnTo>
                <a:lnTo>
                  <a:pt x="7804" y="675746"/>
                </a:lnTo>
                <a:lnTo>
                  <a:pt x="1976" y="629243"/>
                </a:lnTo>
                <a:lnTo>
                  <a:pt x="0" y="581689"/>
                </a:lnTo>
                <a:lnTo>
                  <a:pt x="1976" y="533944"/>
                </a:lnTo>
                <a:lnTo>
                  <a:pt x="7804" y="487270"/>
                </a:lnTo>
                <a:lnTo>
                  <a:pt x="17330" y="441814"/>
                </a:lnTo>
                <a:lnTo>
                  <a:pt x="30402" y="397726"/>
                </a:lnTo>
                <a:lnTo>
                  <a:pt x="46866" y="355154"/>
                </a:lnTo>
                <a:lnTo>
                  <a:pt x="66569" y="314249"/>
                </a:lnTo>
                <a:lnTo>
                  <a:pt x="89359" y="275159"/>
                </a:lnTo>
                <a:lnTo>
                  <a:pt x="115082" y="238033"/>
                </a:lnTo>
                <a:lnTo>
                  <a:pt x="143585" y="203021"/>
                </a:lnTo>
                <a:lnTo>
                  <a:pt x="174716" y="170270"/>
                </a:lnTo>
                <a:lnTo>
                  <a:pt x="208322" y="139932"/>
                </a:lnTo>
                <a:lnTo>
                  <a:pt x="244248" y="112153"/>
                </a:lnTo>
                <a:lnTo>
                  <a:pt x="282344" y="87085"/>
                </a:lnTo>
                <a:lnTo>
                  <a:pt x="322454" y="64875"/>
                </a:lnTo>
                <a:lnTo>
                  <a:pt x="364428" y="45673"/>
                </a:lnTo>
                <a:lnTo>
                  <a:pt x="408111" y="29628"/>
                </a:lnTo>
                <a:lnTo>
                  <a:pt x="453350" y="16889"/>
                </a:lnTo>
                <a:lnTo>
                  <a:pt x="499993" y="7605"/>
                </a:lnTo>
                <a:lnTo>
                  <a:pt x="547886" y="1926"/>
                </a:lnTo>
                <a:lnTo>
                  <a:pt x="596877" y="0"/>
                </a:lnTo>
                <a:lnTo>
                  <a:pt x="16977109" y="0"/>
                </a:lnTo>
                <a:lnTo>
                  <a:pt x="17026100" y="1926"/>
                </a:lnTo>
                <a:lnTo>
                  <a:pt x="17073993" y="7605"/>
                </a:lnTo>
                <a:lnTo>
                  <a:pt x="17120636" y="16889"/>
                </a:lnTo>
                <a:lnTo>
                  <a:pt x="17165875" y="29628"/>
                </a:lnTo>
                <a:lnTo>
                  <a:pt x="17209558" y="45673"/>
                </a:lnTo>
                <a:lnTo>
                  <a:pt x="17251531" y="64875"/>
                </a:lnTo>
                <a:lnTo>
                  <a:pt x="17291642" y="87085"/>
                </a:lnTo>
                <a:lnTo>
                  <a:pt x="17329737" y="112153"/>
                </a:lnTo>
                <a:lnTo>
                  <a:pt x="17365664" y="139932"/>
                </a:lnTo>
                <a:lnTo>
                  <a:pt x="17399269" y="170270"/>
                </a:lnTo>
                <a:lnTo>
                  <a:pt x="17430400" y="203021"/>
                </a:lnTo>
                <a:lnTo>
                  <a:pt x="17458904" y="238033"/>
                </a:lnTo>
                <a:lnTo>
                  <a:pt x="17484627" y="275159"/>
                </a:lnTo>
                <a:lnTo>
                  <a:pt x="17507417" y="314249"/>
                </a:lnTo>
                <a:lnTo>
                  <a:pt x="17527120" y="355154"/>
                </a:lnTo>
                <a:lnTo>
                  <a:pt x="17543584" y="397726"/>
                </a:lnTo>
                <a:lnTo>
                  <a:pt x="17556655" y="441814"/>
                </a:lnTo>
                <a:lnTo>
                  <a:pt x="17566182" y="487270"/>
                </a:lnTo>
                <a:lnTo>
                  <a:pt x="17572010" y="533944"/>
                </a:lnTo>
                <a:lnTo>
                  <a:pt x="17573986" y="581689"/>
                </a:lnTo>
                <a:lnTo>
                  <a:pt x="17571815" y="629243"/>
                </a:lnTo>
                <a:lnTo>
                  <a:pt x="17565812" y="675746"/>
                </a:lnTo>
                <a:lnTo>
                  <a:pt x="17556132" y="721049"/>
                </a:lnTo>
                <a:lnTo>
                  <a:pt x="17542927" y="765001"/>
                </a:lnTo>
                <a:lnTo>
                  <a:pt x="17526350" y="807453"/>
                </a:lnTo>
                <a:lnTo>
                  <a:pt x="17506554" y="848253"/>
                </a:lnTo>
                <a:lnTo>
                  <a:pt x="17483693" y="887252"/>
                </a:lnTo>
                <a:lnTo>
                  <a:pt x="17457918" y="924300"/>
                </a:lnTo>
                <a:lnTo>
                  <a:pt x="17429384" y="959247"/>
                </a:lnTo>
                <a:lnTo>
                  <a:pt x="17398243" y="991943"/>
                </a:lnTo>
                <a:lnTo>
                  <a:pt x="17364648" y="1022237"/>
                </a:lnTo>
                <a:lnTo>
                  <a:pt x="17328752" y="1049979"/>
                </a:lnTo>
                <a:lnTo>
                  <a:pt x="17290708" y="1075020"/>
                </a:lnTo>
                <a:lnTo>
                  <a:pt x="17250669" y="1097209"/>
                </a:lnTo>
                <a:lnTo>
                  <a:pt x="17208788" y="1116396"/>
                </a:lnTo>
                <a:lnTo>
                  <a:pt x="17165218" y="1132431"/>
                </a:lnTo>
                <a:lnTo>
                  <a:pt x="17120112" y="1145164"/>
                </a:lnTo>
                <a:lnTo>
                  <a:pt x="17073624" y="1154445"/>
                </a:lnTo>
                <a:lnTo>
                  <a:pt x="17025905" y="1160123"/>
                </a:lnTo>
                <a:lnTo>
                  <a:pt x="16977109" y="1162049"/>
                </a:lnTo>
                <a:close/>
              </a:path>
            </a:pathLst>
          </a:custGeom>
          <a:solidFill>
            <a:srgbClr val="152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991" y="2257329"/>
            <a:ext cx="17449797" cy="55816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4874" y="341957"/>
            <a:ext cx="87236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45" dirty="0">
                <a:solidFill>
                  <a:srgbClr val="FFFFFF"/>
                </a:solidFill>
              </a:rPr>
              <a:t>Exploratory</a:t>
            </a:r>
            <a:r>
              <a:rPr sz="5600" spc="-420" dirty="0">
                <a:solidFill>
                  <a:srgbClr val="FFFFFF"/>
                </a:solidFill>
              </a:rPr>
              <a:t> </a:t>
            </a:r>
            <a:r>
              <a:rPr sz="5600" spc="190" dirty="0">
                <a:solidFill>
                  <a:srgbClr val="FFFFFF"/>
                </a:solidFill>
              </a:rPr>
              <a:t>Data</a:t>
            </a:r>
            <a:r>
              <a:rPr sz="5600" spc="-415" dirty="0">
                <a:solidFill>
                  <a:srgbClr val="FFFFFF"/>
                </a:solidFill>
              </a:rPr>
              <a:t> </a:t>
            </a:r>
            <a:r>
              <a:rPr sz="5600" spc="155" dirty="0">
                <a:solidFill>
                  <a:srgbClr val="FFFFFF"/>
                </a:solidFill>
              </a:rPr>
              <a:t>Analysis</a:t>
            </a:r>
            <a:endParaRPr sz="5600"/>
          </a:p>
        </p:txBody>
      </p:sp>
      <p:sp>
        <p:nvSpPr>
          <p:cNvPr id="5" name="object 5"/>
          <p:cNvSpPr/>
          <p:nvPr/>
        </p:nvSpPr>
        <p:spPr>
          <a:xfrm>
            <a:off x="419494" y="8763368"/>
            <a:ext cx="17574260" cy="1162050"/>
          </a:xfrm>
          <a:custGeom>
            <a:avLst/>
            <a:gdLst/>
            <a:ahLst/>
            <a:cxnLst/>
            <a:rect l="l" t="t" r="r" b="b"/>
            <a:pathLst>
              <a:path w="17574260" h="1162050">
                <a:moveTo>
                  <a:pt x="16977109" y="1162049"/>
                </a:moveTo>
                <a:lnTo>
                  <a:pt x="596877" y="1162049"/>
                </a:lnTo>
                <a:lnTo>
                  <a:pt x="547886" y="1160123"/>
                </a:lnTo>
                <a:lnTo>
                  <a:pt x="499993" y="1154445"/>
                </a:lnTo>
                <a:lnTo>
                  <a:pt x="453350" y="1145164"/>
                </a:lnTo>
                <a:lnTo>
                  <a:pt x="408111" y="1132431"/>
                </a:lnTo>
                <a:lnTo>
                  <a:pt x="364428" y="1116396"/>
                </a:lnTo>
                <a:lnTo>
                  <a:pt x="322454" y="1097209"/>
                </a:lnTo>
                <a:lnTo>
                  <a:pt x="282344" y="1075020"/>
                </a:lnTo>
                <a:lnTo>
                  <a:pt x="244248" y="1049979"/>
                </a:lnTo>
                <a:lnTo>
                  <a:pt x="208322" y="1022237"/>
                </a:lnTo>
                <a:lnTo>
                  <a:pt x="174716" y="991943"/>
                </a:lnTo>
                <a:lnTo>
                  <a:pt x="143585" y="959247"/>
                </a:lnTo>
                <a:lnTo>
                  <a:pt x="115082" y="924300"/>
                </a:lnTo>
                <a:lnTo>
                  <a:pt x="89359" y="887252"/>
                </a:lnTo>
                <a:lnTo>
                  <a:pt x="66569" y="848253"/>
                </a:lnTo>
                <a:lnTo>
                  <a:pt x="46866" y="807453"/>
                </a:lnTo>
                <a:lnTo>
                  <a:pt x="30402" y="765001"/>
                </a:lnTo>
                <a:lnTo>
                  <a:pt x="17330" y="721049"/>
                </a:lnTo>
                <a:lnTo>
                  <a:pt x="7804" y="675746"/>
                </a:lnTo>
                <a:lnTo>
                  <a:pt x="1976" y="629243"/>
                </a:lnTo>
                <a:lnTo>
                  <a:pt x="0" y="581689"/>
                </a:lnTo>
                <a:lnTo>
                  <a:pt x="1976" y="533944"/>
                </a:lnTo>
                <a:lnTo>
                  <a:pt x="7804" y="487270"/>
                </a:lnTo>
                <a:lnTo>
                  <a:pt x="17330" y="441814"/>
                </a:lnTo>
                <a:lnTo>
                  <a:pt x="30402" y="397726"/>
                </a:lnTo>
                <a:lnTo>
                  <a:pt x="46866" y="355154"/>
                </a:lnTo>
                <a:lnTo>
                  <a:pt x="66569" y="314249"/>
                </a:lnTo>
                <a:lnTo>
                  <a:pt x="89359" y="275159"/>
                </a:lnTo>
                <a:lnTo>
                  <a:pt x="115082" y="238033"/>
                </a:lnTo>
                <a:lnTo>
                  <a:pt x="143585" y="203021"/>
                </a:lnTo>
                <a:lnTo>
                  <a:pt x="174716" y="170270"/>
                </a:lnTo>
                <a:lnTo>
                  <a:pt x="208322" y="139932"/>
                </a:lnTo>
                <a:lnTo>
                  <a:pt x="244248" y="112153"/>
                </a:lnTo>
                <a:lnTo>
                  <a:pt x="282344" y="87085"/>
                </a:lnTo>
                <a:lnTo>
                  <a:pt x="322454" y="64875"/>
                </a:lnTo>
                <a:lnTo>
                  <a:pt x="364428" y="45673"/>
                </a:lnTo>
                <a:lnTo>
                  <a:pt x="408111" y="29628"/>
                </a:lnTo>
                <a:lnTo>
                  <a:pt x="453350" y="16889"/>
                </a:lnTo>
                <a:lnTo>
                  <a:pt x="499993" y="7605"/>
                </a:lnTo>
                <a:lnTo>
                  <a:pt x="547886" y="1926"/>
                </a:lnTo>
                <a:lnTo>
                  <a:pt x="596877" y="0"/>
                </a:lnTo>
                <a:lnTo>
                  <a:pt x="16977109" y="0"/>
                </a:lnTo>
                <a:lnTo>
                  <a:pt x="17026100" y="1926"/>
                </a:lnTo>
                <a:lnTo>
                  <a:pt x="17073993" y="7605"/>
                </a:lnTo>
                <a:lnTo>
                  <a:pt x="17120636" y="16889"/>
                </a:lnTo>
                <a:lnTo>
                  <a:pt x="17165875" y="29628"/>
                </a:lnTo>
                <a:lnTo>
                  <a:pt x="17209558" y="45673"/>
                </a:lnTo>
                <a:lnTo>
                  <a:pt x="17251531" y="64875"/>
                </a:lnTo>
                <a:lnTo>
                  <a:pt x="17291642" y="87085"/>
                </a:lnTo>
                <a:lnTo>
                  <a:pt x="17329737" y="112153"/>
                </a:lnTo>
                <a:lnTo>
                  <a:pt x="17365664" y="139932"/>
                </a:lnTo>
                <a:lnTo>
                  <a:pt x="17399269" y="170270"/>
                </a:lnTo>
                <a:lnTo>
                  <a:pt x="17430400" y="203021"/>
                </a:lnTo>
                <a:lnTo>
                  <a:pt x="17458904" y="238033"/>
                </a:lnTo>
                <a:lnTo>
                  <a:pt x="17484627" y="275159"/>
                </a:lnTo>
                <a:lnTo>
                  <a:pt x="17507417" y="314249"/>
                </a:lnTo>
                <a:lnTo>
                  <a:pt x="17527120" y="355154"/>
                </a:lnTo>
                <a:lnTo>
                  <a:pt x="17543584" y="397726"/>
                </a:lnTo>
                <a:lnTo>
                  <a:pt x="17556655" y="441814"/>
                </a:lnTo>
                <a:lnTo>
                  <a:pt x="17566182" y="487270"/>
                </a:lnTo>
                <a:lnTo>
                  <a:pt x="17572010" y="533944"/>
                </a:lnTo>
                <a:lnTo>
                  <a:pt x="17573986" y="581689"/>
                </a:lnTo>
                <a:lnTo>
                  <a:pt x="17571815" y="629243"/>
                </a:lnTo>
                <a:lnTo>
                  <a:pt x="17565812" y="675746"/>
                </a:lnTo>
                <a:lnTo>
                  <a:pt x="17556132" y="721049"/>
                </a:lnTo>
                <a:lnTo>
                  <a:pt x="17542927" y="765001"/>
                </a:lnTo>
                <a:lnTo>
                  <a:pt x="17526350" y="807453"/>
                </a:lnTo>
                <a:lnTo>
                  <a:pt x="17506554" y="848253"/>
                </a:lnTo>
                <a:lnTo>
                  <a:pt x="17483693" y="887252"/>
                </a:lnTo>
                <a:lnTo>
                  <a:pt x="17457918" y="924300"/>
                </a:lnTo>
                <a:lnTo>
                  <a:pt x="17429384" y="959247"/>
                </a:lnTo>
                <a:lnTo>
                  <a:pt x="17398243" y="991943"/>
                </a:lnTo>
                <a:lnTo>
                  <a:pt x="17364648" y="1022237"/>
                </a:lnTo>
                <a:lnTo>
                  <a:pt x="17328752" y="1049979"/>
                </a:lnTo>
                <a:lnTo>
                  <a:pt x="17290708" y="1075020"/>
                </a:lnTo>
                <a:lnTo>
                  <a:pt x="17250669" y="1097209"/>
                </a:lnTo>
                <a:lnTo>
                  <a:pt x="17208788" y="1116396"/>
                </a:lnTo>
                <a:lnTo>
                  <a:pt x="17165218" y="1132431"/>
                </a:lnTo>
                <a:lnTo>
                  <a:pt x="17120112" y="1145164"/>
                </a:lnTo>
                <a:lnTo>
                  <a:pt x="17073624" y="1154445"/>
                </a:lnTo>
                <a:lnTo>
                  <a:pt x="17025905" y="1160123"/>
                </a:lnTo>
                <a:lnTo>
                  <a:pt x="16977109" y="1162049"/>
                </a:lnTo>
                <a:close/>
              </a:path>
            </a:pathLst>
          </a:custGeom>
          <a:solidFill>
            <a:srgbClr val="152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4266" y="9088758"/>
            <a:ext cx="1460309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Tahoma"/>
                <a:cs typeface="Tahoma"/>
              </a:rPr>
              <a:t>this,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ahoma"/>
                <a:cs typeface="Tahoma"/>
              </a:rPr>
              <a:t>could</a:t>
            </a:r>
            <a:r>
              <a:rPr sz="30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Tahoma"/>
                <a:cs typeface="Tahoma"/>
              </a:rPr>
              <a:t>infer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dataset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0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ahoma"/>
                <a:cs typeface="Tahoma"/>
              </a:rPr>
              <a:t>balanced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terms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0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ahoma"/>
                <a:cs typeface="Tahoma"/>
              </a:rPr>
              <a:t>type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Tahoma"/>
                <a:cs typeface="Tahoma"/>
              </a:rPr>
              <a:t>distraction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52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9494" y="9049118"/>
            <a:ext cx="17574260" cy="1162050"/>
          </a:xfrm>
          <a:custGeom>
            <a:avLst/>
            <a:gdLst/>
            <a:ahLst/>
            <a:cxnLst/>
            <a:rect l="l" t="t" r="r" b="b"/>
            <a:pathLst>
              <a:path w="17574260" h="1162050">
                <a:moveTo>
                  <a:pt x="16977109" y="1162049"/>
                </a:moveTo>
                <a:lnTo>
                  <a:pt x="596877" y="1162049"/>
                </a:lnTo>
                <a:lnTo>
                  <a:pt x="547886" y="1160123"/>
                </a:lnTo>
                <a:lnTo>
                  <a:pt x="499993" y="1154445"/>
                </a:lnTo>
                <a:lnTo>
                  <a:pt x="453350" y="1145164"/>
                </a:lnTo>
                <a:lnTo>
                  <a:pt x="408111" y="1132431"/>
                </a:lnTo>
                <a:lnTo>
                  <a:pt x="364428" y="1116396"/>
                </a:lnTo>
                <a:lnTo>
                  <a:pt x="322454" y="1097209"/>
                </a:lnTo>
                <a:lnTo>
                  <a:pt x="282344" y="1075020"/>
                </a:lnTo>
                <a:lnTo>
                  <a:pt x="244248" y="1049979"/>
                </a:lnTo>
                <a:lnTo>
                  <a:pt x="208322" y="1022237"/>
                </a:lnTo>
                <a:lnTo>
                  <a:pt x="174716" y="991943"/>
                </a:lnTo>
                <a:lnTo>
                  <a:pt x="143585" y="959247"/>
                </a:lnTo>
                <a:lnTo>
                  <a:pt x="115082" y="924300"/>
                </a:lnTo>
                <a:lnTo>
                  <a:pt x="89359" y="887252"/>
                </a:lnTo>
                <a:lnTo>
                  <a:pt x="66569" y="848253"/>
                </a:lnTo>
                <a:lnTo>
                  <a:pt x="46866" y="807453"/>
                </a:lnTo>
                <a:lnTo>
                  <a:pt x="30402" y="765001"/>
                </a:lnTo>
                <a:lnTo>
                  <a:pt x="17330" y="721049"/>
                </a:lnTo>
                <a:lnTo>
                  <a:pt x="7804" y="675746"/>
                </a:lnTo>
                <a:lnTo>
                  <a:pt x="1976" y="629243"/>
                </a:lnTo>
                <a:lnTo>
                  <a:pt x="0" y="581689"/>
                </a:lnTo>
                <a:lnTo>
                  <a:pt x="1976" y="533944"/>
                </a:lnTo>
                <a:lnTo>
                  <a:pt x="7804" y="487270"/>
                </a:lnTo>
                <a:lnTo>
                  <a:pt x="17330" y="441814"/>
                </a:lnTo>
                <a:lnTo>
                  <a:pt x="30402" y="397726"/>
                </a:lnTo>
                <a:lnTo>
                  <a:pt x="46866" y="355154"/>
                </a:lnTo>
                <a:lnTo>
                  <a:pt x="66569" y="314249"/>
                </a:lnTo>
                <a:lnTo>
                  <a:pt x="89359" y="275159"/>
                </a:lnTo>
                <a:lnTo>
                  <a:pt x="115082" y="238033"/>
                </a:lnTo>
                <a:lnTo>
                  <a:pt x="143585" y="203021"/>
                </a:lnTo>
                <a:lnTo>
                  <a:pt x="174716" y="170270"/>
                </a:lnTo>
                <a:lnTo>
                  <a:pt x="208322" y="139932"/>
                </a:lnTo>
                <a:lnTo>
                  <a:pt x="244248" y="112153"/>
                </a:lnTo>
                <a:lnTo>
                  <a:pt x="282344" y="87085"/>
                </a:lnTo>
                <a:lnTo>
                  <a:pt x="322454" y="64875"/>
                </a:lnTo>
                <a:lnTo>
                  <a:pt x="364428" y="45673"/>
                </a:lnTo>
                <a:lnTo>
                  <a:pt x="408111" y="29628"/>
                </a:lnTo>
                <a:lnTo>
                  <a:pt x="453350" y="16889"/>
                </a:lnTo>
                <a:lnTo>
                  <a:pt x="499993" y="7605"/>
                </a:lnTo>
                <a:lnTo>
                  <a:pt x="547886" y="1926"/>
                </a:lnTo>
                <a:lnTo>
                  <a:pt x="596877" y="0"/>
                </a:lnTo>
                <a:lnTo>
                  <a:pt x="16977109" y="0"/>
                </a:lnTo>
                <a:lnTo>
                  <a:pt x="17026100" y="1926"/>
                </a:lnTo>
                <a:lnTo>
                  <a:pt x="17073993" y="7605"/>
                </a:lnTo>
                <a:lnTo>
                  <a:pt x="17120636" y="16889"/>
                </a:lnTo>
                <a:lnTo>
                  <a:pt x="17165875" y="29628"/>
                </a:lnTo>
                <a:lnTo>
                  <a:pt x="17209558" y="45673"/>
                </a:lnTo>
                <a:lnTo>
                  <a:pt x="17251531" y="64875"/>
                </a:lnTo>
                <a:lnTo>
                  <a:pt x="17291642" y="87085"/>
                </a:lnTo>
                <a:lnTo>
                  <a:pt x="17329737" y="112153"/>
                </a:lnTo>
                <a:lnTo>
                  <a:pt x="17365664" y="139932"/>
                </a:lnTo>
                <a:lnTo>
                  <a:pt x="17399269" y="170270"/>
                </a:lnTo>
                <a:lnTo>
                  <a:pt x="17430400" y="203021"/>
                </a:lnTo>
                <a:lnTo>
                  <a:pt x="17458904" y="238033"/>
                </a:lnTo>
                <a:lnTo>
                  <a:pt x="17484627" y="275159"/>
                </a:lnTo>
                <a:lnTo>
                  <a:pt x="17507417" y="314249"/>
                </a:lnTo>
                <a:lnTo>
                  <a:pt x="17527120" y="355154"/>
                </a:lnTo>
                <a:lnTo>
                  <a:pt x="17543584" y="397726"/>
                </a:lnTo>
                <a:lnTo>
                  <a:pt x="17556655" y="441814"/>
                </a:lnTo>
                <a:lnTo>
                  <a:pt x="17566182" y="487270"/>
                </a:lnTo>
                <a:lnTo>
                  <a:pt x="17572010" y="533944"/>
                </a:lnTo>
                <a:lnTo>
                  <a:pt x="17573986" y="581689"/>
                </a:lnTo>
                <a:lnTo>
                  <a:pt x="17571815" y="629243"/>
                </a:lnTo>
                <a:lnTo>
                  <a:pt x="17565812" y="675746"/>
                </a:lnTo>
                <a:lnTo>
                  <a:pt x="17556132" y="721049"/>
                </a:lnTo>
                <a:lnTo>
                  <a:pt x="17542927" y="765001"/>
                </a:lnTo>
                <a:lnTo>
                  <a:pt x="17526350" y="807453"/>
                </a:lnTo>
                <a:lnTo>
                  <a:pt x="17506554" y="848253"/>
                </a:lnTo>
                <a:lnTo>
                  <a:pt x="17483693" y="887252"/>
                </a:lnTo>
                <a:lnTo>
                  <a:pt x="17457918" y="924300"/>
                </a:lnTo>
                <a:lnTo>
                  <a:pt x="17429384" y="959247"/>
                </a:lnTo>
                <a:lnTo>
                  <a:pt x="17398243" y="991943"/>
                </a:lnTo>
                <a:lnTo>
                  <a:pt x="17364648" y="1022237"/>
                </a:lnTo>
                <a:lnTo>
                  <a:pt x="17328752" y="1049979"/>
                </a:lnTo>
                <a:lnTo>
                  <a:pt x="17290708" y="1075020"/>
                </a:lnTo>
                <a:lnTo>
                  <a:pt x="17250669" y="1097209"/>
                </a:lnTo>
                <a:lnTo>
                  <a:pt x="17208788" y="1116396"/>
                </a:lnTo>
                <a:lnTo>
                  <a:pt x="17165218" y="1132431"/>
                </a:lnTo>
                <a:lnTo>
                  <a:pt x="17120112" y="1145164"/>
                </a:lnTo>
                <a:lnTo>
                  <a:pt x="17073624" y="1154445"/>
                </a:lnTo>
                <a:lnTo>
                  <a:pt x="17025905" y="1160123"/>
                </a:lnTo>
                <a:lnTo>
                  <a:pt x="16977109" y="1162049"/>
                </a:lnTo>
                <a:close/>
              </a:path>
            </a:pathLst>
          </a:custGeom>
          <a:solidFill>
            <a:srgbClr val="152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8682" y="2342203"/>
            <a:ext cx="10153649" cy="65055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59166" y="494585"/>
            <a:ext cx="17574260" cy="1162050"/>
          </a:xfrm>
          <a:custGeom>
            <a:avLst/>
            <a:gdLst/>
            <a:ahLst/>
            <a:cxnLst/>
            <a:rect l="l" t="t" r="r" b="b"/>
            <a:pathLst>
              <a:path w="17574260" h="1162050">
                <a:moveTo>
                  <a:pt x="16977109" y="1162049"/>
                </a:moveTo>
                <a:lnTo>
                  <a:pt x="596877" y="1162049"/>
                </a:lnTo>
                <a:lnTo>
                  <a:pt x="547886" y="1160123"/>
                </a:lnTo>
                <a:lnTo>
                  <a:pt x="499993" y="1154445"/>
                </a:lnTo>
                <a:lnTo>
                  <a:pt x="453350" y="1145164"/>
                </a:lnTo>
                <a:lnTo>
                  <a:pt x="408111" y="1132431"/>
                </a:lnTo>
                <a:lnTo>
                  <a:pt x="364428" y="1116396"/>
                </a:lnTo>
                <a:lnTo>
                  <a:pt x="322454" y="1097209"/>
                </a:lnTo>
                <a:lnTo>
                  <a:pt x="282344" y="1075020"/>
                </a:lnTo>
                <a:lnTo>
                  <a:pt x="244248" y="1049979"/>
                </a:lnTo>
                <a:lnTo>
                  <a:pt x="208322" y="1022237"/>
                </a:lnTo>
                <a:lnTo>
                  <a:pt x="174716" y="991943"/>
                </a:lnTo>
                <a:lnTo>
                  <a:pt x="143585" y="959247"/>
                </a:lnTo>
                <a:lnTo>
                  <a:pt x="115082" y="924300"/>
                </a:lnTo>
                <a:lnTo>
                  <a:pt x="89359" y="887252"/>
                </a:lnTo>
                <a:lnTo>
                  <a:pt x="66569" y="848253"/>
                </a:lnTo>
                <a:lnTo>
                  <a:pt x="46866" y="807453"/>
                </a:lnTo>
                <a:lnTo>
                  <a:pt x="30402" y="765001"/>
                </a:lnTo>
                <a:lnTo>
                  <a:pt x="17330" y="721049"/>
                </a:lnTo>
                <a:lnTo>
                  <a:pt x="7804" y="675746"/>
                </a:lnTo>
                <a:lnTo>
                  <a:pt x="1976" y="629243"/>
                </a:lnTo>
                <a:lnTo>
                  <a:pt x="0" y="581689"/>
                </a:lnTo>
                <a:lnTo>
                  <a:pt x="1976" y="533944"/>
                </a:lnTo>
                <a:lnTo>
                  <a:pt x="7804" y="487270"/>
                </a:lnTo>
                <a:lnTo>
                  <a:pt x="17330" y="441814"/>
                </a:lnTo>
                <a:lnTo>
                  <a:pt x="30402" y="397726"/>
                </a:lnTo>
                <a:lnTo>
                  <a:pt x="46866" y="355154"/>
                </a:lnTo>
                <a:lnTo>
                  <a:pt x="66569" y="314249"/>
                </a:lnTo>
                <a:lnTo>
                  <a:pt x="89359" y="275159"/>
                </a:lnTo>
                <a:lnTo>
                  <a:pt x="115082" y="238033"/>
                </a:lnTo>
                <a:lnTo>
                  <a:pt x="143585" y="203021"/>
                </a:lnTo>
                <a:lnTo>
                  <a:pt x="174716" y="170270"/>
                </a:lnTo>
                <a:lnTo>
                  <a:pt x="208322" y="139932"/>
                </a:lnTo>
                <a:lnTo>
                  <a:pt x="244248" y="112153"/>
                </a:lnTo>
                <a:lnTo>
                  <a:pt x="282344" y="87085"/>
                </a:lnTo>
                <a:lnTo>
                  <a:pt x="322454" y="64875"/>
                </a:lnTo>
                <a:lnTo>
                  <a:pt x="364428" y="45673"/>
                </a:lnTo>
                <a:lnTo>
                  <a:pt x="408111" y="29628"/>
                </a:lnTo>
                <a:lnTo>
                  <a:pt x="453350" y="16889"/>
                </a:lnTo>
                <a:lnTo>
                  <a:pt x="499993" y="7605"/>
                </a:lnTo>
                <a:lnTo>
                  <a:pt x="547886" y="1926"/>
                </a:lnTo>
                <a:lnTo>
                  <a:pt x="596877" y="0"/>
                </a:lnTo>
                <a:lnTo>
                  <a:pt x="16977109" y="0"/>
                </a:lnTo>
                <a:lnTo>
                  <a:pt x="17026100" y="1926"/>
                </a:lnTo>
                <a:lnTo>
                  <a:pt x="17073993" y="7605"/>
                </a:lnTo>
                <a:lnTo>
                  <a:pt x="17120636" y="16889"/>
                </a:lnTo>
                <a:lnTo>
                  <a:pt x="17165875" y="29628"/>
                </a:lnTo>
                <a:lnTo>
                  <a:pt x="17209558" y="45673"/>
                </a:lnTo>
                <a:lnTo>
                  <a:pt x="17251531" y="64875"/>
                </a:lnTo>
                <a:lnTo>
                  <a:pt x="17291642" y="87085"/>
                </a:lnTo>
                <a:lnTo>
                  <a:pt x="17329737" y="112153"/>
                </a:lnTo>
                <a:lnTo>
                  <a:pt x="17365664" y="139932"/>
                </a:lnTo>
                <a:lnTo>
                  <a:pt x="17399269" y="170270"/>
                </a:lnTo>
                <a:lnTo>
                  <a:pt x="17430400" y="203021"/>
                </a:lnTo>
                <a:lnTo>
                  <a:pt x="17458904" y="238033"/>
                </a:lnTo>
                <a:lnTo>
                  <a:pt x="17484627" y="275159"/>
                </a:lnTo>
                <a:lnTo>
                  <a:pt x="17507417" y="314249"/>
                </a:lnTo>
                <a:lnTo>
                  <a:pt x="17527120" y="355154"/>
                </a:lnTo>
                <a:lnTo>
                  <a:pt x="17543584" y="397726"/>
                </a:lnTo>
                <a:lnTo>
                  <a:pt x="17556655" y="441814"/>
                </a:lnTo>
                <a:lnTo>
                  <a:pt x="17566182" y="487270"/>
                </a:lnTo>
                <a:lnTo>
                  <a:pt x="17572010" y="533944"/>
                </a:lnTo>
                <a:lnTo>
                  <a:pt x="17573986" y="581689"/>
                </a:lnTo>
                <a:lnTo>
                  <a:pt x="17571815" y="629243"/>
                </a:lnTo>
                <a:lnTo>
                  <a:pt x="17565812" y="675746"/>
                </a:lnTo>
                <a:lnTo>
                  <a:pt x="17556132" y="721049"/>
                </a:lnTo>
                <a:lnTo>
                  <a:pt x="17542927" y="765001"/>
                </a:lnTo>
                <a:lnTo>
                  <a:pt x="17526350" y="807453"/>
                </a:lnTo>
                <a:lnTo>
                  <a:pt x="17506554" y="848253"/>
                </a:lnTo>
                <a:lnTo>
                  <a:pt x="17483693" y="887252"/>
                </a:lnTo>
                <a:lnTo>
                  <a:pt x="17457918" y="924300"/>
                </a:lnTo>
                <a:lnTo>
                  <a:pt x="17429384" y="959247"/>
                </a:lnTo>
                <a:lnTo>
                  <a:pt x="17398243" y="991943"/>
                </a:lnTo>
                <a:lnTo>
                  <a:pt x="17364648" y="1022237"/>
                </a:lnTo>
                <a:lnTo>
                  <a:pt x="17328752" y="1049979"/>
                </a:lnTo>
                <a:lnTo>
                  <a:pt x="17290708" y="1075020"/>
                </a:lnTo>
                <a:lnTo>
                  <a:pt x="17250669" y="1097209"/>
                </a:lnTo>
                <a:lnTo>
                  <a:pt x="17208788" y="1116396"/>
                </a:lnTo>
                <a:lnTo>
                  <a:pt x="17165218" y="1132431"/>
                </a:lnTo>
                <a:lnTo>
                  <a:pt x="17120112" y="1145164"/>
                </a:lnTo>
                <a:lnTo>
                  <a:pt x="17073624" y="1154445"/>
                </a:lnTo>
                <a:lnTo>
                  <a:pt x="17025905" y="1160123"/>
                </a:lnTo>
                <a:lnTo>
                  <a:pt x="16977109" y="1162049"/>
                </a:lnTo>
                <a:close/>
              </a:path>
            </a:pathLst>
          </a:custGeom>
          <a:solidFill>
            <a:srgbClr val="7DC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2516" y="616003"/>
            <a:ext cx="7377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95" dirty="0">
                <a:solidFill>
                  <a:srgbClr val="FFFFFF"/>
                </a:solidFill>
              </a:rPr>
              <a:t>E</a:t>
            </a:r>
            <a:r>
              <a:rPr sz="4800" spc="75" dirty="0">
                <a:solidFill>
                  <a:srgbClr val="FFFFFF"/>
                </a:solidFill>
              </a:rPr>
              <a:t>x</a:t>
            </a:r>
            <a:r>
              <a:rPr sz="4800" spc="125" dirty="0">
                <a:solidFill>
                  <a:srgbClr val="FFFFFF"/>
                </a:solidFill>
              </a:rPr>
              <a:t>p</a:t>
            </a:r>
            <a:r>
              <a:rPr sz="4800" spc="-65" dirty="0">
                <a:solidFill>
                  <a:srgbClr val="FFFFFF"/>
                </a:solidFill>
              </a:rPr>
              <a:t>l</a:t>
            </a:r>
            <a:r>
              <a:rPr sz="4800" spc="125" dirty="0">
                <a:solidFill>
                  <a:srgbClr val="FFFFFF"/>
                </a:solidFill>
              </a:rPr>
              <a:t>o</a:t>
            </a:r>
            <a:r>
              <a:rPr sz="4800" spc="-150" dirty="0">
                <a:solidFill>
                  <a:srgbClr val="FFFFFF"/>
                </a:solidFill>
              </a:rPr>
              <a:t>r</a:t>
            </a:r>
            <a:r>
              <a:rPr sz="4800" spc="150" dirty="0">
                <a:solidFill>
                  <a:srgbClr val="FFFFFF"/>
                </a:solidFill>
              </a:rPr>
              <a:t>a</a:t>
            </a:r>
            <a:r>
              <a:rPr sz="4800" spc="50" dirty="0">
                <a:solidFill>
                  <a:srgbClr val="FFFFFF"/>
                </a:solidFill>
              </a:rPr>
              <a:t>t</a:t>
            </a:r>
            <a:r>
              <a:rPr sz="4800" spc="-80" dirty="0">
                <a:solidFill>
                  <a:srgbClr val="FFFFFF"/>
                </a:solidFill>
              </a:rPr>
              <a:t>i</a:t>
            </a:r>
            <a:r>
              <a:rPr sz="4800" spc="-85" dirty="0">
                <a:solidFill>
                  <a:srgbClr val="FFFFFF"/>
                </a:solidFill>
              </a:rPr>
              <a:t>v</a:t>
            </a:r>
            <a:r>
              <a:rPr sz="4800" spc="-80" dirty="0">
                <a:solidFill>
                  <a:srgbClr val="FFFFFF"/>
                </a:solidFill>
              </a:rPr>
              <a:t>e</a:t>
            </a:r>
            <a:r>
              <a:rPr sz="4800" spc="-345" dirty="0">
                <a:solidFill>
                  <a:srgbClr val="FFFFFF"/>
                </a:solidFill>
              </a:rPr>
              <a:t> </a:t>
            </a:r>
            <a:r>
              <a:rPr sz="4800" spc="320" dirty="0">
                <a:solidFill>
                  <a:srgbClr val="FFFFFF"/>
                </a:solidFill>
              </a:rPr>
              <a:t>D</a:t>
            </a:r>
            <a:r>
              <a:rPr sz="4800" spc="150" dirty="0">
                <a:solidFill>
                  <a:srgbClr val="FFFFFF"/>
                </a:solidFill>
              </a:rPr>
              <a:t>a</a:t>
            </a:r>
            <a:r>
              <a:rPr sz="4800" spc="50" dirty="0">
                <a:solidFill>
                  <a:srgbClr val="FFFFFF"/>
                </a:solidFill>
              </a:rPr>
              <a:t>t</a:t>
            </a:r>
            <a:r>
              <a:rPr sz="4800" spc="150" dirty="0">
                <a:solidFill>
                  <a:srgbClr val="FFFFFF"/>
                </a:solidFill>
              </a:rPr>
              <a:t>a</a:t>
            </a:r>
            <a:r>
              <a:rPr sz="4800" spc="-345" dirty="0">
                <a:solidFill>
                  <a:srgbClr val="FFFFFF"/>
                </a:solidFill>
              </a:rPr>
              <a:t> </a:t>
            </a:r>
            <a:r>
              <a:rPr sz="4800" spc="165" dirty="0">
                <a:solidFill>
                  <a:srgbClr val="FFFFFF"/>
                </a:solidFill>
              </a:rPr>
              <a:t>A</a:t>
            </a:r>
            <a:r>
              <a:rPr sz="4800" spc="20" dirty="0">
                <a:solidFill>
                  <a:srgbClr val="FFFFFF"/>
                </a:solidFill>
              </a:rPr>
              <a:t>n</a:t>
            </a:r>
            <a:r>
              <a:rPr sz="4800" spc="150" dirty="0">
                <a:solidFill>
                  <a:srgbClr val="FFFFFF"/>
                </a:solidFill>
              </a:rPr>
              <a:t>a</a:t>
            </a:r>
            <a:r>
              <a:rPr sz="4800" spc="-65" dirty="0">
                <a:solidFill>
                  <a:srgbClr val="FFFFFF"/>
                </a:solidFill>
              </a:rPr>
              <a:t>l</a:t>
            </a:r>
            <a:r>
              <a:rPr sz="4800" dirty="0">
                <a:solidFill>
                  <a:srgbClr val="FFFFFF"/>
                </a:solidFill>
              </a:rPr>
              <a:t>y</a:t>
            </a:r>
            <a:r>
              <a:rPr sz="4800" spc="450" dirty="0">
                <a:solidFill>
                  <a:srgbClr val="FFFFFF"/>
                </a:solidFill>
              </a:rPr>
              <a:t>s</a:t>
            </a:r>
            <a:r>
              <a:rPr sz="4800" spc="-80" dirty="0">
                <a:solidFill>
                  <a:srgbClr val="FFFFFF"/>
                </a:solidFill>
              </a:rPr>
              <a:t>i</a:t>
            </a:r>
            <a:r>
              <a:rPr sz="4800" spc="450" dirty="0">
                <a:solidFill>
                  <a:srgbClr val="FFFFFF"/>
                </a:solidFill>
              </a:rPr>
              <a:t>s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1890148" y="9374508"/>
            <a:ext cx="13309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Tahoma"/>
                <a:cs typeface="Tahoma"/>
              </a:rPr>
              <a:t>this,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ahoma"/>
                <a:cs typeface="Tahoma"/>
              </a:rPr>
              <a:t>could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Tahoma"/>
                <a:cs typeface="Tahoma"/>
              </a:rPr>
              <a:t>infer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there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ahoma"/>
                <a:cs typeface="Tahoma"/>
              </a:rPr>
              <a:t>some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Tahoma"/>
                <a:cs typeface="Tahoma"/>
              </a:rPr>
              <a:t>imbalance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Tahoma"/>
                <a:cs typeface="Tahoma"/>
              </a:rPr>
              <a:t>terms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0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Tahoma"/>
                <a:cs typeface="Tahoma"/>
              </a:rPr>
              <a:t>driver</a:t>
            </a:r>
            <a:r>
              <a:rPr sz="30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100" dirty="0">
                <a:solidFill>
                  <a:srgbClr val="FFFFFF"/>
                </a:solidFill>
                <a:latin typeface="Tahoma"/>
                <a:cs typeface="Tahoma"/>
              </a:rPr>
              <a:t>(id)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166" y="208841"/>
            <a:ext cx="17574260" cy="1162050"/>
          </a:xfrm>
          <a:custGeom>
            <a:avLst/>
            <a:gdLst/>
            <a:ahLst/>
            <a:cxnLst/>
            <a:rect l="l" t="t" r="r" b="b"/>
            <a:pathLst>
              <a:path w="17574260" h="1162050">
                <a:moveTo>
                  <a:pt x="16977109" y="1162049"/>
                </a:moveTo>
                <a:lnTo>
                  <a:pt x="596877" y="1162049"/>
                </a:lnTo>
                <a:lnTo>
                  <a:pt x="547886" y="1160123"/>
                </a:lnTo>
                <a:lnTo>
                  <a:pt x="499993" y="1154445"/>
                </a:lnTo>
                <a:lnTo>
                  <a:pt x="453350" y="1145164"/>
                </a:lnTo>
                <a:lnTo>
                  <a:pt x="408111" y="1132431"/>
                </a:lnTo>
                <a:lnTo>
                  <a:pt x="364428" y="1116396"/>
                </a:lnTo>
                <a:lnTo>
                  <a:pt x="322454" y="1097209"/>
                </a:lnTo>
                <a:lnTo>
                  <a:pt x="282344" y="1075020"/>
                </a:lnTo>
                <a:lnTo>
                  <a:pt x="244248" y="1049979"/>
                </a:lnTo>
                <a:lnTo>
                  <a:pt x="208322" y="1022237"/>
                </a:lnTo>
                <a:lnTo>
                  <a:pt x="174716" y="991943"/>
                </a:lnTo>
                <a:lnTo>
                  <a:pt x="143585" y="959247"/>
                </a:lnTo>
                <a:lnTo>
                  <a:pt x="115082" y="924300"/>
                </a:lnTo>
                <a:lnTo>
                  <a:pt x="89359" y="887252"/>
                </a:lnTo>
                <a:lnTo>
                  <a:pt x="66569" y="848253"/>
                </a:lnTo>
                <a:lnTo>
                  <a:pt x="46866" y="807453"/>
                </a:lnTo>
                <a:lnTo>
                  <a:pt x="30402" y="765001"/>
                </a:lnTo>
                <a:lnTo>
                  <a:pt x="17330" y="721049"/>
                </a:lnTo>
                <a:lnTo>
                  <a:pt x="7804" y="675746"/>
                </a:lnTo>
                <a:lnTo>
                  <a:pt x="1976" y="629243"/>
                </a:lnTo>
                <a:lnTo>
                  <a:pt x="0" y="581689"/>
                </a:lnTo>
                <a:lnTo>
                  <a:pt x="1976" y="533944"/>
                </a:lnTo>
                <a:lnTo>
                  <a:pt x="7804" y="487270"/>
                </a:lnTo>
                <a:lnTo>
                  <a:pt x="17330" y="441814"/>
                </a:lnTo>
                <a:lnTo>
                  <a:pt x="30402" y="397726"/>
                </a:lnTo>
                <a:lnTo>
                  <a:pt x="46866" y="355154"/>
                </a:lnTo>
                <a:lnTo>
                  <a:pt x="66569" y="314249"/>
                </a:lnTo>
                <a:lnTo>
                  <a:pt x="89359" y="275159"/>
                </a:lnTo>
                <a:lnTo>
                  <a:pt x="115082" y="238033"/>
                </a:lnTo>
                <a:lnTo>
                  <a:pt x="143585" y="203021"/>
                </a:lnTo>
                <a:lnTo>
                  <a:pt x="174716" y="170270"/>
                </a:lnTo>
                <a:lnTo>
                  <a:pt x="208322" y="139932"/>
                </a:lnTo>
                <a:lnTo>
                  <a:pt x="244248" y="112153"/>
                </a:lnTo>
                <a:lnTo>
                  <a:pt x="282344" y="87085"/>
                </a:lnTo>
                <a:lnTo>
                  <a:pt x="322454" y="64875"/>
                </a:lnTo>
                <a:lnTo>
                  <a:pt x="364428" y="45673"/>
                </a:lnTo>
                <a:lnTo>
                  <a:pt x="408111" y="29628"/>
                </a:lnTo>
                <a:lnTo>
                  <a:pt x="453350" y="16889"/>
                </a:lnTo>
                <a:lnTo>
                  <a:pt x="499993" y="7605"/>
                </a:lnTo>
                <a:lnTo>
                  <a:pt x="547886" y="1926"/>
                </a:lnTo>
                <a:lnTo>
                  <a:pt x="596877" y="0"/>
                </a:lnTo>
                <a:lnTo>
                  <a:pt x="16977109" y="0"/>
                </a:lnTo>
                <a:lnTo>
                  <a:pt x="17026100" y="1926"/>
                </a:lnTo>
                <a:lnTo>
                  <a:pt x="17073993" y="7605"/>
                </a:lnTo>
                <a:lnTo>
                  <a:pt x="17120636" y="16889"/>
                </a:lnTo>
                <a:lnTo>
                  <a:pt x="17165875" y="29628"/>
                </a:lnTo>
                <a:lnTo>
                  <a:pt x="17209558" y="45673"/>
                </a:lnTo>
                <a:lnTo>
                  <a:pt x="17251531" y="64875"/>
                </a:lnTo>
                <a:lnTo>
                  <a:pt x="17291642" y="87085"/>
                </a:lnTo>
                <a:lnTo>
                  <a:pt x="17329737" y="112153"/>
                </a:lnTo>
                <a:lnTo>
                  <a:pt x="17365664" y="139932"/>
                </a:lnTo>
                <a:lnTo>
                  <a:pt x="17399269" y="170270"/>
                </a:lnTo>
                <a:lnTo>
                  <a:pt x="17430400" y="203021"/>
                </a:lnTo>
                <a:lnTo>
                  <a:pt x="17458904" y="238033"/>
                </a:lnTo>
                <a:lnTo>
                  <a:pt x="17484627" y="275159"/>
                </a:lnTo>
                <a:lnTo>
                  <a:pt x="17507417" y="314249"/>
                </a:lnTo>
                <a:lnTo>
                  <a:pt x="17527120" y="355154"/>
                </a:lnTo>
                <a:lnTo>
                  <a:pt x="17543584" y="397726"/>
                </a:lnTo>
                <a:lnTo>
                  <a:pt x="17556655" y="441814"/>
                </a:lnTo>
                <a:lnTo>
                  <a:pt x="17566182" y="487270"/>
                </a:lnTo>
                <a:lnTo>
                  <a:pt x="17572010" y="533944"/>
                </a:lnTo>
                <a:lnTo>
                  <a:pt x="17573986" y="581689"/>
                </a:lnTo>
                <a:lnTo>
                  <a:pt x="17571815" y="629243"/>
                </a:lnTo>
                <a:lnTo>
                  <a:pt x="17565812" y="675746"/>
                </a:lnTo>
                <a:lnTo>
                  <a:pt x="17556132" y="721049"/>
                </a:lnTo>
                <a:lnTo>
                  <a:pt x="17542927" y="765001"/>
                </a:lnTo>
                <a:lnTo>
                  <a:pt x="17526350" y="807453"/>
                </a:lnTo>
                <a:lnTo>
                  <a:pt x="17506554" y="848253"/>
                </a:lnTo>
                <a:lnTo>
                  <a:pt x="17483693" y="887252"/>
                </a:lnTo>
                <a:lnTo>
                  <a:pt x="17457918" y="924300"/>
                </a:lnTo>
                <a:lnTo>
                  <a:pt x="17429384" y="959247"/>
                </a:lnTo>
                <a:lnTo>
                  <a:pt x="17398243" y="991943"/>
                </a:lnTo>
                <a:lnTo>
                  <a:pt x="17364648" y="1022237"/>
                </a:lnTo>
                <a:lnTo>
                  <a:pt x="17328752" y="1049979"/>
                </a:lnTo>
                <a:lnTo>
                  <a:pt x="17290708" y="1075020"/>
                </a:lnTo>
                <a:lnTo>
                  <a:pt x="17250669" y="1097209"/>
                </a:lnTo>
                <a:lnTo>
                  <a:pt x="17208788" y="1116396"/>
                </a:lnTo>
                <a:lnTo>
                  <a:pt x="17165218" y="1132431"/>
                </a:lnTo>
                <a:lnTo>
                  <a:pt x="17120112" y="1145164"/>
                </a:lnTo>
                <a:lnTo>
                  <a:pt x="17073624" y="1154445"/>
                </a:lnTo>
                <a:lnTo>
                  <a:pt x="17025905" y="1160123"/>
                </a:lnTo>
                <a:lnTo>
                  <a:pt x="16977109" y="1162049"/>
                </a:lnTo>
                <a:close/>
              </a:path>
            </a:pathLst>
          </a:custGeom>
          <a:solidFill>
            <a:srgbClr val="1525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950" y="2018133"/>
            <a:ext cx="15925799" cy="60293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2516" y="330259"/>
            <a:ext cx="7335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65" dirty="0">
                <a:solidFill>
                  <a:srgbClr val="FFFFFF"/>
                </a:solidFill>
              </a:rPr>
              <a:t>A</a:t>
            </a:r>
            <a:r>
              <a:rPr sz="4800" spc="-150" dirty="0">
                <a:solidFill>
                  <a:srgbClr val="FFFFFF"/>
                </a:solidFill>
              </a:rPr>
              <a:t>r</a:t>
            </a:r>
            <a:r>
              <a:rPr sz="4800" spc="-145" dirty="0">
                <a:solidFill>
                  <a:srgbClr val="FFFFFF"/>
                </a:solidFill>
              </a:rPr>
              <a:t>c</a:t>
            </a:r>
            <a:r>
              <a:rPr sz="4800" spc="10" dirty="0">
                <a:solidFill>
                  <a:srgbClr val="FFFFFF"/>
                </a:solidFill>
              </a:rPr>
              <a:t>h</a:t>
            </a:r>
            <a:r>
              <a:rPr sz="4800" spc="-80" dirty="0">
                <a:solidFill>
                  <a:srgbClr val="FFFFFF"/>
                </a:solidFill>
              </a:rPr>
              <a:t>i</a:t>
            </a:r>
            <a:r>
              <a:rPr sz="4800" spc="50" dirty="0">
                <a:solidFill>
                  <a:srgbClr val="FFFFFF"/>
                </a:solidFill>
              </a:rPr>
              <a:t>t</a:t>
            </a:r>
            <a:r>
              <a:rPr sz="4800" spc="-80" dirty="0">
                <a:solidFill>
                  <a:srgbClr val="FFFFFF"/>
                </a:solidFill>
              </a:rPr>
              <a:t>e</a:t>
            </a:r>
            <a:r>
              <a:rPr sz="4800" spc="-145" dirty="0">
                <a:solidFill>
                  <a:srgbClr val="FFFFFF"/>
                </a:solidFill>
              </a:rPr>
              <a:t>c</a:t>
            </a:r>
            <a:r>
              <a:rPr sz="4800" spc="50" dirty="0">
                <a:solidFill>
                  <a:srgbClr val="FFFFFF"/>
                </a:solidFill>
              </a:rPr>
              <a:t>t</a:t>
            </a:r>
            <a:r>
              <a:rPr sz="4800" spc="20" dirty="0">
                <a:solidFill>
                  <a:srgbClr val="FFFFFF"/>
                </a:solidFill>
              </a:rPr>
              <a:t>u</a:t>
            </a:r>
            <a:r>
              <a:rPr sz="4800" spc="-150" dirty="0">
                <a:solidFill>
                  <a:srgbClr val="FFFFFF"/>
                </a:solidFill>
              </a:rPr>
              <a:t>r</a:t>
            </a:r>
            <a:r>
              <a:rPr sz="4800" spc="-80" dirty="0">
                <a:solidFill>
                  <a:srgbClr val="FFFFFF"/>
                </a:solidFill>
              </a:rPr>
              <a:t>e</a:t>
            </a:r>
            <a:r>
              <a:rPr sz="4800" spc="-345" dirty="0">
                <a:solidFill>
                  <a:srgbClr val="FFFFFF"/>
                </a:solidFill>
              </a:rPr>
              <a:t> </a:t>
            </a:r>
            <a:r>
              <a:rPr sz="4800" spc="125" dirty="0">
                <a:solidFill>
                  <a:srgbClr val="FFFFFF"/>
                </a:solidFill>
              </a:rPr>
              <a:t>o</a:t>
            </a:r>
            <a:r>
              <a:rPr sz="4800" spc="85" dirty="0">
                <a:solidFill>
                  <a:srgbClr val="FFFFFF"/>
                </a:solidFill>
              </a:rPr>
              <a:t>f</a:t>
            </a:r>
            <a:r>
              <a:rPr sz="4800" spc="-345" dirty="0">
                <a:solidFill>
                  <a:srgbClr val="FFFFFF"/>
                </a:solidFill>
              </a:rPr>
              <a:t> </a:t>
            </a:r>
            <a:r>
              <a:rPr sz="4800" spc="50" dirty="0">
                <a:solidFill>
                  <a:srgbClr val="FFFFFF"/>
                </a:solidFill>
              </a:rPr>
              <a:t>t</a:t>
            </a:r>
            <a:r>
              <a:rPr sz="4800" spc="10" dirty="0">
                <a:solidFill>
                  <a:srgbClr val="FFFFFF"/>
                </a:solidFill>
              </a:rPr>
              <a:t>h</a:t>
            </a:r>
            <a:r>
              <a:rPr sz="4800" spc="-80" dirty="0">
                <a:solidFill>
                  <a:srgbClr val="FFFFFF"/>
                </a:solidFill>
              </a:rPr>
              <a:t>e</a:t>
            </a:r>
            <a:r>
              <a:rPr sz="4800" spc="-345" dirty="0">
                <a:solidFill>
                  <a:srgbClr val="FFFFFF"/>
                </a:solidFill>
              </a:rPr>
              <a:t> </a:t>
            </a:r>
            <a:r>
              <a:rPr sz="4800" spc="690" dirty="0">
                <a:solidFill>
                  <a:srgbClr val="FFFFFF"/>
                </a:solidFill>
              </a:rPr>
              <a:t>M</a:t>
            </a:r>
            <a:r>
              <a:rPr sz="4800" spc="125" dirty="0">
                <a:solidFill>
                  <a:srgbClr val="FFFFFF"/>
                </a:solidFill>
              </a:rPr>
              <a:t>o</a:t>
            </a:r>
            <a:r>
              <a:rPr sz="4800" spc="130" dirty="0">
                <a:solidFill>
                  <a:srgbClr val="FFFFFF"/>
                </a:solidFill>
              </a:rPr>
              <a:t>d</a:t>
            </a:r>
            <a:r>
              <a:rPr sz="4800" spc="-80" dirty="0">
                <a:solidFill>
                  <a:srgbClr val="FFFFFF"/>
                </a:solidFill>
              </a:rPr>
              <a:t>e</a:t>
            </a:r>
            <a:r>
              <a:rPr sz="4800" spc="-65" dirty="0">
                <a:solidFill>
                  <a:srgbClr val="FFFFFF"/>
                </a:solidFill>
              </a:rPr>
              <a:t>l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591" y="8839289"/>
            <a:ext cx="123824" cy="123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30067" y="8626659"/>
            <a:ext cx="12618720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" dirty="0">
                <a:solidFill>
                  <a:srgbClr val="152544"/>
                </a:solidFill>
                <a:latin typeface="Tahoma"/>
                <a:cs typeface="Tahoma"/>
              </a:rPr>
              <a:t>using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50" dirty="0">
                <a:solidFill>
                  <a:srgbClr val="152544"/>
                </a:solidFill>
                <a:latin typeface="Tahoma"/>
                <a:cs typeface="Tahoma"/>
              </a:rPr>
              <a:t>the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90" dirty="0">
                <a:solidFill>
                  <a:srgbClr val="152544"/>
                </a:solidFill>
                <a:latin typeface="Tahoma"/>
                <a:cs typeface="Tahoma"/>
              </a:rPr>
              <a:t>resnet-50</a:t>
            </a:r>
            <a:r>
              <a:rPr sz="3000" spc="-275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35" dirty="0">
                <a:solidFill>
                  <a:srgbClr val="152544"/>
                </a:solidFill>
                <a:latin typeface="Tahoma"/>
                <a:cs typeface="Tahoma"/>
              </a:rPr>
              <a:t>convolution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5" dirty="0">
                <a:solidFill>
                  <a:srgbClr val="152544"/>
                </a:solidFill>
                <a:latin typeface="Tahoma"/>
                <a:cs typeface="Tahoma"/>
              </a:rPr>
              <a:t>neural</a:t>
            </a:r>
            <a:r>
              <a:rPr sz="3000" spc="-28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15" dirty="0">
                <a:solidFill>
                  <a:srgbClr val="152544"/>
                </a:solidFill>
                <a:latin typeface="Tahoma"/>
                <a:cs typeface="Tahoma"/>
              </a:rPr>
              <a:t>network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325"/>
              </a:spcBef>
            </a:pPr>
            <a:r>
              <a:rPr sz="3000" spc="40" dirty="0">
                <a:solidFill>
                  <a:srgbClr val="152544"/>
                </a:solidFill>
                <a:latin typeface="Tahoma"/>
                <a:cs typeface="Tahoma"/>
              </a:rPr>
              <a:t>series</a:t>
            </a:r>
            <a:r>
              <a:rPr sz="3000" spc="-27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152544"/>
                </a:solidFill>
                <a:latin typeface="Tahoma"/>
                <a:cs typeface="Tahoma"/>
              </a:rPr>
              <a:t>of</a:t>
            </a:r>
            <a:r>
              <a:rPr sz="3000" spc="-27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35" dirty="0">
                <a:solidFill>
                  <a:srgbClr val="152544"/>
                </a:solidFill>
                <a:latin typeface="Tahoma"/>
                <a:cs typeface="Tahoma"/>
              </a:rPr>
              <a:t>convolution</a:t>
            </a:r>
            <a:r>
              <a:rPr sz="3000" spc="-27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25" dirty="0">
                <a:solidFill>
                  <a:srgbClr val="152544"/>
                </a:solidFill>
                <a:latin typeface="Tahoma"/>
                <a:cs typeface="Tahoma"/>
              </a:rPr>
              <a:t>and</a:t>
            </a:r>
            <a:r>
              <a:rPr sz="3000" spc="-27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30" dirty="0">
                <a:solidFill>
                  <a:srgbClr val="152544"/>
                </a:solidFill>
                <a:latin typeface="Tahoma"/>
                <a:cs typeface="Tahoma"/>
              </a:rPr>
              <a:t>identity</a:t>
            </a:r>
            <a:r>
              <a:rPr sz="3000" spc="-27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70" dirty="0">
                <a:solidFill>
                  <a:srgbClr val="152544"/>
                </a:solidFill>
                <a:latin typeface="Tahoma"/>
                <a:cs typeface="Tahoma"/>
              </a:rPr>
              <a:t>blocks</a:t>
            </a:r>
            <a:r>
              <a:rPr sz="3000" spc="-27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35" dirty="0">
                <a:solidFill>
                  <a:srgbClr val="152544"/>
                </a:solidFill>
                <a:latin typeface="Tahoma"/>
                <a:cs typeface="Tahoma"/>
              </a:rPr>
              <a:t>followed</a:t>
            </a:r>
            <a:r>
              <a:rPr sz="3000" spc="-27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70" dirty="0">
                <a:solidFill>
                  <a:srgbClr val="152544"/>
                </a:solidFill>
                <a:latin typeface="Tahoma"/>
                <a:cs typeface="Tahoma"/>
              </a:rPr>
              <a:t>by</a:t>
            </a:r>
            <a:r>
              <a:rPr sz="3000" spc="-27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10" dirty="0">
                <a:solidFill>
                  <a:srgbClr val="152544"/>
                </a:solidFill>
                <a:latin typeface="Tahoma"/>
                <a:cs typeface="Tahoma"/>
              </a:rPr>
              <a:t>fully</a:t>
            </a:r>
            <a:r>
              <a:rPr sz="3000" spc="-27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90" dirty="0">
                <a:solidFill>
                  <a:srgbClr val="152544"/>
                </a:solidFill>
                <a:latin typeface="Tahoma"/>
                <a:cs typeface="Tahoma"/>
              </a:rPr>
              <a:t>connected</a:t>
            </a:r>
            <a:r>
              <a:rPr sz="3000" spc="-270" dirty="0">
                <a:solidFill>
                  <a:srgbClr val="152544"/>
                </a:solidFill>
                <a:latin typeface="Tahoma"/>
                <a:cs typeface="Tahoma"/>
              </a:rPr>
              <a:t> </a:t>
            </a:r>
            <a:r>
              <a:rPr sz="3000" spc="20" dirty="0">
                <a:solidFill>
                  <a:srgbClr val="152544"/>
                </a:solidFill>
                <a:latin typeface="Tahoma"/>
                <a:cs typeface="Tahoma"/>
              </a:rPr>
              <a:t>layers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591" y="9591764"/>
            <a:ext cx="123824" cy="123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728</Words>
  <Application>Microsoft Office PowerPoint</Application>
  <PresentationFormat>Custom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UI Gothic</vt:lpstr>
      <vt:lpstr>Calibri</vt:lpstr>
      <vt:lpstr>Tahoma</vt:lpstr>
      <vt:lpstr>Times New Roman</vt:lpstr>
      <vt:lpstr>Trebuchet MS</vt:lpstr>
      <vt:lpstr>Verdana</vt:lpstr>
      <vt:lpstr>Office Theme</vt:lpstr>
      <vt:lpstr>PowerPoint Presentation</vt:lpstr>
      <vt:lpstr>Introduction</vt:lpstr>
      <vt:lpstr>About the project</vt:lpstr>
      <vt:lpstr>Literature Survey</vt:lpstr>
      <vt:lpstr>Our Approach</vt:lpstr>
      <vt:lpstr>Types of  Distraction</vt:lpstr>
      <vt:lpstr>Exploratory Data Analysis</vt:lpstr>
      <vt:lpstr>Explorative Data Analysis</vt:lpstr>
      <vt:lpstr>Architecture of the Model</vt:lpstr>
      <vt:lpstr>Results</vt:lpstr>
      <vt:lpstr>Role of each group member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Group_3_Abraca-data_Mid_Sem_Project_Presentation</dc:title>
  <dc:creator>Vinay Anand Kakkad</dc:creator>
  <cp:keywords>DAE8JzAH3RM,BAEUcq4Gf2w</cp:keywords>
  <cp:lastModifiedBy>Mananshi Vyas</cp:lastModifiedBy>
  <cp:revision>1</cp:revision>
  <dcterms:created xsi:type="dcterms:W3CDTF">2022-04-24T08:03:37Z</dcterms:created>
  <dcterms:modified xsi:type="dcterms:W3CDTF">2022-04-24T08:22:03Z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2022-04-24T00:00:00Z</vt:filetime>
  </property>
  <property fmtid="{D5CDD505-2E9C-101B-9397-08002B2CF9AE}" pid="3" name="Creator">
    <vt:lpwstr>Canva</vt:lpwstr>
  </property>
  <property fmtid="{D5CDD505-2E9C-101B-9397-08002B2CF9AE}" pid="4" name="LastSaved">
    <vt:filetime>2022-04-24T00:00:00Z</vt:filetime>
  </property>
</Properties>
</file>