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9" r:id="rId2"/>
    <p:sldMasterId id="2147483681" r:id="rId3"/>
  </p:sldMasterIdLst>
  <p:notesMasterIdLst>
    <p:notesMasterId r:id="rId23"/>
  </p:notesMasterIdLst>
  <p:handoutMasterIdLst>
    <p:handoutMasterId r:id="rId24"/>
  </p:handoutMasterIdLst>
  <p:sldIdLst>
    <p:sldId id="257" r:id="rId4"/>
    <p:sldId id="1336" r:id="rId5"/>
    <p:sldId id="1280" r:id="rId6"/>
    <p:sldId id="1288" r:id="rId7"/>
    <p:sldId id="1322" r:id="rId8"/>
    <p:sldId id="1315" r:id="rId9"/>
    <p:sldId id="1307" r:id="rId10"/>
    <p:sldId id="1305" r:id="rId11"/>
    <p:sldId id="1312" r:id="rId12"/>
    <p:sldId id="1308" r:id="rId13"/>
    <p:sldId id="1324" r:id="rId14"/>
    <p:sldId id="1325" r:id="rId15"/>
    <p:sldId id="1327" r:id="rId16"/>
    <p:sldId id="1331" r:id="rId17"/>
    <p:sldId id="1329" r:id="rId18"/>
    <p:sldId id="1332" r:id="rId19"/>
    <p:sldId id="1334" r:id="rId20"/>
    <p:sldId id="1287" r:id="rId21"/>
    <p:sldId id="1335" r:id="rId22"/>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7A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5646"/>
  </p:normalViewPr>
  <p:slideViewPr>
    <p:cSldViewPr snapToGrid="0">
      <p:cViewPr varScale="1">
        <p:scale>
          <a:sx n="122" d="100"/>
          <a:sy n="122" d="100"/>
        </p:scale>
        <p:origin x="744" y="20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96" d="100"/>
          <a:sy n="96" d="100"/>
        </p:scale>
        <p:origin x="432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85.sv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svg"/><Relationship Id="rId1" Type="http://schemas.openxmlformats.org/officeDocument/2006/relationships/image" Target="../media/image78.png"/><Relationship Id="rId6" Type="http://schemas.openxmlformats.org/officeDocument/2006/relationships/image" Target="../media/image83.svg"/><Relationship Id="rId5" Type="http://schemas.openxmlformats.org/officeDocument/2006/relationships/image" Target="../media/image82.png"/><Relationship Id="rId4" Type="http://schemas.openxmlformats.org/officeDocument/2006/relationships/image" Target="../media/image8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5.svg"/><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svg"/><Relationship Id="rId1" Type="http://schemas.openxmlformats.org/officeDocument/2006/relationships/image" Target="../media/image78.png"/><Relationship Id="rId6" Type="http://schemas.openxmlformats.org/officeDocument/2006/relationships/image" Target="../media/image83.svg"/><Relationship Id="rId5" Type="http://schemas.openxmlformats.org/officeDocument/2006/relationships/image" Target="../media/image82.png"/><Relationship Id="rId4" Type="http://schemas.openxmlformats.org/officeDocument/2006/relationships/image" Target="../media/image8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9F4D21-A264-F74C-AC4B-E5D61315A90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GB"/>
        </a:p>
      </dgm:t>
    </dgm:pt>
    <dgm:pt modelId="{FD002A31-F149-B54D-B05F-D8A99C37FE14}">
      <dgm:prSet phldrT="[Text]"/>
      <dgm:spPr/>
      <dgm:t>
        <a:bodyPr/>
        <a:lstStyle/>
        <a:p>
          <a:pPr>
            <a:lnSpc>
              <a:spcPct val="100000"/>
            </a:lnSpc>
          </a:pPr>
          <a:r>
            <a:rPr kumimoji="0" lang="en-GB" b="1" i="0" u="none" strike="noStrike" cap="none" spc="0" normalizeH="0" baseline="0" noProof="0">
              <a:effectLst/>
              <a:uLnTx/>
              <a:uFillTx/>
              <a:latin typeface="Arial" panose="020B0604020202020204" pitchFamily="34" charset="0"/>
              <a:cs typeface="Arial" panose="020B0604020202020204" pitchFamily="34" charset="0"/>
            </a:rPr>
            <a:t>Research Articles </a:t>
          </a:r>
          <a:endParaRPr lang="en-GB" b="1"/>
        </a:p>
      </dgm:t>
    </dgm:pt>
    <dgm:pt modelId="{3DF14BA8-0A13-0544-9059-D20F30D971C2}" type="parTrans" cxnId="{26A0E5EE-0EE8-F04C-A105-74B3A6C1E7A8}">
      <dgm:prSet/>
      <dgm:spPr/>
      <dgm:t>
        <a:bodyPr/>
        <a:lstStyle/>
        <a:p>
          <a:endParaRPr lang="en-GB"/>
        </a:p>
      </dgm:t>
    </dgm:pt>
    <dgm:pt modelId="{D6B4BF6A-D129-2D4B-9B80-7AC2565A4B60}" type="sibTrans" cxnId="{26A0E5EE-0EE8-F04C-A105-74B3A6C1E7A8}">
      <dgm:prSet/>
      <dgm:spPr/>
      <dgm:t>
        <a:bodyPr/>
        <a:lstStyle/>
        <a:p>
          <a:endParaRPr lang="en-GB"/>
        </a:p>
      </dgm:t>
    </dgm:pt>
    <dgm:pt modelId="{D824262C-055B-B046-9918-B22F48E22AE9}">
      <dgm:prSet phldrT="[Text]"/>
      <dgm:spPr/>
      <dgm:t>
        <a:bodyPr/>
        <a:lstStyle/>
        <a:p>
          <a:pPr>
            <a:lnSpc>
              <a:spcPct val="100000"/>
            </a:lnSpc>
          </a:pPr>
          <a:r>
            <a:rPr kumimoji="0" lang="en-GB" b="1" i="0" u="none" strike="noStrike" cap="none" spc="0" normalizeH="0" baseline="0" noProof="0">
              <a:effectLst/>
              <a:uLnTx/>
              <a:uFillTx/>
              <a:latin typeface="Arial" panose="020B0604020202020204" pitchFamily="34" charset="0"/>
              <a:cs typeface="Arial" panose="020B0604020202020204" pitchFamily="34" charset="0"/>
            </a:rPr>
            <a:t>Competitor Overview </a:t>
          </a:r>
          <a:endParaRPr lang="en-GB" b="1"/>
        </a:p>
      </dgm:t>
    </dgm:pt>
    <dgm:pt modelId="{8E979A06-9649-1845-9571-1548719E7661}" type="parTrans" cxnId="{37F0373E-892C-9542-B17B-B3270DFF2F4D}">
      <dgm:prSet/>
      <dgm:spPr/>
      <dgm:t>
        <a:bodyPr/>
        <a:lstStyle/>
        <a:p>
          <a:endParaRPr lang="en-GB"/>
        </a:p>
      </dgm:t>
    </dgm:pt>
    <dgm:pt modelId="{07374074-4868-4245-8C7C-AEE6B71D6F82}" type="sibTrans" cxnId="{37F0373E-892C-9542-B17B-B3270DFF2F4D}">
      <dgm:prSet/>
      <dgm:spPr/>
      <dgm:t>
        <a:bodyPr/>
        <a:lstStyle/>
        <a:p>
          <a:endParaRPr lang="en-GB"/>
        </a:p>
      </dgm:t>
    </dgm:pt>
    <dgm:pt modelId="{443A9D4F-F80D-B24B-91EB-3CE2DABA9A33}">
      <dgm:prSet phldrT="[Text]"/>
      <dgm:spPr/>
      <dgm:t>
        <a:bodyPr/>
        <a:lstStyle/>
        <a:p>
          <a:pPr>
            <a:lnSpc>
              <a:spcPct val="100000"/>
            </a:lnSpc>
          </a:pPr>
          <a:r>
            <a:rPr kumimoji="0" lang="en-GB" b="0" i="0" u="none" strike="noStrike" cap="none" spc="0" normalizeH="0" baseline="0" noProof="0">
              <a:effectLst/>
              <a:uLnTx/>
              <a:uFillTx/>
              <a:latin typeface="Arial" panose="020B0604020202020204" pitchFamily="34" charset="0"/>
              <a:cs typeface="Arial" panose="020B0604020202020204" pitchFamily="34" charset="0"/>
            </a:rPr>
            <a:t>Research the market of your use-case, what companies are in this field, and how they’re performing</a:t>
          </a:r>
          <a:endParaRPr lang="en-GB"/>
        </a:p>
      </dgm:t>
    </dgm:pt>
    <dgm:pt modelId="{560C0B0F-4BF5-B24C-BBD3-7DC18ABB1E7F}" type="parTrans" cxnId="{17DE87A9-C1B5-F84B-A0CB-1C8AFE3529A3}">
      <dgm:prSet/>
      <dgm:spPr/>
      <dgm:t>
        <a:bodyPr/>
        <a:lstStyle/>
        <a:p>
          <a:endParaRPr lang="en-GB"/>
        </a:p>
      </dgm:t>
    </dgm:pt>
    <dgm:pt modelId="{C1A4CBE6-323A-DE49-A633-4D917F5734B4}" type="sibTrans" cxnId="{17DE87A9-C1B5-F84B-A0CB-1C8AFE3529A3}">
      <dgm:prSet/>
      <dgm:spPr/>
      <dgm:t>
        <a:bodyPr/>
        <a:lstStyle/>
        <a:p>
          <a:endParaRPr lang="en-GB"/>
        </a:p>
      </dgm:t>
    </dgm:pt>
    <dgm:pt modelId="{616ACB0B-EEFA-2048-8700-38C8016F9B5D}">
      <dgm:prSet phldrT="[Text]"/>
      <dgm:spPr/>
      <dgm:t>
        <a:bodyPr/>
        <a:lstStyle/>
        <a:p>
          <a:pPr>
            <a:lnSpc>
              <a:spcPct val="100000"/>
            </a:lnSpc>
          </a:pPr>
          <a:r>
            <a:rPr kumimoji="0" lang="en-GB" b="1" i="0" u="none" strike="noStrike" cap="none" spc="0" normalizeH="0" baseline="0" noProof="0">
              <a:effectLst/>
              <a:uLnTx/>
              <a:uFillTx/>
              <a:latin typeface="Arial" panose="020B0604020202020204" pitchFamily="34" charset="0"/>
              <a:cs typeface="Arial" panose="020B0604020202020204" pitchFamily="34" charset="0"/>
            </a:rPr>
            <a:t>Academia Support </a:t>
          </a:r>
          <a:endParaRPr lang="en-GB" b="1"/>
        </a:p>
      </dgm:t>
    </dgm:pt>
    <dgm:pt modelId="{32BFF448-A81A-9D4C-BA33-BDD3CE6DC665}" type="parTrans" cxnId="{15C3B4F8-D23D-1949-A0AC-BDC0D96BA5C9}">
      <dgm:prSet/>
      <dgm:spPr/>
      <dgm:t>
        <a:bodyPr/>
        <a:lstStyle/>
        <a:p>
          <a:endParaRPr lang="en-GB"/>
        </a:p>
      </dgm:t>
    </dgm:pt>
    <dgm:pt modelId="{F0E5942E-E634-F940-8C99-494F032977B2}" type="sibTrans" cxnId="{15C3B4F8-D23D-1949-A0AC-BDC0D96BA5C9}">
      <dgm:prSet/>
      <dgm:spPr/>
      <dgm:t>
        <a:bodyPr/>
        <a:lstStyle/>
        <a:p>
          <a:endParaRPr lang="en-GB"/>
        </a:p>
      </dgm:t>
    </dgm:pt>
    <dgm:pt modelId="{0E989AF0-B3AA-A641-9E7A-5DB4DAA6259E}">
      <dgm:prSet phldrT="[Text]"/>
      <dgm:spPr/>
      <dgm:t>
        <a:bodyPr/>
        <a:lstStyle/>
        <a:p>
          <a:pPr>
            <a:lnSpc>
              <a:spcPct val="100000"/>
            </a:lnSpc>
          </a:pPr>
          <a:r>
            <a:rPr kumimoji="0" lang="en-GB" b="0" i="0" u="none" strike="noStrike" cap="none" spc="0" normalizeH="0" baseline="0" noProof="0">
              <a:effectLst/>
              <a:uLnTx/>
              <a:uFillTx/>
              <a:latin typeface="Arial" panose="020B0604020202020204" pitchFamily="34" charset="0"/>
              <a:cs typeface="Arial" panose="020B0604020202020204" pitchFamily="34" charset="0"/>
            </a:rPr>
            <a:t>Reach out to relevant Professors and Chairs in Munich &amp; elsewhere</a:t>
          </a:r>
          <a:endParaRPr lang="en-GB"/>
        </a:p>
      </dgm:t>
    </dgm:pt>
    <dgm:pt modelId="{AAB13D3C-F482-5C4F-A344-6D688978D650}" type="parTrans" cxnId="{9590FC5D-F23B-3147-AF86-B8C1EE6B6BDA}">
      <dgm:prSet/>
      <dgm:spPr/>
      <dgm:t>
        <a:bodyPr/>
        <a:lstStyle/>
        <a:p>
          <a:endParaRPr lang="en-GB"/>
        </a:p>
      </dgm:t>
    </dgm:pt>
    <dgm:pt modelId="{10DDC83A-9DF8-5A40-B8E9-5E199427D073}" type="sibTrans" cxnId="{9590FC5D-F23B-3147-AF86-B8C1EE6B6BDA}">
      <dgm:prSet/>
      <dgm:spPr/>
      <dgm:t>
        <a:bodyPr/>
        <a:lstStyle/>
        <a:p>
          <a:endParaRPr lang="en-GB"/>
        </a:p>
      </dgm:t>
    </dgm:pt>
    <dgm:pt modelId="{D96E0F49-8AA6-0A48-8881-DD3E24F0A628}">
      <dgm:prSet phldrT="[Text]"/>
      <dgm:spPr/>
      <dgm:t>
        <a:bodyPr/>
        <a:lstStyle/>
        <a:p>
          <a:pPr>
            <a:lnSpc>
              <a:spcPct val="100000"/>
            </a:lnSpc>
          </a:pPr>
          <a:r>
            <a:rPr kumimoji="0" lang="en-GB" b="0" i="0" u="none" strike="noStrike" cap="none" spc="0" normalizeH="0" baseline="0" noProof="0">
              <a:effectLst/>
              <a:uLnTx/>
              <a:uFillTx/>
              <a:latin typeface="Arial" panose="020B0604020202020204" pitchFamily="34" charset="0"/>
              <a:cs typeface="Arial" panose="020B0604020202020204" pitchFamily="34" charset="0"/>
            </a:rPr>
            <a:t>Read and summarize what a</a:t>
          </a:r>
          <a:r>
            <a:rPr lang="en-GB">
              <a:latin typeface="Arial" panose="020B0604020202020204" pitchFamily="34" charset="0"/>
              <a:cs typeface="Arial" panose="020B0604020202020204" pitchFamily="34" charset="0"/>
            </a:rPr>
            <a:t>re the</a:t>
          </a:r>
          <a:r>
            <a:rPr kumimoji="0" lang="en-GB" b="0" i="0" u="none" strike="noStrike" cap="none" spc="0" normalizeH="0" baseline="0" noProof="0">
              <a:effectLst/>
              <a:uLnTx/>
              <a:uFillTx/>
              <a:latin typeface="Arial" panose="020B0604020202020204" pitchFamily="34" charset="0"/>
              <a:cs typeface="Arial" panose="020B0604020202020204" pitchFamily="34" charset="0"/>
            </a:rPr>
            <a:t> state-of-the-art advancements in </a:t>
          </a:r>
          <a:r>
            <a:rPr lang="en-GB">
              <a:latin typeface="Arial" panose="020B0604020202020204" pitchFamily="34" charset="0"/>
              <a:cs typeface="Arial" panose="020B0604020202020204" pitchFamily="34" charset="0"/>
            </a:rPr>
            <a:t>the</a:t>
          </a:r>
          <a:r>
            <a:rPr kumimoji="0" lang="en-GB" b="0" i="0" u="none" strike="noStrike" cap="none" spc="0" normalizeH="0" baseline="0" noProof="0">
              <a:effectLst/>
              <a:uLnTx/>
              <a:uFillTx/>
              <a:latin typeface="Arial" panose="020B0604020202020204" pitchFamily="34" charset="0"/>
              <a:cs typeface="Arial" panose="020B0604020202020204" pitchFamily="34" charset="0"/>
            </a:rPr>
            <a:t> tech.</a:t>
          </a:r>
          <a:endParaRPr lang="en-GB"/>
        </a:p>
      </dgm:t>
    </dgm:pt>
    <dgm:pt modelId="{A7BCD79A-BA4B-324E-BE49-CA56BEA48F7B}" type="sibTrans" cxnId="{BA5336BA-C13A-9B47-BCA4-A0005B3BD210}">
      <dgm:prSet/>
      <dgm:spPr/>
      <dgm:t>
        <a:bodyPr/>
        <a:lstStyle/>
        <a:p>
          <a:endParaRPr lang="en-GB"/>
        </a:p>
      </dgm:t>
    </dgm:pt>
    <dgm:pt modelId="{F337F207-352E-BD43-8382-76C768250819}" type="parTrans" cxnId="{BA5336BA-C13A-9B47-BCA4-A0005B3BD210}">
      <dgm:prSet/>
      <dgm:spPr/>
      <dgm:t>
        <a:bodyPr/>
        <a:lstStyle/>
        <a:p>
          <a:endParaRPr lang="en-GB"/>
        </a:p>
      </dgm:t>
    </dgm:pt>
    <dgm:pt modelId="{5301CC0C-C804-7B4B-B59D-95EFBB47CE89}">
      <dgm:prSet phldrT="[Text]"/>
      <dgm:spPr/>
      <dgm:t>
        <a:bodyPr/>
        <a:lstStyle/>
        <a:p>
          <a:pPr>
            <a:lnSpc>
              <a:spcPct val="100000"/>
            </a:lnSpc>
          </a:pPr>
          <a:r>
            <a:rPr lang="en-GB" b="1" dirty="0"/>
            <a:t>Conduct Interviews </a:t>
          </a:r>
        </a:p>
      </dgm:t>
    </dgm:pt>
    <dgm:pt modelId="{CE18E7D6-8E95-2043-995E-A2FF0D651DF2}" type="parTrans" cxnId="{06B664C0-520A-E941-BCE7-52DD95E3BB92}">
      <dgm:prSet/>
      <dgm:spPr/>
      <dgm:t>
        <a:bodyPr/>
        <a:lstStyle/>
        <a:p>
          <a:endParaRPr lang="en-GB"/>
        </a:p>
      </dgm:t>
    </dgm:pt>
    <dgm:pt modelId="{A1094983-A399-EC40-99DE-DB9A07227186}" type="sibTrans" cxnId="{06B664C0-520A-E941-BCE7-52DD95E3BB92}">
      <dgm:prSet/>
      <dgm:spPr/>
      <dgm:t>
        <a:bodyPr/>
        <a:lstStyle/>
        <a:p>
          <a:endParaRPr lang="en-GB"/>
        </a:p>
      </dgm:t>
    </dgm:pt>
    <dgm:pt modelId="{79D8A975-DFA1-9646-B50F-A19703B06E78}">
      <dgm:prSet phldrT="[Text]"/>
      <dgm:spPr/>
      <dgm:t>
        <a:bodyPr/>
        <a:lstStyle/>
        <a:p>
          <a:pPr>
            <a:lnSpc>
              <a:spcPct val="100000"/>
            </a:lnSpc>
          </a:pPr>
          <a:r>
            <a:rPr lang="en-GB">
              <a:latin typeface="Arial" panose="020B0604020202020204" pitchFamily="34" charset="0"/>
              <a:cs typeface="Arial" panose="020B0604020202020204" pitchFamily="34" charset="0"/>
            </a:rPr>
            <a:t>Reach out to Industry Experts and Profs; jot down insights and key takeaways</a:t>
          </a:r>
        </a:p>
      </dgm:t>
    </dgm:pt>
    <dgm:pt modelId="{90A50167-23C1-C74C-9121-1A5BBEC3BBD7}" type="parTrans" cxnId="{45BD1B83-2050-9640-869D-269C52B62B85}">
      <dgm:prSet/>
      <dgm:spPr/>
      <dgm:t>
        <a:bodyPr/>
        <a:lstStyle/>
        <a:p>
          <a:endParaRPr lang="en-GB"/>
        </a:p>
      </dgm:t>
    </dgm:pt>
    <dgm:pt modelId="{862A1069-8128-E84B-AA02-6D190C177E25}" type="sibTrans" cxnId="{45BD1B83-2050-9640-869D-269C52B62B85}">
      <dgm:prSet/>
      <dgm:spPr/>
      <dgm:t>
        <a:bodyPr/>
        <a:lstStyle/>
        <a:p>
          <a:endParaRPr lang="en-GB"/>
        </a:p>
      </dgm:t>
    </dgm:pt>
    <dgm:pt modelId="{422C91FF-E045-418B-BD98-DFE1C8D088B7}" type="pres">
      <dgm:prSet presAssocID="{429F4D21-A264-F74C-AC4B-E5D61315A906}" presName="root" presStyleCnt="0">
        <dgm:presLayoutVars>
          <dgm:dir/>
          <dgm:resizeHandles val="exact"/>
        </dgm:presLayoutVars>
      </dgm:prSet>
      <dgm:spPr/>
    </dgm:pt>
    <dgm:pt modelId="{3A0A1ECD-4F76-4FB7-8CC5-7CD2D66C8F64}" type="pres">
      <dgm:prSet presAssocID="{FD002A31-F149-B54D-B05F-D8A99C37FE14}" presName="compNode" presStyleCnt="0"/>
      <dgm:spPr/>
    </dgm:pt>
    <dgm:pt modelId="{F07BDE2B-F19F-4EE9-9A84-9F54CDEFE8DE}" type="pres">
      <dgm:prSet presAssocID="{FD002A31-F149-B54D-B05F-D8A99C37FE14}" presName="bgRect" presStyleLbl="bgShp" presStyleIdx="0" presStyleCnt="4"/>
      <dgm:spPr/>
    </dgm:pt>
    <dgm:pt modelId="{DCBF3A09-CFCD-4F73-80B0-5A8E1FF14DD4}" type="pres">
      <dgm:prSet presAssocID="{FD002A31-F149-B54D-B05F-D8A99C37FE1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Book"/>
        </a:ext>
      </dgm:extLst>
    </dgm:pt>
    <dgm:pt modelId="{D752B97B-58DA-4FF8-A06D-A02CDEEFAC9D}" type="pres">
      <dgm:prSet presAssocID="{FD002A31-F149-B54D-B05F-D8A99C37FE14}" presName="spaceRect" presStyleCnt="0"/>
      <dgm:spPr/>
    </dgm:pt>
    <dgm:pt modelId="{CAFC4438-2807-4D5F-87C3-B88BB56584B9}" type="pres">
      <dgm:prSet presAssocID="{FD002A31-F149-B54D-B05F-D8A99C37FE14}" presName="parTx" presStyleLbl="revTx" presStyleIdx="0" presStyleCnt="8">
        <dgm:presLayoutVars>
          <dgm:chMax val="0"/>
          <dgm:chPref val="0"/>
        </dgm:presLayoutVars>
      </dgm:prSet>
      <dgm:spPr/>
    </dgm:pt>
    <dgm:pt modelId="{1771F8CE-09C3-4093-8CC5-6327F5B595C3}" type="pres">
      <dgm:prSet presAssocID="{FD002A31-F149-B54D-B05F-D8A99C37FE14}" presName="desTx" presStyleLbl="revTx" presStyleIdx="1" presStyleCnt="8">
        <dgm:presLayoutVars/>
      </dgm:prSet>
      <dgm:spPr/>
    </dgm:pt>
    <dgm:pt modelId="{4D6AE57A-77E0-428D-A553-8DBBC1F4F063}" type="pres">
      <dgm:prSet presAssocID="{D6B4BF6A-D129-2D4B-9B80-7AC2565A4B60}" presName="sibTrans" presStyleCnt="0"/>
      <dgm:spPr/>
    </dgm:pt>
    <dgm:pt modelId="{8691D4A7-DF33-497D-A1F8-F9118EB7A638}" type="pres">
      <dgm:prSet presAssocID="{5301CC0C-C804-7B4B-B59D-95EFBB47CE89}" presName="compNode" presStyleCnt="0"/>
      <dgm:spPr/>
    </dgm:pt>
    <dgm:pt modelId="{77BEC443-36BE-4FD7-8666-6D05F0D008C2}" type="pres">
      <dgm:prSet presAssocID="{5301CC0C-C804-7B4B-B59D-95EFBB47CE89}" presName="bgRect" presStyleLbl="bgShp" presStyleIdx="1" presStyleCnt="4"/>
      <dgm:spPr/>
    </dgm:pt>
    <dgm:pt modelId="{BDAADEE3-086C-4668-9EEB-C4DB3879E03A}" type="pres">
      <dgm:prSet presAssocID="{5301CC0C-C804-7B4B-B59D-95EFBB47CE8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vertising"/>
        </a:ext>
      </dgm:extLst>
    </dgm:pt>
    <dgm:pt modelId="{FC6A1DEF-697D-43BD-8880-9511A5F1E79A}" type="pres">
      <dgm:prSet presAssocID="{5301CC0C-C804-7B4B-B59D-95EFBB47CE89}" presName="spaceRect" presStyleCnt="0"/>
      <dgm:spPr/>
    </dgm:pt>
    <dgm:pt modelId="{C26A15DC-7CCD-455D-BDF8-80EC0446F963}" type="pres">
      <dgm:prSet presAssocID="{5301CC0C-C804-7B4B-B59D-95EFBB47CE89}" presName="parTx" presStyleLbl="revTx" presStyleIdx="2" presStyleCnt="8">
        <dgm:presLayoutVars>
          <dgm:chMax val="0"/>
          <dgm:chPref val="0"/>
        </dgm:presLayoutVars>
      </dgm:prSet>
      <dgm:spPr/>
    </dgm:pt>
    <dgm:pt modelId="{0E8ECC02-BE02-4807-834D-4174F17C0C6D}" type="pres">
      <dgm:prSet presAssocID="{5301CC0C-C804-7B4B-B59D-95EFBB47CE89}" presName="desTx" presStyleLbl="revTx" presStyleIdx="3" presStyleCnt="8">
        <dgm:presLayoutVars/>
      </dgm:prSet>
      <dgm:spPr/>
    </dgm:pt>
    <dgm:pt modelId="{4CDED8F6-B415-4E23-92B4-5CC28AA7E969}" type="pres">
      <dgm:prSet presAssocID="{A1094983-A399-EC40-99DE-DB9A07227186}" presName="sibTrans" presStyleCnt="0"/>
      <dgm:spPr/>
    </dgm:pt>
    <dgm:pt modelId="{E822FF84-95F6-4C0A-804E-943137FE9426}" type="pres">
      <dgm:prSet presAssocID="{D824262C-055B-B046-9918-B22F48E22AE9}" presName="compNode" presStyleCnt="0"/>
      <dgm:spPr/>
    </dgm:pt>
    <dgm:pt modelId="{D4C9015E-13B7-421B-A156-552B9514FC84}" type="pres">
      <dgm:prSet presAssocID="{D824262C-055B-B046-9918-B22F48E22AE9}" presName="bgRect" presStyleLbl="bgShp" presStyleIdx="2" presStyleCnt="4"/>
      <dgm:spPr/>
    </dgm:pt>
    <dgm:pt modelId="{361E6BCD-E8C0-4282-9815-7E626B182CA3}" type="pres">
      <dgm:prSet presAssocID="{D824262C-055B-B046-9918-B22F48E22AE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A2096E59-21E9-48B6-B0C7-682DD9FB9D3D}" type="pres">
      <dgm:prSet presAssocID="{D824262C-055B-B046-9918-B22F48E22AE9}" presName="spaceRect" presStyleCnt="0"/>
      <dgm:spPr/>
    </dgm:pt>
    <dgm:pt modelId="{740E67D1-6331-4C2F-9791-4EF33ACC982E}" type="pres">
      <dgm:prSet presAssocID="{D824262C-055B-B046-9918-B22F48E22AE9}" presName="parTx" presStyleLbl="revTx" presStyleIdx="4" presStyleCnt="8">
        <dgm:presLayoutVars>
          <dgm:chMax val="0"/>
          <dgm:chPref val="0"/>
        </dgm:presLayoutVars>
      </dgm:prSet>
      <dgm:spPr/>
    </dgm:pt>
    <dgm:pt modelId="{AFEC77A8-D935-42D5-9615-E76E70AFBAAA}" type="pres">
      <dgm:prSet presAssocID="{D824262C-055B-B046-9918-B22F48E22AE9}" presName="desTx" presStyleLbl="revTx" presStyleIdx="5" presStyleCnt="8">
        <dgm:presLayoutVars/>
      </dgm:prSet>
      <dgm:spPr/>
    </dgm:pt>
    <dgm:pt modelId="{3C7D0B67-9AA4-4B91-8FA1-79DF04166115}" type="pres">
      <dgm:prSet presAssocID="{07374074-4868-4245-8C7C-AEE6B71D6F82}" presName="sibTrans" presStyleCnt="0"/>
      <dgm:spPr/>
    </dgm:pt>
    <dgm:pt modelId="{1D6FB146-483C-462A-BD83-39D7FBA576C9}" type="pres">
      <dgm:prSet presAssocID="{616ACB0B-EEFA-2048-8700-38C8016F9B5D}" presName="compNode" presStyleCnt="0"/>
      <dgm:spPr/>
    </dgm:pt>
    <dgm:pt modelId="{5248291F-8F5B-4F62-9160-FAEC7D868690}" type="pres">
      <dgm:prSet presAssocID="{616ACB0B-EEFA-2048-8700-38C8016F9B5D}" presName="bgRect" presStyleLbl="bgShp" presStyleIdx="3" presStyleCnt="4"/>
      <dgm:spPr/>
    </dgm:pt>
    <dgm:pt modelId="{7B4D02BC-4FF6-4790-845B-0E6B4B2EAAC7}" type="pres">
      <dgm:prSet presAssocID="{616ACB0B-EEFA-2048-8700-38C8016F9B5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E4AC3464-9094-4111-80C1-51A65D3A9AF0}" type="pres">
      <dgm:prSet presAssocID="{616ACB0B-EEFA-2048-8700-38C8016F9B5D}" presName="spaceRect" presStyleCnt="0"/>
      <dgm:spPr/>
    </dgm:pt>
    <dgm:pt modelId="{B0832A74-1953-4BFE-BEB4-F5AE6E42CBAD}" type="pres">
      <dgm:prSet presAssocID="{616ACB0B-EEFA-2048-8700-38C8016F9B5D}" presName="parTx" presStyleLbl="revTx" presStyleIdx="6" presStyleCnt="8">
        <dgm:presLayoutVars>
          <dgm:chMax val="0"/>
          <dgm:chPref val="0"/>
        </dgm:presLayoutVars>
      </dgm:prSet>
      <dgm:spPr/>
    </dgm:pt>
    <dgm:pt modelId="{8A891224-20A0-49B1-8B1C-99CB0B12CDA3}" type="pres">
      <dgm:prSet presAssocID="{616ACB0B-EEFA-2048-8700-38C8016F9B5D}" presName="desTx" presStyleLbl="revTx" presStyleIdx="7" presStyleCnt="8">
        <dgm:presLayoutVars/>
      </dgm:prSet>
      <dgm:spPr/>
    </dgm:pt>
  </dgm:ptLst>
  <dgm:cxnLst>
    <dgm:cxn modelId="{A187382F-B921-2E41-B188-A8809E7629B2}" type="presOf" srcId="{FD002A31-F149-B54D-B05F-D8A99C37FE14}" destId="{CAFC4438-2807-4D5F-87C3-B88BB56584B9}" srcOrd="0" destOrd="0" presId="urn:microsoft.com/office/officeart/2018/2/layout/IconVerticalSolidList"/>
    <dgm:cxn modelId="{37F0373E-892C-9542-B17B-B3270DFF2F4D}" srcId="{429F4D21-A264-F74C-AC4B-E5D61315A906}" destId="{D824262C-055B-B046-9918-B22F48E22AE9}" srcOrd="2" destOrd="0" parTransId="{8E979A06-9649-1845-9571-1548719E7661}" sibTransId="{07374074-4868-4245-8C7C-AEE6B71D6F82}"/>
    <dgm:cxn modelId="{9590FC5D-F23B-3147-AF86-B8C1EE6B6BDA}" srcId="{616ACB0B-EEFA-2048-8700-38C8016F9B5D}" destId="{0E989AF0-B3AA-A641-9E7A-5DB4DAA6259E}" srcOrd="0" destOrd="0" parTransId="{AAB13D3C-F482-5C4F-A344-6D688978D650}" sibTransId="{10DDC83A-9DF8-5A40-B8E9-5E199427D073}"/>
    <dgm:cxn modelId="{292EE361-559E-A046-87F3-71B40D6A5CA6}" type="presOf" srcId="{429F4D21-A264-F74C-AC4B-E5D61315A906}" destId="{422C91FF-E045-418B-BD98-DFE1C8D088B7}" srcOrd="0" destOrd="0" presId="urn:microsoft.com/office/officeart/2018/2/layout/IconVerticalSolidList"/>
    <dgm:cxn modelId="{9E046969-2843-204A-9E19-0C16D0506E64}" type="presOf" srcId="{443A9D4F-F80D-B24B-91EB-3CE2DABA9A33}" destId="{AFEC77A8-D935-42D5-9615-E76E70AFBAAA}" srcOrd="0" destOrd="0" presId="urn:microsoft.com/office/officeart/2018/2/layout/IconVerticalSolidList"/>
    <dgm:cxn modelId="{6BF5D570-5D05-3045-83D0-69B60C6E24FE}" type="presOf" srcId="{D824262C-055B-B046-9918-B22F48E22AE9}" destId="{740E67D1-6331-4C2F-9791-4EF33ACC982E}" srcOrd="0" destOrd="0" presId="urn:microsoft.com/office/officeart/2018/2/layout/IconVerticalSolidList"/>
    <dgm:cxn modelId="{B9DED880-99B8-2D42-80E0-D46FFE18258A}" type="presOf" srcId="{79D8A975-DFA1-9646-B50F-A19703B06E78}" destId="{0E8ECC02-BE02-4807-834D-4174F17C0C6D}" srcOrd="0" destOrd="0" presId="urn:microsoft.com/office/officeart/2018/2/layout/IconVerticalSolidList"/>
    <dgm:cxn modelId="{45BD1B83-2050-9640-869D-269C52B62B85}" srcId="{5301CC0C-C804-7B4B-B59D-95EFBB47CE89}" destId="{79D8A975-DFA1-9646-B50F-A19703B06E78}" srcOrd="0" destOrd="0" parTransId="{90A50167-23C1-C74C-9121-1A5BBEC3BBD7}" sibTransId="{862A1069-8128-E84B-AA02-6D190C177E25}"/>
    <dgm:cxn modelId="{1DAADC88-2A47-A547-9E72-6CD163869606}" type="presOf" srcId="{5301CC0C-C804-7B4B-B59D-95EFBB47CE89}" destId="{C26A15DC-7CCD-455D-BDF8-80EC0446F963}" srcOrd="0" destOrd="0" presId="urn:microsoft.com/office/officeart/2018/2/layout/IconVerticalSolidList"/>
    <dgm:cxn modelId="{17DE87A9-C1B5-F84B-A0CB-1C8AFE3529A3}" srcId="{D824262C-055B-B046-9918-B22F48E22AE9}" destId="{443A9D4F-F80D-B24B-91EB-3CE2DABA9A33}" srcOrd="0" destOrd="0" parTransId="{560C0B0F-4BF5-B24C-BBD3-7DC18ABB1E7F}" sibTransId="{C1A4CBE6-323A-DE49-A633-4D917F5734B4}"/>
    <dgm:cxn modelId="{BA5336BA-C13A-9B47-BCA4-A0005B3BD210}" srcId="{FD002A31-F149-B54D-B05F-D8A99C37FE14}" destId="{D96E0F49-8AA6-0A48-8881-DD3E24F0A628}" srcOrd="0" destOrd="0" parTransId="{F337F207-352E-BD43-8382-76C768250819}" sibTransId="{A7BCD79A-BA4B-324E-BE49-CA56BEA48F7B}"/>
    <dgm:cxn modelId="{39FB68BD-FC06-844C-A102-FD267690F3DD}" type="presOf" srcId="{0E989AF0-B3AA-A641-9E7A-5DB4DAA6259E}" destId="{8A891224-20A0-49B1-8B1C-99CB0B12CDA3}" srcOrd="0" destOrd="0" presId="urn:microsoft.com/office/officeart/2018/2/layout/IconVerticalSolidList"/>
    <dgm:cxn modelId="{06B664C0-520A-E941-BCE7-52DD95E3BB92}" srcId="{429F4D21-A264-F74C-AC4B-E5D61315A906}" destId="{5301CC0C-C804-7B4B-B59D-95EFBB47CE89}" srcOrd="1" destOrd="0" parTransId="{CE18E7D6-8E95-2043-995E-A2FF0D651DF2}" sibTransId="{A1094983-A399-EC40-99DE-DB9A07227186}"/>
    <dgm:cxn modelId="{C83B56D0-22BC-9C47-90DF-7F9624948996}" type="presOf" srcId="{D96E0F49-8AA6-0A48-8881-DD3E24F0A628}" destId="{1771F8CE-09C3-4093-8CC5-6327F5B595C3}" srcOrd="0" destOrd="0" presId="urn:microsoft.com/office/officeart/2018/2/layout/IconVerticalSolidList"/>
    <dgm:cxn modelId="{97B772DA-F938-0145-A614-11D7628DED9F}" type="presOf" srcId="{616ACB0B-EEFA-2048-8700-38C8016F9B5D}" destId="{B0832A74-1953-4BFE-BEB4-F5AE6E42CBAD}" srcOrd="0" destOrd="0" presId="urn:microsoft.com/office/officeart/2018/2/layout/IconVerticalSolidList"/>
    <dgm:cxn modelId="{26A0E5EE-0EE8-F04C-A105-74B3A6C1E7A8}" srcId="{429F4D21-A264-F74C-AC4B-E5D61315A906}" destId="{FD002A31-F149-B54D-B05F-D8A99C37FE14}" srcOrd="0" destOrd="0" parTransId="{3DF14BA8-0A13-0544-9059-D20F30D971C2}" sibTransId="{D6B4BF6A-D129-2D4B-9B80-7AC2565A4B60}"/>
    <dgm:cxn modelId="{15C3B4F8-D23D-1949-A0AC-BDC0D96BA5C9}" srcId="{429F4D21-A264-F74C-AC4B-E5D61315A906}" destId="{616ACB0B-EEFA-2048-8700-38C8016F9B5D}" srcOrd="3" destOrd="0" parTransId="{32BFF448-A81A-9D4C-BA33-BDD3CE6DC665}" sibTransId="{F0E5942E-E634-F940-8C99-494F032977B2}"/>
    <dgm:cxn modelId="{A0F6EA18-A9A6-7A4A-B33C-6F07495D5E13}" type="presParOf" srcId="{422C91FF-E045-418B-BD98-DFE1C8D088B7}" destId="{3A0A1ECD-4F76-4FB7-8CC5-7CD2D66C8F64}" srcOrd="0" destOrd="0" presId="urn:microsoft.com/office/officeart/2018/2/layout/IconVerticalSolidList"/>
    <dgm:cxn modelId="{EF60011E-21C2-2C49-8D0B-E7B0C227FC9A}" type="presParOf" srcId="{3A0A1ECD-4F76-4FB7-8CC5-7CD2D66C8F64}" destId="{F07BDE2B-F19F-4EE9-9A84-9F54CDEFE8DE}" srcOrd="0" destOrd="0" presId="urn:microsoft.com/office/officeart/2018/2/layout/IconVerticalSolidList"/>
    <dgm:cxn modelId="{B4EEA983-1338-494D-B7AD-F42C5B562ED6}" type="presParOf" srcId="{3A0A1ECD-4F76-4FB7-8CC5-7CD2D66C8F64}" destId="{DCBF3A09-CFCD-4F73-80B0-5A8E1FF14DD4}" srcOrd="1" destOrd="0" presId="urn:microsoft.com/office/officeart/2018/2/layout/IconVerticalSolidList"/>
    <dgm:cxn modelId="{AA4A545A-9EEE-484E-9DE9-E300B385013F}" type="presParOf" srcId="{3A0A1ECD-4F76-4FB7-8CC5-7CD2D66C8F64}" destId="{D752B97B-58DA-4FF8-A06D-A02CDEEFAC9D}" srcOrd="2" destOrd="0" presId="urn:microsoft.com/office/officeart/2018/2/layout/IconVerticalSolidList"/>
    <dgm:cxn modelId="{2BADA083-9B7A-7343-9D46-E31954464A77}" type="presParOf" srcId="{3A0A1ECD-4F76-4FB7-8CC5-7CD2D66C8F64}" destId="{CAFC4438-2807-4D5F-87C3-B88BB56584B9}" srcOrd="3" destOrd="0" presId="urn:microsoft.com/office/officeart/2018/2/layout/IconVerticalSolidList"/>
    <dgm:cxn modelId="{34BB6E39-EFDD-5442-8100-D25CFFFF2A3C}" type="presParOf" srcId="{3A0A1ECD-4F76-4FB7-8CC5-7CD2D66C8F64}" destId="{1771F8CE-09C3-4093-8CC5-6327F5B595C3}" srcOrd="4" destOrd="0" presId="urn:microsoft.com/office/officeart/2018/2/layout/IconVerticalSolidList"/>
    <dgm:cxn modelId="{182F9E8A-C27B-9146-911D-3D29E6758908}" type="presParOf" srcId="{422C91FF-E045-418B-BD98-DFE1C8D088B7}" destId="{4D6AE57A-77E0-428D-A553-8DBBC1F4F063}" srcOrd="1" destOrd="0" presId="urn:microsoft.com/office/officeart/2018/2/layout/IconVerticalSolidList"/>
    <dgm:cxn modelId="{0118A94C-EC5A-484F-9C3B-E7E74A8797AD}" type="presParOf" srcId="{422C91FF-E045-418B-BD98-DFE1C8D088B7}" destId="{8691D4A7-DF33-497D-A1F8-F9118EB7A638}" srcOrd="2" destOrd="0" presId="urn:microsoft.com/office/officeart/2018/2/layout/IconVerticalSolidList"/>
    <dgm:cxn modelId="{AF08F22B-FEC8-1449-ADAC-38F352BB9651}" type="presParOf" srcId="{8691D4A7-DF33-497D-A1F8-F9118EB7A638}" destId="{77BEC443-36BE-4FD7-8666-6D05F0D008C2}" srcOrd="0" destOrd="0" presId="urn:microsoft.com/office/officeart/2018/2/layout/IconVerticalSolidList"/>
    <dgm:cxn modelId="{49980884-05B1-7048-8175-5ED69F1D4B93}" type="presParOf" srcId="{8691D4A7-DF33-497D-A1F8-F9118EB7A638}" destId="{BDAADEE3-086C-4668-9EEB-C4DB3879E03A}" srcOrd="1" destOrd="0" presId="urn:microsoft.com/office/officeart/2018/2/layout/IconVerticalSolidList"/>
    <dgm:cxn modelId="{622E3022-50D0-4A49-B28D-D20131687CD8}" type="presParOf" srcId="{8691D4A7-DF33-497D-A1F8-F9118EB7A638}" destId="{FC6A1DEF-697D-43BD-8880-9511A5F1E79A}" srcOrd="2" destOrd="0" presId="urn:microsoft.com/office/officeart/2018/2/layout/IconVerticalSolidList"/>
    <dgm:cxn modelId="{D8897912-6C98-D24E-A4EF-8DFCC64A1BEA}" type="presParOf" srcId="{8691D4A7-DF33-497D-A1F8-F9118EB7A638}" destId="{C26A15DC-7CCD-455D-BDF8-80EC0446F963}" srcOrd="3" destOrd="0" presId="urn:microsoft.com/office/officeart/2018/2/layout/IconVerticalSolidList"/>
    <dgm:cxn modelId="{AD75A352-46D7-084C-81D0-0E0A2DF42E7D}" type="presParOf" srcId="{8691D4A7-DF33-497D-A1F8-F9118EB7A638}" destId="{0E8ECC02-BE02-4807-834D-4174F17C0C6D}" srcOrd="4" destOrd="0" presId="urn:microsoft.com/office/officeart/2018/2/layout/IconVerticalSolidList"/>
    <dgm:cxn modelId="{49DD55DA-7F76-804F-9E65-70FEF62D7D93}" type="presParOf" srcId="{422C91FF-E045-418B-BD98-DFE1C8D088B7}" destId="{4CDED8F6-B415-4E23-92B4-5CC28AA7E969}" srcOrd="3" destOrd="0" presId="urn:microsoft.com/office/officeart/2018/2/layout/IconVerticalSolidList"/>
    <dgm:cxn modelId="{C9947AEE-F7A3-2942-ACF6-CC85680E6715}" type="presParOf" srcId="{422C91FF-E045-418B-BD98-DFE1C8D088B7}" destId="{E822FF84-95F6-4C0A-804E-943137FE9426}" srcOrd="4" destOrd="0" presId="urn:microsoft.com/office/officeart/2018/2/layout/IconVerticalSolidList"/>
    <dgm:cxn modelId="{27B5B170-620E-9746-89B7-07A98932E3E2}" type="presParOf" srcId="{E822FF84-95F6-4C0A-804E-943137FE9426}" destId="{D4C9015E-13B7-421B-A156-552B9514FC84}" srcOrd="0" destOrd="0" presId="urn:microsoft.com/office/officeart/2018/2/layout/IconVerticalSolidList"/>
    <dgm:cxn modelId="{B8C9696A-94C5-3B47-9BCF-EB04BF8279CD}" type="presParOf" srcId="{E822FF84-95F6-4C0A-804E-943137FE9426}" destId="{361E6BCD-E8C0-4282-9815-7E626B182CA3}" srcOrd="1" destOrd="0" presId="urn:microsoft.com/office/officeart/2018/2/layout/IconVerticalSolidList"/>
    <dgm:cxn modelId="{9408C2B3-C303-0F43-83A2-7F378B62112C}" type="presParOf" srcId="{E822FF84-95F6-4C0A-804E-943137FE9426}" destId="{A2096E59-21E9-48B6-B0C7-682DD9FB9D3D}" srcOrd="2" destOrd="0" presId="urn:microsoft.com/office/officeart/2018/2/layout/IconVerticalSolidList"/>
    <dgm:cxn modelId="{0F0527E5-637F-9943-85B4-CE228988B1D6}" type="presParOf" srcId="{E822FF84-95F6-4C0A-804E-943137FE9426}" destId="{740E67D1-6331-4C2F-9791-4EF33ACC982E}" srcOrd="3" destOrd="0" presId="urn:microsoft.com/office/officeart/2018/2/layout/IconVerticalSolidList"/>
    <dgm:cxn modelId="{ABF4EB36-9232-A241-8A5E-55D332903DBA}" type="presParOf" srcId="{E822FF84-95F6-4C0A-804E-943137FE9426}" destId="{AFEC77A8-D935-42D5-9615-E76E70AFBAAA}" srcOrd="4" destOrd="0" presId="urn:microsoft.com/office/officeart/2018/2/layout/IconVerticalSolidList"/>
    <dgm:cxn modelId="{0A0E2CD2-DD6B-6D48-8396-D0B36BC29AEF}" type="presParOf" srcId="{422C91FF-E045-418B-BD98-DFE1C8D088B7}" destId="{3C7D0B67-9AA4-4B91-8FA1-79DF04166115}" srcOrd="5" destOrd="0" presId="urn:microsoft.com/office/officeart/2018/2/layout/IconVerticalSolidList"/>
    <dgm:cxn modelId="{422D8753-05A9-9A48-A95A-5DA73EB06B02}" type="presParOf" srcId="{422C91FF-E045-418B-BD98-DFE1C8D088B7}" destId="{1D6FB146-483C-462A-BD83-39D7FBA576C9}" srcOrd="6" destOrd="0" presId="urn:microsoft.com/office/officeart/2018/2/layout/IconVerticalSolidList"/>
    <dgm:cxn modelId="{5E5A0CC4-BA1A-0949-ADD2-F3DDB47E4DBC}" type="presParOf" srcId="{1D6FB146-483C-462A-BD83-39D7FBA576C9}" destId="{5248291F-8F5B-4F62-9160-FAEC7D868690}" srcOrd="0" destOrd="0" presId="urn:microsoft.com/office/officeart/2018/2/layout/IconVerticalSolidList"/>
    <dgm:cxn modelId="{E80A74C4-8A56-3743-B4DF-4A55A1FC6C56}" type="presParOf" srcId="{1D6FB146-483C-462A-BD83-39D7FBA576C9}" destId="{7B4D02BC-4FF6-4790-845B-0E6B4B2EAAC7}" srcOrd="1" destOrd="0" presId="urn:microsoft.com/office/officeart/2018/2/layout/IconVerticalSolidList"/>
    <dgm:cxn modelId="{E9ADC146-D2A0-1F4C-B5CC-411A6252F368}" type="presParOf" srcId="{1D6FB146-483C-462A-BD83-39D7FBA576C9}" destId="{E4AC3464-9094-4111-80C1-51A65D3A9AF0}" srcOrd="2" destOrd="0" presId="urn:microsoft.com/office/officeart/2018/2/layout/IconVerticalSolidList"/>
    <dgm:cxn modelId="{58E26FD2-208D-2840-A319-5CB8AC3767EF}" type="presParOf" srcId="{1D6FB146-483C-462A-BD83-39D7FBA576C9}" destId="{B0832A74-1953-4BFE-BEB4-F5AE6E42CBAD}" srcOrd="3" destOrd="0" presId="urn:microsoft.com/office/officeart/2018/2/layout/IconVerticalSolidList"/>
    <dgm:cxn modelId="{17427BE1-7729-3449-BC02-57F1122571AE}" type="presParOf" srcId="{1D6FB146-483C-462A-BD83-39D7FBA576C9}" destId="{8A891224-20A0-49B1-8B1C-99CB0B12CDA3}" srcOrd="4" destOrd="0" presId="urn:microsoft.com/office/officeart/2018/2/layout/IconVerticalSolidList"/>
  </dgm:cxnLst>
  <dgm:bg>
    <a:solidFill>
      <a:schemeClr val="tx2">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9F4D21-A264-F74C-AC4B-E5D61315A906}" type="doc">
      <dgm:prSet loTypeId="urn:microsoft.com/office/officeart/2005/8/layout/vList2" loCatId="" qsTypeId="urn:microsoft.com/office/officeart/2005/8/quickstyle/simple1" qsCatId="simple" csTypeId="urn:microsoft.com/office/officeart/2005/8/colors/accent1_2" csCatId="accent1" phldr="1"/>
      <dgm:spPr/>
      <dgm:t>
        <a:bodyPr/>
        <a:lstStyle/>
        <a:p>
          <a:endParaRPr lang="en-GB"/>
        </a:p>
      </dgm:t>
    </dgm:pt>
    <dgm:pt modelId="{FD002A31-F149-B54D-B05F-D8A99C37FE14}">
      <dgm:prSet phldrT="[Text]" custT="1"/>
      <dgm:spPr/>
      <dgm:t>
        <a:bodyPr/>
        <a:lstStyle/>
        <a:p>
          <a:r>
            <a:rPr lang="en-GB" sz="1800" b="1" dirty="0"/>
            <a:t>Kick-off Workshop</a:t>
          </a:r>
          <a:endParaRPr lang="en-GB" sz="1800" b="1" dirty="0">
            <a:solidFill>
              <a:schemeClr val="bg1"/>
            </a:solidFill>
          </a:endParaRPr>
        </a:p>
      </dgm:t>
    </dgm:pt>
    <dgm:pt modelId="{3DF14BA8-0A13-0544-9059-D20F30D971C2}" type="parTrans" cxnId="{26A0E5EE-0EE8-F04C-A105-74B3A6C1E7A8}">
      <dgm:prSet/>
      <dgm:spPr/>
      <dgm:t>
        <a:bodyPr/>
        <a:lstStyle/>
        <a:p>
          <a:endParaRPr lang="en-GB"/>
        </a:p>
      </dgm:t>
    </dgm:pt>
    <dgm:pt modelId="{D6B4BF6A-D129-2D4B-9B80-7AC2565A4B60}" type="sibTrans" cxnId="{26A0E5EE-0EE8-F04C-A105-74B3A6C1E7A8}">
      <dgm:prSet/>
      <dgm:spPr/>
      <dgm:t>
        <a:bodyPr/>
        <a:lstStyle/>
        <a:p>
          <a:endParaRPr lang="en-GB"/>
        </a:p>
      </dgm:t>
    </dgm:pt>
    <dgm:pt modelId="{D824262C-055B-B046-9918-B22F48E22AE9}">
      <dgm:prSet phldrT="[Text]" custT="1"/>
      <dgm:spPr/>
      <dgm:t>
        <a:bodyPr/>
        <a:lstStyle/>
        <a:p>
          <a:r>
            <a:rPr lang="en-GB" sz="1800" b="1" dirty="0"/>
            <a:t>Validation of ideas </a:t>
          </a:r>
          <a:endParaRPr lang="en-GB" sz="1800" b="1" dirty="0">
            <a:solidFill>
              <a:schemeClr val="bg1"/>
            </a:solidFill>
          </a:endParaRPr>
        </a:p>
      </dgm:t>
    </dgm:pt>
    <dgm:pt modelId="{8E979A06-9649-1845-9571-1548719E7661}" type="parTrans" cxnId="{37F0373E-892C-9542-B17B-B3270DFF2F4D}">
      <dgm:prSet/>
      <dgm:spPr/>
      <dgm:t>
        <a:bodyPr/>
        <a:lstStyle/>
        <a:p>
          <a:endParaRPr lang="en-GB"/>
        </a:p>
      </dgm:t>
    </dgm:pt>
    <dgm:pt modelId="{07374074-4868-4245-8C7C-AEE6B71D6F82}" type="sibTrans" cxnId="{37F0373E-892C-9542-B17B-B3270DFF2F4D}">
      <dgm:prSet/>
      <dgm:spPr/>
      <dgm:t>
        <a:bodyPr/>
        <a:lstStyle/>
        <a:p>
          <a:endParaRPr lang="en-GB"/>
        </a:p>
      </dgm:t>
    </dgm:pt>
    <dgm:pt modelId="{443A9D4F-F80D-B24B-91EB-3CE2DABA9A33}">
      <dgm:prSet phldrT="[Text]" custT="1"/>
      <dgm:spPr/>
      <dgm:t>
        <a:bodyPr/>
        <a:lstStyle/>
        <a:p>
          <a:pPr>
            <a:buFont typeface="Wingdings" pitchFamily="2" charset="2"/>
            <a:buChar char="§"/>
          </a:pPr>
          <a:r>
            <a:rPr lang="en-GB" sz="1600" b="0" dirty="0"/>
            <a:t>Connect with potential customers</a:t>
          </a:r>
        </a:p>
      </dgm:t>
    </dgm:pt>
    <dgm:pt modelId="{560C0B0F-4BF5-B24C-BBD3-7DC18ABB1E7F}" type="parTrans" cxnId="{17DE87A9-C1B5-F84B-A0CB-1C8AFE3529A3}">
      <dgm:prSet/>
      <dgm:spPr/>
      <dgm:t>
        <a:bodyPr/>
        <a:lstStyle/>
        <a:p>
          <a:endParaRPr lang="en-GB"/>
        </a:p>
      </dgm:t>
    </dgm:pt>
    <dgm:pt modelId="{C1A4CBE6-323A-DE49-A633-4D917F5734B4}" type="sibTrans" cxnId="{17DE87A9-C1B5-F84B-A0CB-1C8AFE3529A3}">
      <dgm:prSet/>
      <dgm:spPr/>
      <dgm:t>
        <a:bodyPr/>
        <a:lstStyle/>
        <a:p>
          <a:endParaRPr lang="en-GB"/>
        </a:p>
      </dgm:t>
    </dgm:pt>
    <dgm:pt modelId="{616ACB0B-EEFA-2048-8700-38C8016F9B5D}">
      <dgm:prSet phldrT="[Text]" custT="1"/>
      <dgm:spPr/>
      <dgm:t>
        <a:bodyPr/>
        <a:lstStyle/>
        <a:p>
          <a:r>
            <a:rPr lang="en-GB" sz="1800" b="1" dirty="0"/>
            <a:t>DEMO DAY: Present your Startup Idea</a:t>
          </a:r>
          <a:endParaRPr lang="en-GB" sz="1800" b="1" dirty="0">
            <a:solidFill>
              <a:schemeClr val="bg1"/>
            </a:solidFill>
          </a:endParaRPr>
        </a:p>
      </dgm:t>
    </dgm:pt>
    <dgm:pt modelId="{32BFF448-A81A-9D4C-BA33-BDD3CE6DC665}" type="parTrans" cxnId="{15C3B4F8-D23D-1949-A0AC-BDC0D96BA5C9}">
      <dgm:prSet/>
      <dgm:spPr/>
      <dgm:t>
        <a:bodyPr/>
        <a:lstStyle/>
        <a:p>
          <a:endParaRPr lang="en-GB"/>
        </a:p>
      </dgm:t>
    </dgm:pt>
    <dgm:pt modelId="{F0E5942E-E634-F940-8C99-494F032977B2}" type="sibTrans" cxnId="{15C3B4F8-D23D-1949-A0AC-BDC0D96BA5C9}">
      <dgm:prSet/>
      <dgm:spPr/>
      <dgm:t>
        <a:bodyPr/>
        <a:lstStyle/>
        <a:p>
          <a:endParaRPr lang="en-GB"/>
        </a:p>
      </dgm:t>
    </dgm:pt>
    <dgm:pt modelId="{0E989AF0-B3AA-A641-9E7A-5DB4DAA6259E}">
      <dgm:prSet phldrT="[Text]" custT="1"/>
      <dgm:spPr>
        <a:solidFill>
          <a:schemeClr val="tx2">
            <a:lumMod val="40000"/>
            <a:lumOff val="60000"/>
          </a:schemeClr>
        </a:solidFill>
      </dgm:spPr>
      <dgm:t>
        <a:bodyPr/>
        <a:lstStyle/>
        <a:p>
          <a:r>
            <a:rPr kumimoji="0" lang="en-GB" sz="1600" b="0" i="0" u="none" strike="noStrike"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Pitch your idea in front of an expert jury</a:t>
          </a:r>
          <a:endParaRPr lang="en-GB" sz="1600" dirty="0"/>
        </a:p>
      </dgm:t>
    </dgm:pt>
    <dgm:pt modelId="{AAB13D3C-F482-5C4F-A344-6D688978D650}" type="parTrans" cxnId="{9590FC5D-F23B-3147-AF86-B8C1EE6B6BDA}">
      <dgm:prSet/>
      <dgm:spPr/>
      <dgm:t>
        <a:bodyPr/>
        <a:lstStyle/>
        <a:p>
          <a:endParaRPr lang="en-GB"/>
        </a:p>
      </dgm:t>
    </dgm:pt>
    <dgm:pt modelId="{10DDC83A-9DF8-5A40-B8E9-5E199427D073}" type="sibTrans" cxnId="{9590FC5D-F23B-3147-AF86-B8C1EE6B6BDA}">
      <dgm:prSet/>
      <dgm:spPr/>
      <dgm:t>
        <a:bodyPr/>
        <a:lstStyle/>
        <a:p>
          <a:endParaRPr lang="en-GB"/>
        </a:p>
      </dgm:t>
    </dgm:pt>
    <dgm:pt modelId="{D96E0F49-8AA6-0A48-8881-DD3E24F0A628}">
      <dgm:prSet phldrT="[Text]" custT="1"/>
      <dgm:spPr/>
      <dgm:t>
        <a:bodyPr/>
        <a:lstStyle/>
        <a:p>
          <a:r>
            <a:rPr lang="en-GB" sz="1600" b="0" dirty="0"/>
            <a:t>In October</a:t>
          </a:r>
        </a:p>
      </dgm:t>
    </dgm:pt>
    <dgm:pt modelId="{A7BCD79A-BA4B-324E-BE49-CA56BEA48F7B}" type="sibTrans" cxnId="{BA5336BA-C13A-9B47-BCA4-A0005B3BD210}">
      <dgm:prSet/>
      <dgm:spPr/>
      <dgm:t>
        <a:bodyPr/>
        <a:lstStyle/>
        <a:p>
          <a:endParaRPr lang="en-GB"/>
        </a:p>
      </dgm:t>
    </dgm:pt>
    <dgm:pt modelId="{F337F207-352E-BD43-8382-76C768250819}" type="parTrans" cxnId="{BA5336BA-C13A-9B47-BCA4-A0005B3BD210}">
      <dgm:prSet/>
      <dgm:spPr/>
      <dgm:t>
        <a:bodyPr/>
        <a:lstStyle/>
        <a:p>
          <a:endParaRPr lang="en-GB"/>
        </a:p>
      </dgm:t>
    </dgm:pt>
    <dgm:pt modelId="{6553012D-AB6C-A448-9C13-696AD565CF51}" type="pres">
      <dgm:prSet presAssocID="{429F4D21-A264-F74C-AC4B-E5D61315A906}" presName="linear" presStyleCnt="0">
        <dgm:presLayoutVars>
          <dgm:animLvl val="lvl"/>
          <dgm:resizeHandles val="exact"/>
        </dgm:presLayoutVars>
      </dgm:prSet>
      <dgm:spPr/>
    </dgm:pt>
    <dgm:pt modelId="{4F5B6CA0-F8CF-124F-AE3C-C1CA466D9125}" type="pres">
      <dgm:prSet presAssocID="{FD002A31-F149-B54D-B05F-D8A99C37FE14}" presName="parentText" presStyleLbl="node1" presStyleIdx="0" presStyleCnt="3" custLinFactNeighborX="-1077" custLinFactNeighborY="2441">
        <dgm:presLayoutVars>
          <dgm:chMax val="0"/>
          <dgm:bulletEnabled val="1"/>
        </dgm:presLayoutVars>
      </dgm:prSet>
      <dgm:spPr/>
    </dgm:pt>
    <dgm:pt modelId="{97345F28-92DD-7B4E-B8B8-DE185160569C}" type="pres">
      <dgm:prSet presAssocID="{FD002A31-F149-B54D-B05F-D8A99C37FE14}" presName="childText" presStyleLbl="revTx" presStyleIdx="0" presStyleCnt="3">
        <dgm:presLayoutVars>
          <dgm:bulletEnabled val="1"/>
        </dgm:presLayoutVars>
      </dgm:prSet>
      <dgm:spPr/>
    </dgm:pt>
    <dgm:pt modelId="{82291752-7961-974D-844C-9A202DF3101E}" type="pres">
      <dgm:prSet presAssocID="{D824262C-055B-B046-9918-B22F48E22AE9}" presName="parentText" presStyleLbl="node1" presStyleIdx="1" presStyleCnt="3">
        <dgm:presLayoutVars>
          <dgm:chMax val="0"/>
          <dgm:bulletEnabled val="1"/>
        </dgm:presLayoutVars>
      </dgm:prSet>
      <dgm:spPr/>
    </dgm:pt>
    <dgm:pt modelId="{12B1D694-C123-5C40-AD31-1F9D0BF79506}" type="pres">
      <dgm:prSet presAssocID="{D824262C-055B-B046-9918-B22F48E22AE9}" presName="childText" presStyleLbl="revTx" presStyleIdx="1" presStyleCnt="3">
        <dgm:presLayoutVars>
          <dgm:bulletEnabled val="1"/>
        </dgm:presLayoutVars>
      </dgm:prSet>
      <dgm:spPr/>
    </dgm:pt>
    <dgm:pt modelId="{79B4FB48-FA3D-3D40-83B5-DA8A54A88195}" type="pres">
      <dgm:prSet presAssocID="{616ACB0B-EEFA-2048-8700-38C8016F9B5D}" presName="parentText" presStyleLbl="node1" presStyleIdx="2" presStyleCnt="3">
        <dgm:presLayoutVars>
          <dgm:chMax val="0"/>
          <dgm:bulletEnabled val="1"/>
        </dgm:presLayoutVars>
      </dgm:prSet>
      <dgm:spPr/>
    </dgm:pt>
    <dgm:pt modelId="{8B39DF97-FFB1-8646-8BA2-9CC7E19F0537}" type="pres">
      <dgm:prSet presAssocID="{616ACB0B-EEFA-2048-8700-38C8016F9B5D}" presName="childText" presStyleLbl="revTx" presStyleIdx="2" presStyleCnt="3">
        <dgm:presLayoutVars>
          <dgm:bulletEnabled val="1"/>
        </dgm:presLayoutVars>
      </dgm:prSet>
      <dgm:spPr/>
    </dgm:pt>
  </dgm:ptLst>
  <dgm:cxnLst>
    <dgm:cxn modelId="{ED47CD01-EFEA-FC47-B30A-9354C0CB9067}" type="presOf" srcId="{D96E0F49-8AA6-0A48-8881-DD3E24F0A628}" destId="{97345F28-92DD-7B4E-B8B8-DE185160569C}" srcOrd="0" destOrd="0" presId="urn:microsoft.com/office/officeart/2005/8/layout/vList2"/>
    <dgm:cxn modelId="{37F0373E-892C-9542-B17B-B3270DFF2F4D}" srcId="{429F4D21-A264-F74C-AC4B-E5D61315A906}" destId="{D824262C-055B-B046-9918-B22F48E22AE9}" srcOrd="1" destOrd="0" parTransId="{8E979A06-9649-1845-9571-1548719E7661}" sibTransId="{07374074-4868-4245-8C7C-AEE6B71D6F82}"/>
    <dgm:cxn modelId="{9590FC5D-F23B-3147-AF86-B8C1EE6B6BDA}" srcId="{616ACB0B-EEFA-2048-8700-38C8016F9B5D}" destId="{0E989AF0-B3AA-A641-9E7A-5DB4DAA6259E}" srcOrd="0" destOrd="0" parTransId="{AAB13D3C-F482-5C4F-A344-6D688978D650}" sibTransId="{10DDC83A-9DF8-5A40-B8E9-5E199427D073}"/>
    <dgm:cxn modelId="{99478F94-80E1-CD46-BB3A-9998DC3B9803}" type="presOf" srcId="{0E989AF0-B3AA-A641-9E7A-5DB4DAA6259E}" destId="{8B39DF97-FFB1-8646-8BA2-9CC7E19F0537}" srcOrd="0" destOrd="0" presId="urn:microsoft.com/office/officeart/2005/8/layout/vList2"/>
    <dgm:cxn modelId="{22A7FDA6-9CE4-AD42-9362-255A5D56E8D0}" type="presOf" srcId="{429F4D21-A264-F74C-AC4B-E5D61315A906}" destId="{6553012D-AB6C-A448-9C13-696AD565CF51}" srcOrd="0" destOrd="0" presId="urn:microsoft.com/office/officeart/2005/8/layout/vList2"/>
    <dgm:cxn modelId="{17DE87A9-C1B5-F84B-A0CB-1C8AFE3529A3}" srcId="{D824262C-055B-B046-9918-B22F48E22AE9}" destId="{443A9D4F-F80D-B24B-91EB-3CE2DABA9A33}" srcOrd="0" destOrd="0" parTransId="{560C0B0F-4BF5-B24C-BBD3-7DC18ABB1E7F}" sibTransId="{C1A4CBE6-323A-DE49-A633-4D917F5734B4}"/>
    <dgm:cxn modelId="{BA5336BA-C13A-9B47-BCA4-A0005B3BD210}" srcId="{FD002A31-F149-B54D-B05F-D8A99C37FE14}" destId="{D96E0F49-8AA6-0A48-8881-DD3E24F0A628}" srcOrd="0" destOrd="0" parTransId="{F337F207-352E-BD43-8382-76C768250819}" sibTransId="{A7BCD79A-BA4B-324E-BE49-CA56BEA48F7B}"/>
    <dgm:cxn modelId="{229CEEC1-7676-3A45-B075-F766A2F83F2F}" type="presOf" srcId="{D824262C-055B-B046-9918-B22F48E22AE9}" destId="{82291752-7961-974D-844C-9A202DF3101E}" srcOrd="0" destOrd="0" presId="urn:microsoft.com/office/officeart/2005/8/layout/vList2"/>
    <dgm:cxn modelId="{D235FFC1-8AFE-7245-B0E8-42B447E8D49D}" type="presOf" srcId="{616ACB0B-EEFA-2048-8700-38C8016F9B5D}" destId="{79B4FB48-FA3D-3D40-83B5-DA8A54A88195}" srcOrd="0" destOrd="0" presId="urn:microsoft.com/office/officeart/2005/8/layout/vList2"/>
    <dgm:cxn modelId="{31EA06C7-0ED6-4545-8216-AE143BED75CA}" type="presOf" srcId="{443A9D4F-F80D-B24B-91EB-3CE2DABA9A33}" destId="{12B1D694-C123-5C40-AD31-1F9D0BF79506}" srcOrd="0" destOrd="0" presId="urn:microsoft.com/office/officeart/2005/8/layout/vList2"/>
    <dgm:cxn modelId="{A03960DA-3E23-0246-8195-7BD84ED45139}" type="presOf" srcId="{FD002A31-F149-B54D-B05F-D8A99C37FE14}" destId="{4F5B6CA0-F8CF-124F-AE3C-C1CA466D9125}" srcOrd="0" destOrd="0" presId="urn:microsoft.com/office/officeart/2005/8/layout/vList2"/>
    <dgm:cxn modelId="{26A0E5EE-0EE8-F04C-A105-74B3A6C1E7A8}" srcId="{429F4D21-A264-F74C-AC4B-E5D61315A906}" destId="{FD002A31-F149-B54D-B05F-D8A99C37FE14}" srcOrd="0" destOrd="0" parTransId="{3DF14BA8-0A13-0544-9059-D20F30D971C2}" sibTransId="{D6B4BF6A-D129-2D4B-9B80-7AC2565A4B60}"/>
    <dgm:cxn modelId="{15C3B4F8-D23D-1949-A0AC-BDC0D96BA5C9}" srcId="{429F4D21-A264-F74C-AC4B-E5D61315A906}" destId="{616ACB0B-EEFA-2048-8700-38C8016F9B5D}" srcOrd="2" destOrd="0" parTransId="{32BFF448-A81A-9D4C-BA33-BDD3CE6DC665}" sibTransId="{F0E5942E-E634-F940-8C99-494F032977B2}"/>
    <dgm:cxn modelId="{47E7414C-3322-0648-B687-FF8052B0E7DE}" type="presParOf" srcId="{6553012D-AB6C-A448-9C13-696AD565CF51}" destId="{4F5B6CA0-F8CF-124F-AE3C-C1CA466D9125}" srcOrd="0" destOrd="0" presId="urn:microsoft.com/office/officeart/2005/8/layout/vList2"/>
    <dgm:cxn modelId="{CD92F9DE-246D-B442-B042-991679A8E1D7}" type="presParOf" srcId="{6553012D-AB6C-A448-9C13-696AD565CF51}" destId="{97345F28-92DD-7B4E-B8B8-DE185160569C}" srcOrd="1" destOrd="0" presId="urn:microsoft.com/office/officeart/2005/8/layout/vList2"/>
    <dgm:cxn modelId="{178F2A3D-5190-3A45-AF8A-6E882484E8E8}" type="presParOf" srcId="{6553012D-AB6C-A448-9C13-696AD565CF51}" destId="{82291752-7961-974D-844C-9A202DF3101E}" srcOrd="2" destOrd="0" presId="urn:microsoft.com/office/officeart/2005/8/layout/vList2"/>
    <dgm:cxn modelId="{704161FB-5603-BA4D-BAD8-C103CF359285}" type="presParOf" srcId="{6553012D-AB6C-A448-9C13-696AD565CF51}" destId="{12B1D694-C123-5C40-AD31-1F9D0BF79506}" srcOrd="3" destOrd="0" presId="urn:microsoft.com/office/officeart/2005/8/layout/vList2"/>
    <dgm:cxn modelId="{E6AED0B5-28AB-EE4D-9615-B96586AAD645}" type="presParOf" srcId="{6553012D-AB6C-A448-9C13-696AD565CF51}" destId="{79B4FB48-FA3D-3D40-83B5-DA8A54A88195}" srcOrd="4" destOrd="0" presId="urn:microsoft.com/office/officeart/2005/8/layout/vList2"/>
    <dgm:cxn modelId="{60CDC165-3C66-B64D-B1C8-AD59DAF3ED6A}" type="presParOf" srcId="{6553012D-AB6C-A448-9C13-696AD565CF51}" destId="{8B39DF97-FFB1-8646-8BA2-9CC7E19F0537}" srcOrd="5" destOrd="0" presId="urn:microsoft.com/office/officeart/2005/8/layout/vList2"/>
  </dgm:cxnLst>
  <dgm:bg>
    <a:solidFill>
      <a:schemeClr val="tx2">
        <a:lumMod val="20000"/>
        <a:lumOff val="8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7BDE2B-F19F-4EE9-9A84-9F54CDEFE8DE}">
      <dsp:nvSpPr>
        <dsp:cNvPr id="0" name=""/>
        <dsp:cNvSpPr/>
      </dsp:nvSpPr>
      <dsp:spPr>
        <a:xfrm>
          <a:off x="0" y="1749"/>
          <a:ext cx="9280957" cy="8864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BF3A09-CFCD-4F73-80B0-5A8E1FF14DD4}">
      <dsp:nvSpPr>
        <dsp:cNvPr id="0" name=""/>
        <dsp:cNvSpPr/>
      </dsp:nvSpPr>
      <dsp:spPr>
        <a:xfrm>
          <a:off x="268158" y="201205"/>
          <a:ext cx="487560" cy="4875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FC4438-2807-4D5F-87C3-B88BB56584B9}">
      <dsp:nvSpPr>
        <dsp:cNvPr id="0" name=""/>
        <dsp:cNvSpPr/>
      </dsp:nvSpPr>
      <dsp:spPr>
        <a:xfrm>
          <a:off x="1023877" y="1749"/>
          <a:ext cx="4176431" cy="886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18" tIns="93818" rIns="93818" bIns="93818" numCol="1" spcCol="1270" anchor="ctr" anchorCtr="0">
          <a:noAutofit/>
        </a:bodyPr>
        <a:lstStyle/>
        <a:p>
          <a:pPr marL="0" lvl="0" indent="0" algn="l" defTabSz="977900">
            <a:lnSpc>
              <a:spcPct val="100000"/>
            </a:lnSpc>
            <a:spcBef>
              <a:spcPct val="0"/>
            </a:spcBef>
            <a:spcAft>
              <a:spcPct val="35000"/>
            </a:spcAft>
            <a:buNone/>
          </a:pPr>
          <a:r>
            <a:rPr kumimoji="0" lang="en-GB" sz="2200" b="1" i="0" u="none" strike="noStrike" kern="1200" cap="none" spc="0" normalizeH="0" baseline="0" noProof="0">
              <a:effectLst/>
              <a:uLnTx/>
              <a:uFillTx/>
              <a:latin typeface="Arial" panose="020B0604020202020204" pitchFamily="34" charset="0"/>
              <a:cs typeface="Arial" panose="020B0604020202020204" pitchFamily="34" charset="0"/>
            </a:rPr>
            <a:t>Research Articles </a:t>
          </a:r>
          <a:endParaRPr lang="en-GB" sz="2200" b="1" kern="1200"/>
        </a:p>
      </dsp:txBody>
      <dsp:txXfrm>
        <a:off x="1023877" y="1749"/>
        <a:ext cx="4176431" cy="886473"/>
      </dsp:txXfrm>
    </dsp:sp>
    <dsp:sp modelId="{1771F8CE-09C3-4093-8CC5-6327F5B595C3}">
      <dsp:nvSpPr>
        <dsp:cNvPr id="0" name=""/>
        <dsp:cNvSpPr/>
      </dsp:nvSpPr>
      <dsp:spPr>
        <a:xfrm>
          <a:off x="5200308" y="1749"/>
          <a:ext cx="4080649" cy="886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18" tIns="93818" rIns="93818" bIns="93818" numCol="1" spcCol="1270" anchor="ctr" anchorCtr="0">
          <a:noAutofit/>
        </a:bodyPr>
        <a:lstStyle/>
        <a:p>
          <a:pPr marL="0" lvl="0" indent="0" algn="l" defTabSz="666750">
            <a:lnSpc>
              <a:spcPct val="100000"/>
            </a:lnSpc>
            <a:spcBef>
              <a:spcPct val="0"/>
            </a:spcBef>
            <a:spcAft>
              <a:spcPct val="35000"/>
            </a:spcAft>
            <a:buNone/>
          </a:pPr>
          <a:r>
            <a:rPr kumimoji="0" lang="en-GB" sz="1500" b="0" i="0" u="none" strike="noStrike" kern="1200" cap="none" spc="0" normalizeH="0" baseline="0" noProof="0">
              <a:effectLst/>
              <a:uLnTx/>
              <a:uFillTx/>
              <a:latin typeface="Arial" panose="020B0604020202020204" pitchFamily="34" charset="0"/>
              <a:cs typeface="Arial" panose="020B0604020202020204" pitchFamily="34" charset="0"/>
            </a:rPr>
            <a:t>Read and summarize what a</a:t>
          </a:r>
          <a:r>
            <a:rPr lang="en-GB" sz="1500" kern="1200">
              <a:latin typeface="Arial" panose="020B0604020202020204" pitchFamily="34" charset="0"/>
              <a:cs typeface="Arial" panose="020B0604020202020204" pitchFamily="34" charset="0"/>
            </a:rPr>
            <a:t>re the</a:t>
          </a:r>
          <a:r>
            <a:rPr kumimoji="0" lang="en-GB" sz="1500" b="0" i="0" u="none" strike="noStrike" kern="1200" cap="none" spc="0" normalizeH="0" baseline="0" noProof="0">
              <a:effectLst/>
              <a:uLnTx/>
              <a:uFillTx/>
              <a:latin typeface="Arial" panose="020B0604020202020204" pitchFamily="34" charset="0"/>
              <a:cs typeface="Arial" panose="020B0604020202020204" pitchFamily="34" charset="0"/>
            </a:rPr>
            <a:t> state-of-the-art advancements in </a:t>
          </a:r>
          <a:r>
            <a:rPr lang="en-GB" sz="1500" kern="1200">
              <a:latin typeface="Arial" panose="020B0604020202020204" pitchFamily="34" charset="0"/>
              <a:cs typeface="Arial" panose="020B0604020202020204" pitchFamily="34" charset="0"/>
            </a:rPr>
            <a:t>the</a:t>
          </a:r>
          <a:r>
            <a:rPr kumimoji="0" lang="en-GB" sz="1500" b="0" i="0" u="none" strike="noStrike" kern="1200" cap="none" spc="0" normalizeH="0" baseline="0" noProof="0">
              <a:effectLst/>
              <a:uLnTx/>
              <a:uFillTx/>
              <a:latin typeface="Arial" panose="020B0604020202020204" pitchFamily="34" charset="0"/>
              <a:cs typeface="Arial" panose="020B0604020202020204" pitchFamily="34" charset="0"/>
            </a:rPr>
            <a:t> tech.</a:t>
          </a:r>
          <a:endParaRPr lang="en-GB" sz="1500" kern="1200"/>
        </a:p>
      </dsp:txBody>
      <dsp:txXfrm>
        <a:off x="5200308" y="1749"/>
        <a:ext cx="4080649" cy="886473"/>
      </dsp:txXfrm>
    </dsp:sp>
    <dsp:sp modelId="{77BEC443-36BE-4FD7-8666-6D05F0D008C2}">
      <dsp:nvSpPr>
        <dsp:cNvPr id="0" name=""/>
        <dsp:cNvSpPr/>
      </dsp:nvSpPr>
      <dsp:spPr>
        <a:xfrm>
          <a:off x="0" y="1109841"/>
          <a:ext cx="9280957" cy="8864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AADEE3-086C-4668-9EEB-C4DB3879E03A}">
      <dsp:nvSpPr>
        <dsp:cNvPr id="0" name=""/>
        <dsp:cNvSpPr/>
      </dsp:nvSpPr>
      <dsp:spPr>
        <a:xfrm>
          <a:off x="268158" y="1309298"/>
          <a:ext cx="487560" cy="4875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6A15DC-7CCD-455D-BDF8-80EC0446F963}">
      <dsp:nvSpPr>
        <dsp:cNvPr id="0" name=""/>
        <dsp:cNvSpPr/>
      </dsp:nvSpPr>
      <dsp:spPr>
        <a:xfrm>
          <a:off x="1023877" y="1109841"/>
          <a:ext cx="4176431" cy="886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18" tIns="93818" rIns="93818" bIns="93818" numCol="1" spcCol="1270" anchor="ctr" anchorCtr="0">
          <a:noAutofit/>
        </a:bodyPr>
        <a:lstStyle/>
        <a:p>
          <a:pPr marL="0" lvl="0" indent="0" algn="l" defTabSz="977900">
            <a:lnSpc>
              <a:spcPct val="100000"/>
            </a:lnSpc>
            <a:spcBef>
              <a:spcPct val="0"/>
            </a:spcBef>
            <a:spcAft>
              <a:spcPct val="35000"/>
            </a:spcAft>
            <a:buNone/>
          </a:pPr>
          <a:r>
            <a:rPr lang="en-GB" sz="2200" b="1" kern="1200" dirty="0"/>
            <a:t>Conduct Interviews </a:t>
          </a:r>
        </a:p>
      </dsp:txBody>
      <dsp:txXfrm>
        <a:off x="1023877" y="1109841"/>
        <a:ext cx="4176431" cy="886473"/>
      </dsp:txXfrm>
    </dsp:sp>
    <dsp:sp modelId="{0E8ECC02-BE02-4807-834D-4174F17C0C6D}">
      <dsp:nvSpPr>
        <dsp:cNvPr id="0" name=""/>
        <dsp:cNvSpPr/>
      </dsp:nvSpPr>
      <dsp:spPr>
        <a:xfrm>
          <a:off x="5200308" y="1109841"/>
          <a:ext cx="4080649" cy="886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18" tIns="93818" rIns="93818" bIns="93818" numCol="1" spcCol="1270" anchor="ctr" anchorCtr="0">
          <a:noAutofit/>
        </a:bodyPr>
        <a:lstStyle/>
        <a:p>
          <a:pPr marL="0" lvl="0" indent="0" algn="l" defTabSz="666750">
            <a:lnSpc>
              <a:spcPct val="100000"/>
            </a:lnSpc>
            <a:spcBef>
              <a:spcPct val="0"/>
            </a:spcBef>
            <a:spcAft>
              <a:spcPct val="35000"/>
            </a:spcAft>
            <a:buNone/>
          </a:pPr>
          <a:r>
            <a:rPr lang="en-GB" sz="1500" kern="1200">
              <a:latin typeface="Arial" panose="020B0604020202020204" pitchFamily="34" charset="0"/>
              <a:cs typeface="Arial" panose="020B0604020202020204" pitchFamily="34" charset="0"/>
            </a:rPr>
            <a:t>Reach out to Industry Experts and Profs; jot down insights and key takeaways</a:t>
          </a:r>
        </a:p>
      </dsp:txBody>
      <dsp:txXfrm>
        <a:off x="5200308" y="1109841"/>
        <a:ext cx="4080649" cy="886473"/>
      </dsp:txXfrm>
    </dsp:sp>
    <dsp:sp modelId="{D4C9015E-13B7-421B-A156-552B9514FC84}">
      <dsp:nvSpPr>
        <dsp:cNvPr id="0" name=""/>
        <dsp:cNvSpPr/>
      </dsp:nvSpPr>
      <dsp:spPr>
        <a:xfrm>
          <a:off x="0" y="2217933"/>
          <a:ext cx="9280957" cy="8864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1E6BCD-E8C0-4282-9815-7E626B182CA3}">
      <dsp:nvSpPr>
        <dsp:cNvPr id="0" name=""/>
        <dsp:cNvSpPr/>
      </dsp:nvSpPr>
      <dsp:spPr>
        <a:xfrm>
          <a:off x="268158" y="2417390"/>
          <a:ext cx="487560" cy="4875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0E67D1-6331-4C2F-9791-4EF33ACC982E}">
      <dsp:nvSpPr>
        <dsp:cNvPr id="0" name=""/>
        <dsp:cNvSpPr/>
      </dsp:nvSpPr>
      <dsp:spPr>
        <a:xfrm>
          <a:off x="1023877" y="2217933"/>
          <a:ext cx="4176431" cy="886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18" tIns="93818" rIns="93818" bIns="93818" numCol="1" spcCol="1270" anchor="ctr" anchorCtr="0">
          <a:noAutofit/>
        </a:bodyPr>
        <a:lstStyle/>
        <a:p>
          <a:pPr marL="0" lvl="0" indent="0" algn="l" defTabSz="977900">
            <a:lnSpc>
              <a:spcPct val="100000"/>
            </a:lnSpc>
            <a:spcBef>
              <a:spcPct val="0"/>
            </a:spcBef>
            <a:spcAft>
              <a:spcPct val="35000"/>
            </a:spcAft>
            <a:buNone/>
          </a:pPr>
          <a:r>
            <a:rPr kumimoji="0" lang="en-GB" sz="2200" b="1" i="0" u="none" strike="noStrike" kern="1200" cap="none" spc="0" normalizeH="0" baseline="0" noProof="0">
              <a:effectLst/>
              <a:uLnTx/>
              <a:uFillTx/>
              <a:latin typeface="Arial" panose="020B0604020202020204" pitchFamily="34" charset="0"/>
              <a:cs typeface="Arial" panose="020B0604020202020204" pitchFamily="34" charset="0"/>
            </a:rPr>
            <a:t>Competitor Overview </a:t>
          </a:r>
          <a:endParaRPr lang="en-GB" sz="2200" b="1" kern="1200"/>
        </a:p>
      </dsp:txBody>
      <dsp:txXfrm>
        <a:off x="1023877" y="2217933"/>
        <a:ext cx="4176431" cy="886473"/>
      </dsp:txXfrm>
    </dsp:sp>
    <dsp:sp modelId="{AFEC77A8-D935-42D5-9615-E76E70AFBAAA}">
      <dsp:nvSpPr>
        <dsp:cNvPr id="0" name=""/>
        <dsp:cNvSpPr/>
      </dsp:nvSpPr>
      <dsp:spPr>
        <a:xfrm>
          <a:off x="5200308" y="2217933"/>
          <a:ext cx="4080649" cy="886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18" tIns="93818" rIns="93818" bIns="93818" numCol="1" spcCol="1270" anchor="ctr" anchorCtr="0">
          <a:noAutofit/>
        </a:bodyPr>
        <a:lstStyle/>
        <a:p>
          <a:pPr marL="0" lvl="0" indent="0" algn="l" defTabSz="666750">
            <a:lnSpc>
              <a:spcPct val="100000"/>
            </a:lnSpc>
            <a:spcBef>
              <a:spcPct val="0"/>
            </a:spcBef>
            <a:spcAft>
              <a:spcPct val="35000"/>
            </a:spcAft>
            <a:buNone/>
          </a:pPr>
          <a:r>
            <a:rPr kumimoji="0" lang="en-GB" sz="1500" b="0" i="0" u="none" strike="noStrike" kern="1200" cap="none" spc="0" normalizeH="0" baseline="0" noProof="0">
              <a:effectLst/>
              <a:uLnTx/>
              <a:uFillTx/>
              <a:latin typeface="Arial" panose="020B0604020202020204" pitchFamily="34" charset="0"/>
              <a:cs typeface="Arial" panose="020B0604020202020204" pitchFamily="34" charset="0"/>
            </a:rPr>
            <a:t>Research the market of your use-case, what companies are in this field, and how they’re performing</a:t>
          </a:r>
          <a:endParaRPr lang="en-GB" sz="1500" kern="1200"/>
        </a:p>
      </dsp:txBody>
      <dsp:txXfrm>
        <a:off x="5200308" y="2217933"/>
        <a:ext cx="4080649" cy="886473"/>
      </dsp:txXfrm>
    </dsp:sp>
    <dsp:sp modelId="{5248291F-8F5B-4F62-9160-FAEC7D868690}">
      <dsp:nvSpPr>
        <dsp:cNvPr id="0" name=""/>
        <dsp:cNvSpPr/>
      </dsp:nvSpPr>
      <dsp:spPr>
        <a:xfrm>
          <a:off x="0" y="3326026"/>
          <a:ext cx="9280957" cy="88647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4D02BC-4FF6-4790-845B-0E6B4B2EAAC7}">
      <dsp:nvSpPr>
        <dsp:cNvPr id="0" name=""/>
        <dsp:cNvSpPr/>
      </dsp:nvSpPr>
      <dsp:spPr>
        <a:xfrm>
          <a:off x="268158" y="3525482"/>
          <a:ext cx="487560" cy="4875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832A74-1953-4BFE-BEB4-F5AE6E42CBAD}">
      <dsp:nvSpPr>
        <dsp:cNvPr id="0" name=""/>
        <dsp:cNvSpPr/>
      </dsp:nvSpPr>
      <dsp:spPr>
        <a:xfrm>
          <a:off x="1023877" y="3326026"/>
          <a:ext cx="4176431" cy="886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18" tIns="93818" rIns="93818" bIns="93818" numCol="1" spcCol="1270" anchor="ctr" anchorCtr="0">
          <a:noAutofit/>
        </a:bodyPr>
        <a:lstStyle/>
        <a:p>
          <a:pPr marL="0" lvl="0" indent="0" algn="l" defTabSz="977900">
            <a:lnSpc>
              <a:spcPct val="100000"/>
            </a:lnSpc>
            <a:spcBef>
              <a:spcPct val="0"/>
            </a:spcBef>
            <a:spcAft>
              <a:spcPct val="35000"/>
            </a:spcAft>
            <a:buNone/>
          </a:pPr>
          <a:r>
            <a:rPr kumimoji="0" lang="en-GB" sz="2200" b="1" i="0" u="none" strike="noStrike" kern="1200" cap="none" spc="0" normalizeH="0" baseline="0" noProof="0">
              <a:effectLst/>
              <a:uLnTx/>
              <a:uFillTx/>
              <a:latin typeface="Arial" panose="020B0604020202020204" pitchFamily="34" charset="0"/>
              <a:cs typeface="Arial" panose="020B0604020202020204" pitchFamily="34" charset="0"/>
            </a:rPr>
            <a:t>Academia Support </a:t>
          </a:r>
          <a:endParaRPr lang="en-GB" sz="2200" b="1" kern="1200"/>
        </a:p>
      </dsp:txBody>
      <dsp:txXfrm>
        <a:off x="1023877" y="3326026"/>
        <a:ext cx="4176431" cy="886473"/>
      </dsp:txXfrm>
    </dsp:sp>
    <dsp:sp modelId="{8A891224-20A0-49B1-8B1C-99CB0B12CDA3}">
      <dsp:nvSpPr>
        <dsp:cNvPr id="0" name=""/>
        <dsp:cNvSpPr/>
      </dsp:nvSpPr>
      <dsp:spPr>
        <a:xfrm>
          <a:off x="5200308" y="3326026"/>
          <a:ext cx="4080649" cy="886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818" tIns="93818" rIns="93818" bIns="93818" numCol="1" spcCol="1270" anchor="ctr" anchorCtr="0">
          <a:noAutofit/>
        </a:bodyPr>
        <a:lstStyle/>
        <a:p>
          <a:pPr marL="0" lvl="0" indent="0" algn="l" defTabSz="666750">
            <a:lnSpc>
              <a:spcPct val="100000"/>
            </a:lnSpc>
            <a:spcBef>
              <a:spcPct val="0"/>
            </a:spcBef>
            <a:spcAft>
              <a:spcPct val="35000"/>
            </a:spcAft>
            <a:buNone/>
          </a:pPr>
          <a:r>
            <a:rPr kumimoji="0" lang="en-GB" sz="1500" b="0" i="0" u="none" strike="noStrike" kern="1200" cap="none" spc="0" normalizeH="0" baseline="0" noProof="0">
              <a:effectLst/>
              <a:uLnTx/>
              <a:uFillTx/>
              <a:latin typeface="Arial" panose="020B0604020202020204" pitchFamily="34" charset="0"/>
              <a:cs typeface="Arial" panose="020B0604020202020204" pitchFamily="34" charset="0"/>
            </a:rPr>
            <a:t>Reach out to relevant Professors and Chairs in Munich &amp; elsewhere</a:t>
          </a:r>
          <a:endParaRPr lang="en-GB" sz="1500" kern="1200"/>
        </a:p>
      </dsp:txBody>
      <dsp:txXfrm>
        <a:off x="5200308" y="3326026"/>
        <a:ext cx="4080649" cy="8864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5B6CA0-F8CF-124F-AE3C-C1CA466D9125}">
      <dsp:nvSpPr>
        <dsp:cNvPr id="0" name=""/>
        <dsp:cNvSpPr/>
      </dsp:nvSpPr>
      <dsp:spPr>
        <a:xfrm>
          <a:off x="0" y="29540"/>
          <a:ext cx="9308512" cy="730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kern="1200" dirty="0"/>
            <a:t>Kick-off Workshop</a:t>
          </a:r>
          <a:endParaRPr lang="en-GB" sz="1800" b="1" kern="1200" dirty="0">
            <a:solidFill>
              <a:schemeClr val="bg1"/>
            </a:solidFill>
          </a:endParaRPr>
        </a:p>
      </dsp:txBody>
      <dsp:txXfrm>
        <a:off x="35640" y="65180"/>
        <a:ext cx="9237232" cy="658800"/>
      </dsp:txXfrm>
    </dsp:sp>
    <dsp:sp modelId="{97345F28-92DD-7B4E-B8B8-DE185160569C}">
      <dsp:nvSpPr>
        <dsp:cNvPr id="0" name=""/>
        <dsp:cNvSpPr/>
      </dsp:nvSpPr>
      <dsp:spPr>
        <a:xfrm>
          <a:off x="0" y="743855"/>
          <a:ext cx="9308512"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5545"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GB" sz="1600" b="0" kern="1200" dirty="0"/>
            <a:t>In October</a:t>
          </a:r>
        </a:p>
      </dsp:txBody>
      <dsp:txXfrm>
        <a:off x="0" y="743855"/>
        <a:ext cx="9308512" cy="645840"/>
      </dsp:txXfrm>
    </dsp:sp>
    <dsp:sp modelId="{82291752-7961-974D-844C-9A202DF3101E}">
      <dsp:nvSpPr>
        <dsp:cNvPr id="0" name=""/>
        <dsp:cNvSpPr/>
      </dsp:nvSpPr>
      <dsp:spPr>
        <a:xfrm>
          <a:off x="0" y="1389695"/>
          <a:ext cx="9308512" cy="730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kern="1200" dirty="0"/>
            <a:t>Validation of ideas </a:t>
          </a:r>
          <a:endParaRPr lang="en-GB" sz="1800" b="1" kern="1200" dirty="0">
            <a:solidFill>
              <a:schemeClr val="bg1"/>
            </a:solidFill>
          </a:endParaRPr>
        </a:p>
      </dsp:txBody>
      <dsp:txXfrm>
        <a:off x="35640" y="1425335"/>
        <a:ext cx="9237232" cy="658800"/>
      </dsp:txXfrm>
    </dsp:sp>
    <dsp:sp modelId="{12B1D694-C123-5C40-AD31-1F9D0BF79506}">
      <dsp:nvSpPr>
        <dsp:cNvPr id="0" name=""/>
        <dsp:cNvSpPr/>
      </dsp:nvSpPr>
      <dsp:spPr>
        <a:xfrm>
          <a:off x="0" y="2119775"/>
          <a:ext cx="9308512" cy="645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5545" tIns="20320" rIns="113792" bIns="20320" numCol="1" spcCol="1270" anchor="t" anchorCtr="0">
          <a:noAutofit/>
        </a:bodyPr>
        <a:lstStyle/>
        <a:p>
          <a:pPr marL="171450" lvl="1" indent="-171450" algn="l" defTabSz="711200">
            <a:lnSpc>
              <a:spcPct val="90000"/>
            </a:lnSpc>
            <a:spcBef>
              <a:spcPct val="0"/>
            </a:spcBef>
            <a:spcAft>
              <a:spcPct val="20000"/>
            </a:spcAft>
            <a:buFont typeface="Wingdings" pitchFamily="2" charset="2"/>
            <a:buChar char="§"/>
          </a:pPr>
          <a:r>
            <a:rPr lang="en-GB" sz="1600" b="0" kern="1200" dirty="0"/>
            <a:t>Connect with potential customers</a:t>
          </a:r>
        </a:p>
      </dsp:txBody>
      <dsp:txXfrm>
        <a:off x="0" y="2119775"/>
        <a:ext cx="9308512" cy="645840"/>
      </dsp:txXfrm>
    </dsp:sp>
    <dsp:sp modelId="{79B4FB48-FA3D-3D40-83B5-DA8A54A88195}">
      <dsp:nvSpPr>
        <dsp:cNvPr id="0" name=""/>
        <dsp:cNvSpPr/>
      </dsp:nvSpPr>
      <dsp:spPr>
        <a:xfrm>
          <a:off x="0" y="2765615"/>
          <a:ext cx="9308512" cy="7300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1" kern="1200" dirty="0"/>
            <a:t>DEMO DAY: Present your Startup Idea</a:t>
          </a:r>
          <a:endParaRPr lang="en-GB" sz="1800" b="1" kern="1200" dirty="0">
            <a:solidFill>
              <a:schemeClr val="bg1"/>
            </a:solidFill>
          </a:endParaRPr>
        </a:p>
      </dsp:txBody>
      <dsp:txXfrm>
        <a:off x="35640" y="2801255"/>
        <a:ext cx="9237232" cy="658800"/>
      </dsp:txXfrm>
    </dsp:sp>
    <dsp:sp modelId="{8B39DF97-FFB1-8646-8BA2-9CC7E19F0537}">
      <dsp:nvSpPr>
        <dsp:cNvPr id="0" name=""/>
        <dsp:cNvSpPr/>
      </dsp:nvSpPr>
      <dsp:spPr>
        <a:xfrm>
          <a:off x="0" y="3495695"/>
          <a:ext cx="9308512" cy="645840"/>
        </a:xfrm>
        <a:prstGeom prst="rect">
          <a:avLst/>
        </a:prstGeom>
        <a:solidFill>
          <a:schemeClr val="tx2">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295545" tIns="20320" rIns="113792" bIns="20320" numCol="1" spcCol="1270" anchor="t" anchorCtr="0">
          <a:noAutofit/>
        </a:bodyPr>
        <a:lstStyle/>
        <a:p>
          <a:pPr marL="171450" lvl="1" indent="-171450" algn="l" defTabSz="711200">
            <a:lnSpc>
              <a:spcPct val="90000"/>
            </a:lnSpc>
            <a:spcBef>
              <a:spcPct val="0"/>
            </a:spcBef>
            <a:spcAft>
              <a:spcPct val="20000"/>
            </a:spcAft>
            <a:buChar char="•"/>
          </a:pPr>
          <a:r>
            <a:rPr kumimoji="0" lang="en-GB" sz="16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Pitch your idea in front of an expert jury</a:t>
          </a:r>
          <a:endParaRPr lang="en-GB" sz="1600" kern="1200" dirty="0"/>
        </a:p>
      </dsp:txBody>
      <dsp:txXfrm>
        <a:off x="0" y="3495695"/>
        <a:ext cx="9308512" cy="6458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B623BD-04E2-5A59-0F5C-C908F18752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a:extLst>
              <a:ext uri="{FF2B5EF4-FFF2-40B4-BE49-F238E27FC236}">
                <a16:creationId xmlns:a16="http://schemas.microsoft.com/office/drawing/2014/main" id="{D4124E9C-B59A-CC79-31B2-0330EA2DAF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E4A71B-7BCF-3049-B2B3-A43C04527787}" type="datetimeFigureOut">
              <a:rPr lang="en-PK" smtClean="0"/>
              <a:t>5/10/25</a:t>
            </a:fld>
            <a:endParaRPr lang="en-PK"/>
          </a:p>
        </p:txBody>
      </p:sp>
      <p:sp>
        <p:nvSpPr>
          <p:cNvPr id="4" name="Footer Placeholder 3">
            <a:extLst>
              <a:ext uri="{FF2B5EF4-FFF2-40B4-BE49-F238E27FC236}">
                <a16:creationId xmlns:a16="http://schemas.microsoft.com/office/drawing/2014/main" id="{AC37C547-FABF-6E11-C1D5-FAC31E8A02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5" name="Slide Number Placeholder 4">
            <a:extLst>
              <a:ext uri="{FF2B5EF4-FFF2-40B4-BE49-F238E27FC236}">
                <a16:creationId xmlns:a16="http://schemas.microsoft.com/office/drawing/2014/main" id="{4ABAA414-0496-966A-1AE1-87DF8D1CFC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23E36C-2CCC-D74E-A150-4ED218EE59CC}" type="slidenum">
              <a:rPr lang="en-PK" smtClean="0"/>
              <a:t>‹#›</a:t>
            </a:fld>
            <a:endParaRPr lang="en-PK"/>
          </a:p>
        </p:txBody>
      </p:sp>
    </p:spTree>
    <p:extLst>
      <p:ext uri="{BB962C8B-B14F-4D97-AF65-F5344CB8AC3E}">
        <p14:creationId xmlns:p14="http://schemas.microsoft.com/office/powerpoint/2010/main" val="3012281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70683-D26C-8C41-938F-82A652CB2CA5}" type="datetimeFigureOut">
              <a:rPr lang="en-US" smtClean="0"/>
              <a:t>5/10/25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5A7918-2903-AC46-80ED-7E7A08E26EF4}" type="slidenum">
              <a:rPr lang="en-US" smtClean="0"/>
              <a:t>‹#›</a:t>
            </a:fld>
            <a:endParaRPr lang="en-US"/>
          </a:p>
        </p:txBody>
      </p:sp>
    </p:spTree>
    <p:extLst>
      <p:ext uri="{BB962C8B-B14F-4D97-AF65-F5344CB8AC3E}">
        <p14:creationId xmlns:p14="http://schemas.microsoft.com/office/powerpoint/2010/main" val="2260318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mj-lt"/>
              <a:buAutoNum type="arabicPeriod"/>
            </a:pPr>
            <a:r>
              <a:rPr lang="en-GB" b="1" dirty="0"/>
              <a:t>Introduce Business Skills</a:t>
            </a:r>
            <a:r>
              <a:rPr lang="en-GB" dirty="0"/>
              <a:t>: To provide you with a technical background an introductory understanding of essential business skills. These include </a:t>
            </a:r>
            <a:r>
              <a:rPr lang="en-GB" i="1" dirty="0"/>
              <a:t>market analysis</a:t>
            </a:r>
            <a:r>
              <a:rPr lang="en-GB" dirty="0"/>
              <a:t>, </a:t>
            </a:r>
            <a:r>
              <a:rPr lang="en-GB" i="1" dirty="0"/>
              <a:t>competitor analysis</a:t>
            </a:r>
            <a:r>
              <a:rPr lang="en-GB" dirty="0"/>
              <a:t>, </a:t>
            </a:r>
            <a:r>
              <a:rPr lang="en-GB" i="1" dirty="0"/>
              <a:t>identifying potential applications </a:t>
            </a:r>
            <a:r>
              <a:rPr lang="en-GB" dirty="0"/>
              <a:t>for specific technologies, and </a:t>
            </a:r>
            <a:r>
              <a:rPr lang="en-GB" i="1" dirty="0"/>
              <a:t>recognizing new customer segments</a:t>
            </a:r>
            <a:r>
              <a:rPr lang="en-GB" dirty="0"/>
              <a:t>. The activity allows you to practice these skills in a practical setting.</a:t>
            </a:r>
          </a:p>
          <a:p>
            <a:pPr marL="342900" indent="-342900">
              <a:buFont typeface="+mj-lt"/>
              <a:buAutoNum type="arabicPeriod"/>
            </a:pPr>
            <a:endParaRPr lang="en-GB" dirty="0"/>
          </a:p>
          <a:p>
            <a:pPr marL="342900" indent="-342900">
              <a:buFont typeface="+mj-lt"/>
              <a:buAutoNum type="arabicPeriod"/>
            </a:pPr>
            <a:r>
              <a:rPr lang="en-GB" b="1" dirty="0"/>
              <a:t>Broaden Horizons</a:t>
            </a:r>
            <a:r>
              <a:rPr lang="en-GB" dirty="0"/>
              <a:t>: To expose you to the diverse range of use cases, applications, and technologies within the field of quantum tech. This exposure helps you explore various options and make more informed decisions when selecting your focus for the Project Phase</a:t>
            </a:r>
            <a:endParaRPr lang="en-PK" dirty="0"/>
          </a:p>
        </p:txBody>
      </p:sp>
      <p:sp>
        <p:nvSpPr>
          <p:cNvPr id="4" name="Slide Number Placeholder 3"/>
          <p:cNvSpPr>
            <a:spLocks noGrp="1"/>
          </p:cNvSpPr>
          <p:nvPr>
            <p:ph type="sldNum" sz="quarter" idx="5"/>
          </p:nvPr>
        </p:nvSpPr>
        <p:spPr/>
        <p:txBody>
          <a:bodyPr/>
          <a:lstStyle/>
          <a:p>
            <a:fld id="{F95A7918-2903-AC46-80ED-7E7A08E26EF4}" type="slidenum">
              <a:rPr lang="en-US" smtClean="0"/>
              <a:t>7</a:t>
            </a:fld>
            <a:endParaRPr lang="en-US"/>
          </a:p>
        </p:txBody>
      </p:sp>
    </p:spTree>
    <p:extLst>
      <p:ext uri="{BB962C8B-B14F-4D97-AF65-F5344CB8AC3E}">
        <p14:creationId xmlns:p14="http://schemas.microsoft.com/office/powerpoint/2010/main" val="3556731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F95A7918-2903-AC46-80ED-7E7A08E26EF4}" type="slidenum">
              <a:rPr lang="en-US" smtClean="0"/>
              <a:t>14</a:t>
            </a:fld>
            <a:endParaRPr lang="en-US"/>
          </a:p>
        </p:txBody>
      </p:sp>
    </p:spTree>
    <p:extLst>
      <p:ext uri="{BB962C8B-B14F-4D97-AF65-F5344CB8AC3E}">
        <p14:creationId xmlns:p14="http://schemas.microsoft.com/office/powerpoint/2010/main" val="2672332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6.svg"/><Relationship Id="rId2" Type="http://schemas.openxmlformats.org/officeDocument/2006/relationships/image" Target="../media/image15.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Master" Target="../slideMasters/slideMaster3.xml"/><Relationship Id="rId6" Type="http://schemas.openxmlformats.org/officeDocument/2006/relationships/image" Target="../media/image21.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6.sv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2.svg"/><Relationship Id="rId18" Type="http://schemas.openxmlformats.org/officeDocument/2006/relationships/image" Target="../media/image37.png"/><Relationship Id="rId3" Type="http://schemas.openxmlformats.org/officeDocument/2006/relationships/image" Target="../media/image24.svg"/><Relationship Id="rId21" Type="http://schemas.openxmlformats.org/officeDocument/2006/relationships/image" Target="../media/image40.svg"/><Relationship Id="rId7" Type="http://schemas.openxmlformats.org/officeDocument/2006/relationships/image" Target="../media/image28.svg"/><Relationship Id="rId12" Type="http://schemas.openxmlformats.org/officeDocument/2006/relationships/image" Target="../media/image31.png"/><Relationship Id="rId17" Type="http://schemas.openxmlformats.org/officeDocument/2006/relationships/image" Target="../media/image36.svg"/><Relationship Id="rId25" Type="http://schemas.openxmlformats.org/officeDocument/2006/relationships/image" Target="../media/image20.svg"/><Relationship Id="rId2" Type="http://schemas.openxmlformats.org/officeDocument/2006/relationships/image" Target="../media/image23.png"/><Relationship Id="rId16" Type="http://schemas.openxmlformats.org/officeDocument/2006/relationships/image" Target="../media/image35.png"/><Relationship Id="rId20" Type="http://schemas.openxmlformats.org/officeDocument/2006/relationships/image" Target="../media/image39.png"/><Relationship Id="rId1" Type="http://schemas.openxmlformats.org/officeDocument/2006/relationships/slideMaster" Target="../slideMasters/slideMaster3.xml"/><Relationship Id="rId6" Type="http://schemas.openxmlformats.org/officeDocument/2006/relationships/image" Target="../media/image27.png"/><Relationship Id="rId11" Type="http://schemas.openxmlformats.org/officeDocument/2006/relationships/image" Target="../media/image30.svg"/><Relationship Id="rId24" Type="http://schemas.openxmlformats.org/officeDocument/2006/relationships/image" Target="../media/image19.png"/><Relationship Id="rId5" Type="http://schemas.openxmlformats.org/officeDocument/2006/relationships/image" Target="../media/image26.svg"/><Relationship Id="rId15" Type="http://schemas.openxmlformats.org/officeDocument/2006/relationships/image" Target="../media/image34.svg"/><Relationship Id="rId23" Type="http://schemas.openxmlformats.org/officeDocument/2006/relationships/image" Target="../media/image42.svg"/><Relationship Id="rId10" Type="http://schemas.openxmlformats.org/officeDocument/2006/relationships/image" Target="../media/image29.png"/><Relationship Id="rId19" Type="http://schemas.openxmlformats.org/officeDocument/2006/relationships/image" Target="../media/image38.svg"/><Relationship Id="rId4" Type="http://schemas.openxmlformats.org/officeDocument/2006/relationships/image" Target="../media/image25.png"/><Relationship Id="rId9" Type="http://schemas.openxmlformats.org/officeDocument/2006/relationships/image" Target="../media/image8.svg"/><Relationship Id="rId14" Type="http://schemas.openxmlformats.org/officeDocument/2006/relationships/image" Target="../media/image33.png"/><Relationship Id="rId22" Type="http://schemas.openxmlformats.org/officeDocument/2006/relationships/image" Target="../media/image41.png"/></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48.svg"/><Relationship Id="rId18" Type="http://schemas.openxmlformats.org/officeDocument/2006/relationships/image" Target="../media/image53.png"/><Relationship Id="rId26" Type="http://schemas.openxmlformats.org/officeDocument/2006/relationships/image" Target="../media/image61.png"/><Relationship Id="rId3" Type="http://schemas.openxmlformats.org/officeDocument/2006/relationships/image" Target="../media/image2.svg"/><Relationship Id="rId21" Type="http://schemas.openxmlformats.org/officeDocument/2006/relationships/image" Target="../media/image56.svg"/><Relationship Id="rId7" Type="http://schemas.openxmlformats.org/officeDocument/2006/relationships/image" Target="../media/image46.svg"/><Relationship Id="rId12" Type="http://schemas.openxmlformats.org/officeDocument/2006/relationships/image" Target="../media/image47.png"/><Relationship Id="rId17" Type="http://schemas.openxmlformats.org/officeDocument/2006/relationships/image" Target="../media/image52.svg"/><Relationship Id="rId25" Type="http://schemas.openxmlformats.org/officeDocument/2006/relationships/image" Target="../media/image60.svg"/><Relationship Id="rId2" Type="http://schemas.openxmlformats.org/officeDocument/2006/relationships/image" Target="../media/image1.png"/><Relationship Id="rId16" Type="http://schemas.openxmlformats.org/officeDocument/2006/relationships/image" Target="../media/image51.png"/><Relationship Id="rId20" Type="http://schemas.openxmlformats.org/officeDocument/2006/relationships/image" Target="../media/image55.png"/><Relationship Id="rId29" Type="http://schemas.openxmlformats.org/officeDocument/2006/relationships/image" Target="../media/image6.svg"/><Relationship Id="rId1" Type="http://schemas.openxmlformats.org/officeDocument/2006/relationships/slideMaster" Target="../slideMasters/slideMaster3.xml"/><Relationship Id="rId6" Type="http://schemas.openxmlformats.org/officeDocument/2006/relationships/image" Target="../media/image45.png"/><Relationship Id="rId11" Type="http://schemas.openxmlformats.org/officeDocument/2006/relationships/image" Target="../media/image14.svg"/><Relationship Id="rId24" Type="http://schemas.openxmlformats.org/officeDocument/2006/relationships/image" Target="../media/image59.png"/><Relationship Id="rId5" Type="http://schemas.openxmlformats.org/officeDocument/2006/relationships/image" Target="../media/image44.svg"/><Relationship Id="rId15" Type="http://schemas.openxmlformats.org/officeDocument/2006/relationships/image" Target="../media/image50.svg"/><Relationship Id="rId23" Type="http://schemas.openxmlformats.org/officeDocument/2006/relationships/image" Target="../media/image58.svg"/><Relationship Id="rId28" Type="http://schemas.openxmlformats.org/officeDocument/2006/relationships/image" Target="../media/image5.png"/><Relationship Id="rId10" Type="http://schemas.openxmlformats.org/officeDocument/2006/relationships/image" Target="../media/image13.png"/><Relationship Id="rId19" Type="http://schemas.openxmlformats.org/officeDocument/2006/relationships/image" Target="../media/image54.svg"/><Relationship Id="rId4" Type="http://schemas.openxmlformats.org/officeDocument/2006/relationships/image" Target="../media/image43.png"/><Relationship Id="rId9" Type="http://schemas.openxmlformats.org/officeDocument/2006/relationships/image" Target="../media/image22.svg"/><Relationship Id="rId14" Type="http://schemas.openxmlformats.org/officeDocument/2006/relationships/image" Target="../media/image49.png"/><Relationship Id="rId22" Type="http://schemas.openxmlformats.org/officeDocument/2006/relationships/image" Target="../media/image57.png"/><Relationship Id="rId27" Type="http://schemas.openxmlformats.org/officeDocument/2006/relationships/image" Target="../media/image62.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1">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35848" y="2410178"/>
            <a:ext cx="11520307" cy="101882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nSpc>
                <a:spcPct val="125000"/>
              </a:lnSpc>
              <a:defRPr lang="de-DE" sz="3600" b="1" noProof="0" dirty="0">
                <a:solidFill>
                  <a:schemeClr val="bg1"/>
                </a:solidFill>
                <a:latin typeface="+mn-lt"/>
              </a:defRPr>
            </a:lvl1pPr>
          </a:lstStyle>
          <a:p>
            <a:pPr lvl="0"/>
            <a:r>
              <a:rPr lang="en-US" noProof="0" dirty="0"/>
              <a:t>ETH Quantum Hackathon</a:t>
            </a:r>
            <a:endParaRPr lang="en-GB" noProof="0" dirty="0"/>
          </a:p>
        </p:txBody>
      </p:sp>
      <p:sp>
        <p:nvSpPr>
          <p:cNvPr id="16" name="Inhaltsplatzhalter 2"/>
          <p:cNvSpPr>
            <a:spLocks noGrp="1"/>
          </p:cNvSpPr>
          <p:nvPr>
            <p:ph idx="10" hasCustomPrompt="1"/>
          </p:nvPr>
        </p:nvSpPr>
        <p:spPr>
          <a:xfrm>
            <a:off x="335845" y="3551851"/>
            <a:ext cx="11520307"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latin typeface="+mn-lt"/>
                <a:cs typeface="Gotham Medium" pitchFamily="50" charset="0"/>
              </a:defRPr>
            </a:lvl1pPr>
            <a:lvl2pPr>
              <a:defRPr lang="de-DE" noProof="0" dirty="0" smtClean="0"/>
            </a:lvl2pPr>
          </a:lstStyle>
          <a:p>
            <a:pPr lvl="0"/>
            <a:r>
              <a:rPr lang="en-GB" noProof="0" dirty="0"/>
              <a:t>Manuel Antoinette, Jan Jakob, Fabian Schatz</a:t>
            </a:r>
            <a:br>
              <a:rPr lang="en-GB" noProof="0" dirty="0"/>
            </a:br>
            <a:r>
              <a:rPr lang="en-GB" noProof="0" dirty="0"/>
              <a:t>ETH, 11.05.2025</a:t>
            </a:r>
          </a:p>
        </p:txBody>
      </p:sp>
      <p:sp>
        <p:nvSpPr>
          <p:cNvPr id="3" name="Fußzeilenplatzhalter 2">
            <a:extLst>
              <a:ext uri="{FF2B5EF4-FFF2-40B4-BE49-F238E27FC236}">
                <a16:creationId xmlns:a16="http://schemas.microsoft.com/office/drawing/2014/main" id="{327725DF-51D6-B573-094C-07BFF5F1C86F}"/>
              </a:ext>
            </a:extLst>
          </p:cNvPr>
          <p:cNvSpPr>
            <a:spLocks noGrp="1"/>
          </p:cNvSpPr>
          <p:nvPr>
            <p:ph type="ftr" sz="quarter" idx="11"/>
          </p:nvPr>
        </p:nvSpPr>
        <p:spPr/>
        <p:txBody>
          <a:bodyPr/>
          <a:lstStyle/>
          <a:p>
            <a:endParaRPr lang="en-GB" noProof="0" dirty="0"/>
          </a:p>
        </p:txBody>
      </p:sp>
    </p:spTree>
    <p:extLst>
      <p:ext uri="{BB962C8B-B14F-4D97-AF65-F5344CB8AC3E}">
        <p14:creationId xmlns:p14="http://schemas.microsoft.com/office/powerpoint/2010/main" val="198977465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center">
    <p:spTree>
      <p:nvGrpSpPr>
        <p:cNvPr id="1" name=""/>
        <p:cNvGrpSpPr/>
        <p:nvPr/>
      </p:nvGrpSpPr>
      <p:grpSpPr>
        <a:xfrm>
          <a:off x="0" y="0"/>
          <a:ext cx="0" cy="0"/>
          <a:chOff x="0" y="0"/>
          <a:chExt cx="0" cy="0"/>
        </a:xfrm>
      </p:grpSpPr>
      <p:sp>
        <p:nvSpPr>
          <p:cNvPr id="7" name="Inhaltsplatzhalter 2">
            <a:extLst>
              <a:ext uri="{FF2B5EF4-FFF2-40B4-BE49-F238E27FC236}">
                <a16:creationId xmlns:a16="http://schemas.microsoft.com/office/drawing/2014/main" id="{D8EA91CA-A0B3-3D87-8EFE-2E6F8787BFA6}"/>
              </a:ext>
            </a:extLst>
          </p:cNvPr>
          <p:cNvSpPr>
            <a:spLocks noGrp="1"/>
          </p:cNvSpPr>
          <p:nvPr>
            <p:ph idx="1" hasCustomPrompt="1"/>
          </p:nvPr>
        </p:nvSpPr>
        <p:spPr>
          <a:xfrm>
            <a:off x="335844" y="1641537"/>
            <a:ext cx="11517491" cy="4660465"/>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nSpc>
                <a:spcPct val="125000"/>
              </a:lnSpc>
              <a:defRPr lang="de-DE" sz="1600" noProof="0" dirty="0" smtClean="0"/>
            </a:lvl1pPr>
            <a:lvl2pPr>
              <a:lnSpc>
                <a:spcPct val="125000"/>
              </a:lnSpc>
              <a:defRPr lang="de-DE" sz="1600" noProof="0" dirty="0" smtClean="0"/>
            </a:lvl2pPr>
            <a:lvl3pPr>
              <a:lnSpc>
                <a:spcPct val="125000"/>
              </a:lnSpc>
              <a:defRPr sz="1600"/>
            </a:lvl3pPr>
          </a:lstStyle>
          <a:p>
            <a:pPr lvl="0"/>
            <a:r>
              <a:rPr lang="de-DE" noProof="0"/>
              <a:t>Inhalt durch Klicken bearbeiten</a:t>
            </a:r>
          </a:p>
          <a:p>
            <a:pPr lvl="1"/>
            <a:r>
              <a:rPr lang="de-DE" noProof="0"/>
              <a:t>Zweite Ebene</a:t>
            </a:r>
          </a:p>
          <a:p>
            <a:pPr lvl="2"/>
            <a:r>
              <a:rPr lang="de-DE" noProof="0"/>
              <a:t>Dritte Ebene</a:t>
            </a:r>
          </a:p>
        </p:txBody>
      </p:sp>
      <p:sp>
        <p:nvSpPr>
          <p:cNvPr id="3" name="Fußzeilenplatzhalter 2">
            <a:extLst>
              <a:ext uri="{FF2B5EF4-FFF2-40B4-BE49-F238E27FC236}">
                <a16:creationId xmlns:a16="http://schemas.microsoft.com/office/drawing/2014/main" id="{6439001B-2B61-4A51-0C3D-C0427343F6B8}"/>
              </a:ext>
            </a:extLst>
          </p:cNvPr>
          <p:cNvSpPr>
            <a:spLocks noGrp="1"/>
          </p:cNvSpPr>
          <p:nvPr>
            <p:ph type="ftr" sz="quarter" idx="10"/>
          </p:nvPr>
        </p:nvSpPr>
        <p:spPr/>
        <p:txBody>
          <a:bodyPr/>
          <a:lstStyle/>
          <a:p>
            <a:endParaRPr lang="de-DE"/>
          </a:p>
        </p:txBody>
      </p:sp>
      <p:sp>
        <p:nvSpPr>
          <p:cNvPr id="5" name="Foliennummernplatzhalter 4">
            <a:extLst>
              <a:ext uri="{FF2B5EF4-FFF2-40B4-BE49-F238E27FC236}">
                <a16:creationId xmlns:a16="http://schemas.microsoft.com/office/drawing/2014/main" id="{60C473CE-24B2-45D6-98A2-12E7BFAC0AB8}"/>
              </a:ext>
            </a:extLst>
          </p:cNvPr>
          <p:cNvSpPr>
            <a:spLocks noGrp="1"/>
          </p:cNvSpPr>
          <p:nvPr>
            <p:ph type="sldNum" sz="quarter" idx="11"/>
          </p:nvPr>
        </p:nvSpPr>
        <p:spPr/>
        <p:txBody>
          <a:bodyPr/>
          <a:lstStyle/>
          <a:p>
            <a:fld id="{CE58CB1E-F828-4F11-99E0-327109AF9DA4}" type="slidenum">
              <a:rPr lang="de-DE" smtClean="0"/>
              <a:pPr/>
              <a:t>‹#›</a:t>
            </a:fld>
            <a:endParaRPr lang="de-DE"/>
          </a:p>
        </p:txBody>
      </p:sp>
      <p:sp>
        <p:nvSpPr>
          <p:cNvPr id="2" name="Titel 1">
            <a:extLst>
              <a:ext uri="{FF2B5EF4-FFF2-40B4-BE49-F238E27FC236}">
                <a16:creationId xmlns:a16="http://schemas.microsoft.com/office/drawing/2014/main" id="{5EBC1A86-8D24-E616-C285-71959C955446}"/>
              </a:ext>
            </a:extLst>
          </p:cNvPr>
          <p:cNvSpPr>
            <a:spLocks noGrp="1"/>
          </p:cNvSpPr>
          <p:nvPr>
            <p:ph type="title" hasCustomPrompt="1"/>
          </p:nvPr>
        </p:nvSpPr>
        <p:spPr>
          <a:xfrm>
            <a:off x="335844" y="804799"/>
            <a:ext cx="9527821" cy="3469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ct val="125000"/>
              </a:lnSpc>
              <a:defRPr lang="de-DE" sz="2000" b="1" noProof="0" dirty="0">
                <a:latin typeface="+mn-lt"/>
              </a:defRPr>
            </a:lvl1pPr>
          </a:lstStyle>
          <a:p>
            <a:pPr lvl="0"/>
            <a:r>
              <a:rPr lang="de-DE" noProof="0"/>
              <a:t>Titel durch Klicken bearbeiten</a:t>
            </a:r>
          </a:p>
        </p:txBody>
      </p:sp>
      <p:pic>
        <p:nvPicPr>
          <p:cNvPr id="4" name="Grafik 3">
            <a:extLst>
              <a:ext uri="{FF2B5EF4-FFF2-40B4-BE49-F238E27FC236}">
                <a16:creationId xmlns:a16="http://schemas.microsoft.com/office/drawing/2014/main" id="{1F1843A7-8345-8E71-7D1D-4C9EAC4597D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85495" y="185018"/>
            <a:ext cx="1271397" cy="555117"/>
          </a:xfrm>
          <a:prstGeom prst="rect">
            <a:avLst/>
          </a:prstGeom>
        </p:spPr>
      </p:pic>
    </p:spTree>
    <p:extLst>
      <p:ext uri="{BB962C8B-B14F-4D97-AF65-F5344CB8AC3E}">
        <p14:creationId xmlns:p14="http://schemas.microsoft.com/office/powerpoint/2010/main" val="330812621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top">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4B8DFA0A-9AFD-4CF5-B099-DC4E55B146E5}"/>
              </a:ext>
            </a:extLst>
          </p:cNvPr>
          <p:cNvSpPr>
            <a:spLocks noGrp="1"/>
          </p:cNvSpPr>
          <p:nvPr>
            <p:ph type="sldNum" sz="quarter" idx="10"/>
          </p:nvPr>
        </p:nvSpPr>
        <p:spPr/>
        <p:txBody>
          <a:bodyPr/>
          <a:lstStyle/>
          <a:p>
            <a:fld id="{CE58CB1E-F828-4F11-99E0-327109AF9DA4}" type="slidenum">
              <a:rPr lang="de-DE" smtClean="0"/>
              <a:pPr/>
              <a:t>‹#›</a:t>
            </a:fld>
            <a:endParaRPr lang="de-DE"/>
          </a:p>
        </p:txBody>
      </p:sp>
      <p:sp>
        <p:nvSpPr>
          <p:cNvPr id="4" name="Fußzeilenplatzhalter 3">
            <a:extLst>
              <a:ext uri="{FF2B5EF4-FFF2-40B4-BE49-F238E27FC236}">
                <a16:creationId xmlns:a16="http://schemas.microsoft.com/office/drawing/2014/main" id="{AF11926F-90AB-68EE-5988-9E6083E06E89}"/>
              </a:ext>
            </a:extLst>
          </p:cNvPr>
          <p:cNvSpPr>
            <a:spLocks noGrp="1"/>
          </p:cNvSpPr>
          <p:nvPr>
            <p:ph type="ftr" sz="quarter" idx="11"/>
          </p:nvPr>
        </p:nvSpPr>
        <p:spPr/>
        <p:txBody>
          <a:bodyPr/>
          <a:lstStyle/>
          <a:p>
            <a:endParaRPr lang="de-DE"/>
          </a:p>
        </p:txBody>
      </p:sp>
      <p:sp>
        <p:nvSpPr>
          <p:cNvPr id="5" name="Inhaltsplatzhalter 2">
            <a:extLst>
              <a:ext uri="{FF2B5EF4-FFF2-40B4-BE49-F238E27FC236}">
                <a16:creationId xmlns:a16="http://schemas.microsoft.com/office/drawing/2014/main" id="{4470DB91-EC2A-0B99-EBC9-35B430445F6A}"/>
              </a:ext>
            </a:extLst>
          </p:cNvPr>
          <p:cNvSpPr>
            <a:spLocks noGrp="1"/>
          </p:cNvSpPr>
          <p:nvPr>
            <p:ph idx="14" hasCustomPrompt="1"/>
          </p:nvPr>
        </p:nvSpPr>
        <p:spPr>
          <a:xfrm>
            <a:off x="335843" y="1726748"/>
            <a:ext cx="5599995" cy="456484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25000"/>
              </a:lnSpc>
              <a:defRPr lang="de-DE" sz="1600" noProof="0" dirty="0" smtClean="0"/>
            </a:lvl1pPr>
            <a:lvl2pPr>
              <a:lnSpc>
                <a:spcPct val="125000"/>
              </a:lnSpc>
              <a:defRPr lang="de-DE" sz="1600" noProof="0" dirty="0" smtClean="0"/>
            </a:lvl2pPr>
            <a:lvl3pPr>
              <a:lnSpc>
                <a:spcPct val="125000"/>
              </a:lnSpc>
              <a:defRPr sz="1600" baseline="0"/>
            </a:lvl3pPr>
          </a:lstStyle>
          <a:p>
            <a:pPr lvl="0"/>
            <a:r>
              <a:rPr lang="de-DE" noProof="0"/>
              <a:t>Inhalt durch Klicken bearbeiten</a:t>
            </a:r>
          </a:p>
          <a:p>
            <a:pPr lvl="1"/>
            <a:r>
              <a:rPr lang="de-DE" noProof="0"/>
              <a:t>Zweite Ebene</a:t>
            </a:r>
          </a:p>
          <a:p>
            <a:pPr lvl="2"/>
            <a:r>
              <a:rPr lang="de-DE" noProof="0"/>
              <a:t>Dritte Ebene</a:t>
            </a:r>
          </a:p>
        </p:txBody>
      </p:sp>
      <p:sp>
        <p:nvSpPr>
          <p:cNvPr id="10" name="Inhaltsplatzhalter 2">
            <a:extLst>
              <a:ext uri="{FF2B5EF4-FFF2-40B4-BE49-F238E27FC236}">
                <a16:creationId xmlns:a16="http://schemas.microsoft.com/office/drawing/2014/main" id="{FFECEE41-0795-62BE-E37E-B5C6CC2FBF34}"/>
              </a:ext>
            </a:extLst>
          </p:cNvPr>
          <p:cNvSpPr>
            <a:spLocks noGrp="1"/>
          </p:cNvSpPr>
          <p:nvPr>
            <p:ph idx="18" hasCustomPrompt="1"/>
          </p:nvPr>
        </p:nvSpPr>
        <p:spPr>
          <a:xfrm>
            <a:off x="6256161" y="1737161"/>
            <a:ext cx="5599995" cy="456484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25000"/>
              </a:lnSpc>
              <a:defRPr lang="de-DE" sz="1600" noProof="0" dirty="0" smtClean="0"/>
            </a:lvl1pPr>
            <a:lvl2pPr>
              <a:lnSpc>
                <a:spcPct val="125000"/>
              </a:lnSpc>
              <a:defRPr lang="de-DE" sz="1600" noProof="0" dirty="0" smtClean="0"/>
            </a:lvl2pPr>
            <a:lvl3pPr>
              <a:lnSpc>
                <a:spcPct val="125000"/>
              </a:lnSpc>
              <a:defRPr sz="1600" baseline="0"/>
            </a:lvl3pPr>
          </a:lstStyle>
          <a:p>
            <a:pPr lvl="0"/>
            <a:r>
              <a:rPr lang="de-DE" noProof="0"/>
              <a:t>Inhalt durch Klicken bearbeiten</a:t>
            </a:r>
          </a:p>
          <a:p>
            <a:pPr lvl="1"/>
            <a:r>
              <a:rPr lang="de-DE" noProof="0"/>
              <a:t>Zweite Ebene</a:t>
            </a:r>
          </a:p>
          <a:p>
            <a:pPr lvl="2"/>
            <a:r>
              <a:rPr lang="de-DE" noProof="0"/>
              <a:t>Dritte Ebene</a:t>
            </a:r>
          </a:p>
        </p:txBody>
      </p:sp>
      <p:pic>
        <p:nvPicPr>
          <p:cNvPr id="6" name="Grafik 3">
            <a:extLst>
              <a:ext uri="{FF2B5EF4-FFF2-40B4-BE49-F238E27FC236}">
                <a16:creationId xmlns:a16="http://schemas.microsoft.com/office/drawing/2014/main" id="{568AFB4A-B315-8998-4699-A61C30E969D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85495" y="185018"/>
            <a:ext cx="1271397" cy="555117"/>
          </a:xfrm>
          <a:prstGeom prst="rect">
            <a:avLst/>
          </a:prstGeom>
        </p:spPr>
      </p:pic>
      <p:sp>
        <p:nvSpPr>
          <p:cNvPr id="7" name="Titel 1">
            <a:extLst>
              <a:ext uri="{FF2B5EF4-FFF2-40B4-BE49-F238E27FC236}">
                <a16:creationId xmlns:a16="http://schemas.microsoft.com/office/drawing/2014/main" id="{ADC1AEE8-8EC6-3591-8E8E-5A1809959842}"/>
              </a:ext>
            </a:extLst>
          </p:cNvPr>
          <p:cNvSpPr>
            <a:spLocks noGrp="1"/>
          </p:cNvSpPr>
          <p:nvPr>
            <p:ph type="title" hasCustomPrompt="1"/>
          </p:nvPr>
        </p:nvSpPr>
        <p:spPr>
          <a:xfrm>
            <a:off x="335844" y="804799"/>
            <a:ext cx="9527821" cy="3469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ct val="125000"/>
              </a:lnSpc>
              <a:defRPr lang="de-DE" sz="2000" b="1" noProof="0" dirty="0">
                <a:latin typeface="+mn-lt"/>
              </a:defRPr>
            </a:lvl1pPr>
          </a:lstStyle>
          <a:p>
            <a:pPr lvl="0"/>
            <a:r>
              <a:rPr lang="de-DE" noProof="0"/>
              <a:t>Titel durch Klicken bearbeiten</a:t>
            </a:r>
          </a:p>
        </p:txBody>
      </p:sp>
    </p:spTree>
    <p:extLst>
      <p:ext uri="{BB962C8B-B14F-4D97-AF65-F5344CB8AC3E}">
        <p14:creationId xmlns:p14="http://schemas.microsoft.com/office/powerpoint/2010/main" val="1027145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s top">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4B8DFA0A-9AFD-4CF5-B099-DC4E55B146E5}"/>
              </a:ext>
            </a:extLst>
          </p:cNvPr>
          <p:cNvSpPr>
            <a:spLocks noGrp="1"/>
          </p:cNvSpPr>
          <p:nvPr>
            <p:ph type="sldNum" sz="quarter" idx="10"/>
          </p:nvPr>
        </p:nvSpPr>
        <p:spPr/>
        <p:txBody>
          <a:bodyPr/>
          <a:lstStyle/>
          <a:p>
            <a:fld id="{CE58CB1E-F828-4F11-99E0-327109AF9DA4}" type="slidenum">
              <a:rPr lang="de-DE" smtClean="0"/>
              <a:pPr/>
              <a:t>‹#›</a:t>
            </a:fld>
            <a:endParaRPr lang="de-DE"/>
          </a:p>
        </p:txBody>
      </p:sp>
      <p:sp>
        <p:nvSpPr>
          <p:cNvPr id="4" name="Fußzeilenplatzhalter 3">
            <a:extLst>
              <a:ext uri="{FF2B5EF4-FFF2-40B4-BE49-F238E27FC236}">
                <a16:creationId xmlns:a16="http://schemas.microsoft.com/office/drawing/2014/main" id="{AF11926F-90AB-68EE-5988-9E6083E06E89}"/>
              </a:ext>
            </a:extLst>
          </p:cNvPr>
          <p:cNvSpPr>
            <a:spLocks noGrp="1"/>
          </p:cNvSpPr>
          <p:nvPr>
            <p:ph type="ftr" sz="quarter" idx="11"/>
          </p:nvPr>
        </p:nvSpPr>
        <p:spPr/>
        <p:txBody>
          <a:bodyPr/>
          <a:lstStyle/>
          <a:p>
            <a:endParaRPr lang="de-DE"/>
          </a:p>
        </p:txBody>
      </p:sp>
      <p:sp>
        <p:nvSpPr>
          <p:cNvPr id="5" name="Inhaltsplatzhalter 2">
            <a:extLst>
              <a:ext uri="{FF2B5EF4-FFF2-40B4-BE49-F238E27FC236}">
                <a16:creationId xmlns:a16="http://schemas.microsoft.com/office/drawing/2014/main" id="{4470DB91-EC2A-0B99-EBC9-35B430445F6A}"/>
              </a:ext>
            </a:extLst>
          </p:cNvPr>
          <p:cNvSpPr>
            <a:spLocks noGrp="1"/>
          </p:cNvSpPr>
          <p:nvPr>
            <p:ph idx="14" hasCustomPrompt="1"/>
          </p:nvPr>
        </p:nvSpPr>
        <p:spPr>
          <a:xfrm>
            <a:off x="335843" y="1447846"/>
            <a:ext cx="3626556" cy="48437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25000"/>
              </a:lnSpc>
              <a:defRPr lang="de-DE" sz="1600" noProof="0" dirty="0" smtClean="0"/>
            </a:lvl1pPr>
            <a:lvl2pPr>
              <a:lnSpc>
                <a:spcPct val="125000"/>
              </a:lnSpc>
              <a:defRPr lang="de-DE" sz="1600" noProof="0" dirty="0" smtClean="0"/>
            </a:lvl2pPr>
            <a:lvl3pPr>
              <a:lnSpc>
                <a:spcPct val="125000"/>
              </a:lnSpc>
              <a:defRPr sz="1600" baseline="0"/>
            </a:lvl3pPr>
          </a:lstStyle>
          <a:p>
            <a:pPr lvl="0"/>
            <a:r>
              <a:rPr lang="de-DE" noProof="0"/>
              <a:t>Inhalt durch Klicken bearbeiten</a:t>
            </a:r>
          </a:p>
          <a:p>
            <a:pPr lvl="1"/>
            <a:r>
              <a:rPr lang="de-DE" noProof="0"/>
              <a:t>Zweite Ebene</a:t>
            </a:r>
          </a:p>
          <a:p>
            <a:pPr lvl="2"/>
            <a:r>
              <a:rPr lang="de-DE" noProof="0"/>
              <a:t>Dritte Ebene</a:t>
            </a:r>
          </a:p>
        </p:txBody>
      </p:sp>
      <p:sp>
        <p:nvSpPr>
          <p:cNvPr id="9" name="Inhaltsplatzhalter 2">
            <a:extLst>
              <a:ext uri="{FF2B5EF4-FFF2-40B4-BE49-F238E27FC236}">
                <a16:creationId xmlns:a16="http://schemas.microsoft.com/office/drawing/2014/main" id="{FEAAF840-E177-2863-98CF-4DC5D0042CA9}"/>
              </a:ext>
            </a:extLst>
          </p:cNvPr>
          <p:cNvSpPr>
            <a:spLocks noGrp="1"/>
          </p:cNvSpPr>
          <p:nvPr>
            <p:ph idx="17" hasCustomPrompt="1"/>
          </p:nvPr>
        </p:nvSpPr>
        <p:spPr>
          <a:xfrm>
            <a:off x="4282722" y="1447846"/>
            <a:ext cx="3626556" cy="48437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25000"/>
              </a:lnSpc>
              <a:defRPr lang="de-DE" sz="1600" noProof="0" dirty="0" smtClean="0"/>
            </a:lvl1pPr>
            <a:lvl2pPr>
              <a:lnSpc>
                <a:spcPct val="125000"/>
              </a:lnSpc>
              <a:defRPr lang="de-DE" sz="1600" noProof="0" dirty="0" smtClean="0"/>
            </a:lvl2pPr>
            <a:lvl3pPr>
              <a:lnSpc>
                <a:spcPct val="125000"/>
              </a:lnSpc>
              <a:defRPr sz="1600" baseline="0"/>
            </a:lvl3pPr>
          </a:lstStyle>
          <a:p>
            <a:pPr lvl="0"/>
            <a:r>
              <a:rPr lang="de-DE" noProof="0"/>
              <a:t>Inhalt durch Klicken bearbeiten</a:t>
            </a:r>
          </a:p>
          <a:p>
            <a:pPr lvl="1"/>
            <a:r>
              <a:rPr lang="de-DE" noProof="0"/>
              <a:t>Zweite Ebene</a:t>
            </a:r>
          </a:p>
          <a:p>
            <a:pPr lvl="2"/>
            <a:r>
              <a:rPr lang="de-DE" noProof="0"/>
              <a:t>Dritte Ebene</a:t>
            </a:r>
          </a:p>
        </p:txBody>
      </p:sp>
      <p:sp>
        <p:nvSpPr>
          <p:cNvPr id="10" name="Inhaltsplatzhalter 2">
            <a:extLst>
              <a:ext uri="{FF2B5EF4-FFF2-40B4-BE49-F238E27FC236}">
                <a16:creationId xmlns:a16="http://schemas.microsoft.com/office/drawing/2014/main" id="{FFECEE41-0795-62BE-E37E-B5C6CC2FBF34}"/>
              </a:ext>
            </a:extLst>
          </p:cNvPr>
          <p:cNvSpPr>
            <a:spLocks noGrp="1"/>
          </p:cNvSpPr>
          <p:nvPr>
            <p:ph idx="18" hasCustomPrompt="1"/>
          </p:nvPr>
        </p:nvSpPr>
        <p:spPr>
          <a:xfrm>
            <a:off x="8229601" y="1458259"/>
            <a:ext cx="3626556" cy="48437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25000"/>
              </a:lnSpc>
              <a:defRPr lang="de-DE" sz="1600" noProof="0" dirty="0" smtClean="0"/>
            </a:lvl1pPr>
            <a:lvl2pPr>
              <a:lnSpc>
                <a:spcPct val="125000"/>
              </a:lnSpc>
              <a:defRPr lang="de-DE" sz="1600" noProof="0" dirty="0" smtClean="0"/>
            </a:lvl2pPr>
            <a:lvl3pPr>
              <a:lnSpc>
                <a:spcPct val="125000"/>
              </a:lnSpc>
              <a:defRPr sz="1600" baseline="0"/>
            </a:lvl3pPr>
          </a:lstStyle>
          <a:p>
            <a:pPr lvl="0"/>
            <a:r>
              <a:rPr lang="de-DE" noProof="0"/>
              <a:t>Inhalt durch Klicken bearbeiten</a:t>
            </a:r>
          </a:p>
          <a:p>
            <a:pPr lvl="1"/>
            <a:r>
              <a:rPr lang="de-DE" noProof="0"/>
              <a:t>Zweite Ebene</a:t>
            </a:r>
          </a:p>
          <a:p>
            <a:pPr lvl="2"/>
            <a:r>
              <a:rPr lang="de-DE" noProof="0"/>
              <a:t>Dritte Ebene</a:t>
            </a:r>
          </a:p>
        </p:txBody>
      </p:sp>
      <p:pic>
        <p:nvPicPr>
          <p:cNvPr id="6" name="Grafik 3">
            <a:extLst>
              <a:ext uri="{FF2B5EF4-FFF2-40B4-BE49-F238E27FC236}">
                <a16:creationId xmlns:a16="http://schemas.microsoft.com/office/drawing/2014/main" id="{DA3803B2-752E-149F-D861-4F4E62D4C2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85495" y="185018"/>
            <a:ext cx="1271397" cy="555117"/>
          </a:xfrm>
          <a:prstGeom prst="rect">
            <a:avLst/>
          </a:prstGeom>
        </p:spPr>
      </p:pic>
      <p:sp>
        <p:nvSpPr>
          <p:cNvPr id="7" name="Titel 1">
            <a:extLst>
              <a:ext uri="{FF2B5EF4-FFF2-40B4-BE49-F238E27FC236}">
                <a16:creationId xmlns:a16="http://schemas.microsoft.com/office/drawing/2014/main" id="{451D3762-EC47-3C1D-A047-1F5833207022}"/>
              </a:ext>
            </a:extLst>
          </p:cNvPr>
          <p:cNvSpPr>
            <a:spLocks noGrp="1"/>
          </p:cNvSpPr>
          <p:nvPr>
            <p:ph type="title" hasCustomPrompt="1"/>
          </p:nvPr>
        </p:nvSpPr>
        <p:spPr>
          <a:xfrm>
            <a:off x="335844" y="804799"/>
            <a:ext cx="9527821" cy="32376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ct val="125000"/>
              </a:lnSpc>
              <a:defRPr lang="de-DE" sz="1867" b="1" noProof="0" dirty="0">
                <a:latin typeface="+mn-lt"/>
              </a:defRPr>
            </a:lvl1pPr>
          </a:lstStyle>
          <a:p>
            <a:pPr lvl="0"/>
            <a:r>
              <a:rPr lang="de-DE" noProof="0"/>
              <a:t>Titel durch Klicken bearbeiten</a:t>
            </a:r>
          </a:p>
        </p:txBody>
      </p:sp>
    </p:spTree>
    <p:extLst>
      <p:ext uri="{BB962C8B-B14F-4D97-AF65-F5344CB8AC3E}">
        <p14:creationId xmlns:p14="http://schemas.microsoft.com/office/powerpoint/2010/main" val="3750121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E3349-A463-266B-57A0-4F0642B5C3C1}"/>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PK"/>
          </a:p>
        </p:txBody>
      </p:sp>
      <p:sp>
        <p:nvSpPr>
          <p:cNvPr id="3" name="Slide Number Placeholder 2">
            <a:extLst>
              <a:ext uri="{FF2B5EF4-FFF2-40B4-BE49-F238E27FC236}">
                <a16:creationId xmlns:a16="http://schemas.microsoft.com/office/drawing/2014/main" id="{7B154468-4C67-E346-C288-1666FF1877EB}"/>
              </a:ext>
            </a:extLst>
          </p:cNvPr>
          <p:cNvSpPr>
            <a:spLocks noGrp="1"/>
          </p:cNvSpPr>
          <p:nvPr>
            <p:ph type="sldNum" sz="quarter" idx="10"/>
          </p:nvPr>
        </p:nvSpPr>
        <p:spPr/>
        <p:txBody>
          <a:bodyPr/>
          <a:lstStyle/>
          <a:p>
            <a:fld id="{CE58CB1E-F828-4F11-99E0-327109AF9DA4}" type="slidenum">
              <a:rPr lang="de-DE" smtClean="0"/>
              <a:pPr/>
              <a:t>‹#›</a:t>
            </a:fld>
            <a:endParaRPr lang="de-DE"/>
          </a:p>
        </p:txBody>
      </p:sp>
      <p:sp>
        <p:nvSpPr>
          <p:cNvPr id="4" name="Footer Placeholder 3">
            <a:extLst>
              <a:ext uri="{FF2B5EF4-FFF2-40B4-BE49-F238E27FC236}">
                <a16:creationId xmlns:a16="http://schemas.microsoft.com/office/drawing/2014/main" id="{229C9BE8-BDDB-6E80-3A37-1F660862362F}"/>
              </a:ext>
            </a:extLst>
          </p:cNvPr>
          <p:cNvSpPr>
            <a:spLocks noGrp="1"/>
          </p:cNvSpPr>
          <p:nvPr>
            <p:ph type="ftr" sz="quarter" idx="11"/>
          </p:nvPr>
        </p:nvSpPr>
        <p:spPr/>
        <p:txBody>
          <a:bodyPr/>
          <a:lstStyle/>
          <a:p>
            <a:endParaRPr lang="de-DE"/>
          </a:p>
        </p:txBody>
      </p:sp>
    </p:spTree>
    <p:extLst>
      <p:ext uri="{BB962C8B-B14F-4D97-AF65-F5344CB8AC3E}">
        <p14:creationId xmlns:p14="http://schemas.microsoft.com/office/powerpoint/2010/main" val="3846604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s wide">
    <p:spTree>
      <p:nvGrpSpPr>
        <p:cNvPr id="1" name=""/>
        <p:cNvGrpSpPr/>
        <p:nvPr/>
      </p:nvGrpSpPr>
      <p:grpSpPr>
        <a:xfrm>
          <a:off x="0" y="0"/>
          <a:ext cx="0" cy="0"/>
          <a:chOff x="0" y="0"/>
          <a:chExt cx="0" cy="0"/>
        </a:xfrm>
      </p:grpSpPr>
      <p:sp>
        <p:nvSpPr>
          <p:cNvPr id="4" name="Bildplatzhalter 3">
            <a:extLst>
              <a:ext uri="{FF2B5EF4-FFF2-40B4-BE49-F238E27FC236}">
                <a16:creationId xmlns:a16="http://schemas.microsoft.com/office/drawing/2014/main" id="{7DCD5CBB-1E76-C038-2F6F-76CE5DF426E8}"/>
              </a:ext>
            </a:extLst>
          </p:cNvPr>
          <p:cNvSpPr>
            <a:spLocks noGrp="1"/>
          </p:cNvSpPr>
          <p:nvPr>
            <p:ph type="pic" sz="quarter" idx="12"/>
          </p:nvPr>
        </p:nvSpPr>
        <p:spPr>
          <a:xfrm>
            <a:off x="1" y="924363"/>
            <a:ext cx="12192000" cy="5377640"/>
          </a:xfrm>
          <a:prstGeom prst="rect">
            <a:avLst/>
          </a:prstGeom>
        </p:spPr>
        <p:txBody>
          <a:bodyPr anchor="ctr" anchorCtr="0"/>
          <a:lstStyle>
            <a:lvl1pPr algn="ctr">
              <a:defRPr/>
            </a:lvl1pPr>
          </a:lstStyle>
          <a:p>
            <a:endParaRPr lang="de-DE"/>
          </a:p>
        </p:txBody>
      </p:sp>
      <p:sp>
        <p:nvSpPr>
          <p:cNvPr id="8" name="Titel 1">
            <a:extLst>
              <a:ext uri="{FF2B5EF4-FFF2-40B4-BE49-F238E27FC236}">
                <a16:creationId xmlns:a16="http://schemas.microsoft.com/office/drawing/2014/main" id="{D56559B5-A160-2800-73BA-7DEDAD9A87B7}"/>
              </a:ext>
            </a:extLst>
          </p:cNvPr>
          <p:cNvSpPr>
            <a:spLocks noGrp="1"/>
          </p:cNvSpPr>
          <p:nvPr>
            <p:ph type="title" hasCustomPrompt="1"/>
          </p:nvPr>
        </p:nvSpPr>
        <p:spPr>
          <a:xfrm>
            <a:off x="335844" y="316435"/>
            <a:ext cx="9527821" cy="3469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ct val="125000"/>
              </a:lnSpc>
              <a:defRPr lang="de-DE" sz="2000" b="1" noProof="0" dirty="0">
                <a:latin typeface="+mn-lt"/>
              </a:defRPr>
            </a:lvl1pPr>
          </a:lstStyle>
          <a:p>
            <a:pPr lvl="0"/>
            <a:r>
              <a:rPr lang="de-DE" noProof="0"/>
              <a:t>Titel durch Klicken bearbeiten</a:t>
            </a:r>
          </a:p>
        </p:txBody>
      </p:sp>
      <p:sp>
        <p:nvSpPr>
          <p:cNvPr id="3" name="Fußzeilenplatzhalter 2">
            <a:extLst>
              <a:ext uri="{FF2B5EF4-FFF2-40B4-BE49-F238E27FC236}">
                <a16:creationId xmlns:a16="http://schemas.microsoft.com/office/drawing/2014/main" id="{6439001B-2B61-4A51-0C3D-C0427343F6B8}"/>
              </a:ext>
            </a:extLst>
          </p:cNvPr>
          <p:cNvSpPr>
            <a:spLocks noGrp="1"/>
          </p:cNvSpPr>
          <p:nvPr>
            <p:ph type="ftr" sz="quarter" idx="10"/>
          </p:nvPr>
        </p:nvSpPr>
        <p:spPr/>
        <p:txBody>
          <a:bodyPr/>
          <a:lstStyle>
            <a:lvl1pPr>
              <a:defRPr>
                <a:solidFill>
                  <a:schemeClr val="tx1"/>
                </a:solidFill>
              </a:defRPr>
            </a:lvl1pPr>
          </a:lstStyle>
          <a:p>
            <a:endParaRPr lang="de-DE"/>
          </a:p>
        </p:txBody>
      </p:sp>
      <p:sp>
        <p:nvSpPr>
          <p:cNvPr id="5" name="Foliennummernplatzhalter 4">
            <a:extLst>
              <a:ext uri="{FF2B5EF4-FFF2-40B4-BE49-F238E27FC236}">
                <a16:creationId xmlns:a16="http://schemas.microsoft.com/office/drawing/2014/main" id="{60C473CE-24B2-45D6-98A2-12E7BFAC0AB8}"/>
              </a:ext>
            </a:extLst>
          </p:cNvPr>
          <p:cNvSpPr>
            <a:spLocks noGrp="1"/>
          </p:cNvSpPr>
          <p:nvPr>
            <p:ph type="sldNum" sz="quarter" idx="11"/>
          </p:nvPr>
        </p:nvSpPr>
        <p:spPr/>
        <p:txBody>
          <a:bodyPr/>
          <a:lstStyle>
            <a:lvl1pPr>
              <a:defRPr>
                <a:solidFill>
                  <a:schemeClr val="tx1"/>
                </a:solidFill>
              </a:defRPr>
            </a:lvl1pPr>
          </a:lstStyle>
          <a:p>
            <a:fld id="{CE58CB1E-F828-4F11-99E0-327109AF9DA4}" type="slidenum">
              <a:rPr lang="de-DE" smtClean="0"/>
              <a:pPr/>
              <a:t>‹#›</a:t>
            </a:fld>
            <a:endParaRPr lang="de-DE"/>
          </a:p>
        </p:txBody>
      </p:sp>
    </p:spTree>
    <p:extLst>
      <p:ext uri="{BB962C8B-B14F-4D97-AF65-F5344CB8AC3E}">
        <p14:creationId xmlns:p14="http://schemas.microsoft.com/office/powerpoint/2010/main" val="2704653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s wide 2">
    <p:spTree>
      <p:nvGrpSpPr>
        <p:cNvPr id="1" name=""/>
        <p:cNvGrpSpPr/>
        <p:nvPr/>
      </p:nvGrpSpPr>
      <p:grpSpPr>
        <a:xfrm>
          <a:off x="0" y="0"/>
          <a:ext cx="0" cy="0"/>
          <a:chOff x="0" y="0"/>
          <a:chExt cx="0" cy="0"/>
        </a:xfrm>
      </p:grpSpPr>
      <p:sp>
        <p:nvSpPr>
          <p:cNvPr id="4" name="Bildplatzhalter 3">
            <a:extLst>
              <a:ext uri="{FF2B5EF4-FFF2-40B4-BE49-F238E27FC236}">
                <a16:creationId xmlns:a16="http://schemas.microsoft.com/office/drawing/2014/main" id="{7DCD5CBB-1E76-C038-2F6F-76CE5DF426E8}"/>
              </a:ext>
            </a:extLst>
          </p:cNvPr>
          <p:cNvSpPr>
            <a:spLocks noGrp="1"/>
          </p:cNvSpPr>
          <p:nvPr>
            <p:ph type="pic" sz="quarter" idx="12"/>
          </p:nvPr>
        </p:nvSpPr>
        <p:spPr>
          <a:xfrm>
            <a:off x="1" y="924363"/>
            <a:ext cx="12192000" cy="5933637"/>
          </a:xfrm>
          <a:prstGeom prst="rect">
            <a:avLst/>
          </a:prstGeom>
        </p:spPr>
        <p:txBody>
          <a:bodyPr anchor="ctr" anchorCtr="0"/>
          <a:lstStyle>
            <a:lvl1pPr algn="ctr">
              <a:defRPr/>
            </a:lvl1pPr>
          </a:lstStyle>
          <a:p>
            <a:endParaRPr lang="de-DE"/>
          </a:p>
        </p:txBody>
      </p:sp>
      <p:sp>
        <p:nvSpPr>
          <p:cNvPr id="8" name="Titel 1">
            <a:extLst>
              <a:ext uri="{FF2B5EF4-FFF2-40B4-BE49-F238E27FC236}">
                <a16:creationId xmlns:a16="http://schemas.microsoft.com/office/drawing/2014/main" id="{D56559B5-A160-2800-73BA-7DEDAD9A87B7}"/>
              </a:ext>
            </a:extLst>
          </p:cNvPr>
          <p:cNvSpPr>
            <a:spLocks noGrp="1"/>
          </p:cNvSpPr>
          <p:nvPr>
            <p:ph type="title" hasCustomPrompt="1"/>
          </p:nvPr>
        </p:nvSpPr>
        <p:spPr>
          <a:xfrm>
            <a:off x="335844" y="316435"/>
            <a:ext cx="9527821" cy="3469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ct val="125000"/>
              </a:lnSpc>
              <a:defRPr lang="de-DE" sz="2000" b="1" noProof="0" dirty="0">
                <a:latin typeface="+mn-lt"/>
              </a:defRPr>
            </a:lvl1pPr>
          </a:lstStyle>
          <a:p>
            <a:pPr lvl="0"/>
            <a:r>
              <a:rPr lang="de-DE" noProof="0"/>
              <a:t>Titel durch Klicken bearbeiten</a:t>
            </a:r>
          </a:p>
        </p:txBody>
      </p:sp>
      <p:sp>
        <p:nvSpPr>
          <p:cNvPr id="3" name="Fußzeilenplatzhalter 2">
            <a:extLst>
              <a:ext uri="{FF2B5EF4-FFF2-40B4-BE49-F238E27FC236}">
                <a16:creationId xmlns:a16="http://schemas.microsoft.com/office/drawing/2014/main" id="{6439001B-2B61-4A51-0C3D-C0427343F6B8}"/>
              </a:ext>
            </a:extLst>
          </p:cNvPr>
          <p:cNvSpPr>
            <a:spLocks noGrp="1"/>
          </p:cNvSpPr>
          <p:nvPr>
            <p:ph type="ftr" sz="quarter" idx="10"/>
          </p:nvPr>
        </p:nvSpPr>
        <p:spPr/>
        <p:txBody>
          <a:bodyPr/>
          <a:lstStyle>
            <a:lvl1pPr>
              <a:defRPr>
                <a:solidFill>
                  <a:schemeClr val="tx1"/>
                </a:solidFill>
              </a:defRPr>
            </a:lvl1pPr>
          </a:lstStyle>
          <a:p>
            <a:endParaRPr lang="de-DE"/>
          </a:p>
        </p:txBody>
      </p:sp>
      <p:sp>
        <p:nvSpPr>
          <p:cNvPr id="5" name="Foliennummernplatzhalter 4">
            <a:extLst>
              <a:ext uri="{FF2B5EF4-FFF2-40B4-BE49-F238E27FC236}">
                <a16:creationId xmlns:a16="http://schemas.microsoft.com/office/drawing/2014/main" id="{60C473CE-24B2-45D6-98A2-12E7BFAC0AB8}"/>
              </a:ext>
            </a:extLst>
          </p:cNvPr>
          <p:cNvSpPr>
            <a:spLocks noGrp="1"/>
          </p:cNvSpPr>
          <p:nvPr>
            <p:ph type="sldNum" sz="quarter" idx="11"/>
          </p:nvPr>
        </p:nvSpPr>
        <p:spPr/>
        <p:txBody>
          <a:bodyPr/>
          <a:lstStyle>
            <a:lvl1pPr>
              <a:defRPr>
                <a:solidFill>
                  <a:schemeClr val="tx1"/>
                </a:solidFill>
              </a:defRPr>
            </a:lvl1pPr>
          </a:lstStyle>
          <a:p>
            <a:fld id="{CE58CB1E-F828-4F11-99E0-327109AF9DA4}" type="slidenum">
              <a:rPr lang="de-DE" smtClean="0"/>
              <a:pPr/>
              <a:t>‹#›</a:t>
            </a:fld>
            <a:endParaRPr lang="de-DE"/>
          </a:p>
        </p:txBody>
      </p:sp>
    </p:spTree>
    <p:extLst>
      <p:ext uri="{BB962C8B-B14F-4D97-AF65-F5344CB8AC3E}">
        <p14:creationId xmlns:p14="http://schemas.microsoft.com/office/powerpoint/2010/main" val="1224321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s filling">
    <p:spTree>
      <p:nvGrpSpPr>
        <p:cNvPr id="1" name=""/>
        <p:cNvGrpSpPr/>
        <p:nvPr/>
      </p:nvGrpSpPr>
      <p:grpSpPr>
        <a:xfrm>
          <a:off x="0" y="0"/>
          <a:ext cx="0" cy="0"/>
          <a:chOff x="0" y="0"/>
          <a:chExt cx="0" cy="0"/>
        </a:xfrm>
      </p:grpSpPr>
      <p:sp>
        <p:nvSpPr>
          <p:cNvPr id="4" name="Bildplatzhalter 3">
            <a:extLst>
              <a:ext uri="{FF2B5EF4-FFF2-40B4-BE49-F238E27FC236}">
                <a16:creationId xmlns:a16="http://schemas.microsoft.com/office/drawing/2014/main" id="{7DCD5CBB-1E76-C038-2F6F-76CE5DF426E8}"/>
              </a:ext>
            </a:extLst>
          </p:cNvPr>
          <p:cNvSpPr>
            <a:spLocks noGrp="1"/>
          </p:cNvSpPr>
          <p:nvPr>
            <p:ph type="pic" sz="quarter" idx="12"/>
          </p:nvPr>
        </p:nvSpPr>
        <p:spPr>
          <a:xfrm>
            <a:off x="1" y="0"/>
            <a:ext cx="12192000" cy="6858000"/>
          </a:xfrm>
          <a:prstGeom prst="rect">
            <a:avLst/>
          </a:prstGeom>
        </p:spPr>
        <p:txBody>
          <a:bodyPr anchor="ctr" anchorCtr="0"/>
          <a:lstStyle>
            <a:lvl1pPr algn="ctr">
              <a:defRPr/>
            </a:lvl1pPr>
          </a:lstStyle>
          <a:p>
            <a:endParaRPr lang="de-DE"/>
          </a:p>
        </p:txBody>
      </p:sp>
      <p:sp>
        <p:nvSpPr>
          <p:cNvPr id="8" name="Titel 1">
            <a:extLst>
              <a:ext uri="{FF2B5EF4-FFF2-40B4-BE49-F238E27FC236}">
                <a16:creationId xmlns:a16="http://schemas.microsoft.com/office/drawing/2014/main" id="{D56559B5-A160-2800-73BA-7DEDAD9A87B7}"/>
              </a:ext>
            </a:extLst>
          </p:cNvPr>
          <p:cNvSpPr>
            <a:spLocks noGrp="1"/>
          </p:cNvSpPr>
          <p:nvPr>
            <p:ph type="title" hasCustomPrompt="1"/>
          </p:nvPr>
        </p:nvSpPr>
        <p:spPr>
          <a:xfrm>
            <a:off x="335844" y="316435"/>
            <a:ext cx="9527821" cy="32376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ct val="125000"/>
              </a:lnSpc>
              <a:defRPr lang="de-DE" sz="1867" b="1" noProof="0" dirty="0">
                <a:solidFill>
                  <a:schemeClr val="tx1"/>
                </a:solidFill>
                <a:latin typeface="+mn-lt"/>
              </a:defRPr>
            </a:lvl1pPr>
          </a:lstStyle>
          <a:p>
            <a:pPr lvl="0"/>
            <a:r>
              <a:rPr lang="de-DE" noProof="0"/>
              <a:t>Titel durch Klicken bearbeiten</a:t>
            </a:r>
          </a:p>
        </p:txBody>
      </p:sp>
      <p:sp>
        <p:nvSpPr>
          <p:cNvPr id="3" name="Fußzeilenplatzhalter 2">
            <a:extLst>
              <a:ext uri="{FF2B5EF4-FFF2-40B4-BE49-F238E27FC236}">
                <a16:creationId xmlns:a16="http://schemas.microsoft.com/office/drawing/2014/main" id="{6439001B-2B61-4A51-0C3D-C0427343F6B8}"/>
              </a:ext>
            </a:extLst>
          </p:cNvPr>
          <p:cNvSpPr>
            <a:spLocks noGrp="1"/>
          </p:cNvSpPr>
          <p:nvPr>
            <p:ph type="ftr" sz="quarter" idx="10"/>
          </p:nvPr>
        </p:nvSpPr>
        <p:spPr/>
        <p:txBody>
          <a:bodyPr/>
          <a:lstStyle>
            <a:lvl1pPr>
              <a:defRPr>
                <a:solidFill>
                  <a:schemeClr val="tx1"/>
                </a:solidFill>
              </a:defRPr>
            </a:lvl1pPr>
          </a:lstStyle>
          <a:p>
            <a:endParaRPr lang="de-DE"/>
          </a:p>
        </p:txBody>
      </p:sp>
      <p:sp>
        <p:nvSpPr>
          <p:cNvPr id="5" name="Foliennummernplatzhalter 4">
            <a:extLst>
              <a:ext uri="{FF2B5EF4-FFF2-40B4-BE49-F238E27FC236}">
                <a16:creationId xmlns:a16="http://schemas.microsoft.com/office/drawing/2014/main" id="{60C473CE-24B2-45D6-98A2-12E7BFAC0AB8}"/>
              </a:ext>
            </a:extLst>
          </p:cNvPr>
          <p:cNvSpPr>
            <a:spLocks noGrp="1"/>
          </p:cNvSpPr>
          <p:nvPr>
            <p:ph type="sldNum" sz="quarter" idx="11"/>
          </p:nvPr>
        </p:nvSpPr>
        <p:spPr/>
        <p:txBody>
          <a:bodyPr/>
          <a:lstStyle>
            <a:lvl1pPr>
              <a:defRPr>
                <a:solidFill>
                  <a:schemeClr val="tx1"/>
                </a:solidFill>
              </a:defRPr>
            </a:lvl1pPr>
          </a:lstStyle>
          <a:p>
            <a:fld id="{CE58CB1E-F828-4F11-99E0-327109AF9DA4}" type="slidenum">
              <a:rPr lang="de-DE" smtClean="0"/>
              <a:pPr/>
              <a:t>‹#›</a:t>
            </a:fld>
            <a:endParaRPr lang="de-DE"/>
          </a:p>
        </p:txBody>
      </p:sp>
      <p:sp>
        <p:nvSpPr>
          <p:cNvPr id="7" name="SmartArt-Platzhalter 14">
            <a:extLst>
              <a:ext uri="{FF2B5EF4-FFF2-40B4-BE49-F238E27FC236}">
                <a16:creationId xmlns:a16="http://schemas.microsoft.com/office/drawing/2014/main" id="{F2021477-C098-96C1-C9AF-234B73A096C8}"/>
              </a:ext>
            </a:extLst>
          </p:cNvPr>
          <p:cNvSpPr>
            <a:spLocks noGrp="1"/>
          </p:cNvSpPr>
          <p:nvPr>
            <p:ph type="dgm" sz="quarter" idx="13" hasCustomPrompt="1"/>
          </p:nvPr>
        </p:nvSpPr>
        <p:spPr>
          <a:xfrm>
            <a:off x="9929409" y="91142"/>
            <a:ext cx="2171449" cy="742079"/>
          </a:xfrm>
          <a:prstGeom prst="rect">
            <a:avLst/>
          </a:prstGeom>
          <a:blipFill>
            <a:blip r:embed="rId2">
              <a:extLst>
                <a:ext uri="{96DAC541-7B7A-43D3-8B79-37D633B846F1}">
                  <asvg:svgBlip xmlns:asvg="http://schemas.microsoft.com/office/drawing/2016/SVG/main" r:embed="rId3"/>
                </a:ext>
              </a:extLst>
            </a:blip>
            <a:stretch>
              <a:fillRect/>
            </a:stretch>
          </a:blipFill>
        </p:spPr>
        <p:txBody>
          <a:bodyPr/>
          <a:lstStyle/>
          <a:p>
            <a:r>
              <a:rPr lang="de-DE"/>
              <a:t> </a:t>
            </a:r>
          </a:p>
        </p:txBody>
      </p:sp>
    </p:spTree>
    <p:extLst>
      <p:ext uri="{BB962C8B-B14F-4D97-AF65-F5344CB8AC3E}">
        <p14:creationId xmlns:p14="http://schemas.microsoft.com/office/powerpoint/2010/main" val="1384742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s filling white">
    <p:spTree>
      <p:nvGrpSpPr>
        <p:cNvPr id="1" name=""/>
        <p:cNvGrpSpPr/>
        <p:nvPr/>
      </p:nvGrpSpPr>
      <p:grpSpPr>
        <a:xfrm>
          <a:off x="0" y="0"/>
          <a:ext cx="0" cy="0"/>
          <a:chOff x="0" y="0"/>
          <a:chExt cx="0" cy="0"/>
        </a:xfrm>
      </p:grpSpPr>
      <p:sp>
        <p:nvSpPr>
          <p:cNvPr id="4" name="Bildplatzhalter 3">
            <a:extLst>
              <a:ext uri="{FF2B5EF4-FFF2-40B4-BE49-F238E27FC236}">
                <a16:creationId xmlns:a16="http://schemas.microsoft.com/office/drawing/2014/main" id="{7DCD5CBB-1E76-C038-2F6F-76CE5DF426E8}"/>
              </a:ext>
            </a:extLst>
          </p:cNvPr>
          <p:cNvSpPr>
            <a:spLocks noGrp="1"/>
          </p:cNvSpPr>
          <p:nvPr>
            <p:ph type="pic" sz="quarter" idx="12"/>
          </p:nvPr>
        </p:nvSpPr>
        <p:spPr>
          <a:xfrm>
            <a:off x="0" y="0"/>
            <a:ext cx="12192000" cy="6858000"/>
          </a:xfrm>
          <a:prstGeom prst="rect">
            <a:avLst/>
          </a:prstGeom>
        </p:spPr>
        <p:txBody>
          <a:bodyPr anchor="ctr" anchorCtr="0"/>
          <a:lstStyle>
            <a:lvl1pPr algn="ctr">
              <a:defRPr/>
            </a:lvl1pPr>
          </a:lstStyle>
          <a:p>
            <a:endParaRPr lang="de-DE"/>
          </a:p>
        </p:txBody>
      </p:sp>
      <p:sp>
        <p:nvSpPr>
          <p:cNvPr id="8" name="Titel 1">
            <a:extLst>
              <a:ext uri="{FF2B5EF4-FFF2-40B4-BE49-F238E27FC236}">
                <a16:creationId xmlns:a16="http://schemas.microsoft.com/office/drawing/2014/main" id="{D56559B5-A160-2800-73BA-7DEDAD9A87B7}"/>
              </a:ext>
            </a:extLst>
          </p:cNvPr>
          <p:cNvSpPr>
            <a:spLocks noGrp="1"/>
          </p:cNvSpPr>
          <p:nvPr>
            <p:ph type="title" hasCustomPrompt="1"/>
          </p:nvPr>
        </p:nvSpPr>
        <p:spPr>
          <a:xfrm>
            <a:off x="335844" y="316435"/>
            <a:ext cx="9527821" cy="32376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ct val="125000"/>
              </a:lnSpc>
              <a:defRPr lang="de-DE" sz="1867" b="1" noProof="0" dirty="0">
                <a:solidFill>
                  <a:srgbClr val="FFFFFF"/>
                </a:solidFill>
                <a:latin typeface="+mn-lt"/>
              </a:defRPr>
            </a:lvl1pPr>
          </a:lstStyle>
          <a:p>
            <a:pPr lvl="0"/>
            <a:r>
              <a:rPr lang="de-DE" noProof="0"/>
              <a:t>Titel durch Klicken bearbeiten</a:t>
            </a:r>
          </a:p>
        </p:txBody>
      </p:sp>
      <p:sp>
        <p:nvSpPr>
          <p:cNvPr id="3" name="Fußzeilenplatzhalter 2">
            <a:extLst>
              <a:ext uri="{FF2B5EF4-FFF2-40B4-BE49-F238E27FC236}">
                <a16:creationId xmlns:a16="http://schemas.microsoft.com/office/drawing/2014/main" id="{6439001B-2B61-4A51-0C3D-C0427343F6B8}"/>
              </a:ext>
            </a:extLst>
          </p:cNvPr>
          <p:cNvSpPr>
            <a:spLocks noGrp="1"/>
          </p:cNvSpPr>
          <p:nvPr>
            <p:ph type="ftr" sz="quarter" idx="10"/>
          </p:nvPr>
        </p:nvSpPr>
        <p:spPr/>
        <p:txBody>
          <a:bodyPr/>
          <a:lstStyle>
            <a:lvl1pPr>
              <a:defRPr>
                <a:solidFill>
                  <a:srgbClr val="FFFFFF"/>
                </a:solidFill>
              </a:defRPr>
            </a:lvl1pPr>
          </a:lstStyle>
          <a:p>
            <a:endParaRPr lang="de-DE"/>
          </a:p>
        </p:txBody>
      </p:sp>
      <p:sp>
        <p:nvSpPr>
          <p:cNvPr id="5" name="Foliennummernplatzhalter 4">
            <a:extLst>
              <a:ext uri="{FF2B5EF4-FFF2-40B4-BE49-F238E27FC236}">
                <a16:creationId xmlns:a16="http://schemas.microsoft.com/office/drawing/2014/main" id="{60C473CE-24B2-45D6-98A2-12E7BFAC0AB8}"/>
              </a:ext>
            </a:extLst>
          </p:cNvPr>
          <p:cNvSpPr>
            <a:spLocks noGrp="1"/>
          </p:cNvSpPr>
          <p:nvPr>
            <p:ph type="sldNum" sz="quarter" idx="11"/>
          </p:nvPr>
        </p:nvSpPr>
        <p:spPr/>
        <p:txBody>
          <a:bodyPr/>
          <a:lstStyle>
            <a:lvl1pPr>
              <a:defRPr>
                <a:solidFill>
                  <a:srgbClr val="FFFFFF"/>
                </a:solidFill>
              </a:defRPr>
            </a:lvl1pPr>
          </a:lstStyle>
          <a:p>
            <a:fld id="{CE58CB1E-F828-4F11-99E0-327109AF9DA4}" type="slidenum">
              <a:rPr lang="de-DE" smtClean="0"/>
              <a:pPr/>
              <a:t>‹#›</a:t>
            </a:fld>
            <a:endParaRPr lang="de-DE"/>
          </a:p>
        </p:txBody>
      </p:sp>
      <p:sp>
        <p:nvSpPr>
          <p:cNvPr id="9" name="SmartArt-Platzhalter 14">
            <a:extLst>
              <a:ext uri="{FF2B5EF4-FFF2-40B4-BE49-F238E27FC236}">
                <a16:creationId xmlns:a16="http://schemas.microsoft.com/office/drawing/2014/main" id="{A6CE1E2D-0839-06BD-75CB-39DF6B5CDDCD}"/>
              </a:ext>
            </a:extLst>
          </p:cNvPr>
          <p:cNvSpPr>
            <a:spLocks noGrp="1" noRot="1" noMove="1" noResize="1" noEditPoints="1" noAdjustHandles="1" noChangeArrowheads="1" noChangeShapeType="1"/>
          </p:cNvSpPr>
          <p:nvPr>
            <p:ph type="dgm" sz="quarter" idx="13" hasCustomPrompt="1"/>
          </p:nvPr>
        </p:nvSpPr>
        <p:spPr>
          <a:xfrm>
            <a:off x="9929409" y="91142"/>
            <a:ext cx="2171449" cy="742079"/>
          </a:xfrm>
          <a:prstGeom prst="rect">
            <a:avLst/>
          </a:prstGeom>
          <a:blipFill>
            <a:blip r:embed="rId2">
              <a:extLst>
                <a:ext uri="{96DAC541-7B7A-43D3-8B79-37D633B846F1}">
                  <asvg:svgBlip xmlns:asvg="http://schemas.microsoft.com/office/drawing/2016/SVG/main" r:embed="rId3"/>
                </a:ext>
              </a:extLst>
            </a:blip>
            <a:stretch>
              <a:fillRect/>
            </a:stretch>
          </a:blipFill>
        </p:spPr>
        <p:txBody>
          <a:bodyPr/>
          <a:lstStyle/>
          <a:p>
            <a:r>
              <a:rPr lang="de-DE"/>
              <a:t> </a:t>
            </a:r>
          </a:p>
        </p:txBody>
      </p:sp>
    </p:spTree>
    <p:extLst>
      <p:ext uri="{BB962C8B-B14F-4D97-AF65-F5344CB8AC3E}">
        <p14:creationId xmlns:p14="http://schemas.microsoft.com/office/powerpoint/2010/main" val="851998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seperator 1">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8032A5BA-2754-2398-F172-C6E9CA87A12E}"/>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6713" t="21230" r="10588" b="6071"/>
          <a:stretch/>
        </p:blipFill>
        <p:spPr>
          <a:xfrm>
            <a:off x="-1" y="723"/>
            <a:ext cx="12192000" cy="6857277"/>
          </a:xfrm>
          <a:prstGeom prst="rect">
            <a:avLst/>
          </a:prstGeom>
        </p:spPr>
      </p:pic>
      <p:sp>
        <p:nvSpPr>
          <p:cNvPr id="12" name="Titel 1"/>
          <p:cNvSpPr>
            <a:spLocks noGrp="1"/>
          </p:cNvSpPr>
          <p:nvPr>
            <p:ph type="title"/>
          </p:nvPr>
        </p:nvSpPr>
        <p:spPr>
          <a:xfrm>
            <a:off x="335848" y="2507858"/>
            <a:ext cx="7670232" cy="1842284"/>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nSpc>
                <a:spcPct val="114000"/>
              </a:lnSpc>
              <a:defRPr lang="de-DE" sz="4267" noProof="0" dirty="0">
                <a:solidFill>
                  <a:schemeClr val="bg1"/>
                </a:solidFill>
              </a:defRPr>
            </a:lvl1pPr>
          </a:lstStyle>
          <a:p>
            <a:pPr lvl="0"/>
            <a:endParaRPr lang="de-DE" noProof="0"/>
          </a:p>
        </p:txBody>
      </p:sp>
      <p:sp>
        <p:nvSpPr>
          <p:cNvPr id="4" name="Fußzeilenplatzhalter 3">
            <a:extLst>
              <a:ext uri="{FF2B5EF4-FFF2-40B4-BE49-F238E27FC236}">
                <a16:creationId xmlns:a16="http://schemas.microsoft.com/office/drawing/2014/main" id="{DE2DAEBF-C5A5-F543-4AAD-07A621103C88}"/>
              </a:ext>
            </a:extLst>
          </p:cNvPr>
          <p:cNvSpPr>
            <a:spLocks noGrp="1"/>
          </p:cNvSpPr>
          <p:nvPr>
            <p:ph type="ftr" sz="quarter" idx="10"/>
          </p:nvPr>
        </p:nvSpPr>
        <p:spPr/>
        <p:txBody>
          <a:bodyPr/>
          <a:lstStyle>
            <a:lvl1pPr>
              <a:defRPr>
                <a:solidFill>
                  <a:schemeClr val="bg1"/>
                </a:solidFill>
              </a:defRPr>
            </a:lvl1pPr>
          </a:lstStyle>
          <a:p>
            <a:endParaRPr lang="de-DE"/>
          </a:p>
        </p:txBody>
      </p:sp>
      <p:pic>
        <p:nvPicPr>
          <p:cNvPr id="5" name="Grafik 4">
            <a:extLst>
              <a:ext uri="{FF2B5EF4-FFF2-40B4-BE49-F238E27FC236}">
                <a16:creationId xmlns:a16="http://schemas.microsoft.com/office/drawing/2014/main" id="{A089EDC7-C63D-3C69-504A-9C4EA0A04563}"/>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9929408" y="91142"/>
            <a:ext cx="2171451" cy="742079"/>
          </a:xfrm>
          <a:prstGeom prst="rect">
            <a:avLst/>
          </a:prstGeom>
        </p:spPr>
      </p:pic>
      <p:sp>
        <p:nvSpPr>
          <p:cNvPr id="6" name="Foliennummernplatzhalter 4">
            <a:extLst>
              <a:ext uri="{FF2B5EF4-FFF2-40B4-BE49-F238E27FC236}">
                <a16:creationId xmlns:a16="http://schemas.microsoft.com/office/drawing/2014/main" id="{7858334B-0782-0F3A-9D82-BA4EBEA26288}"/>
              </a:ext>
            </a:extLst>
          </p:cNvPr>
          <p:cNvSpPr>
            <a:spLocks noGrp="1"/>
          </p:cNvSpPr>
          <p:nvPr>
            <p:ph type="sldNum" sz="quarter" idx="11"/>
          </p:nvPr>
        </p:nvSpPr>
        <p:spPr>
          <a:xfrm>
            <a:off x="9117335" y="6302003"/>
            <a:ext cx="2736000" cy="290363"/>
          </a:xfrm>
        </p:spPr>
        <p:txBody>
          <a:bodyPr/>
          <a:lstStyle>
            <a:lvl1pPr>
              <a:defRPr>
                <a:solidFill>
                  <a:srgbClr val="FFFFFF"/>
                </a:solidFill>
              </a:defRPr>
            </a:lvl1pPr>
          </a:lstStyle>
          <a:p>
            <a:fld id="{CE58CB1E-F828-4F11-99E0-327109AF9DA4}" type="slidenum">
              <a:rPr lang="de-DE" smtClean="0"/>
              <a:pPr/>
              <a:t>‹#›</a:t>
            </a:fld>
            <a:endParaRPr lang="de-DE"/>
          </a:p>
        </p:txBody>
      </p:sp>
    </p:spTree>
    <p:extLst>
      <p:ext uri="{BB962C8B-B14F-4D97-AF65-F5344CB8AC3E}">
        <p14:creationId xmlns:p14="http://schemas.microsoft.com/office/powerpoint/2010/main" val="13229585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pter seperator 2">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500017D4-C920-50AA-AB97-75E578EC9D87}"/>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lnSpc>
                <a:spcPct val="114000"/>
              </a:lnSpc>
            </a:pPr>
            <a:endParaRPr lang="de-DE"/>
          </a:p>
        </p:txBody>
      </p:sp>
      <p:sp>
        <p:nvSpPr>
          <p:cNvPr id="12" name="Titel 1"/>
          <p:cNvSpPr>
            <a:spLocks noGrp="1"/>
          </p:cNvSpPr>
          <p:nvPr>
            <p:ph type="title"/>
          </p:nvPr>
        </p:nvSpPr>
        <p:spPr>
          <a:xfrm>
            <a:off x="335848" y="2507858"/>
            <a:ext cx="7670232" cy="1842284"/>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nSpc>
                <a:spcPct val="114000"/>
              </a:lnSpc>
              <a:defRPr lang="de-DE" sz="4267" noProof="0" dirty="0">
                <a:solidFill>
                  <a:schemeClr val="bg1"/>
                </a:solidFill>
              </a:defRPr>
            </a:lvl1pPr>
          </a:lstStyle>
          <a:p>
            <a:pPr lvl="0"/>
            <a:endParaRPr lang="de-DE" noProof="0"/>
          </a:p>
        </p:txBody>
      </p:sp>
      <p:sp>
        <p:nvSpPr>
          <p:cNvPr id="4" name="Fußzeilenplatzhalter 3">
            <a:extLst>
              <a:ext uri="{FF2B5EF4-FFF2-40B4-BE49-F238E27FC236}">
                <a16:creationId xmlns:a16="http://schemas.microsoft.com/office/drawing/2014/main" id="{DE2DAEBF-C5A5-F543-4AAD-07A621103C88}"/>
              </a:ext>
            </a:extLst>
          </p:cNvPr>
          <p:cNvSpPr>
            <a:spLocks noGrp="1"/>
          </p:cNvSpPr>
          <p:nvPr>
            <p:ph type="ftr" sz="quarter" idx="10"/>
          </p:nvPr>
        </p:nvSpPr>
        <p:spPr/>
        <p:txBody>
          <a:bodyPr/>
          <a:lstStyle>
            <a:lvl1pPr>
              <a:defRPr>
                <a:solidFill>
                  <a:schemeClr val="bg1"/>
                </a:solidFill>
              </a:defRPr>
            </a:lvl1pPr>
          </a:lstStyle>
          <a:p>
            <a:endParaRPr lang="de-DE"/>
          </a:p>
        </p:txBody>
      </p:sp>
      <p:pic>
        <p:nvPicPr>
          <p:cNvPr id="5" name="Grafik 4">
            <a:extLst>
              <a:ext uri="{FF2B5EF4-FFF2-40B4-BE49-F238E27FC236}">
                <a16:creationId xmlns:a16="http://schemas.microsoft.com/office/drawing/2014/main" id="{A089EDC7-C63D-3C69-504A-9C4EA0A04563}"/>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929408" y="91142"/>
            <a:ext cx="2171451" cy="742079"/>
          </a:xfrm>
          <a:prstGeom prst="rect">
            <a:avLst/>
          </a:prstGeom>
        </p:spPr>
      </p:pic>
      <p:sp>
        <p:nvSpPr>
          <p:cNvPr id="6" name="Foliennummernplatzhalter 4">
            <a:extLst>
              <a:ext uri="{FF2B5EF4-FFF2-40B4-BE49-F238E27FC236}">
                <a16:creationId xmlns:a16="http://schemas.microsoft.com/office/drawing/2014/main" id="{6C0405C2-CCA5-01CE-336C-3E720BAFC45B}"/>
              </a:ext>
            </a:extLst>
          </p:cNvPr>
          <p:cNvSpPr>
            <a:spLocks noGrp="1"/>
          </p:cNvSpPr>
          <p:nvPr>
            <p:ph type="sldNum" sz="quarter" idx="11"/>
          </p:nvPr>
        </p:nvSpPr>
        <p:spPr>
          <a:xfrm>
            <a:off x="9117335" y="6302003"/>
            <a:ext cx="2736000" cy="290363"/>
          </a:xfrm>
        </p:spPr>
        <p:txBody>
          <a:bodyPr/>
          <a:lstStyle>
            <a:lvl1pPr>
              <a:defRPr>
                <a:solidFill>
                  <a:srgbClr val="FFFFFF"/>
                </a:solidFill>
              </a:defRPr>
            </a:lvl1pPr>
          </a:lstStyle>
          <a:p>
            <a:fld id="{CE58CB1E-F828-4F11-99E0-327109AF9DA4}" type="slidenum">
              <a:rPr lang="de-DE" smtClean="0"/>
              <a:pPr/>
              <a:t>‹#›</a:t>
            </a:fld>
            <a:endParaRPr lang="de-DE"/>
          </a:p>
        </p:txBody>
      </p:sp>
    </p:spTree>
    <p:extLst>
      <p:ext uri="{BB962C8B-B14F-4D97-AF65-F5344CB8AC3E}">
        <p14:creationId xmlns:p14="http://schemas.microsoft.com/office/powerpoint/2010/main" val="34394463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2">
    <p:spTree>
      <p:nvGrpSpPr>
        <p:cNvPr id="1" name=""/>
        <p:cNvGrpSpPr/>
        <p:nvPr/>
      </p:nvGrpSpPr>
      <p:grpSpPr>
        <a:xfrm>
          <a:off x="0" y="0"/>
          <a:ext cx="0" cy="0"/>
          <a:chOff x="0" y="0"/>
          <a:chExt cx="0" cy="0"/>
        </a:xfrm>
      </p:grpSpPr>
      <p:sp>
        <p:nvSpPr>
          <p:cNvPr id="12" name="Titel 1"/>
          <p:cNvSpPr>
            <a:spLocks noGrp="1"/>
          </p:cNvSpPr>
          <p:nvPr>
            <p:ph type="title"/>
          </p:nvPr>
        </p:nvSpPr>
        <p:spPr>
          <a:xfrm>
            <a:off x="335848" y="892951"/>
            <a:ext cx="11520307" cy="101882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nSpc>
                <a:spcPct val="125000"/>
              </a:lnSpc>
              <a:defRPr lang="en-US" sz="3600" b="1" kern="1200" noProof="0" dirty="0">
                <a:solidFill>
                  <a:schemeClr val="bg1"/>
                </a:solidFill>
                <a:latin typeface="+mn-lt"/>
                <a:ea typeface="+mj-ea"/>
                <a:cs typeface="+mj-cs"/>
              </a:defRPr>
            </a:lvl1pPr>
          </a:lstStyle>
          <a:p>
            <a:pPr lvl="0"/>
            <a:r>
              <a:rPr lang="en-US" noProof="0"/>
              <a:t>Click to edit Master title style</a:t>
            </a:r>
            <a:endParaRPr lang="en-GB" noProof="0"/>
          </a:p>
        </p:txBody>
      </p:sp>
      <p:sp>
        <p:nvSpPr>
          <p:cNvPr id="16" name="Inhaltsplatzhalter 2"/>
          <p:cNvSpPr>
            <a:spLocks noGrp="1"/>
          </p:cNvSpPr>
          <p:nvPr>
            <p:ph idx="10" hasCustomPrompt="1"/>
          </p:nvPr>
        </p:nvSpPr>
        <p:spPr>
          <a:xfrm>
            <a:off x="335845" y="2034624"/>
            <a:ext cx="11520307"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latin typeface="+mn-lt"/>
                <a:cs typeface="Gotham Medium" pitchFamily="50" charset="0"/>
              </a:defRPr>
            </a:lvl1pPr>
            <a:lvl2pPr>
              <a:defRPr lang="de-DE" noProof="0" dirty="0" smtClean="0"/>
            </a:lvl2pPr>
          </a:lstStyle>
          <a:p>
            <a:pPr lvl="0"/>
            <a:r>
              <a:rPr lang="en-GB" noProof="0"/>
              <a:t>Speaker</a:t>
            </a:r>
            <a:br>
              <a:rPr lang="en-GB" noProof="0"/>
            </a:br>
            <a:r>
              <a:rPr lang="en-GB" noProof="0"/>
              <a:t>Place, Date (00. January 2023)</a:t>
            </a:r>
          </a:p>
        </p:txBody>
      </p:sp>
      <p:sp>
        <p:nvSpPr>
          <p:cNvPr id="26" name="Fußzeilenplatzhalter 25">
            <a:extLst>
              <a:ext uri="{FF2B5EF4-FFF2-40B4-BE49-F238E27FC236}">
                <a16:creationId xmlns:a16="http://schemas.microsoft.com/office/drawing/2014/main" id="{AD0CA713-9A53-161C-E4A0-80EB9C573924}"/>
              </a:ext>
            </a:extLst>
          </p:cNvPr>
          <p:cNvSpPr>
            <a:spLocks noGrp="1"/>
          </p:cNvSpPr>
          <p:nvPr>
            <p:ph type="ftr" sz="quarter" idx="11"/>
          </p:nvPr>
        </p:nvSpPr>
        <p:spPr/>
        <p:txBody>
          <a:bodyPr/>
          <a:lstStyle/>
          <a:p>
            <a:r>
              <a:rPr lang="en-GB" noProof="0"/>
              <a:t>Confidential</a:t>
            </a:r>
          </a:p>
        </p:txBody>
      </p:sp>
      <p:pic>
        <p:nvPicPr>
          <p:cNvPr id="3" name="Grafik 9">
            <a:extLst>
              <a:ext uri="{FF2B5EF4-FFF2-40B4-BE49-F238E27FC236}">
                <a16:creationId xmlns:a16="http://schemas.microsoft.com/office/drawing/2014/main" id="{B520BB49-0E35-6D5A-4BBC-EE211F99F6C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39829" y="6021329"/>
            <a:ext cx="1556107" cy="745529"/>
          </a:xfrm>
          <a:prstGeom prst="rect">
            <a:avLst/>
          </a:prstGeom>
        </p:spPr>
      </p:pic>
    </p:spTree>
    <p:extLst>
      <p:ext uri="{BB962C8B-B14F-4D97-AF65-F5344CB8AC3E}">
        <p14:creationId xmlns:p14="http://schemas.microsoft.com/office/powerpoint/2010/main" val="364716527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_quantum start 3blue">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A2C4B5BC-1896-2142-F388-EC9B80B126EF}"/>
              </a:ext>
            </a:extLst>
          </p:cNvPr>
          <p:cNvPicPr>
            <a:picLocks noChangeAspect="1"/>
          </p:cNvPicPr>
          <p:nvPr userDrawn="1"/>
        </p:nvPicPr>
        <p:blipFill rotWithShape="1">
          <a:blip r:embed="rId2">
            <a:alphaModFix/>
            <a:extLst>
              <a:ext uri="{96DAC541-7B7A-43D3-8B79-37D633B846F1}">
                <asvg:svgBlip xmlns:asvg="http://schemas.microsoft.com/office/drawing/2016/SVG/main" r:embed="rId3"/>
              </a:ext>
            </a:extLst>
          </a:blip>
          <a:srcRect l="36781" t="5555" r="35146" b="12606"/>
          <a:stretch/>
        </p:blipFill>
        <p:spPr>
          <a:xfrm>
            <a:off x="0" y="0"/>
            <a:ext cx="4414684" cy="6858000"/>
          </a:xfrm>
          <a:prstGeom prst="rect">
            <a:avLst/>
          </a:prstGeom>
        </p:spPr>
      </p:pic>
      <p:sp>
        <p:nvSpPr>
          <p:cNvPr id="8" name="Titel 1">
            <a:extLst>
              <a:ext uri="{FF2B5EF4-FFF2-40B4-BE49-F238E27FC236}">
                <a16:creationId xmlns:a16="http://schemas.microsoft.com/office/drawing/2014/main" id="{4AF6CAAC-7BBA-6E9E-1F35-E3035B8AEA11}"/>
              </a:ext>
            </a:extLst>
          </p:cNvPr>
          <p:cNvSpPr>
            <a:spLocks noGrp="1"/>
          </p:cNvSpPr>
          <p:nvPr>
            <p:ph type="title"/>
          </p:nvPr>
        </p:nvSpPr>
        <p:spPr>
          <a:xfrm>
            <a:off x="335850" y="2410179"/>
            <a:ext cx="3882190" cy="167020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nSpc>
                <a:spcPct val="125000"/>
              </a:lnSpc>
              <a:defRPr lang="de-DE" sz="3200" noProof="0" dirty="0">
                <a:solidFill>
                  <a:schemeClr val="bg1"/>
                </a:solidFill>
              </a:defRPr>
            </a:lvl1pPr>
          </a:lstStyle>
          <a:p>
            <a:pPr lvl="0"/>
            <a:endParaRPr lang="en-GB" noProof="0"/>
          </a:p>
        </p:txBody>
      </p:sp>
      <p:sp>
        <p:nvSpPr>
          <p:cNvPr id="30" name="Fußzeilenplatzhalter 29">
            <a:extLst>
              <a:ext uri="{FF2B5EF4-FFF2-40B4-BE49-F238E27FC236}">
                <a16:creationId xmlns:a16="http://schemas.microsoft.com/office/drawing/2014/main" id="{B6214E40-9421-F50F-0E7E-B09824E3C136}"/>
              </a:ext>
            </a:extLst>
          </p:cNvPr>
          <p:cNvSpPr>
            <a:spLocks noGrp="1"/>
          </p:cNvSpPr>
          <p:nvPr>
            <p:ph type="ftr" sz="quarter" idx="11"/>
          </p:nvPr>
        </p:nvSpPr>
        <p:spPr>
          <a:xfrm>
            <a:off x="4581832" y="6312310"/>
            <a:ext cx="6193396" cy="280057"/>
          </a:xfrm>
        </p:spPr>
        <p:txBody>
          <a:bodyPr/>
          <a:lstStyle>
            <a:lvl1pPr>
              <a:defRPr>
                <a:solidFill>
                  <a:schemeClr val="tx1"/>
                </a:solidFill>
              </a:defRPr>
            </a:lvl1pPr>
          </a:lstStyle>
          <a:p>
            <a:endParaRPr lang="de-DE"/>
          </a:p>
        </p:txBody>
      </p:sp>
      <p:pic>
        <p:nvPicPr>
          <p:cNvPr id="3" name="Grafik 2">
            <a:extLst>
              <a:ext uri="{FF2B5EF4-FFF2-40B4-BE49-F238E27FC236}">
                <a16:creationId xmlns:a16="http://schemas.microsoft.com/office/drawing/2014/main" id="{7B50A081-438B-F333-68B6-443EF9F407FE}"/>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85497" y="185019"/>
            <a:ext cx="1271394" cy="555116"/>
          </a:xfrm>
          <a:prstGeom prst="rect">
            <a:avLst/>
          </a:prstGeom>
        </p:spPr>
      </p:pic>
      <p:pic>
        <p:nvPicPr>
          <p:cNvPr id="10" name="Grafik 9">
            <a:extLst>
              <a:ext uri="{FF2B5EF4-FFF2-40B4-BE49-F238E27FC236}">
                <a16:creationId xmlns:a16="http://schemas.microsoft.com/office/drawing/2014/main" id="{5C9001A8-43A6-A0FD-936F-560797EAF1DE}"/>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0539829" y="6021329"/>
            <a:ext cx="1556107" cy="745529"/>
          </a:xfrm>
          <a:prstGeom prst="rect">
            <a:avLst/>
          </a:prstGeom>
        </p:spPr>
      </p:pic>
    </p:spTree>
    <p:extLst>
      <p:ext uri="{BB962C8B-B14F-4D97-AF65-F5344CB8AC3E}">
        <p14:creationId xmlns:p14="http://schemas.microsoft.com/office/powerpoint/2010/main" val="207115257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antum start">
    <p:spTree>
      <p:nvGrpSpPr>
        <p:cNvPr id="1" name=""/>
        <p:cNvGrpSpPr/>
        <p:nvPr/>
      </p:nvGrpSpPr>
      <p:grpSpPr>
        <a:xfrm>
          <a:off x="0" y="0"/>
          <a:ext cx="0" cy="0"/>
          <a:chOff x="0" y="0"/>
          <a:chExt cx="0" cy="0"/>
        </a:xfrm>
      </p:grpSpPr>
      <p:sp>
        <p:nvSpPr>
          <p:cNvPr id="18" name="Fußzeilenplatzhalter 17">
            <a:extLst>
              <a:ext uri="{FF2B5EF4-FFF2-40B4-BE49-F238E27FC236}">
                <a16:creationId xmlns:a16="http://schemas.microsoft.com/office/drawing/2014/main" id="{A674CD81-49C2-6A42-ECB9-754A6E20CA9C}"/>
              </a:ext>
            </a:extLst>
          </p:cNvPr>
          <p:cNvSpPr>
            <a:spLocks noGrp="1"/>
          </p:cNvSpPr>
          <p:nvPr>
            <p:ph type="ftr" sz="quarter" idx="11"/>
          </p:nvPr>
        </p:nvSpPr>
        <p:spPr/>
        <p:txBody>
          <a:bodyPr/>
          <a:lstStyle/>
          <a:p>
            <a:endParaRPr lang="de-DE"/>
          </a:p>
        </p:txBody>
      </p:sp>
      <p:pic>
        <p:nvPicPr>
          <p:cNvPr id="4" name="Grafik 3">
            <a:extLst>
              <a:ext uri="{FF2B5EF4-FFF2-40B4-BE49-F238E27FC236}">
                <a16:creationId xmlns:a16="http://schemas.microsoft.com/office/drawing/2014/main" id="{9B688A5D-183B-F456-F309-40AF004C3E7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85495" y="185018"/>
            <a:ext cx="1271397" cy="555117"/>
          </a:xfrm>
          <a:prstGeom prst="rect">
            <a:avLst/>
          </a:prstGeom>
        </p:spPr>
      </p:pic>
      <p:sp>
        <p:nvSpPr>
          <p:cNvPr id="3" name="Titel 1">
            <a:extLst>
              <a:ext uri="{FF2B5EF4-FFF2-40B4-BE49-F238E27FC236}">
                <a16:creationId xmlns:a16="http://schemas.microsoft.com/office/drawing/2014/main" id="{6009C9B6-B539-D941-DAB9-CEBEB99F1545}"/>
              </a:ext>
            </a:extLst>
          </p:cNvPr>
          <p:cNvSpPr>
            <a:spLocks noGrp="1"/>
          </p:cNvSpPr>
          <p:nvPr>
            <p:ph type="title"/>
          </p:nvPr>
        </p:nvSpPr>
        <p:spPr>
          <a:xfrm>
            <a:off x="335848" y="2410178"/>
            <a:ext cx="11520307" cy="101882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nSpc>
                <a:spcPct val="125000"/>
              </a:lnSpc>
              <a:defRPr lang="de-DE" sz="5333" noProof="0" dirty="0"/>
            </a:lvl1pPr>
          </a:lstStyle>
          <a:p>
            <a:pPr lvl="0"/>
            <a:endParaRPr lang="en-GB" noProof="0"/>
          </a:p>
        </p:txBody>
      </p:sp>
      <p:sp>
        <p:nvSpPr>
          <p:cNvPr id="5" name="Inhaltsplatzhalter 2">
            <a:extLst>
              <a:ext uri="{FF2B5EF4-FFF2-40B4-BE49-F238E27FC236}">
                <a16:creationId xmlns:a16="http://schemas.microsoft.com/office/drawing/2014/main" id="{7BDB6254-528F-8621-B3E6-C92D3B5E5A24}"/>
              </a:ext>
            </a:extLst>
          </p:cNvPr>
          <p:cNvSpPr>
            <a:spLocks noGrp="1"/>
          </p:cNvSpPr>
          <p:nvPr>
            <p:ph idx="10" hasCustomPrompt="1"/>
          </p:nvPr>
        </p:nvSpPr>
        <p:spPr>
          <a:xfrm>
            <a:off x="335845" y="3551851"/>
            <a:ext cx="11520307"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atin typeface="+mn-lt"/>
                <a:cs typeface="Gotham Medium" pitchFamily="50" charset="0"/>
              </a:defRPr>
            </a:lvl1pPr>
            <a:lvl2pPr>
              <a:defRPr lang="de-DE" noProof="0" dirty="0" smtClean="0"/>
            </a:lvl2pPr>
          </a:lstStyle>
          <a:p>
            <a:pPr lvl="0"/>
            <a:r>
              <a:rPr lang="en-GB" noProof="0"/>
              <a:t>Speaker</a:t>
            </a:r>
            <a:br>
              <a:rPr lang="en-GB" noProof="0"/>
            </a:br>
            <a:r>
              <a:rPr lang="en-GB" noProof="0"/>
              <a:t>Place, Date (00. January 2023)</a:t>
            </a:r>
          </a:p>
        </p:txBody>
      </p:sp>
      <p:pic>
        <p:nvPicPr>
          <p:cNvPr id="6" name="Grafik 5">
            <a:extLst>
              <a:ext uri="{FF2B5EF4-FFF2-40B4-BE49-F238E27FC236}">
                <a16:creationId xmlns:a16="http://schemas.microsoft.com/office/drawing/2014/main" id="{3A114B21-8097-1AC0-E767-ADC869DD7BFB}"/>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0539829" y="6021328"/>
            <a:ext cx="1556107" cy="745529"/>
          </a:xfrm>
          <a:prstGeom prst="rect">
            <a:avLst/>
          </a:prstGeom>
        </p:spPr>
      </p:pic>
    </p:spTree>
    <p:extLst>
      <p:ext uri="{BB962C8B-B14F-4D97-AF65-F5344CB8AC3E}">
        <p14:creationId xmlns:p14="http://schemas.microsoft.com/office/powerpoint/2010/main" val="306486469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quantum start">
    <p:spTree>
      <p:nvGrpSpPr>
        <p:cNvPr id="1" name=""/>
        <p:cNvGrpSpPr/>
        <p:nvPr/>
      </p:nvGrpSpPr>
      <p:grpSpPr>
        <a:xfrm>
          <a:off x="0" y="0"/>
          <a:ext cx="0" cy="0"/>
          <a:chOff x="0" y="0"/>
          <a:chExt cx="0" cy="0"/>
        </a:xfrm>
      </p:grpSpPr>
      <p:sp>
        <p:nvSpPr>
          <p:cNvPr id="18" name="Fußzeilenplatzhalter 17">
            <a:extLst>
              <a:ext uri="{FF2B5EF4-FFF2-40B4-BE49-F238E27FC236}">
                <a16:creationId xmlns:a16="http://schemas.microsoft.com/office/drawing/2014/main" id="{A674CD81-49C2-6A42-ECB9-754A6E20CA9C}"/>
              </a:ext>
            </a:extLst>
          </p:cNvPr>
          <p:cNvSpPr>
            <a:spLocks noGrp="1"/>
          </p:cNvSpPr>
          <p:nvPr>
            <p:ph type="ftr" sz="quarter" idx="11"/>
          </p:nvPr>
        </p:nvSpPr>
        <p:spPr/>
        <p:txBody>
          <a:bodyPr/>
          <a:lstStyle/>
          <a:p>
            <a:endParaRPr lang="de-DE"/>
          </a:p>
        </p:txBody>
      </p:sp>
      <p:pic>
        <p:nvPicPr>
          <p:cNvPr id="4" name="Grafik 3">
            <a:extLst>
              <a:ext uri="{FF2B5EF4-FFF2-40B4-BE49-F238E27FC236}">
                <a16:creationId xmlns:a16="http://schemas.microsoft.com/office/drawing/2014/main" id="{9B688A5D-183B-F456-F309-40AF004C3E7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85495" y="185018"/>
            <a:ext cx="1271397" cy="555117"/>
          </a:xfrm>
          <a:prstGeom prst="rect">
            <a:avLst/>
          </a:prstGeom>
        </p:spPr>
      </p:pic>
      <p:sp>
        <p:nvSpPr>
          <p:cNvPr id="3" name="Titel 1">
            <a:extLst>
              <a:ext uri="{FF2B5EF4-FFF2-40B4-BE49-F238E27FC236}">
                <a16:creationId xmlns:a16="http://schemas.microsoft.com/office/drawing/2014/main" id="{6009C9B6-B539-D941-DAB9-CEBEB99F1545}"/>
              </a:ext>
            </a:extLst>
          </p:cNvPr>
          <p:cNvSpPr>
            <a:spLocks noGrp="1"/>
          </p:cNvSpPr>
          <p:nvPr>
            <p:ph type="title"/>
          </p:nvPr>
        </p:nvSpPr>
        <p:spPr>
          <a:xfrm>
            <a:off x="335848" y="2410178"/>
            <a:ext cx="11520307" cy="101882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nSpc>
                <a:spcPct val="125000"/>
              </a:lnSpc>
              <a:defRPr lang="de-DE" sz="5333" noProof="0" dirty="0"/>
            </a:lvl1pPr>
          </a:lstStyle>
          <a:p>
            <a:pPr lvl="0"/>
            <a:endParaRPr lang="en-GB" noProof="0"/>
          </a:p>
        </p:txBody>
      </p:sp>
      <p:sp>
        <p:nvSpPr>
          <p:cNvPr id="5" name="Inhaltsplatzhalter 2">
            <a:extLst>
              <a:ext uri="{FF2B5EF4-FFF2-40B4-BE49-F238E27FC236}">
                <a16:creationId xmlns:a16="http://schemas.microsoft.com/office/drawing/2014/main" id="{7BDB6254-528F-8621-B3E6-C92D3B5E5A24}"/>
              </a:ext>
            </a:extLst>
          </p:cNvPr>
          <p:cNvSpPr>
            <a:spLocks noGrp="1"/>
          </p:cNvSpPr>
          <p:nvPr>
            <p:ph idx="10" hasCustomPrompt="1"/>
          </p:nvPr>
        </p:nvSpPr>
        <p:spPr>
          <a:xfrm>
            <a:off x="335845" y="3551851"/>
            <a:ext cx="11520307"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atin typeface="+mn-lt"/>
                <a:cs typeface="Gotham Medium" pitchFamily="50" charset="0"/>
              </a:defRPr>
            </a:lvl1pPr>
            <a:lvl2pPr>
              <a:defRPr lang="de-DE" noProof="0" dirty="0" smtClean="0"/>
            </a:lvl2pPr>
          </a:lstStyle>
          <a:p>
            <a:pPr lvl="0"/>
            <a:r>
              <a:rPr lang="en-GB" noProof="0"/>
              <a:t>Speaker</a:t>
            </a:r>
            <a:br>
              <a:rPr lang="en-GB" noProof="0"/>
            </a:br>
            <a:r>
              <a:rPr lang="en-GB" noProof="0"/>
              <a:t>Place, Date (00. January 2023)</a:t>
            </a:r>
          </a:p>
        </p:txBody>
      </p:sp>
      <p:pic>
        <p:nvPicPr>
          <p:cNvPr id="6" name="Grafik 5">
            <a:extLst>
              <a:ext uri="{FF2B5EF4-FFF2-40B4-BE49-F238E27FC236}">
                <a16:creationId xmlns:a16="http://schemas.microsoft.com/office/drawing/2014/main" id="{3A114B21-8097-1AC0-E767-ADC869DD7BFB}"/>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0539829" y="6021328"/>
            <a:ext cx="1556107" cy="745529"/>
          </a:xfrm>
          <a:prstGeom prst="rect">
            <a:avLst/>
          </a:prstGeom>
        </p:spPr>
      </p:pic>
    </p:spTree>
    <p:extLst>
      <p:ext uri="{BB962C8B-B14F-4D97-AF65-F5344CB8AC3E}">
        <p14:creationId xmlns:p14="http://schemas.microsoft.com/office/powerpoint/2010/main" val="229340087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antum start white">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A82C61F9-690C-0F2E-7F47-98E7B12B2D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6713" t="19010" r="10588" b="8290"/>
          <a:stretch/>
        </p:blipFill>
        <p:spPr>
          <a:xfrm>
            <a:off x="-1" y="723"/>
            <a:ext cx="12192000" cy="6857277"/>
          </a:xfrm>
          <a:prstGeom prst="rect">
            <a:avLst/>
          </a:prstGeom>
        </p:spPr>
      </p:pic>
      <p:sp>
        <p:nvSpPr>
          <p:cNvPr id="8" name="Titel 1">
            <a:extLst>
              <a:ext uri="{FF2B5EF4-FFF2-40B4-BE49-F238E27FC236}">
                <a16:creationId xmlns:a16="http://schemas.microsoft.com/office/drawing/2014/main" id="{4AF6CAAC-7BBA-6E9E-1F35-E3035B8AEA11}"/>
              </a:ext>
            </a:extLst>
          </p:cNvPr>
          <p:cNvSpPr>
            <a:spLocks noGrp="1"/>
          </p:cNvSpPr>
          <p:nvPr>
            <p:ph type="title"/>
          </p:nvPr>
        </p:nvSpPr>
        <p:spPr>
          <a:xfrm>
            <a:off x="335848" y="2410178"/>
            <a:ext cx="11520307" cy="101882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nSpc>
                <a:spcPct val="125000"/>
              </a:lnSpc>
              <a:defRPr lang="de-DE" sz="5333" noProof="0" dirty="0">
                <a:solidFill>
                  <a:schemeClr val="bg1"/>
                </a:solidFill>
              </a:defRPr>
            </a:lvl1pPr>
          </a:lstStyle>
          <a:p>
            <a:pPr lvl="0"/>
            <a:endParaRPr lang="en-GB" noProof="0"/>
          </a:p>
        </p:txBody>
      </p:sp>
      <p:sp>
        <p:nvSpPr>
          <p:cNvPr id="9" name="Inhaltsplatzhalter 2">
            <a:extLst>
              <a:ext uri="{FF2B5EF4-FFF2-40B4-BE49-F238E27FC236}">
                <a16:creationId xmlns:a16="http://schemas.microsoft.com/office/drawing/2014/main" id="{91B261D4-A843-9616-1C94-BD9FB84B8490}"/>
              </a:ext>
            </a:extLst>
          </p:cNvPr>
          <p:cNvSpPr>
            <a:spLocks noGrp="1"/>
          </p:cNvSpPr>
          <p:nvPr>
            <p:ph idx="10" hasCustomPrompt="1"/>
          </p:nvPr>
        </p:nvSpPr>
        <p:spPr>
          <a:xfrm>
            <a:off x="335845" y="3551851"/>
            <a:ext cx="11520307"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latin typeface="+mn-lt"/>
                <a:cs typeface="Gotham Medium" pitchFamily="50" charset="0"/>
              </a:defRPr>
            </a:lvl1pPr>
            <a:lvl2pPr>
              <a:defRPr lang="de-DE" noProof="0" dirty="0" smtClean="0"/>
            </a:lvl2pPr>
          </a:lstStyle>
          <a:p>
            <a:pPr lvl="0"/>
            <a:r>
              <a:rPr lang="en-GB" noProof="0"/>
              <a:t>Speaker</a:t>
            </a:r>
            <a:br>
              <a:rPr lang="en-GB" noProof="0"/>
            </a:br>
            <a:r>
              <a:rPr lang="en-GB" noProof="0"/>
              <a:t>Place, Date (00. January 2023)</a:t>
            </a:r>
          </a:p>
        </p:txBody>
      </p:sp>
      <p:pic>
        <p:nvPicPr>
          <p:cNvPr id="4" name="Grafik 3">
            <a:extLst>
              <a:ext uri="{FF2B5EF4-FFF2-40B4-BE49-F238E27FC236}">
                <a16:creationId xmlns:a16="http://schemas.microsoft.com/office/drawing/2014/main" id="{EC03FECD-0BA8-05BB-D4A5-9DBEFBFBEE05}"/>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9929408" y="91142"/>
            <a:ext cx="2171451" cy="742079"/>
          </a:xfrm>
          <a:prstGeom prst="rect">
            <a:avLst/>
          </a:prstGeom>
        </p:spPr>
      </p:pic>
      <p:sp>
        <p:nvSpPr>
          <p:cNvPr id="30" name="Fußzeilenplatzhalter 29">
            <a:extLst>
              <a:ext uri="{FF2B5EF4-FFF2-40B4-BE49-F238E27FC236}">
                <a16:creationId xmlns:a16="http://schemas.microsoft.com/office/drawing/2014/main" id="{B6214E40-9421-F50F-0E7E-B09824E3C136}"/>
              </a:ext>
            </a:extLst>
          </p:cNvPr>
          <p:cNvSpPr>
            <a:spLocks noGrp="1"/>
          </p:cNvSpPr>
          <p:nvPr>
            <p:ph type="ftr" sz="quarter" idx="11"/>
          </p:nvPr>
        </p:nvSpPr>
        <p:spPr/>
        <p:txBody>
          <a:bodyPr/>
          <a:lstStyle>
            <a:lvl1pPr>
              <a:defRPr>
                <a:solidFill>
                  <a:schemeClr val="bg1"/>
                </a:solidFill>
              </a:defRPr>
            </a:lvl1pPr>
          </a:lstStyle>
          <a:p>
            <a:endParaRPr lang="de-DE"/>
          </a:p>
        </p:txBody>
      </p:sp>
      <p:pic>
        <p:nvPicPr>
          <p:cNvPr id="3" name="Grafik 2">
            <a:extLst>
              <a:ext uri="{FF2B5EF4-FFF2-40B4-BE49-F238E27FC236}">
                <a16:creationId xmlns:a16="http://schemas.microsoft.com/office/drawing/2014/main" id="{7B50A081-438B-F333-68B6-443EF9F407FE}"/>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85495" y="185018"/>
            <a:ext cx="1271397" cy="555116"/>
          </a:xfrm>
          <a:prstGeom prst="rect">
            <a:avLst/>
          </a:prstGeom>
        </p:spPr>
      </p:pic>
      <p:pic>
        <p:nvPicPr>
          <p:cNvPr id="10" name="Grafik 9">
            <a:extLst>
              <a:ext uri="{FF2B5EF4-FFF2-40B4-BE49-F238E27FC236}">
                <a16:creationId xmlns:a16="http://schemas.microsoft.com/office/drawing/2014/main" id="{5C9001A8-43A6-A0FD-936F-560797EAF1DE}"/>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0539829" y="6021328"/>
            <a:ext cx="1556107" cy="745529"/>
          </a:xfrm>
          <a:prstGeom prst="rect">
            <a:avLst/>
          </a:prstGeom>
        </p:spPr>
      </p:pic>
    </p:spTree>
    <p:extLst>
      <p:ext uri="{BB962C8B-B14F-4D97-AF65-F5344CB8AC3E}">
        <p14:creationId xmlns:p14="http://schemas.microsoft.com/office/powerpoint/2010/main" val="329809499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antum end">
    <p:spTree>
      <p:nvGrpSpPr>
        <p:cNvPr id="1" name=""/>
        <p:cNvGrpSpPr/>
        <p:nvPr/>
      </p:nvGrpSpPr>
      <p:grpSpPr>
        <a:xfrm>
          <a:off x="0" y="0"/>
          <a:ext cx="0" cy="0"/>
          <a:chOff x="0" y="0"/>
          <a:chExt cx="0" cy="0"/>
        </a:xfrm>
      </p:grpSpPr>
      <p:sp>
        <p:nvSpPr>
          <p:cNvPr id="12" name="Titel 1"/>
          <p:cNvSpPr>
            <a:spLocks noGrp="1"/>
          </p:cNvSpPr>
          <p:nvPr>
            <p:ph type="title"/>
          </p:nvPr>
        </p:nvSpPr>
        <p:spPr>
          <a:xfrm>
            <a:off x="335848" y="2507858"/>
            <a:ext cx="7670232" cy="1842284"/>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nSpc>
                <a:spcPct val="114000"/>
              </a:lnSpc>
              <a:defRPr lang="de-DE" sz="4267" noProof="0" dirty="0"/>
            </a:lvl1pPr>
          </a:lstStyle>
          <a:p>
            <a:pPr lvl="0"/>
            <a:endParaRPr lang="de-DE" noProof="0"/>
          </a:p>
        </p:txBody>
      </p:sp>
      <p:sp>
        <p:nvSpPr>
          <p:cNvPr id="4" name="Fußzeilenplatzhalter 3">
            <a:extLst>
              <a:ext uri="{FF2B5EF4-FFF2-40B4-BE49-F238E27FC236}">
                <a16:creationId xmlns:a16="http://schemas.microsoft.com/office/drawing/2014/main" id="{DE2DAEBF-C5A5-F543-4AAD-07A621103C88}"/>
              </a:ext>
            </a:extLst>
          </p:cNvPr>
          <p:cNvSpPr>
            <a:spLocks noGrp="1"/>
          </p:cNvSpPr>
          <p:nvPr>
            <p:ph type="ftr" sz="quarter" idx="10"/>
          </p:nvPr>
        </p:nvSpPr>
        <p:spPr/>
        <p:txBody>
          <a:bodyPr/>
          <a:lstStyle/>
          <a:p>
            <a:endParaRPr lang="de-DE"/>
          </a:p>
        </p:txBody>
      </p:sp>
      <p:pic>
        <p:nvPicPr>
          <p:cNvPr id="3" name="Grafik 2">
            <a:extLst>
              <a:ext uri="{FF2B5EF4-FFF2-40B4-BE49-F238E27FC236}">
                <a16:creationId xmlns:a16="http://schemas.microsoft.com/office/drawing/2014/main" id="{D2A52E0F-11D5-C969-1C6E-D05B3319E5B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85495" y="185018"/>
            <a:ext cx="1271397" cy="555117"/>
          </a:xfrm>
          <a:prstGeom prst="rect">
            <a:avLst/>
          </a:prstGeom>
        </p:spPr>
      </p:pic>
      <p:pic>
        <p:nvPicPr>
          <p:cNvPr id="5" name="Grafik 4">
            <a:extLst>
              <a:ext uri="{FF2B5EF4-FFF2-40B4-BE49-F238E27FC236}">
                <a16:creationId xmlns:a16="http://schemas.microsoft.com/office/drawing/2014/main" id="{F418FD5A-1AD0-1989-5584-95102765EB9C}"/>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0539829" y="6021328"/>
            <a:ext cx="1556107" cy="745529"/>
          </a:xfrm>
          <a:prstGeom prst="rect">
            <a:avLst/>
          </a:prstGeom>
        </p:spPr>
      </p:pic>
    </p:spTree>
    <p:extLst>
      <p:ext uri="{BB962C8B-B14F-4D97-AF65-F5344CB8AC3E}">
        <p14:creationId xmlns:p14="http://schemas.microsoft.com/office/powerpoint/2010/main" val="76507641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umvl cooperations">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19F76B6E-90D7-64EC-9063-21AC9937250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85495" y="185018"/>
            <a:ext cx="2709927" cy="555117"/>
          </a:xfrm>
          <a:prstGeom prst="rect">
            <a:avLst/>
          </a:prstGeom>
        </p:spPr>
      </p:pic>
      <p:pic>
        <p:nvPicPr>
          <p:cNvPr id="5" name="Grafik 4">
            <a:extLst>
              <a:ext uri="{FF2B5EF4-FFF2-40B4-BE49-F238E27FC236}">
                <a16:creationId xmlns:a16="http://schemas.microsoft.com/office/drawing/2014/main" id="{ED2A186F-3798-3F1E-EF2C-233F67390AAD}"/>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85493" y="2197495"/>
            <a:ext cx="2787523" cy="555116"/>
          </a:xfrm>
          <a:prstGeom prst="rect">
            <a:avLst/>
          </a:prstGeom>
        </p:spPr>
      </p:pic>
      <p:pic>
        <p:nvPicPr>
          <p:cNvPr id="6" name="Grafik 5">
            <a:extLst>
              <a:ext uri="{FF2B5EF4-FFF2-40B4-BE49-F238E27FC236}">
                <a16:creationId xmlns:a16="http://schemas.microsoft.com/office/drawing/2014/main" id="{15228589-0BA5-7F94-A736-F333E7C71369}"/>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85494" y="989771"/>
            <a:ext cx="1217676" cy="555116"/>
          </a:xfrm>
          <a:prstGeom prst="rect">
            <a:avLst/>
          </a:prstGeom>
        </p:spPr>
      </p:pic>
      <p:pic>
        <p:nvPicPr>
          <p:cNvPr id="7" name="Grafik 6">
            <a:extLst>
              <a:ext uri="{FF2B5EF4-FFF2-40B4-BE49-F238E27FC236}">
                <a16:creationId xmlns:a16="http://schemas.microsoft.com/office/drawing/2014/main" id="{BFBE1129-5B06-99D5-16A9-8BE6EB5CC614}"/>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85494" y="587197"/>
            <a:ext cx="1271397" cy="555116"/>
          </a:xfrm>
          <a:prstGeom prst="rect">
            <a:avLst/>
          </a:prstGeom>
        </p:spPr>
      </p:pic>
      <p:pic>
        <p:nvPicPr>
          <p:cNvPr id="9" name="Grafik 8">
            <a:extLst>
              <a:ext uri="{FF2B5EF4-FFF2-40B4-BE49-F238E27FC236}">
                <a16:creationId xmlns:a16="http://schemas.microsoft.com/office/drawing/2014/main" id="{BC420FFC-DA7E-68C4-549F-C2C042D32BC9}"/>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85494" y="3405219"/>
            <a:ext cx="1617599" cy="555116"/>
          </a:xfrm>
          <a:prstGeom prst="rect">
            <a:avLst/>
          </a:prstGeom>
        </p:spPr>
      </p:pic>
      <p:pic>
        <p:nvPicPr>
          <p:cNvPr id="10" name="Grafik 9">
            <a:extLst>
              <a:ext uri="{FF2B5EF4-FFF2-40B4-BE49-F238E27FC236}">
                <a16:creationId xmlns:a16="http://schemas.microsoft.com/office/drawing/2014/main" id="{0E0A437C-5A3F-45AC-18EB-AB6DB0AAE930}"/>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85494" y="4210371"/>
            <a:ext cx="1701165" cy="555116"/>
          </a:xfrm>
          <a:prstGeom prst="rect">
            <a:avLst/>
          </a:prstGeom>
        </p:spPr>
      </p:pic>
      <p:pic>
        <p:nvPicPr>
          <p:cNvPr id="11" name="Grafik 10">
            <a:extLst>
              <a:ext uri="{FF2B5EF4-FFF2-40B4-BE49-F238E27FC236}">
                <a16:creationId xmlns:a16="http://schemas.microsoft.com/office/drawing/2014/main" id="{C7627BB7-4070-41FC-D66F-01413624A722}"/>
              </a:ext>
            </a:extLst>
          </p:cNvPr>
          <p:cNvPicPr>
            <a:picLocks noChangeAspect="1"/>
          </p:cNvPicPr>
          <p:nvPr userDrawn="1"/>
        </p:nvPicPr>
        <p:blipFill>
          <a:blip r:embed="rId14">
            <a:extLst>
              <a:ext uri="{96DAC541-7B7A-43D3-8B79-37D633B846F1}">
                <asvg:svgBlip xmlns:asvg="http://schemas.microsoft.com/office/drawing/2016/SVG/main" r:embed="rId15"/>
              </a:ext>
            </a:extLst>
          </a:blip>
          <a:srcRect/>
          <a:stretch/>
        </p:blipFill>
        <p:spPr>
          <a:xfrm>
            <a:off x="185493" y="3807794"/>
            <a:ext cx="1432560" cy="555116"/>
          </a:xfrm>
          <a:prstGeom prst="rect">
            <a:avLst/>
          </a:prstGeom>
        </p:spPr>
      </p:pic>
      <p:pic>
        <p:nvPicPr>
          <p:cNvPr id="13" name="Grafik 12">
            <a:extLst>
              <a:ext uri="{FF2B5EF4-FFF2-40B4-BE49-F238E27FC236}">
                <a16:creationId xmlns:a16="http://schemas.microsoft.com/office/drawing/2014/main" id="{72E066DB-9A26-D047-33DA-6C651238F854}"/>
              </a:ext>
            </a:extLst>
          </p:cNvPr>
          <p:cNvPicPr>
            <a:picLocks noChangeAspect="1"/>
          </p:cNvPicPr>
          <p:nvPr userDrawn="1"/>
        </p:nvPicPr>
        <p:blipFill>
          <a:blip r:embed="rId16">
            <a:extLst>
              <a:ext uri="{96DAC541-7B7A-43D3-8B79-37D633B846F1}">
                <asvg:svgBlip xmlns:asvg="http://schemas.microsoft.com/office/drawing/2016/SVG/main" r:embed="rId17"/>
              </a:ext>
            </a:extLst>
          </a:blip>
          <a:srcRect/>
          <a:stretch/>
        </p:blipFill>
        <p:spPr>
          <a:xfrm>
            <a:off x="185493" y="1392346"/>
            <a:ext cx="2166747" cy="555116"/>
          </a:xfrm>
          <a:prstGeom prst="rect">
            <a:avLst/>
          </a:prstGeom>
        </p:spPr>
      </p:pic>
      <p:pic>
        <p:nvPicPr>
          <p:cNvPr id="14" name="Grafik 13">
            <a:extLst>
              <a:ext uri="{FF2B5EF4-FFF2-40B4-BE49-F238E27FC236}">
                <a16:creationId xmlns:a16="http://schemas.microsoft.com/office/drawing/2014/main" id="{7B7F7089-C03B-1EFE-7CDD-2C9FBF6D1335}"/>
              </a:ext>
            </a:extLst>
          </p:cNvPr>
          <p:cNvPicPr>
            <a:picLocks noChangeAspect="1"/>
          </p:cNvPicPr>
          <p:nvPr userDrawn="1"/>
        </p:nvPicPr>
        <p:blipFill>
          <a:blip r:embed="rId18">
            <a:extLst>
              <a:ext uri="{96DAC541-7B7A-43D3-8B79-37D633B846F1}">
                <asvg:svgBlip xmlns:asvg="http://schemas.microsoft.com/office/drawing/2016/SVG/main" r:embed="rId19"/>
              </a:ext>
            </a:extLst>
          </a:blip>
          <a:srcRect/>
          <a:stretch/>
        </p:blipFill>
        <p:spPr>
          <a:xfrm>
            <a:off x="185493" y="2600070"/>
            <a:ext cx="1432560" cy="555116"/>
          </a:xfrm>
          <a:prstGeom prst="rect">
            <a:avLst/>
          </a:prstGeom>
        </p:spPr>
      </p:pic>
      <p:pic>
        <p:nvPicPr>
          <p:cNvPr id="15" name="Grafik 14">
            <a:extLst>
              <a:ext uri="{FF2B5EF4-FFF2-40B4-BE49-F238E27FC236}">
                <a16:creationId xmlns:a16="http://schemas.microsoft.com/office/drawing/2014/main" id="{677FFCBC-49D6-E420-480A-E8AF3F4DF503}"/>
              </a:ext>
            </a:extLst>
          </p:cNvPr>
          <p:cNvPicPr>
            <a:picLocks noChangeAspect="1"/>
          </p:cNvPicPr>
          <p:nvPr userDrawn="1"/>
        </p:nvPicPr>
        <p:blipFill>
          <a:blip r:embed="rId20">
            <a:extLst>
              <a:ext uri="{96DAC541-7B7A-43D3-8B79-37D633B846F1}">
                <asvg:svgBlip xmlns:asvg="http://schemas.microsoft.com/office/drawing/2016/SVG/main" r:embed="rId21"/>
              </a:ext>
            </a:extLst>
          </a:blip>
          <a:srcRect/>
          <a:stretch/>
        </p:blipFill>
        <p:spPr>
          <a:xfrm>
            <a:off x="185494" y="1794921"/>
            <a:ext cx="2471167" cy="555116"/>
          </a:xfrm>
          <a:prstGeom prst="rect">
            <a:avLst/>
          </a:prstGeom>
        </p:spPr>
      </p:pic>
      <p:pic>
        <p:nvPicPr>
          <p:cNvPr id="17" name="Grafik 16">
            <a:extLst>
              <a:ext uri="{FF2B5EF4-FFF2-40B4-BE49-F238E27FC236}">
                <a16:creationId xmlns:a16="http://schemas.microsoft.com/office/drawing/2014/main" id="{90008F05-FB90-F31B-27C0-07DD1653511E}"/>
              </a:ext>
            </a:extLst>
          </p:cNvPr>
          <p:cNvPicPr>
            <a:picLocks noChangeAspect="1"/>
          </p:cNvPicPr>
          <p:nvPr userDrawn="1"/>
        </p:nvPicPr>
        <p:blipFill>
          <a:blip r:embed="rId22">
            <a:extLst>
              <a:ext uri="{96DAC541-7B7A-43D3-8B79-37D633B846F1}">
                <asvg:svgBlip xmlns:asvg="http://schemas.microsoft.com/office/drawing/2016/SVG/main" r:embed="rId23"/>
              </a:ext>
            </a:extLst>
          </a:blip>
          <a:srcRect/>
          <a:stretch/>
        </p:blipFill>
        <p:spPr>
          <a:xfrm>
            <a:off x="185494" y="3002645"/>
            <a:ext cx="1534033" cy="555116"/>
          </a:xfrm>
          <a:prstGeom prst="rect">
            <a:avLst/>
          </a:prstGeom>
        </p:spPr>
      </p:pic>
      <p:pic>
        <p:nvPicPr>
          <p:cNvPr id="4" name="Grafik 3">
            <a:extLst>
              <a:ext uri="{FF2B5EF4-FFF2-40B4-BE49-F238E27FC236}">
                <a16:creationId xmlns:a16="http://schemas.microsoft.com/office/drawing/2014/main" id="{D5015316-088B-D084-DE3B-46C0C563CB39}"/>
              </a:ext>
            </a:extLst>
          </p:cNvPr>
          <p:cNvPicPr>
            <a:picLocks noChangeAspect="1"/>
          </p:cNvPicPr>
          <p:nvPr userDrawn="1"/>
        </p:nvPicPr>
        <p:blipFill>
          <a:blip r:embed="rId24">
            <a:extLst>
              <a:ext uri="{96DAC541-7B7A-43D3-8B79-37D633B846F1}">
                <asvg:svgBlip xmlns:asvg="http://schemas.microsoft.com/office/drawing/2016/SVG/main" r:embed="rId25"/>
              </a:ext>
            </a:extLst>
          </a:blip>
          <a:srcRect/>
          <a:stretch/>
        </p:blipFill>
        <p:spPr>
          <a:xfrm>
            <a:off x="10539829" y="6021328"/>
            <a:ext cx="1556107" cy="745529"/>
          </a:xfrm>
          <a:prstGeom prst="rect">
            <a:avLst/>
          </a:prstGeom>
        </p:spPr>
      </p:pic>
      <p:sp>
        <p:nvSpPr>
          <p:cNvPr id="2" name="Fußzeilenplatzhalter 3">
            <a:extLst>
              <a:ext uri="{FF2B5EF4-FFF2-40B4-BE49-F238E27FC236}">
                <a16:creationId xmlns:a16="http://schemas.microsoft.com/office/drawing/2014/main" id="{AD984F0B-FF69-7B76-C41D-ECB97975E4FC}"/>
              </a:ext>
            </a:extLst>
          </p:cNvPr>
          <p:cNvSpPr>
            <a:spLocks noGrp="1"/>
          </p:cNvSpPr>
          <p:nvPr>
            <p:ph type="ftr" sz="quarter" idx="10"/>
          </p:nvPr>
        </p:nvSpPr>
        <p:spPr>
          <a:xfrm>
            <a:off x="335844" y="6302003"/>
            <a:ext cx="10439384" cy="290363"/>
          </a:xfrm>
        </p:spPr>
        <p:txBody>
          <a:bodyPr/>
          <a:lstStyle>
            <a:lvl1pPr>
              <a:defRPr/>
            </a:lvl1pPr>
          </a:lstStyle>
          <a:p>
            <a:r>
              <a:rPr lang="de-DE" dirty="0" err="1"/>
              <a:t>only</a:t>
            </a:r>
            <a:r>
              <a:rPr lang="de-DE" dirty="0"/>
              <a:t> for </a:t>
            </a:r>
            <a:r>
              <a:rPr lang="de-DE" dirty="0" err="1"/>
              <a:t>copying</a:t>
            </a:r>
            <a:r>
              <a:rPr lang="de-DE" dirty="0"/>
              <a:t> </a:t>
            </a:r>
            <a:r>
              <a:rPr lang="de-DE" dirty="0" err="1"/>
              <a:t>content</a:t>
            </a:r>
            <a:endParaRPr lang="de-DE" dirty="0"/>
          </a:p>
        </p:txBody>
      </p:sp>
    </p:spTree>
    <p:extLst>
      <p:ext uri="{BB962C8B-B14F-4D97-AF65-F5344CB8AC3E}">
        <p14:creationId xmlns:p14="http://schemas.microsoft.com/office/powerpoint/2010/main" val="167482368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umvl cooperations white">
    <p:spTree>
      <p:nvGrpSpPr>
        <p:cNvPr id="1" name=""/>
        <p:cNvGrpSpPr/>
        <p:nvPr/>
      </p:nvGrpSpPr>
      <p:grpSpPr>
        <a:xfrm>
          <a:off x="0" y="0"/>
          <a:ext cx="0" cy="0"/>
          <a:chOff x="0" y="0"/>
          <a:chExt cx="0" cy="0"/>
        </a:xfrm>
      </p:grpSpPr>
      <p:pic>
        <p:nvPicPr>
          <p:cNvPr id="21" name="Grafik 20">
            <a:extLst>
              <a:ext uri="{FF2B5EF4-FFF2-40B4-BE49-F238E27FC236}">
                <a16:creationId xmlns:a16="http://schemas.microsoft.com/office/drawing/2014/main" id="{87B09DCB-3558-86F8-CBD1-B4DCBCBF9C0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6713" t="21230" r="10588" b="6071"/>
          <a:stretch/>
        </p:blipFill>
        <p:spPr>
          <a:xfrm>
            <a:off x="0" y="723"/>
            <a:ext cx="12192000" cy="6857277"/>
          </a:xfrm>
          <a:prstGeom prst="rect">
            <a:avLst/>
          </a:prstGeom>
        </p:spPr>
      </p:pic>
      <p:pic>
        <p:nvPicPr>
          <p:cNvPr id="15" name="Grafik 14">
            <a:extLst>
              <a:ext uri="{FF2B5EF4-FFF2-40B4-BE49-F238E27FC236}">
                <a16:creationId xmlns:a16="http://schemas.microsoft.com/office/drawing/2014/main" id="{DE879BF1-16E5-06C3-9E2D-8325211C51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85493" y="2197495"/>
            <a:ext cx="2787523" cy="555117"/>
          </a:xfrm>
          <a:prstGeom prst="rect">
            <a:avLst/>
          </a:prstGeom>
        </p:spPr>
      </p:pic>
      <p:pic>
        <p:nvPicPr>
          <p:cNvPr id="28" name="Grafik 27">
            <a:extLst>
              <a:ext uri="{FF2B5EF4-FFF2-40B4-BE49-F238E27FC236}">
                <a16:creationId xmlns:a16="http://schemas.microsoft.com/office/drawing/2014/main" id="{2CD09DA6-919D-5B3B-BFFA-F5AF64B1D8D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85494" y="989771"/>
            <a:ext cx="1217676" cy="555117"/>
          </a:xfrm>
          <a:prstGeom prst="rect">
            <a:avLst/>
          </a:prstGeom>
        </p:spPr>
      </p:pic>
      <p:pic>
        <p:nvPicPr>
          <p:cNvPr id="29" name="Grafik 28">
            <a:extLst>
              <a:ext uri="{FF2B5EF4-FFF2-40B4-BE49-F238E27FC236}">
                <a16:creationId xmlns:a16="http://schemas.microsoft.com/office/drawing/2014/main" id="{532F3BF7-E843-EF57-65CD-5B82E98FB40D}"/>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85494" y="587196"/>
            <a:ext cx="1271397" cy="555117"/>
          </a:xfrm>
          <a:prstGeom prst="rect">
            <a:avLst/>
          </a:prstGeom>
        </p:spPr>
      </p:pic>
      <p:pic>
        <p:nvPicPr>
          <p:cNvPr id="4" name="Grafik 3">
            <a:extLst>
              <a:ext uri="{FF2B5EF4-FFF2-40B4-BE49-F238E27FC236}">
                <a16:creationId xmlns:a16="http://schemas.microsoft.com/office/drawing/2014/main" id="{EC03FECD-0BA8-05BB-D4A5-9DBEFBFBEE05}"/>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9929408" y="91142"/>
            <a:ext cx="2171451" cy="742079"/>
          </a:xfrm>
          <a:prstGeom prst="rect">
            <a:avLst/>
          </a:prstGeom>
        </p:spPr>
      </p:pic>
      <p:pic>
        <p:nvPicPr>
          <p:cNvPr id="5" name="Grafik 4">
            <a:extLst>
              <a:ext uri="{FF2B5EF4-FFF2-40B4-BE49-F238E27FC236}">
                <a16:creationId xmlns:a16="http://schemas.microsoft.com/office/drawing/2014/main" id="{6160D96A-7C33-2476-6AC5-45053885DE9B}"/>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185494" y="184622"/>
            <a:ext cx="2709927" cy="555117"/>
          </a:xfrm>
          <a:prstGeom prst="rect">
            <a:avLst/>
          </a:prstGeom>
        </p:spPr>
      </p:pic>
      <p:pic>
        <p:nvPicPr>
          <p:cNvPr id="11" name="Grafik 10">
            <a:extLst>
              <a:ext uri="{FF2B5EF4-FFF2-40B4-BE49-F238E27FC236}">
                <a16:creationId xmlns:a16="http://schemas.microsoft.com/office/drawing/2014/main" id="{F88B59F0-0938-EFE6-75CA-132F26C88C59}"/>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185494" y="3405219"/>
            <a:ext cx="1617599" cy="555117"/>
          </a:xfrm>
          <a:prstGeom prst="rect">
            <a:avLst/>
          </a:prstGeom>
        </p:spPr>
      </p:pic>
      <p:pic>
        <p:nvPicPr>
          <p:cNvPr id="13" name="Grafik 12">
            <a:extLst>
              <a:ext uri="{FF2B5EF4-FFF2-40B4-BE49-F238E27FC236}">
                <a16:creationId xmlns:a16="http://schemas.microsoft.com/office/drawing/2014/main" id="{C2715E28-1F6B-8385-310A-E7C0EA403781}"/>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185494" y="4210371"/>
            <a:ext cx="1701165" cy="555117"/>
          </a:xfrm>
          <a:prstGeom prst="rect">
            <a:avLst/>
          </a:prstGeom>
        </p:spPr>
      </p:pic>
      <p:pic>
        <p:nvPicPr>
          <p:cNvPr id="17" name="Grafik 16">
            <a:extLst>
              <a:ext uri="{FF2B5EF4-FFF2-40B4-BE49-F238E27FC236}">
                <a16:creationId xmlns:a16="http://schemas.microsoft.com/office/drawing/2014/main" id="{5F879408-2A70-A4BC-6417-702E13B8A4B8}"/>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185493" y="3807793"/>
            <a:ext cx="1432560" cy="555117"/>
          </a:xfrm>
          <a:prstGeom prst="rect">
            <a:avLst/>
          </a:prstGeom>
        </p:spPr>
      </p:pic>
      <p:pic>
        <p:nvPicPr>
          <p:cNvPr id="19" name="Grafik 18">
            <a:extLst>
              <a:ext uri="{FF2B5EF4-FFF2-40B4-BE49-F238E27FC236}">
                <a16:creationId xmlns:a16="http://schemas.microsoft.com/office/drawing/2014/main" id="{0B96093D-A1A9-4C7C-7E22-29AF137172B6}"/>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185493" y="1392346"/>
            <a:ext cx="2166747" cy="555117"/>
          </a:xfrm>
          <a:prstGeom prst="rect">
            <a:avLst/>
          </a:prstGeom>
        </p:spPr>
      </p:pic>
      <p:pic>
        <p:nvPicPr>
          <p:cNvPr id="22" name="Grafik 21">
            <a:extLst>
              <a:ext uri="{FF2B5EF4-FFF2-40B4-BE49-F238E27FC236}">
                <a16:creationId xmlns:a16="http://schemas.microsoft.com/office/drawing/2014/main" id="{E0A361CC-181B-7EEB-51FB-8820FFA9B48E}"/>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a:off x="185493" y="2600070"/>
            <a:ext cx="1432560" cy="555117"/>
          </a:xfrm>
          <a:prstGeom prst="rect">
            <a:avLst/>
          </a:prstGeom>
        </p:spPr>
      </p:pic>
      <p:pic>
        <p:nvPicPr>
          <p:cNvPr id="24" name="Grafik 23">
            <a:extLst>
              <a:ext uri="{FF2B5EF4-FFF2-40B4-BE49-F238E27FC236}">
                <a16:creationId xmlns:a16="http://schemas.microsoft.com/office/drawing/2014/main" id="{E52B46FE-B924-555D-6BC0-CB9462BF0C7C}"/>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185494" y="1794920"/>
            <a:ext cx="2471167" cy="555117"/>
          </a:xfrm>
          <a:prstGeom prst="rect">
            <a:avLst/>
          </a:prstGeom>
        </p:spPr>
      </p:pic>
      <p:pic>
        <p:nvPicPr>
          <p:cNvPr id="26" name="Grafik 25">
            <a:extLst>
              <a:ext uri="{FF2B5EF4-FFF2-40B4-BE49-F238E27FC236}">
                <a16:creationId xmlns:a16="http://schemas.microsoft.com/office/drawing/2014/main" id="{087B490C-7A91-BE3F-BE89-35DFB33F8BDB}"/>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185494" y="3002644"/>
            <a:ext cx="1534033" cy="555117"/>
          </a:xfrm>
          <a:prstGeom prst="rect">
            <a:avLst/>
          </a:prstGeom>
        </p:spPr>
      </p:pic>
      <p:pic>
        <p:nvPicPr>
          <p:cNvPr id="3" name="Grafik 2">
            <a:extLst>
              <a:ext uri="{FF2B5EF4-FFF2-40B4-BE49-F238E27FC236}">
                <a16:creationId xmlns:a16="http://schemas.microsoft.com/office/drawing/2014/main" id="{6641A1D9-2034-0754-9C8B-0DF1F8D60D8C}"/>
              </a:ext>
            </a:extLst>
          </p:cNvPr>
          <p:cNvPicPr>
            <a:picLocks noChangeAspect="1"/>
          </p:cNvPicPr>
          <p:nvPr userDrawn="1"/>
        </p:nvPicPr>
        <p:blipFill>
          <a:blip r:embed="rId28">
            <a:extLst>
              <a:ext uri="{96DAC541-7B7A-43D3-8B79-37D633B846F1}">
                <asvg:svgBlip xmlns:asvg="http://schemas.microsoft.com/office/drawing/2016/SVG/main" r:embed="rId29"/>
              </a:ext>
            </a:extLst>
          </a:blip>
          <a:srcRect/>
          <a:stretch/>
        </p:blipFill>
        <p:spPr>
          <a:xfrm>
            <a:off x="10539829" y="6021328"/>
            <a:ext cx="1556107" cy="745529"/>
          </a:xfrm>
          <a:prstGeom prst="rect">
            <a:avLst/>
          </a:prstGeom>
        </p:spPr>
      </p:pic>
      <p:sp>
        <p:nvSpPr>
          <p:cNvPr id="2" name="Fußzeilenplatzhalter 3">
            <a:extLst>
              <a:ext uri="{FF2B5EF4-FFF2-40B4-BE49-F238E27FC236}">
                <a16:creationId xmlns:a16="http://schemas.microsoft.com/office/drawing/2014/main" id="{8C5B92CE-3BA5-86D0-9535-2CD46BDED19E}"/>
              </a:ext>
            </a:extLst>
          </p:cNvPr>
          <p:cNvSpPr>
            <a:spLocks noGrp="1"/>
          </p:cNvSpPr>
          <p:nvPr>
            <p:ph type="ftr" sz="quarter" idx="10"/>
          </p:nvPr>
        </p:nvSpPr>
        <p:spPr>
          <a:xfrm>
            <a:off x="335844" y="6302003"/>
            <a:ext cx="10439384" cy="290363"/>
          </a:xfrm>
        </p:spPr>
        <p:txBody>
          <a:bodyPr/>
          <a:lstStyle>
            <a:lvl1pPr>
              <a:defRPr>
                <a:solidFill>
                  <a:schemeClr val="bg1"/>
                </a:solidFill>
              </a:defRPr>
            </a:lvl1pPr>
          </a:lstStyle>
          <a:p>
            <a:r>
              <a:rPr lang="de-DE" dirty="0" err="1"/>
              <a:t>only</a:t>
            </a:r>
            <a:r>
              <a:rPr lang="de-DE" dirty="0"/>
              <a:t> for </a:t>
            </a:r>
            <a:r>
              <a:rPr lang="de-DE" dirty="0" err="1"/>
              <a:t>copying</a:t>
            </a:r>
            <a:r>
              <a:rPr lang="de-DE" dirty="0"/>
              <a:t> </a:t>
            </a:r>
            <a:r>
              <a:rPr lang="de-DE" dirty="0" err="1"/>
              <a:t>content</a:t>
            </a:r>
            <a:endParaRPr lang="de-DE" dirty="0"/>
          </a:p>
        </p:txBody>
      </p:sp>
    </p:spTree>
    <p:extLst>
      <p:ext uri="{BB962C8B-B14F-4D97-AF65-F5344CB8AC3E}">
        <p14:creationId xmlns:p14="http://schemas.microsoft.com/office/powerpoint/2010/main" val="414417985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7" name="Inhaltsplatzhalter 2">
            <a:extLst>
              <a:ext uri="{FF2B5EF4-FFF2-40B4-BE49-F238E27FC236}">
                <a16:creationId xmlns:a16="http://schemas.microsoft.com/office/drawing/2014/main" id="{D8EA91CA-A0B3-3D87-8EFE-2E6F8787BFA6}"/>
              </a:ext>
            </a:extLst>
          </p:cNvPr>
          <p:cNvSpPr>
            <a:spLocks noGrp="1"/>
          </p:cNvSpPr>
          <p:nvPr>
            <p:ph idx="1" hasCustomPrompt="1"/>
          </p:nvPr>
        </p:nvSpPr>
        <p:spPr>
          <a:xfrm>
            <a:off x="335844" y="1617633"/>
            <a:ext cx="11517491" cy="46843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25000"/>
              </a:lnSpc>
              <a:defRPr lang="de-DE" sz="1600" noProof="0" dirty="0" smtClean="0">
                <a:solidFill>
                  <a:schemeClr val="bg1"/>
                </a:solidFill>
              </a:defRPr>
            </a:lvl1pPr>
            <a:lvl2pPr>
              <a:lnSpc>
                <a:spcPct val="125000"/>
              </a:lnSpc>
              <a:defRPr lang="de-DE" sz="1600" noProof="0" dirty="0" smtClean="0">
                <a:solidFill>
                  <a:schemeClr val="bg1"/>
                </a:solidFill>
              </a:defRPr>
            </a:lvl2pPr>
            <a:lvl3pPr>
              <a:lnSpc>
                <a:spcPct val="125000"/>
              </a:lnSpc>
              <a:defRPr sz="1600">
                <a:solidFill>
                  <a:schemeClr val="bg1"/>
                </a:solidFill>
              </a:defRPr>
            </a:lvl3pPr>
          </a:lstStyle>
          <a:p>
            <a:pPr lvl="0"/>
            <a:r>
              <a:rPr lang="en-GB" noProof="0" err="1"/>
              <a:t>Inhalt</a:t>
            </a:r>
            <a:r>
              <a:rPr lang="en-GB" noProof="0"/>
              <a:t> </a:t>
            </a:r>
            <a:r>
              <a:rPr lang="en-GB" noProof="0" err="1"/>
              <a:t>durch</a:t>
            </a:r>
            <a:r>
              <a:rPr lang="en-GB" noProof="0"/>
              <a:t> </a:t>
            </a:r>
            <a:r>
              <a:rPr lang="en-GB" noProof="0" err="1"/>
              <a:t>Klicken</a:t>
            </a:r>
            <a:r>
              <a:rPr lang="en-GB" noProof="0"/>
              <a:t> </a:t>
            </a:r>
            <a:r>
              <a:rPr lang="en-GB" noProof="0" err="1"/>
              <a:t>bearbeiten</a:t>
            </a:r>
            <a:endParaRPr lang="en-GB" noProof="0"/>
          </a:p>
          <a:p>
            <a:pPr lvl="1"/>
            <a:r>
              <a:rPr lang="en-GB" noProof="0" err="1"/>
              <a:t>Zweite</a:t>
            </a:r>
            <a:r>
              <a:rPr lang="en-GB" noProof="0"/>
              <a:t> Ebene</a:t>
            </a:r>
          </a:p>
          <a:p>
            <a:pPr lvl="2"/>
            <a:r>
              <a:rPr lang="en-GB" noProof="0" err="1"/>
              <a:t>Dritte</a:t>
            </a:r>
            <a:r>
              <a:rPr lang="en-GB" noProof="0"/>
              <a:t> Ebene</a:t>
            </a:r>
          </a:p>
        </p:txBody>
      </p:sp>
      <p:sp>
        <p:nvSpPr>
          <p:cNvPr id="3" name="Fußzeilenplatzhalter 2">
            <a:extLst>
              <a:ext uri="{FF2B5EF4-FFF2-40B4-BE49-F238E27FC236}">
                <a16:creationId xmlns:a16="http://schemas.microsoft.com/office/drawing/2014/main" id="{6439001B-2B61-4A51-0C3D-C0427343F6B8}"/>
              </a:ext>
            </a:extLst>
          </p:cNvPr>
          <p:cNvSpPr>
            <a:spLocks noGrp="1"/>
          </p:cNvSpPr>
          <p:nvPr>
            <p:ph type="ftr" sz="quarter" idx="10"/>
          </p:nvPr>
        </p:nvSpPr>
        <p:spPr/>
        <p:txBody>
          <a:bodyPr/>
          <a:lstStyle/>
          <a:p>
            <a:r>
              <a:rPr lang="de-DE"/>
              <a:t>Confidential</a:t>
            </a:r>
          </a:p>
        </p:txBody>
      </p:sp>
      <p:sp>
        <p:nvSpPr>
          <p:cNvPr id="5" name="Foliennummernplatzhalter 4">
            <a:extLst>
              <a:ext uri="{FF2B5EF4-FFF2-40B4-BE49-F238E27FC236}">
                <a16:creationId xmlns:a16="http://schemas.microsoft.com/office/drawing/2014/main" id="{60C473CE-24B2-45D6-98A2-12E7BFAC0AB8}"/>
              </a:ext>
            </a:extLst>
          </p:cNvPr>
          <p:cNvSpPr>
            <a:spLocks noGrp="1"/>
          </p:cNvSpPr>
          <p:nvPr>
            <p:ph type="sldNum" sz="quarter" idx="11"/>
          </p:nvPr>
        </p:nvSpPr>
        <p:spPr/>
        <p:txBody>
          <a:bodyPr/>
          <a:lstStyle/>
          <a:p>
            <a:fld id="{CE58CB1E-F828-4F11-99E0-327109AF9DA4}" type="slidenum">
              <a:rPr lang="de-DE" smtClean="0"/>
              <a:pPr/>
              <a:t>‹#›</a:t>
            </a:fld>
            <a:endParaRPr lang="de-DE"/>
          </a:p>
        </p:txBody>
      </p:sp>
      <p:sp>
        <p:nvSpPr>
          <p:cNvPr id="8" name="Titel 1">
            <a:extLst>
              <a:ext uri="{FF2B5EF4-FFF2-40B4-BE49-F238E27FC236}">
                <a16:creationId xmlns:a16="http://schemas.microsoft.com/office/drawing/2014/main" id="{F49CF6CC-42B3-197C-F14C-CCCCC391EF08}"/>
              </a:ext>
            </a:extLst>
          </p:cNvPr>
          <p:cNvSpPr>
            <a:spLocks noGrp="1"/>
          </p:cNvSpPr>
          <p:nvPr>
            <p:ph type="title" hasCustomPrompt="1"/>
          </p:nvPr>
        </p:nvSpPr>
        <p:spPr>
          <a:xfrm>
            <a:off x="335844" y="804799"/>
            <a:ext cx="9527821" cy="3469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ct val="125000"/>
              </a:lnSpc>
              <a:defRPr lang="de-DE" sz="2000" b="1" noProof="0" dirty="0">
                <a:solidFill>
                  <a:schemeClr val="bg1"/>
                </a:solidFill>
                <a:latin typeface="+mn-lt"/>
              </a:defRPr>
            </a:lvl1pPr>
          </a:lstStyle>
          <a:p>
            <a:pPr lvl="0"/>
            <a:r>
              <a:rPr lang="de-DE" noProof="0"/>
              <a:t>Titel durch Klicken bearbeiten</a:t>
            </a:r>
          </a:p>
        </p:txBody>
      </p:sp>
    </p:spTree>
    <p:extLst>
      <p:ext uri="{BB962C8B-B14F-4D97-AF65-F5344CB8AC3E}">
        <p14:creationId xmlns:p14="http://schemas.microsoft.com/office/powerpoint/2010/main" val="2617388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4B8DFA0A-9AFD-4CF5-B099-DC4E55B146E5}"/>
              </a:ext>
            </a:extLst>
          </p:cNvPr>
          <p:cNvSpPr>
            <a:spLocks noGrp="1"/>
          </p:cNvSpPr>
          <p:nvPr>
            <p:ph type="sldNum" sz="quarter" idx="10"/>
          </p:nvPr>
        </p:nvSpPr>
        <p:spPr/>
        <p:txBody>
          <a:bodyPr/>
          <a:lstStyle/>
          <a:p>
            <a:fld id="{CE58CB1E-F828-4F11-99E0-327109AF9DA4}" type="slidenum">
              <a:rPr lang="de-DE" smtClean="0"/>
              <a:pPr/>
              <a:t>‹#›</a:t>
            </a:fld>
            <a:endParaRPr lang="de-DE"/>
          </a:p>
        </p:txBody>
      </p:sp>
      <p:sp>
        <p:nvSpPr>
          <p:cNvPr id="4" name="Fußzeilenplatzhalter 3">
            <a:extLst>
              <a:ext uri="{FF2B5EF4-FFF2-40B4-BE49-F238E27FC236}">
                <a16:creationId xmlns:a16="http://schemas.microsoft.com/office/drawing/2014/main" id="{AF11926F-90AB-68EE-5988-9E6083E06E89}"/>
              </a:ext>
            </a:extLst>
          </p:cNvPr>
          <p:cNvSpPr>
            <a:spLocks noGrp="1"/>
          </p:cNvSpPr>
          <p:nvPr>
            <p:ph type="ftr" sz="quarter" idx="11"/>
          </p:nvPr>
        </p:nvSpPr>
        <p:spPr/>
        <p:txBody>
          <a:bodyPr/>
          <a:lstStyle/>
          <a:p>
            <a:r>
              <a:rPr lang="de-DE"/>
              <a:t>Confidential</a:t>
            </a:r>
          </a:p>
        </p:txBody>
      </p:sp>
      <p:sp>
        <p:nvSpPr>
          <p:cNvPr id="5" name="Inhaltsplatzhalter 2">
            <a:extLst>
              <a:ext uri="{FF2B5EF4-FFF2-40B4-BE49-F238E27FC236}">
                <a16:creationId xmlns:a16="http://schemas.microsoft.com/office/drawing/2014/main" id="{4470DB91-EC2A-0B99-EBC9-35B430445F6A}"/>
              </a:ext>
            </a:extLst>
          </p:cNvPr>
          <p:cNvSpPr>
            <a:spLocks noGrp="1"/>
          </p:cNvSpPr>
          <p:nvPr>
            <p:ph idx="14" hasCustomPrompt="1"/>
          </p:nvPr>
        </p:nvSpPr>
        <p:spPr>
          <a:xfrm>
            <a:off x="335843" y="1726748"/>
            <a:ext cx="5599995" cy="456484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25000"/>
              </a:lnSpc>
              <a:defRPr lang="de-DE" sz="1600" noProof="0" dirty="0" smtClean="0">
                <a:solidFill>
                  <a:schemeClr val="bg1"/>
                </a:solidFill>
              </a:defRPr>
            </a:lvl1pPr>
            <a:lvl2pPr>
              <a:lnSpc>
                <a:spcPct val="125000"/>
              </a:lnSpc>
              <a:defRPr lang="de-DE" sz="1600" noProof="0" dirty="0" smtClean="0">
                <a:solidFill>
                  <a:schemeClr val="bg1"/>
                </a:solidFill>
              </a:defRPr>
            </a:lvl2pPr>
            <a:lvl3pPr>
              <a:lnSpc>
                <a:spcPct val="125000"/>
              </a:lnSpc>
              <a:defRPr sz="1600" baseline="0">
                <a:solidFill>
                  <a:schemeClr val="bg1"/>
                </a:solidFill>
              </a:defRPr>
            </a:lvl3pPr>
          </a:lstStyle>
          <a:p>
            <a:pPr lvl="0"/>
            <a:r>
              <a:rPr lang="de-DE" noProof="0"/>
              <a:t>Inhalt durch Klicken bearbeiten</a:t>
            </a:r>
          </a:p>
          <a:p>
            <a:pPr lvl="1"/>
            <a:r>
              <a:rPr lang="de-DE" noProof="0"/>
              <a:t>Zweite Ebene</a:t>
            </a:r>
          </a:p>
          <a:p>
            <a:pPr lvl="2"/>
            <a:r>
              <a:rPr lang="de-DE" noProof="0"/>
              <a:t>Dritte Ebene</a:t>
            </a:r>
          </a:p>
        </p:txBody>
      </p:sp>
      <p:sp>
        <p:nvSpPr>
          <p:cNvPr id="10" name="Inhaltsplatzhalter 2">
            <a:extLst>
              <a:ext uri="{FF2B5EF4-FFF2-40B4-BE49-F238E27FC236}">
                <a16:creationId xmlns:a16="http://schemas.microsoft.com/office/drawing/2014/main" id="{FFECEE41-0795-62BE-E37E-B5C6CC2FBF34}"/>
              </a:ext>
            </a:extLst>
          </p:cNvPr>
          <p:cNvSpPr>
            <a:spLocks noGrp="1"/>
          </p:cNvSpPr>
          <p:nvPr>
            <p:ph idx="18" hasCustomPrompt="1"/>
          </p:nvPr>
        </p:nvSpPr>
        <p:spPr>
          <a:xfrm>
            <a:off x="6256161" y="1737161"/>
            <a:ext cx="5599995" cy="456484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25000"/>
              </a:lnSpc>
              <a:defRPr lang="de-DE" sz="1600" noProof="0" dirty="0" smtClean="0">
                <a:solidFill>
                  <a:schemeClr val="bg1"/>
                </a:solidFill>
              </a:defRPr>
            </a:lvl1pPr>
            <a:lvl2pPr>
              <a:lnSpc>
                <a:spcPct val="125000"/>
              </a:lnSpc>
              <a:defRPr lang="de-DE" sz="1600" noProof="0" dirty="0" smtClean="0">
                <a:solidFill>
                  <a:schemeClr val="bg1"/>
                </a:solidFill>
              </a:defRPr>
            </a:lvl2pPr>
            <a:lvl3pPr>
              <a:lnSpc>
                <a:spcPct val="125000"/>
              </a:lnSpc>
              <a:defRPr sz="1600" baseline="0">
                <a:solidFill>
                  <a:schemeClr val="bg1"/>
                </a:solidFill>
              </a:defRPr>
            </a:lvl3pPr>
          </a:lstStyle>
          <a:p>
            <a:pPr lvl="0"/>
            <a:r>
              <a:rPr lang="de-DE" noProof="0"/>
              <a:t>Inhalt durch Klicken bearbeiten</a:t>
            </a:r>
          </a:p>
          <a:p>
            <a:pPr lvl="1"/>
            <a:r>
              <a:rPr lang="de-DE" noProof="0"/>
              <a:t>Zweite Ebene</a:t>
            </a:r>
          </a:p>
          <a:p>
            <a:pPr lvl="2"/>
            <a:r>
              <a:rPr lang="de-DE" noProof="0"/>
              <a:t>Dritte Ebene</a:t>
            </a:r>
          </a:p>
        </p:txBody>
      </p:sp>
      <p:sp>
        <p:nvSpPr>
          <p:cNvPr id="7" name="Titel 1">
            <a:extLst>
              <a:ext uri="{FF2B5EF4-FFF2-40B4-BE49-F238E27FC236}">
                <a16:creationId xmlns:a16="http://schemas.microsoft.com/office/drawing/2014/main" id="{ADC1AEE8-8EC6-3591-8E8E-5A1809959842}"/>
              </a:ext>
            </a:extLst>
          </p:cNvPr>
          <p:cNvSpPr>
            <a:spLocks noGrp="1"/>
          </p:cNvSpPr>
          <p:nvPr>
            <p:ph type="title" hasCustomPrompt="1"/>
          </p:nvPr>
        </p:nvSpPr>
        <p:spPr>
          <a:xfrm>
            <a:off x="335844" y="804799"/>
            <a:ext cx="9527821" cy="3469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ct val="125000"/>
              </a:lnSpc>
              <a:defRPr lang="de-DE" sz="2000" b="1" noProof="0" dirty="0">
                <a:solidFill>
                  <a:schemeClr val="bg1"/>
                </a:solidFill>
                <a:latin typeface="+mn-lt"/>
              </a:defRPr>
            </a:lvl1pPr>
          </a:lstStyle>
          <a:p>
            <a:pPr lvl="0"/>
            <a:r>
              <a:rPr lang="de-DE" noProof="0"/>
              <a:t>Titel durch Klicken bearbeiten</a:t>
            </a:r>
          </a:p>
        </p:txBody>
      </p:sp>
    </p:spTree>
    <p:extLst>
      <p:ext uri="{BB962C8B-B14F-4D97-AF65-F5344CB8AC3E}">
        <p14:creationId xmlns:p14="http://schemas.microsoft.com/office/powerpoint/2010/main" val="2983800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4B8DFA0A-9AFD-4CF5-B099-DC4E55B146E5}"/>
              </a:ext>
            </a:extLst>
          </p:cNvPr>
          <p:cNvSpPr>
            <a:spLocks noGrp="1"/>
          </p:cNvSpPr>
          <p:nvPr>
            <p:ph type="sldNum" sz="quarter" idx="10"/>
          </p:nvPr>
        </p:nvSpPr>
        <p:spPr/>
        <p:txBody>
          <a:bodyPr/>
          <a:lstStyle/>
          <a:p>
            <a:fld id="{CE58CB1E-F828-4F11-99E0-327109AF9DA4}" type="slidenum">
              <a:rPr lang="de-DE" smtClean="0"/>
              <a:pPr/>
              <a:t>‹#›</a:t>
            </a:fld>
            <a:endParaRPr lang="de-DE"/>
          </a:p>
        </p:txBody>
      </p:sp>
      <p:sp>
        <p:nvSpPr>
          <p:cNvPr id="4" name="Fußzeilenplatzhalter 3">
            <a:extLst>
              <a:ext uri="{FF2B5EF4-FFF2-40B4-BE49-F238E27FC236}">
                <a16:creationId xmlns:a16="http://schemas.microsoft.com/office/drawing/2014/main" id="{AF11926F-90AB-68EE-5988-9E6083E06E89}"/>
              </a:ext>
            </a:extLst>
          </p:cNvPr>
          <p:cNvSpPr>
            <a:spLocks noGrp="1"/>
          </p:cNvSpPr>
          <p:nvPr>
            <p:ph type="ftr" sz="quarter" idx="11"/>
          </p:nvPr>
        </p:nvSpPr>
        <p:spPr/>
        <p:txBody>
          <a:bodyPr/>
          <a:lstStyle/>
          <a:p>
            <a:r>
              <a:rPr lang="de-DE"/>
              <a:t>Confidential</a:t>
            </a:r>
          </a:p>
        </p:txBody>
      </p:sp>
      <p:sp>
        <p:nvSpPr>
          <p:cNvPr id="5" name="Inhaltsplatzhalter 2">
            <a:extLst>
              <a:ext uri="{FF2B5EF4-FFF2-40B4-BE49-F238E27FC236}">
                <a16:creationId xmlns:a16="http://schemas.microsoft.com/office/drawing/2014/main" id="{4470DB91-EC2A-0B99-EBC9-35B430445F6A}"/>
              </a:ext>
            </a:extLst>
          </p:cNvPr>
          <p:cNvSpPr>
            <a:spLocks noGrp="1"/>
          </p:cNvSpPr>
          <p:nvPr>
            <p:ph idx="14" hasCustomPrompt="1"/>
          </p:nvPr>
        </p:nvSpPr>
        <p:spPr>
          <a:xfrm>
            <a:off x="335843" y="1447846"/>
            <a:ext cx="3626556" cy="48437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25000"/>
              </a:lnSpc>
              <a:defRPr lang="de-DE" sz="1600" noProof="0" dirty="0" smtClean="0">
                <a:solidFill>
                  <a:schemeClr val="bg1"/>
                </a:solidFill>
              </a:defRPr>
            </a:lvl1pPr>
            <a:lvl2pPr>
              <a:lnSpc>
                <a:spcPct val="125000"/>
              </a:lnSpc>
              <a:defRPr lang="de-DE" sz="1600" noProof="0" dirty="0" smtClean="0">
                <a:solidFill>
                  <a:schemeClr val="bg1"/>
                </a:solidFill>
              </a:defRPr>
            </a:lvl2pPr>
            <a:lvl3pPr>
              <a:lnSpc>
                <a:spcPct val="125000"/>
              </a:lnSpc>
              <a:defRPr sz="1600" baseline="0">
                <a:solidFill>
                  <a:schemeClr val="bg1"/>
                </a:solidFill>
              </a:defRPr>
            </a:lvl3pPr>
          </a:lstStyle>
          <a:p>
            <a:pPr lvl="0"/>
            <a:r>
              <a:rPr lang="de-DE" noProof="0"/>
              <a:t>Inhalt durch Klicken bearbeiten</a:t>
            </a:r>
          </a:p>
          <a:p>
            <a:pPr lvl="1"/>
            <a:r>
              <a:rPr lang="de-DE" noProof="0"/>
              <a:t>Zweite Ebene</a:t>
            </a:r>
          </a:p>
          <a:p>
            <a:pPr lvl="2"/>
            <a:r>
              <a:rPr lang="de-DE" noProof="0"/>
              <a:t>Dritte Ebene</a:t>
            </a:r>
          </a:p>
        </p:txBody>
      </p:sp>
      <p:sp>
        <p:nvSpPr>
          <p:cNvPr id="9" name="Inhaltsplatzhalter 2">
            <a:extLst>
              <a:ext uri="{FF2B5EF4-FFF2-40B4-BE49-F238E27FC236}">
                <a16:creationId xmlns:a16="http://schemas.microsoft.com/office/drawing/2014/main" id="{FEAAF840-E177-2863-98CF-4DC5D0042CA9}"/>
              </a:ext>
            </a:extLst>
          </p:cNvPr>
          <p:cNvSpPr>
            <a:spLocks noGrp="1"/>
          </p:cNvSpPr>
          <p:nvPr>
            <p:ph idx="17" hasCustomPrompt="1"/>
          </p:nvPr>
        </p:nvSpPr>
        <p:spPr>
          <a:xfrm>
            <a:off x="4282722" y="1447846"/>
            <a:ext cx="3626556" cy="48437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25000"/>
              </a:lnSpc>
              <a:defRPr lang="de-DE" sz="1600" noProof="0" dirty="0" smtClean="0">
                <a:solidFill>
                  <a:schemeClr val="bg1"/>
                </a:solidFill>
              </a:defRPr>
            </a:lvl1pPr>
            <a:lvl2pPr>
              <a:lnSpc>
                <a:spcPct val="125000"/>
              </a:lnSpc>
              <a:defRPr lang="de-DE" sz="1600" noProof="0" dirty="0" smtClean="0">
                <a:solidFill>
                  <a:schemeClr val="bg1"/>
                </a:solidFill>
              </a:defRPr>
            </a:lvl2pPr>
            <a:lvl3pPr>
              <a:lnSpc>
                <a:spcPct val="125000"/>
              </a:lnSpc>
              <a:defRPr sz="1600" baseline="0">
                <a:solidFill>
                  <a:schemeClr val="bg1"/>
                </a:solidFill>
              </a:defRPr>
            </a:lvl3pPr>
          </a:lstStyle>
          <a:p>
            <a:pPr lvl="0"/>
            <a:r>
              <a:rPr lang="de-DE" noProof="0"/>
              <a:t>Inhalt durch Klicken bearbeiten</a:t>
            </a:r>
          </a:p>
          <a:p>
            <a:pPr lvl="1"/>
            <a:r>
              <a:rPr lang="de-DE" noProof="0"/>
              <a:t>Zweite Ebene</a:t>
            </a:r>
          </a:p>
          <a:p>
            <a:pPr lvl="2"/>
            <a:r>
              <a:rPr lang="de-DE" noProof="0"/>
              <a:t>Dritte Ebene</a:t>
            </a:r>
          </a:p>
        </p:txBody>
      </p:sp>
      <p:sp>
        <p:nvSpPr>
          <p:cNvPr id="10" name="Inhaltsplatzhalter 2">
            <a:extLst>
              <a:ext uri="{FF2B5EF4-FFF2-40B4-BE49-F238E27FC236}">
                <a16:creationId xmlns:a16="http://schemas.microsoft.com/office/drawing/2014/main" id="{FFECEE41-0795-62BE-E37E-B5C6CC2FBF34}"/>
              </a:ext>
            </a:extLst>
          </p:cNvPr>
          <p:cNvSpPr>
            <a:spLocks noGrp="1"/>
          </p:cNvSpPr>
          <p:nvPr>
            <p:ph idx="18" hasCustomPrompt="1"/>
          </p:nvPr>
        </p:nvSpPr>
        <p:spPr>
          <a:xfrm>
            <a:off x="8229601" y="1458259"/>
            <a:ext cx="3626556" cy="484374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25000"/>
              </a:lnSpc>
              <a:defRPr lang="de-DE" sz="1600" noProof="0" dirty="0" smtClean="0">
                <a:solidFill>
                  <a:schemeClr val="bg1"/>
                </a:solidFill>
              </a:defRPr>
            </a:lvl1pPr>
            <a:lvl2pPr>
              <a:lnSpc>
                <a:spcPct val="125000"/>
              </a:lnSpc>
              <a:defRPr lang="de-DE" sz="1600" noProof="0" dirty="0" smtClean="0">
                <a:solidFill>
                  <a:schemeClr val="bg1"/>
                </a:solidFill>
              </a:defRPr>
            </a:lvl2pPr>
            <a:lvl3pPr>
              <a:lnSpc>
                <a:spcPct val="125000"/>
              </a:lnSpc>
              <a:defRPr sz="1600" baseline="0">
                <a:solidFill>
                  <a:schemeClr val="bg1"/>
                </a:solidFill>
              </a:defRPr>
            </a:lvl3pPr>
          </a:lstStyle>
          <a:p>
            <a:pPr lvl="0"/>
            <a:r>
              <a:rPr lang="de-DE" noProof="0"/>
              <a:t>Inhalt durch Klicken bearbeiten</a:t>
            </a:r>
          </a:p>
          <a:p>
            <a:pPr lvl="1"/>
            <a:r>
              <a:rPr lang="de-DE" noProof="0"/>
              <a:t>Zweite Ebene</a:t>
            </a:r>
          </a:p>
          <a:p>
            <a:pPr lvl="2"/>
            <a:r>
              <a:rPr lang="de-DE" noProof="0"/>
              <a:t>Dritte Ebene</a:t>
            </a:r>
          </a:p>
        </p:txBody>
      </p:sp>
      <p:sp>
        <p:nvSpPr>
          <p:cNvPr id="7" name="Titel 1">
            <a:extLst>
              <a:ext uri="{FF2B5EF4-FFF2-40B4-BE49-F238E27FC236}">
                <a16:creationId xmlns:a16="http://schemas.microsoft.com/office/drawing/2014/main" id="{451D3762-EC47-3C1D-A047-1F5833207022}"/>
              </a:ext>
            </a:extLst>
          </p:cNvPr>
          <p:cNvSpPr>
            <a:spLocks noGrp="1"/>
          </p:cNvSpPr>
          <p:nvPr>
            <p:ph type="title" hasCustomPrompt="1"/>
          </p:nvPr>
        </p:nvSpPr>
        <p:spPr>
          <a:xfrm>
            <a:off x="335844" y="804799"/>
            <a:ext cx="9527821" cy="32376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ct val="125000"/>
              </a:lnSpc>
              <a:defRPr lang="de-DE" sz="1867" b="1" noProof="0" dirty="0">
                <a:solidFill>
                  <a:schemeClr val="bg1"/>
                </a:solidFill>
                <a:latin typeface="+mn-lt"/>
              </a:defRPr>
            </a:lvl1pPr>
          </a:lstStyle>
          <a:p>
            <a:pPr lvl="0"/>
            <a:r>
              <a:rPr lang="de-DE" noProof="0"/>
              <a:t>Titel durch Klicken bearbeiten</a:t>
            </a:r>
          </a:p>
        </p:txBody>
      </p:sp>
    </p:spTree>
    <p:extLst>
      <p:ext uri="{BB962C8B-B14F-4D97-AF65-F5344CB8AC3E}">
        <p14:creationId xmlns:p14="http://schemas.microsoft.com/office/powerpoint/2010/main" val="871269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third whi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85C1FC4-321F-1CC4-9F6C-EA4709F84809}"/>
              </a:ext>
            </a:extLst>
          </p:cNvPr>
          <p:cNvSpPr/>
          <p:nvPr userDrawn="1"/>
        </p:nvSpPr>
        <p:spPr>
          <a:xfrm>
            <a:off x="0" y="0"/>
            <a:ext cx="405993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endParaRPr lang="en-US"/>
          </a:p>
        </p:txBody>
      </p:sp>
      <p:sp>
        <p:nvSpPr>
          <p:cNvPr id="3" name="Slide Number Placeholder 2">
            <a:extLst>
              <a:ext uri="{FF2B5EF4-FFF2-40B4-BE49-F238E27FC236}">
                <a16:creationId xmlns:a16="http://schemas.microsoft.com/office/drawing/2014/main" id="{C0926700-D9E6-D736-B7BE-F6BB95C98229}"/>
              </a:ext>
            </a:extLst>
          </p:cNvPr>
          <p:cNvSpPr>
            <a:spLocks noGrp="1"/>
          </p:cNvSpPr>
          <p:nvPr>
            <p:ph type="sldNum" sz="quarter" idx="10"/>
          </p:nvPr>
        </p:nvSpPr>
        <p:spPr/>
        <p:txBody>
          <a:bodyPr/>
          <a:lstStyle/>
          <a:p>
            <a:fld id="{CE58CB1E-F828-4F11-99E0-327109AF9DA4}" type="slidenum">
              <a:rPr lang="en-GB" noProof="0" smtClean="0"/>
              <a:pPr/>
              <a:t>‹#›</a:t>
            </a:fld>
            <a:endParaRPr lang="en-GB" noProof="0"/>
          </a:p>
        </p:txBody>
      </p:sp>
      <p:sp>
        <p:nvSpPr>
          <p:cNvPr id="4" name="Footer Placeholder 3">
            <a:extLst>
              <a:ext uri="{FF2B5EF4-FFF2-40B4-BE49-F238E27FC236}">
                <a16:creationId xmlns:a16="http://schemas.microsoft.com/office/drawing/2014/main" id="{5CA1420A-D51B-08B8-056A-44E2FACD48C0}"/>
              </a:ext>
            </a:extLst>
          </p:cNvPr>
          <p:cNvSpPr>
            <a:spLocks noGrp="1"/>
          </p:cNvSpPr>
          <p:nvPr>
            <p:ph type="ftr" sz="quarter" idx="11"/>
          </p:nvPr>
        </p:nvSpPr>
        <p:spPr/>
        <p:txBody>
          <a:bodyPr/>
          <a:lstStyle>
            <a:lvl1pPr>
              <a:defRPr>
                <a:solidFill>
                  <a:schemeClr val="tx1"/>
                </a:solidFill>
              </a:defRPr>
            </a:lvl1pPr>
          </a:lstStyle>
          <a:p>
            <a:r>
              <a:rPr lang="en-GB"/>
              <a:t>Confidential</a:t>
            </a:r>
          </a:p>
        </p:txBody>
      </p:sp>
      <p:sp>
        <p:nvSpPr>
          <p:cNvPr id="6" name="Titel 1">
            <a:extLst>
              <a:ext uri="{FF2B5EF4-FFF2-40B4-BE49-F238E27FC236}">
                <a16:creationId xmlns:a16="http://schemas.microsoft.com/office/drawing/2014/main" id="{0D752C75-A80E-B3FB-CDFF-108B51F4B3D7}"/>
              </a:ext>
            </a:extLst>
          </p:cNvPr>
          <p:cNvSpPr>
            <a:spLocks noGrp="1"/>
          </p:cNvSpPr>
          <p:nvPr>
            <p:ph type="title"/>
          </p:nvPr>
        </p:nvSpPr>
        <p:spPr>
          <a:xfrm>
            <a:off x="323150" y="2410179"/>
            <a:ext cx="3455100" cy="167020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nSpc>
                <a:spcPct val="125000"/>
              </a:lnSpc>
              <a:defRPr lang="de-DE" sz="3200" b="1" noProof="0" dirty="0">
                <a:solidFill>
                  <a:schemeClr val="tx1"/>
                </a:solidFill>
                <a:latin typeface="+mn-lt"/>
              </a:defRPr>
            </a:lvl1pPr>
          </a:lstStyle>
          <a:p>
            <a:pPr lvl="0"/>
            <a:endParaRPr lang="en-GB" noProof="0"/>
          </a:p>
        </p:txBody>
      </p:sp>
      <p:pic>
        <p:nvPicPr>
          <p:cNvPr id="2" name="Grafik 3">
            <a:extLst>
              <a:ext uri="{FF2B5EF4-FFF2-40B4-BE49-F238E27FC236}">
                <a16:creationId xmlns:a16="http://schemas.microsoft.com/office/drawing/2014/main" id="{A170CBD7-4D66-7AC4-D496-02DB1585D21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85495" y="185018"/>
            <a:ext cx="1271397" cy="555117"/>
          </a:xfrm>
          <a:prstGeom prst="rect">
            <a:avLst/>
          </a:prstGeom>
        </p:spPr>
      </p:pic>
    </p:spTree>
    <p:extLst>
      <p:ext uri="{BB962C8B-B14F-4D97-AF65-F5344CB8AC3E}">
        <p14:creationId xmlns:p14="http://schemas.microsoft.com/office/powerpoint/2010/main" val="121543062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12" name="Titel 1"/>
          <p:cNvSpPr>
            <a:spLocks noGrp="1"/>
          </p:cNvSpPr>
          <p:nvPr>
            <p:ph type="title"/>
          </p:nvPr>
        </p:nvSpPr>
        <p:spPr>
          <a:xfrm>
            <a:off x="335848" y="2507858"/>
            <a:ext cx="7670232" cy="1842284"/>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nSpc>
                <a:spcPct val="114000"/>
              </a:lnSpc>
              <a:defRPr lang="en-US" sz="3600" b="1" kern="1200" noProof="0" dirty="0">
                <a:solidFill>
                  <a:schemeClr val="bg1"/>
                </a:solidFill>
                <a:latin typeface="+mn-lt"/>
                <a:ea typeface="+mj-ea"/>
                <a:cs typeface="+mj-cs"/>
              </a:defRPr>
            </a:lvl1pPr>
          </a:lstStyle>
          <a:p>
            <a:pPr lvl="0"/>
            <a:r>
              <a:rPr lang="en-US" noProof="0"/>
              <a:t>Click to edit Master title style</a:t>
            </a:r>
            <a:endParaRPr lang="de-DE" noProof="0"/>
          </a:p>
        </p:txBody>
      </p:sp>
      <p:sp>
        <p:nvSpPr>
          <p:cNvPr id="4" name="Fußzeilenplatzhalter 3">
            <a:extLst>
              <a:ext uri="{FF2B5EF4-FFF2-40B4-BE49-F238E27FC236}">
                <a16:creationId xmlns:a16="http://schemas.microsoft.com/office/drawing/2014/main" id="{DE2DAEBF-C5A5-F543-4AAD-07A621103C88}"/>
              </a:ext>
            </a:extLst>
          </p:cNvPr>
          <p:cNvSpPr>
            <a:spLocks noGrp="1"/>
          </p:cNvSpPr>
          <p:nvPr>
            <p:ph type="ftr" sz="quarter" idx="10"/>
          </p:nvPr>
        </p:nvSpPr>
        <p:spPr/>
        <p:txBody>
          <a:bodyPr/>
          <a:lstStyle/>
          <a:p>
            <a:r>
              <a:rPr lang="de-DE"/>
              <a:t>Confidential</a:t>
            </a:r>
          </a:p>
        </p:txBody>
      </p:sp>
      <p:pic>
        <p:nvPicPr>
          <p:cNvPr id="3" name="Grafik 9">
            <a:extLst>
              <a:ext uri="{FF2B5EF4-FFF2-40B4-BE49-F238E27FC236}">
                <a16:creationId xmlns:a16="http://schemas.microsoft.com/office/drawing/2014/main" id="{7BF3BD7C-E537-D97C-AE2E-00404121F909}"/>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0539829" y="6021329"/>
            <a:ext cx="1556107" cy="745529"/>
          </a:xfrm>
          <a:prstGeom prst="rect">
            <a:avLst/>
          </a:prstGeom>
        </p:spPr>
      </p:pic>
      <p:sp>
        <p:nvSpPr>
          <p:cNvPr id="5" name="Text Placeholder 12">
            <a:extLst>
              <a:ext uri="{FF2B5EF4-FFF2-40B4-BE49-F238E27FC236}">
                <a16:creationId xmlns:a16="http://schemas.microsoft.com/office/drawing/2014/main" id="{BA1654B2-AF15-F8E8-7617-5DED69BC343C}"/>
              </a:ext>
            </a:extLst>
          </p:cNvPr>
          <p:cNvSpPr>
            <a:spLocks noGrp="1"/>
          </p:cNvSpPr>
          <p:nvPr>
            <p:ph type="body" sz="quarter" idx="11" hasCustomPrompt="1"/>
          </p:nvPr>
        </p:nvSpPr>
        <p:spPr>
          <a:xfrm>
            <a:off x="335844" y="4524634"/>
            <a:ext cx="7670232" cy="1580534"/>
          </a:xfrm>
          <a:prstGeom prst="rect">
            <a:avLst/>
          </a:prstGeom>
        </p:spPr>
        <p:txBody>
          <a:bodyPr anchor="ctr"/>
          <a:lstStyle>
            <a:lvl1pPr algn="l">
              <a:defRPr sz="1400">
                <a:solidFill>
                  <a:schemeClr val="bg1"/>
                </a:solidFill>
              </a:defRPr>
            </a:lvl1pPr>
          </a:lstStyle>
          <a:p>
            <a:pPr lvl="0"/>
            <a:r>
              <a:rPr lang="en-US"/>
              <a:t>Author</a:t>
            </a:r>
          </a:p>
        </p:txBody>
      </p:sp>
    </p:spTree>
    <p:extLst>
      <p:ext uri="{BB962C8B-B14F-4D97-AF65-F5344CB8AC3E}">
        <p14:creationId xmlns:p14="http://schemas.microsoft.com/office/powerpoint/2010/main" val="173883014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hri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0926700-D9E6-D736-B7BE-F6BB95C98229}"/>
              </a:ext>
            </a:extLst>
          </p:cNvPr>
          <p:cNvSpPr>
            <a:spLocks noGrp="1"/>
          </p:cNvSpPr>
          <p:nvPr>
            <p:ph type="sldNum" sz="quarter" idx="10"/>
          </p:nvPr>
        </p:nvSpPr>
        <p:spPr/>
        <p:txBody>
          <a:bodyPr/>
          <a:lstStyle/>
          <a:p>
            <a:fld id="{CE58CB1E-F828-4F11-99E0-327109AF9DA4}" type="slidenum">
              <a:rPr lang="en-GB" noProof="0" smtClean="0"/>
              <a:pPr/>
              <a:t>‹#›</a:t>
            </a:fld>
            <a:endParaRPr lang="en-GB" noProof="0"/>
          </a:p>
        </p:txBody>
      </p:sp>
      <p:sp>
        <p:nvSpPr>
          <p:cNvPr id="5" name="Rectangle 4">
            <a:extLst>
              <a:ext uri="{FF2B5EF4-FFF2-40B4-BE49-F238E27FC236}">
                <a16:creationId xmlns:a16="http://schemas.microsoft.com/office/drawing/2014/main" id="{485C1FC4-321F-1CC4-9F6C-EA4709F84809}"/>
              </a:ext>
            </a:extLst>
          </p:cNvPr>
          <p:cNvSpPr/>
          <p:nvPr userDrawn="1"/>
        </p:nvSpPr>
        <p:spPr>
          <a:xfrm>
            <a:off x="0" y="0"/>
            <a:ext cx="405993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endParaRPr lang="en-US"/>
          </a:p>
        </p:txBody>
      </p:sp>
      <p:sp>
        <p:nvSpPr>
          <p:cNvPr id="4" name="Footer Placeholder 3">
            <a:extLst>
              <a:ext uri="{FF2B5EF4-FFF2-40B4-BE49-F238E27FC236}">
                <a16:creationId xmlns:a16="http://schemas.microsoft.com/office/drawing/2014/main" id="{5CA1420A-D51B-08B8-056A-44E2FACD48C0}"/>
              </a:ext>
            </a:extLst>
          </p:cNvPr>
          <p:cNvSpPr>
            <a:spLocks noGrp="1"/>
          </p:cNvSpPr>
          <p:nvPr>
            <p:ph type="ftr" sz="quarter" idx="11"/>
          </p:nvPr>
        </p:nvSpPr>
        <p:spPr/>
        <p:txBody>
          <a:bodyPr/>
          <a:lstStyle>
            <a:lvl1pPr>
              <a:defRPr>
                <a:solidFill>
                  <a:schemeClr val="tx1"/>
                </a:solidFill>
              </a:defRPr>
            </a:lvl1pPr>
          </a:lstStyle>
          <a:p>
            <a:r>
              <a:rPr lang="en-GB"/>
              <a:t>Confidential</a:t>
            </a:r>
          </a:p>
        </p:txBody>
      </p:sp>
      <p:sp>
        <p:nvSpPr>
          <p:cNvPr id="6" name="Titel 1">
            <a:extLst>
              <a:ext uri="{FF2B5EF4-FFF2-40B4-BE49-F238E27FC236}">
                <a16:creationId xmlns:a16="http://schemas.microsoft.com/office/drawing/2014/main" id="{0D752C75-A80E-B3FB-CDFF-108B51F4B3D7}"/>
              </a:ext>
            </a:extLst>
          </p:cNvPr>
          <p:cNvSpPr>
            <a:spLocks noGrp="1"/>
          </p:cNvSpPr>
          <p:nvPr>
            <p:ph type="title"/>
          </p:nvPr>
        </p:nvSpPr>
        <p:spPr>
          <a:xfrm>
            <a:off x="323150" y="2410179"/>
            <a:ext cx="3455100" cy="1670208"/>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nSpc>
                <a:spcPct val="125000"/>
              </a:lnSpc>
              <a:defRPr lang="de-DE" sz="3200" b="1" noProof="0" dirty="0">
                <a:solidFill>
                  <a:schemeClr val="tx1"/>
                </a:solidFill>
                <a:latin typeface="+mn-lt"/>
              </a:defRPr>
            </a:lvl1pPr>
          </a:lstStyle>
          <a:p>
            <a:pPr lvl="0"/>
            <a:endParaRPr lang="en-GB" noProof="0"/>
          </a:p>
        </p:txBody>
      </p:sp>
    </p:spTree>
    <p:extLst>
      <p:ext uri="{BB962C8B-B14F-4D97-AF65-F5344CB8AC3E}">
        <p14:creationId xmlns:p14="http://schemas.microsoft.com/office/powerpoint/2010/main" val="176032730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top">
    <p:spTree>
      <p:nvGrpSpPr>
        <p:cNvPr id="1" name=""/>
        <p:cNvGrpSpPr/>
        <p:nvPr/>
      </p:nvGrpSpPr>
      <p:grpSpPr>
        <a:xfrm>
          <a:off x="0" y="0"/>
          <a:ext cx="0" cy="0"/>
          <a:chOff x="0" y="0"/>
          <a:chExt cx="0" cy="0"/>
        </a:xfrm>
      </p:grpSpPr>
      <p:sp>
        <p:nvSpPr>
          <p:cNvPr id="7" name="Inhaltsplatzhalter 2">
            <a:extLst>
              <a:ext uri="{FF2B5EF4-FFF2-40B4-BE49-F238E27FC236}">
                <a16:creationId xmlns:a16="http://schemas.microsoft.com/office/drawing/2014/main" id="{D8EA91CA-A0B3-3D87-8EFE-2E6F8787BFA6}"/>
              </a:ext>
            </a:extLst>
          </p:cNvPr>
          <p:cNvSpPr>
            <a:spLocks noGrp="1"/>
          </p:cNvSpPr>
          <p:nvPr>
            <p:ph idx="1" hasCustomPrompt="1"/>
          </p:nvPr>
        </p:nvSpPr>
        <p:spPr>
          <a:xfrm>
            <a:off x="335844" y="1617633"/>
            <a:ext cx="11517491" cy="46843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25000"/>
              </a:lnSpc>
              <a:defRPr lang="de-DE" sz="1600" noProof="0" dirty="0" smtClean="0"/>
            </a:lvl1pPr>
            <a:lvl2pPr>
              <a:lnSpc>
                <a:spcPct val="125000"/>
              </a:lnSpc>
              <a:defRPr lang="de-DE" sz="1600" noProof="0" dirty="0" smtClean="0"/>
            </a:lvl2pPr>
            <a:lvl3pPr>
              <a:lnSpc>
                <a:spcPct val="125000"/>
              </a:lnSpc>
              <a:defRPr sz="1600"/>
            </a:lvl3pPr>
          </a:lstStyle>
          <a:p>
            <a:pPr lvl="0"/>
            <a:r>
              <a:rPr lang="en-GB" noProof="0"/>
              <a:t>Inhalt durch Klicken bearbeiten</a:t>
            </a:r>
          </a:p>
          <a:p>
            <a:pPr lvl="1"/>
            <a:r>
              <a:rPr lang="en-GB" noProof="0"/>
              <a:t>Zweite Ebene</a:t>
            </a:r>
          </a:p>
          <a:p>
            <a:pPr lvl="2"/>
            <a:r>
              <a:rPr lang="en-GB" noProof="0"/>
              <a:t>Dritte Ebene</a:t>
            </a:r>
          </a:p>
        </p:txBody>
      </p:sp>
      <p:sp>
        <p:nvSpPr>
          <p:cNvPr id="3" name="Fußzeilenplatzhalter 2">
            <a:extLst>
              <a:ext uri="{FF2B5EF4-FFF2-40B4-BE49-F238E27FC236}">
                <a16:creationId xmlns:a16="http://schemas.microsoft.com/office/drawing/2014/main" id="{6439001B-2B61-4A51-0C3D-C0427343F6B8}"/>
              </a:ext>
            </a:extLst>
          </p:cNvPr>
          <p:cNvSpPr>
            <a:spLocks noGrp="1"/>
          </p:cNvSpPr>
          <p:nvPr>
            <p:ph type="ftr" sz="quarter" idx="10"/>
          </p:nvPr>
        </p:nvSpPr>
        <p:spPr/>
        <p:txBody>
          <a:bodyPr/>
          <a:lstStyle/>
          <a:p>
            <a:endParaRPr lang="de-DE"/>
          </a:p>
        </p:txBody>
      </p:sp>
      <p:sp>
        <p:nvSpPr>
          <p:cNvPr id="5" name="Foliennummernplatzhalter 4">
            <a:extLst>
              <a:ext uri="{FF2B5EF4-FFF2-40B4-BE49-F238E27FC236}">
                <a16:creationId xmlns:a16="http://schemas.microsoft.com/office/drawing/2014/main" id="{60C473CE-24B2-45D6-98A2-12E7BFAC0AB8}"/>
              </a:ext>
            </a:extLst>
          </p:cNvPr>
          <p:cNvSpPr>
            <a:spLocks noGrp="1"/>
          </p:cNvSpPr>
          <p:nvPr>
            <p:ph type="sldNum" sz="quarter" idx="11"/>
          </p:nvPr>
        </p:nvSpPr>
        <p:spPr/>
        <p:txBody>
          <a:bodyPr/>
          <a:lstStyle/>
          <a:p>
            <a:fld id="{CE58CB1E-F828-4F11-99E0-327109AF9DA4}" type="slidenum">
              <a:rPr lang="de-DE" smtClean="0"/>
              <a:pPr/>
              <a:t>‹#›</a:t>
            </a:fld>
            <a:endParaRPr lang="de-DE"/>
          </a:p>
        </p:txBody>
      </p:sp>
      <p:pic>
        <p:nvPicPr>
          <p:cNvPr id="2" name="Grafik 3">
            <a:extLst>
              <a:ext uri="{FF2B5EF4-FFF2-40B4-BE49-F238E27FC236}">
                <a16:creationId xmlns:a16="http://schemas.microsoft.com/office/drawing/2014/main" id="{6F59829E-29A4-2AF4-C91E-8E25AA044D0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85495" y="185018"/>
            <a:ext cx="1271397" cy="555117"/>
          </a:xfrm>
          <a:prstGeom prst="rect">
            <a:avLst/>
          </a:prstGeom>
        </p:spPr>
      </p:pic>
      <p:sp>
        <p:nvSpPr>
          <p:cNvPr id="8" name="Titel 1">
            <a:extLst>
              <a:ext uri="{FF2B5EF4-FFF2-40B4-BE49-F238E27FC236}">
                <a16:creationId xmlns:a16="http://schemas.microsoft.com/office/drawing/2014/main" id="{F49CF6CC-42B3-197C-F14C-CCCCC391EF08}"/>
              </a:ext>
            </a:extLst>
          </p:cNvPr>
          <p:cNvSpPr>
            <a:spLocks noGrp="1"/>
          </p:cNvSpPr>
          <p:nvPr>
            <p:ph type="title" hasCustomPrompt="1"/>
          </p:nvPr>
        </p:nvSpPr>
        <p:spPr>
          <a:xfrm>
            <a:off x="335844" y="804799"/>
            <a:ext cx="9527821" cy="34695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ct val="125000"/>
              </a:lnSpc>
              <a:defRPr lang="de-DE" sz="2000" b="1" noProof="0" dirty="0">
                <a:latin typeface="+mn-lt"/>
              </a:defRPr>
            </a:lvl1pPr>
          </a:lstStyle>
          <a:p>
            <a:pPr lvl="0"/>
            <a:r>
              <a:rPr lang="de-DE" noProof="0"/>
              <a:t>Titel durch Klicken bearbeiten</a:t>
            </a:r>
          </a:p>
        </p:txBody>
      </p:sp>
    </p:spTree>
    <p:extLst>
      <p:ext uri="{BB962C8B-B14F-4D97-AF65-F5344CB8AC3E}">
        <p14:creationId xmlns:p14="http://schemas.microsoft.com/office/powerpoint/2010/main" val="2364333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image" Target="../media/image10.svg"/><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image" Target="../media/image9.pn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Layout" Target="../slideLayouts/slideLayout23.xml"/><Relationship Id="rId7"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9" Type="http://schemas.openxmlformats.org/officeDocument/2006/relationships/image" Target="../media/image10.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Grafik 5">
            <a:extLst>
              <a:ext uri="{FF2B5EF4-FFF2-40B4-BE49-F238E27FC236}">
                <a16:creationId xmlns:a16="http://schemas.microsoft.com/office/drawing/2014/main" id="{BD069AA0-3748-5B60-4B5B-BD9200144883}"/>
              </a:ext>
            </a:extLst>
          </p:cNvPr>
          <p:cNvPicPr>
            <a:picLocks noChangeAspect="1"/>
          </p:cNvPicPr>
          <p:nvPr userDrawn="1"/>
        </p:nvPicPr>
        <p:blipFill rotWithShape="1">
          <a:blip r:embed="rId10">
            <a:extLst>
              <a:ext uri="{96DAC541-7B7A-43D3-8B79-37D633B846F1}">
                <asvg:svgBlip xmlns:asvg="http://schemas.microsoft.com/office/drawing/2016/SVG/main" r:embed="rId11"/>
              </a:ext>
            </a:extLst>
          </a:blip>
          <a:srcRect l="16713" t="19010" r="10588" b="8290"/>
          <a:stretch/>
        </p:blipFill>
        <p:spPr>
          <a:xfrm>
            <a:off x="0" y="0"/>
            <a:ext cx="12192000" cy="6857277"/>
          </a:xfrm>
          <a:prstGeom prst="rect">
            <a:avLst/>
          </a:prstGeom>
        </p:spPr>
      </p:pic>
      <p:sp>
        <p:nvSpPr>
          <p:cNvPr id="11" name="Foliennummernplatzhalter 4"/>
          <p:cNvSpPr>
            <a:spLocks noGrp="1"/>
          </p:cNvSpPr>
          <p:nvPr>
            <p:ph type="sldNum" sz="quarter" idx="4"/>
          </p:nvPr>
        </p:nvSpPr>
        <p:spPr>
          <a:xfrm>
            <a:off x="9117335" y="6302003"/>
            <a:ext cx="2736000" cy="290363"/>
          </a:xfrm>
          <a:prstGeom prst="rect">
            <a:avLst/>
          </a:prstGeom>
        </p:spPr>
        <p:txBody>
          <a:bodyPr lIns="0" tIns="0" rIns="0" bIns="0" anchor="b" anchorCtr="0"/>
          <a:lstStyle>
            <a:lvl1pPr algn="r">
              <a:defRPr lang="de-DE" sz="1067" smtClean="0">
                <a:solidFill>
                  <a:schemeClr val="bg1"/>
                </a:solidFill>
              </a:defRPr>
            </a:lvl1pPr>
          </a:lstStyle>
          <a:p>
            <a:fld id="{CE58CB1E-F828-4F11-99E0-327109AF9DA4}" type="slidenum">
              <a:rPr lang="en-US" smtClean="0"/>
              <a:pPr/>
              <a:t>‹#›</a:t>
            </a:fld>
            <a:endParaRPr lang="en-US"/>
          </a:p>
        </p:txBody>
      </p:sp>
      <p:sp>
        <p:nvSpPr>
          <p:cNvPr id="5" name="Fußzeilenplatzhalter 6">
            <a:extLst>
              <a:ext uri="{FF2B5EF4-FFF2-40B4-BE49-F238E27FC236}">
                <a16:creationId xmlns:a16="http://schemas.microsoft.com/office/drawing/2014/main" id="{9C01B6C6-AA18-A732-FC53-BD272287FEB6}"/>
              </a:ext>
            </a:extLst>
          </p:cNvPr>
          <p:cNvSpPr>
            <a:spLocks noGrp="1"/>
          </p:cNvSpPr>
          <p:nvPr>
            <p:ph type="ftr" sz="quarter" idx="3"/>
          </p:nvPr>
        </p:nvSpPr>
        <p:spPr>
          <a:xfrm>
            <a:off x="335844" y="6302003"/>
            <a:ext cx="10439384" cy="290363"/>
          </a:xfrm>
          <a:prstGeom prst="rect">
            <a:avLst/>
          </a:prstGeom>
        </p:spPr>
        <p:txBody>
          <a:bodyPr lIns="0" tIns="0" rIns="0" bIns="0" anchor="b" anchorCtr="0"/>
          <a:lstStyle>
            <a:lvl1pPr>
              <a:defRPr sz="1067">
                <a:solidFill>
                  <a:schemeClr val="bg1"/>
                </a:solidFill>
              </a:defRPr>
            </a:lvl1pPr>
          </a:lstStyle>
          <a:p>
            <a:r>
              <a:rPr lang="de-DE"/>
              <a:t>Confidential</a:t>
            </a:r>
          </a:p>
        </p:txBody>
      </p:sp>
      <p:pic>
        <p:nvPicPr>
          <p:cNvPr id="9" name="Picture 8" descr="A logo with black and blue circles&#10;&#10;AI-generated content may be incorrect.">
            <a:extLst>
              <a:ext uri="{FF2B5EF4-FFF2-40B4-BE49-F238E27FC236}">
                <a16:creationId xmlns:a16="http://schemas.microsoft.com/office/drawing/2014/main" id="{B74507B6-DF96-226D-11F2-8AC0F77D5095}"/>
              </a:ext>
            </a:extLst>
          </p:cNvPr>
          <p:cNvPicPr>
            <a:picLocks noChangeAspect="1"/>
          </p:cNvPicPr>
          <p:nvPr userDrawn="1"/>
        </p:nvPicPr>
        <p:blipFill>
          <a:blip r:embed="rId12"/>
          <a:stretch>
            <a:fillRect/>
          </a:stretch>
        </p:blipFill>
        <p:spPr>
          <a:xfrm>
            <a:off x="8065548" y="233841"/>
            <a:ext cx="1220752" cy="825803"/>
          </a:xfrm>
          <a:prstGeom prst="rect">
            <a:avLst/>
          </a:prstGeom>
        </p:spPr>
      </p:pic>
      <p:pic>
        <p:nvPicPr>
          <p:cNvPr id="12" name="Picture 11" descr="A white logo with text&#10;&#10;AI-generated content may be incorrect.">
            <a:extLst>
              <a:ext uri="{FF2B5EF4-FFF2-40B4-BE49-F238E27FC236}">
                <a16:creationId xmlns:a16="http://schemas.microsoft.com/office/drawing/2014/main" id="{84D3453E-8EB4-B82E-A5AB-ABB4D421BB17}"/>
              </a:ext>
            </a:extLst>
          </p:cNvPr>
          <p:cNvPicPr>
            <a:picLocks noChangeAspect="1"/>
          </p:cNvPicPr>
          <p:nvPr userDrawn="1"/>
        </p:nvPicPr>
        <p:blipFill>
          <a:blip r:embed="rId13"/>
          <a:stretch>
            <a:fillRect/>
          </a:stretch>
        </p:blipFill>
        <p:spPr>
          <a:xfrm>
            <a:off x="9608602" y="233841"/>
            <a:ext cx="2087546" cy="842135"/>
          </a:xfrm>
          <a:prstGeom prst="rect">
            <a:avLst/>
          </a:prstGeom>
        </p:spPr>
      </p:pic>
    </p:spTree>
    <p:extLst>
      <p:ext uri="{BB962C8B-B14F-4D97-AF65-F5344CB8AC3E}">
        <p14:creationId xmlns:p14="http://schemas.microsoft.com/office/powerpoint/2010/main" val="1349119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hdr="0" dt="0"/>
  <p:txStyles>
    <p:titleStyle>
      <a:lvl1pPr algn="l" rtl="0" eaLnBrk="1" fontAlgn="base" hangingPunct="1">
        <a:lnSpc>
          <a:spcPct val="125000"/>
        </a:lnSpc>
        <a:spcBef>
          <a:spcPct val="0"/>
        </a:spcBef>
        <a:spcAft>
          <a:spcPct val="0"/>
        </a:spcAft>
        <a:defRPr sz="2933" b="0" kern="1200">
          <a:solidFill>
            <a:schemeClr val="tx1"/>
          </a:solidFill>
          <a:latin typeface="+mj-lt"/>
          <a:ea typeface="+mj-ea"/>
          <a:cs typeface="+mj-cs"/>
        </a:defRPr>
      </a:lvl1pPr>
      <a:lvl2pPr algn="l" rtl="0" eaLnBrk="1" fontAlgn="base" hangingPunct="1">
        <a:spcBef>
          <a:spcPct val="0"/>
        </a:spcBef>
        <a:spcAft>
          <a:spcPct val="0"/>
        </a:spcAft>
        <a:defRPr sz="2667" b="1">
          <a:solidFill>
            <a:schemeClr val="tx2"/>
          </a:solidFill>
          <a:latin typeface="Arial" charset="0"/>
          <a:cs typeface="Arial" charset="0"/>
        </a:defRPr>
      </a:lvl2pPr>
      <a:lvl3pPr algn="l" rtl="0" eaLnBrk="1" fontAlgn="base" hangingPunct="1">
        <a:spcBef>
          <a:spcPct val="0"/>
        </a:spcBef>
        <a:spcAft>
          <a:spcPct val="0"/>
        </a:spcAft>
        <a:defRPr sz="2667" b="1">
          <a:solidFill>
            <a:schemeClr val="tx2"/>
          </a:solidFill>
          <a:latin typeface="Arial" charset="0"/>
          <a:cs typeface="Arial" charset="0"/>
        </a:defRPr>
      </a:lvl3pPr>
      <a:lvl4pPr algn="l" rtl="0" eaLnBrk="1" fontAlgn="base" hangingPunct="1">
        <a:spcBef>
          <a:spcPct val="0"/>
        </a:spcBef>
        <a:spcAft>
          <a:spcPct val="0"/>
        </a:spcAft>
        <a:defRPr sz="2667" b="1">
          <a:solidFill>
            <a:schemeClr val="tx2"/>
          </a:solidFill>
          <a:latin typeface="Arial" charset="0"/>
          <a:cs typeface="Arial" charset="0"/>
        </a:defRPr>
      </a:lvl4pPr>
      <a:lvl5pPr algn="l" rtl="0" eaLnBrk="1" fontAlgn="base" hangingPunct="1">
        <a:spcBef>
          <a:spcPct val="0"/>
        </a:spcBef>
        <a:spcAft>
          <a:spcPct val="0"/>
        </a:spcAft>
        <a:defRPr sz="2667" b="1">
          <a:solidFill>
            <a:schemeClr val="tx2"/>
          </a:solidFill>
          <a:latin typeface="Arial" charset="0"/>
          <a:cs typeface="Arial" charset="0"/>
        </a:defRPr>
      </a:lvl5pPr>
      <a:lvl6pPr marL="609585" algn="l" rtl="0" eaLnBrk="1" fontAlgn="base" hangingPunct="1">
        <a:spcBef>
          <a:spcPct val="0"/>
        </a:spcBef>
        <a:spcAft>
          <a:spcPct val="0"/>
        </a:spcAft>
        <a:defRPr sz="2667" b="1">
          <a:solidFill>
            <a:schemeClr val="tx2"/>
          </a:solidFill>
          <a:latin typeface="Arial" charset="0"/>
          <a:cs typeface="Arial" charset="0"/>
        </a:defRPr>
      </a:lvl6pPr>
      <a:lvl7pPr marL="1219170" algn="l" rtl="0" eaLnBrk="1" fontAlgn="base" hangingPunct="1">
        <a:spcBef>
          <a:spcPct val="0"/>
        </a:spcBef>
        <a:spcAft>
          <a:spcPct val="0"/>
        </a:spcAft>
        <a:defRPr sz="2667" b="1">
          <a:solidFill>
            <a:schemeClr val="tx2"/>
          </a:solidFill>
          <a:latin typeface="Arial" charset="0"/>
          <a:cs typeface="Arial" charset="0"/>
        </a:defRPr>
      </a:lvl7pPr>
      <a:lvl8pPr marL="1828754" algn="l" rtl="0" eaLnBrk="1" fontAlgn="base" hangingPunct="1">
        <a:spcBef>
          <a:spcPct val="0"/>
        </a:spcBef>
        <a:spcAft>
          <a:spcPct val="0"/>
        </a:spcAft>
        <a:defRPr sz="2667" b="1">
          <a:solidFill>
            <a:schemeClr val="tx2"/>
          </a:solidFill>
          <a:latin typeface="Arial" charset="0"/>
          <a:cs typeface="Arial" charset="0"/>
        </a:defRPr>
      </a:lvl8pPr>
      <a:lvl9pPr marL="2438339" algn="l" rtl="0" eaLnBrk="1" fontAlgn="base" hangingPunct="1">
        <a:spcBef>
          <a:spcPct val="0"/>
        </a:spcBef>
        <a:spcAft>
          <a:spcPct val="0"/>
        </a:spcAft>
        <a:defRPr sz="2667"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2133" kern="1200">
          <a:solidFill>
            <a:schemeClr val="tx1"/>
          </a:solidFill>
          <a:latin typeface="+mn-lt"/>
          <a:ea typeface="+mn-ea"/>
          <a:cs typeface="+mn-cs"/>
        </a:defRPr>
      </a:lvl1pPr>
      <a:lvl2pPr marL="234945" indent="-234945" algn="l" rtl="0" eaLnBrk="1" fontAlgn="base" hangingPunct="1">
        <a:lnSpc>
          <a:spcPct val="100000"/>
        </a:lnSpc>
        <a:spcBef>
          <a:spcPct val="0"/>
        </a:spcBef>
        <a:spcAft>
          <a:spcPct val="0"/>
        </a:spcAft>
        <a:buFont typeface="Arial" charset="0"/>
        <a:buChar char="•"/>
        <a:defRPr sz="2133" kern="1200">
          <a:solidFill>
            <a:schemeClr val="tx1"/>
          </a:solidFill>
          <a:latin typeface="+mn-lt"/>
          <a:ea typeface="+mn-ea"/>
          <a:cs typeface="+mn-cs"/>
        </a:defRPr>
      </a:lvl2pPr>
      <a:lvl3pPr marL="480472" indent="-245527"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3pPr>
      <a:lvl4pPr marL="717533" indent="-237061"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4pPr>
      <a:lvl5pPr marL="952476" indent="-234945"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0D4FCA06-48B6-B487-9995-850E62304B9B}"/>
              </a:ext>
            </a:extLst>
          </p:cNvPr>
          <p:cNvPicPr>
            <a:picLocks noChangeAspect="1"/>
          </p:cNvPicPr>
          <p:nvPr userDrawn="1"/>
        </p:nvPicPr>
        <p:blipFill>
          <a:blip r:embed="rId14">
            <a:extLst>
              <a:ext uri="{96DAC541-7B7A-43D3-8B79-37D633B846F1}">
                <asvg:svgBlip xmlns:asvg="http://schemas.microsoft.com/office/drawing/2016/SVG/main" r:embed="rId15"/>
              </a:ext>
            </a:extLst>
          </a:blip>
          <a:srcRect/>
          <a:stretch/>
        </p:blipFill>
        <p:spPr>
          <a:xfrm>
            <a:off x="9929408" y="91142"/>
            <a:ext cx="2171451" cy="742079"/>
          </a:xfrm>
          <a:prstGeom prst="rect">
            <a:avLst/>
          </a:prstGeom>
        </p:spPr>
      </p:pic>
      <p:sp>
        <p:nvSpPr>
          <p:cNvPr id="11" name="Foliennummernplatzhalter 4"/>
          <p:cNvSpPr>
            <a:spLocks noGrp="1"/>
          </p:cNvSpPr>
          <p:nvPr>
            <p:ph type="sldNum" sz="quarter" idx="4"/>
          </p:nvPr>
        </p:nvSpPr>
        <p:spPr>
          <a:xfrm>
            <a:off x="9117335" y="6302003"/>
            <a:ext cx="2736000" cy="290363"/>
          </a:xfrm>
          <a:prstGeom prst="rect">
            <a:avLst/>
          </a:prstGeom>
        </p:spPr>
        <p:txBody>
          <a:bodyPr lIns="0" tIns="0" rIns="0" bIns="0" anchor="b" anchorCtr="0"/>
          <a:lstStyle>
            <a:lvl1pPr algn="r">
              <a:defRPr lang="de-DE" sz="1067" smtClean="0"/>
            </a:lvl1pPr>
          </a:lstStyle>
          <a:p>
            <a:fld id="{CE58CB1E-F828-4F11-99E0-327109AF9DA4}" type="slidenum">
              <a:rPr lang="de-DE" smtClean="0"/>
              <a:pPr/>
              <a:t>‹#›</a:t>
            </a:fld>
            <a:endParaRPr lang="de-DE"/>
          </a:p>
        </p:txBody>
      </p:sp>
      <p:sp>
        <p:nvSpPr>
          <p:cNvPr id="5" name="Fußzeilenplatzhalter 6">
            <a:extLst>
              <a:ext uri="{FF2B5EF4-FFF2-40B4-BE49-F238E27FC236}">
                <a16:creationId xmlns:a16="http://schemas.microsoft.com/office/drawing/2014/main" id="{9C01B6C6-AA18-A732-FC53-BD272287FEB6}"/>
              </a:ext>
            </a:extLst>
          </p:cNvPr>
          <p:cNvSpPr>
            <a:spLocks noGrp="1"/>
          </p:cNvSpPr>
          <p:nvPr>
            <p:ph type="ftr" sz="quarter" idx="3"/>
          </p:nvPr>
        </p:nvSpPr>
        <p:spPr>
          <a:xfrm>
            <a:off x="335844" y="6302003"/>
            <a:ext cx="10439384" cy="290363"/>
          </a:xfrm>
          <a:prstGeom prst="rect">
            <a:avLst/>
          </a:prstGeom>
        </p:spPr>
        <p:txBody>
          <a:bodyPr lIns="0" tIns="0" rIns="0" bIns="0" anchor="b" anchorCtr="0"/>
          <a:lstStyle>
            <a:lvl1pPr>
              <a:defRPr sz="1067"/>
            </a:lvl1pPr>
          </a:lstStyle>
          <a:p>
            <a:endParaRPr lang="de-DE"/>
          </a:p>
        </p:txBody>
      </p:sp>
    </p:spTree>
    <p:extLst>
      <p:ext uri="{BB962C8B-B14F-4D97-AF65-F5344CB8AC3E}">
        <p14:creationId xmlns:p14="http://schemas.microsoft.com/office/powerpoint/2010/main" val="102742479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88" r:id="rId5"/>
    <p:sldLayoutId id="2147483674" r:id="rId6"/>
    <p:sldLayoutId id="2147483675" r:id="rId7"/>
    <p:sldLayoutId id="2147483676" r:id="rId8"/>
    <p:sldLayoutId id="2147483677" r:id="rId9"/>
    <p:sldLayoutId id="2147483678" r:id="rId10"/>
    <p:sldLayoutId id="2147483679" r:id="rId11"/>
    <p:sldLayoutId id="2147483680" r:id="rId12"/>
  </p:sldLayoutIdLst>
  <p:hf hdr="0" dt="0"/>
  <p:txStyles>
    <p:titleStyle>
      <a:lvl1pPr algn="l" rtl="0" eaLnBrk="1" fontAlgn="base" hangingPunct="1">
        <a:lnSpc>
          <a:spcPct val="125000"/>
        </a:lnSpc>
        <a:spcBef>
          <a:spcPct val="0"/>
        </a:spcBef>
        <a:spcAft>
          <a:spcPct val="0"/>
        </a:spcAft>
        <a:defRPr sz="2933" b="0" kern="1200">
          <a:solidFill>
            <a:schemeClr val="tx1"/>
          </a:solidFill>
          <a:latin typeface="+mj-lt"/>
          <a:ea typeface="+mj-ea"/>
          <a:cs typeface="+mj-cs"/>
        </a:defRPr>
      </a:lvl1pPr>
      <a:lvl2pPr algn="l" rtl="0" eaLnBrk="1" fontAlgn="base" hangingPunct="1">
        <a:spcBef>
          <a:spcPct val="0"/>
        </a:spcBef>
        <a:spcAft>
          <a:spcPct val="0"/>
        </a:spcAft>
        <a:defRPr sz="2667" b="1">
          <a:solidFill>
            <a:schemeClr val="tx2"/>
          </a:solidFill>
          <a:latin typeface="Arial" charset="0"/>
          <a:cs typeface="Arial" charset="0"/>
        </a:defRPr>
      </a:lvl2pPr>
      <a:lvl3pPr algn="l" rtl="0" eaLnBrk="1" fontAlgn="base" hangingPunct="1">
        <a:spcBef>
          <a:spcPct val="0"/>
        </a:spcBef>
        <a:spcAft>
          <a:spcPct val="0"/>
        </a:spcAft>
        <a:defRPr sz="2667" b="1">
          <a:solidFill>
            <a:schemeClr val="tx2"/>
          </a:solidFill>
          <a:latin typeface="Arial" charset="0"/>
          <a:cs typeface="Arial" charset="0"/>
        </a:defRPr>
      </a:lvl3pPr>
      <a:lvl4pPr algn="l" rtl="0" eaLnBrk="1" fontAlgn="base" hangingPunct="1">
        <a:spcBef>
          <a:spcPct val="0"/>
        </a:spcBef>
        <a:spcAft>
          <a:spcPct val="0"/>
        </a:spcAft>
        <a:defRPr sz="2667" b="1">
          <a:solidFill>
            <a:schemeClr val="tx2"/>
          </a:solidFill>
          <a:latin typeface="Arial" charset="0"/>
          <a:cs typeface="Arial" charset="0"/>
        </a:defRPr>
      </a:lvl4pPr>
      <a:lvl5pPr algn="l" rtl="0" eaLnBrk="1" fontAlgn="base" hangingPunct="1">
        <a:spcBef>
          <a:spcPct val="0"/>
        </a:spcBef>
        <a:spcAft>
          <a:spcPct val="0"/>
        </a:spcAft>
        <a:defRPr sz="2667" b="1">
          <a:solidFill>
            <a:schemeClr val="tx2"/>
          </a:solidFill>
          <a:latin typeface="Arial" charset="0"/>
          <a:cs typeface="Arial" charset="0"/>
        </a:defRPr>
      </a:lvl5pPr>
      <a:lvl6pPr marL="609585" algn="l" rtl="0" eaLnBrk="1" fontAlgn="base" hangingPunct="1">
        <a:spcBef>
          <a:spcPct val="0"/>
        </a:spcBef>
        <a:spcAft>
          <a:spcPct val="0"/>
        </a:spcAft>
        <a:defRPr sz="2667" b="1">
          <a:solidFill>
            <a:schemeClr val="tx2"/>
          </a:solidFill>
          <a:latin typeface="Arial" charset="0"/>
          <a:cs typeface="Arial" charset="0"/>
        </a:defRPr>
      </a:lvl6pPr>
      <a:lvl7pPr marL="1219170" algn="l" rtl="0" eaLnBrk="1" fontAlgn="base" hangingPunct="1">
        <a:spcBef>
          <a:spcPct val="0"/>
        </a:spcBef>
        <a:spcAft>
          <a:spcPct val="0"/>
        </a:spcAft>
        <a:defRPr sz="2667" b="1">
          <a:solidFill>
            <a:schemeClr val="tx2"/>
          </a:solidFill>
          <a:latin typeface="Arial" charset="0"/>
          <a:cs typeface="Arial" charset="0"/>
        </a:defRPr>
      </a:lvl7pPr>
      <a:lvl8pPr marL="1828754" algn="l" rtl="0" eaLnBrk="1" fontAlgn="base" hangingPunct="1">
        <a:spcBef>
          <a:spcPct val="0"/>
        </a:spcBef>
        <a:spcAft>
          <a:spcPct val="0"/>
        </a:spcAft>
        <a:defRPr sz="2667" b="1">
          <a:solidFill>
            <a:schemeClr val="tx2"/>
          </a:solidFill>
          <a:latin typeface="Arial" charset="0"/>
          <a:cs typeface="Arial" charset="0"/>
        </a:defRPr>
      </a:lvl8pPr>
      <a:lvl9pPr marL="2438339" algn="l" rtl="0" eaLnBrk="1" fontAlgn="base" hangingPunct="1">
        <a:spcBef>
          <a:spcPct val="0"/>
        </a:spcBef>
        <a:spcAft>
          <a:spcPct val="0"/>
        </a:spcAft>
        <a:defRPr sz="2667"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2133" kern="1200">
          <a:solidFill>
            <a:schemeClr val="tx1"/>
          </a:solidFill>
          <a:latin typeface="+mn-lt"/>
          <a:ea typeface="+mn-ea"/>
          <a:cs typeface="+mn-cs"/>
        </a:defRPr>
      </a:lvl1pPr>
      <a:lvl2pPr marL="234945" indent="-234945" algn="l" rtl="0" eaLnBrk="1" fontAlgn="base" hangingPunct="1">
        <a:lnSpc>
          <a:spcPct val="100000"/>
        </a:lnSpc>
        <a:spcBef>
          <a:spcPct val="0"/>
        </a:spcBef>
        <a:spcAft>
          <a:spcPct val="0"/>
        </a:spcAft>
        <a:buFont typeface="Arial" charset="0"/>
        <a:buChar char="•"/>
        <a:defRPr sz="2133" kern="1200">
          <a:solidFill>
            <a:schemeClr val="tx1"/>
          </a:solidFill>
          <a:latin typeface="+mn-lt"/>
          <a:ea typeface="+mn-ea"/>
          <a:cs typeface="+mn-cs"/>
        </a:defRPr>
      </a:lvl2pPr>
      <a:lvl3pPr marL="480472" indent="-245527"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3pPr>
      <a:lvl4pPr marL="717533" indent="-237061"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4pPr>
      <a:lvl5pPr marL="952476" indent="-234945"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0D4FCA06-48B6-B487-9995-850E62304B9B}"/>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9929408" y="91142"/>
            <a:ext cx="2171451" cy="742079"/>
          </a:xfrm>
          <a:prstGeom prst="rect">
            <a:avLst/>
          </a:prstGeom>
        </p:spPr>
      </p:pic>
      <p:sp>
        <p:nvSpPr>
          <p:cNvPr id="11" name="Foliennummernplatzhalter 4"/>
          <p:cNvSpPr>
            <a:spLocks noGrp="1"/>
          </p:cNvSpPr>
          <p:nvPr>
            <p:ph type="sldNum" sz="quarter" idx="4"/>
          </p:nvPr>
        </p:nvSpPr>
        <p:spPr>
          <a:xfrm>
            <a:off x="9117335" y="6302003"/>
            <a:ext cx="2736000" cy="290363"/>
          </a:xfrm>
          <a:prstGeom prst="rect">
            <a:avLst/>
          </a:prstGeom>
        </p:spPr>
        <p:txBody>
          <a:bodyPr lIns="0" tIns="0" rIns="0" bIns="0" anchor="b" anchorCtr="0"/>
          <a:lstStyle>
            <a:lvl1pPr algn="r">
              <a:defRPr lang="de-DE" sz="1067" smtClean="0"/>
            </a:lvl1pPr>
          </a:lstStyle>
          <a:p>
            <a:fld id="{CE58CB1E-F828-4F11-99E0-327109AF9DA4}" type="slidenum">
              <a:rPr lang="de-DE" smtClean="0"/>
              <a:pPr/>
              <a:t>‹#›</a:t>
            </a:fld>
            <a:endParaRPr lang="de-DE"/>
          </a:p>
        </p:txBody>
      </p:sp>
      <p:sp>
        <p:nvSpPr>
          <p:cNvPr id="5" name="Fußzeilenplatzhalter 6">
            <a:extLst>
              <a:ext uri="{FF2B5EF4-FFF2-40B4-BE49-F238E27FC236}">
                <a16:creationId xmlns:a16="http://schemas.microsoft.com/office/drawing/2014/main" id="{9C01B6C6-AA18-A732-FC53-BD272287FEB6}"/>
              </a:ext>
            </a:extLst>
          </p:cNvPr>
          <p:cNvSpPr>
            <a:spLocks noGrp="1"/>
          </p:cNvSpPr>
          <p:nvPr>
            <p:ph type="ftr" sz="quarter" idx="3"/>
          </p:nvPr>
        </p:nvSpPr>
        <p:spPr>
          <a:xfrm>
            <a:off x="335844" y="6302003"/>
            <a:ext cx="10439384" cy="290363"/>
          </a:xfrm>
          <a:prstGeom prst="rect">
            <a:avLst/>
          </a:prstGeom>
        </p:spPr>
        <p:txBody>
          <a:bodyPr lIns="0" tIns="0" rIns="0" bIns="0" anchor="b" anchorCtr="0"/>
          <a:lstStyle>
            <a:lvl1pPr>
              <a:defRPr sz="1067"/>
            </a:lvl1pPr>
          </a:lstStyle>
          <a:p>
            <a:endParaRPr lang="de-DE"/>
          </a:p>
        </p:txBody>
      </p:sp>
    </p:spTree>
    <p:extLst>
      <p:ext uri="{BB962C8B-B14F-4D97-AF65-F5344CB8AC3E}">
        <p14:creationId xmlns:p14="http://schemas.microsoft.com/office/powerpoint/2010/main" val="398603742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Lst>
  <p:hf hdr="0" dt="0"/>
  <p:txStyles>
    <p:titleStyle>
      <a:lvl1pPr algn="l" rtl="0" eaLnBrk="1" fontAlgn="base" hangingPunct="1">
        <a:lnSpc>
          <a:spcPct val="125000"/>
        </a:lnSpc>
        <a:spcBef>
          <a:spcPct val="0"/>
        </a:spcBef>
        <a:spcAft>
          <a:spcPct val="0"/>
        </a:spcAft>
        <a:defRPr sz="2933" b="0" kern="1200">
          <a:solidFill>
            <a:schemeClr val="tx1"/>
          </a:solidFill>
          <a:latin typeface="+mj-lt"/>
          <a:ea typeface="+mj-ea"/>
          <a:cs typeface="+mj-cs"/>
        </a:defRPr>
      </a:lvl1pPr>
      <a:lvl2pPr algn="l" rtl="0" eaLnBrk="1" fontAlgn="base" hangingPunct="1">
        <a:spcBef>
          <a:spcPct val="0"/>
        </a:spcBef>
        <a:spcAft>
          <a:spcPct val="0"/>
        </a:spcAft>
        <a:defRPr sz="2667" b="1">
          <a:solidFill>
            <a:schemeClr val="tx2"/>
          </a:solidFill>
          <a:latin typeface="Arial" charset="0"/>
          <a:cs typeface="Arial" charset="0"/>
        </a:defRPr>
      </a:lvl2pPr>
      <a:lvl3pPr algn="l" rtl="0" eaLnBrk="1" fontAlgn="base" hangingPunct="1">
        <a:spcBef>
          <a:spcPct val="0"/>
        </a:spcBef>
        <a:spcAft>
          <a:spcPct val="0"/>
        </a:spcAft>
        <a:defRPr sz="2667" b="1">
          <a:solidFill>
            <a:schemeClr val="tx2"/>
          </a:solidFill>
          <a:latin typeface="Arial" charset="0"/>
          <a:cs typeface="Arial" charset="0"/>
        </a:defRPr>
      </a:lvl3pPr>
      <a:lvl4pPr algn="l" rtl="0" eaLnBrk="1" fontAlgn="base" hangingPunct="1">
        <a:spcBef>
          <a:spcPct val="0"/>
        </a:spcBef>
        <a:spcAft>
          <a:spcPct val="0"/>
        </a:spcAft>
        <a:defRPr sz="2667" b="1">
          <a:solidFill>
            <a:schemeClr val="tx2"/>
          </a:solidFill>
          <a:latin typeface="Arial" charset="0"/>
          <a:cs typeface="Arial" charset="0"/>
        </a:defRPr>
      </a:lvl4pPr>
      <a:lvl5pPr algn="l" rtl="0" eaLnBrk="1" fontAlgn="base" hangingPunct="1">
        <a:spcBef>
          <a:spcPct val="0"/>
        </a:spcBef>
        <a:spcAft>
          <a:spcPct val="0"/>
        </a:spcAft>
        <a:defRPr sz="2667" b="1">
          <a:solidFill>
            <a:schemeClr val="tx2"/>
          </a:solidFill>
          <a:latin typeface="Arial" charset="0"/>
          <a:cs typeface="Arial" charset="0"/>
        </a:defRPr>
      </a:lvl5pPr>
      <a:lvl6pPr marL="609585" algn="l" rtl="0" eaLnBrk="1" fontAlgn="base" hangingPunct="1">
        <a:spcBef>
          <a:spcPct val="0"/>
        </a:spcBef>
        <a:spcAft>
          <a:spcPct val="0"/>
        </a:spcAft>
        <a:defRPr sz="2667" b="1">
          <a:solidFill>
            <a:schemeClr val="tx2"/>
          </a:solidFill>
          <a:latin typeface="Arial" charset="0"/>
          <a:cs typeface="Arial" charset="0"/>
        </a:defRPr>
      </a:lvl6pPr>
      <a:lvl7pPr marL="1219170" algn="l" rtl="0" eaLnBrk="1" fontAlgn="base" hangingPunct="1">
        <a:spcBef>
          <a:spcPct val="0"/>
        </a:spcBef>
        <a:spcAft>
          <a:spcPct val="0"/>
        </a:spcAft>
        <a:defRPr sz="2667" b="1">
          <a:solidFill>
            <a:schemeClr val="tx2"/>
          </a:solidFill>
          <a:latin typeface="Arial" charset="0"/>
          <a:cs typeface="Arial" charset="0"/>
        </a:defRPr>
      </a:lvl7pPr>
      <a:lvl8pPr marL="1828754" algn="l" rtl="0" eaLnBrk="1" fontAlgn="base" hangingPunct="1">
        <a:spcBef>
          <a:spcPct val="0"/>
        </a:spcBef>
        <a:spcAft>
          <a:spcPct val="0"/>
        </a:spcAft>
        <a:defRPr sz="2667" b="1">
          <a:solidFill>
            <a:schemeClr val="tx2"/>
          </a:solidFill>
          <a:latin typeface="Arial" charset="0"/>
          <a:cs typeface="Arial" charset="0"/>
        </a:defRPr>
      </a:lvl8pPr>
      <a:lvl9pPr marL="2438339" algn="l" rtl="0" eaLnBrk="1" fontAlgn="base" hangingPunct="1">
        <a:spcBef>
          <a:spcPct val="0"/>
        </a:spcBef>
        <a:spcAft>
          <a:spcPct val="0"/>
        </a:spcAft>
        <a:defRPr sz="2667"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2133" kern="1200">
          <a:solidFill>
            <a:schemeClr val="tx1"/>
          </a:solidFill>
          <a:latin typeface="+mn-lt"/>
          <a:ea typeface="+mn-ea"/>
          <a:cs typeface="+mn-cs"/>
        </a:defRPr>
      </a:lvl1pPr>
      <a:lvl2pPr marL="234945" indent="-234945" algn="l" rtl="0" eaLnBrk="1" fontAlgn="base" hangingPunct="1">
        <a:lnSpc>
          <a:spcPct val="100000"/>
        </a:lnSpc>
        <a:spcBef>
          <a:spcPct val="0"/>
        </a:spcBef>
        <a:spcAft>
          <a:spcPct val="0"/>
        </a:spcAft>
        <a:buFont typeface="Arial" charset="0"/>
        <a:buChar char="•"/>
        <a:defRPr sz="2133" kern="1200">
          <a:solidFill>
            <a:schemeClr val="tx1"/>
          </a:solidFill>
          <a:latin typeface="+mn-lt"/>
          <a:ea typeface="+mn-ea"/>
          <a:cs typeface="+mn-cs"/>
        </a:defRPr>
      </a:lvl2pPr>
      <a:lvl3pPr marL="480472" indent="-245527"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3pPr>
      <a:lvl4pPr marL="717533" indent="-237061"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4pPr>
      <a:lvl5pPr marL="952476" indent="-234945" algn="l" rtl="0" eaLnBrk="1" fontAlgn="base" hangingPunct="1">
        <a:lnSpc>
          <a:spcPct val="125000"/>
        </a:lnSpc>
        <a:spcBef>
          <a:spcPct val="0"/>
        </a:spcBef>
        <a:spcAft>
          <a:spcPct val="0"/>
        </a:spcAft>
        <a:buFont typeface="Symbol" pitchFamily="18" charset="2"/>
        <a:buChar char="-"/>
        <a:defRPr sz="18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de-DE"/>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4.png"/><Relationship Id="rId3" Type="http://schemas.openxmlformats.org/officeDocument/2006/relationships/image" Target="../media/image64.png"/><Relationship Id="rId7" Type="http://schemas.openxmlformats.org/officeDocument/2006/relationships/image" Target="../media/image68.svg"/><Relationship Id="rId12" Type="http://schemas.openxmlformats.org/officeDocument/2006/relationships/image" Target="../media/image73.png"/><Relationship Id="rId2" Type="http://schemas.openxmlformats.org/officeDocument/2006/relationships/image" Target="../media/image63.png"/><Relationship Id="rId1" Type="http://schemas.openxmlformats.org/officeDocument/2006/relationships/slideLayout" Target="../slideLayouts/slideLayout9.xml"/><Relationship Id="rId6" Type="http://schemas.openxmlformats.org/officeDocument/2006/relationships/image" Target="../media/image67.png"/><Relationship Id="rId11" Type="http://schemas.openxmlformats.org/officeDocument/2006/relationships/image" Target="../media/image72.svg"/><Relationship Id="rId5" Type="http://schemas.openxmlformats.org/officeDocument/2006/relationships/image" Target="../media/image66.svg"/><Relationship Id="rId15" Type="http://schemas.openxmlformats.org/officeDocument/2006/relationships/image" Target="../media/image76.png"/><Relationship Id="rId10" Type="http://schemas.openxmlformats.org/officeDocument/2006/relationships/image" Target="../media/image71.png"/><Relationship Id="rId4" Type="http://schemas.openxmlformats.org/officeDocument/2006/relationships/image" Target="../media/image65.png"/><Relationship Id="rId9" Type="http://schemas.openxmlformats.org/officeDocument/2006/relationships/image" Target="../media/image70.svg"/><Relationship Id="rId14" Type="http://schemas.openxmlformats.org/officeDocument/2006/relationships/image" Target="../media/image7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A1CB95-6B3A-4B88-8FE3-C31C43458C85}"/>
              </a:ext>
            </a:extLst>
          </p:cNvPr>
          <p:cNvSpPr>
            <a:spLocks noGrp="1"/>
          </p:cNvSpPr>
          <p:nvPr>
            <p:ph type="title"/>
          </p:nvPr>
        </p:nvSpPr>
        <p:spPr>
          <a:xfrm>
            <a:off x="335848" y="2541984"/>
            <a:ext cx="11520307" cy="1018823"/>
          </a:xfrm>
        </p:spPr>
        <p:txBody>
          <a:bodyPr/>
          <a:lstStyle/>
          <a:p>
            <a:r>
              <a:rPr lang="en-US" dirty="0"/>
              <a:t>TUM Venture Lab Quantum/Semicon</a:t>
            </a:r>
            <a:br>
              <a:rPr lang="en-US" dirty="0"/>
            </a:br>
            <a:r>
              <a:rPr lang="en-US" dirty="0"/>
              <a:t>QFP - </a:t>
            </a:r>
            <a:r>
              <a:rPr lang="en-US" sz="3200" dirty="0"/>
              <a:t>Project Phase Introduction</a:t>
            </a:r>
            <a:endParaRPr lang="en-US" sz="2000" dirty="0"/>
          </a:p>
        </p:txBody>
      </p:sp>
      <p:sp>
        <p:nvSpPr>
          <p:cNvPr id="5" name="Content Placeholder 4">
            <a:extLst>
              <a:ext uri="{FF2B5EF4-FFF2-40B4-BE49-F238E27FC236}">
                <a16:creationId xmlns:a16="http://schemas.microsoft.com/office/drawing/2014/main" id="{5C7428C6-83B3-4864-B682-EFD117F65FD5}"/>
              </a:ext>
            </a:extLst>
          </p:cNvPr>
          <p:cNvSpPr>
            <a:spLocks noGrp="1"/>
          </p:cNvSpPr>
          <p:nvPr>
            <p:ph idx="10"/>
          </p:nvPr>
        </p:nvSpPr>
        <p:spPr>
          <a:xfrm>
            <a:off x="335846" y="4523629"/>
            <a:ext cx="11520307" cy="1274125"/>
          </a:xfrm>
        </p:spPr>
        <p:txBody>
          <a:bodyPr/>
          <a:lstStyle/>
          <a:p>
            <a:endParaRPr lang="en-US" dirty="0"/>
          </a:p>
          <a:p>
            <a:br>
              <a:rPr lang="en-US" dirty="0"/>
            </a:br>
            <a:r>
              <a:rPr lang="en-US" dirty="0"/>
              <a:t>25.03.25</a:t>
            </a:r>
          </a:p>
        </p:txBody>
      </p:sp>
    </p:spTree>
    <p:extLst>
      <p:ext uri="{BB962C8B-B14F-4D97-AF65-F5344CB8AC3E}">
        <p14:creationId xmlns:p14="http://schemas.microsoft.com/office/powerpoint/2010/main" val="1496004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F886519-1E76-BC11-C921-586071ED3F0C}"/>
              </a:ext>
            </a:extLst>
          </p:cNvPr>
          <p:cNvSpPr>
            <a:spLocks noGrp="1"/>
          </p:cNvSpPr>
          <p:nvPr>
            <p:ph idx="1"/>
          </p:nvPr>
        </p:nvSpPr>
        <p:spPr/>
        <p:txBody>
          <a:bodyPr/>
          <a:lstStyle/>
          <a:p>
            <a:r>
              <a:rPr lang="en-GB" b="1" dirty="0"/>
              <a:t>Quantum Sensing for Medical Diagnostics</a:t>
            </a:r>
            <a:r>
              <a:rPr lang="en-GB" dirty="0"/>
              <a:t> </a:t>
            </a:r>
          </a:p>
          <a:p>
            <a:pPr marL="742950" lvl="1" indent="-285750"/>
            <a:r>
              <a:rPr lang="en-GB" b="1" dirty="0"/>
              <a:t>Purpose</a:t>
            </a:r>
            <a:r>
              <a:rPr lang="en-GB" dirty="0"/>
              <a:t>: Explore how quantum sensors can improve medical diagnostics, such as early detection of diseases.</a:t>
            </a:r>
          </a:p>
          <a:p>
            <a:pPr marL="742950" lvl="1" indent="-285750"/>
            <a:r>
              <a:rPr lang="en-GB" b="1" dirty="0"/>
              <a:t>Learning Outcomes</a:t>
            </a:r>
            <a:r>
              <a:rPr lang="en-GB" dirty="0"/>
              <a:t>: Understanding of quantum sensing principles, market needs in healthcare, and potential customer segments.</a:t>
            </a:r>
          </a:p>
          <a:p>
            <a:pPr marL="742950" lvl="1" indent="-285750"/>
            <a:r>
              <a:rPr lang="en-GB" b="1" dirty="0"/>
              <a:t>Goals</a:t>
            </a:r>
            <a:r>
              <a:rPr lang="en-GB" dirty="0"/>
              <a:t>: Identify specific medical applications, </a:t>
            </a:r>
            <a:r>
              <a:rPr lang="en-GB" dirty="0" err="1"/>
              <a:t>analyze</a:t>
            </a:r>
            <a:r>
              <a:rPr lang="en-GB" dirty="0"/>
              <a:t> competitors, and propose a business model.</a:t>
            </a:r>
          </a:p>
          <a:p>
            <a:pPr marL="742950" lvl="1" indent="-285750"/>
            <a:r>
              <a:rPr lang="en-GB" b="1" dirty="0"/>
              <a:t>Deliverables</a:t>
            </a:r>
            <a:r>
              <a:rPr lang="en-GB" dirty="0"/>
              <a:t>: A report detailing potential applications, market analysis, and a preliminary business plan.</a:t>
            </a:r>
          </a:p>
          <a:p>
            <a:endParaRPr lang="en-PK" dirty="0"/>
          </a:p>
        </p:txBody>
      </p:sp>
      <p:sp>
        <p:nvSpPr>
          <p:cNvPr id="3" name="Footer Placeholder 2">
            <a:extLst>
              <a:ext uri="{FF2B5EF4-FFF2-40B4-BE49-F238E27FC236}">
                <a16:creationId xmlns:a16="http://schemas.microsoft.com/office/drawing/2014/main" id="{F658D7F5-2194-2A58-ECEE-DE5B46FF00D0}"/>
              </a:ext>
            </a:extLst>
          </p:cNvPr>
          <p:cNvSpPr>
            <a:spLocks noGrp="1"/>
          </p:cNvSpPr>
          <p:nvPr>
            <p:ph type="ftr" sz="quarter" idx="10"/>
          </p:nvPr>
        </p:nvSpPr>
        <p:spPr/>
        <p:txBody>
          <a:bodyPr/>
          <a:lstStyle/>
          <a:p>
            <a:endParaRPr lang="de-DE"/>
          </a:p>
        </p:txBody>
      </p:sp>
      <p:sp>
        <p:nvSpPr>
          <p:cNvPr id="4" name="Slide Number Placeholder 3">
            <a:extLst>
              <a:ext uri="{FF2B5EF4-FFF2-40B4-BE49-F238E27FC236}">
                <a16:creationId xmlns:a16="http://schemas.microsoft.com/office/drawing/2014/main" id="{2AA11642-A8CC-EBA3-3BF2-69248CCE6C6F}"/>
              </a:ext>
            </a:extLst>
          </p:cNvPr>
          <p:cNvSpPr>
            <a:spLocks noGrp="1"/>
          </p:cNvSpPr>
          <p:nvPr>
            <p:ph type="sldNum" sz="quarter" idx="11"/>
          </p:nvPr>
        </p:nvSpPr>
        <p:spPr/>
        <p:txBody>
          <a:bodyPr/>
          <a:lstStyle/>
          <a:p>
            <a:fld id="{CE58CB1E-F828-4F11-99E0-327109AF9DA4}" type="slidenum">
              <a:rPr lang="de-DE" smtClean="0"/>
              <a:pPr/>
              <a:t>10</a:t>
            </a:fld>
            <a:endParaRPr lang="de-DE"/>
          </a:p>
        </p:txBody>
      </p:sp>
      <p:sp>
        <p:nvSpPr>
          <p:cNvPr id="5" name="Title 4">
            <a:extLst>
              <a:ext uri="{FF2B5EF4-FFF2-40B4-BE49-F238E27FC236}">
                <a16:creationId xmlns:a16="http://schemas.microsoft.com/office/drawing/2014/main" id="{8FED8226-DE44-6BEA-38F3-7F8003C23B88}"/>
              </a:ext>
            </a:extLst>
          </p:cNvPr>
          <p:cNvSpPr>
            <a:spLocks noGrp="1"/>
          </p:cNvSpPr>
          <p:nvPr>
            <p:ph type="title"/>
          </p:nvPr>
        </p:nvSpPr>
        <p:spPr/>
        <p:txBody>
          <a:bodyPr/>
          <a:lstStyle/>
          <a:p>
            <a:r>
              <a:rPr lang="en-PK" dirty="0"/>
              <a:t>Research Challenges</a:t>
            </a:r>
          </a:p>
        </p:txBody>
      </p:sp>
      <p:sp>
        <p:nvSpPr>
          <p:cNvPr id="6" name="TextBox 5">
            <a:extLst>
              <a:ext uri="{FF2B5EF4-FFF2-40B4-BE49-F238E27FC236}">
                <a16:creationId xmlns:a16="http://schemas.microsoft.com/office/drawing/2014/main" id="{74A0366B-5035-2DBB-CAA6-93915EC77B23}"/>
              </a:ext>
            </a:extLst>
          </p:cNvPr>
          <p:cNvSpPr txBox="1"/>
          <p:nvPr/>
        </p:nvSpPr>
        <p:spPr>
          <a:xfrm>
            <a:off x="4895779" y="1697341"/>
            <a:ext cx="1319514" cy="277512"/>
          </a:xfrm>
          <a:prstGeom prst="rect">
            <a:avLst/>
          </a:prstGeom>
          <a:noFill/>
        </p:spPr>
        <p:txBody>
          <a:bodyPr wrap="square" lIns="0" tIns="0" rIns="0" bIns="0" rtlCol="0">
            <a:spAutoFit/>
          </a:bodyPr>
          <a:lstStyle/>
          <a:p>
            <a:pPr algn="ctr">
              <a:lnSpc>
                <a:spcPct val="125000"/>
              </a:lnSpc>
            </a:pPr>
            <a:r>
              <a:rPr lang="en-PK" sz="1600" b="1" dirty="0">
                <a:latin typeface="+mn-lt"/>
              </a:rPr>
              <a:t>Topic A</a:t>
            </a:r>
          </a:p>
        </p:txBody>
      </p:sp>
      <p:sp>
        <p:nvSpPr>
          <p:cNvPr id="7" name="TextBox 6">
            <a:extLst>
              <a:ext uri="{FF2B5EF4-FFF2-40B4-BE49-F238E27FC236}">
                <a16:creationId xmlns:a16="http://schemas.microsoft.com/office/drawing/2014/main" id="{46FB44D6-DC11-390E-97B7-B523F2703BB9}"/>
              </a:ext>
            </a:extLst>
          </p:cNvPr>
          <p:cNvSpPr txBox="1"/>
          <p:nvPr/>
        </p:nvSpPr>
        <p:spPr>
          <a:xfrm>
            <a:off x="4433434" y="5451675"/>
            <a:ext cx="2244204" cy="277512"/>
          </a:xfrm>
          <a:prstGeom prst="rect">
            <a:avLst/>
          </a:prstGeom>
          <a:noFill/>
        </p:spPr>
        <p:txBody>
          <a:bodyPr wrap="none" lIns="0" tIns="0" rIns="0" bIns="0" rtlCol="0">
            <a:spAutoFit/>
          </a:bodyPr>
          <a:lstStyle/>
          <a:p>
            <a:pPr algn="l">
              <a:lnSpc>
                <a:spcPct val="125000"/>
              </a:lnSpc>
            </a:pPr>
            <a:r>
              <a:rPr lang="en-PK" sz="1600" dirty="0">
                <a:latin typeface="+mn-lt"/>
              </a:rPr>
              <a:t>Ginevra, Daniel, Raunaq</a:t>
            </a:r>
          </a:p>
        </p:txBody>
      </p:sp>
    </p:spTree>
    <p:extLst>
      <p:ext uri="{BB962C8B-B14F-4D97-AF65-F5344CB8AC3E}">
        <p14:creationId xmlns:p14="http://schemas.microsoft.com/office/powerpoint/2010/main" val="4195579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C0F268-FD0C-09DC-C999-CD38348801B3}"/>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68D54E-2376-8E80-7DCC-B7254EB88782}"/>
              </a:ext>
            </a:extLst>
          </p:cNvPr>
          <p:cNvSpPr>
            <a:spLocks noGrp="1"/>
          </p:cNvSpPr>
          <p:nvPr>
            <p:ph idx="1"/>
          </p:nvPr>
        </p:nvSpPr>
        <p:spPr/>
        <p:txBody>
          <a:bodyPr/>
          <a:lstStyle/>
          <a:p>
            <a:r>
              <a:rPr lang="en-GB" b="1" dirty="0"/>
              <a:t>Quantum Algorithms for Financial </a:t>
            </a:r>
            <a:r>
              <a:rPr lang="en-GB" b="1" dirty="0" err="1"/>
              <a:t>Modeling</a:t>
            </a:r>
            <a:r>
              <a:rPr lang="en-GB" dirty="0"/>
              <a:t> </a:t>
            </a:r>
          </a:p>
          <a:p>
            <a:pPr marL="742950" lvl="1" indent="-285750"/>
            <a:r>
              <a:rPr lang="en-GB" b="1" dirty="0"/>
              <a:t>Purpose</a:t>
            </a:r>
            <a:r>
              <a:rPr lang="en-GB" dirty="0"/>
              <a:t>: Investigate the use of quantum algorithms like QAOA in optimizing financial models.</a:t>
            </a:r>
          </a:p>
          <a:p>
            <a:pPr marL="742950" lvl="1" indent="-285750"/>
            <a:r>
              <a:rPr lang="en-GB" b="1" dirty="0"/>
              <a:t>Learning Outcomes</a:t>
            </a:r>
            <a:r>
              <a:rPr lang="en-GB" dirty="0"/>
              <a:t>: Knowledge of quantum algorithms, financial market requirements, and value proposition development.</a:t>
            </a:r>
          </a:p>
          <a:p>
            <a:pPr marL="742950" lvl="1" indent="-285750"/>
            <a:r>
              <a:rPr lang="en-GB" b="1" dirty="0"/>
              <a:t>Goals</a:t>
            </a:r>
            <a:r>
              <a:rPr lang="en-GB" dirty="0"/>
              <a:t>: Develop a use case, perform a competitor analysis, and suggest a pilot project.</a:t>
            </a:r>
          </a:p>
          <a:p>
            <a:pPr marL="742950" lvl="1" indent="-285750"/>
            <a:r>
              <a:rPr lang="en-GB" b="1" dirty="0"/>
              <a:t>Deliverables</a:t>
            </a:r>
            <a:r>
              <a:rPr lang="en-GB" dirty="0"/>
              <a:t>: Presentation on the use case, market analysis, and a proposal for a pilot project.</a:t>
            </a:r>
          </a:p>
          <a:p>
            <a:endParaRPr lang="en-PK" dirty="0"/>
          </a:p>
        </p:txBody>
      </p:sp>
      <p:sp>
        <p:nvSpPr>
          <p:cNvPr id="3" name="Footer Placeholder 2">
            <a:extLst>
              <a:ext uri="{FF2B5EF4-FFF2-40B4-BE49-F238E27FC236}">
                <a16:creationId xmlns:a16="http://schemas.microsoft.com/office/drawing/2014/main" id="{E1732B23-C400-E4E5-F0BD-3F0A0ABDDAFE}"/>
              </a:ext>
            </a:extLst>
          </p:cNvPr>
          <p:cNvSpPr>
            <a:spLocks noGrp="1"/>
          </p:cNvSpPr>
          <p:nvPr>
            <p:ph type="ftr" sz="quarter" idx="10"/>
          </p:nvPr>
        </p:nvSpPr>
        <p:spPr/>
        <p:txBody>
          <a:bodyPr/>
          <a:lstStyle/>
          <a:p>
            <a:endParaRPr lang="de-DE"/>
          </a:p>
        </p:txBody>
      </p:sp>
      <p:sp>
        <p:nvSpPr>
          <p:cNvPr id="4" name="Slide Number Placeholder 3">
            <a:extLst>
              <a:ext uri="{FF2B5EF4-FFF2-40B4-BE49-F238E27FC236}">
                <a16:creationId xmlns:a16="http://schemas.microsoft.com/office/drawing/2014/main" id="{1F5DEA15-04D4-4C0B-50B7-B561928E19F7}"/>
              </a:ext>
            </a:extLst>
          </p:cNvPr>
          <p:cNvSpPr>
            <a:spLocks noGrp="1"/>
          </p:cNvSpPr>
          <p:nvPr>
            <p:ph type="sldNum" sz="quarter" idx="11"/>
          </p:nvPr>
        </p:nvSpPr>
        <p:spPr/>
        <p:txBody>
          <a:bodyPr/>
          <a:lstStyle/>
          <a:p>
            <a:fld id="{CE58CB1E-F828-4F11-99E0-327109AF9DA4}" type="slidenum">
              <a:rPr lang="de-DE" smtClean="0"/>
              <a:pPr/>
              <a:t>11</a:t>
            </a:fld>
            <a:endParaRPr lang="de-DE"/>
          </a:p>
        </p:txBody>
      </p:sp>
      <p:sp>
        <p:nvSpPr>
          <p:cNvPr id="5" name="Title 4">
            <a:extLst>
              <a:ext uri="{FF2B5EF4-FFF2-40B4-BE49-F238E27FC236}">
                <a16:creationId xmlns:a16="http://schemas.microsoft.com/office/drawing/2014/main" id="{70B215E8-A167-C05D-4F21-399E3C9DAE49}"/>
              </a:ext>
            </a:extLst>
          </p:cNvPr>
          <p:cNvSpPr>
            <a:spLocks noGrp="1"/>
          </p:cNvSpPr>
          <p:nvPr>
            <p:ph type="title"/>
          </p:nvPr>
        </p:nvSpPr>
        <p:spPr/>
        <p:txBody>
          <a:bodyPr/>
          <a:lstStyle/>
          <a:p>
            <a:r>
              <a:rPr lang="en-PK" dirty="0"/>
              <a:t>Research Challenges</a:t>
            </a:r>
          </a:p>
        </p:txBody>
      </p:sp>
      <p:sp>
        <p:nvSpPr>
          <p:cNvPr id="6" name="TextBox 5">
            <a:extLst>
              <a:ext uri="{FF2B5EF4-FFF2-40B4-BE49-F238E27FC236}">
                <a16:creationId xmlns:a16="http://schemas.microsoft.com/office/drawing/2014/main" id="{05155922-84D7-8515-DC12-DA673D7CB945}"/>
              </a:ext>
            </a:extLst>
          </p:cNvPr>
          <p:cNvSpPr txBox="1"/>
          <p:nvPr/>
        </p:nvSpPr>
        <p:spPr>
          <a:xfrm>
            <a:off x="4895779" y="1697341"/>
            <a:ext cx="1319514" cy="277512"/>
          </a:xfrm>
          <a:prstGeom prst="rect">
            <a:avLst/>
          </a:prstGeom>
          <a:noFill/>
        </p:spPr>
        <p:txBody>
          <a:bodyPr wrap="square" lIns="0" tIns="0" rIns="0" bIns="0" rtlCol="0">
            <a:spAutoFit/>
          </a:bodyPr>
          <a:lstStyle/>
          <a:p>
            <a:pPr algn="ctr">
              <a:lnSpc>
                <a:spcPct val="125000"/>
              </a:lnSpc>
            </a:pPr>
            <a:r>
              <a:rPr lang="en-PK" sz="1600" b="1" dirty="0">
                <a:latin typeface="+mn-lt"/>
              </a:rPr>
              <a:t>Topic B</a:t>
            </a:r>
          </a:p>
        </p:txBody>
      </p:sp>
      <p:sp>
        <p:nvSpPr>
          <p:cNvPr id="7" name="TextBox 6">
            <a:extLst>
              <a:ext uri="{FF2B5EF4-FFF2-40B4-BE49-F238E27FC236}">
                <a16:creationId xmlns:a16="http://schemas.microsoft.com/office/drawing/2014/main" id="{8F2AF0DF-3A2C-2B66-41F8-9BB25D0621D7}"/>
              </a:ext>
            </a:extLst>
          </p:cNvPr>
          <p:cNvSpPr txBox="1"/>
          <p:nvPr/>
        </p:nvSpPr>
        <p:spPr>
          <a:xfrm>
            <a:off x="4651442" y="5440101"/>
            <a:ext cx="2415085" cy="277512"/>
          </a:xfrm>
          <a:prstGeom prst="rect">
            <a:avLst/>
          </a:prstGeom>
          <a:noFill/>
        </p:spPr>
        <p:txBody>
          <a:bodyPr wrap="none" lIns="0" tIns="0" rIns="0" bIns="0" rtlCol="0">
            <a:spAutoFit/>
          </a:bodyPr>
          <a:lstStyle/>
          <a:p>
            <a:pPr algn="l">
              <a:lnSpc>
                <a:spcPct val="125000"/>
              </a:lnSpc>
            </a:pPr>
            <a:r>
              <a:rPr lang="en-PK" sz="1600" dirty="0">
                <a:latin typeface="+mn-lt"/>
              </a:rPr>
              <a:t>Jessica, Aparna, Max Wolf</a:t>
            </a:r>
          </a:p>
        </p:txBody>
      </p:sp>
    </p:spTree>
    <p:extLst>
      <p:ext uri="{BB962C8B-B14F-4D97-AF65-F5344CB8AC3E}">
        <p14:creationId xmlns:p14="http://schemas.microsoft.com/office/powerpoint/2010/main" val="1261264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69C4E-C566-45C7-7145-DF5285C7BD3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C4B94D-54A5-36C1-B89A-F7A80D3D64B6}"/>
              </a:ext>
            </a:extLst>
          </p:cNvPr>
          <p:cNvSpPr>
            <a:spLocks noGrp="1"/>
          </p:cNvSpPr>
          <p:nvPr>
            <p:ph idx="1"/>
          </p:nvPr>
        </p:nvSpPr>
        <p:spPr/>
        <p:txBody>
          <a:bodyPr/>
          <a:lstStyle/>
          <a:p>
            <a:r>
              <a:rPr lang="en-GB" b="1" dirty="0"/>
              <a:t>Cryogenic Technologies for Quantum Computing</a:t>
            </a:r>
            <a:r>
              <a:rPr lang="en-GB" dirty="0"/>
              <a:t> </a:t>
            </a:r>
          </a:p>
          <a:p>
            <a:pPr marL="742950" lvl="1" indent="-285750"/>
            <a:r>
              <a:rPr lang="en-GB" b="1" dirty="0"/>
              <a:t>Purpose</a:t>
            </a:r>
            <a:r>
              <a:rPr lang="en-GB" dirty="0"/>
              <a:t>: Examine the role of cryostats in advancing quantum computing technologies.</a:t>
            </a:r>
          </a:p>
          <a:p>
            <a:pPr marL="742950" lvl="1" indent="-285750"/>
            <a:r>
              <a:rPr lang="en-GB" b="1" dirty="0"/>
              <a:t>Learning Outcomes</a:t>
            </a:r>
            <a:r>
              <a:rPr lang="en-GB" dirty="0"/>
              <a:t>: Understanding of cryogenic technology, its market, and potential business opportunities.</a:t>
            </a:r>
          </a:p>
          <a:p>
            <a:pPr marL="742950" lvl="1" indent="-285750"/>
            <a:r>
              <a:rPr lang="en-GB" b="1" dirty="0"/>
              <a:t>Goals</a:t>
            </a:r>
            <a:r>
              <a:rPr lang="en-GB" dirty="0"/>
              <a:t>: Identify key players, </a:t>
            </a:r>
            <a:r>
              <a:rPr lang="en-GB" dirty="0" err="1"/>
              <a:t>analyze</a:t>
            </a:r>
            <a:r>
              <a:rPr lang="en-GB" dirty="0"/>
              <a:t> the supply chain, and propose a new product idea.</a:t>
            </a:r>
          </a:p>
          <a:p>
            <a:pPr marL="742950" lvl="1" indent="-285750"/>
            <a:r>
              <a:rPr lang="en-GB" b="1" dirty="0"/>
              <a:t>Deliverables</a:t>
            </a:r>
            <a:r>
              <a:rPr lang="en-GB" dirty="0"/>
              <a:t>: A market analysis report and a product development proposal.</a:t>
            </a:r>
          </a:p>
          <a:p>
            <a:pPr marL="742950" lvl="1" indent="-285750">
              <a:buFont typeface="+mj-lt"/>
              <a:buAutoNum type="arabicPeriod"/>
            </a:pPr>
            <a:endParaRPr lang="en-GB" dirty="0"/>
          </a:p>
          <a:p>
            <a:pPr marL="742950" lvl="1" indent="-285750">
              <a:buFont typeface="+mj-lt"/>
              <a:buAutoNum type="arabicPeriod"/>
            </a:pPr>
            <a:endParaRPr lang="en-GB" dirty="0"/>
          </a:p>
        </p:txBody>
      </p:sp>
      <p:sp>
        <p:nvSpPr>
          <p:cNvPr id="3" name="Footer Placeholder 2">
            <a:extLst>
              <a:ext uri="{FF2B5EF4-FFF2-40B4-BE49-F238E27FC236}">
                <a16:creationId xmlns:a16="http://schemas.microsoft.com/office/drawing/2014/main" id="{A4385A23-BAD7-01A8-4B5D-4720E184D7B3}"/>
              </a:ext>
            </a:extLst>
          </p:cNvPr>
          <p:cNvSpPr>
            <a:spLocks noGrp="1"/>
          </p:cNvSpPr>
          <p:nvPr>
            <p:ph type="ftr" sz="quarter" idx="10"/>
          </p:nvPr>
        </p:nvSpPr>
        <p:spPr/>
        <p:txBody>
          <a:bodyPr/>
          <a:lstStyle/>
          <a:p>
            <a:endParaRPr lang="de-DE"/>
          </a:p>
        </p:txBody>
      </p:sp>
      <p:sp>
        <p:nvSpPr>
          <p:cNvPr id="4" name="Slide Number Placeholder 3">
            <a:extLst>
              <a:ext uri="{FF2B5EF4-FFF2-40B4-BE49-F238E27FC236}">
                <a16:creationId xmlns:a16="http://schemas.microsoft.com/office/drawing/2014/main" id="{90ABD3C6-59D7-5909-A8D6-C104066732A7}"/>
              </a:ext>
            </a:extLst>
          </p:cNvPr>
          <p:cNvSpPr>
            <a:spLocks noGrp="1"/>
          </p:cNvSpPr>
          <p:nvPr>
            <p:ph type="sldNum" sz="quarter" idx="11"/>
          </p:nvPr>
        </p:nvSpPr>
        <p:spPr/>
        <p:txBody>
          <a:bodyPr/>
          <a:lstStyle/>
          <a:p>
            <a:fld id="{CE58CB1E-F828-4F11-99E0-327109AF9DA4}" type="slidenum">
              <a:rPr lang="de-DE" smtClean="0"/>
              <a:pPr/>
              <a:t>12</a:t>
            </a:fld>
            <a:endParaRPr lang="de-DE"/>
          </a:p>
        </p:txBody>
      </p:sp>
      <p:sp>
        <p:nvSpPr>
          <p:cNvPr id="5" name="Title 4">
            <a:extLst>
              <a:ext uri="{FF2B5EF4-FFF2-40B4-BE49-F238E27FC236}">
                <a16:creationId xmlns:a16="http://schemas.microsoft.com/office/drawing/2014/main" id="{67FC3178-C06A-86D5-5AEB-9F1E1D61C069}"/>
              </a:ext>
            </a:extLst>
          </p:cNvPr>
          <p:cNvSpPr>
            <a:spLocks noGrp="1"/>
          </p:cNvSpPr>
          <p:nvPr>
            <p:ph type="title"/>
          </p:nvPr>
        </p:nvSpPr>
        <p:spPr/>
        <p:txBody>
          <a:bodyPr/>
          <a:lstStyle/>
          <a:p>
            <a:r>
              <a:rPr lang="en-PK" dirty="0"/>
              <a:t>Research Challenges</a:t>
            </a:r>
          </a:p>
        </p:txBody>
      </p:sp>
      <p:sp>
        <p:nvSpPr>
          <p:cNvPr id="6" name="TextBox 5">
            <a:extLst>
              <a:ext uri="{FF2B5EF4-FFF2-40B4-BE49-F238E27FC236}">
                <a16:creationId xmlns:a16="http://schemas.microsoft.com/office/drawing/2014/main" id="{166D3C3C-7510-2EDB-983A-63BB8DF89A55}"/>
              </a:ext>
            </a:extLst>
          </p:cNvPr>
          <p:cNvSpPr txBox="1"/>
          <p:nvPr/>
        </p:nvSpPr>
        <p:spPr>
          <a:xfrm>
            <a:off x="4895779" y="1697341"/>
            <a:ext cx="1319514" cy="277512"/>
          </a:xfrm>
          <a:prstGeom prst="rect">
            <a:avLst/>
          </a:prstGeom>
          <a:noFill/>
        </p:spPr>
        <p:txBody>
          <a:bodyPr wrap="square" lIns="0" tIns="0" rIns="0" bIns="0" rtlCol="0">
            <a:spAutoFit/>
          </a:bodyPr>
          <a:lstStyle/>
          <a:p>
            <a:pPr algn="ctr">
              <a:lnSpc>
                <a:spcPct val="125000"/>
              </a:lnSpc>
            </a:pPr>
            <a:r>
              <a:rPr lang="en-PK" sz="1600" b="1" dirty="0">
                <a:latin typeface="+mn-lt"/>
              </a:rPr>
              <a:t>Topic C</a:t>
            </a:r>
          </a:p>
        </p:txBody>
      </p:sp>
      <p:sp>
        <p:nvSpPr>
          <p:cNvPr id="7" name="TextBox 6">
            <a:extLst>
              <a:ext uri="{FF2B5EF4-FFF2-40B4-BE49-F238E27FC236}">
                <a16:creationId xmlns:a16="http://schemas.microsoft.com/office/drawing/2014/main" id="{AA721846-D85D-A04D-E0AD-ADBFA1D58F8D}"/>
              </a:ext>
            </a:extLst>
          </p:cNvPr>
          <p:cNvSpPr txBox="1"/>
          <p:nvPr/>
        </p:nvSpPr>
        <p:spPr>
          <a:xfrm>
            <a:off x="4558468" y="5370653"/>
            <a:ext cx="1994136" cy="277512"/>
          </a:xfrm>
          <a:prstGeom prst="rect">
            <a:avLst/>
          </a:prstGeom>
          <a:noFill/>
        </p:spPr>
        <p:txBody>
          <a:bodyPr wrap="none" lIns="0" tIns="0" rIns="0" bIns="0" rtlCol="0">
            <a:spAutoFit/>
          </a:bodyPr>
          <a:lstStyle/>
          <a:p>
            <a:pPr algn="l">
              <a:lnSpc>
                <a:spcPct val="125000"/>
              </a:lnSpc>
            </a:pPr>
            <a:r>
              <a:rPr lang="en-PK" sz="1600" dirty="0">
                <a:latin typeface="+mn-lt"/>
              </a:rPr>
              <a:t>Alan, Fabian, Maurice</a:t>
            </a:r>
          </a:p>
        </p:txBody>
      </p:sp>
    </p:spTree>
    <p:extLst>
      <p:ext uri="{BB962C8B-B14F-4D97-AF65-F5344CB8AC3E}">
        <p14:creationId xmlns:p14="http://schemas.microsoft.com/office/powerpoint/2010/main" val="86536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409BF-FFCD-53C0-F93C-4B456BABF933}"/>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3F4E8E-0BB4-F859-E191-FD756577AB14}"/>
              </a:ext>
            </a:extLst>
          </p:cNvPr>
          <p:cNvSpPr>
            <a:spLocks noGrp="1"/>
          </p:cNvSpPr>
          <p:nvPr>
            <p:ph idx="1"/>
          </p:nvPr>
        </p:nvSpPr>
        <p:spPr>
          <a:xfrm>
            <a:off x="335844" y="1699412"/>
            <a:ext cx="11517491" cy="4660465"/>
          </a:xfrm>
        </p:spPr>
        <p:txBody>
          <a:bodyPr/>
          <a:lstStyle/>
          <a:p>
            <a:pPr algn="l">
              <a:buNone/>
            </a:pPr>
            <a:r>
              <a:rPr lang="en-GB" b="1" i="0" dirty="0">
                <a:effectLst/>
              </a:rPr>
              <a:t>Quantum-Enabled Financial Fraud Detection</a:t>
            </a:r>
          </a:p>
          <a:p>
            <a:pPr lvl="3">
              <a:buFont typeface="Arial" panose="020B0604020202020204" pitchFamily="34" charset="0"/>
              <a:buChar char="•"/>
            </a:pPr>
            <a:r>
              <a:rPr lang="en-GB" sz="1600" b="1" i="0" dirty="0">
                <a:effectLst/>
              </a:rPr>
              <a:t>Purpose</a:t>
            </a:r>
            <a:r>
              <a:rPr lang="en-GB" sz="1600" b="0" i="0" dirty="0">
                <a:effectLst/>
              </a:rPr>
              <a:t>: Investigate quantum machine learning for detecting fraudulent transactions in banking.</a:t>
            </a:r>
          </a:p>
          <a:p>
            <a:pPr lvl="3">
              <a:spcBef>
                <a:spcPts val="300"/>
              </a:spcBef>
              <a:buFont typeface="Arial" panose="020B0604020202020204" pitchFamily="34" charset="0"/>
              <a:buChar char="•"/>
            </a:pPr>
            <a:r>
              <a:rPr lang="en-GB" sz="1600" b="1" i="0" dirty="0">
                <a:effectLst/>
              </a:rPr>
              <a:t>Learning Outcomes</a:t>
            </a:r>
            <a:r>
              <a:rPr lang="en-GB" sz="1600" b="0" i="0" dirty="0">
                <a:effectLst/>
              </a:rPr>
              <a:t>: Quantum ML applications, financial compliance requirements, and customer pain points.</a:t>
            </a:r>
          </a:p>
          <a:p>
            <a:pPr lvl="3">
              <a:spcBef>
                <a:spcPts val="300"/>
              </a:spcBef>
              <a:buFont typeface="Arial" panose="020B0604020202020204" pitchFamily="34" charset="0"/>
              <a:buChar char="•"/>
            </a:pPr>
            <a:r>
              <a:rPr lang="en-GB" sz="1600" b="1" i="0" dirty="0">
                <a:effectLst/>
              </a:rPr>
              <a:t>Goals</a:t>
            </a:r>
            <a:r>
              <a:rPr lang="en-GB" sz="1600" b="0" i="0" dirty="0">
                <a:effectLst/>
              </a:rPr>
              <a:t>: Draft a fraud detection workflow concept and </a:t>
            </a:r>
            <a:r>
              <a:rPr lang="en-GB" sz="1600" b="0" i="0" dirty="0" err="1">
                <a:effectLst/>
              </a:rPr>
              <a:t>analyze</a:t>
            </a:r>
            <a:r>
              <a:rPr lang="en-GB" sz="1600" b="0" i="0" dirty="0">
                <a:effectLst/>
              </a:rPr>
              <a:t> 2–3 fintech competitors.</a:t>
            </a:r>
          </a:p>
          <a:p>
            <a:pPr lvl="3">
              <a:spcBef>
                <a:spcPts val="300"/>
              </a:spcBef>
              <a:buFont typeface="Arial" panose="020B0604020202020204" pitchFamily="34" charset="0"/>
              <a:buChar char="•"/>
            </a:pPr>
            <a:r>
              <a:rPr lang="en-GB" sz="1600" b="1" i="0" dirty="0">
                <a:effectLst/>
              </a:rPr>
              <a:t>Deliverables</a:t>
            </a:r>
            <a:r>
              <a:rPr lang="en-GB" sz="1600" b="0" i="0" dirty="0">
                <a:effectLst/>
              </a:rPr>
              <a:t>: Workflow diagram, competitor analysis, and a 1-page value proposition for banks.</a:t>
            </a:r>
          </a:p>
          <a:p>
            <a:pPr marL="742950" lvl="1" indent="-285750">
              <a:buFont typeface="+mj-lt"/>
              <a:buAutoNum type="arabicPeriod" startAt="4"/>
            </a:pPr>
            <a:endParaRPr lang="en-GB" dirty="0"/>
          </a:p>
          <a:p>
            <a:pPr marL="742950" lvl="1" indent="-285750">
              <a:buFont typeface="+mj-lt"/>
              <a:buAutoNum type="arabicPeriod" startAt="4"/>
            </a:pPr>
            <a:endParaRPr lang="en-GB" dirty="0"/>
          </a:p>
        </p:txBody>
      </p:sp>
      <p:sp>
        <p:nvSpPr>
          <p:cNvPr id="3" name="Footer Placeholder 2">
            <a:extLst>
              <a:ext uri="{FF2B5EF4-FFF2-40B4-BE49-F238E27FC236}">
                <a16:creationId xmlns:a16="http://schemas.microsoft.com/office/drawing/2014/main" id="{DBD6D590-73C3-3C9D-745B-E88EAEAB2E59}"/>
              </a:ext>
            </a:extLst>
          </p:cNvPr>
          <p:cNvSpPr>
            <a:spLocks noGrp="1"/>
          </p:cNvSpPr>
          <p:nvPr>
            <p:ph type="ftr" sz="quarter" idx="10"/>
          </p:nvPr>
        </p:nvSpPr>
        <p:spPr/>
        <p:txBody>
          <a:bodyPr/>
          <a:lstStyle/>
          <a:p>
            <a:endParaRPr lang="de-DE"/>
          </a:p>
        </p:txBody>
      </p:sp>
      <p:sp>
        <p:nvSpPr>
          <p:cNvPr id="4" name="Slide Number Placeholder 3">
            <a:extLst>
              <a:ext uri="{FF2B5EF4-FFF2-40B4-BE49-F238E27FC236}">
                <a16:creationId xmlns:a16="http://schemas.microsoft.com/office/drawing/2014/main" id="{77F0478E-9774-E17D-5D7A-906873EB2DA0}"/>
              </a:ext>
            </a:extLst>
          </p:cNvPr>
          <p:cNvSpPr>
            <a:spLocks noGrp="1"/>
          </p:cNvSpPr>
          <p:nvPr>
            <p:ph type="sldNum" sz="quarter" idx="11"/>
          </p:nvPr>
        </p:nvSpPr>
        <p:spPr/>
        <p:txBody>
          <a:bodyPr/>
          <a:lstStyle/>
          <a:p>
            <a:fld id="{CE58CB1E-F828-4F11-99E0-327109AF9DA4}" type="slidenum">
              <a:rPr lang="de-DE" smtClean="0"/>
              <a:pPr/>
              <a:t>13</a:t>
            </a:fld>
            <a:endParaRPr lang="de-DE"/>
          </a:p>
        </p:txBody>
      </p:sp>
      <p:sp>
        <p:nvSpPr>
          <p:cNvPr id="5" name="Title 4">
            <a:extLst>
              <a:ext uri="{FF2B5EF4-FFF2-40B4-BE49-F238E27FC236}">
                <a16:creationId xmlns:a16="http://schemas.microsoft.com/office/drawing/2014/main" id="{DBD766FB-E6CC-1F7E-ED63-1D41CAE9ACCB}"/>
              </a:ext>
            </a:extLst>
          </p:cNvPr>
          <p:cNvSpPr>
            <a:spLocks noGrp="1"/>
          </p:cNvSpPr>
          <p:nvPr>
            <p:ph type="title"/>
          </p:nvPr>
        </p:nvSpPr>
        <p:spPr/>
        <p:txBody>
          <a:bodyPr/>
          <a:lstStyle/>
          <a:p>
            <a:r>
              <a:rPr lang="en-PK" dirty="0"/>
              <a:t>Research Challenges</a:t>
            </a:r>
          </a:p>
        </p:txBody>
      </p:sp>
      <p:sp>
        <p:nvSpPr>
          <p:cNvPr id="6" name="TextBox 5">
            <a:extLst>
              <a:ext uri="{FF2B5EF4-FFF2-40B4-BE49-F238E27FC236}">
                <a16:creationId xmlns:a16="http://schemas.microsoft.com/office/drawing/2014/main" id="{799887A2-1B85-437D-3297-5EEF01239656}"/>
              </a:ext>
            </a:extLst>
          </p:cNvPr>
          <p:cNvSpPr txBox="1"/>
          <p:nvPr/>
        </p:nvSpPr>
        <p:spPr>
          <a:xfrm>
            <a:off x="4895779" y="1697341"/>
            <a:ext cx="1319514" cy="277512"/>
          </a:xfrm>
          <a:prstGeom prst="rect">
            <a:avLst/>
          </a:prstGeom>
          <a:noFill/>
        </p:spPr>
        <p:txBody>
          <a:bodyPr wrap="square" lIns="0" tIns="0" rIns="0" bIns="0" rtlCol="0">
            <a:spAutoFit/>
          </a:bodyPr>
          <a:lstStyle/>
          <a:p>
            <a:pPr algn="ctr">
              <a:lnSpc>
                <a:spcPct val="125000"/>
              </a:lnSpc>
            </a:pPr>
            <a:r>
              <a:rPr lang="en-PK" sz="1600" b="1" dirty="0">
                <a:latin typeface="+mn-lt"/>
              </a:rPr>
              <a:t>Topic D</a:t>
            </a:r>
          </a:p>
        </p:txBody>
      </p:sp>
      <p:sp>
        <p:nvSpPr>
          <p:cNvPr id="8" name="TextBox 7">
            <a:extLst>
              <a:ext uri="{FF2B5EF4-FFF2-40B4-BE49-F238E27FC236}">
                <a16:creationId xmlns:a16="http://schemas.microsoft.com/office/drawing/2014/main" id="{80D36D9F-0EA3-9693-77B4-67865B27FF66}"/>
              </a:ext>
            </a:extLst>
          </p:cNvPr>
          <p:cNvSpPr txBox="1"/>
          <p:nvPr/>
        </p:nvSpPr>
        <p:spPr>
          <a:xfrm>
            <a:off x="4671544" y="5158588"/>
            <a:ext cx="1767984" cy="277512"/>
          </a:xfrm>
          <a:prstGeom prst="rect">
            <a:avLst/>
          </a:prstGeom>
          <a:noFill/>
        </p:spPr>
        <p:txBody>
          <a:bodyPr wrap="none" lIns="0" tIns="0" rIns="0" bIns="0" rtlCol="0">
            <a:spAutoFit/>
          </a:bodyPr>
          <a:lstStyle/>
          <a:p>
            <a:pPr algn="l">
              <a:lnSpc>
                <a:spcPct val="125000"/>
              </a:lnSpc>
            </a:pPr>
            <a:r>
              <a:rPr lang="en-PK" sz="1600" dirty="0">
                <a:latin typeface="+mn-lt"/>
              </a:rPr>
              <a:t>Max Richter, Laurin</a:t>
            </a:r>
          </a:p>
        </p:txBody>
      </p:sp>
    </p:spTree>
    <p:extLst>
      <p:ext uri="{BB962C8B-B14F-4D97-AF65-F5344CB8AC3E}">
        <p14:creationId xmlns:p14="http://schemas.microsoft.com/office/powerpoint/2010/main" val="3951491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119314-2E36-6C63-7223-6640E03AA63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48C3B53-3C3B-737A-187C-A0A1AC6290F0}"/>
              </a:ext>
            </a:extLst>
          </p:cNvPr>
          <p:cNvSpPr>
            <a:spLocks noGrp="1"/>
          </p:cNvSpPr>
          <p:nvPr>
            <p:ph type="sldNum" sz="quarter" idx="11"/>
          </p:nvPr>
        </p:nvSpPr>
        <p:spPr/>
        <p:txBody>
          <a:bodyPr/>
          <a:lstStyle/>
          <a:p>
            <a:fld id="{CE58CB1E-F828-4F11-99E0-327109AF9DA4}" type="slidenum">
              <a:rPr lang="de-DE" smtClean="0"/>
              <a:pPr/>
              <a:t>14</a:t>
            </a:fld>
            <a:endParaRPr lang="de-DE"/>
          </a:p>
        </p:txBody>
      </p:sp>
      <p:sp>
        <p:nvSpPr>
          <p:cNvPr id="6" name="Title 4">
            <a:extLst>
              <a:ext uri="{FF2B5EF4-FFF2-40B4-BE49-F238E27FC236}">
                <a16:creationId xmlns:a16="http://schemas.microsoft.com/office/drawing/2014/main" id="{C4C6D6B8-3B58-DA72-1277-17D005FA7EE3}"/>
              </a:ext>
            </a:extLst>
          </p:cNvPr>
          <p:cNvSpPr txBox="1">
            <a:spLocks/>
          </p:cNvSpPr>
          <p:nvPr/>
        </p:nvSpPr>
        <p:spPr>
          <a:xfrm>
            <a:off x="335844" y="612998"/>
            <a:ext cx="9527821" cy="52007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lnSpc>
                <a:spcPct val="125000"/>
              </a:lnSpc>
              <a:spcBef>
                <a:spcPct val="0"/>
              </a:spcBef>
              <a:spcAft>
                <a:spcPct val="0"/>
              </a:spcAft>
              <a:defRPr lang="de-DE" sz="2000" b="1" kern="1200" noProof="0" dirty="0">
                <a:solidFill>
                  <a:schemeClr val="tx1"/>
                </a:solidFill>
                <a:latin typeface="+mn-lt"/>
                <a:ea typeface="+mj-ea"/>
                <a:cs typeface="+mj-cs"/>
              </a:defRPr>
            </a:lvl1pPr>
            <a:lvl2pPr algn="l" rtl="0" eaLnBrk="1" fontAlgn="base" hangingPunct="1">
              <a:spcBef>
                <a:spcPct val="0"/>
              </a:spcBef>
              <a:spcAft>
                <a:spcPct val="0"/>
              </a:spcAft>
              <a:defRPr sz="2667" b="1">
                <a:solidFill>
                  <a:schemeClr val="tx2"/>
                </a:solidFill>
                <a:latin typeface="Arial" charset="0"/>
                <a:cs typeface="Arial" charset="0"/>
              </a:defRPr>
            </a:lvl2pPr>
            <a:lvl3pPr algn="l" rtl="0" eaLnBrk="1" fontAlgn="base" hangingPunct="1">
              <a:spcBef>
                <a:spcPct val="0"/>
              </a:spcBef>
              <a:spcAft>
                <a:spcPct val="0"/>
              </a:spcAft>
              <a:defRPr sz="2667" b="1">
                <a:solidFill>
                  <a:schemeClr val="tx2"/>
                </a:solidFill>
                <a:latin typeface="Arial" charset="0"/>
                <a:cs typeface="Arial" charset="0"/>
              </a:defRPr>
            </a:lvl3pPr>
            <a:lvl4pPr algn="l" rtl="0" eaLnBrk="1" fontAlgn="base" hangingPunct="1">
              <a:spcBef>
                <a:spcPct val="0"/>
              </a:spcBef>
              <a:spcAft>
                <a:spcPct val="0"/>
              </a:spcAft>
              <a:defRPr sz="2667" b="1">
                <a:solidFill>
                  <a:schemeClr val="tx2"/>
                </a:solidFill>
                <a:latin typeface="Arial" charset="0"/>
                <a:cs typeface="Arial" charset="0"/>
              </a:defRPr>
            </a:lvl4pPr>
            <a:lvl5pPr algn="l" rtl="0" eaLnBrk="1" fontAlgn="base" hangingPunct="1">
              <a:spcBef>
                <a:spcPct val="0"/>
              </a:spcBef>
              <a:spcAft>
                <a:spcPct val="0"/>
              </a:spcAft>
              <a:defRPr sz="2667" b="1">
                <a:solidFill>
                  <a:schemeClr val="tx2"/>
                </a:solidFill>
                <a:latin typeface="Arial" charset="0"/>
                <a:cs typeface="Arial" charset="0"/>
              </a:defRPr>
            </a:lvl5pPr>
            <a:lvl6pPr marL="609585" algn="l" rtl="0" eaLnBrk="1" fontAlgn="base" hangingPunct="1">
              <a:spcBef>
                <a:spcPct val="0"/>
              </a:spcBef>
              <a:spcAft>
                <a:spcPct val="0"/>
              </a:spcAft>
              <a:defRPr sz="2667" b="1">
                <a:solidFill>
                  <a:schemeClr val="tx2"/>
                </a:solidFill>
                <a:latin typeface="Arial" charset="0"/>
                <a:cs typeface="Arial" charset="0"/>
              </a:defRPr>
            </a:lvl6pPr>
            <a:lvl7pPr marL="1219170" algn="l" rtl="0" eaLnBrk="1" fontAlgn="base" hangingPunct="1">
              <a:spcBef>
                <a:spcPct val="0"/>
              </a:spcBef>
              <a:spcAft>
                <a:spcPct val="0"/>
              </a:spcAft>
              <a:defRPr sz="2667" b="1">
                <a:solidFill>
                  <a:schemeClr val="tx2"/>
                </a:solidFill>
                <a:latin typeface="Arial" charset="0"/>
                <a:cs typeface="Arial" charset="0"/>
              </a:defRPr>
            </a:lvl7pPr>
            <a:lvl8pPr marL="1828754" algn="l" rtl="0" eaLnBrk="1" fontAlgn="base" hangingPunct="1">
              <a:spcBef>
                <a:spcPct val="0"/>
              </a:spcBef>
              <a:spcAft>
                <a:spcPct val="0"/>
              </a:spcAft>
              <a:defRPr sz="2667" b="1">
                <a:solidFill>
                  <a:schemeClr val="tx2"/>
                </a:solidFill>
                <a:latin typeface="Arial" charset="0"/>
                <a:cs typeface="Arial" charset="0"/>
              </a:defRPr>
            </a:lvl8pPr>
            <a:lvl9pPr marL="2438339" algn="l" rtl="0" eaLnBrk="1" fontAlgn="base" hangingPunct="1">
              <a:spcBef>
                <a:spcPct val="0"/>
              </a:spcBef>
              <a:spcAft>
                <a:spcPct val="0"/>
              </a:spcAft>
              <a:defRPr sz="2667" b="1">
                <a:solidFill>
                  <a:schemeClr val="tx2"/>
                </a:solidFill>
                <a:latin typeface="Arial" charset="0"/>
                <a:cs typeface="Arial" charset="0"/>
              </a:defRPr>
            </a:lvl9pPr>
          </a:lstStyle>
          <a:p>
            <a:pPr>
              <a:lnSpc>
                <a:spcPct val="200000"/>
              </a:lnSpc>
            </a:pPr>
            <a:r>
              <a:rPr lang="en-US" dirty="0">
                <a:cs typeface="Arial"/>
              </a:rPr>
              <a:t>Ideation Phase Guide: </a:t>
            </a:r>
            <a:r>
              <a:rPr lang="en-GB" b="1" dirty="0">
                <a:effectLst/>
              </a:rPr>
              <a:t>Structure</a:t>
            </a:r>
            <a:endParaRPr lang="en-US" dirty="0">
              <a:cs typeface="Arial"/>
            </a:endParaRPr>
          </a:p>
        </p:txBody>
      </p:sp>
      <p:sp>
        <p:nvSpPr>
          <p:cNvPr id="9" name="TextBox 8">
            <a:extLst>
              <a:ext uri="{FF2B5EF4-FFF2-40B4-BE49-F238E27FC236}">
                <a16:creationId xmlns:a16="http://schemas.microsoft.com/office/drawing/2014/main" id="{328CE43C-8506-7492-84B5-7C1373817B21}"/>
              </a:ext>
            </a:extLst>
          </p:cNvPr>
          <p:cNvSpPr txBox="1"/>
          <p:nvPr/>
        </p:nvSpPr>
        <p:spPr>
          <a:xfrm>
            <a:off x="335844" y="2183306"/>
            <a:ext cx="11285138" cy="4140108"/>
          </a:xfrm>
          <a:prstGeom prst="rect">
            <a:avLst/>
          </a:prstGeom>
          <a:noFill/>
        </p:spPr>
        <p:txBody>
          <a:bodyPr wrap="square" lIns="0" tIns="0" rIns="0" bIns="0" rtlCol="0">
            <a:spAutoFit/>
          </a:bodyPr>
          <a:lstStyle/>
          <a:p>
            <a:pPr>
              <a:buNone/>
            </a:pPr>
            <a:r>
              <a:rPr lang="en-GB" sz="1600" b="1" dirty="0"/>
              <a:t>Duration</a:t>
            </a:r>
            <a:r>
              <a:rPr lang="en-GB" sz="1600" dirty="0"/>
              <a:t>: 3 weeks total.</a:t>
            </a:r>
          </a:p>
          <a:p>
            <a:endParaRPr lang="en-GB" sz="1600" b="1" dirty="0"/>
          </a:p>
          <a:p>
            <a:pPr marL="342900" indent="-342900">
              <a:lnSpc>
                <a:spcPct val="150000"/>
              </a:lnSpc>
              <a:buFont typeface="+mj-lt"/>
              <a:buAutoNum type="arabicPeriod"/>
            </a:pPr>
            <a:r>
              <a:rPr lang="en-GB" sz="1600" b="1" dirty="0"/>
              <a:t>Week 1: Team Formation &amp; Ideation</a:t>
            </a:r>
            <a:endParaRPr lang="en-GB" sz="1600" dirty="0"/>
          </a:p>
          <a:p>
            <a:pPr marL="742950" lvl="1" indent="-285750">
              <a:lnSpc>
                <a:spcPct val="150000"/>
              </a:lnSpc>
              <a:buFont typeface="Arial" panose="020B0604020202020204" pitchFamily="34" charset="0"/>
              <a:buChar char="•"/>
            </a:pPr>
            <a:r>
              <a:rPr lang="en-GB" sz="1600" dirty="0"/>
              <a:t>Continue with team from warm up activity or form </a:t>
            </a:r>
            <a:r>
              <a:rPr lang="en-GB" sz="1600" b="0" i="0" dirty="0"/>
              <a:t>teams based on shared interests.</a:t>
            </a:r>
          </a:p>
          <a:p>
            <a:pPr marL="742950" lvl="1" indent="-285750">
              <a:lnSpc>
                <a:spcPct val="150000"/>
              </a:lnSpc>
              <a:buFont typeface="Arial" panose="020B0604020202020204" pitchFamily="34" charset="0"/>
              <a:buChar char="•"/>
            </a:pPr>
            <a:r>
              <a:rPr lang="en-GB" sz="1600" dirty="0"/>
              <a:t>Brainstorm up to 3 ideas using warm-up insights and finalise 1 idea per team. </a:t>
            </a:r>
          </a:p>
          <a:p>
            <a:pPr marL="742950" lvl="1" indent="-285750">
              <a:lnSpc>
                <a:spcPct val="150000"/>
              </a:lnSpc>
              <a:buFont typeface="Arial" panose="020B0604020202020204" pitchFamily="34" charset="0"/>
              <a:buChar char="•"/>
            </a:pPr>
            <a:r>
              <a:rPr lang="en-GB" sz="1600" dirty="0"/>
              <a:t>Conduct initial technical research and identify target markets/customers.</a:t>
            </a:r>
          </a:p>
          <a:p>
            <a:pPr marL="342900" indent="-342900">
              <a:lnSpc>
                <a:spcPct val="150000"/>
              </a:lnSpc>
              <a:buFont typeface="+mj-lt"/>
              <a:buAutoNum type="arabicPeriod"/>
            </a:pPr>
            <a:r>
              <a:rPr lang="en-GB" sz="1600" b="1" dirty="0"/>
              <a:t>Week 2: Analysis &amp; Development</a:t>
            </a:r>
            <a:r>
              <a:rPr lang="en-GB" sz="1600" dirty="0"/>
              <a:t> </a:t>
            </a:r>
          </a:p>
          <a:p>
            <a:pPr marL="800100" lvl="1" indent="-342900">
              <a:lnSpc>
                <a:spcPct val="150000"/>
              </a:lnSpc>
              <a:buFont typeface="Arial" panose="020B0604020202020204" pitchFamily="34" charset="0"/>
              <a:buChar char="•"/>
            </a:pPr>
            <a:r>
              <a:rPr lang="en-GB" sz="1600" dirty="0"/>
              <a:t>Dive deeper into the technicalities (e.g., simple quantum algorithms, sensor specs).</a:t>
            </a:r>
          </a:p>
          <a:p>
            <a:pPr marL="800100" lvl="1" indent="-342900">
              <a:lnSpc>
                <a:spcPct val="150000"/>
              </a:lnSpc>
              <a:buFont typeface="Arial" panose="020B0604020202020204" pitchFamily="34" charset="0"/>
              <a:buChar char="•"/>
            </a:pPr>
            <a:r>
              <a:rPr lang="en-GB" sz="1600" dirty="0"/>
              <a:t>Perform competitor analysis, map value chains, and draft business cases.</a:t>
            </a:r>
          </a:p>
          <a:p>
            <a:pPr marL="342900" indent="-342900">
              <a:lnSpc>
                <a:spcPct val="150000"/>
              </a:lnSpc>
              <a:buFont typeface="+mj-lt"/>
              <a:buAutoNum type="arabicPeriod"/>
            </a:pPr>
            <a:r>
              <a:rPr lang="en-GB" sz="1600" b="1" dirty="0"/>
              <a:t>Week 3: Refinement &amp; Pitch</a:t>
            </a:r>
            <a:r>
              <a:rPr lang="en-GB" sz="1600" dirty="0"/>
              <a:t> </a:t>
            </a:r>
          </a:p>
          <a:p>
            <a:pPr marL="800100" lvl="1" indent="-342900">
              <a:lnSpc>
                <a:spcPct val="150000"/>
              </a:lnSpc>
              <a:buFont typeface="Arial" panose="020B0604020202020204" pitchFamily="34" charset="0"/>
              <a:buChar char="•"/>
            </a:pPr>
            <a:r>
              <a:rPr lang="en-GB" sz="1600" dirty="0"/>
              <a:t>Finalize deliverables: report, pitch deck.</a:t>
            </a:r>
          </a:p>
          <a:p>
            <a:pPr marL="800100" lvl="1" indent="-342900">
              <a:lnSpc>
                <a:spcPct val="150000"/>
              </a:lnSpc>
              <a:buFont typeface="Arial" panose="020B0604020202020204" pitchFamily="34" charset="0"/>
              <a:buChar char="•"/>
            </a:pPr>
            <a:r>
              <a:rPr lang="en-GB" sz="1600" dirty="0"/>
              <a:t>Present findings to peers and us for feedback.</a:t>
            </a:r>
            <a:endParaRPr lang="en-GB" dirty="0"/>
          </a:p>
        </p:txBody>
      </p:sp>
    </p:spTree>
    <p:extLst>
      <p:ext uri="{BB962C8B-B14F-4D97-AF65-F5344CB8AC3E}">
        <p14:creationId xmlns:p14="http://schemas.microsoft.com/office/powerpoint/2010/main" val="2819096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761917-6C5F-9CD4-5526-E08F3D2A5FB2}"/>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58CB1E-F828-4F11-99E0-327109AF9DA4}" type="slidenum">
              <a:rPr kumimoji="0" lang="de-DE" sz="1067"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de-DE" sz="1067"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6" name="Title 5">
            <a:extLst>
              <a:ext uri="{FF2B5EF4-FFF2-40B4-BE49-F238E27FC236}">
                <a16:creationId xmlns:a16="http://schemas.microsoft.com/office/drawing/2014/main" id="{1A1D47CB-CB7F-E09E-AF9E-044E50E25879}"/>
              </a:ext>
            </a:extLst>
          </p:cNvPr>
          <p:cNvSpPr>
            <a:spLocks noGrp="1"/>
          </p:cNvSpPr>
          <p:nvPr>
            <p:ph type="title"/>
          </p:nvPr>
        </p:nvSpPr>
        <p:spPr>
          <a:xfrm>
            <a:off x="335844" y="804799"/>
            <a:ext cx="9527821" cy="346954"/>
          </a:xfrm>
        </p:spPr>
        <p:txBody>
          <a:bodyPr/>
          <a:lstStyle/>
          <a:p>
            <a:r>
              <a:rPr lang="en-US" dirty="0"/>
              <a:t>My Findings and Ideas</a:t>
            </a:r>
            <a:endParaRPr lang="en-US" dirty="0">
              <a:solidFill>
                <a:srgbClr val="7DB713"/>
              </a:solidFill>
            </a:endParaRPr>
          </a:p>
        </p:txBody>
      </p:sp>
      <p:sp>
        <p:nvSpPr>
          <p:cNvPr id="4" name="Rectangle 3">
            <a:extLst>
              <a:ext uri="{FF2B5EF4-FFF2-40B4-BE49-F238E27FC236}">
                <a16:creationId xmlns:a16="http://schemas.microsoft.com/office/drawing/2014/main" id="{CE52B622-297C-66A1-9918-CDB6CC725137}"/>
              </a:ext>
            </a:extLst>
          </p:cNvPr>
          <p:cNvSpPr/>
          <p:nvPr/>
        </p:nvSpPr>
        <p:spPr>
          <a:xfrm>
            <a:off x="335844" y="1512915"/>
            <a:ext cx="3055749" cy="482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a:solidFill>
                  <a:sysClr val="windowText" lastClr="000000"/>
                </a:solidFill>
              </a:rPr>
              <a:t>Tech </a:t>
            </a:r>
            <a:r>
              <a:rPr lang="de-DE" dirty="0" err="1">
                <a:solidFill>
                  <a:sysClr val="windowText" lastClr="000000"/>
                </a:solidFill>
              </a:rPr>
              <a:t>Category</a:t>
            </a:r>
            <a:endParaRPr lang="de-DE" dirty="0">
              <a:solidFill>
                <a:sysClr val="windowText" lastClr="000000"/>
              </a:solidFill>
            </a:endParaRPr>
          </a:p>
        </p:txBody>
      </p:sp>
      <p:sp>
        <p:nvSpPr>
          <p:cNvPr id="5" name="Rectangle 4">
            <a:extLst>
              <a:ext uri="{FF2B5EF4-FFF2-40B4-BE49-F238E27FC236}">
                <a16:creationId xmlns:a16="http://schemas.microsoft.com/office/drawing/2014/main" id="{E7E2A572-90BF-B636-0DAB-6996F3C56BF3}"/>
              </a:ext>
            </a:extLst>
          </p:cNvPr>
          <p:cNvSpPr/>
          <p:nvPr/>
        </p:nvSpPr>
        <p:spPr>
          <a:xfrm>
            <a:off x="3635996" y="1512915"/>
            <a:ext cx="4020026" cy="482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err="1">
                <a:solidFill>
                  <a:sysClr val="windowText" lastClr="000000"/>
                </a:solidFill>
              </a:rPr>
              <a:t>What</a:t>
            </a:r>
            <a:r>
              <a:rPr lang="de-DE" dirty="0">
                <a:solidFill>
                  <a:sysClr val="windowText" lastClr="000000"/>
                </a:solidFill>
              </a:rPr>
              <a:t> I </a:t>
            </a:r>
            <a:r>
              <a:rPr lang="de-DE" dirty="0" err="1">
                <a:solidFill>
                  <a:sysClr val="windowText" lastClr="000000"/>
                </a:solidFill>
              </a:rPr>
              <a:t>want</a:t>
            </a:r>
            <a:r>
              <a:rPr lang="de-DE" dirty="0">
                <a:solidFill>
                  <a:sysClr val="windowText" lastClr="000000"/>
                </a:solidFill>
              </a:rPr>
              <a:t> </a:t>
            </a:r>
            <a:r>
              <a:rPr lang="de-DE" dirty="0" err="1">
                <a:solidFill>
                  <a:sysClr val="windowText" lastClr="000000"/>
                </a:solidFill>
              </a:rPr>
              <a:t>to</a:t>
            </a:r>
            <a:r>
              <a:rPr lang="de-DE" dirty="0">
                <a:solidFill>
                  <a:sysClr val="windowText" lastClr="000000"/>
                </a:solidFill>
              </a:rPr>
              <a:t> do:</a:t>
            </a:r>
          </a:p>
        </p:txBody>
      </p:sp>
      <p:sp>
        <p:nvSpPr>
          <p:cNvPr id="7" name="Rectangle 6">
            <a:extLst>
              <a:ext uri="{FF2B5EF4-FFF2-40B4-BE49-F238E27FC236}">
                <a16:creationId xmlns:a16="http://schemas.microsoft.com/office/drawing/2014/main" id="{28035781-AD46-E061-28F6-7680F876E634}"/>
              </a:ext>
            </a:extLst>
          </p:cNvPr>
          <p:cNvSpPr/>
          <p:nvPr/>
        </p:nvSpPr>
        <p:spPr>
          <a:xfrm>
            <a:off x="7905403" y="1512915"/>
            <a:ext cx="3947931" cy="4821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dirty="0" err="1">
                <a:solidFill>
                  <a:sysClr val="windowText" lastClr="000000"/>
                </a:solidFill>
              </a:rPr>
              <a:t>Why</a:t>
            </a:r>
            <a:r>
              <a:rPr lang="de-DE" dirty="0">
                <a:solidFill>
                  <a:sysClr val="windowText" lastClr="000000"/>
                </a:solidFill>
              </a:rPr>
              <a:t> </a:t>
            </a:r>
            <a:r>
              <a:rPr lang="de-DE" dirty="0" err="1">
                <a:solidFill>
                  <a:sysClr val="windowText" lastClr="000000"/>
                </a:solidFill>
              </a:rPr>
              <a:t>I‘m</a:t>
            </a:r>
            <a:r>
              <a:rPr lang="de-DE" dirty="0">
                <a:solidFill>
                  <a:sysClr val="windowText" lastClr="000000"/>
                </a:solidFill>
              </a:rPr>
              <a:t> </a:t>
            </a:r>
            <a:r>
              <a:rPr lang="de-DE" dirty="0" err="1">
                <a:solidFill>
                  <a:sysClr val="windowText" lastClr="000000"/>
                </a:solidFill>
              </a:rPr>
              <a:t>interested</a:t>
            </a:r>
            <a:r>
              <a:rPr lang="de-DE" dirty="0">
                <a:solidFill>
                  <a:sysClr val="windowText" lastClr="000000"/>
                </a:solidFill>
              </a:rPr>
              <a:t> in </a:t>
            </a:r>
            <a:r>
              <a:rPr lang="de-DE" dirty="0" err="1">
                <a:solidFill>
                  <a:sysClr val="windowText" lastClr="000000"/>
                </a:solidFill>
              </a:rPr>
              <a:t>this</a:t>
            </a:r>
            <a:r>
              <a:rPr lang="de-DE" dirty="0">
                <a:solidFill>
                  <a:sysClr val="windowText" lastClr="000000"/>
                </a:solidFill>
              </a:rPr>
              <a:t>:</a:t>
            </a:r>
          </a:p>
        </p:txBody>
      </p:sp>
      <p:cxnSp>
        <p:nvCxnSpPr>
          <p:cNvPr id="9" name="Straight Connector 8">
            <a:extLst>
              <a:ext uri="{FF2B5EF4-FFF2-40B4-BE49-F238E27FC236}">
                <a16:creationId xmlns:a16="http://schemas.microsoft.com/office/drawing/2014/main" id="{F8DE4E65-2994-4056-7181-0DBA547EF432}"/>
              </a:ext>
            </a:extLst>
          </p:cNvPr>
          <p:cNvCxnSpPr>
            <a:cxnSpLocks/>
          </p:cNvCxnSpPr>
          <p:nvPr/>
        </p:nvCxnSpPr>
        <p:spPr>
          <a:xfrm>
            <a:off x="335844" y="1995054"/>
            <a:ext cx="3055749" cy="0"/>
          </a:xfrm>
          <a:prstGeom prst="line">
            <a:avLst/>
          </a:prstGeom>
          <a:ln w="28575">
            <a:solidFill>
              <a:srgbClr val="FF7D3E"/>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29917CA-85A3-15BA-3739-4668154E2F97}"/>
              </a:ext>
            </a:extLst>
          </p:cNvPr>
          <p:cNvCxnSpPr>
            <a:cxnSpLocks/>
          </p:cNvCxnSpPr>
          <p:nvPr/>
        </p:nvCxnSpPr>
        <p:spPr>
          <a:xfrm>
            <a:off x="3635996" y="1995054"/>
            <a:ext cx="4020026" cy="0"/>
          </a:xfrm>
          <a:prstGeom prst="line">
            <a:avLst/>
          </a:prstGeom>
          <a:ln w="28575">
            <a:solidFill>
              <a:srgbClr val="FF7D3E"/>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6953D39-D84D-A063-91E9-DB8D92BC62A7}"/>
              </a:ext>
            </a:extLst>
          </p:cNvPr>
          <p:cNvCxnSpPr>
            <a:cxnSpLocks/>
          </p:cNvCxnSpPr>
          <p:nvPr/>
        </p:nvCxnSpPr>
        <p:spPr>
          <a:xfrm>
            <a:off x="7905403" y="1995054"/>
            <a:ext cx="3947931" cy="0"/>
          </a:xfrm>
          <a:prstGeom prst="line">
            <a:avLst/>
          </a:prstGeom>
          <a:ln w="28575">
            <a:solidFill>
              <a:srgbClr val="FF7D3E"/>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63EBC6F4-11B0-4A15-7FA3-D85B981E30A6}"/>
              </a:ext>
            </a:extLst>
          </p:cNvPr>
          <p:cNvGrpSpPr/>
          <p:nvPr/>
        </p:nvGrpSpPr>
        <p:grpSpPr>
          <a:xfrm>
            <a:off x="335844" y="3554599"/>
            <a:ext cx="11517490" cy="1256254"/>
            <a:chOff x="335844" y="3554599"/>
            <a:chExt cx="11517490" cy="1256254"/>
          </a:xfrm>
        </p:grpSpPr>
        <p:sp>
          <p:nvSpPr>
            <p:cNvPr id="16" name="Rectangle 15">
              <a:extLst>
                <a:ext uri="{FF2B5EF4-FFF2-40B4-BE49-F238E27FC236}">
                  <a16:creationId xmlns:a16="http://schemas.microsoft.com/office/drawing/2014/main" id="{14C1E593-1F48-1DC8-46A7-2FF160CEFAB2}"/>
                </a:ext>
              </a:extLst>
            </p:cNvPr>
            <p:cNvSpPr/>
            <p:nvPr/>
          </p:nvSpPr>
          <p:spPr>
            <a:xfrm>
              <a:off x="335844" y="3554599"/>
              <a:ext cx="3055749" cy="12562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en-US" dirty="0">
                  <a:solidFill>
                    <a:sysClr val="windowText" lastClr="000000"/>
                  </a:solidFill>
                </a:rPr>
                <a:t>Quantum communication</a:t>
              </a:r>
            </a:p>
          </p:txBody>
        </p:sp>
        <p:sp>
          <p:nvSpPr>
            <p:cNvPr id="21" name="Rectangle 20">
              <a:extLst>
                <a:ext uri="{FF2B5EF4-FFF2-40B4-BE49-F238E27FC236}">
                  <a16:creationId xmlns:a16="http://schemas.microsoft.com/office/drawing/2014/main" id="{A22D457E-B3EF-B057-09EB-69AE08CE7034}"/>
                </a:ext>
              </a:extLst>
            </p:cNvPr>
            <p:cNvSpPr/>
            <p:nvPr/>
          </p:nvSpPr>
          <p:spPr>
            <a:xfrm>
              <a:off x="3635996" y="3554599"/>
              <a:ext cx="4020026" cy="12562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en-US" sz="1600" dirty="0">
                  <a:solidFill>
                    <a:schemeClr val="tx1"/>
                  </a:solidFill>
                  <a:latin typeface="+mn-lt"/>
                </a:rPr>
                <a:t>Engineer quantum repeaters for more efficient generation, distribution, and detection of entangled photons and mitigate photon loss</a:t>
              </a:r>
              <a:endParaRPr lang="de-DE" sz="1600" dirty="0">
                <a:solidFill>
                  <a:schemeClr val="tx1"/>
                </a:solidFill>
              </a:endParaRPr>
            </a:p>
          </p:txBody>
        </p:sp>
        <p:sp>
          <p:nvSpPr>
            <p:cNvPr id="25" name="Rectangle 24">
              <a:extLst>
                <a:ext uri="{FF2B5EF4-FFF2-40B4-BE49-F238E27FC236}">
                  <a16:creationId xmlns:a16="http://schemas.microsoft.com/office/drawing/2014/main" id="{A33739A3-B671-D6FB-923E-37ECBFEB2A6C}"/>
                </a:ext>
              </a:extLst>
            </p:cNvPr>
            <p:cNvSpPr/>
            <p:nvPr/>
          </p:nvSpPr>
          <p:spPr>
            <a:xfrm>
              <a:off x="7905403" y="3554599"/>
              <a:ext cx="3947931" cy="12562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en-US" sz="1600" dirty="0">
                  <a:solidFill>
                    <a:schemeClr val="tx1"/>
                  </a:solidFill>
                </a:rPr>
                <a:t>Came across a paper on a new approach for quantum repeaters based on erbium atoms in silicon and want to explore this field further</a:t>
              </a:r>
            </a:p>
          </p:txBody>
        </p:sp>
      </p:grpSp>
      <p:grpSp>
        <p:nvGrpSpPr>
          <p:cNvPr id="30" name="Group 29">
            <a:extLst>
              <a:ext uri="{FF2B5EF4-FFF2-40B4-BE49-F238E27FC236}">
                <a16:creationId xmlns:a16="http://schemas.microsoft.com/office/drawing/2014/main" id="{26CB3314-D8F9-8BE4-D40F-8C03762D299F}"/>
              </a:ext>
            </a:extLst>
          </p:cNvPr>
          <p:cNvGrpSpPr/>
          <p:nvPr/>
        </p:nvGrpSpPr>
        <p:grpSpPr>
          <a:xfrm>
            <a:off x="335844" y="2194558"/>
            <a:ext cx="11517490" cy="1256254"/>
            <a:chOff x="335844" y="2194558"/>
            <a:chExt cx="11517490" cy="1256254"/>
          </a:xfrm>
        </p:grpSpPr>
        <p:sp>
          <p:nvSpPr>
            <p:cNvPr id="17" name="Rectangle 16">
              <a:extLst>
                <a:ext uri="{FF2B5EF4-FFF2-40B4-BE49-F238E27FC236}">
                  <a16:creationId xmlns:a16="http://schemas.microsoft.com/office/drawing/2014/main" id="{E52C1B9D-90B9-4697-D575-C32FE181155B}"/>
                </a:ext>
              </a:extLst>
            </p:cNvPr>
            <p:cNvSpPr/>
            <p:nvPr/>
          </p:nvSpPr>
          <p:spPr>
            <a:xfrm>
              <a:off x="335844" y="2194558"/>
              <a:ext cx="3055749" cy="12562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en-US" dirty="0">
                  <a:solidFill>
                    <a:sysClr val="windowText" lastClr="000000"/>
                  </a:solidFill>
                </a:rPr>
                <a:t>Enabling tech / quantum computing</a:t>
              </a:r>
            </a:p>
          </p:txBody>
        </p:sp>
        <p:sp>
          <p:nvSpPr>
            <p:cNvPr id="22" name="Rectangle 21">
              <a:extLst>
                <a:ext uri="{FF2B5EF4-FFF2-40B4-BE49-F238E27FC236}">
                  <a16:creationId xmlns:a16="http://schemas.microsoft.com/office/drawing/2014/main" id="{3DC5575A-CC02-17F6-90CC-A4832356D8EB}"/>
                </a:ext>
              </a:extLst>
            </p:cNvPr>
            <p:cNvSpPr/>
            <p:nvPr/>
          </p:nvSpPr>
          <p:spPr>
            <a:xfrm>
              <a:off x="3635996" y="2194558"/>
              <a:ext cx="4020026" cy="12562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en-US" sz="1600" dirty="0">
                  <a:solidFill>
                    <a:schemeClr val="tx1"/>
                  </a:solidFill>
                </a:rPr>
                <a:t>Develop integrated photonics solutions to scale neutral atom quantum computers</a:t>
              </a:r>
              <a:endParaRPr lang="de-DE" sz="1600" dirty="0">
                <a:solidFill>
                  <a:schemeClr val="tx1"/>
                </a:solidFill>
              </a:endParaRPr>
            </a:p>
          </p:txBody>
        </p:sp>
        <p:sp>
          <p:nvSpPr>
            <p:cNvPr id="26" name="Rectangle 25">
              <a:extLst>
                <a:ext uri="{FF2B5EF4-FFF2-40B4-BE49-F238E27FC236}">
                  <a16:creationId xmlns:a16="http://schemas.microsoft.com/office/drawing/2014/main" id="{8782A057-6684-7167-48B9-5EF768DB2813}"/>
                </a:ext>
              </a:extLst>
            </p:cNvPr>
            <p:cNvSpPr/>
            <p:nvPr/>
          </p:nvSpPr>
          <p:spPr>
            <a:xfrm>
              <a:off x="7905403" y="2194558"/>
              <a:ext cx="3947931" cy="12562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600" dirty="0" err="1">
                  <a:solidFill>
                    <a:schemeClr val="tx1"/>
                  </a:solidFill>
                </a:rPr>
                <a:t>Have</a:t>
              </a:r>
              <a:r>
                <a:rPr lang="de-DE" sz="1600" dirty="0">
                  <a:solidFill>
                    <a:schemeClr val="tx1"/>
                  </a:solidFill>
                </a:rPr>
                <a:t> </a:t>
              </a:r>
              <a:r>
                <a:rPr lang="de-DE" sz="1600" dirty="0" err="1">
                  <a:solidFill>
                    <a:schemeClr val="tx1"/>
                  </a:solidFill>
                </a:rPr>
                <a:t>prior</a:t>
              </a:r>
              <a:r>
                <a:rPr lang="de-DE" sz="1600" dirty="0">
                  <a:solidFill>
                    <a:schemeClr val="tx1"/>
                  </a:solidFill>
                </a:rPr>
                <a:t> </a:t>
              </a:r>
              <a:r>
                <a:rPr lang="de-DE" sz="1600" dirty="0" err="1">
                  <a:solidFill>
                    <a:schemeClr val="tx1"/>
                  </a:solidFill>
                </a:rPr>
                <a:t>experience</a:t>
              </a:r>
              <a:r>
                <a:rPr lang="de-DE" sz="1600" dirty="0">
                  <a:solidFill>
                    <a:schemeClr val="tx1"/>
                  </a:solidFill>
                </a:rPr>
                <a:t> </a:t>
              </a:r>
              <a:r>
                <a:rPr lang="de-DE" sz="1600" dirty="0" err="1">
                  <a:solidFill>
                    <a:schemeClr val="tx1"/>
                  </a:solidFill>
                </a:rPr>
                <a:t>working</a:t>
              </a:r>
              <a:r>
                <a:rPr lang="de-DE" sz="1600" dirty="0">
                  <a:solidFill>
                    <a:schemeClr val="tx1"/>
                  </a:solidFill>
                </a:rPr>
                <a:t> on </a:t>
              </a:r>
              <a:r>
                <a:rPr lang="de-DE" sz="1600" dirty="0" err="1">
                  <a:solidFill>
                    <a:schemeClr val="tx1"/>
                  </a:solidFill>
                </a:rPr>
                <a:t>integrated</a:t>
              </a:r>
              <a:r>
                <a:rPr lang="de-DE" sz="1600" dirty="0">
                  <a:solidFill>
                    <a:schemeClr val="tx1"/>
                  </a:solidFill>
                </a:rPr>
                <a:t> </a:t>
              </a:r>
              <a:r>
                <a:rPr lang="de-DE" sz="1600" dirty="0" err="1">
                  <a:solidFill>
                    <a:schemeClr val="tx1"/>
                  </a:solidFill>
                </a:rPr>
                <a:t>photonics</a:t>
              </a:r>
              <a:r>
                <a:rPr lang="de-DE" sz="1600" dirty="0">
                  <a:solidFill>
                    <a:schemeClr val="tx1"/>
                  </a:solidFill>
                </a:rPr>
                <a:t> in </a:t>
              </a:r>
              <a:r>
                <a:rPr lang="de-DE" sz="1600" dirty="0" err="1">
                  <a:solidFill>
                    <a:schemeClr val="tx1"/>
                  </a:solidFill>
                </a:rPr>
                <a:t>my</a:t>
              </a:r>
              <a:r>
                <a:rPr lang="de-DE" sz="1600" dirty="0">
                  <a:solidFill>
                    <a:schemeClr val="tx1"/>
                  </a:solidFill>
                </a:rPr>
                <a:t> </a:t>
              </a:r>
              <a:r>
                <a:rPr lang="de-DE" sz="1600" dirty="0" err="1">
                  <a:solidFill>
                    <a:schemeClr val="tx1"/>
                  </a:solidFill>
                </a:rPr>
                <a:t>internship</a:t>
              </a:r>
              <a:r>
                <a:rPr lang="de-DE" sz="1600" dirty="0">
                  <a:solidFill>
                    <a:schemeClr val="tx1"/>
                  </a:solidFill>
                </a:rPr>
                <a:t> at…</a:t>
              </a:r>
            </a:p>
          </p:txBody>
        </p:sp>
      </p:grpSp>
      <p:grpSp>
        <p:nvGrpSpPr>
          <p:cNvPr id="29" name="Group 28">
            <a:extLst>
              <a:ext uri="{FF2B5EF4-FFF2-40B4-BE49-F238E27FC236}">
                <a16:creationId xmlns:a16="http://schemas.microsoft.com/office/drawing/2014/main" id="{0A84E4D2-F5B7-6087-2D25-B76FF2CEFD79}"/>
              </a:ext>
            </a:extLst>
          </p:cNvPr>
          <p:cNvGrpSpPr/>
          <p:nvPr/>
        </p:nvGrpSpPr>
        <p:grpSpPr>
          <a:xfrm>
            <a:off x="335844" y="4920101"/>
            <a:ext cx="11517490" cy="1256254"/>
            <a:chOff x="335844" y="4920101"/>
            <a:chExt cx="11517490" cy="1256254"/>
          </a:xfrm>
        </p:grpSpPr>
        <p:sp>
          <p:nvSpPr>
            <p:cNvPr id="18" name="Rectangle 17">
              <a:extLst>
                <a:ext uri="{FF2B5EF4-FFF2-40B4-BE49-F238E27FC236}">
                  <a16:creationId xmlns:a16="http://schemas.microsoft.com/office/drawing/2014/main" id="{6D4087D4-98D1-9D5C-30C0-7C9883455D0D}"/>
                </a:ext>
              </a:extLst>
            </p:cNvPr>
            <p:cNvSpPr/>
            <p:nvPr/>
          </p:nvSpPr>
          <p:spPr>
            <a:xfrm>
              <a:off x="335844" y="4920101"/>
              <a:ext cx="3055749" cy="12562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en-US" dirty="0">
                  <a:solidFill>
                    <a:sysClr val="windowText" lastClr="000000"/>
                  </a:solidFill>
                </a:rPr>
                <a:t>Quantum sensing</a:t>
              </a:r>
            </a:p>
          </p:txBody>
        </p:sp>
        <p:sp>
          <p:nvSpPr>
            <p:cNvPr id="23" name="Rectangle 22">
              <a:extLst>
                <a:ext uri="{FF2B5EF4-FFF2-40B4-BE49-F238E27FC236}">
                  <a16:creationId xmlns:a16="http://schemas.microsoft.com/office/drawing/2014/main" id="{47861EE5-A98F-E26F-D538-05F0FBA69774}"/>
                </a:ext>
              </a:extLst>
            </p:cNvPr>
            <p:cNvSpPr/>
            <p:nvPr/>
          </p:nvSpPr>
          <p:spPr>
            <a:xfrm>
              <a:off x="3635996" y="4920101"/>
              <a:ext cx="4020026" cy="12562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en-US" sz="1600" dirty="0">
                  <a:solidFill>
                    <a:schemeClr val="tx1"/>
                  </a:solidFill>
                  <a:latin typeface="+mn-lt"/>
                </a:rPr>
                <a:t>Build Inertial Navigation Systems (INS) for aircrafts and submarines by basing the technology on atomic interferometry </a:t>
              </a:r>
              <a:endParaRPr lang="de-DE" sz="1600" dirty="0">
                <a:solidFill>
                  <a:schemeClr val="tx1"/>
                </a:solidFill>
              </a:endParaRPr>
            </a:p>
          </p:txBody>
        </p:sp>
        <p:sp>
          <p:nvSpPr>
            <p:cNvPr id="27" name="Rectangle 26">
              <a:extLst>
                <a:ext uri="{FF2B5EF4-FFF2-40B4-BE49-F238E27FC236}">
                  <a16:creationId xmlns:a16="http://schemas.microsoft.com/office/drawing/2014/main" id="{7EDE5F26-5606-776F-0AF7-C085FBAF21C4}"/>
                </a:ext>
              </a:extLst>
            </p:cNvPr>
            <p:cNvSpPr/>
            <p:nvPr/>
          </p:nvSpPr>
          <p:spPr>
            <a:xfrm>
              <a:off x="7905403" y="4920101"/>
              <a:ext cx="3947931" cy="125625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r>
                <a:rPr lang="de-DE" sz="1600" dirty="0">
                  <a:solidFill>
                    <a:schemeClr val="tx1"/>
                  </a:solidFill>
                </a:rPr>
                <a:t>I like submarines</a:t>
              </a:r>
            </a:p>
          </p:txBody>
        </p:sp>
      </p:grpSp>
    </p:spTree>
    <p:extLst>
      <p:ext uri="{BB962C8B-B14F-4D97-AF65-F5344CB8AC3E}">
        <p14:creationId xmlns:p14="http://schemas.microsoft.com/office/powerpoint/2010/main" val="224974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ADF0065-FF24-566C-8F47-E1AF56A6BEAA}"/>
              </a:ext>
            </a:extLst>
          </p:cNvPr>
          <p:cNvSpPr>
            <a:spLocks noGrp="1"/>
          </p:cNvSpPr>
          <p:nvPr>
            <p:ph type="ftr" sz="quarter" idx="10"/>
          </p:nvPr>
        </p:nvSpPr>
        <p:spPr/>
        <p:txBody>
          <a:bodyPr/>
          <a:lstStyle/>
          <a:p>
            <a:endParaRPr lang="de-DE"/>
          </a:p>
        </p:txBody>
      </p:sp>
      <p:sp>
        <p:nvSpPr>
          <p:cNvPr id="4" name="Slide Number Placeholder 3">
            <a:extLst>
              <a:ext uri="{FF2B5EF4-FFF2-40B4-BE49-F238E27FC236}">
                <a16:creationId xmlns:a16="http://schemas.microsoft.com/office/drawing/2014/main" id="{EF91140E-4F12-ADA5-8C5F-75E1D1F7D7CB}"/>
              </a:ext>
            </a:extLst>
          </p:cNvPr>
          <p:cNvSpPr>
            <a:spLocks noGrp="1"/>
          </p:cNvSpPr>
          <p:nvPr>
            <p:ph type="sldNum" sz="quarter" idx="11"/>
          </p:nvPr>
        </p:nvSpPr>
        <p:spPr/>
        <p:txBody>
          <a:bodyPr/>
          <a:lstStyle/>
          <a:p>
            <a:fld id="{CE58CB1E-F828-4F11-99E0-327109AF9DA4}" type="slidenum">
              <a:rPr lang="de-DE" smtClean="0"/>
              <a:pPr/>
              <a:t>16</a:t>
            </a:fld>
            <a:endParaRPr lang="de-DE"/>
          </a:p>
        </p:txBody>
      </p:sp>
      <p:pic>
        <p:nvPicPr>
          <p:cNvPr id="6" name="Picture 5">
            <a:extLst>
              <a:ext uri="{FF2B5EF4-FFF2-40B4-BE49-F238E27FC236}">
                <a16:creationId xmlns:a16="http://schemas.microsoft.com/office/drawing/2014/main" id="{7965FBD0-497F-DF15-BE1D-0A4E98C3A46A}"/>
              </a:ext>
            </a:extLst>
          </p:cNvPr>
          <p:cNvPicPr>
            <a:picLocks noChangeAspect="1"/>
          </p:cNvPicPr>
          <p:nvPr/>
        </p:nvPicPr>
        <p:blipFill>
          <a:blip r:embed="rId2"/>
          <a:stretch>
            <a:fillRect/>
          </a:stretch>
        </p:blipFill>
        <p:spPr>
          <a:xfrm>
            <a:off x="433256" y="1550374"/>
            <a:ext cx="6679557" cy="3757251"/>
          </a:xfrm>
          <a:prstGeom prst="rect">
            <a:avLst/>
          </a:prstGeom>
          <a:noFill/>
          <a:ln>
            <a:noFill/>
          </a:ln>
          <a:effectLst>
            <a:glow rad="179474">
              <a:srgbClr val="EE7A43">
                <a:alpha val="83622"/>
              </a:srgbClr>
            </a:glow>
            <a:softEdge rad="7846"/>
          </a:effectLst>
        </p:spPr>
      </p:pic>
      <p:sp>
        <p:nvSpPr>
          <p:cNvPr id="7" name="TextBox 6">
            <a:extLst>
              <a:ext uri="{FF2B5EF4-FFF2-40B4-BE49-F238E27FC236}">
                <a16:creationId xmlns:a16="http://schemas.microsoft.com/office/drawing/2014/main" id="{F077E00A-AC22-7F00-8C86-9C06BC2784C6}"/>
              </a:ext>
            </a:extLst>
          </p:cNvPr>
          <p:cNvSpPr txBox="1"/>
          <p:nvPr/>
        </p:nvSpPr>
        <p:spPr>
          <a:xfrm>
            <a:off x="7550399" y="2090575"/>
            <a:ext cx="3191579" cy="277512"/>
          </a:xfrm>
          <a:prstGeom prst="rect">
            <a:avLst/>
          </a:prstGeom>
          <a:noFill/>
        </p:spPr>
        <p:txBody>
          <a:bodyPr wrap="none" lIns="0" tIns="0" rIns="0" bIns="0" rtlCol="0">
            <a:spAutoFit/>
          </a:bodyPr>
          <a:lstStyle/>
          <a:p>
            <a:pPr algn="l">
              <a:lnSpc>
                <a:spcPct val="125000"/>
              </a:lnSpc>
            </a:pPr>
            <a:r>
              <a:rPr lang="en-US" sz="1600" dirty="0">
                <a:solidFill>
                  <a:prstClr val="black"/>
                </a:solidFill>
                <a:latin typeface="Arial"/>
              </a:rPr>
              <a:t>Ge</a:t>
            </a:r>
            <a:r>
              <a:rPr kumimoji="0" lang="en-US" sz="1600" i="0" strike="noStrike" kern="1200" cap="none" spc="0" normalizeH="0" baseline="0" noProof="0" dirty="0" err="1">
                <a:ln>
                  <a:noFill/>
                </a:ln>
                <a:solidFill>
                  <a:prstClr val="black"/>
                </a:solidFill>
                <a:effectLst/>
                <a:uLnTx/>
                <a:uFillTx/>
                <a:latin typeface="Arial"/>
                <a:ea typeface="+mn-ea"/>
                <a:cs typeface="+mn-cs"/>
              </a:rPr>
              <a:t>neral</a:t>
            </a:r>
            <a:r>
              <a:rPr kumimoji="0" lang="en-US" sz="1600" i="0" strike="noStrike" kern="1200" cap="none" spc="0" normalizeH="0" baseline="0" noProof="0" dirty="0">
                <a:ln>
                  <a:noFill/>
                </a:ln>
                <a:solidFill>
                  <a:prstClr val="black"/>
                </a:solidFill>
                <a:effectLst/>
                <a:uLnTx/>
                <a:uFillTx/>
                <a:latin typeface="Arial"/>
                <a:ea typeface="+mn-ea"/>
                <a:cs typeface="+mn-cs"/>
              </a:rPr>
              <a:t> problem area well defined!</a:t>
            </a:r>
            <a:endParaRPr lang="en-PK" sz="1600" dirty="0" err="1">
              <a:latin typeface="+mn-lt"/>
            </a:endParaRPr>
          </a:p>
        </p:txBody>
      </p:sp>
      <p:sp>
        <p:nvSpPr>
          <p:cNvPr id="11" name="Left Arrow 10">
            <a:extLst>
              <a:ext uri="{FF2B5EF4-FFF2-40B4-BE49-F238E27FC236}">
                <a16:creationId xmlns:a16="http://schemas.microsoft.com/office/drawing/2014/main" id="{54484FC6-51FA-0DFC-CCF3-3F773D8069F8}"/>
              </a:ext>
            </a:extLst>
          </p:cNvPr>
          <p:cNvSpPr/>
          <p:nvPr/>
        </p:nvSpPr>
        <p:spPr>
          <a:xfrm>
            <a:off x="6445798" y="2072481"/>
            <a:ext cx="972000" cy="360000"/>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14000"/>
              </a:lnSpc>
            </a:pPr>
            <a:endParaRPr lang="en-PK" dirty="0"/>
          </a:p>
        </p:txBody>
      </p:sp>
    </p:spTree>
    <p:extLst>
      <p:ext uri="{BB962C8B-B14F-4D97-AF65-F5344CB8AC3E}">
        <p14:creationId xmlns:p14="http://schemas.microsoft.com/office/powerpoint/2010/main" val="3822369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60AA510C-CE7A-D1C5-4945-3A3CA2452659}"/>
              </a:ext>
            </a:extLst>
          </p:cNvPr>
          <p:cNvSpPr>
            <a:spLocks noGrp="1"/>
          </p:cNvSpPr>
          <p:nvPr>
            <p:ph type="sldNum" sz="quarter" idx="10"/>
          </p:nvPr>
        </p:nvSpPr>
        <p:spPr/>
        <p:txBody>
          <a:bodyPr lIns="0" tIns="0" rIns="0" bIns="0" anchor="b" anchorCtr="0">
            <a:normAutofit/>
          </a:bodyPr>
          <a:lstStyle/>
          <a:p>
            <a:pPr marR="0" lvl="0" indent="0" fontAlgn="base">
              <a:spcBef>
                <a:spcPct val="0"/>
              </a:spcBef>
              <a:spcAft>
                <a:spcPts val="600"/>
              </a:spcAft>
              <a:buClrTx/>
              <a:buSzTx/>
              <a:buFontTx/>
              <a:buNone/>
              <a:tabLst/>
              <a:defRPr/>
            </a:pPr>
            <a:fld id="{CE58CB1E-F828-4F11-99E0-327109AF9DA4}" type="slidenum">
              <a:rPr kumimoji="0" lang="de-DE" b="0" i="0" u="none" strike="noStrike" cap="none" spc="0" normalizeH="0" baseline="0" noProof="0" smtClean="0">
                <a:ln>
                  <a:noFill/>
                </a:ln>
                <a:effectLst/>
                <a:uLnTx/>
                <a:uFillTx/>
              </a:rPr>
              <a:pPr marR="0" lvl="0" indent="0" fontAlgn="base">
                <a:spcBef>
                  <a:spcPct val="0"/>
                </a:spcBef>
                <a:spcAft>
                  <a:spcPts val="600"/>
                </a:spcAft>
                <a:buClrTx/>
                <a:buSzTx/>
                <a:buFontTx/>
                <a:buNone/>
                <a:tabLst/>
                <a:defRPr/>
              </a:pPr>
              <a:t>17</a:t>
            </a:fld>
            <a:endParaRPr kumimoji="0" lang="de-DE" b="0" i="0" u="none" strike="noStrike" cap="none" spc="0" normalizeH="0" baseline="0" noProof="0">
              <a:ln>
                <a:noFill/>
              </a:ln>
              <a:effectLst/>
              <a:uLnTx/>
              <a:uFillTx/>
            </a:endParaRPr>
          </a:p>
        </p:txBody>
      </p:sp>
      <p:sp>
        <p:nvSpPr>
          <p:cNvPr id="16" name="Footer Placeholder 2">
            <a:extLst>
              <a:ext uri="{FF2B5EF4-FFF2-40B4-BE49-F238E27FC236}">
                <a16:creationId xmlns:a16="http://schemas.microsoft.com/office/drawing/2014/main" id="{AF4F01DB-075F-3087-A68D-73B92CCC712C}"/>
              </a:ext>
            </a:extLst>
          </p:cNvPr>
          <p:cNvSpPr>
            <a:spLocks noGrp="1"/>
          </p:cNvSpPr>
          <p:nvPr>
            <p:ph type="ftr" sz="quarter" idx="11"/>
          </p:nvPr>
        </p:nvSpPr>
        <p:spPr/>
        <p:txBody>
          <a:bodyPr/>
          <a:lstStyle/>
          <a:p>
            <a:endParaRPr lang="de-DE"/>
          </a:p>
        </p:txBody>
      </p:sp>
      <p:graphicFrame>
        <p:nvGraphicFramePr>
          <p:cNvPr id="11" name="Diagram 10">
            <a:extLst>
              <a:ext uri="{FF2B5EF4-FFF2-40B4-BE49-F238E27FC236}">
                <a16:creationId xmlns:a16="http://schemas.microsoft.com/office/drawing/2014/main" id="{9586502D-BEB4-CA52-2557-CF279BCE2A8E}"/>
              </a:ext>
            </a:extLst>
          </p:cNvPr>
          <p:cNvGraphicFramePr/>
          <p:nvPr/>
        </p:nvGraphicFramePr>
        <p:xfrm>
          <a:off x="1455521" y="1619721"/>
          <a:ext cx="9280958" cy="4214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el 4">
            <a:extLst>
              <a:ext uri="{FF2B5EF4-FFF2-40B4-BE49-F238E27FC236}">
                <a16:creationId xmlns:a16="http://schemas.microsoft.com/office/drawing/2014/main" id="{72FAC9CD-BAE9-8D58-59C5-92CF1E67F2AC}"/>
              </a:ext>
            </a:extLst>
          </p:cNvPr>
          <p:cNvSpPr>
            <a:spLocks noGrp="1"/>
          </p:cNvSpPr>
          <p:nvPr>
            <p:ph type="title"/>
          </p:nvPr>
        </p:nvSpPr>
        <p:spPr>
          <a:xfrm>
            <a:off x="335844" y="804799"/>
            <a:ext cx="9527821" cy="346890"/>
          </a:xfrm>
        </p:spPr>
        <p:txBody>
          <a:bodyPr/>
          <a:lstStyle/>
          <a:p>
            <a:r>
              <a:rPr lang="en-US" sz="2000" dirty="0">
                <a:latin typeface="+mn-lt"/>
                <a:cs typeface="Arial"/>
              </a:rPr>
              <a:t>Deep Dive Phase</a:t>
            </a:r>
            <a:endParaRPr lang="de-DE" dirty="0"/>
          </a:p>
        </p:txBody>
      </p:sp>
    </p:spTree>
    <p:extLst>
      <p:ext uri="{BB962C8B-B14F-4D97-AF65-F5344CB8AC3E}">
        <p14:creationId xmlns:p14="http://schemas.microsoft.com/office/powerpoint/2010/main" val="324708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631F68B0-BF10-CB79-E116-3E86273AB551}"/>
              </a:ext>
            </a:extLst>
          </p:cNvPr>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de-DE" sz="1067"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4" name="Foliennummernplatzhalter 3">
            <a:extLst>
              <a:ext uri="{FF2B5EF4-FFF2-40B4-BE49-F238E27FC236}">
                <a16:creationId xmlns:a16="http://schemas.microsoft.com/office/drawing/2014/main" id="{60AA510C-CE7A-D1C5-4945-3A3CA2452659}"/>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58CB1E-F828-4F11-99E0-327109AF9DA4}" type="slidenum">
              <a:rPr kumimoji="0" lang="de-DE" sz="1067"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de-DE" sz="1067"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5" name="Titel 4">
            <a:extLst>
              <a:ext uri="{FF2B5EF4-FFF2-40B4-BE49-F238E27FC236}">
                <a16:creationId xmlns:a16="http://schemas.microsoft.com/office/drawing/2014/main" id="{B4F1F692-4391-43F5-942A-42E19B686335}"/>
              </a:ext>
            </a:extLst>
          </p:cNvPr>
          <p:cNvSpPr>
            <a:spLocks noGrp="1"/>
          </p:cNvSpPr>
          <p:nvPr>
            <p:ph type="title"/>
          </p:nvPr>
        </p:nvSpPr>
        <p:spPr>
          <a:xfrm>
            <a:off x="335844" y="804799"/>
            <a:ext cx="9527821" cy="346890"/>
          </a:xfrm>
        </p:spPr>
        <p:txBody>
          <a:bodyPr/>
          <a:lstStyle/>
          <a:p>
            <a:r>
              <a:rPr lang="en-US" sz="2000" dirty="0">
                <a:latin typeface="+mn-lt"/>
                <a:cs typeface="Arial"/>
              </a:rPr>
              <a:t>Delivery Phase</a:t>
            </a:r>
            <a:endParaRPr lang="de-DE" dirty="0"/>
          </a:p>
        </p:txBody>
      </p:sp>
      <p:graphicFrame>
        <p:nvGraphicFramePr>
          <p:cNvPr id="6" name="Diagram 5">
            <a:extLst>
              <a:ext uri="{FF2B5EF4-FFF2-40B4-BE49-F238E27FC236}">
                <a16:creationId xmlns:a16="http://schemas.microsoft.com/office/drawing/2014/main" id="{2399814E-06AD-DF69-0654-AF129142C5CE}"/>
              </a:ext>
            </a:extLst>
          </p:cNvPr>
          <p:cNvGraphicFramePr/>
          <p:nvPr>
            <p:extLst>
              <p:ext uri="{D42A27DB-BD31-4B8C-83A1-F6EECF244321}">
                <p14:modId xmlns:p14="http://schemas.microsoft.com/office/powerpoint/2010/main" val="3087860606"/>
              </p:ext>
            </p:extLst>
          </p:nvPr>
        </p:nvGraphicFramePr>
        <p:xfrm>
          <a:off x="1466717" y="1643605"/>
          <a:ext cx="9308512" cy="41553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0831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C6954FA-3E24-27A9-DD24-E91241E922AE}"/>
              </a:ext>
            </a:extLst>
          </p:cNvPr>
          <p:cNvSpPr>
            <a:spLocks noGrp="1"/>
          </p:cNvSpPr>
          <p:nvPr>
            <p:ph type="title"/>
          </p:nvPr>
        </p:nvSpPr>
        <p:spPr>
          <a:xfrm>
            <a:off x="1720420" y="2507858"/>
            <a:ext cx="7670232" cy="1842284"/>
          </a:xfrm>
        </p:spPr>
        <p:txBody>
          <a:bodyPr wrap="square" anchor="ctr">
            <a:normAutofit fontScale="90000"/>
          </a:bodyPr>
          <a:lstStyle/>
          <a:p>
            <a:pPr algn="ctr"/>
            <a:r>
              <a:rPr lang="en-US" dirty="0"/>
              <a:t>Now! </a:t>
            </a:r>
            <a:br>
              <a:rPr lang="en-US" dirty="0"/>
            </a:br>
            <a:r>
              <a:rPr lang="en-US" dirty="0"/>
              <a:t>Time for </a:t>
            </a:r>
            <a:br>
              <a:rPr lang="en-US" dirty="0"/>
            </a:br>
            <a:r>
              <a:rPr lang="en-US" dirty="0"/>
              <a:t>Two Truths &amp; One Lie</a:t>
            </a:r>
          </a:p>
        </p:txBody>
      </p:sp>
      <p:sp>
        <p:nvSpPr>
          <p:cNvPr id="17" name="Footer Placeholder 2">
            <a:extLst>
              <a:ext uri="{FF2B5EF4-FFF2-40B4-BE49-F238E27FC236}">
                <a16:creationId xmlns:a16="http://schemas.microsoft.com/office/drawing/2014/main" id="{4D80851B-4686-87C2-623B-BFD0E0AAF418}"/>
              </a:ext>
            </a:extLst>
          </p:cNvPr>
          <p:cNvSpPr>
            <a:spLocks noGrp="1"/>
          </p:cNvSpPr>
          <p:nvPr>
            <p:ph type="ftr" sz="quarter" idx="10"/>
          </p:nvPr>
        </p:nvSpPr>
        <p:spPr>
          <a:xfrm>
            <a:off x="335844" y="6302003"/>
            <a:ext cx="10439384" cy="290363"/>
          </a:xfrm>
        </p:spPr>
        <p:txBody>
          <a:bodyPr/>
          <a:lstStyle/>
          <a:p>
            <a:endParaRPr lang="de-DE"/>
          </a:p>
        </p:txBody>
      </p:sp>
      <p:sp>
        <p:nvSpPr>
          <p:cNvPr id="4" name="Slide Number Placeholder 3">
            <a:extLst>
              <a:ext uri="{FF2B5EF4-FFF2-40B4-BE49-F238E27FC236}">
                <a16:creationId xmlns:a16="http://schemas.microsoft.com/office/drawing/2014/main" id="{DB44131C-40D8-84C7-B527-F3F8E638D579}"/>
              </a:ext>
            </a:extLst>
          </p:cNvPr>
          <p:cNvSpPr>
            <a:spLocks noGrp="1"/>
          </p:cNvSpPr>
          <p:nvPr>
            <p:ph type="sldNum" sz="quarter" idx="11"/>
          </p:nvPr>
        </p:nvSpPr>
        <p:spPr>
          <a:xfrm>
            <a:off x="9117335" y="6302003"/>
            <a:ext cx="2736000" cy="290363"/>
          </a:xfrm>
        </p:spPr>
        <p:txBody>
          <a:bodyPr anchor="b">
            <a:normAutofit/>
          </a:bodyPr>
          <a:lstStyle/>
          <a:p>
            <a:pPr>
              <a:spcAft>
                <a:spcPts val="600"/>
              </a:spcAft>
            </a:pPr>
            <a:fld id="{CE58CB1E-F828-4F11-99E0-327109AF9DA4}" type="slidenum">
              <a:rPr lang="de-DE" smtClean="0"/>
              <a:pPr>
                <a:spcAft>
                  <a:spcPts val="600"/>
                </a:spcAft>
              </a:pPr>
              <a:t>19</a:t>
            </a:fld>
            <a:endParaRPr lang="de-DE"/>
          </a:p>
        </p:txBody>
      </p:sp>
    </p:spTree>
    <p:extLst>
      <p:ext uri="{BB962C8B-B14F-4D97-AF65-F5344CB8AC3E}">
        <p14:creationId xmlns:p14="http://schemas.microsoft.com/office/powerpoint/2010/main" val="2469392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C2470-E6C7-F00F-34B3-DFE146A8B2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5321B79-28DA-1F2B-AB8C-3475D3BC1096}"/>
              </a:ext>
            </a:extLst>
          </p:cNvPr>
          <p:cNvSpPr>
            <a:spLocks noGrp="1"/>
          </p:cNvSpPr>
          <p:nvPr>
            <p:ph idx="10"/>
          </p:nvPr>
        </p:nvSpPr>
        <p:spPr/>
        <p:txBody>
          <a:bodyPr/>
          <a:lstStyle/>
          <a:p>
            <a:r>
              <a:rPr lang="en-US" dirty="0"/>
              <a:t>Manuel Antoinette, Jan Jakob, Fabian Schatz</a:t>
            </a:r>
          </a:p>
        </p:txBody>
      </p:sp>
      <p:sp>
        <p:nvSpPr>
          <p:cNvPr id="4" name="Footer Placeholder 3">
            <a:extLst>
              <a:ext uri="{FF2B5EF4-FFF2-40B4-BE49-F238E27FC236}">
                <a16:creationId xmlns:a16="http://schemas.microsoft.com/office/drawing/2014/main" id="{E94731E9-9FED-7103-5C4F-79E6DF248E30}"/>
              </a:ext>
            </a:extLst>
          </p:cNvPr>
          <p:cNvSpPr>
            <a:spLocks noGrp="1"/>
          </p:cNvSpPr>
          <p:nvPr>
            <p:ph type="ftr" sz="quarter" idx="11"/>
          </p:nvPr>
        </p:nvSpPr>
        <p:spPr/>
        <p:txBody>
          <a:bodyPr/>
          <a:lstStyle/>
          <a:p>
            <a:r>
              <a:rPr lang="en-GB" noProof="0"/>
              <a:t>Confidential</a:t>
            </a:r>
          </a:p>
        </p:txBody>
      </p:sp>
    </p:spTree>
    <p:extLst>
      <p:ext uri="{BB962C8B-B14F-4D97-AF65-F5344CB8AC3E}">
        <p14:creationId xmlns:p14="http://schemas.microsoft.com/office/powerpoint/2010/main" val="135570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761917-6C5F-9CD4-5526-E08F3D2A5FB2}"/>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58CB1E-F828-4F11-99E0-327109AF9DA4}" type="slidenum">
              <a:rPr kumimoji="0" lang="de-DE" sz="1067"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de-DE" sz="1067" b="0" i="0" u="none" strike="noStrike" kern="1200" cap="none" spc="0" normalizeH="0" baseline="0" noProof="0" dirty="0">
              <a:ln>
                <a:noFill/>
              </a:ln>
              <a:solidFill>
                <a:prstClr val="black"/>
              </a:solidFill>
              <a:effectLst/>
              <a:uLnTx/>
              <a:uFillTx/>
              <a:latin typeface="Arial" charset="0"/>
              <a:ea typeface="+mn-ea"/>
              <a:cs typeface="Arial" charset="0"/>
            </a:endParaRPr>
          </a:p>
        </p:txBody>
      </p:sp>
      <p:sp>
        <p:nvSpPr>
          <p:cNvPr id="6" name="Title 5">
            <a:extLst>
              <a:ext uri="{FF2B5EF4-FFF2-40B4-BE49-F238E27FC236}">
                <a16:creationId xmlns:a16="http://schemas.microsoft.com/office/drawing/2014/main" id="{1A1D47CB-CB7F-E09E-AF9E-044E50E25879}"/>
              </a:ext>
            </a:extLst>
          </p:cNvPr>
          <p:cNvSpPr>
            <a:spLocks noGrp="1"/>
          </p:cNvSpPr>
          <p:nvPr>
            <p:ph type="title"/>
          </p:nvPr>
        </p:nvSpPr>
        <p:spPr>
          <a:xfrm>
            <a:off x="335844" y="804799"/>
            <a:ext cx="9527821" cy="346954"/>
          </a:xfrm>
        </p:spPr>
        <p:txBody>
          <a:bodyPr/>
          <a:lstStyle/>
          <a:p>
            <a:r>
              <a:rPr lang="en-US" dirty="0"/>
              <a:t>Fellowship Program Structure</a:t>
            </a:r>
          </a:p>
        </p:txBody>
      </p:sp>
      <p:cxnSp>
        <p:nvCxnSpPr>
          <p:cNvPr id="37" name="Google Shape;7747;g1e48517160f_1_311">
            <a:extLst>
              <a:ext uri="{FF2B5EF4-FFF2-40B4-BE49-F238E27FC236}">
                <a16:creationId xmlns:a16="http://schemas.microsoft.com/office/drawing/2014/main" id="{3D88D04C-0D88-733E-776E-9CE0C6000B4D}"/>
              </a:ext>
            </a:extLst>
          </p:cNvPr>
          <p:cNvCxnSpPr>
            <a:cxnSpLocks/>
          </p:cNvCxnSpPr>
          <p:nvPr/>
        </p:nvCxnSpPr>
        <p:spPr>
          <a:xfrm>
            <a:off x="506638" y="4490358"/>
            <a:ext cx="10656661" cy="0"/>
          </a:xfrm>
          <a:prstGeom prst="straightConnector1">
            <a:avLst/>
          </a:prstGeom>
          <a:noFill/>
          <a:ln w="12700" cap="flat" cmpd="sng">
            <a:solidFill>
              <a:srgbClr val="D8D8D8"/>
            </a:solidFill>
            <a:prstDash val="solid"/>
            <a:round/>
            <a:headEnd type="none" w="sm" len="sm"/>
            <a:tailEnd type="none" w="sm" len="sm"/>
          </a:ln>
        </p:spPr>
      </p:cxnSp>
      <p:sp>
        <p:nvSpPr>
          <p:cNvPr id="38" name="Google Shape;7755;g1e48517160f_1_311">
            <a:extLst>
              <a:ext uri="{FF2B5EF4-FFF2-40B4-BE49-F238E27FC236}">
                <a16:creationId xmlns:a16="http://schemas.microsoft.com/office/drawing/2014/main" id="{09854D4B-87A3-426E-8047-A613F4D7138B}"/>
              </a:ext>
            </a:extLst>
          </p:cNvPr>
          <p:cNvSpPr/>
          <p:nvPr/>
        </p:nvSpPr>
        <p:spPr>
          <a:xfrm>
            <a:off x="494348" y="2352339"/>
            <a:ext cx="1770648" cy="1971397"/>
          </a:xfrm>
          <a:prstGeom prst="roundRect">
            <a:avLst>
              <a:gd name="adj" fmla="val 5230"/>
            </a:avLst>
          </a:prstGeom>
          <a:solidFill>
            <a:srgbClr val="FF7D3E">
              <a:alpha val="24710"/>
            </a:srgbClr>
          </a:solidFill>
          <a:ln>
            <a:noFill/>
          </a:ln>
        </p:spPr>
        <p:txBody>
          <a:bodyPr spcFirstLastPara="1" wrap="square" lIns="91425" tIns="45700" rIns="91425" bIns="45700" anchor="ctr" anchorCtr="0">
            <a:noAutofit/>
          </a:bodyPr>
          <a:lstStyle/>
          <a:p>
            <a:pPr marL="0" marR="0" lvl="0" indent="0" algn="ctr" defTabSz="914400" rtl="0" eaLnBrk="1" fontAlgn="base" latinLnBrk="0" hangingPunct="1">
              <a:lnSpc>
                <a:spcPct val="114000"/>
              </a:lnSpc>
              <a:spcBef>
                <a:spcPts val="0"/>
              </a:spcBef>
              <a:spcAft>
                <a:spcPts val="0"/>
              </a:spcAft>
              <a:buClrTx/>
              <a:buSzTx/>
              <a:buFontTx/>
              <a:buNone/>
              <a:tabLst/>
              <a:defRPr/>
            </a:pPr>
            <a:endParaRPr kumimoji="0" sz="1050" b="0" i="0" u="none" strike="noStrike" kern="1200" cap="none" spc="0" normalizeH="0" baseline="0" noProof="0">
              <a:ln>
                <a:noFill/>
              </a:ln>
              <a:solidFill>
                <a:prstClr val="white"/>
              </a:solidFill>
              <a:effectLst/>
              <a:uLnTx/>
              <a:uFillTx/>
              <a:latin typeface="Arial"/>
              <a:ea typeface="Arial"/>
              <a:cs typeface="Arial"/>
              <a:sym typeface="Arial"/>
            </a:endParaRPr>
          </a:p>
        </p:txBody>
      </p:sp>
      <p:grpSp>
        <p:nvGrpSpPr>
          <p:cNvPr id="39" name="Google Shape;7757;g1e48517160f_1_311">
            <a:extLst>
              <a:ext uri="{FF2B5EF4-FFF2-40B4-BE49-F238E27FC236}">
                <a16:creationId xmlns:a16="http://schemas.microsoft.com/office/drawing/2014/main" id="{F3A151E2-69AC-3A62-722B-9EA929BEB447}"/>
              </a:ext>
            </a:extLst>
          </p:cNvPr>
          <p:cNvGrpSpPr/>
          <p:nvPr/>
        </p:nvGrpSpPr>
        <p:grpSpPr>
          <a:xfrm>
            <a:off x="610349" y="3087886"/>
            <a:ext cx="1579472" cy="547690"/>
            <a:chOff x="426145" y="2593379"/>
            <a:chExt cx="1096228" cy="391309"/>
          </a:xfrm>
        </p:grpSpPr>
        <p:pic>
          <p:nvPicPr>
            <p:cNvPr id="40" name="Google Shape;7758;g1e48517160f_1_311">
              <a:extLst>
                <a:ext uri="{FF2B5EF4-FFF2-40B4-BE49-F238E27FC236}">
                  <a16:creationId xmlns:a16="http://schemas.microsoft.com/office/drawing/2014/main" id="{FBDF23BD-D02D-58CA-7D6A-84EF5581828B}"/>
                </a:ext>
              </a:extLst>
            </p:cNvPr>
            <p:cNvPicPr preferRelativeResize="0"/>
            <p:nvPr/>
          </p:nvPicPr>
          <p:blipFill rotWithShape="1">
            <a:blip r:embed="rId2" cstate="screen">
              <a:alphaModFix/>
              <a:extLst>
                <a:ext uri="{28A0092B-C50C-407E-A947-70E740481C1C}">
                  <a14:useLocalDpi xmlns:a14="http://schemas.microsoft.com/office/drawing/2010/main"/>
                </a:ext>
              </a:extLst>
            </a:blip>
            <a:srcRect/>
            <a:stretch/>
          </p:blipFill>
          <p:spPr>
            <a:xfrm>
              <a:off x="426145" y="2803551"/>
              <a:ext cx="646321" cy="181137"/>
            </a:xfrm>
            <a:prstGeom prst="rect">
              <a:avLst/>
            </a:prstGeom>
            <a:noFill/>
            <a:ln>
              <a:noFill/>
            </a:ln>
          </p:spPr>
        </p:pic>
        <p:pic>
          <p:nvPicPr>
            <p:cNvPr id="41" name="Google Shape;7759;g1e48517160f_1_311">
              <a:extLst>
                <a:ext uri="{FF2B5EF4-FFF2-40B4-BE49-F238E27FC236}">
                  <a16:creationId xmlns:a16="http://schemas.microsoft.com/office/drawing/2014/main" id="{644E3EFB-2F27-5F2D-8B1F-5A8C38C088FB}"/>
                </a:ext>
              </a:extLst>
            </p:cNvPr>
            <p:cNvPicPr preferRelativeResize="0"/>
            <p:nvPr/>
          </p:nvPicPr>
          <p:blipFill rotWithShape="1">
            <a:blip r:embed="rId3" cstate="screen">
              <a:alphaModFix/>
              <a:extLst>
                <a:ext uri="{28A0092B-C50C-407E-A947-70E740481C1C}">
                  <a14:useLocalDpi xmlns:a14="http://schemas.microsoft.com/office/drawing/2010/main"/>
                </a:ext>
              </a:extLst>
            </a:blip>
            <a:srcRect/>
            <a:stretch/>
          </p:blipFill>
          <p:spPr>
            <a:xfrm>
              <a:off x="427617" y="2593379"/>
              <a:ext cx="1094756" cy="181137"/>
            </a:xfrm>
            <a:prstGeom prst="rect">
              <a:avLst/>
            </a:prstGeom>
            <a:noFill/>
            <a:ln>
              <a:noFill/>
            </a:ln>
          </p:spPr>
        </p:pic>
      </p:grpSp>
      <p:cxnSp>
        <p:nvCxnSpPr>
          <p:cNvPr id="51" name="Google Shape;7781;g1e48517160f_1_311">
            <a:extLst>
              <a:ext uri="{FF2B5EF4-FFF2-40B4-BE49-F238E27FC236}">
                <a16:creationId xmlns:a16="http://schemas.microsoft.com/office/drawing/2014/main" id="{CB7E4DA4-E9C3-6E8E-845C-FB1D9846FAB3}"/>
              </a:ext>
            </a:extLst>
          </p:cNvPr>
          <p:cNvCxnSpPr>
            <a:cxnSpLocks/>
          </p:cNvCxnSpPr>
          <p:nvPr/>
        </p:nvCxnSpPr>
        <p:spPr>
          <a:xfrm>
            <a:off x="506638" y="2151567"/>
            <a:ext cx="10656661" cy="0"/>
          </a:xfrm>
          <a:prstGeom prst="straightConnector1">
            <a:avLst/>
          </a:prstGeom>
          <a:noFill/>
          <a:ln w="12700" cap="flat" cmpd="sng">
            <a:solidFill>
              <a:srgbClr val="D8D8D8"/>
            </a:solidFill>
            <a:prstDash val="solid"/>
            <a:round/>
            <a:headEnd type="none" w="sm" len="sm"/>
            <a:tailEnd type="none" w="sm" len="sm"/>
          </a:ln>
        </p:spPr>
      </p:cxnSp>
      <p:grpSp>
        <p:nvGrpSpPr>
          <p:cNvPr id="66" name="Gruppieren 65">
            <a:extLst>
              <a:ext uri="{FF2B5EF4-FFF2-40B4-BE49-F238E27FC236}">
                <a16:creationId xmlns:a16="http://schemas.microsoft.com/office/drawing/2014/main" id="{0B3B3057-D6D4-F3BA-30D2-FC1E6162C0D8}"/>
              </a:ext>
            </a:extLst>
          </p:cNvPr>
          <p:cNvGrpSpPr/>
          <p:nvPr/>
        </p:nvGrpSpPr>
        <p:grpSpPr>
          <a:xfrm>
            <a:off x="3158880" y="3887871"/>
            <a:ext cx="6325999" cy="435871"/>
            <a:chOff x="3145360" y="3838130"/>
            <a:chExt cx="6441578" cy="435871"/>
          </a:xfrm>
        </p:grpSpPr>
        <p:sp>
          <p:nvSpPr>
            <p:cNvPr id="50" name="Google Shape;7769;g1e48517160f_1_311">
              <a:extLst>
                <a:ext uri="{FF2B5EF4-FFF2-40B4-BE49-F238E27FC236}">
                  <a16:creationId xmlns:a16="http://schemas.microsoft.com/office/drawing/2014/main" id="{0DF082EF-991B-AC0B-CA91-64C1C527335E}"/>
                </a:ext>
              </a:extLst>
            </p:cNvPr>
            <p:cNvSpPr/>
            <p:nvPr/>
          </p:nvSpPr>
          <p:spPr>
            <a:xfrm>
              <a:off x="3145360" y="3838130"/>
              <a:ext cx="6441578" cy="435871"/>
            </a:xfrm>
            <a:prstGeom prst="homePlate">
              <a:avLst>
                <a:gd name="adj" fmla="val 50000"/>
              </a:avLst>
            </a:prstGeom>
            <a:solidFill>
              <a:srgbClr val="FF7D3E"/>
            </a:solidFill>
            <a:ln>
              <a:noFill/>
            </a:ln>
          </p:spPr>
          <p:txBody>
            <a:bodyPr spcFirstLastPara="1" wrap="square" lIns="91425" tIns="45700" rIns="91425" bIns="45700" anchor="ctr" anchorCtr="0">
              <a:noAutofit/>
            </a:bodyPr>
            <a:lstStyle/>
            <a:p>
              <a:pPr marL="0" marR="0" lvl="0" indent="0" algn="ctr" defTabSz="914400" rtl="0" eaLnBrk="1" fontAlgn="base" latinLnBrk="0" hangingPunct="1">
                <a:lnSpc>
                  <a:spcPct val="114000"/>
                </a:lnSpc>
                <a:spcBef>
                  <a:spcPts val="0"/>
                </a:spcBef>
                <a:spcAft>
                  <a:spcPts val="0"/>
                </a:spcAft>
                <a:buClrTx/>
                <a:buSzTx/>
                <a:buFontTx/>
                <a:buNone/>
                <a:tabLst/>
                <a:defRPr/>
              </a:pPr>
              <a:r>
                <a:rPr kumimoji="0" lang="de-DE" sz="1200" b="1" i="0" u="none" strike="noStrike" kern="1200" cap="none" spc="0" normalizeH="0" baseline="0" noProof="0">
                  <a:ln>
                    <a:noFill/>
                  </a:ln>
                  <a:solidFill>
                    <a:prstClr val="white"/>
                  </a:solidFill>
                  <a:effectLst/>
                  <a:uLnTx/>
                  <a:uFillTx/>
                  <a:latin typeface="Arial"/>
                  <a:ea typeface="Arial"/>
                  <a:cs typeface="Arial"/>
                  <a:sym typeface="Arial"/>
                </a:rPr>
                <a:t>Task Force</a:t>
              </a:r>
              <a:endParaRPr kumimoji="0" sz="1400" b="0" i="0" u="none" strike="noStrike" kern="1200" cap="none" spc="0" normalizeH="0" baseline="0" noProof="0">
                <a:ln>
                  <a:noFill/>
                </a:ln>
                <a:solidFill>
                  <a:prstClr val="black"/>
                </a:solidFill>
                <a:effectLst/>
                <a:uLnTx/>
                <a:uFillTx/>
                <a:latin typeface="Arial" charset="0"/>
                <a:ea typeface="+mn-ea"/>
                <a:cs typeface="Arial" charset="0"/>
              </a:endParaRPr>
            </a:p>
          </p:txBody>
        </p:sp>
        <p:pic>
          <p:nvPicPr>
            <p:cNvPr id="55" name="Graphic 56" descr="Connections outline">
              <a:extLst>
                <a:ext uri="{FF2B5EF4-FFF2-40B4-BE49-F238E27FC236}">
                  <a16:creationId xmlns:a16="http://schemas.microsoft.com/office/drawing/2014/main" id="{3185388F-8CB0-42A2-C8EE-0EBAAC4E15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24410" y="3848140"/>
              <a:ext cx="366113" cy="398002"/>
            </a:xfrm>
            <a:prstGeom prst="rect">
              <a:avLst/>
            </a:prstGeom>
          </p:spPr>
        </p:pic>
      </p:grpSp>
      <p:grpSp>
        <p:nvGrpSpPr>
          <p:cNvPr id="63" name="Gruppieren 62">
            <a:extLst>
              <a:ext uri="{FF2B5EF4-FFF2-40B4-BE49-F238E27FC236}">
                <a16:creationId xmlns:a16="http://schemas.microsoft.com/office/drawing/2014/main" id="{9A2BF58B-415C-195C-4C35-11BBBC0A2504}"/>
              </a:ext>
            </a:extLst>
          </p:cNvPr>
          <p:cNvGrpSpPr/>
          <p:nvPr/>
        </p:nvGrpSpPr>
        <p:grpSpPr>
          <a:xfrm>
            <a:off x="7007824" y="3122041"/>
            <a:ext cx="1959216" cy="435871"/>
            <a:chOff x="2444056" y="2261500"/>
            <a:chExt cx="1959216" cy="435871"/>
          </a:xfrm>
        </p:grpSpPr>
        <p:sp>
          <p:nvSpPr>
            <p:cNvPr id="42" name="Google Shape;7761;g1e48517160f_1_311">
              <a:extLst>
                <a:ext uri="{FF2B5EF4-FFF2-40B4-BE49-F238E27FC236}">
                  <a16:creationId xmlns:a16="http://schemas.microsoft.com/office/drawing/2014/main" id="{E0FEC23D-CE65-BA9E-5EB5-4C49F11D9CB3}"/>
                </a:ext>
              </a:extLst>
            </p:cNvPr>
            <p:cNvSpPr/>
            <p:nvPr/>
          </p:nvSpPr>
          <p:spPr>
            <a:xfrm>
              <a:off x="2471057" y="2261500"/>
              <a:ext cx="1932215" cy="435871"/>
            </a:xfrm>
            <a:prstGeom prst="homePlate">
              <a:avLst>
                <a:gd name="adj" fmla="val 50000"/>
              </a:avLst>
            </a:prstGeom>
            <a:solidFill>
              <a:srgbClr val="FF7D3E"/>
            </a:solidFill>
            <a:ln>
              <a:noFill/>
            </a:ln>
          </p:spPr>
          <p:txBody>
            <a:bodyPr spcFirstLastPara="1" wrap="square" lIns="91425" tIns="45700" rIns="91425" bIns="45700" anchor="ctr" anchorCtr="0">
              <a:noAutofit/>
            </a:bodyPr>
            <a:lstStyle/>
            <a:p>
              <a:pPr marL="0" marR="0" lvl="0" indent="0" algn="ctr" defTabSz="914400" rtl="0" eaLnBrk="1" fontAlgn="base" latinLnBrk="0" hangingPunct="1">
                <a:lnSpc>
                  <a:spcPct val="114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white"/>
                  </a:solidFill>
                  <a:effectLst/>
                  <a:uLnTx/>
                  <a:uFillTx/>
                  <a:latin typeface="Arial"/>
                  <a:ea typeface="Arial"/>
                  <a:cs typeface="Arial"/>
                  <a:sym typeface="Arial"/>
                </a:rPr>
                <a:t>Founder Associate Internship</a:t>
              </a:r>
              <a:endParaRPr kumimoji="0" sz="1400" b="0" i="0" u="none" strike="noStrike" kern="1200" cap="none" spc="0" normalizeH="0" baseline="0" noProof="0" dirty="0">
                <a:ln>
                  <a:noFill/>
                </a:ln>
                <a:solidFill>
                  <a:prstClr val="black"/>
                </a:solidFill>
                <a:effectLst/>
                <a:uLnTx/>
                <a:uFillTx/>
                <a:latin typeface="Arial" charset="0"/>
                <a:ea typeface="+mn-ea"/>
                <a:cs typeface="Arial" charset="0"/>
              </a:endParaRPr>
            </a:p>
          </p:txBody>
        </p:sp>
        <p:pic>
          <p:nvPicPr>
            <p:cNvPr id="62" name="Grafik 61" descr="Büromitarbeiter mit einfarbiger Füllung">
              <a:extLst>
                <a:ext uri="{FF2B5EF4-FFF2-40B4-BE49-F238E27FC236}">
                  <a16:creationId xmlns:a16="http://schemas.microsoft.com/office/drawing/2014/main" id="{E333BC0E-9713-BAEC-AA6F-C797EDD05F3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44056" y="2320739"/>
              <a:ext cx="320793" cy="320793"/>
            </a:xfrm>
            <a:prstGeom prst="rect">
              <a:avLst/>
            </a:prstGeom>
          </p:spPr>
        </p:pic>
      </p:grpSp>
      <p:grpSp>
        <p:nvGrpSpPr>
          <p:cNvPr id="65" name="Gruppieren 64">
            <a:extLst>
              <a:ext uri="{FF2B5EF4-FFF2-40B4-BE49-F238E27FC236}">
                <a16:creationId xmlns:a16="http://schemas.microsoft.com/office/drawing/2014/main" id="{C990CB6B-B382-54B4-887F-78C5823CE670}"/>
              </a:ext>
            </a:extLst>
          </p:cNvPr>
          <p:cNvGrpSpPr/>
          <p:nvPr/>
        </p:nvGrpSpPr>
        <p:grpSpPr>
          <a:xfrm>
            <a:off x="4017302" y="3122041"/>
            <a:ext cx="2824772" cy="443549"/>
            <a:chOff x="6694714" y="3315238"/>
            <a:chExt cx="3249007" cy="443549"/>
          </a:xfrm>
        </p:grpSpPr>
        <p:sp>
          <p:nvSpPr>
            <p:cNvPr id="53" name="Google Shape;7768;g1e48517160f_1_311">
              <a:extLst>
                <a:ext uri="{FF2B5EF4-FFF2-40B4-BE49-F238E27FC236}">
                  <a16:creationId xmlns:a16="http://schemas.microsoft.com/office/drawing/2014/main" id="{BF6036A7-440A-D02B-2A24-1156EA296E13}"/>
                </a:ext>
              </a:extLst>
            </p:cNvPr>
            <p:cNvSpPr/>
            <p:nvPr/>
          </p:nvSpPr>
          <p:spPr>
            <a:xfrm>
              <a:off x="6694714" y="3315238"/>
              <a:ext cx="3249007" cy="435871"/>
            </a:xfrm>
            <a:prstGeom prst="homePlate">
              <a:avLst>
                <a:gd name="adj" fmla="val 50000"/>
              </a:avLst>
            </a:prstGeom>
            <a:solidFill>
              <a:srgbClr val="FF7D3E"/>
            </a:solidFill>
            <a:ln>
              <a:noFill/>
            </a:ln>
          </p:spPr>
          <p:txBody>
            <a:bodyPr spcFirstLastPara="1" wrap="square" lIns="91425" tIns="45700" rIns="91425" bIns="45700" anchor="ctr" anchorCtr="0">
              <a:noAutofit/>
            </a:bodyPr>
            <a:lstStyle/>
            <a:p>
              <a:pPr marL="0" marR="0" lvl="0" indent="0" algn="ctr" defTabSz="914400" rtl="0" eaLnBrk="1" fontAlgn="base" latinLnBrk="0" hangingPunct="1">
                <a:lnSpc>
                  <a:spcPct val="114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white"/>
                  </a:solidFill>
                  <a:effectLst/>
                  <a:uLnTx/>
                  <a:uFillTx/>
                  <a:latin typeface="Arial"/>
                  <a:ea typeface="Arial"/>
                  <a:cs typeface="Arial"/>
                  <a:sym typeface="Arial"/>
                </a:rPr>
                <a:t>Project Phase</a:t>
              </a:r>
              <a:endParaRPr kumimoji="0" sz="1400" b="0" i="0" u="none" strike="noStrike" kern="1200" cap="none" spc="0" normalizeH="0" baseline="0" noProof="0" dirty="0">
                <a:ln>
                  <a:noFill/>
                </a:ln>
                <a:solidFill>
                  <a:prstClr val="black"/>
                </a:solidFill>
                <a:effectLst/>
                <a:uLnTx/>
                <a:uFillTx/>
                <a:latin typeface="Arial" charset="0"/>
                <a:ea typeface="+mn-ea"/>
                <a:cs typeface="Arial" charset="0"/>
              </a:endParaRPr>
            </a:p>
          </p:txBody>
        </p:sp>
        <p:pic>
          <p:nvPicPr>
            <p:cNvPr id="52" name="Graphic 6" descr="Rocket outline">
              <a:extLst>
                <a:ext uri="{FF2B5EF4-FFF2-40B4-BE49-F238E27FC236}">
                  <a16:creationId xmlns:a16="http://schemas.microsoft.com/office/drawing/2014/main" id="{5F28F187-FD23-8B58-D751-A479FB240E8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176256" y="3360785"/>
              <a:ext cx="431721" cy="398002"/>
            </a:xfrm>
            <a:prstGeom prst="rect">
              <a:avLst/>
            </a:prstGeom>
          </p:spPr>
        </p:pic>
      </p:grpSp>
      <p:grpSp>
        <p:nvGrpSpPr>
          <p:cNvPr id="67" name="Gruppieren 66">
            <a:extLst>
              <a:ext uri="{FF2B5EF4-FFF2-40B4-BE49-F238E27FC236}">
                <a16:creationId xmlns:a16="http://schemas.microsoft.com/office/drawing/2014/main" id="{DDD35829-125F-A939-70DE-E377BA217599}"/>
              </a:ext>
            </a:extLst>
          </p:cNvPr>
          <p:cNvGrpSpPr/>
          <p:nvPr/>
        </p:nvGrpSpPr>
        <p:grpSpPr>
          <a:xfrm>
            <a:off x="3158880" y="2352339"/>
            <a:ext cx="6325999" cy="435871"/>
            <a:chOff x="3158880" y="2275944"/>
            <a:chExt cx="6325999" cy="435871"/>
          </a:xfrm>
        </p:grpSpPr>
        <p:sp>
          <p:nvSpPr>
            <p:cNvPr id="64" name="Google Shape;7769;g1e48517160f_1_311">
              <a:extLst>
                <a:ext uri="{FF2B5EF4-FFF2-40B4-BE49-F238E27FC236}">
                  <a16:creationId xmlns:a16="http://schemas.microsoft.com/office/drawing/2014/main" id="{18774795-3830-8A0D-461E-96092E5030DF}"/>
                </a:ext>
              </a:extLst>
            </p:cNvPr>
            <p:cNvSpPr/>
            <p:nvPr/>
          </p:nvSpPr>
          <p:spPr>
            <a:xfrm>
              <a:off x="3158880" y="2275944"/>
              <a:ext cx="6325999" cy="435871"/>
            </a:xfrm>
            <a:prstGeom prst="homePlate">
              <a:avLst>
                <a:gd name="adj" fmla="val 50000"/>
              </a:avLst>
            </a:prstGeom>
            <a:solidFill>
              <a:srgbClr val="FF7D3E"/>
            </a:solidFill>
            <a:ln>
              <a:noFill/>
            </a:ln>
          </p:spPr>
          <p:txBody>
            <a:bodyPr spcFirstLastPara="1" wrap="square" lIns="91425" tIns="45700" rIns="91425" bIns="45700" anchor="ctr" anchorCtr="0">
              <a:noAutofit/>
            </a:bodyPr>
            <a:lstStyle/>
            <a:p>
              <a:pPr marL="0" marR="0" lvl="0" indent="0" algn="ctr" defTabSz="914400" rtl="0" eaLnBrk="1" fontAlgn="base" latinLnBrk="0" hangingPunct="1">
                <a:lnSpc>
                  <a:spcPct val="114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white"/>
                  </a:solidFill>
                  <a:effectLst/>
                  <a:uLnTx/>
                  <a:uFillTx/>
                  <a:latin typeface="Arial"/>
                  <a:ea typeface="Arial"/>
                  <a:cs typeface="Arial"/>
                  <a:sym typeface="Arial"/>
                </a:rPr>
                <a:t>Expert Sessions</a:t>
              </a:r>
              <a:endParaRPr kumimoji="0" lang="de-DE" sz="1400" b="0" i="0" u="none" strike="noStrike" kern="1200" cap="none" spc="0" normalizeH="0" baseline="0" noProof="0" dirty="0">
                <a:ln>
                  <a:noFill/>
                </a:ln>
                <a:solidFill>
                  <a:prstClr val="black"/>
                </a:solidFill>
                <a:effectLst/>
                <a:uLnTx/>
                <a:uFillTx/>
                <a:latin typeface="Arial" charset="0"/>
                <a:ea typeface="+mn-ea"/>
                <a:cs typeface="Arial" charset="0"/>
              </a:endParaRPr>
            </a:p>
          </p:txBody>
        </p:sp>
        <p:pic>
          <p:nvPicPr>
            <p:cNvPr id="57" name="Graphic 58" descr="Graduation cap outline">
              <a:extLst>
                <a:ext uri="{FF2B5EF4-FFF2-40B4-BE49-F238E27FC236}">
                  <a16:creationId xmlns:a16="http://schemas.microsoft.com/office/drawing/2014/main" id="{237682CF-279B-14F4-118C-E5E2F137F58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210697" y="2294878"/>
              <a:ext cx="366113" cy="398002"/>
            </a:xfrm>
            <a:prstGeom prst="rect">
              <a:avLst/>
            </a:prstGeom>
          </p:spPr>
        </p:pic>
      </p:grpSp>
      <p:sp>
        <p:nvSpPr>
          <p:cNvPr id="69" name="Rectangle 6">
            <a:hlinkClick r:id="" action="ppaction://noaction"/>
            <a:extLst>
              <a:ext uri="{FF2B5EF4-FFF2-40B4-BE49-F238E27FC236}">
                <a16:creationId xmlns:a16="http://schemas.microsoft.com/office/drawing/2014/main" id="{C9A8DA82-54E7-1C6F-A368-E54BAA088438}"/>
              </a:ext>
            </a:extLst>
          </p:cNvPr>
          <p:cNvSpPr/>
          <p:nvPr/>
        </p:nvSpPr>
        <p:spPr bwMode="auto">
          <a:xfrm>
            <a:off x="5423933" y="4509018"/>
            <a:ext cx="1732274" cy="318119"/>
          </a:xfrm>
          <a:prstGeom prst="rect">
            <a:avLst/>
          </a:prstGeom>
          <a:solidFill>
            <a:schemeClr val="bg2"/>
          </a:solidFill>
          <a:ln w="38100" cmpd="sng" algn="ctr">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71438" tIns="71438" rIns="0" bIns="69850" numCol="1" spcCol="0" rtlCol="0" fromWordArt="0" anchor="ctr" anchorCtr="0" forceAA="0" compatLnSpc="1">
            <a:prstTxWarp prst="textNoShape">
              <a:avLst/>
            </a:prstTxWarp>
            <a:noAutofit/>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914400" rtl="0" eaLnBrk="1" fontAlgn="base" latinLnBrk="0" hangingPunct="1">
              <a:lnSpc>
                <a:spcPct val="114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FF7D3E"/>
                </a:solidFill>
                <a:effectLst/>
                <a:uLnTx/>
                <a:uFillTx/>
                <a:latin typeface="Arial"/>
                <a:ea typeface="+mn-ea"/>
                <a:cs typeface="+mn-cs"/>
              </a:rPr>
              <a:t>During the program</a:t>
            </a:r>
            <a:endParaRPr kumimoji="0" lang="en-US" sz="1400" b="0" i="0" u="none" strike="noStrike" kern="1200" cap="none" spc="0" normalizeH="0" baseline="0" noProof="0">
              <a:ln>
                <a:noFill/>
              </a:ln>
              <a:solidFill>
                <a:srgbClr val="FF7D3E"/>
              </a:solidFill>
              <a:effectLst/>
              <a:uLnTx/>
              <a:uFillTx/>
              <a:latin typeface="Arial"/>
              <a:ea typeface="+mn-ea"/>
              <a:cs typeface="Arial"/>
            </a:endParaRPr>
          </a:p>
        </p:txBody>
      </p:sp>
      <p:sp>
        <p:nvSpPr>
          <p:cNvPr id="70" name="Rectangle 6">
            <a:hlinkClick r:id="" action="ppaction://noaction"/>
            <a:extLst>
              <a:ext uri="{FF2B5EF4-FFF2-40B4-BE49-F238E27FC236}">
                <a16:creationId xmlns:a16="http://schemas.microsoft.com/office/drawing/2014/main" id="{C947DFF6-268F-F572-9E91-923CA32D65F9}"/>
              </a:ext>
            </a:extLst>
          </p:cNvPr>
          <p:cNvSpPr/>
          <p:nvPr/>
        </p:nvSpPr>
        <p:spPr bwMode="auto">
          <a:xfrm>
            <a:off x="9484879" y="4495017"/>
            <a:ext cx="1732274" cy="359433"/>
          </a:xfrm>
          <a:prstGeom prst="rect">
            <a:avLst/>
          </a:prstGeom>
          <a:solidFill>
            <a:schemeClr val="bg2"/>
          </a:solidFill>
          <a:ln w="38100" cmpd="sng" algn="ctr">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71438" tIns="71438" rIns="0" bIns="69850" numCol="1" spcCol="0" rtlCol="0" fromWordArt="0" anchor="ctr" anchorCtr="0" forceAA="0" compatLnSpc="1">
            <a:prstTxWarp prst="textNoShape">
              <a:avLst/>
            </a:prstTxWarp>
            <a:noAutofit/>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914400" rtl="0" eaLnBrk="1" fontAlgn="base" latinLnBrk="0" hangingPunct="1">
              <a:lnSpc>
                <a:spcPct val="114000"/>
              </a:lnSpc>
              <a:spcBef>
                <a:spcPct val="0"/>
              </a:spcBef>
              <a:spcAft>
                <a:spcPct val="0"/>
              </a:spcAft>
              <a:buClrTx/>
              <a:buSzTx/>
              <a:buFontTx/>
              <a:buNone/>
              <a:tabLst/>
              <a:defRPr/>
            </a:pPr>
            <a:r>
              <a:rPr kumimoji="0" lang="en-US" altLang="en-US" sz="1400" b="0" i="0" u="none" strike="noStrike" kern="1200" cap="none" spc="0" normalizeH="0" baseline="0" noProof="0">
                <a:ln>
                  <a:noFill/>
                </a:ln>
                <a:solidFill>
                  <a:srgbClr val="0070C0"/>
                </a:solidFill>
                <a:effectLst/>
                <a:uLnTx/>
                <a:uFillTx/>
                <a:latin typeface="Arial"/>
                <a:ea typeface="+mn-ea"/>
                <a:cs typeface="+mn-cs"/>
              </a:rPr>
              <a:t>After the program</a:t>
            </a:r>
            <a:endParaRPr kumimoji="0" lang="en-US" sz="1400" b="0" i="0" u="none" strike="noStrike" kern="1200" cap="none" spc="0" normalizeH="0" baseline="0" noProof="0">
              <a:ln>
                <a:noFill/>
              </a:ln>
              <a:solidFill>
                <a:srgbClr val="0070C0"/>
              </a:solidFill>
              <a:effectLst/>
              <a:uLnTx/>
              <a:uFillTx/>
              <a:latin typeface="Arial"/>
              <a:ea typeface="+mn-ea"/>
              <a:cs typeface="Arial"/>
            </a:endParaRPr>
          </a:p>
        </p:txBody>
      </p:sp>
      <p:sp>
        <p:nvSpPr>
          <p:cNvPr id="71" name="Rectangle 6">
            <a:hlinkClick r:id="" action="ppaction://noaction"/>
            <a:extLst>
              <a:ext uri="{FF2B5EF4-FFF2-40B4-BE49-F238E27FC236}">
                <a16:creationId xmlns:a16="http://schemas.microsoft.com/office/drawing/2014/main" id="{C9F23608-3951-9315-AD79-842F1B2B7CB2}"/>
              </a:ext>
            </a:extLst>
          </p:cNvPr>
          <p:cNvSpPr/>
          <p:nvPr/>
        </p:nvSpPr>
        <p:spPr bwMode="auto">
          <a:xfrm>
            <a:off x="2569047" y="1620566"/>
            <a:ext cx="1732274" cy="384175"/>
          </a:xfrm>
          <a:prstGeom prst="rect">
            <a:avLst/>
          </a:prstGeom>
          <a:solidFill>
            <a:schemeClr val="bg2"/>
          </a:solidFill>
          <a:ln w="38100" cmpd="sng" algn="ctr">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71438" tIns="71438" rIns="0" bIns="69850" numCol="1" spcCol="0" rtlCol="0" fromWordArt="0" anchor="ctr" anchorCtr="0" forceAA="0" compatLnSpc="1">
            <a:prstTxWarp prst="textNoShape">
              <a:avLst/>
            </a:prstTxWarp>
            <a:noAutofit/>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914400" rtl="0" eaLnBrk="1" fontAlgn="base" latinLnBrk="0" hangingPunct="1">
              <a:lnSpc>
                <a:spcPct val="114000"/>
              </a:lnSpc>
              <a:spcBef>
                <a:spcPct val="0"/>
              </a:spcBef>
              <a:spcAft>
                <a:spcPct val="0"/>
              </a:spcAft>
              <a:buClrTx/>
              <a:buSzTx/>
              <a:buFontTx/>
              <a:buNone/>
              <a:tabLst/>
              <a:defRPr/>
            </a:pPr>
            <a:r>
              <a:rPr kumimoji="0" lang="en-US" altLang="en-US" sz="1600" b="1" i="0" u="none" strike="noStrike" kern="1200" cap="none" spc="0" normalizeH="0" baseline="0" noProof="0" dirty="0">
                <a:ln>
                  <a:noFill/>
                </a:ln>
                <a:solidFill>
                  <a:prstClr val="black"/>
                </a:solidFill>
                <a:effectLst/>
                <a:uLnTx/>
                <a:uFillTx/>
                <a:latin typeface="Arial"/>
                <a:ea typeface="+mn-ea"/>
                <a:cs typeface="Calibri"/>
              </a:rPr>
              <a:t>January 2025</a:t>
            </a:r>
            <a:endParaRPr kumimoji="0" lang="en-US" sz="1600" b="1" i="0" u="none" strike="noStrike" kern="1200" cap="none" spc="0" normalizeH="0" baseline="0" noProof="0" dirty="0">
              <a:ln>
                <a:noFill/>
              </a:ln>
              <a:solidFill>
                <a:prstClr val="black"/>
              </a:solidFill>
              <a:effectLst/>
              <a:uLnTx/>
              <a:uFillTx/>
              <a:latin typeface="Arial"/>
              <a:ea typeface="+mn-ea"/>
              <a:cs typeface="Calibri"/>
            </a:endParaRPr>
          </a:p>
        </p:txBody>
      </p:sp>
      <p:sp>
        <p:nvSpPr>
          <p:cNvPr id="72" name="Rectangle 6">
            <a:hlinkClick r:id="" action="ppaction://noaction"/>
            <a:extLst>
              <a:ext uri="{FF2B5EF4-FFF2-40B4-BE49-F238E27FC236}">
                <a16:creationId xmlns:a16="http://schemas.microsoft.com/office/drawing/2014/main" id="{5271C003-3BED-BE5D-51A4-CA961C94DE4D}"/>
              </a:ext>
            </a:extLst>
          </p:cNvPr>
          <p:cNvSpPr/>
          <p:nvPr/>
        </p:nvSpPr>
        <p:spPr bwMode="auto">
          <a:xfrm>
            <a:off x="8701910" y="1604813"/>
            <a:ext cx="1732274" cy="384175"/>
          </a:xfrm>
          <a:prstGeom prst="rect">
            <a:avLst/>
          </a:prstGeom>
          <a:solidFill>
            <a:schemeClr val="bg2"/>
          </a:solidFill>
          <a:ln w="38100" cmpd="sng" algn="ctr">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71438" tIns="71438" rIns="0" bIns="69850" numCol="1" spcCol="0" rtlCol="0" fromWordArt="0" anchor="ctr" anchorCtr="0" forceAA="0" compatLnSpc="1">
            <a:prstTxWarp prst="textNoShape">
              <a:avLst/>
            </a:prstTxWarp>
            <a:noAutofit/>
          </a:bodyPr>
          <a:lstStyle>
            <a:defPPr>
              <a:defRPr lang="de-DE"/>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l" defTabSz="914400" rtl="0" eaLnBrk="1" fontAlgn="base" latinLnBrk="0" hangingPunct="1">
              <a:lnSpc>
                <a:spcPct val="114000"/>
              </a:lnSpc>
              <a:spcBef>
                <a:spcPct val="0"/>
              </a:spcBef>
              <a:spcAft>
                <a:spcPct val="0"/>
              </a:spcAft>
              <a:buClrTx/>
              <a:buSzTx/>
              <a:buFontTx/>
              <a:buNone/>
              <a:tabLst/>
              <a:defRPr/>
            </a:pPr>
            <a:r>
              <a:rPr kumimoji="0" lang="en-US" altLang="en-US" sz="1600" b="1" i="0" u="none" strike="noStrike" kern="1200" cap="none" spc="0" normalizeH="0" baseline="0" noProof="0" dirty="0">
                <a:ln>
                  <a:noFill/>
                </a:ln>
                <a:solidFill>
                  <a:prstClr val="black"/>
                </a:solidFill>
                <a:effectLst/>
                <a:uLnTx/>
                <a:uFillTx/>
                <a:latin typeface="Arial"/>
                <a:ea typeface="+mn-ea"/>
                <a:cs typeface="Calibri"/>
              </a:rPr>
              <a:t>December 2025</a:t>
            </a:r>
          </a:p>
        </p:txBody>
      </p:sp>
      <p:sp>
        <p:nvSpPr>
          <p:cNvPr id="73" name="Ellipse 72">
            <a:extLst>
              <a:ext uri="{FF2B5EF4-FFF2-40B4-BE49-F238E27FC236}">
                <a16:creationId xmlns:a16="http://schemas.microsoft.com/office/drawing/2014/main" id="{89DA8D3B-A99A-655E-F634-9D647A6170E1}"/>
              </a:ext>
            </a:extLst>
          </p:cNvPr>
          <p:cNvSpPr/>
          <p:nvPr/>
        </p:nvSpPr>
        <p:spPr>
          <a:xfrm>
            <a:off x="3039462" y="2015023"/>
            <a:ext cx="238836" cy="2428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14000"/>
              </a:lnSpc>
              <a:spcBef>
                <a:spcPct val="0"/>
              </a:spcBef>
              <a:spcAft>
                <a:spcPct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Arial"/>
              <a:ea typeface="+mn-ea"/>
              <a:cs typeface="+mn-cs"/>
            </a:endParaRPr>
          </a:p>
        </p:txBody>
      </p:sp>
      <p:sp>
        <p:nvSpPr>
          <p:cNvPr id="74" name="Ellipse 73">
            <a:extLst>
              <a:ext uri="{FF2B5EF4-FFF2-40B4-BE49-F238E27FC236}">
                <a16:creationId xmlns:a16="http://schemas.microsoft.com/office/drawing/2014/main" id="{7FD59A1E-C7F6-751C-1683-96A4F5705321}"/>
              </a:ext>
            </a:extLst>
          </p:cNvPr>
          <p:cNvSpPr/>
          <p:nvPr/>
        </p:nvSpPr>
        <p:spPr>
          <a:xfrm>
            <a:off x="9329211" y="2004286"/>
            <a:ext cx="238836" cy="2428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14000"/>
              </a:lnSpc>
              <a:spcBef>
                <a:spcPct val="0"/>
              </a:spcBef>
              <a:spcAft>
                <a:spcPct val="0"/>
              </a:spcAft>
              <a:buClrTx/>
              <a:buSzTx/>
              <a:buFontTx/>
              <a:buNone/>
              <a:tabLst/>
              <a:defRPr/>
            </a:pPr>
            <a:endParaRPr kumimoji="0" lang="de-DE" sz="1800" b="0" i="0" u="none" strike="noStrike" kern="1200" cap="none" spc="0" normalizeH="0" baseline="0" noProof="0">
              <a:ln>
                <a:noFill/>
              </a:ln>
              <a:solidFill>
                <a:prstClr val="white"/>
              </a:solidFill>
              <a:effectLst/>
              <a:uLnTx/>
              <a:uFillTx/>
              <a:latin typeface="Arial"/>
              <a:ea typeface="+mn-ea"/>
              <a:cs typeface="+mn-cs"/>
            </a:endParaRPr>
          </a:p>
        </p:txBody>
      </p:sp>
      <p:sp>
        <p:nvSpPr>
          <p:cNvPr id="75" name="Pfeil: Chevron 74">
            <a:extLst>
              <a:ext uri="{FF2B5EF4-FFF2-40B4-BE49-F238E27FC236}">
                <a16:creationId xmlns:a16="http://schemas.microsoft.com/office/drawing/2014/main" id="{5633CDBE-153F-9534-811B-2A0B69E83E5B}"/>
              </a:ext>
            </a:extLst>
          </p:cNvPr>
          <p:cNvSpPr/>
          <p:nvPr/>
        </p:nvSpPr>
        <p:spPr>
          <a:xfrm>
            <a:off x="9448629" y="3114363"/>
            <a:ext cx="1756044" cy="439677"/>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14000"/>
              </a:lnSpc>
              <a:spcBef>
                <a:spcPct val="0"/>
              </a:spcBef>
              <a:spcAft>
                <a:spcPct val="0"/>
              </a:spcAft>
              <a:buClrTx/>
              <a:buSzTx/>
              <a:buFontTx/>
              <a:buNone/>
              <a:tabLst/>
              <a:defRPr/>
            </a:pPr>
            <a:r>
              <a:rPr kumimoji="0" lang="en-US" sz="1000" b="1" i="0" u="none" strike="noStrike" kern="1200" cap="none" spc="0" normalizeH="0" baseline="0" noProof="1">
                <a:ln>
                  <a:noFill/>
                </a:ln>
                <a:solidFill>
                  <a:prstClr val="white"/>
                </a:solidFill>
                <a:effectLst/>
                <a:uLnTx/>
                <a:uFillTx/>
                <a:latin typeface="Arial"/>
                <a:ea typeface="Arial"/>
                <a:cs typeface="Arial"/>
                <a:sym typeface="Arial"/>
              </a:rPr>
              <a:t>Venturing</a:t>
            </a:r>
            <a:endParaRPr kumimoji="0" lang="en-US" sz="1000" b="0" i="0" u="none" strike="noStrike" kern="1200" cap="none" spc="0" normalizeH="0" baseline="0" noProof="1">
              <a:ln>
                <a:noFill/>
              </a:ln>
              <a:solidFill>
                <a:prstClr val="white"/>
              </a:solidFill>
              <a:effectLst/>
              <a:uLnTx/>
              <a:uFillTx/>
              <a:latin typeface="Arial"/>
              <a:ea typeface="+mn-ea"/>
              <a:cs typeface="+mn-cs"/>
            </a:endParaRPr>
          </a:p>
        </p:txBody>
      </p:sp>
      <p:sp>
        <p:nvSpPr>
          <p:cNvPr id="76" name="Google Shape;7756;g1e48517160f_1_311">
            <a:extLst>
              <a:ext uri="{FF2B5EF4-FFF2-40B4-BE49-F238E27FC236}">
                <a16:creationId xmlns:a16="http://schemas.microsoft.com/office/drawing/2014/main" id="{798190E1-B835-A1E0-1A3D-D0623BBDC4BC}"/>
              </a:ext>
            </a:extLst>
          </p:cNvPr>
          <p:cNvSpPr/>
          <p:nvPr/>
        </p:nvSpPr>
        <p:spPr>
          <a:xfrm>
            <a:off x="497480" y="4762905"/>
            <a:ext cx="1759473" cy="1465629"/>
          </a:xfrm>
          <a:prstGeom prst="roundRect">
            <a:avLst>
              <a:gd name="adj" fmla="val 7897"/>
            </a:avLst>
          </a:prstGeom>
          <a:solidFill>
            <a:srgbClr val="F2F2F2"/>
          </a:solidFill>
          <a:ln>
            <a:noFill/>
          </a:ln>
        </p:spPr>
        <p:txBody>
          <a:bodyPr spcFirstLastPara="1" wrap="square" lIns="91425" tIns="45700" rIns="91425" bIns="45700" anchor="ctr" anchorCtr="0">
            <a:noAutofit/>
          </a:bodyPr>
          <a:lstStyle/>
          <a:p>
            <a:pPr marL="0" marR="0" lvl="0" indent="0" algn="ctr" defTabSz="914400" rtl="0" eaLnBrk="1" fontAlgn="base" latinLnBrk="0" hangingPunct="1">
              <a:lnSpc>
                <a:spcPct val="113999"/>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595959"/>
                </a:solidFill>
                <a:effectLst/>
                <a:uLnTx/>
                <a:uFillTx/>
                <a:latin typeface="Arial"/>
                <a:ea typeface="+mn-ea"/>
                <a:cs typeface="Arial"/>
                <a:sym typeface="Arial"/>
              </a:rPr>
              <a:t>Complementary </a:t>
            </a:r>
            <a:endParaRPr kumimoji="0" lang="en-US" sz="2800" b="0" i="0" u="none" strike="noStrike" kern="1200" cap="none" spc="0" normalizeH="0" baseline="0" noProof="0" dirty="0">
              <a:ln>
                <a:noFill/>
              </a:ln>
              <a:solidFill>
                <a:srgbClr val="000000"/>
              </a:solidFill>
              <a:effectLst/>
              <a:uLnTx/>
              <a:uFillTx/>
              <a:latin typeface="Arial" charset="0"/>
              <a:ea typeface="+mn-ea"/>
              <a:cs typeface="Arial" charset="0"/>
            </a:endParaRPr>
          </a:p>
          <a:p>
            <a:pPr marL="0" marR="0" lvl="0" indent="0" algn="ctr" defTabSz="914400" rtl="0" eaLnBrk="1" fontAlgn="base" latinLnBrk="0" hangingPunct="1">
              <a:lnSpc>
                <a:spcPct val="113999"/>
              </a:lnSpc>
              <a:spcBef>
                <a:spcPts val="0"/>
              </a:spcBef>
              <a:spcAft>
                <a:spcPts val="0"/>
              </a:spcAft>
              <a:buClrTx/>
              <a:buSzTx/>
              <a:buFontTx/>
              <a:buNone/>
              <a:tabLst/>
              <a:defRPr/>
            </a:pPr>
            <a:r>
              <a:rPr kumimoji="0" lang="de-DE" sz="1400" b="1" i="0" u="none" strike="noStrike" kern="1200" cap="none" spc="0" normalizeH="0" baseline="0" noProof="0" dirty="0">
                <a:ln>
                  <a:noFill/>
                </a:ln>
                <a:solidFill>
                  <a:srgbClr val="595959"/>
                </a:solidFill>
                <a:effectLst/>
                <a:uLnTx/>
                <a:uFillTx/>
                <a:latin typeface="Arial"/>
                <a:ea typeface="+mn-ea"/>
                <a:cs typeface="Arial"/>
              </a:rPr>
              <a:t>Programs</a:t>
            </a:r>
          </a:p>
        </p:txBody>
      </p:sp>
      <p:sp>
        <p:nvSpPr>
          <p:cNvPr id="78" name="Google Shape;7775;g1e48517160f_1_311">
            <a:extLst>
              <a:ext uri="{FF2B5EF4-FFF2-40B4-BE49-F238E27FC236}">
                <a16:creationId xmlns:a16="http://schemas.microsoft.com/office/drawing/2014/main" id="{879C4B86-B811-57CD-9DF5-C45EF7FBEFC0}"/>
              </a:ext>
            </a:extLst>
          </p:cNvPr>
          <p:cNvSpPr/>
          <p:nvPr/>
        </p:nvSpPr>
        <p:spPr>
          <a:xfrm>
            <a:off x="3163610" y="5101513"/>
            <a:ext cx="6318720" cy="751430"/>
          </a:xfrm>
          <a:prstGeom prst="homePlate">
            <a:avLst>
              <a:gd name="adj" fmla="val 17146"/>
            </a:avLst>
          </a:prstGeom>
          <a:solidFill>
            <a:srgbClr val="0600FF">
              <a:alpha val="24710"/>
            </a:srgbClr>
          </a:solidFill>
          <a:ln>
            <a:noFill/>
          </a:ln>
        </p:spPr>
        <p:txBody>
          <a:bodyPr spcFirstLastPara="1" wrap="square" lIns="252000" tIns="45700" rIns="252000" bIns="45700" anchor="b" anchorCtr="0">
            <a:noAutofit/>
          </a:bodyPr>
          <a:lstStyle/>
          <a:p>
            <a:pPr marL="0" marR="0" lvl="0" indent="0" algn="ctr" defTabSz="914400" rtl="0" eaLnBrk="1" fontAlgn="base" latinLnBrk="0" hangingPunct="1">
              <a:lnSpc>
                <a:spcPct val="90000"/>
              </a:lnSpc>
              <a:spcBef>
                <a:spcPts val="0"/>
              </a:spcBef>
              <a:spcAft>
                <a:spcPts val="0"/>
              </a:spcAft>
              <a:buClrTx/>
              <a:buSzTx/>
              <a:buFontTx/>
              <a:buNone/>
              <a:tabLst/>
              <a:defRPr/>
            </a:pPr>
            <a:r>
              <a:rPr kumimoji="0" lang="de-DE" sz="1000" b="1" i="0" u="none" strike="noStrike" kern="1200" cap="none" spc="0" normalizeH="0" baseline="0" noProof="0" dirty="0">
                <a:ln>
                  <a:noFill/>
                </a:ln>
                <a:solidFill>
                  <a:srgbClr val="2C5DA7"/>
                </a:solidFill>
                <a:effectLst/>
                <a:uLnTx/>
                <a:uFillTx/>
                <a:latin typeface="Arial"/>
                <a:ea typeface="Arial"/>
                <a:cs typeface="Arial"/>
                <a:sym typeface="Arial"/>
              </a:rPr>
              <a:t>Educational formats for aspiring entrepreneurs</a:t>
            </a:r>
            <a:endParaRPr kumimoji="0" sz="120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ctr" defTabSz="914400" rtl="0" eaLnBrk="1" fontAlgn="base" latinLnBrk="0" hangingPunct="1">
              <a:lnSpc>
                <a:spcPct val="90000"/>
              </a:lnSpc>
              <a:spcBef>
                <a:spcPts val="0"/>
              </a:spcBef>
              <a:spcAft>
                <a:spcPts val="0"/>
              </a:spcAft>
              <a:buClrTx/>
              <a:buSzTx/>
              <a:buFontTx/>
              <a:buNone/>
              <a:tabLst/>
              <a:defRPr/>
            </a:pPr>
            <a:endParaRPr kumimoji="0" sz="100" b="0" i="0" u="none" strike="noStrike" kern="1200" cap="none" spc="0" normalizeH="0" baseline="0" noProof="0" dirty="0">
              <a:ln>
                <a:noFill/>
              </a:ln>
              <a:solidFill>
                <a:prstClr val="white"/>
              </a:solidFill>
              <a:effectLst/>
              <a:uLnTx/>
              <a:uFillTx/>
              <a:latin typeface="Arial"/>
              <a:ea typeface="Arial"/>
              <a:cs typeface="Arial"/>
              <a:sym typeface="Arial"/>
            </a:endParaRPr>
          </a:p>
        </p:txBody>
      </p:sp>
      <p:sp>
        <p:nvSpPr>
          <p:cNvPr id="79" name="Google Shape;7776;g1e48517160f_1_311">
            <a:extLst>
              <a:ext uri="{FF2B5EF4-FFF2-40B4-BE49-F238E27FC236}">
                <a16:creationId xmlns:a16="http://schemas.microsoft.com/office/drawing/2014/main" id="{3088F554-9DD4-401E-ECC1-0FE7896029D8}"/>
              </a:ext>
            </a:extLst>
          </p:cNvPr>
          <p:cNvSpPr/>
          <p:nvPr/>
        </p:nvSpPr>
        <p:spPr>
          <a:xfrm>
            <a:off x="9396912" y="5102464"/>
            <a:ext cx="2524794" cy="751428"/>
          </a:xfrm>
          <a:prstGeom prst="chevron">
            <a:avLst>
              <a:gd name="adj" fmla="val 17012"/>
            </a:avLst>
          </a:prstGeom>
          <a:solidFill>
            <a:srgbClr val="04637F">
              <a:alpha val="24710"/>
            </a:srgbClr>
          </a:solidFill>
          <a:ln>
            <a:noFill/>
          </a:ln>
        </p:spPr>
        <p:txBody>
          <a:bodyPr spcFirstLastPara="1" wrap="square" lIns="252000" tIns="45700" rIns="252000" bIns="45700" anchor="b" anchorCtr="0">
            <a:noAutofit/>
          </a:bodyPr>
          <a:lstStyle/>
          <a:p>
            <a:pPr marL="0" marR="0" lvl="0" indent="0" algn="ctr" defTabSz="914400" rtl="0" eaLnBrk="1" fontAlgn="base" latinLnBrk="0" hangingPunct="1">
              <a:lnSpc>
                <a:spcPct val="90000"/>
              </a:lnSpc>
              <a:spcBef>
                <a:spcPts val="0"/>
              </a:spcBef>
              <a:spcAft>
                <a:spcPts val="0"/>
              </a:spcAft>
              <a:buClrTx/>
              <a:buSzTx/>
              <a:buFontTx/>
              <a:buNone/>
              <a:tabLst/>
              <a:defRPr/>
            </a:pPr>
            <a:endParaRPr kumimoji="0" sz="800" b="1" i="0" u="none" strike="noStrike" kern="1200" cap="none" spc="0" normalizeH="0" baseline="0" noProof="0" dirty="0">
              <a:ln>
                <a:noFill/>
              </a:ln>
              <a:solidFill>
                <a:prstClr val="white"/>
              </a:solidFill>
              <a:effectLst/>
              <a:uLnTx/>
              <a:uFillTx/>
              <a:latin typeface="Arial"/>
              <a:ea typeface="Arial"/>
              <a:cs typeface="Arial"/>
              <a:sym typeface="Arial"/>
            </a:endParaRPr>
          </a:p>
          <a:p>
            <a:pPr marL="0" marR="0" lvl="0" indent="0" algn="ctr" defTabSz="914400" rtl="0" eaLnBrk="1" fontAlgn="base" latinLnBrk="0" hangingPunct="1">
              <a:lnSpc>
                <a:spcPct val="90000"/>
              </a:lnSpc>
              <a:spcBef>
                <a:spcPts val="0"/>
              </a:spcBef>
              <a:spcAft>
                <a:spcPts val="0"/>
              </a:spcAft>
              <a:buClrTx/>
              <a:buSzTx/>
              <a:buFontTx/>
              <a:buNone/>
              <a:tabLst/>
              <a:defRPr/>
            </a:pPr>
            <a:r>
              <a:rPr kumimoji="0" lang="de-DE" sz="800" b="1" i="0" u="none" strike="noStrike" kern="1200" cap="none" spc="0" normalizeH="0" baseline="0" noProof="0" dirty="0">
                <a:ln>
                  <a:noFill/>
                </a:ln>
                <a:solidFill>
                  <a:srgbClr val="04637F"/>
                </a:solidFill>
                <a:effectLst/>
                <a:uLnTx/>
                <a:uFillTx/>
                <a:latin typeface="Arial"/>
                <a:ea typeface="Arial"/>
                <a:cs typeface="Arial"/>
                <a:sym typeface="Arial"/>
              </a:rPr>
              <a:t>Pre-incubation program to define a business model &amp; constitute team</a:t>
            </a:r>
            <a:endParaRPr kumimoji="0" sz="1050" b="0" i="0" u="none" strike="noStrike" kern="1200" cap="none" spc="0" normalizeH="0" baseline="0" noProof="0" dirty="0">
              <a:ln>
                <a:noFill/>
              </a:ln>
              <a:solidFill>
                <a:prstClr val="black"/>
              </a:solidFill>
              <a:effectLst/>
              <a:uLnTx/>
              <a:uFillTx/>
              <a:latin typeface="Arial" charset="0"/>
              <a:ea typeface="+mn-ea"/>
              <a:cs typeface="Arial" charset="0"/>
            </a:endParaRPr>
          </a:p>
          <a:p>
            <a:pPr marL="0" marR="0" lvl="0" indent="0" algn="ctr" defTabSz="914400" rtl="0" eaLnBrk="1" fontAlgn="base" latinLnBrk="0" hangingPunct="1">
              <a:lnSpc>
                <a:spcPct val="90000"/>
              </a:lnSpc>
              <a:spcBef>
                <a:spcPts val="0"/>
              </a:spcBef>
              <a:spcAft>
                <a:spcPts val="0"/>
              </a:spcAft>
              <a:buClrTx/>
              <a:buSzTx/>
              <a:buFontTx/>
              <a:buNone/>
              <a:tabLst/>
              <a:defRPr/>
            </a:pPr>
            <a:r>
              <a:rPr kumimoji="0" lang="de-DE" sz="100" b="0" i="0" u="none" strike="noStrike" kern="1200" cap="none" spc="0" normalizeH="0" baseline="0" noProof="0" dirty="0">
                <a:ln>
                  <a:noFill/>
                </a:ln>
                <a:solidFill>
                  <a:prstClr val="white"/>
                </a:solidFill>
                <a:effectLst/>
                <a:uLnTx/>
                <a:uFillTx/>
                <a:latin typeface="Arial"/>
                <a:ea typeface="Arial"/>
                <a:cs typeface="Arial"/>
                <a:sym typeface="Arial"/>
              </a:rPr>
              <a:t> ​</a:t>
            </a:r>
            <a:endParaRPr kumimoji="0" sz="1050" b="0" i="0" u="none" strike="noStrike" kern="1200" cap="none" spc="0" normalizeH="0" baseline="0" noProof="0" dirty="0">
              <a:ln>
                <a:noFill/>
              </a:ln>
              <a:solidFill>
                <a:prstClr val="black"/>
              </a:solidFill>
              <a:effectLst/>
              <a:uLnTx/>
              <a:uFillTx/>
              <a:latin typeface="Arial" charset="0"/>
              <a:ea typeface="+mn-ea"/>
              <a:cs typeface="Arial" charset="0"/>
            </a:endParaRPr>
          </a:p>
        </p:txBody>
      </p:sp>
      <p:pic>
        <p:nvPicPr>
          <p:cNvPr id="81" name="Google Shape;7778;g1e48517160f_1_311" descr="A blue and black logo&#10;&#10;Description automatically generated">
            <a:extLst>
              <a:ext uri="{FF2B5EF4-FFF2-40B4-BE49-F238E27FC236}">
                <a16:creationId xmlns:a16="http://schemas.microsoft.com/office/drawing/2014/main" id="{D2BE3082-AFA6-F32C-233F-C72FF0E1B64B}"/>
              </a:ext>
            </a:extLst>
          </p:cNvPr>
          <p:cNvPicPr preferRelativeResize="0"/>
          <p:nvPr/>
        </p:nvPicPr>
        <p:blipFill rotWithShape="1">
          <a:blip r:embed="rId12" cstate="screen">
            <a:alphaModFix/>
            <a:extLst>
              <a:ext uri="{28A0092B-C50C-407E-A947-70E740481C1C}">
                <a14:useLocalDpi xmlns:a14="http://schemas.microsoft.com/office/drawing/2010/main"/>
              </a:ext>
            </a:extLst>
          </a:blip>
          <a:srcRect/>
          <a:stretch/>
        </p:blipFill>
        <p:spPr>
          <a:xfrm>
            <a:off x="10023894" y="5193637"/>
            <a:ext cx="1001020" cy="327436"/>
          </a:xfrm>
          <a:prstGeom prst="rect">
            <a:avLst/>
          </a:prstGeom>
          <a:noFill/>
          <a:ln>
            <a:noFill/>
          </a:ln>
        </p:spPr>
      </p:pic>
      <p:pic>
        <p:nvPicPr>
          <p:cNvPr id="83" name="Google Shape;7780;g1e48517160f_1_311" descr="A black background with blue text&#10;&#10;Description automatically generated">
            <a:extLst>
              <a:ext uri="{FF2B5EF4-FFF2-40B4-BE49-F238E27FC236}">
                <a16:creationId xmlns:a16="http://schemas.microsoft.com/office/drawing/2014/main" id="{695FC9FA-FBDB-9550-A907-0ADB78362797}"/>
              </a:ext>
            </a:extLst>
          </p:cNvPr>
          <p:cNvPicPr preferRelativeResize="0"/>
          <p:nvPr/>
        </p:nvPicPr>
        <p:blipFill rotWithShape="1">
          <a:blip r:embed="rId13" cstate="screen">
            <a:alphaModFix/>
            <a:extLst>
              <a:ext uri="{28A0092B-C50C-407E-A947-70E740481C1C}">
                <a14:useLocalDpi xmlns:a14="http://schemas.microsoft.com/office/drawing/2010/main"/>
              </a:ext>
            </a:extLst>
          </a:blip>
          <a:srcRect/>
          <a:stretch/>
        </p:blipFill>
        <p:spPr>
          <a:xfrm>
            <a:off x="3587175" y="5253187"/>
            <a:ext cx="1428291" cy="291030"/>
          </a:xfrm>
          <a:prstGeom prst="rect">
            <a:avLst/>
          </a:prstGeom>
          <a:noFill/>
          <a:ln>
            <a:noFill/>
          </a:ln>
        </p:spPr>
      </p:pic>
      <p:pic>
        <p:nvPicPr>
          <p:cNvPr id="85" name="Grafik 84" descr="Ein Bild, das Schrift, Screenshot, Grafiken, Visitenkarte enthält.&#10;&#10;Automatisch generierte Beschreibung">
            <a:extLst>
              <a:ext uri="{FF2B5EF4-FFF2-40B4-BE49-F238E27FC236}">
                <a16:creationId xmlns:a16="http://schemas.microsoft.com/office/drawing/2014/main" id="{04EE2AB6-324F-299A-A23F-75B91316668D}"/>
              </a:ext>
            </a:extLst>
          </p:cNvPr>
          <p:cNvPicPr>
            <a:picLocks noChangeAspect="1"/>
          </p:cNvPicPr>
          <p:nvPr/>
        </p:nvPicPr>
        <p:blipFill rotWithShape="1">
          <a:blip r:embed="rId14"/>
          <a:srcRect l="21541" t="15888" r="16627" b="16872"/>
          <a:stretch/>
        </p:blipFill>
        <p:spPr>
          <a:xfrm>
            <a:off x="5870288" y="5171720"/>
            <a:ext cx="1094417" cy="458937"/>
          </a:xfrm>
          <a:prstGeom prst="rect">
            <a:avLst/>
          </a:prstGeom>
        </p:spPr>
      </p:pic>
      <p:pic>
        <p:nvPicPr>
          <p:cNvPr id="87" name="Grafik 86" descr="Ein Bild, das Text, Schrift, Grafiken, Logo enthält.&#10;&#10;Automatisch generierte Beschreibung">
            <a:extLst>
              <a:ext uri="{FF2B5EF4-FFF2-40B4-BE49-F238E27FC236}">
                <a16:creationId xmlns:a16="http://schemas.microsoft.com/office/drawing/2014/main" id="{E4C3FA69-7325-E350-B4B5-4005405342F5}"/>
              </a:ext>
            </a:extLst>
          </p:cNvPr>
          <p:cNvPicPr>
            <a:picLocks noChangeAspect="1"/>
          </p:cNvPicPr>
          <p:nvPr/>
        </p:nvPicPr>
        <p:blipFill rotWithShape="1">
          <a:blip r:embed="rId15"/>
          <a:srcRect l="8458" t="19847" r="7364" b="17452"/>
          <a:stretch/>
        </p:blipFill>
        <p:spPr>
          <a:xfrm>
            <a:off x="7561134" y="5193637"/>
            <a:ext cx="1479011" cy="410130"/>
          </a:xfrm>
          <a:prstGeom prst="rect">
            <a:avLst/>
          </a:prstGeom>
        </p:spPr>
      </p:pic>
      <p:sp>
        <p:nvSpPr>
          <p:cNvPr id="3" name="TextBox 2">
            <a:extLst>
              <a:ext uri="{FF2B5EF4-FFF2-40B4-BE49-F238E27FC236}">
                <a16:creationId xmlns:a16="http://schemas.microsoft.com/office/drawing/2014/main" id="{60F9146D-12F5-EBCC-B740-57390960BC0D}"/>
              </a:ext>
            </a:extLst>
          </p:cNvPr>
          <p:cNvSpPr txBox="1"/>
          <p:nvPr/>
        </p:nvSpPr>
        <p:spPr>
          <a:xfrm rot="20097102">
            <a:off x="32113" y="1823185"/>
            <a:ext cx="2614723" cy="593752"/>
          </a:xfrm>
          <a:prstGeom prst="rect">
            <a:avLst/>
          </a:prstGeom>
          <a:noFill/>
        </p:spPr>
        <p:txBody>
          <a:bodyPr wrap="square" lIns="0" tIns="0" rIns="0" bIns="0" rtlCol="0">
            <a:spAutoFit/>
          </a:bodyPr>
          <a:lstStyle/>
          <a:p>
            <a:pPr algn="l">
              <a:lnSpc>
                <a:spcPct val="125000"/>
              </a:lnSpc>
            </a:pPr>
            <a:r>
              <a:rPr lang="en-GB" sz="1600" dirty="0">
                <a:latin typeface="Chalkduster" panose="03050602040202020205" pitchFamily="66" charset="77"/>
              </a:rPr>
              <a:t>W</a:t>
            </a:r>
            <a:r>
              <a:rPr lang="en-PK" sz="1600" dirty="0">
                <a:latin typeface="Chalkduster" panose="03050602040202020205" pitchFamily="66" charset="77"/>
              </a:rPr>
              <a:t>e’ll be detailing this component today</a:t>
            </a:r>
          </a:p>
        </p:txBody>
      </p:sp>
      <p:cxnSp>
        <p:nvCxnSpPr>
          <p:cNvPr id="10" name="Curved Connector 9">
            <a:extLst>
              <a:ext uri="{FF2B5EF4-FFF2-40B4-BE49-F238E27FC236}">
                <a16:creationId xmlns:a16="http://schemas.microsoft.com/office/drawing/2014/main" id="{233E10D1-1426-CB99-62C8-5170E47C05EA}"/>
              </a:ext>
            </a:extLst>
          </p:cNvPr>
          <p:cNvCxnSpPr>
            <a:cxnSpLocks/>
            <a:stCxn id="3" idx="2"/>
            <a:endCxn id="53" idx="1"/>
          </p:cNvCxnSpPr>
          <p:nvPr/>
        </p:nvCxnSpPr>
        <p:spPr>
          <a:xfrm rot="16200000" flipH="1">
            <a:off x="2265754" y="1588428"/>
            <a:ext cx="950961" cy="2552135"/>
          </a:xfrm>
          <a:prstGeom prst="curvedConnector2">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1789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ccel="50000" decel="50000" fill="hold" nodeType="clickEffect">
                                  <p:stCondLst>
                                    <p:cond delay="0"/>
                                  </p:stCondLst>
                                  <p:childTnLst>
                                    <p:animScale>
                                      <p:cBhvr>
                                        <p:cTn id="6" dur="3000" fill="hold"/>
                                        <p:tgtEl>
                                          <p:spTgt spid="65"/>
                                        </p:tgtEl>
                                      </p:cBhvr>
                                      <p:by x="115000" y="100000"/>
                                    </p:animScale>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6.25E-7 1.48148E-6 L -0.0164 -0.00023 " pathEditMode="relative" rAng="0" ptsTypes="AA">
                                      <p:cBhvr>
                                        <p:cTn id="10" dur="3000" fill="hold"/>
                                        <p:tgtEl>
                                          <p:spTgt spid="65"/>
                                        </p:tgtEl>
                                        <p:attrNameLst>
                                          <p:attrName>ppt_x</p:attrName>
                                          <p:attrName>ppt_y</p:attrName>
                                        </p:attrNameLst>
                                      </p:cBhvr>
                                      <p:rCtr x="-97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DAB198D-0B48-EDFA-5C89-CB790627C451}"/>
              </a:ext>
            </a:extLst>
          </p:cNvPr>
          <p:cNvSpPr>
            <a:spLocks noGrp="1"/>
          </p:cNvSpPr>
          <p:nvPr>
            <p:ph idx="1"/>
          </p:nvPr>
        </p:nvSpPr>
        <p:spPr>
          <a:xfrm>
            <a:off x="335844" y="1151754"/>
            <a:ext cx="11517491" cy="5150249"/>
          </a:xfrm>
        </p:spPr>
        <p:txBody>
          <a:bodyPr/>
          <a:lstStyle/>
          <a:p>
            <a:pPr marL="342900" indent="-342900">
              <a:lnSpc>
                <a:spcPct val="200000"/>
              </a:lnSpc>
              <a:buAutoNum type="arabicPeriod"/>
            </a:pPr>
            <a:r>
              <a:rPr lang="en-US" sz="1800" dirty="0">
                <a:cs typeface="Arial"/>
              </a:rPr>
              <a:t>Project Phase Overview</a:t>
            </a:r>
          </a:p>
          <a:p>
            <a:pPr marL="342900" indent="-342900">
              <a:lnSpc>
                <a:spcPct val="200000"/>
              </a:lnSpc>
              <a:buAutoNum type="arabicPeriod"/>
            </a:pPr>
            <a:r>
              <a:rPr lang="en-US" sz="1800" dirty="0">
                <a:cs typeface="Arial"/>
              </a:rPr>
              <a:t>Timeline</a:t>
            </a:r>
          </a:p>
          <a:p>
            <a:pPr marL="342900" indent="-342900">
              <a:lnSpc>
                <a:spcPct val="200000"/>
              </a:lnSpc>
              <a:buAutoNum type="arabicPeriod"/>
            </a:pPr>
            <a:r>
              <a:rPr lang="en-US" sz="1800" dirty="0">
                <a:cs typeface="Arial"/>
              </a:rPr>
              <a:t>Warm-Up Activity Guide</a:t>
            </a:r>
          </a:p>
          <a:p>
            <a:pPr marL="342900" indent="-342900">
              <a:lnSpc>
                <a:spcPct val="200000"/>
              </a:lnSpc>
              <a:buAutoNum type="arabicPeriod"/>
            </a:pPr>
            <a:r>
              <a:rPr lang="en-US" sz="1800" dirty="0">
                <a:cs typeface="Arial"/>
              </a:rPr>
              <a:t>Ideation Phase Guide</a:t>
            </a:r>
          </a:p>
          <a:p>
            <a:pPr>
              <a:lnSpc>
                <a:spcPct val="200000"/>
              </a:lnSpc>
            </a:pPr>
            <a:endParaRPr lang="en-US" sz="1800" dirty="0">
              <a:latin typeface="+mn-lt"/>
              <a:cs typeface="Arial"/>
            </a:endParaRPr>
          </a:p>
        </p:txBody>
      </p:sp>
      <p:sp>
        <p:nvSpPr>
          <p:cNvPr id="4" name="Foliennummernplatzhalter 3">
            <a:extLst>
              <a:ext uri="{FF2B5EF4-FFF2-40B4-BE49-F238E27FC236}">
                <a16:creationId xmlns:a16="http://schemas.microsoft.com/office/drawing/2014/main" id="{60AA510C-CE7A-D1C5-4945-3A3CA2452659}"/>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58CB1E-F828-4F11-99E0-327109AF9DA4}" type="slidenum">
              <a:rPr kumimoji="0" lang="de-DE" sz="1067"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de-DE" sz="1067"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5" name="Titel 4">
            <a:extLst>
              <a:ext uri="{FF2B5EF4-FFF2-40B4-BE49-F238E27FC236}">
                <a16:creationId xmlns:a16="http://schemas.microsoft.com/office/drawing/2014/main" id="{B4F1F692-4391-43F5-942A-42E19B686335}"/>
              </a:ext>
            </a:extLst>
          </p:cNvPr>
          <p:cNvSpPr>
            <a:spLocks noGrp="1"/>
          </p:cNvSpPr>
          <p:nvPr>
            <p:ph type="title"/>
          </p:nvPr>
        </p:nvSpPr>
        <p:spPr/>
        <p:txBody>
          <a:bodyPr/>
          <a:lstStyle/>
          <a:p>
            <a:r>
              <a:rPr lang="en-US" sz="2000" dirty="0">
                <a:latin typeface="+mn-lt"/>
                <a:cs typeface="Arial"/>
              </a:rPr>
              <a:t>Agenda</a:t>
            </a:r>
            <a:endParaRPr lang="de-DE" dirty="0"/>
          </a:p>
        </p:txBody>
      </p:sp>
    </p:spTree>
    <p:extLst>
      <p:ext uri="{BB962C8B-B14F-4D97-AF65-F5344CB8AC3E}">
        <p14:creationId xmlns:p14="http://schemas.microsoft.com/office/powerpoint/2010/main" val="2531905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53F095-BE23-B2EC-E3C1-87501FE88578}"/>
            </a:ext>
          </a:extLst>
        </p:cNvPr>
        <p:cNvGrpSpPr/>
        <p:nvPr/>
      </p:nvGrpSpPr>
      <p:grpSpPr>
        <a:xfrm>
          <a:off x="0" y="0"/>
          <a:ext cx="0" cy="0"/>
          <a:chOff x="0" y="0"/>
          <a:chExt cx="0" cy="0"/>
        </a:xfrm>
      </p:grpSpPr>
      <p:sp>
        <p:nvSpPr>
          <p:cNvPr id="2" name="Inhaltsplatzhalter 1">
            <a:extLst>
              <a:ext uri="{FF2B5EF4-FFF2-40B4-BE49-F238E27FC236}">
                <a16:creationId xmlns:a16="http://schemas.microsoft.com/office/drawing/2014/main" id="{BE05B826-871D-0888-8B3B-1DE6A93AFCFC}"/>
              </a:ext>
            </a:extLst>
          </p:cNvPr>
          <p:cNvSpPr>
            <a:spLocks noGrp="1"/>
          </p:cNvSpPr>
          <p:nvPr>
            <p:ph idx="1"/>
          </p:nvPr>
        </p:nvSpPr>
        <p:spPr>
          <a:xfrm>
            <a:off x="337254" y="2867193"/>
            <a:ext cx="11517491" cy="1719369"/>
          </a:xfrm>
        </p:spPr>
        <p:txBody>
          <a:bodyPr/>
          <a:lstStyle/>
          <a:p>
            <a:pPr marL="457200" indent="-457200">
              <a:lnSpc>
                <a:spcPct val="200000"/>
              </a:lnSpc>
              <a:buFont typeface="Arial" panose="020B0604020202020204" pitchFamily="34" charset="0"/>
              <a:buChar char="•"/>
            </a:pPr>
            <a:r>
              <a:rPr lang="en-US" sz="1800" dirty="0">
                <a:latin typeface="+mn-lt"/>
                <a:cs typeface="Arial"/>
              </a:rPr>
              <a:t>Warm up Activity &amp; Ideation Phase</a:t>
            </a:r>
          </a:p>
          <a:p>
            <a:pPr marL="457200" indent="-457200">
              <a:lnSpc>
                <a:spcPct val="200000"/>
              </a:lnSpc>
              <a:buFont typeface="Arial" panose="020B0604020202020204" pitchFamily="34" charset="0"/>
              <a:buChar char="•"/>
            </a:pPr>
            <a:r>
              <a:rPr lang="en-US" sz="1800" dirty="0">
                <a:latin typeface="+mn-lt"/>
                <a:cs typeface="Arial"/>
              </a:rPr>
              <a:t>Deep Dive Phase</a:t>
            </a:r>
          </a:p>
          <a:p>
            <a:pPr marL="457200" indent="-457200">
              <a:lnSpc>
                <a:spcPct val="200000"/>
              </a:lnSpc>
              <a:buFont typeface="Arial" panose="020B0604020202020204" pitchFamily="34" charset="0"/>
              <a:buChar char="•"/>
            </a:pPr>
            <a:r>
              <a:rPr lang="en-US" sz="1800" dirty="0">
                <a:latin typeface="+mn-lt"/>
                <a:cs typeface="Arial"/>
              </a:rPr>
              <a:t>Delivery Phase</a:t>
            </a:r>
          </a:p>
        </p:txBody>
      </p:sp>
      <p:sp>
        <p:nvSpPr>
          <p:cNvPr id="4" name="Foliennummernplatzhalter 3">
            <a:extLst>
              <a:ext uri="{FF2B5EF4-FFF2-40B4-BE49-F238E27FC236}">
                <a16:creationId xmlns:a16="http://schemas.microsoft.com/office/drawing/2014/main" id="{BEED1415-49C8-385B-F22D-6D344F334D85}"/>
              </a:ext>
            </a:extLst>
          </p:cNvPr>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E58CB1E-F828-4F11-99E0-327109AF9DA4}" type="slidenum">
              <a:rPr kumimoji="0" lang="de-DE" sz="1067" b="0" i="0" u="none" strike="noStrike" kern="1200" cap="none" spc="0" normalizeH="0" baseline="0" noProof="0" smtClean="0">
                <a:ln>
                  <a:noFill/>
                </a:ln>
                <a:solidFill>
                  <a:prstClr val="black"/>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de-DE" sz="1067" b="0" i="0" u="none" strike="noStrike" kern="1200" cap="none" spc="0" normalizeH="0" baseline="0" noProof="0">
              <a:ln>
                <a:noFill/>
              </a:ln>
              <a:solidFill>
                <a:prstClr val="black"/>
              </a:solidFill>
              <a:effectLst/>
              <a:uLnTx/>
              <a:uFillTx/>
              <a:latin typeface="Arial" charset="0"/>
              <a:ea typeface="+mn-ea"/>
              <a:cs typeface="Arial" charset="0"/>
            </a:endParaRPr>
          </a:p>
        </p:txBody>
      </p:sp>
      <p:sp>
        <p:nvSpPr>
          <p:cNvPr id="5" name="Titel 4">
            <a:extLst>
              <a:ext uri="{FF2B5EF4-FFF2-40B4-BE49-F238E27FC236}">
                <a16:creationId xmlns:a16="http://schemas.microsoft.com/office/drawing/2014/main" id="{CE81E521-0FC5-0BB5-B2C4-EE668C4611F3}"/>
              </a:ext>
            </a:extLst>
          </p:cNvPr>
          <p:cNvSpPr>
            <a:spLocks noGrp="1"/>
          </p:cNvSpPr>
          <p:nvPr>
            <p:ph type="title"/>
          </p:nvPr>
        </p:nvSpPr>
        <p:spPr>
          <a:xfrm>
            <a:off x="335844" y="804799"/>
            <a:ext cx="9527821" cy="346954"/>
          </a:xfrm>
        </p:spPr>
        <p:txBody>
          <a:bodyPr/>
          <a:lstStyle/>
          <a:p>
            <a:r>
              <a:rPr lang="en-US" sz="2000" dirty="0">
                <a:latin typeface="+mn-lt"/>
                <a:cs typeface="Arial"/>
              </a:rPr>
              <a:t>Project Phase Overview</a:t>
            </a:r>
            <a:endParaRPr lang="de-DE" dirty="0"/>
          </a:p>
        </p:txBody>
      </p:sp>
      <p:sp>
        <p:nvSpPr>
          <p:cNvPr id="3" name="TextBox 2">
            <a:extLst>
              <a:ext uri="{FF2B5EF4-FFF2-40B4-BE49-F238E27FC236}">
                <a16:creationId xmlns:a16="http://schemas.microsoft.com/office/drawing/2014/main" id="{1845C004-232F-DA8D-9670-10F07D86943B}"/>
              </a:ext>
            </a:extLst>
          </p:cNvPr>
          <p:cNvSpPr txBox="1"/>
          <p:nvPr/>
        </p:nvSpPr>
        <p:spPr>
          <a:xfrm>
            <a:off x="335844" y="1733107"/>
            <a:ext cx="5235616" cy="312201"/>
          </a:xfrm>
          <a:prstGeom prst="rect">
            <a:avLst/>
          </a:prstGeom>
          <a:noFill/>
        </p:spPr>
        <p:txBody>
          <a:bodyPr wrap="square" lIns="0" tIns="0" rIns="0" bIns="0" rtlCol="0">
            <a:spAutoFit/>
          </a:bodyPr>
          <a:lstStyle/>
          <a:p>
            <a:pPr algn="l">
              <a:lnSpc>
                <a:spcPct val="125000"/>
              </a:lnSpc>
            </a:pPr>
            <a:r>
              <a:rPr lang="en-PK" dirty="0">
                <a:latin typeface="+mn-lt"/>
              </a:rPr>
              <a:t>The Project Phase is made up of 3 phases:</a:t>
            </a:r>
          </a:p>
        </p:txBody>
      </p:sp>
    </p:spTree>
    <p:extLst>
      <p:ext uri="{BB962C8B-B14F-4D97-AF65-F5344CB8AC3E}">
        <p14:creationId xmlns:p14="http://schemas.microsoft.com/office/powerpoint/2010/main" val="1384714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94EE9D-85C4-F193-6ACC-FB20BA6488EC}"/>
              </a:ext>
            </a:extLst>
          </p:cNvPr>
          <p:cNvSpPr>
            <a:spLocks noGrp="1"/>
          </p:cNvSpPr>
          <p:nvPr>
            <p:ph type="sldNum" sz="quarter" idx="11"/>
          </p:nvPr>
        </p:nvSpPr>
        <p:spPr/>
        <p:txBody>
          <a:bodyPr/>
          <a:lstStyle/>
          <a:p>
            <a:fld id="{CE58CB1E-F828-4F11-99E0-327109AF9DA4}" type="slidenum">
              <a:rPr lang="de-DE" smtClean="0"/>
              <a:pPr/>
              <a:t>6</a:t>
            </a:fld>
            <a:endParaRPr lang="de-DE"/>
          </a:p>
        </p:txBody>
      </p:sp>
      <p:sp>
        <p:nvSpPr>
          <p:cNvPr id="5" name="Title 4">
            <a:extLst>
              <a:ext uri="{FF2B5EF4-FFF2-40B4-BE49-F238E27FC236}">
                <a16:creationId xmlns:a16="http://schemas.microsoft.com/office/drawing/2014/main" id="{D674496D-3C94-41BD-B6BA-E81F9C13A7DC}"/>
              </a:ext>
            </a:extLst>
          </p:cNvPr>
          <p:cNvSpPr>
            <a:spLocks noGrp="1"/>
          </p:cNvSpPr>
          <p:nvPr>
            <p:ph type="title"/>
          </p:nvPr>
        </p:nvSpPr>
        <p:spPr/>
        <p:txBody>
          <a:bodyPr/>
          <a:lstStyle/>
          <a:p>
            <a:r>
              <a:rPr lang="en-US" sz="2000" dirty="0">
                <a:cs typeface="Arial"/>
              </a:rPr>
              <a:t>Project Phase Timeline</a:t>
            </a:r>
            <a:endParaRPr lang="en-PK" dirty="0"/>
          </a:p>
        </p:txBody>
      </p:sp>
      <p:graphicFrame>
        <p:nvGraphicFramePr>
          <p:cNvPr id="7" name="Table 6">
            <a:extLst>
              <a:ext uri="{FF2B5EF4-FFF2-40B4-BE49-F238E27FC236}">
                <a16:creationId xmlns:a16="http://schemas.microsoft.com/office/drawing/2014/main" id="{03E8D881-68CA-6ED7-F585-DDBE141D4936}"/>
              </a:ext>
            </a:extLst>
          </p:cNvPr>
          <p:cNvGraphicFramePr>
            <a:graphicFrameLocks noGrp="1"/>
          </p:cNvGraphicFramePr>
          <p:nvPr>
            <p:extLst>
              <p:ext uri="{D42A27DB-BD31-4B8C-83A1-F6EECF244321}">
                <p14:modId xmlns:p14="http://schemas.microsoft.com/office/powerpoint/2010/main" val="2530411224"/>
              </p:ext>
            </p:extLst>
          </p:nvPr>
        </p:nvGraphicFramePr>
        <p:xfrm>
          <a:off x="881605" y="1516281"/>
          <a:ext cx="10428790" cy="4536920"/>
        </p:xfrm>
        <a:graphic>
          <a:graphicData uri="http://schemas.openxmlformats.org/drawingml/2006/table">
            <a:tbl>
              <a:tblPr firstRow="1" bandRow="1">
                <a:tableStyleId>{5C22544A-7EE6-4342-B048-85BDC9FD1C3A}</a:tableStyleId>
              </a:tblPr>
              <a:tblGrid>
                <a:gridCol w="4020662">
                  <a:extLst>
                    <a:ext uri="{9D8B030D-6E8A-4147-A177-3AD203B41FA5}">
                      <a16:colId xmlns:a16="http://schemas.microsoft.com/office/drawing/2014/main" val="2198580009"/>
                    </a:ext>
                  </a:extLst>
                </a:gridCol>
                <a:gridCol w="2931865">
                  <a:extLst>
                    <a:ext uri="{9D8B030D-6E8A-4147-A177-3AD203B41FA5}">
                      <a16:colId xmlns:a16="http://schemas.microsoft.com/office/drawing/2014/main" val="4145167588"/>
                    </a:ext>
                  </a:extLst>
                </a:gridCol>
                <a:gridCol w="3476263">
                  <a:extLst>
                    <a:ext uri="{9D8B030D-6E8A-4147-A177-3AD203B41FA5}">
                      <a16:colId xmlns:a16="http://schemas.microsoft.com/office/drawing/2014/main" val="2167399134"/>
                    </a:ext>
                  </a:extLst>
                </a:gridCol>
              </a:tblGrid>
              <a:tr h="460672">
                <a:tc>
                  <a:txBody>
                    <a:bodyPr/>
                    <a:lstStyle/>
                    <a:p>
                      <a:r>
                        <a:rPr lang="en-PK" sz="1600" dirty="0"/>
                        <a:t>Event</a:t>
                      </a:r>
                    </a:p>
                  </a:txBody>
                  <a:tcPr/>
                </a:tc>
                <a:tc>
                  <a:txBody>
                    <a:bodyPr/>
                    <a:lstStyle/>
                    <a:p>
                      <a:r>
                        <a:rPr lang="en-PK" sz="1600" dirty="0"/>
                        <a:t>Date</a:t>
                      </a:r>
                    </a:p>
                  </a:txBody>
                  <a:tcPr/>
                </a:tc>
                <a:tc>
                  <a:txBody>
                    <a:bodyPr/>
                    <a:lstStyle/>
                    <a:p>
                      <a:r>
                        <a:rPr lang="en-PK" sz="1600" dirty="0"/>
                        <a:t>Time period</a:t>
                      </a:r>
                    </a:p>
                  </a:txBody>
                  <a:tcPr/>
                </a:tc>
                <a:extLst>
                  <a:ext uri="{0D108BD9-81ED-4DB2-BD59-A6C34878D82A}">
                    <a16:rowId xmlns:a16="http://schemas.microsoft.com/office/drawing/2014/main" val="1316375550"/>
                  </a:ext>
                </a:extLst>
              </a:tr>
              <a:tr h="509531">
                <a:tc>
                  <a:txBody>
                    <a:bodyPr/>
                    <a:lstStyle/>
                    <a:p>
                      <a:r>
                        <a:rPr lang="en-PK" sz="1600" dirty="0"/>
                        <a:t>Introduction</a:t>
                      </a:r>
                    </a:p>
                  </a:txBody>
                  <a:tcPr/>
                </a:tc>
                <a:tc>
                  <a:txBody>
                    <a:bodyPr/>
                    <a:lstStyle/>
                    <a:p>
                      <a:r>
                        <a:rPr lang="en-PK" sz="1600" dirty="0"/>
                        <a:t>25.03</a:t>
                      </a:r>
                    </a:p>
                  </a:txBody>
                  <a:tcPr/>
                </a:tc>
                <a:tc>
                  <a:txBody>
                    <a:bodyPr/>
                    <a:lstStyle/>
                    <a:p>
                      <a:r>
                        <a:rPr lang="en-PK" sz="1600" dirty="0"/>
                        <a:t>01 session</a:t>
                      </a:r>
                    </a:p>
                  </a:txBody>
                  <a:tcPr/>
                </a:tc>
                <a:extLst>
                  <a:ext uri="{0D108BD9-81ED-4DB2-BD59-A6C34878D82A}">
                    <a16:rowId xmlns:a16="http://schemas.microsoft.com/office/drawing/2014/main" val="2341438536"/>
                  </a:ext>
                </a:extLst>
              </a:tr>
              <a:tr h="509531">
                <a:tc>
                  <a:txBody>
                    <a:bodyPr/>
                    <a:lstStyle/>
                    <a:p>
                      <a:r>
                        <a:rPr lang="en-PK" sz="1600" dirty="0"/>
                        <a:t>Warm up Activity</a:t>
                      </a:r>
                    </a:p>
                  </a:txBody>
                  <a:tcPr/>
                </a:tc>
                <a:tc>
                  <a:txBody>
                    <a:bodyPr/>
                    <a:lstStyle/>
                    <a:p>
                      <a:r>
                        <a:rPr lang="en-PK" sz="1600" dirty="0"/>
                        <a:t>25.03-22.04</a:t>
                      </a:r>
                    </a:p>
                  </a:txBody>
                  <a:tcPr/>
                </a:tc>
                <a:tc>
                  <a:txBody>
                    <a:bodyPr/>
                    <a:lstStyle/>
                    <a:p>
                      <a:r>
                        <a:rPr lang="en-PK" sz="1600" dirty="0"/>
                        <a:t>04 weeks</a:t>
                      </a:r>
                    </a:p>
                  </a:txBody>
                  <a:tcPr/>
                </a:tc>
                <a:extLst>
                  <a:ext uri="{0D108BD9-81ED-4DB2-BD59-A6C34878D82A}">
                    <a16:rowId xmlns:a16="http://schemas.microsoft.com/office/drawing/2014/main" val="4079920083"/>
                  </a:ext>
                </a:extLst>
              </a:tr>
              <a:tr h="509531">
                <a:tc>
                  <a:txBody>
                    <a:bodyPr/>
                    <a:lstStyle/>
                    <a:p>
                      <a:r>
                        <a:rPr lang="en-PK" sz="1600" dirty="0"/>
                        <a:t>Design Thinking Workshop</a:t>
                      </a:r>
                    </a:p>
                  </a:txBody>
                  <a:tcPr/>
                </a:tc>
                <a:tc>
                  <a:txBody>
                    <a:bodyPr/>
                    <a:lstStyle/>
                    <a:p>
                      <a:r>
                        <a:rPr lang="en-PK" sz="1600" dirty="0"/>
                        <a:t>08.04</a:t>
                      </a:r>
                    </a:p>
                  </a:txBody>
                  <a:tcPr/>
                </a:tc>
                <a:tc>
                  <a:txBody>
                    <a:bodyPr/>
                    <a:lstStyle/>
                    <a:p>
                      <a:r>
                        <a:rPr lang="en-PK" sz="1600" dirty="0"/>
                        <a:t>01 session</a:t>
                      </a:r>
                    </a:p>
                  </a:txBody>
                  <a:tcPr/>
                </a:tc>
                <a:extLst>
                  <a:ext uri="{0D108BD9-81ED-4DB2-BD59-A6C34878D82A}">
                    <a16:rowId xmlns:a16="http://schemas.microsoft.com/office/drawing/2014/main" val="4265686872"/>
                  </a:ext>
                </a:extLst>
              </a:tr>
              <a:tr h="509531">
                <a:tc>
                  <a:txBody>
                    <a:bodyPr/>
                    <a:lstStyle/>
                    <a:p>
                      <a:r>
                        <a:rPr lang="en-PK" sz="1600" dirty="0"/>
                        <a:t>Ideation Phase</a:t>
                      </a:r>
                    </a:p>
                  </a:txBody>
                  <a:tcPr/>
                </a:tc>
                <a:tc>
                  <a:txBody>
                    <a:bodyPr/>
                    <a:lstStyle/>
                    <a:p>
                      <a:r>
                        <a:rPr lang="en-PK" sz="1600" dirty="0"/>
                        <a:t>29.04-13.05</a:t>
                      </a:r>
                    </a:p>
                  </a:txBody>
                  <a:tcPr/>
                </a:tc>
                <a:tc>
                  <a:txBody>
                    <a:bodyPr/>
                    <a:lstStyle/>
                    <a:p>
                      <a:r>
                        <a:rPr lang="en-PK" sz="1600" dirty="0"/>
                        <a:t>03 weeks</a:t>
                      </a:r>
                    </a:p>
                  </a:txBody>
                  <a:tcPr/>
                </a:tc>
                <a:extLst>
                  <a:ext uri="{0D108BD9-81ED-4DB2-BD59-A6C34878D82A}">
                    <a16:rowId xmlns:a16="http://schemas.microsoft.com/office/drawing/2014/main" val="1646320666"/>
                  </a:ext>
                </a:extLst>
              </a:tr>
              <a:tr h="509531">
                <a:tc>
                  <a:txBody>
                    <a:bodyPr/>
                    <a:lstStyle/>
                    <a:p>
                      <a:r>
                        <a:rPr lang="en-PK" sz="1600" dirty="0"/>
                        <a:t>Deep Dive</a:t>
                      </a:r>
                    </a:p>
                  </a:txBody>
                  <a:tcPr/>
                </a:tc>
                <a:tc>
                  <a:txBody>
                    <a:bodyPr/>
                    <a:lstStyle/>
                    <a:p>
                      <a:r>
                        <a:rPr lang="en-PK" sz="1600" dirty="0"/>
                        <a:t>13.05-15.07</a:t>
                      </a:r>
                    </a:p>
                  </a:txBody>
                  <a:tcPr/>
                </a:tc>
                <a:tc>
                  <a:txBody>
                    <a:bodyPr/>
                    <a:lstStyle/>
                    <a:p>
                      <a:r>
                        <a:rPr lang="en-PK" sz="1600" dirty="0"/>
                        <a:t>09 weeks</a:t>
                      </a:r>
                    </a:p>
                  </a:txBody>
                  <a:tcPr/>
                </a:tc>
                <a:extLst>
                  <a:ext uri="{0D108BD9-81ED-4DB2-BD59-A6C34878D82A}">
                    <a16:rowId xmlns:a16="http://schemas.microsoft.com/office/drawing/2014/main" val="2752918735"/>
                  </a:ext>
                </a:extLst>
              </a:tr>
              <a:tr h="509531">
                <a:tc>
                  <a:txBody>
                    <a:bodyPr/>
                    <a:lstStyle/>
                    <a:p>
                      <a:r>
                        <a:rPr lang="en-PK" sz="1600" dirty="0"/>
                        <a:t>Exam Break</a:t>
                      </a:r>
                    </a:p>
                  </a:txBody>
                  <a:tcPr/>
                </a:tc>
                <a:tc>
                  <a:txBody>
                    <a:bodyPr/>
                    <a:lstStyle/>
                    <a:p>
                      <a:r>
                        <a:rPr lang="en-PK" sz="1600" dirty="0"/>
                        <a:t>15.07-19.08</a:t>
                      </a:r>
                    </a:p>
                  </a:txBody>
                  <a:tcPr/>
                </a:tc>
                <a:tc>
                  <a:txBody>
                    <a:bodyPr/>
                    <a:lstStyle/>
                    <a:p>
                      <a:r>
                        <a:rPr lang="en-PK" sz="1600" dirty="0"/>
                        <a:t>05 weeks, </a:t>
                      </a:r>
                      <a:r>
                        <a:rPr lang="en-PK" sz="1600" i="1" dirty="0">
                          <a:solidFill>
                            <a:srgbClr val="F03631"/>
                          </a:solidFill>
                        </a:rPr>
                        <a:t>tentative</a:t>
                      </a:r>
                    </a:p>
                  </a:txBody>
                  <a:tcPr/>
                </a:tc>
                <a:extLst>
                  <a:ext uri="{0D108BD9-81ED-4DB2-BD59-A6C34878D82A}">
                    <a16:rowId xmlns:a16="http://schemas.microsoft.com/office/drawing/2014/main" val="1237860405"/>
                  </a:ext>
                </a:extLst>
              </a:tr>
              <a:tr h="509531">
                <a:tc>
                  <a:txBody>
                    <a:bodyPr/>
                    <a:lstStyle/>
                    <a:p>
                      <a:r>
                        <a:rPr lang="en-PK" sz="1600" dirty="0"/>
                        <a:t>Delivery Phase</a:t>
                      </a:r>
                    </a:p>
                  </a:txBody>
                  <a:tcPr/>
                </a:tc>
                <a:tc>
                  <a:txBody>
                    <a:bodyPr/>
                    <a:lstStyle/>
                    <a:p>
                      <a:r>
                        <a:rPr lang="en-PK" sz="1600" dirty="0"/>
                        <a:t>19.08 onwards</a:t>
                      </a:r>
                    </a:p>
                  </a:txBody>
                  <a:tcPr/>
                </a:tc>
                <a:tc>
                  <a:txBody>
                    <a:bodyPr/>
                    <a:lstStyle/>
                    <a:p>
                      <a:r>
                        <a:rPr lang="en-GB" sz="1600" dirty="0"/>
                        <a:t>D</a:t>
                      </a:r>
                      <a:r>
                        <a:rPr lang="en-PK" sz="1600" dirty="0"/>
                        <a:t>etails discussed later</a:t>
                      </a:r>
                    </a:p>
                  </a:txBody>
                  <a:tcPr/>
                </a:tc>
                <a:extLst>
                  <a:ext uri="{0D108BD9-81ED-4DB2-BD59-A6C34878D82A}">
                    <a16:rowId xmlns:a16="http://schemas.microsoft.com/office/drawing/2014/main" val="1957922031"/>
                  </a:ext>
                </a:extLst>
              </a:tr>
              <a:tr h="509531">
                <a:tc>
                  <a:txBody>
                    <a:bodyPr/>
                    <a:lstStyle/>
                    <a:p>
                      <a:r>
                        <a:rPr lang="en-PK" sz="1600" dirty="0"/>
                        <a:t>Execution &amp; Validation Workshop</a:t>
                      </a:r>
                    </a:p>
                  </a:txBody>
                  <a:tcPr/>
                </a:tc>
                <a:tc>
                  <a:txBody>
                    <a:bodyPr/>
                    <a:lstStyle/>
                    <a:p>
                      <a:r>
                        <a:rPr lang="en-PK" sz="1600" dirty="0"/>
                        <a:t>26.08</a:t>
                      </a:r>
                    </a:p>
                  </a:txBody>
                  <a:tcPr/>
                </a:tc>
                <a:tc>
                  <a:txBody>
                    <a:bodyPr/>
                    <a:lstStyle/>
                    <a:p>
                      <a:r>
                        <a:rPr lang="en-PK" sz="1600" dirty="0"/>
                        <a:t>01 session, </a:t>
                      </a:r>
                      <a:r>
                        <a:rPr lang="en-PK" sz="1600" i="1" dirty="0">
                          <a:solidFill>
                            <a:srgbClr val="F03631"/>
                          </a:solidFill>
                        </a:rPr>
                        <a:t>tentative</a:t>
                      </a:r>
                      <a:endParaRPr lang="en-PK" sz="1600" dirty="0">
                        <a:solidFill>
                          <a:srgbClr val="F03631"/>
                        </a:solidFill>
                      </a:endParaRPr>
                    </a:p>
                  </a:txBody>
                  <a:tcPr/>
                </a:tc>
                <a:extLst>
                  <a:ext uri="{0D108BD9-81ED-4DB2-BD59-A6C34878D82A}">
                    <a16:rowId xmlns:a16="http://schemas.microsoft.com/office/drawing/2014/main" val="3500820424"/>
                  </a:ext>
                </a:extLst>
              </a:tr>
            </a:tbl>
          </a:graphicData>
        </a:graphic>
      </p:graphicFrame>
    </p:spTree>
    <p:extLst>
      <p:ext uri="{BB962C8B-B14F-4D97-AF65-F5344CB8AC3E}">
        <p14:creationId xmlns:p14="http://schemas.microsoft.com/office/powerpoint/2010/main" val="3733996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B1296E-31C2-C1D9-EE91-89767491C06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EF44D6-D417-1224-24BB-07FB30A94A5B}"/>
              </a:ext>
            </a:extLst>
          </p:cNvPr>
          <p:cNvSpPr>
            <a:spLocks noGrp="1"/>
          </p:cNvSpPr>
          <p:nvPr>
            <p:ph idx="1"/>
          </p:nvPr>
        </p:nvSpPr>
        <p:spPr>
          <a:xfrm>
            <a:off x="337254" y="1322038"/>
            <a:ext cx="11517491" cy="4992414"/>
          </a:xfrm>
        </p:spPr>
        <p:txBody>
          <a:bodyPr>
            <a:noAutofit/>
          </a:bodyPr>
          <a:lstStyle/>
          <a:p>
            <a:endParaRPr lang="en-PK" b="1" i="1" dirty="0"/>
          </a:p>
          <a:p>
            <a:pPr>
              <a:buNone/>
            </a:pPr>
            <a:r>
              <a:rPr lang="en-GB" dirty="0"/>
              <a:t>The </a:t>
            </a:r>
            <a:r>
              <a:rPr lang="en-GB" b="1" i="1" dirty="0"/>
              <a:t>purpose</a:t>
            </a:r>
            <a:r>
              <a:rPr lang="en-GB" dirty="0"/>
              <a:t> of the warm-up activity for the Project Phase is twofold:</a:t>
            </a:r>
          </a:p>
          <a:p>
            <a:pPr>
              <a:buNone/>
            </a:pPr>
            <a:endParaRPr lang="en-GB" dirty="0"/>
          </a:p>
          <a:p>
            <a:pPr marL="342900" indent="-342900">
              <a:buFont typeface="+mj-lt"/>
              <a:buAutoNum type="arabicPeriod"/>
            </a:pPr>
            <a:r>
              <a:rPr lang="en-GB" b="1" dirty="0"/>
              <a:t>Introduce Business Skills</a:t>
            </a:r>
          </a:p>
          <a:p>
            <a:pPr marL="342900" indent="-342900">
              <a:buFont typeface="+mj-lt"/>
              <a:buAutoNum type="arabicPeriod"/>
            </a:pPr>
            <a:endParaRPr lang="en-GB" b="1" dirty="0"/>
          </a:p>
          <a:p>
            <a:pPr marL="342900" indent="-342900">
              <a:buFont typeface="+mj-lt"/>
              <a:buAutoNum type="arabicPeriod"/>
            </a:pPr>
            <a:endParaRPr lang="en-GB" b="1" dirty="0"/>
          </a:p>
          <a:p>
            <a:pPr marL="342900" indent="-342900">
              <a:buFont typeface="+mj-lt"/>
              <a:buAutoNum type="arabicPeriod"/>
            </a:pPr>
            <a:endParaRPr lang="en-GB" b="1" dirty="0"/>
          </a:p>
          <a:p>
            <a:pPr marL="342900" indent="-342900">
              <a:buFont typeface="+mj-lt"/>
              <a:buAutoNum type="arabicPeriod"/>
            </a:pPr>
            <a:r>
              <a:rPr lang="en-GB" b="1" dirty="0"/>
              <a:t>Broaden Horizons</a:t>
            </a:r>
          </a:p>
          <a:p>
            <a:pPr>
              <a:buFont typeface="+mj-lt"/>
              <a:buAutoNum type="arabicPeriod"/>
            </a:pPr>
            <a:endParaRPr lang="en-GB" dirty="0"/>
          </a:p>
          <a:p>
            <a:endParaRPr lang="en-GB" dirty="0"/>
          </a:p>
          <a:p>
            <a:r>
              <a:rPr lang="en-GB" dirty="0">
                <a:solidFill>
                  <a:schemeClr val="bg1"/>
                </a:solidFill>
              </a:rPr>
              <a:t>S</a:t>
            </a:r>
            <a:br>
              <a:rPr lang="en-GB" dirty="0">
                <a:solidFill>
                  <a:schemeClr val="bg1"/>
                </a:solidFill>
              </a:rPr>
            </a:br>
            <a:r>
              <a:rPr lang="en-GB" dirty="0">
                <a:solidFill>
                  <a:schemeClr val="bg1"/>
                </a:solidFill>
              </a:rPr>
              <a:t>y</a:t>
            </a:r>
          </a:p>
          <a:p>
            <a:endParaRPr lang="en-PK" b="1" i="1" dirty="0"/>
          </a:p>
        </p:txBody>
      </p:sp>
      <p:sp>
        <p:nvSpPr>
          <p:cNvPr id="4" name="Slide Number Placeholder 3">
            <a:extLst>
              <a:ext uri="{FF2B5EF4-FFF2-40B4-BE49-F238E27FC236}">
                <a16:creationId xmlns:a16="http://schemas.microsoft.com/office/drawing/2014/main" id="{F0A049E2-3032-C75D-C973-F4BA4FC796A4}"/>
              </a:ext>
            </a:extLst>
          </p:cNvPr>
          <p:cNvSpPr>
            <a:spLocks noGrp="1"/>
          </p:cNvSpPr>
          <p:nvPr>
            <p:ph type="sldNum" sz="quarter" idx="11"/>
          </p:nvPr>
        </p:nvSpPr>
        <p:spPr/>
        <p:txBody>
          <a:bodyPr/>
          <a:lstStyle/>
          <a:p>
            <a:fld id="{CE58CB1E-F828-4F11-99E0-327109AF9DA4}" type="slidenum">
              <a:rPr lang="de-DE" smtClean="0"/>
              <a:pPr/>
              <a:t>7</a:t>
            </a:fld>
            <a:endParaRPr lang="de-DE"/>
          </a:p>
        </p:txBody>
      </p:sp>
      <p:sp>
        <p:nvSpPr>
          <p:cNvPr id="5" name="Title 4">
            <a:extLst>
              <a:ext uri="{FF2B5EF4-FFF2-40B4-BE49-F238E27FC236}">
                <a16:creationId xmlns:a16="http://schemas.microsoft.com/office/drawing/2014/main" id="{4C9CB7C5-606F-2183-6260-74F366E6F50D}"/>
              </a:ext>
            </a:extLst>
          </p:cNvPr>
          <p:cNvSpPr>
            <a:spLocks noGrp="1"/>
          </p:cNvSpPr>
          <p:nvPr>
            <p:ph type="title"/>
          </p:nvPr>
        </p:nvSpPr>
        <p:spPr>
          <a:xfrm>
            <a:off x="335844" y="612998"/>
            <a:ext cx="9527821" cy="520079"/>
          </a:xfrm>
        </p:spPr>
        <p:txBody>
          <a:bodyPr/>
          <a:lstStyle/>
          <a:p>
            <a:pPr>
              <a:lnSpc>
                <a:spcPct val="200000"/>
              </a:lnSpc>
            </a:pPr>
            <a:r>
              <a:rPr lang="en-US" sz="2000" dirty="0">
                <a:cs typeface="Arial"/>
              </a:rPr>
              <a:t>Warm-Up Activity Guide: Purpose</a:t>
            </a:r>
          </a:p>
        </p:txBody>
      </p:sp>
      <p:sp>
        <p:nvSpPr>
          <p:cNvPr id="3" name="TextBox 2">
            <a:extLst>
              <a:ext uri="{FF2B5EF4-FFF2-40B4-BE49-F238E27FC236}">
                <a16:creationId xmlns:a16="http://schemas.microsoft.com/office/drawing/2014/main" id="{5F2AE466-CE15-FD6C-8F40-8353EE820588}"/>
              </a:ext>
            </a:extLst>
          </p:cNvPr>
          <p:cNvSpPr txBox="1"/>
          <p:nvPr/>
        </p:nvSpPr>
        <p:spPr>
          <a:xfrm>
            <a:off x="335844" y="5201606"/>
            <a:ext cx="11343012" cy="1031821"/>
          </a:xfrm>
          <a:prstGeom prst="rect">
            <a:avLst/>
          </a:prstGeom>
          <a:noFill/>
        </p:spPr>
        <p:txBody>
          <a:bodyPr wrap="square" lIns="0" tIns="0" rIns="0" bIns="0" rtlCol="0">
            <a:spAutoFit/>
          </a:bodyPr>
          <a:lstStyle/>
          <a:p>
            <a:pPr>
              <a:lnSpc>
                <a:spcPct val="125000"/>
              </a:lnSpc>
            </a:pPr>
            <a:r>
              <a:rPr lang="en-GB" sz="1600" dirty="0"/>
              <a:t>This warm-up activity is designed to equip students with foundational business knowledge while expanding your awareness of the possibilities within quantum technology, setting a strong foundation for their subsequent project work.</a:t>
            </a:r>
          </a:p>
          <a:p>
            <a:pPr algn="l">
              <a:lnSpc>
                <a:spcPct val="125000"/>
              </a:lnSpc>
            </a:pPr>
            <a:endParaRPr lang="en-PK" sz="2400" dirty="0" err="1">
              <a:latin typeface="+mn-lt"/>
            </a:endParaRPr>
          </a:p>
        </p:txBody>
      </p:sp>
    </p:spTree>
    <p:extLst>
      <p:ext uri="{BB962C8B-B14F-4D97-AF65-F5344CB8AC3E}">
        <p14:creationId xmlns:p14="http://schemas.microsoft.com/office/powerpoint/2010/main" val="523690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72D099D-CE1C-3DD8-E768-CBCE2E71F156}"/>
              </a:ext>
            </a:extLst>
          </p:cNvPr>
          <p:cNvSpPr>
            <a:spLocks noGrp="1"/>
          </p:cNvSpPr>
          <p:nvPr>
            <p:ph type="ftr" sz="quarter" idx="10"/>
          </p:nvPr>
        </p:nvSpPr>
        <p:spPr/>
        <p:txBody>
          <a:bodyPr/>
          <a:lstStyle/>
          <a:p>
            <a:endParaRPr lang="de-DE"/>
          </a:p>
        </p:txBody>
      </p:sp>
      <p:sp>
        <p:nvSpPr>
          <p:cNvPr id="4" name="Slide Number Placeholder 3">
            <a:extLst>
              <a:ext uri="{FF2B5EF4-FFF2-40B4-BE49-F238E27FC236}">
                <a16:creationId xmlns:a16="http://schemas.microsoft.com/office/drawing/2014/main" id="{45BC20B9-EF3B-56AE-2B5A-3C95C464269F}"/>
              </a:ext>
            </a:extLst>
          </p:cNvPr>
          <p:cNvSpPr>
            <a:spLocks noGrp="1"/>
          </p:cNvSpPr>
          <p:nvPr>
            <p:ph type="sldNum" sz="quarter" idx="11"/>
          </p:nvPr>
        </p:nvSpPr>
        <p:spPr/>
        <p:txBody>
          <a:bodyPr/>
          <a:lstStyle/>
          <a:p>
            <a:fld id="{CE58CB1E-F828-4F11-99E0-327109AF9DA4}" type="slidenum">
              <a:rPr lang="de-DE" smtClean="0"/>
              <a:pPr/>
              <a:t>8</a:t>
            </a:fld>
            <a:endParaRPr lang="de-DE"/>
          </a:p>
        </p:txBody>
      </p:sp>
      <p:sp>
        <p:nvSpPr>
          <p:cNvPr id="6" name="Title 4">
            <a:extLst>
              <a:ext uri="{FF2B5EF4-FFF2-40B4-BE49-F238E27FC236}">
                <a16:creationId xmlns:a16="http://schemas.microsoft.com/office/drawing/2014/main" id="{838E388A-D9B1-496B-2B87-C49F1ECACEA3}"/>
              </a:ext>
            </a:extLst>
          </p:cNvPr>
          <p:cNvSpPr txBox="1">
            <a:spLocks/>
          </p:cNvSpPr>
          <p:nvPr/>
        </p:nvSpPr>
        <p:spPr>
          <a:xfrm>
            <a:off x="335844" y="612998"/>
            <a:ext cx="9527821" cy="52007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lnSpc>
                <a:spcPct val="125000"/>
              </a:lnSpc>
              <a:spcBef>
                <a:spcPct val="0"/>
              </a:spcBef>
              <a:spcAft>
                <a:spcPct val="0"/>
              </a:spcAft>
              <a:defRPr lang="de-DE" sz="2000" b="1" kern="1200" noProof="0" dirty="0">
                <a:solidFill>
                  <a:schemeClr val="tx1"/>
                </a:solidFill>
                <a:latin typeface="+mn-lt"/>
                <a:ea typeface="+mj-ea"/>
                <a:cs typeface="+mj-cs"/>
              </a:defRPr>
            </a:lvl1pPr>
            <a:lvl2pPr algn="l" rtl="0" eaLnBrk="1" fontAlgn="base" hangingPunct="1">
              <a:spcBef>
                <a:spcPct val="0"/>
              </a:spcBef>
              <a:spcAft>
                <a:spcPct val="0"/>
              </a:spcAft>
              <a:defRPr sz="2667" b="1">
                <a:solidFill>
                  <a:schemeClr val="tx2"/>
                </a:solidFill>
                <a:latin typeface="Arial" charset="0"/>
                <a:cs typeface="Arial" charset="0"/>
              </a:defRPr>
            </a:lvl2pPr>
            <a:lvl3pPr algn="l" rtl="0" eaLnBrk="1" fontAlgn="base" hangingPunct="1">
              <a:spcBef>
                <a:spcPct val="0"/>
              </a:spcBef>
              <a:spcAft>
                <a:spcPct val="0"/>
              </a:spcAft>
              <a:defRPr sz="2667" b="1">
                <a:solidFill>
                  <a:schemeClr val="tx2"/>
                </a:solidFill>
                <a:latin typeface="Arial" charset="0"/>
                <a:cs typeface="Arial" charset="0"/>
              </a:defRPr>
            </a:lvl3pPr>
            <a:lvl4pPr algn="l" rtl="0" eaLnBrk="1" fontAlgn="base" hangingPunct="1">
              <a:spcBef>
                <a:spcPct val="0"/>
              </a:spcBef>
              <a:spcAft>
                <a:spcPct val="0"/>
              </a:spcAft>
              <a:defRPr sz="2667" b="1">
                <a:solidFill>
                  <a:schemeClr val="tx2"/>
                </a:solidFill>
                <a:latin typeface="Arial" charset="0"/>
                <a:cs typeface="Arial" charset="0"/>
              </a:defRPr>
            </a:lvl4pPr>
            <a:lvl5pPr algn="l" rtl="0" eaLnBrk="1" fontAlgn="base" hangingPunct="1">
              <a:spcBef>
                <a:spcPct val="0"/>
              </a:spcBef>
              <a:spcAft>
                <a:spcPct val="0"/>
              </a:spcAft>
              <a:defRPr sz="2667" b="1">
                <a:solidFill>
                  <a:schemeClr val="tx2"/>
                </a:solidFill>
                <a:latin typeface="Arial" charset="0"/>
                <a:cs typeface="Arial" charset="0"/>
              </a:defRPr>
            </a:lvl5pPr>
            <a:lvl6pPr marL="609585" algn="l" rtl="0" eaLnBrk="1" fontAlgn="base" hangingPunct="1">
              <a:spcBef>
                <a:spcPct val="0"/>
              </a:spcBef>
              <a:spcAft>
                <a:spcPct val="0"/>
              </a:spcAft>
              <a:defRPr sz="2667" b="1">
                <a:solidFill>
                  <a:schemeClr val="tx2"/>
                </a:solidFill>
                <a:latin typeface="Arial" charset="0"/>
                <a:cs typeface="Arial" charset="0"/>
              </a:defRPr>
            </a:lvl6pPr>
            <a:lvl7pPr marL="1219170" algn="l" rtl="0" eaLnBrk="1" fontAlgn="base" hangingPunct="1">
              <a:spcBef>
                <a:spcPct val="0"/>
              </a:spcBef>
              <a:spcAft>
                <a:spcPct val="0"/>
              </a:spcAft>
              <a:defRPr sz="2667" b="1">
                <a:solidFill>
                  <a:schemeClr val="tx2"/>
                </a:solidFill>
                <a:latin typeface="Arial" charset="0"/>
                <a:cs typeface="Arial" charset="0"/>
              </a:defRPr>
            </a:lvl7pPr>
            <a:lvl8pPr marL="1828754" algn="l" rtl="0" eaLnBrk="1" fontAlgn="base" hangingPunct="1">
              <a:spcBef>
                <a:spcPct val="0"/>
              </a:spcBef>
              <a:spcAft>
                <a:spcPct val="0"/>
              </a:spcAft>
              <a:defRPr sz="2667" b="1">
                <a:solidFill>
                  <a:schemeClr val="tx2"/>
                </a:solidFill>
                <a:latin typeface="Arial" charset="0"/>
                <a:cs typeface="Arial" charset="0"/>
              </a:defRPr>
            </a:lvl8pPr>
            <a:lvl9pPr marL="2438339" algn="l" rtl="0" eaLnBrk="1" fontAlgn="base" hangingPunct="1">
              <a:spcBef>
                <a:spcPct val="0"/>
              </a:spcBef>
              <a:spcAft>
                <a:spcPct val="0"/>
              </a:spcAft>
              <a:defRPr sz="2667" b="1">
                <a:solidFill>
                  <a:schemeClr val="tx2"/>
                </a:solidFill>
                <a:latin typeface="Arial" charset="0"/>
                <a:cs typeface="Arial" charset="0"/>
              </a:defRPr>
            </a:lvl9pPr>
          </a:lstStyle>
          <a:p>
            <a:pPr>
              <a:lnSpc>
                <a:spcPct val="200000"/>
              </a:lnSpc>
            </a:pPr>
            <a:r>
              <a:rPr lang="en-US" dirty="0">
                <a:cs typeface="Arial"/>
              </a:rPr>
              <a:t>Warm-Up Activity Guide: Key Features</a:t>
            </a:r>
          </a:p>
        </p:txBody>
      </p:sp>
      <p:sp>
        <p:nvSpPr>
          <p:cNvPr id="7" name="TextBox 6">
            <a:extLst>
              <a:ext uri="{FF2B5EF4-FFF2-40B4-BE49-F238E27FC236}">
                <a16:creationId xmlns:a16="http://schemas.microsoft.com/office/drawing/2014/main" id="{902C6A15-848F-B2C3-A6A7-273A14AE3425}"/>
              </a:ext>
            </a:extLst>
          </p:cNvPr>
          <p:cNvSpPr txBox="1"/>
          <p:nvPr/>
        </p:nvSpPr>
        <p:spPr>
          <a:xfrm>
            <a:off x="335844" y="2176041"/>
            <a:ext cx="10636956" cy="1431674"/>
          </a:xfrm>
          <a:prstGeom prst="rect">
            <a:avLst/>
          </a:prstGeom>
          <a:noFill/>
        </p:spPr>
        <p:txBody>
          <a:bodyPr wrap="square" lIns="0" tIns="0" rIns="0" bIns="0" rtlCol="0">
            <a:spAutoFit/>
          </a:bodyPr>
          <a:lstStyle/>
          <a:p>
            <a:pPr>
              <a:lnSpc>
                <a:spcPct val="150000"/>
              </a:lnSpc>
              <a:buFont typeface="+mj-lt"/>
              <a:buAutoNum type="arabicPeriod"/>
            </a:pPr>
            <a:r>
              <a:rPr lang="en-GB" sz="1600" b="1" dirty="0"/>
              <a:t>Team-Based:</a:t>
            </a:r>
            <a:r>
              <a:rPr lang="en-GB" sz="1600" dirty="0"/>
              <a:t> Groups of 3 students formed arbitrarily.</a:t>
            </a:r>
          </a:p>
          <a:p>
            <a:pPr>
              <a:lnSpc>
                <a:spcPct val="150000"/>
              </a:lnSpc>
              <a:buFont typeface="+mj-lt"/>
              <a:buAutoNum type="arabicPeriod"/>
            </a:pPr>
            <a:r>
              <a:rPr lang="en-GB" sz="1600" b="1" dirty="0"/>
              <a:t>Tech + Business Fusion</a:t>
            </a:r>
            <a:r>
              <a:rPr lang="en-GB" sz="1600" dirty="0"/>
              <a:t>: Projects focus on quantum tech applications while introducing business skills.</a:t>
            </a:r>
          </a:p>
          <a:p>
            <a:pPr>
              <a:lnSpc>
                <a:spcPct val="150000"/>
              </a:lnSpc>
              <a:buFont typeface="+mj-lt"/>
              <a:buAutoNum type="arabicPeriod"/>
            </a:pPr>
            <a:r>
              <a:rPr lang="en-GB" sz="1600" b="1" dirty="0"/>
              <a:t>Time-frame</a:t>
            </a:r>
            <a:r>
              <a:rPr lang="en-GB" sz="1600" dirty="0"/>
              <a:t>: 3-weeks. </a:t>
            </a:r>
          </a:p>
          <a:p>
            <a:pPr>
              <a:lnSpc>
                <a:spcPct val="150000"/>
              </a:lnSpc>
              <a:buFont typeface="+mj-lt"/>
              <a:buAutoNum type="arabicPeriod"/>
            </a:pPr>
            <a:r>
              <a:rPr lang="en-GB" sz="1600" b="1" dirty="0"/>
              <a:t>Deliverables: </a:t>
            </a:r>
            <a:r>
              <a:rPr lang="en-GB" sz="1600" dirty="0"/>
              <a:t>5-page feasibility</a:t>
            </a:r>
            <a:r>
              <a:rPr lang="en-GB" sz="1600" b="1" dirty="0"/>
              <a:t> </a:t>
            </a:r>
            <a:r>
              <a:rPr lang="en-GB" sz="1600" dirty="0"/>
              <a:t>report and a 5-minutes pitch presentation.</a:t>
            </a:r>
          </a:p>
        </p:txBody>
      </p:sp>
    </p:spTree>
    <p:extLst>
      <p:ext uri="{BB962C8B-B14F-4D97-AF65-F5344CB8AC3E}">
        <p14:creationId xmlns:p14="http://schemas.microsoft.com/office/powerpoint/2010/main" val="1178735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F43D208-5E2A-9198-18F9-A23887DF129A}"/>
              </a:ext>
            </a:extLst>
          </p:cNvPr>
          <p:cNvSpPr>
            <a:spLocks noGrp="1"/>
          </p:cNvSpPr>
          <p:nvPr>
            <p:ph type="ftr" sz="quarter" idx="10"/>
          </p:nvPr>
        </p:nvSpPr>
        <p:spPr/>
        <p:txBody>
          <a:bodyPr/>
          <a:lstStyle/>
          <a:p>
            <a:endParaRPr lang="de-DE"/>
          </a:p>
        </p:txBody>
      </p:sp>
      <p:sp>
        <p:nvSpPr>
          <p:cNvPr id="4" name="Slide Number Placeholder 3">
            <a:extLst>
              <a:ext uri="{FF2B5EF4-FFF2-40B4-BE49-F238E27FC236}">
                <a16:creationId xmlns:a16="http://schemas.microsoft.com/office/drawing/2014/main" id="{9975559F-0E60-DB8E-8BF0-BC0B5F6D804D}"/>
              </a:ext>
            </a:extLst>
          </p:cNvPr>
          <p:cNvSpPr>
            <a:spLocks noGrp="1"/>
          </p:cNvSpPr>
          <p:nvPr>
            <p:ph type="sldNum" sz="quarter" idx="11"/>
          </p:nvPr>
        </p:nvSpPr>
        <p:spPr/>
        <p:txBody>
          <a:bodyPr/>
          <a:lstStyle/>
          <a:p>
            <a:fld id="{CE58CB1E-F828-4F11-99E0-327109AF9DA4}" type="slidenum">
              <a:rPr lang="de-DE" smtClean="0"/>
              <a:pPr/>
              <a:t>9</a:t>
            </a:fld>
            <a:endParaRPr lang="de-DE"/>
          </a:p>
        </p:txBody>
      </p:sp>
      <p:sp>
        <p:nvSpPr>
          <p:cNvPr id="6" name="Title 4">
            <a:extLst>
              <a:ext uri="{FF2B5EF4-FFF2-40B4-BE49-F238E27FC236}">
                <a16:creationId xmlns:a16="http://schemas.microsoft.com/office/drawing/2014/main" id="{BFA2893E-E799-E6BC-8AE7-2DAB3F63A605}"/>
              </a:ext>
            </a:extLst>
          </p:cNvPr>
          <p:cNvSpPr txBox="1">
            <a:spLocks/>
          </p:cNvSpPr>
          <p:nvPr/>
        </p:nvSpPr>
        <p:spPr>
          <a:xfrm>
            <a:off x="335844" y="612998"/>
            <a:ext cx="9527821" cy="52007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rtl="0" eaLnBrk="1" fontAlgn="base" hangingPunct="1">
              <a:lnSpc>
                <a:spcPct val="125000"/>
              </a:lnSpc>
              <a:spcBef>
                <a:spcPct val="0"/>
              </a:spcBef>
              <a:spcAft>
                <a:spcPct val="0"/>
              </a:spcAft>
              <a:defRPr lang="de-DE" sz="2000" b="1" kern="1200" noProof="0" dirty="0">
                <a:solidFill>
                  <a:schemeClr val="tx1"/>
                </a:solidFill>
                <a:latin typeface="+mn-lt"/>
                <a:ea typeface="+mj-ea"/>
                <a:cs typeface="+mj-cs"/>
              </a:defRPr>
            </a:lvl1pPr>
            <a:lvl2pPr algn="l" rtl="0" eaLnBrk="1" fontAlgn="base" hangingPunct="1">
              <a:spcBef>
                <a:spcPct val="0"/>
              </a:spcBef>
              <a:spcAft>
                <a:spcPct val="0"/>
              </a:spcAft>
              <a:defRPr sz="2667" b="1">
                <a:solidFill>
                  <a:schemeClr val="tx2"/>
                </a:solidFill>
                <a:latin typeface="Arial" charset="0"/>
                <a:cs typeface="Arial" charset="0"/>
              </a:defRPr>
            </a:lvl2pPr>
            <a:lvl3pPr algn="l" rtl="0" eaLnBrk="1" fontAlgn="base" hangingPunct="1">
              <a:spcBef>
                <a:spcPct val="0"/>
              </a:spcBef>
              <a:spcAft>
                <a:spcPct val="0"/>
              </a:spcAft>
              <a:defRPr sz="2667" b="1">
                <a:solidFill>
                  <a:schemeClr val="tx2"/>
                </a:solidFill>
                <a:latin typeface="Arial" charset="0"/>
                <a:cs typeface="Arial" charset="0"/>
              </a:defRPr>
            </a:lvl3pPr>
            <a:lvl4pPr algn="l" rtl="0" eaLnBrk="1" fontAlgn="base" hangingPunct="1">
              <a:spcBef>
                <a:spcPct val="0"/>
              </a:spcBef>
              <a:spcAft>
                <a:spcPct val="0"/>
              </a:spcAft>
              <a:defRPr sz="2667" b="1">
                <a:solidFill>
                  <a:schemeClr val="tx2"/>
                </a:solidFill>
                <a:latin typeface="Arial" charset="0"/>
                <a:cs typeface="Arial" charset="0"/>
              </a:defRPr>
            </a:lvl4pPr>
            <a:lvl5pPr algn="l" rtl="0" eaLnBrk="1" fontAlgn="base" hangingPunct="1">
              <a:spcBef>
                <a:spcPct val="0"/>
              </a:spcBef>
              <a:spcAft>
                <a:spcPct val="0"/>
              </a:spcAft>
              <a:defRPr sz="2667" b="1">
                <a:solidFill>
                  <a:schemeClr val="tx2"/>
                </a:solidFill>
                <a:latin typeface="Arial" charset="0"/>
                <a:cs typeface="Arial" charset="0"/>
              </a:defRPr>
            </a:lvl5pPr>
            <a:lvl6pPr marL="609585" algn="l" rtl="0" eaLnBrk="1" fontAlgn="base" hangingPunct="1">
              <a:spcBef>
                <a:spcPct val="0"/>
              </a:spcBef>
              <a:spcAft>
                <a:spcPct val="0"/>
              </a:spcAft>
              <a:defRPr sz="2667" b="1">
                <a:solidFill>
                  <a:schemeClr val="tx2"/>
                </a:solidFill>
                <a:latin typeface="Arial" charset="0"/>
                <a:cs typeface="Arial" charset="0"/>
              </a:defRPr>
            </a:lvl6pPr>
            <a:lvl7pPr marL="1219170" algn="l" rtl="0" eaLnBrk="1" fontAlgn="base" hangingPunct="1">
              <a:spcBef>
                <a:spcPct val="0"/>
              </a:spcBef>
              <a:spcAft>
                <a:spcPct val="0"/>
              </a:spcAft>
              <a:defRPr sz="2667" b="1">
                <a:solidFill>
                  <a:schemeClr val="tx2"/>
                </a:solidFill>
                <a:latin typeface="Arial" charset="0"/>
                <a:cs typeface="Arial" charset="0"/>
              </a:defRPr>
            </a:lvl7pPr>
            <a:lvl8pPr marL="1828754" algn="l" rtl="0" eaLnBrk="1" fontAlgn="base" hangingPunct="1">
              <a:spcBef>
                <a:spcPct val="0"/>
              </a:spcBef>
              <a:spcAft>
                <a:spcPct val="0"/>
              </a:spcAft>
              <a:defRPr sz="2667" b="1">
                <a:solidFill>
                  <a:schemeClr val="tx2"/>
                </a:solidFill>
                <a:latin typeface="Arial" charset="0"/>
                <a:cs typeface="Arial" charset="0"/>
              </a:defRPr>
            </a:lvl8pPr>
            <a:lvl9pPr marL="2438339" algn="l" rtl="0" eaLnBrk="1" fontAlgn="base" hangingPunct="1">
              <a:spcBef>
                <a:spcPct val="0"/>
              </a:spcBef>
              <a:spcAft>
                <a:spcPct val="0"/>
              </a:spcAft>
              <a:defRPr sz="2667" b="1">
                <a:solidFill>
                  <a:schemeClr val="tx2"/>
                </a:solidFill>
                <a:latin typeface="Arial" charset="0"/>
                <a:cs typeface="Arial" charset="0"/>
              </a:defRPr>
            </a:lvl9pPr>
          </a:lstStyle>
          <a:p>
            <a:pPr>
              <a:lnSpc>
                <a:spcPct val="200000"/>
              </a:lnSpc>
            </a:pPr>
            <a:r>
              <a:rPr lang="en-US" dirty="0">
                <a:cs typeface="Arial"/>
              </a:rPr>
              <a:t>Warm-Up Activity Guide: </a:t>
            </a:r>
            <a:r>
              <a:rPr lang="en-GB" b="1" dirty="0">
                <a:effectLst/>
              </a:rPr>
              <a:t>Structure</a:t>
            </a:r>
            <a:endParaRPr lang="en-US" dirty="0">
              <a:cs typeface="Arial"/>
            </a:endParaRPr>
          </a:p>
        </p:txBody>
      </p:sp>
      <p:sp>
        <p:nvSpPr>
          <p:cNvPr id="9" name="TextBox 8">
            <a:extLst>
              <a:ext uri="{FF2B5EF4-FFF2-40B4-BE49-F238E27FC236}">
                <a16:creationId xmlns:a16="http://schemas.microsoft.com/office/drawing/2014/main" id="{45C9A1CE-C1AB-0541-5930-06CAE0AB6C00}"/>
              </a:ext>
            </a:extLst>
          </p:cNvPr>
          <p:cNvSpPr txBox="1"/>
          <p:nvPr/>
        </p:nvSpPr>
        <p:spPr>
          <a:xfrm>
            <a:off x="335844" y="2183306"/>
            <a:ext cx="11285138" cy="3770776"/>
          </a:xfrm>
          <a:prstGeom prst="rect">
            <a:avLst/>
          </a:prstGeom>
          <a:noFill/>
        </p:spPr>
        <p:txBody>
          <a:bodyPr wrap="square" lIns="0" tIns="0" rIns="0" bIns="0" rtlCol="0">
            <a:spAutoFit/>
          </a:bodyPr>
          <a:lstStyle/>
          <a:p>
            <a:pPr>
              <a:buNone/>
            </a:pPr>
            <a:r>
              <a:rPr lang="en-GB" sz="1600" b="1" dirty="0"/>
              <a:t>Duration</a:t>
            </a:r>
            <a:r>
              <a:rPr lang="en-GB" sz="1600" dirty="0"/>
              <a:t>: 3 weeks total.</a:t>
            </a:r>
          </a:p>
          <a:p>
            <a:endParaRPr lang="en-GB" sz="1600" b="1" dirty="0"/>
          </a:p>
          <a:p>
            <a:pPr marL="342900" indent="-342900">
              <a:lnSpc>
                <a:spcPct val="150000"/>
              </a:lnSpc>
              <a:buFont typeface="+mj-lt"/>
              <a:buAutoNum type="arabicPeriod"/>
            </a:pPr>
            <a:r>
              <a:rPr lang="en-GB" sz="1600" b="1" dirty="0"/>
              <a:t>Week 1: Research &amp; Ideation</a:t>
            </a:r>
            <a:r>
              <a:rPr lang="en-GB" sz="1600" dirty="0"/>
              <a:t> </a:t>
            </a:r>
          </a:p>
          <a:p>
            <a:pPr marL="800100" lvl="1" indent="-342900">
              <a:lnSpc>
                <a:spcPct val="150000"/>
              </a:lnSpc>
              <a:buFont typeface="Arial" panose="020B0604020202020204" pitchFamily="34" charset="0"/>
              <a:buChar char="•"/>
            </a:pPr>
            <a:r>
              <a:rPr lang="en-GB" sz="1600" dirty="0"/>
              <a:t>Teams pick a project (e.g., </a:t>
            </a:r>
            <a:r>
              <a:rPr lang="en-GB" sz="1600" i="1" dirty="0"/>
              <a:t>Quantum Sensors for Medical Diagnostics.</a:t>
            </a:r>
            <a:endParaRPr lang="en-GB" sz="1600" dirty="0"/>
          </a:p>
          <a:p>
            <a:pPr marL="800100" lvl="1" indent="-342900">
              <a:lnSpc>
                <a:spcPct val="150000"/>
              </a:lnSpc>
              <a:buFont typeface="Arial" panose="020B0604020202020204" pitchFamily="34" charset="0"/>
              <a:buChar char="•"/>
            </a:pPr>
            <a:r>
              <a:rPr lang="en-GB" sz="1600" dirty="0"/>
              <a:t>Conduct initial technical research and identify target markets/customers.</a:t>
            </a:r>
          </a:p>
          <a:p>
            <a:pPr marL="342900" indent="-342900">
              <a:lnSpc>
                <a:spcPct val="150000"/>
              </a:lnSpc>
              <a:buFont typeface="+mj-lt"/>
              <a:buAutoNum type="arabicPeriod"/>
            </a:pPr>
            <a:r>
              <a:rPr lang="en-GB" sz="1600" b="1" dirty="0"/>
              <a:t>Week 2: Analysis &amp; Development</a:t>
            </a:r>
            <a:r>
              <a:rPr lang="en-GB" sz="1600" dirty="0"/>
              <a:t> </a:t>
            </a:r>
          </a:p>
          <a:p>
            <a:pPr marL="800100" lvl="1" indent="-342900">
              <a:lnSpc>
                <a:spcPct val="150000"/>
              </a:lnSpc>
              <a:buFont typeface="Arial" panose="020B0604020202020204" pitchFamily="34" charset="0"/>
              <a:buChar char="•"/>
            </a:pPr>
            <a:r>
              <a:rPr lang="en-GB" sz="1600" dirty="0"/>
              <a:t>Dive deeper into the technicalities (e.g., simple quantum algorithms, sensor specs).</a:t>
            </a:r>
          </a:p>
          <a:p>
            <a:pPr marL="800100" lvl="1" indent="-342900">
              <a:lnSpc>
                <a:spcPct val="150000"/>
              </a:lnSpc>
              <a:buFont typeface="Arial" panose="020B0604020202020204" pitchFamily="34" charset="0"/>
              <a:buChar char="•"/>
            </a:pPr>
            <a:r>
              <a:rPr lang="en-GB" sz="1600" dirty="0"/>
              <a:t>Perform competitor analysis, map value chains, and draft business cases.</a:t>
            </a:r>
          </a:p>
          <a:p>
            <a:pPr marL="342900" indent="-342900">
              <a:lnSpc>
                <a:spcPct val="150000"/>
              </a:lnSpc>
              <a:buFont typeface="+mj-lt"/>
              <a:buAutoNum type="arabicPeriod"/>
            </a:pPr>
            <a:r>
              <a:rPr lang="en-GB" sz="1600" b="1" dirty="0"/>
              <a:t>Week 3: Refinement &amp; Pitch</a:t>
            </a:r>
            <a:r>
              <a:rPr lang="en-GB" sz="1600" dirty="0"/>
              <a:t> </a:t>
            </a:r>
          </a:p>
          <a:p>
            <a:pPr marL="800100" lvl="1" indent="-342900">
              <a:lnSpc>
                <a:spcPct val="150000"/>
              </a:lnSpc>
              <a:buFont typeface="Arial" panose="020B0604020202020204" pitchFamily="34" charset="0"/>
              <a:buChar char="•"/>
            </a:pPr>
            <a:r>
              <a:rPr lang="en-GB" sz="1600" dirty="0"/>
              <a:t>Finalize deliverables: report, pitch deck.</a:t>
            </a:r>
          </a:p>
          <a:p>
            <a:pPr marL="800100" lvl="1" indent="-342900">
              <a:lnSpc>
                <a:spcPct val="150000"/>
              </a:lnSpc>
              <a:buFont typeface="Arial" panose="020B0604020202020204" pitchFamily="34" charset="0"/>
              <a:buChar char="•"/>
            </a:pPr>
            <a:r>
              <a:rPr lang="en-GB" sz="1600" dirty="0"/>
              <a:t>Present findings to peers and us for feedback.</a:t>
            </a:r>
            <a:endParaRPr lang="en-GB" dirty="0"/>
          </a:p>
        </p:txBody>
      </p:sp>
    </p:spTree>
    <p:extLst>
      <p:ext uri="{BB962C8B-B14F-4D97-AF65-F5344CB8AC3E}">
        <p14:creationId xmlns:p14="http://schemas.microsoft.com/office/powerpoint/2010/main" val="1123845014"/>
      </p:ext>
    </p:extLst>
  </p:cSld>
  <p:clrMapOvr>
    <a:masterClrMapping/>
  </p:clrMapOvr>
</p:sld>
</file>

<file path=ppt/theme/theme1.xml><?xml version="1.0" encoding="utf-8"?>
<a:theme xmlns:a="http://schemas.openxmlformats.org/drawingml/2006/main" name="Q_blue_triangle">
  <a:themeElements>
    <a:clrScheme name="TUM VL 3">
      <a:dk1>
        <a:sysClr val="windowText" lastClr="000000"/>
      </a:dk1>
      <a:lt1>
        <a:sysClr val="window" lastClr="FFFFFF"/>
      </a:lt1>
      <a:dk2>
        <a:srgbClr val="3070B3"/>
      </a:dk2>
      <a:lt2>
        <a:srgbClr val="FFFFFF"/>
      </a:lt2>
      <a:accent1>
        <a:srgbClr val="3070B3"/>
      </a:accent1>
      <a:accent2>
        <a:srgbClr val="2D68AC"/>
      </a:accent2>
      <a:accent3>
        <a:srgbClr val="2B4B98"/>
      </a:accent3>
      <a:accent4>
        <a:srgbClr val="2C5DA7"/>
      </a:accent4>
      <a:accent5>
        <a:srgbClr val="2C4F9E"/>
      </a:accent5>
      <a:accent6>
        <a:srgbClr val="3F3F3F"/>
      </a:accent6>
      <a:hlink>
        <a:srgbClr val="3070B3"/>
      </a:hlink>
      <a:folHlink>
        <a:srgbClr val="7F7F7F"/>
      </a:folHlink>
    </a:clrScheme>
    <a:fontScheme name="Benutzerdefiniert 2">
      <a:majorFont>
        <a:latin typeface="Arial Black"/>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5000"/>
          </a:lnSpc>
          <a:defRPr sz="1200" dirty="0" err="1" smtClean="0">
            <a:latin typeface="+mn-lt"/>
          </a:defRPr>
        </a:defPPr>
      </a:lstStyle>
    </a:txDef>
  </a:objectDefaults>
  <a:extraClrSchemeLst/>
  <a:custClrLst>
    <a:custClr name="Additive Manufacturing">
      <a:srgbClr val="F03631"/>
    </a:custClr>
    <a:custClr name="Quantum">
      <a:srgbClr val="FF7D3E"/>
    </a:custClr>
    <a:custClr name="Mobility">
      <a:srgbClr val="FFB410"/>
    </a:custClr>
    <a:custClr name="Built Environment">
      <a:srgbClr val="FAEA43"/>
    </a:custClr>
    <a:custClr name="Food / Agro / Biotech">
      <a:srgbClr val="7DB713"/>
    </a:custClr>
    <a:custClr name="Sustainability / Circular">
      <a:srgbClr val="01B706"/>
    </a:custClr>
    <a:custClr name="Chemspace">
      <a:srgbClr val="02C896"/>
    </a:custClr>
    <a:custClr name="Healthcare">
      <a:srgbClr val="00B2BC"/>
    </a:custClr>
    <a:custClr name="Robotics / AI">
      <a:srgbClr val="6BAEDB"/>
    </a:custClr>
    <a:custClr name="Legal Tech Colab">
      <a:srgbClr val="1C61F9"/>
    </a:custClr>
    <a:custClr name="Aerospace">
      <a:srgbClr val="23308B"/>
    </a:custClr>
    <a:custClr name="Software / AI">
      <a:srgbClr val="A50184"/>
    </a:custClr>
  </a:custClrLst>
  <a:extLst>
    <a:ext uri="{05A4C25C-085E-4340-85A3-A5531E510DB2}">
      <thm15:themeFamily xmlns:thm15="http://schemas.microsoft.com/office/thememl/2012/main" name="VLQ_Slide_Template" id="{861F28C7-4BFD-4B09-B4DE-857805A799CD}" vid="{2F54A00E-55F8-4882-B1D6-B7939F38C564}"/>
    </a:ext>
  </a:extLst>
</a:theme>
</file>

<file path=ppt/theme/theme2.xml><?xml version="1.0" encoding="utf-8"?>
<a:theme xmlns:a="http://schemas.openxmlformats.org/drawingml/2006/main" name="tumvl content">
  <a:themeElements>
    <a:clrScheme name="TUM VL 3">
      <a:dk1>
        <a:sysClr val="windowText" lastClr="000000"/>
      </a:dk1>
      <a:lt1>
        <a:sysClr val="window" lastClr="FFFFFF"/>
      </a:lt1>
      <a:dk2>
        <a:srgbClr val="3070B3"/>
      </a:dk2>
      <a:lt2>
        <a:srgbClr val="FFFFFF"/>
      </a:lt2>
      <a:accent1>
        <a:srgbClr val="3070B3"/>
      </a:accent1>
      <a:accent2>
        <a:srgbClr val="2D68AC"/>
      </a:accent2>
      <a:accent3>
        <a:srgbClr val="2B4B98"/>
      </a:accent3>
      <a:accent4>
        <a:srgbClr val="2C5DA7"/>
      </a:accent4>
      <a:accent5>
        <a:srgbClr val="2C4F9E"/>
      </a:accent5>
      <a:accent6>
        <a:srgbClr val="3F3F3F"/>
      </a:accent6>
      <a:hlink>
        <a:srgbClr val="3070B3"/>
      </a:hlink>
      <a:folHlink>
        <a:srgbClr val="7F7F7F"/>
      </a:folHlink>
    </a:clrScheme>
    <a:fontScheme name="Benutzerdefiniert 2">
      <a:majorFont>
        <a:latin typeface="Arial Black"/>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5000"/>
          </a:lnSpc>
          <a:defRPr sz="1200" dirty="0" err="1" smtClean="0">
            <a:latin typeface="+mn-lt"/>
          </a:defRPr>
        </a:defPPr>
      </a:lstStyle>
    </a:txDef>
  </a:objectDefaults>
  <a:extraClrSchemeLst/>
  <a:custClrLst>
    <a:custClr name="Additive Manufacturing">
      <a:srgbClr val="F03631"/>
    </a:custClr>
    <a:custClr name="Quantum">
      <a:srgbClr val="FF7D3E"/>
    </a:custClr>
    <a:custClr name="Mobility">
      <a:srgbClr val="FFB410"/>
    </a:custClr>
    <a:custClr name="Built Environment">
      <a:srgbClr val="FAEA43"/>
    </a:custClr>
    <a:custClr name="Food / Agro / Biotech">
      <a:srgbClr val="7DB713"/>
    </a:custClr>
    <a:custClr name="Sustainability / Circular">
      <a:srgbClr val="01B706"/>
    </a:custClr>
    <a:custClr name="Chemspace">
      <a:srgbClr val="02C896"/>
    </a:custClr>
    <a:custClr name="Healthcare">
      <a:srgbClr val="00B2BC"/>
    </a:custClr>
    <a:custClr name="Robotics / AI">
      <a:srgbClr val="6BAEDB"/>
    </a:custClr>
    <a:custClr name="Legal Tech Colab">
      <a:srgbClr val="1C61F9"/>
    </a:custClr>
    <a:custClr name="Aerospace">
      <a:srgbClr val="23308B"/>
    </a:custClr>
    <a:custClr name="Software / AI">
      <a:srgbClr val="A50184"/>
    </a:custClr>
  </a:custClrLst>
  <a:extLst>
    <a:ext uri="{05A4C25C-085E-4340-85A3-A5531E510DB2}">
      <thm15:themeFamily xmlns:thm15="http://schemas.microsoft.com/office/thememl/2012/main" name="VLQ_Slide_Template" id="{861F28C7-4BFD-4B09-B4DE-857805A799CD}" vid="{2F54A00E-55F8-4882-B1D6-B7939F38C564}"/>
    </a:ext>
  </a:extLst>
</a:theme>
</file>

<file path=ppt/theme/theme3.xml><?xml version="1.0" encoding="utf-8"?>
<a:theme xmlns:a="http://schemas.openxmlformats.org/drawingml/2006/main" name="tumvl labs">
  <a:themeElements>
    <a:clrScheme name="TUM VL 3">
      <a:dk1>
        <a:sysClr val="windowText" lastClr="000000"/>
      </a:dk1>
      <a:lt1>
        <a:sysClr val="window" lastClr="FFFFFF"/>
      </a:lt1>
      <a:dk2>
        <a:srgbClr val="3070B3"/>
      </a:dk2>
      <a:lt2>
        <a:srgbClr val="FFFFFF"/>
      </a:lt2>
      <a:accent1>
        <a:srgbClr val="3070B3"/>
      </a:accent1>
      <a:accent2>
        <a:srgbClr val="2D68AC"/>
      </a:accent2>
      <a:accent3>
        <a:srgbClr val="2B4B98"/>
      </a:accent3>
      <a:accent4>
        <a:srgbClr val="2C5DA7"/>
      </a:accent4>
      <a:accent5>
        <a:srgbClr val="2C4F9E"/>
      </a:accent5>
      <a:accent6>
        <a:srgbClr val="3F3F3F"/>
      </a:accent6>
      <a:hlink>
        <a:srgbClr val="3070B3"/>
      </a:hlink>
      <a:folHlink>
        <a:srgbClr val="7F7F7F"/>
      </a:folHlink>
    </a:clrScheme>
    <a:fontScheme name="Benutzerdefiniert 2">
      <a:majorFont>
        <a:latin typeface="Arial Black"/>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ct val="125000"/>
          </a:lnSpc>
          <a:defRPr sz="1200" dirty="0" err="1" smtClean="0">
            <a:latin typeface="+mn-lt"/>
          </a:defRPr>
        </a:defPPr>
      </a:lstStyle>
    </a:txDef>
  </a:objectDefaults>
  <a:extraClrSchemeLst/>
  <a:custClrLst>
    <a:custClr name="Additive Manufacturing">
      <a:srgbClr val="F03631"/>
    </a:custClr>
    <a:custClr name="Quantum">
      <a:srgbClr val="FF7D3E"/>
    </a:custClr>
    <a:custClr name="Mobility">
      <a:srgbClr val="FFB410"/>
    </a:custClr>
    <a:custClr name="Built Environment">
      <a:srgbClr val="FAEA43"/>
    </a:custClr>
    <a:custClr name="Food / Agro / Biotech">
      <a:srgbClr val="7DB713"/>
    </a:custClr>
    <a:custClr name="Sustainability / Circular">
      <a:srgbClr val="01B706"/>
    </a:custClr>
    <a:custClr name="Chemspace">
      <a:srgbClr val="02C896"/>
    </a:custClr>
    <a:custClr name="Healthcare">
      <a:srgbClr val="00B2BC"/>
    </a:custClr>
    <a:custClr name="Robotics / AI">
      <a:srgbClr val="6BAEDB"/>
    </a:custClr>
    <a:custClr name="Legal Tech Colab">
      <a:srgbClr val="1C61F9"/>
    </a:custClr>
    <a:custClr name="Aerospace">
      <a:srgbClr val="23308B"/>
    </a:custClr>
    <a:custClr name="Software / AI">
      <a:srgbClr val="A50184"/>
    </a:custClr>
  </a:custClrLst>
  <a:extLst>
    <a:ext uri="{05A4C25C-085E-4340-85A3-A5531E510DB2}">
      <thm15:themeFamily xmlns:thm15="http://schemas.microsoft.com/office/thememl/2012/main" name="VLQ_Slide_Template" id="{861F28C7-4BFD-4B09-B4DE-857805A799CD}" vid="{048C4BDC-FA27-46D3-9F10-21E7506BC65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7346</TotalTime>
  <Words>1144</Words>
  <Application>Microsoft Macintosh PowerPoint</Application>
  <PresentationFormat>Widescreen</PresentationFormat>
  <Paragraphs>188</Paragraphs>
  <Slides>19</Slides>
  <Notes>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19</vt:i4>
      </vt:variant>
    </vt:vector>
  </HeadingPairs>
  <TitlesOfParts>
    <vt:vector size="28" baseType="lpstr">
      <vt:lpstr>Aptos</vt:lpstr>
      <vt:lpstr>Arial</vt:lpstr>
      <vt:lpstr>Calibri</vt:lpstr>
      <vt:lpstr>Chalkduster</vt:lpstr>
      <vt:lpstr>Symbol</vt:lpstr>
      <vt:lpstr>Wingdings</vt:lpstr>
      <vt:lpstr>Q_blue_triangle</vt:lpstr>
      <vt:lpstr>tumvl content</vt:lpstr>
      <vt:lpstr>tumvl labs</vt:lpstr>
      <vt:lpstr>TUM Venture Lab Quantum/Semicon QFP - Project Phase Introduction</vt:lpstr>
      <vt:lpstr>PowerPoint Presentation</vt:lpstr>
      <vt:lpstr>Fellowship Program Structure</vt:lpstr>
      <vt:lpstr>Agenda</vt:lpstr>
      <vt:lpstr>Project Phase Overview</vt:lpstr>
      <vt:lpstr>Project Phase Timeline</vt:lpstr>
      <vt:lpstr>Warm-Up Activity Guide: Purpose</vt:lpstr>
      <vt:lpstr>PowerPoint Presentation</vt:lpstr>
      <vt:lpstr>PowerPoint Presentation</vt:lpstr>
      <vt:lpstr>Research Challenges</vt:lpstr>
      <vt:lpstr>Research Challenges</vt:lpstr>
      <vt:lpstr>Research Challenges</vt:lpstr>
      <vt:lpstr>Research Challenges</vt:lpstr>
      <vt:lpstr>PowerPoint Presentation</vt:lpstr>
      <vt:lpstr>My Findings and Ideas</vt:lpstr>
      <vt:lpstr>PowerPoint Presentation</vt:lpstr>
      <vt:lpstr>Deep Dive Phase</vt:lpstr>
      <vt:lpstr>Delivery Phase</vt:lpstr>
      <vt:lpstr>Now!  Time for  Two Truths &amp; One Lie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TUM Venture Lab Quantum QFP’24 Project Phase</dc:title>
  <dc:creator>Muhammad Hamzah Ghayas</dc:creator>
  <cp:lastModifiedBy>Fabian Schatz</cp:lastModifiedBy>
  <cp:revision>37</cp:revision>
  <dcterms:created xsi:type="dcterms:W3CDTF">2024-04-30T14:11:42Z</dcterms:created>
  <dcterms:modified xsi:type="dcterms:W3CDTF">2025-05-10T14:27:36Z</dcterms:modified>
</cp:coreProperties>
</file>