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>
                <a:solidFill>
                  <a:srgbClr val="1E3C6E"/>
                </a:solidFill>
              </a:defRPr>
            </a:pPr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Recognize, Avoid, and Report Phishing Attacks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Task 2 — CodeAlpha Cyber Security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3C6E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Key Takeaways: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Phishing is one of the most common cyber threats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Stay alert for suspicious signs in emails and websites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Use MFA, software updates, and reporting to reduce risk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Security awareness is your best defense!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3C6E"/>
                </a:solidFill>
              </a:defRPr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This module will help you: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Understand phishing and social engineering attacks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Recognize phishing emails and fake websites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Learn best practices to stay safe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Test your knowledge with an interactive quiz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3C6E"/>
                </a:solidFill>
              </a:defRPr>
            </a:pPr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Phishing is a cyber attack that uses disguised emails, messages, or websites to trick victims into sharing sensitive information.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Commonly targets login credentials, financial info, personal data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Attackers impersonate trusted entities (banks, companies, colleagues)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Delivered via email, SMS, phone calls, or fake websites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3C6E"/>
                </a:solidFill>
              </a:defRPr>
            </a:pPr>
            <a:r>
              <a:t>Recognizing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Warning signs of phishing emails: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Suspicious sender address (e.g., paypa1.com instead of paypal.com)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Generic greetings like 'Dear User'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Urgent language: 'Act now or lose access!'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Links that don’t match legitimate domains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Unexpected attachments (.exe, .zip, .docm)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Spelling errors or unusual formatting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3C6E"/>
                </a:solidFill>
              </a:defRPr>
            </a:pPr>
            <a:r>
              <a:t>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Fake websites are designed to steal your data: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Look-alike domains (e.g., g00gle.com instead of google.com)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Unsecured sites (http instead of https)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Poor design, missing logos, or broken links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Login forms that don’t redirect to trusted domains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3C6E"/>
                </a:solidFill>
              </a:defRPr>
            </a:pPr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Attackers manipulate human psychology: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Fear (Your account will be suspended!)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Curiosity (Click to see who viewed your profile)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Greed (You won a lottery!)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Urgency (Limited time offer, act fast)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Authority (Message from CEO or IT department)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3C6E"/>
                </a:solidFill>
              </a:defRPr>
            </a:pPr>
            <a:r>
              <a:t>Best Practices to Stay Safe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Protect yourself with these tips: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Verify sender addresses before clicking links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Hover over links to preview destinations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Never share passwords via email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Enable multi-factor authentication (MFA)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Keep software and antivirus updated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Report suspicious messages immediately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3C6E"/>
                </a:solidFill>
              </a:defRPr>
            </a:pPr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Examples of phishing attacks: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Bank emails claiming 'account locked' with fake login page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Delivery scams asking for payment info to release a package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Business Email Compromise (BEC): fake CEO requesting urgent wire transfer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3C6E"/>
                </a:solidFill>
              </a:defRPr>
            </a:pPr>
            <a:r>
              <a:t>Interactive Quiz (Self-Check)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323232"/>
                </a:solidFill>
              </a:defRPr>
            </a:pPr>
            <a:r>
              <a:t>Test your knowledge: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Q1: You receive an email from support@paypa1.com asking for account details. What should you do?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Q2: Why might opening a file named 'form.docm' from HR be risky?</a:t>
            </a:r>
          </a:p>
          <a:p>
            <a:pPr>
              <a:defRPr sz="2200">
                <a:solidFill>
                  <a:srgbClr val="323232"/>
                </a:solidFill>
              </a:defRPr>
            </a:pPr>
            <a:r>
              <a:t>Q3: True or False: A message using your real name is always safe.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