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8250E-4962-4EDB-A5B7-EC70079119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B1E67D-6DB5-42F5-90B2-EEB3B19B5D9B}">
      <dgm:prSet custT="1"/>
      <dgm:spPr/>
      <dgm:t>
        <a:bodyPr/>
        <a:lstStyle/>
        <a:p>
          <a:pPr>
            <a:defRPr cap="all"/>
          </a:pPr>
          <a:r>
            <a:rPr lang="es-MX" sz="1400" dirty="0"/>
            <a:t>Si el contenido es más grande que la pantalla, </a:t>
          </a:r>
          <a:r>
            <a:rPr lang="es-MX" sz="1400" dirty="0" err="1"/>
            <a:t>ScrollView</a:t>
          </a:r>
          <a:r>
            <a:rPr lang="es-MX" sz="1400" dirty="0"/>
            <a:t> permite a los usuarios desplazarse para ver el contenido oculto. </a:t>
          </a:r>
          <a:endParaRPr lang="en-US" sz="1400" dirty="0"/>
        </a:p>
      </dgm:t>
    </dgm:pt>
    <dgm:pt modelId="{793618EE-B6C1-43CB-8C3D-C7EA7481863B}" type="parTrans" cxnId="{CC4F49AE-A011-4697-97CB-9640FC7457DD}">
      <dgm:prSet/>
      <dgm:spPr/>
      <dgm:t>
        <a:bodyPr/>
        <a:lstStyle/>
        <a:p>
          <a:endParaRPr lang="en-US"/>
        </a:p>
      </dgm:t>
    </dgm:pt>
    <dgm:pt modelId="{20F7DD1F-5158-4AA4-9E07-9AD6F785957E}" type="sibTrans" cxnId="{CC4F49AE-A011-4697-97CB-9640FC7457DD}">
      <dgm:prSet/>
      <dgm:spPr/>
      <dgm:t>
        <a:bodyPr/>
        <a:lstStyle/>
        <a:p>
          <a:endParaRPr lang="en-US"/>
        </a:p>
      </dgm:t>
    </dgm:pt>
    <dgm:pt modelId="{482C0978-63E7-41D2-97F7-D2BD28488D77}">
      <dgm:prSet custT="1"/>
      <dgm:spPr/>
      <dgm:t>
        <a:bodyPr/>
        <a:lstStyle/>
        <a:p>
          <a:pPr>
            <a:defRPr cap="all"/>
          </a:pPr>
          <a:r>
            <a:rPr lang="es-MX" sz="1400" dirty="0"/>
            <a:t>Por ejemplo, si tienes un diseño que contiene muchos elementos de texto y botones y no todos ellos caben en la pantalla…</a:t>
          </a:r>
          <a:endParaRPr lang="en-US" sz="1400" dirty="0"/>
        </a:p>
      </dgm:t>
    </dgm:pt>
    <dgm:pt modelId="{F423F386-106D-4B9D-AE96-0D21FFDD08AB}" type="parTrans" cxnId="{F769C83C-69A9-4767-88D5-B0FD361D02C6}">
      <dgm:prSet/>
      <dgm:spPr/>
      <dgm:t>
        <a:bodyPr/>
        <a:lstStyle/>
        <a:p>
          <a:endParaRPr lang="en-US"/>
        </a:p>
      </dgm:t>
    </dgm:pt>
    <dgm:pt modelId="{646BC40E-10C8-4F2D-B8C1-EB7699C4BC92}" type="sibTrans" cxnId="{F769C83C-69A9-4767-88D5-B0FD361D02C6}">
      <dgm:prSet/>
      <dgm:spPr/>
      <dgm:t>
        <a:bodyPr/>
        <a:lstStyle/>
        <a:p>
          <a:endParaRPr lang="en-US"/>
        </a:p>
      </dgm:t>
    </dgm:pt>
    <dgm:pt modelId="{4AA0E823-E302-48AF-9E72-500843BBE9E6}" type="pres">
      <dgm:prSet presAssocID="{7DC8250E-4962-4EDB-A5B7-EC700791195B}" presName="root" presStyleCnt="0">
        <dgm:presLayoutVars>
          <dgm:dir/>
          <dgm:resizeHandles val="exact"/>
        </dgm:presLayoutVars>
      </dgm:prSet>
      <dgm:spPr/>
    </dgm:pt>
    <dgm:pt modelId="{7D1AA31E-E7AF-4933-8A3B-18E688AFA9F3}" type="pres">
      <dgm:prSet presAssocID="{94B1E67D-6DB5-42F5-90B2-EEB3B19B5D9B}" presName="compNode" presStyleCnt="0"/>
      <dgm:spPr/>
    </dgm:pt>
    <dgm:pt modelId="{6AEF0963-65B1-4174-B32F-D361BEB4FEC3}" type="pres">
      <dgm:prSet presAssocID="{94B1E67D-6DB5-42F5-90B2-EEB3B19B5D9B}" presName="iconBgRect" presStyleLbl="bgShp" presStyleIdx="0" presStyleCnt="2"/>
      <dgm:spPr/>
    </dgm:pt>
    <dgm:pt modelId="{6954C244-EE35-468E-8EE9-54E56DBB31C6}" type="pres">
      <dgm:prSet presAssocID="{94B1E67D-6DB5-42F5-90B2-EEB3B19B5D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8E7813-A99F-4A02-9C6A-8E818DAE2659}" type="pres">
      <dgm:prSet presAssocID="{94B1E67D-6DB5-42F5-90B2-EEB3B19B5D9B}" presName="spaceRect" presStyleCnt="0"/>
      <dgm:spPr/>
    </dgm:pt>
    <dgm:pt modelId="{117EF824-FBB1-4FED-8998-C01616908C1C}" type="pres">
      <dgm:prSet presAssocID="{94B1E67D-6DB5-42F5-90B2-EEB3B19B5D9B}" presName="textRect" presStyleLbl="revTx" presStyleIdx="0" presStyleCnt="2">
        <dgm:presLayoutVars>
          <dgm:chMax val="1"/>
          <dgm:chPref val="1"/>
        </dgm:presLayoutVars>
      </dgm:prSet>
      <dgm:spPr/>
    </dgm:pt>
    <dgm:pt modelId="{98668EA8-BBAF-4E26-9184-5638890CB9DE}" type="pres">
      <dgm:prSet presAssocID="{20F7DD1F-5158-4AA4-9E07-9AD6F785957E}" presName="sibTrans" presStyleCnt="0"/>
      <dgm:spPr/>
    </dgm:pt>
    <dgm:pt modelId="{E833B23D-EC40-4120-9F2C-3C02C92ECF29}" type="pres">
      <dgm:prSet presAssocID="{482C0978-63E7-41D2-97F7-D2BD28488D77}" presName="compNode" presStyleCnt="0"/>
      <dgm:spPr/>
    </dgm:pt>
    <dgm:pt modelId="{84F9DCA3-48DF-4061-867D-18C1FBEEA2A4}" type="pres">
      <dgm:prSet presAssocID="{482C0978-63E7-41D2-97F7-D2BD28488D77}" presName="iconBgRect" presStyleLbl="bgShp" presStyleIdx="1" presStyleCnt="2"/>
      <dgm:spPr/>
    </dgm:pt>
    <dgm:pt modelId="{F06405AF-E5F5-4A50-A0F4-55C9431EAB01}" type="pres">
      <dgm:prSet presAssocID="{482C0978-63E7-41D2-97F7-D2BD28488D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2B6AA0F4-A2FA-4FDE-B786-410AC08ED2F5}" type="pres">
      <dgm:prSet presAssocID="{482C0978-63E7-41D2-97F7-D2BD28488D77}" presName="spaceRect" presStyleCnt="0"/>
      <dgm:spPr/>
    </dgm:pt>
    <dgm:pt modelId="{F2C0795D-1303-475E-B24B-81E08FE4EE40}" type="pres">
      <dgm:prSet presAssocID="{482C0978-63E7-41D2-97F7-D2BD28488D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69C83C-69A9-4767-88D5-B0FD361D02C6}" srcId="{7DC8250E-4962-4EDB-A5B7-EC700791195B}" destId="{482C0978-63E7-41D2-97F7-D2BD28488D77}" srcOrd="1" destOrd="0" parTransId="{F423F386-106D-4B9D-AE96-0D21FFDD08AB}" sibTransId="{646BC40E-10C8-4F2D-B8C1-EB7699C4BC92}"/>
    <dgm:cxn modelId="{1A1BD888-25EE-4D6E-AE74-0EBCDD71E4BC}" type="presOf" srcId="{7DC8250E-4962-4EDB-A5B7-EC700791195B}" destId="{4AA0E823-E302-48AF-9E72-500843BBE9E6}" srcOrd="0" destOrd="0" presId="urn:microsoft.com/office/officeart/2018/5/layout/IconCircleLabelList"/>
    <dgm:cxn modelId="{CC4F49AE-A011-4697-97CB-9640FC7457DD}" srcId="{7DC8250E-4962-4EDB-A5B7-EC700791195B}" destId="{94B1E67D-6DB5-42F5-90B2-EEB3B19B5D9B}" srcOrd="0" destOrd="0" parTransId="{793618EE-B6C1-43CB-8C3D-C7EA7481863B}" sibTransId="{20F7DD1F-5158-4AA4-9E07-9AD6F785957E}"/>
    <dgm:cxn modelId="{140667AF-3A73-4D47-A8BE-AA4D8E578F38}" type="presOf" srcId="{482C0978-63E7-41D2-97F7-D2BD28488D77}" destId="{F2C0795D-1303-475E-B24B-81E08FE4EE40}" srcOrd="0" destOrd="0" presId="urn:microsoft.com/office/officeart/2018/5/layout/IconCircleLabelList"/>
    <dgm:cxn modelId="{BAA278F2-DB65-4468-B67C-E12C1B622869}" type="presOf" srcId="{94B1E67D-6DB5-42F5-90B2-EEB3B19B5D9B}" destId="{117EF824-FBB1-4FED-8998-C01616908C1C}" srcOrd="0" destOrd="0" presId="urn:microsoft.com/office/officeart/2018/5/layout/IconCircleLabelList"/>
    <dgm:cxn modelId="{41D16801-682B-469C-B1B5-88BB9888E531}" type="presParOf" srcId="{4AA0E823-E302-48AF-9E72-500843BBE9E6}" destId="{7D1AA31E-E7AF-4933-8A3B-18E688AFA9F3}" srcOrd="0" destOrd="0" presId="urn:microsoft.com/office/officeart/2018/5/layout/IconCircleLabelList"/>
    <dgm:cxn modelId="{3C9DC3CB-328A-42E7-BD40-7C6539D9F319}" type="presParOf" srcId="{7D1AA31E-E7AF-4933-8A3B-18E688AFA9F3}" destId="{6AEF0963-65B1-4174-B32F-D361BEB4FEC3}" srcOrd="0" destOrd="0" presId="urn:microsoft.com/office/officeart/2018/5/layout/IconCircleLabelList"/>
    <dgm:cxn modelId="{565091F9-5315-4F16-BA8F-8F76BB52498D}" type="presParOf" srcId="{7D1AA31E-E7AF-4933-8A3B-18E688AFA9F3}" destId="{6954C244-EE35-468E-8EE9-54E56DBB31C6}" srcOrd="1" destOrd="0" presId="urn:microsoft.com/office/officeart/2018/5/layout/IconCircleLabelList"/>
    <dgm:cxn modelId="{8F3A3CBE-E395-463C-AE95-F5CA1F03359E}" type="presParOf" srcId="{7D1AA31E-E7AF-4933-8A3B-18E688AFA9F3}" destId="{068E7813-A99F-4A02-9C6A-8E818DAE2659}" srcOrd="2" destOrd="0" presId="urn:microsoft.com/office/officeart/2018/5/layout/IconCircleLabelList"/>
    <dgm:cxn modelId="{1B2F5681-49B6-4478-A803-AC7FC193820C}" type="presParOf" srcId="{7D1AA31E-E7AF-4933-8A3B-18E688AFA9F3}" destId="{117EF824-FBB1-4FED-8998-C01616908C1C}" srcOrd="3" destOrd="0" presId="urn:microsoft.com/office/officeart/2018/5/layout/IconCircleLabelList"/>
    <dgm:cxn modelId="{13D7EB63-61AE-435E-8000-35A05D69EDE5}" type="presParOf" srcId="{4AA0E823-E302-48AF-9E72-500843BBE9E6}" destId="{98668EA8-BBAF-4E26-9184-5638890CB9DE}" srcOrd="1" destOrd="0" presId="urn:microsoft.com/office/officeart/2018/5/layout/IconCircleLabelList"/>
    <dgm:cxn modelId="{F4844DA3-E3A3-4DC3-B87D-E0DBBA65B3DD}" type="presParOf" srcId="{4AA0E823-E302-48AF-9E72-500843BBE9E6}" destId="{E833B23D-EC40-4120-9F2C-3C02C92ECF29}" srcOrd="2" destOrd="0" presId="urn:microsoft.com/office/officeart/2018/5/layout/IconCircleLabelList"/>
    <dgm:cxn modelId="{26D2ED10-9CA5-4AE0-9E6E-8F59B3C067FD}" type="presParOf" srcId="{E833B23D-EC40-4120-9F2C-3C02C92ECF29}" destId="{84F9DCA3-48DF-4061-867D-18C1FBEEA2A4}" srcOrd="0" destOrd="0" presId="urn:microsoft.com/office/officeart/2018/5/layout/IconCircleLabelList"/>
    <dgm:cxn modelId="{24476AC4-1777-4635-BEB3-08CB48D4EB00}" type="presParOf" srcId="{E833B23D-EC40-4120-9F2C-3C02C92ECF29}" destId="{F06405AF-E5F5-4A50-A0F4-55C9431EAB01}" srcOrd="1" destOrd="0" presId="urn:microsoft.com/office/officeart/2018/5/layout/IconCircleLabelList"/>
    <dgm:cxn modelId="{8C6B3E49-91D2-4DAF-A782-6C93458E11FB}" type="presParOf" srcId="{E833B23D-EC40-4120-9F2C-3C02C92ECF29}" destId="{2B6AA0F4-A2FA-4FDE-B786-410AC08ED2F5}" srcOrd="2" destOrd="0" presId="urn:microsoft.com/office/officeart/2018/5/layout/IconCircleLabelList"/>
    <dgm:cxn modelId="{CDDAD6D8-9D29-4DC8-8123-2A2E729CEC0D}" type="presParOf" srcId="{E833B23D-EC40-4120-9F2C-3C02C92ECF29}" destId="{F2C0795D-1303-475E-B24B-81E08FE4E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355A9-0986-4F4C-BB94-3C3C4090214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F2740-9481-4470-A544-AE13232D597F}">
      <dgm:prSet/>
      <dgm:spPr/>
      <dgm:t>
        <a:bodyPr/>
        <a:lstStyle/>
        <a:p>
          <a:r>
            <a:rPr lang="es-PA" b="1"/>
            <a:t>Desplazamiento vertical y horizontal</a:t>
          </a:r>
          <a:r>
            <a:rPr lang="en-US" b="1"/>
            <a:t>: </a:t>
          </a:r>
          <a:r>
            <a:rPr lang="es-MX"/>
            <a:t>ScrollView puede ser configurado para desplazarse tanto vertical como horizontalmente, dependiendo de las necesidades de tu diseño.</a:t>
          </a:r>
          <a:endParaRPr lang="en-US"/>
        </a:p>
      </dgm:t>
    </dgm:pt>
    <dgm:pt modelId="{8704F431-9909-4EFC-9C86-0A968A9D2EEE}" type="parTrans" cxnId="{40C7E1B5-5197-48FD-9DE5-2BB133C9763E}">
      <dgm:prSet/>
      <dgm:spPr/>
      <dgm:t>
        <a:bodyPr/>
        <a:lstStyle/>
        <a:p>
          <a:endParaRPr lang="en-US"/>
        </a:p>
      </dgm:t>
    </dgm:pt>
    <dgm:pt modelId="{538B8A8F-41F9-4870-9B96-BD6202826934}" type="sibTrans" cxnId="{40C7E1B5-5197-48FD-9DE5-2BB133C9763E}">
      <dgm:prSet/>
      <dgm:spPr/>
      <dgm:t>
        <a:bodyPr/>
        <a:lstStyle/>
        <a:p>
          <a:endParaRPr lang="en-US"/>
        </a:p>
      </dgm:t>
    </dgm:pt>
    <dgm:pt modelId="{2778FA58-09BB-4BF9-B8BC-C416B0130B2C}">
      <dgm:prSet/>
      <dgm:spPr/>
      <dgm:t>
        <a:bodyPr/>
        <a:lstStyle/>
        <a:p>
          <a:r>
            <a:rPr lang="es-PA" b="1"/>
            <a:t>Contenido dinámico: </a:t>
          </a:r>
          <a:r>
            <a:rPr lang="es-MX"/>
            <a:t>Puedes agregar y eliminar dinámicamente vistas al ScrollView durante la ejecución de la aplicación y este se ajustará automáticamente para manejar el nuevo contenido.</a:t>
          </a:r>
          <a:endParaRPr lang="en-US"/>
        </a:p>
      </dgm:t>
    </dgm:pt>
    <dgm:pt modelId="{1783A69A-D5C3-4191-9E11-3E4AF76EEFFD}" type="parTrans" cxnId="{21E35D8B-C35A-4DE3-86E5-759EC7004817}">
      <dgm:prSet/>
      <dgm:spPr/>
      <dgm:t>
        <a:bodyPr/>
        <a:lstStyle/>
        <a:p>
          <a:endParaRPr lang="en-US"/>
        </a:p>
      </dgm:t>
    </dgm:pt>
    <dgm:pt modelId="{73136D0C-54F2-4CE8-93D9-18C0B5B2CE24}" type="sibTrans" cxnId="{21E35D8B-C35A-4DE3-86E5-759EC7004817}">
      <dgm:prSet/>
      <dgm:spPr/>
      <dgm:t>
        <a:bodyPr/>
        <a:lstStyle/>
        <a:p>
          <a:endParaRPr lang="en-US"/>
        </a:p>
      </dgm:t>
    </dgm:pt>
    <dgm:pt modelId="{A3A05B06-D673-4726-B6CA-C3B91D0AB662}">
      <dgm:prSet/>
      <dgm:spPr/>
      <dgm:t>
        <a:bodyPr/>
        <a:lstStyle/>
        <a:p>
          <a:r>
            <a:rPr lang="es-PA" b="1"/>
            <a:t>Flexibilidad de dise</a:t>
          </a:r>
          <a:r>
            <a:rPr lang="es-MX" b="1"/>
            <a:t>ño</a:t>
          </a:r>
          <a:r>
            <a:rPr lang="es-PA" b="1"/>
            <a:t>: </a:t>
          </a:r>
          <a:r>
            <a:rPr lang="es-MX"/>
            <a:t>ScrollView puede contener cualquier tipo de vista, como TextView, EditText, ImageView, etc., lo que te permite crear diseños complejos que requieren desplazamiento.</a:t>
          </a:r>
          <a:endParaRPr lang="en-US"/>
        </a:p>
      </dgm:t>
    </dgm:pt>
    <dgm:pt modelId="{B5FADA21-1694-4C8B-8DA8-18E42F507C0C}" type="parTrans" cxnId="{D286B4F0-9033-45C8-B8A0-289A863191E1}">
      <dgm:prSet/>
      <dgm:spPr/>
      <dgm:t>
        <a:bodyPr/>
        <a:lstStyle/>
        <a:p>
          <a:endParaRPr lang="en-US"/>
        </a:p>
      </dgm:t>
    </dgm:pt>
    <dgm:pt modelId="{31CD56C0-94F0-4208-9614-DEE1E4F23E74}" type="sibTrans" cxnId="{D286B4F0-9033-45C8-B8A0-289A863191E1}">
      <dgm:prSet/>
      <dgm:spPr/>
      <dgm:t>
        <a:bodyPr/>
        <a:lstStyle/>
        <a:p>
          <a:endParaRPr lang="en-US"/>
        </a:p>
      </dgm:t>
    </dgm:pt>
    <dgm:pt modelId="{11ECAAEE-89F7-435A-9E47-9AA630755390}">
      <dgm:prSet/>
      <dgm:spPr/>
      <dgm:t>
        <a:bodyPr/>
        <a:lstStyle/>
        <a:p>
          <a:r>
            <a:rPr lang="es-MX" b="1"/>
            <a:t>Personalización</a:t>
          </a:r>
          <a:r>
            <a:rPr lang="es-PA" b="1"/>
            <a:t>: </a:t>
          </a:r>
          <a:r>
            <a:rPr lang="es-MX"/>
            <a:t>ScrollView puede personalizarse en términos de desplazamiento suave, desplazamiento rápido, eventos de desplazamiento, y más, mediante el uso de métodos proporcionados por la API de Android.</a:t>
          </a:r>
          <a:endParaRPr lang="en-US"/>
        </a:p>
      </dgm:t>
    </dgm:pt>
    <dgm:pt modelId="{25B267CD-D3AB-445F-9378-3143456D4658}" type="parTrans" cxnId="{25146325-549C-406C-A85E-D4334DFCC5B1}">
      <dgm:prSet/>
      <dgm:spPr/>
      <dgm:t>
        <a:bodyPr/>
        <a:lstStyle/>
        <a:p>
          <a:endParaRPr lang="en-US"/>
        </a:p>
      </dgm:t>
    </dgm:pt>
    <dgm:pt modelId="{180B4FA4-79A9-43AC-9B1C-7A577CF07CB4}" type="sibTrans" cxnId="{25146325-549C-406C-A85E-D4334DFCC5B1}">
      <dgm:prSet/>
      <dgm:spPr/>
      <dgm:t>
        <a:bodyPr/>
        <a:lstStyle/>
        <a:p>
          <a:endParaRPr lang="en-US"/>
        </a:p>
      </dgm:t>
    </dgm:pt>
    <dgm:pt modelId="{DA1D443F-1D8A-44A8-A05E-DACA0A97EDD0}" type="pres">
      <dgm:prSet presAssocID="{E20355A9-0986-4F4C-BB94-3C3C40902142}" presName="outerComposite" presStyleCnt="0">
        <dgm:presLayoutVars>
          <dgm:chMax val="5"/>
          <dgm:dir/>
          <dgm:resizeHandles val="exact"/>
        </dgm:presLayoutVars>
      </dgm:prSet>
      <dgm:spPr/>
    </dgm:pt>
    <dgm:pt modelId="{A2A6E9E6-3ADE-445D-9C27-EDBD5751CDA1}" type="pres">
      <dgm:prSet presAssocID="{E20355A9-0986-4F4C-BB94-3C3C40902142}" presName="dummyMaxCanvas" presStyleCnt="0">
        <dgm:presLayoutVars/>
      </dgm:prSet>
      <dgm:spPr/>
    </dgm:pt>
    <dgm:pt modelId="{BF668E38-9D4B-406E-950E-7D1A435326D2}" type="pres">
      <dgm:prSet presAssocID="{E20355A9-0986-4F4C-BB94-3C3C40902142}" presName="FourNodes_1" presStyleLbl="node1" presStyleIdx="0" presStyleCnt="4">
        <dgm:presLayoutVars>
          <dgm:bulletEnabled val="1"/>
        </dgm:presLayoutVars>
      </dgm:prSet>
      <dgm:spPr/>
    </dgm:pt>
    <dgm:pt modelId="{9561E117-887C-4F12-80C7-472BAA6301EE}" type="pres">
      <dgm:prSet presAssocID="{E20355A9-0986-4F4C-BB94-3C3C40902142}" presName="FourNodes_2" presStyleLbl="node1" presStyleIdx="1" presStyleCnt="4">
        <dgm:presLayoutVars>
          <dgm:bulletEnabled val="1"/>
        </dgm:presLayoutVars>
      </dgm:prSet>
      <dgm:spPr/>
    </dgm:pt>
    <dgm:pt modelId="{B7F41B00-75EE-4055-8FEC-DC4E4866598F}" type="pres">
      <dgm:prSet presAssocID="{E20355A9-0986-4F4C-BB94-3C3C40902142}" presName="FourNodes_3" presStyleLbl="node1" presStyleIdx="2" presStyleCnt="4">
        <dgm:presLayoutVars>
          <dgm:bulletEnabled val="1"/>
        </dgm:presLayoutVars>
      </dgm:prSet>
      <dgm:spPr/>
    </dgm:pt>
    <dgm:pt modelId="{B748903B-FBD0-4F6C-B5DE-AFA38BFE8DE2}" type="pres">
      <dgm:prSet presAssocID="{E20355A9-0986-4F4C-BB94-3C3C40902142}" presName="FourNodes_4" presStyleLbl="node1" presStyleIdx="3" presStyleCnt="4">
        <dgm:presLayoutVars>
          <dgm:bulletEnabled val="1"/>
        </dgm:presLayoutVars>
      </dgm:prSet>
      <dgm:spPr/>
    </dgm:pt>
    <dgm:pt modelId="{572EF894-2AC6-4FF2-AA43-B2438330474C}" type="pres">
      <dgm:prSet presAssocID="{E20355A9-0986-4F4C-BB94-3C3C40902142}" presName="FourConn_1-2" presStyleLbl="fgAccFollowNode1" presStyleIdx="0" presStyleCnt="3">
        <dgm:presLayoutVars>
          <dgm:bulletEnabled val="1"/>
        </dgm:presLayoutVars>
      </dgm:prSet>
      <dgm:spPr/>
    </dgm:pt>
    <dgm:pt modelId="{F8A348B1-ED46-4C9E-9AC1-8AFFA2264C53}" type="pres">
      <dgm:prSet presAssocID="{E20355A9-0986-4F4C-BB94-3C3C40902142}" presName="FourConn_2-3" presStyleLbl="fgAccFollowNode1" presStyleIdx="1" presStyleCnt="3">
        <dgm:presLayoutVars>
          <dgm:bulletEnabled val="1"/>
        </dgm:presLayoutVars>
      </dgm:prSet>
      <dgm:spPr/>
    </dgm:pt>
    <dgm:pt modelId="{6657A49D-D267-4081-8E79-8D2D13D40C40}" type="pres">
      <dgm:prSet presAssocID="{E20355A9-0986-4F4C-BB94-3C3C40902142}" presName="FourConn_3-4" presStyleLbl="fgAccFollowNode1" presStyleIdx="2" presStyleCnt="3">
        <dgm:presLayoutVars>
          <dgm:bulletEnabled val="1"/>
        </dgm:presLayoutVars>
      </dgm:prSet>
      <dgm:spPr/>
    </dgm:pt>
    <dgm:pt modelId="{5107AF48-4082-44D4-993C-99D51A6DCCDB}" type="pres">
      <dgm:prSet presAssocID="{E20355A9-0986-4F4C-BB94-3C3C40902142}" presName="FourNodes_1_text" presStyleLbl="node1" presStyleIdx="3" presStyleCnt="4">
        <dgm:presLayoutVars>
          <dgm:bulletEnabled val="1"/>
        </dgm:presLayoutVars>
      </dgm:prSet>
      <dgm:spPr/>
    </dgm:pt>
    <dgm:pt modelId="{2BDB725F-3376-4123-BC96-004302405895}" type="pres">
      <dgm:prSet presAssocID="{E20355A9-0986-4F4C-BB94-3C3C40902142}" presName="FourNodes_2_text" presStyleLbl="node1" presStyleIdx="3" presStyleCnt="4">
        <dgm:presLayoutVars>
          <dgm:bulletEnabled val="1"/>
        </dgm:presLayoutVars>
      </dgm:prSet>
      <dgm:spPr/>
    </dgm:pt>
    <dgm:pt modelId="{60E6BC81-07A4-4B88-BD86-12B95F052B17}" type="pres">
      <dgm:prSet presAssocID="{E20355A9-0986-4F4C-BB94-3C3C40902142}" presName="FourNodes_3_text" presStyleLbl="node1" presStyleIdx="3" presStyleCnt="4">
        <dgm:presLayoutVars>
          <dgm:bulletEnabled val="1"/>
        </dgm:presLayoutVars>
      </dgm:prSet>
      <dgm:spPr/>
    </dgm:pt>
    <dgm:pt modelId="{F2E1A3F5-42C9-4141-BF8D-5CF86C5247A5}" type="pres">
      <dgm:prSet presAssocID="{E20355A9-0986-4F4C-BB94-3C3C4090214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E9B401-2A0C-4238-A37C-2700B1D0A2E3}" type="presOf" srcId="{2778FA58-09BB-4BF9-B8BC-C416B0130B2C}" destId="{9561E117-887C-4F12-80C7-472BAA6301EE}" srcOrd="0" destOrd="0" presId="urn:microsoft.com/office/officeart/2005/8/layout/vProcess5"/>
    <dgm:cxn modelId="{25146325-549C-406C-A85E-D4334DFCC5B1}" srcId="{E20355A9-0986-4F4C-BB94-3C3C40902142}" destId="{11ECAAEE-89F7-435A-9E47-9AA630755390}" srcOrd="3" destOrd="0" parTransId="{25B267CD-D3AB-445F-9378-3143456D4658}" sibTransId="{180B4FA4-79A9-43AC-9B1C-7A577CF07CB4}"/>
    <dgm:cxn modelId="{AD7BAE37-E9B5-4132-BD7B-2F657AA9598F}" type="presOf" srcId="{9F9F2740-9481-4470-A544-AE13232D597F}" destId="{BF668E38-9D4B-406E-950E-7D1A435326D2}" srcOrd="0" destOrd="0" presId="urn:microsoft.com/office/officeart/2005/8/layout/vProcess5"/>
    <dgm:cxn modelId="{C24C3046-6846-4650-99EA-1AFA6EBBEC97}" type="presOf" srcId="{538B8A8F-41F9-4870-9B96-BD6202826934}" destId="{572EF894-2AC6-4FF2-AA43-B2438330474C}" srcOrd="0" destOrd="0" presId="urn:microsoft.com/office/officeart/2005/8/layout/vProcess5"/>
    <dgm:cxn modelId="{CCDF844D-BC84-4E2A-88EB-828EBDCCE617}" type="presOf" srcId="{2778FA58-09BB-4BF9-B8BC-C416B0130B2C}" destId="{2BDB725F-3376-4123-BC96-004302405895}" srcOrd="1" destOrd="0" presId="urn:microsoft.com/office/officeart/2005/8/layout/vProcess5"/>
    <dgm:cxn modelId="{4D24B473-91E4-4968-A88B-AC71FAD0D598}" type="presOf" srcId="{9F9F2740-9481-4470-A544-AE13232D597F}" destId="{5107AF48-4082-44D4-993C-99D51A6DCCDB}" srcOrd="1" destOrd="0" presId="urn:microsoft.com/office/officeart/2005/8/layout/vProcess5"/>
    <dgm:cxn modelId="{A147C055-727A-4719-B2A9-EEB5DFF922F5}" type="presOf" srcId="{11ECAAEE-89F7-435A-9E47-9AA630755390}" destId="{B748903B-FBD0-4F6C-B5DE-AFA38BFE8DE2}" srcOrd="0" destOrd="0" presId="urn:microsoft.com/office/officeart/2005/8/layout/vProcess5"/>
    <dgm:cxn modelId="{1DB0705A-F374-46B4-B946-99077933BF17}" type="presOf" srcId="{11ECAAEE-89F7-435A-9E47-9AA630755390}" destId="{F2E1A3F5-42C9-4141-BF8D-5CF86C5247A5}" srcOrd="1" destOrd="0" presId="urn:microsoft.com/office/officeart/2005/8/layout/vProcess5"/>
    <dgm:cxn modelId="{04B1E287-5407-42BD-96DE-2CD7BEAE8579}" type="presOf" srcId="{E20355A9-0986-4F4C-BB94-3C3C40902142}" destId="{DA1D443F-1D8A-44A8-A05E-DACA0A97EDD0}" srcOrd="0" destOrd="0" presId="urn:microsoft.com/office/officeart/2005/8/layout/vProcess5"/>
    <dgm:cxn modelId="{21E35D8B-C35A-4DE3-86E5-759EC7004817}" srcId="{E20355A9-0986-4F4C-BB94-3C3C40902142}" destId="{2778FA58-09BB-4BF9-B8BC-C416B0130B2C}" srcOrd="1" destOrd="0" parTransId="{1783A69A-D5C3-4191-9E11-3E4AF76EEFFD}" sibTransId="{73136D0C-54F2-4CE8-93D9-18C0B5B2CE24}"/>
    <dgm:cxn modelId="{DEB3D58D-353B-416B-B06A-5EB1D93CB928}" type="presOf" srcId="{73136D0C-54F2-4CE8-93D9-18C0B5B2CE24}" destId="{F8A348B1-ED46-4C9E-9AC1-8AFFA2264C53}" srcOrd="0" destOrd="0" presId="urn:microsoft.com/office/officeart/2005/8/layout/vProcess5"/>
    <dgm:cxn modelId="{CBD32790-8AA9-4948-83B2-39DDB99403BF}" type="presOf" srcId="{31CD56C0-94F0-4208-9614-DEE1E4F23E74}" destId="{6657A49D-D267-4081-8E79-8D2D13D40C40}" srcOrd="0" destOrd="0" presId="urn:microsoft.com/office/officeart/2005/8/layout/vProcess5"/>
    <dgm:cxn modelId="{9957A7A3-1516-401F-858C-E3EA2769682C}" type="presOf" srcId="{A3A05B06-D673-4726-B6CA-C3B91D0AB662}" destId="{60E6BC81-07A4-4B88-BD86-12B95F052B17}" srcOrd="1" destOrd="0" presId="urn:microsoft.com/office/officeart/2005/8/layout/vProcess5"/>
    <dgm:cxn modelId="{7B9E9FAB-4508-4967-9609-A736FF60D0D0}" type="presOf" srcId="{A3A05B06-D673-4726-B6CA-C3B91D0AB662}" destId="{B7F41B00-75EE-4055-8FEC-DC4E4866598F}" srcOrd="0" destOrd="0" presId="urn:microsoft.com/office/officeart/2005/8/layout/vProcess5"/>
    <dgm:cxn modelId="{40C7E1B5-5197-48FD-9DE5-2BB133C9763E}" srcId="{E20355A9-0986-4F4C-BB94-3C3C40902142}" destId="{9F9F2740-9481-4470-A544-AE13232D597F}" srcOrd="0" destOrd="0" parTransId="{8704F431-9909-4EFC-9C86-0A968A9D2EEE}" sibTransId="{538B8A8F-41F9-4870-9B96-BD6202826934}"/>
    <dgm:cxn modelId="{D286B4F0-9033-45C8-B8A0-289A863191E1}" srcId="{E20355A9-0986-4F4C-BB94-3C3C40902142}" destId="{A3A05B06-D673-4726-B6CA-C3B91D0AB662}" srcOrd="2" destOrd="0" parTransId="{B5FADA21-1694-4C8B-8DA8-18E42F507C0C}" sibTransId="{31CD56C0-94F0-4208-9614-DEE1E4F23E74}"/>
    <dgm:cxn modelId="{ABBAEC74-5AAD-41D1-840D-8AA85A78EAC9}" type="presParOf" srcId="{DA1D443F-1D8A-44A8-A05E-DACA0A97EDD0}" destId="{A2A6E9E6-3ADE-445D-9C27-EDBD5751CDA1}" srcOrd="0" destOrd="0" presId="urn:microsoft.com/office/officeart/2005/8/layout/vProcess5"/>
    <dgm:cxn modelId="{4A15B0D4-89E8-4B3E-8460-DA728D3FC323}" type="presParOf" srcId="{DA1D443F-1D8A-44A8-A05E-DACA0A97EDD0}" destId="{BF668E38-9D4B-406E-950E-7D1A435326D2}" srcOrd="1" destOrd="0" presId="urn:microsoft.com/office/officeart/2005/8/layout/vProcess5"/>
    <dgm:cxn modelId="{B0EB23A1-9843-4EFC-A1D0-ABC21F02DF3A}" type="presParOf" srcId="{DA1D443F-1D8A-44A8-A05E-DACA0A97EDD0}" destId="{9561E117-887C-4F12-80C7-472BAA6301EE}" srcOrd="2" destOrd="0" presId="urn:microsoft.com/office/officeart/2005/8/layout/vProcess5"/>
    <dgm:cxn modelId="{DBD3257E-A757-4E96-AED9-DDCDC28EE59D}" type="presParOf" srcId="{DA1D443F-1D8A-44A8-A05E-DACA0A97EDD0}" destId="{B7F41B00-75EE-4055-8FEC-DC4E4866598F}" srcOrd="3" destOrd="0" presId="urn:microsoft.com/office/officeart/2005/8/layout/vProcess5"/>
    <dgm:cxn modelId="{356DAFC7-64E8-4960-8379-0C0A602A3B9B}" type="presParOf" srcId="{DA1D443F-1D8A-44A8-A05E-DACA0A97EDD0}" destId="{B748903B-FBD0-4F6C-B5DE-AFA38BFE8DE2}" srcOrd="4" destOrd="0" presId="urn:microsoft.com/office/officeart/2005/8/layout/vProcess5"/>
    <dgm:cxn modelId="{C8CBB6F3-8CB5-4239-96AC-222DE774B815}" type="presParOf" srcId="{DA1D443F-1D8A-44A8-A05E-DACA0A97EDD0}" destId="{572EF894-2AC6-4FF2-AA43-B2438330474C}" srcOrd="5" destOrd="0" presId="urn:microsoft.com/office/officeart/2005/8/layout/vProcess5"/>
    <dgm:cxn modelId="{85798FBC-BB8E-4872-A689-AD6B4697D96E}" type="presParOf" srcId="{DA1D443F-1D8A-44A8-A05E-DACA0A97EDD0}" destId="{F8A348B1-ED46-4C9E-9AC1-8AFFA2264C53}" srcOrd="6" destOrd="0" presId="urn:microsoft.com/office/officeart/2005/8/layout/vProcess5"/>
    <dgm:cxn modelId="{C0BB93AB-77A5-453D-8A66-0AB9B769167E}" type="presParOf" srcId="{DA1D443F-1D8A-44A8-A05E-DACA0A97EDD0}" destId="{6657A49D-D267-4081-8E79-8D2D13D40C40}" srcOrd="7" destOrd="0" presId="urn:microsoft.com/office/officeart/2005/8/layout/vProcess5"/>
    <dgm:cxn modelId="{68C92BAC-C28D-4A8B-AD62-33F80052633C}" type="presParOf" srcId="{DA1D443F-1D8A-44A8-A05E-DACA0A97EDD0}" destId="{5107AF48-4082-44D4-993C-99D51A6DCCDB}" srcOrd="8" destOrd="0" presId="urn:microsoft.com/office/officeart/2005/8/layout/vProcess5"/>
    <dgm:cxn modelId="{98E72B37-F2D5-4D5E-B1D9-BA76B3AE800D}" type="presParOf" srcId="{DA1D443F-1D8A-44A8-A05E-DACA0A97EDD0}" destId="{2BDB725F-3376-4123-BC96-004302405895}" srcOrd="9" destOrd="0" presId="urn:microsoft.com/office/officeart/2005/8/layout/vProcess5"/>
    <dgm:cxn modelId="{1673B533-DEC3-4F2E-859A-7C050506F862}" type="presParOf" srcId="{DA1D443F-1D8A-44A8-A05E-DACA0A97EDD0}" destId="{60E6BC81-07A4-4B88-BD86-12B95F052B17}" srcOrd="10" destOrd="0" presId="urn:microsoft.com/office/officeart/2005/8/layout/vProcess5"/>
    <dgm:cxn modelId="{1A9283DF-D109-467F-8CED-9881CAB43BDF}" type="presParOf" srcId="{DA1D443F-1D8A-44A8-A05E-DACA0A97EDD0}" destId="{F2E1A3F5-42C9-4141-BF8D-5CF86C5247A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0963-65B1-4174-B32F-D361BEB4FEC3}">
      <dsp:nvSpPr>
        <dsp:cNvPr id="0" name=""/>
        <dsp:cNvSpPr/>
      </dsp:nvSpPr>
      <dsp:spPr>
        <a:xfrm>
          <a:off x="553920" y="1006623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4C244-EE35-468E-8EE9-54E56DBB31C6}">
      <dsp:nvSpPr>
        <dsp:cNvPr id="0" name=""/>
        <dsp:cNvSpPr/>
      </dsp:nvSpPr>
      <dsp:spPr>
        <a:xfrm>
          <a:off x="897607" y="135031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EF824-FBB1-4FED-8998-C01616908C1C}">
      <dsp:nvSpPr>
        <dsp:cNvPr id="0" name=""/>
        <dsp:cNvSpPr/>
      </dsp:nvSpPr>
      <dsp:spPr>
        <a:xfrm>
          <a:off x="38388" y="3121623"/>
          <a:ext cx="2643750" cy="116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400" kern="1200" dirty="0"/>
            <a:t>Si el contenido es más grande que la pantalla, </a:t>
          </a:r>
          <a:r>
            <a:rPr lang="es-MX" sz="1400" kern="1200" dirty="0" err="1"/>
            <a:t>ScrollView</a:t>
          </a:r>
          <a:r>
            <a:rPr lang="es-MX" sz="1400" kern="1200" dirty="0"/>
            <a:t> permite a los usuarios desplazarse para ver el contenido oculto. </a:t>
          </a:r>
          <a:endParaRPr lang="en-US" sz="1400" kern="1200" dirty="0"/>
        </a:p>
      </dsp:txBody>
      <dsp:txXfrm>
        <a:off x="38388" y="3121623"/>
        <a:ext cx="2643750" cy="1168945"/>
      </dsp:txXfrm>
    </dsp:sp>
    <dsp:sp modelId="{84F9DCA3-48DF-4061-867D-18C1FBEEA2A4}">
      <dsp:nvSpPr>
        <dsp:cNvPr id="0" name=""/>
        <dsp:cNvSpPr/>
      </dsp:nvSpPr>
      <dsp:spPr>
        <a:xfrm>
          <a:off x="3660326" y="1006623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405AF-E5F5-4A50-A0F4-55C9431EAB01}">
      <dsp:nvSpPr>
        <dsp:cNvPr id="0" name=""/>
        <dsp:cNvSpPr/>
      </dsp:nvSpPr>
      <dsp:spPr>
        <a:xfrm>
          <a:off x="4004013" y="1350310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0795D-1303-475E-B24B-81E08FE4EE40}">
      <dsp:nvSpPr>
        <dsp:cNvPr id="0" name=""/>
        <dsp:cNvSpPr/>
      </dsp:nvSpPr>
      <dsp:spPr>
        <a:xfrm>
          <a:off x="3144795" y="3121623"/>
          <a:ext cx="2643750" cy="116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400" kern="1200" dirty="0"/>
            <a:t>Por ejemplo, si tienes un diseño que contiene muchos elementos de texto y botones y no todos ellos caben en la pantalla…</a:t>
          </a:r>
          <a:endParaRPr lang="en-US" sz="1400" kern="1200" dirty="0"/>
        </a:p>
      </dsp:txBody>
      <dsp:txXfrm>
        <a:off x="3144795" y="3121623"/>
        <a:ext cx="2643750" cy="1168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68E38-9D4B-406E-950E-7D1A435326D2}">
      <dsp:nvSpPr>
        <dsp:cNvPr id="0" name=""/>
        <dsp:cNvSpPr/>
      </dsp:nvSpPr>
      <dsp:spPr>
        <a:xfrm>
          <a:off x="0" y="0"/>
          <a:ext cx="8329352" cy="822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kern="1200"/>
            <a:t>Desplazamiento vertical y horizontal</a:t>
          </a:r>
          <a:r>
            <a:rPr lang="en-US" sz="1500" b="1" kern="1200"/>
            <a:t>: </a:t>
          </a:r>
          <a:r>
            <a:rPr lang="es-MX" sz="1500" kern="1200"/>
            <a:t>ScrollView puede ser configurado para desplazarse tanto vertical como horizontalmente, dependiendo de las necesidades de tu diseño.</a:t>
          </a:r>
          <a:endParaRPr lang="en-US" sz="1500" kern="1200"/>
        </a:p>
      </dsp:txBody>
      <dsp:txXfrm>
        <a:off x="24101" y="24101"/>
        <a:ext cx="7371874" cy="774672"/>
      </dsp:txXfrm>
    </dsp:sp>
    <dsp:sp modelId="{9561E117-887C-4F12-80C7-472BAA6301EE}">
      <dsp:nvSpPr>
        <dsp:cNvPr id="0" name=""/>
        <dsp:cNvSpPr/>
      </dsp:nvSpPr>
      <dsp:spPr>
        <a:xfrm>
          <a:off x="697583" y="972487"/>
          <a:ext cx="8329352" cy="822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kern="1200"/>
            <a:t>Contenido dinámico: </a:t>
          </a:r>
          <a:r>
            <a:rPr lang="es-MX" sz="1500" kern="1200"/>
            <a:t>Puedes agregar y eliminar dinámicamente vistas al ScrollView durante la ejecución de la aplicación y este se ajustará automáticamente para manejar el nuevo contenido.</a:t>
          </a:r>
          <a:endParaRPr lang="en-US" sz="1500" kern="1200"/>
        </a:p>
      </dsp:txBody>
      <dsp:txXfrm>
        <a:off x="721684" y="996588"/>
        <a:ext cx="7048699" cy="774672"/>
      </dsp:txXfrm>
    </dsp:sp>
    <dsp:sp modelId="{B7F41B00-75EE-4055-8FEC-DC4E4866598F}">
      <dsp:nvSpPr>
        <dsp:cNvPr id="0" name=""/>
        <dsp:cNvSpPr/>
      </dsp:nvSpPr>
      <dsp:spPr>
        <a:xfrm>
          <a:off x="1384754" y="1944975"/>
          <a:ext cx="8329352" cy="822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kern="1200"/>
            <a:t>Flexibilidad de dise</a:t>
          </a:r>
          <a:r>
            <a:rPr lang="es-MX" sz="1500" b="1" kern="1200"/>
            <a:t>ño</a:t>
          </a:r>
          <a:r>
            <a:rPr lang="es-PA" sz="1500" b="1" kern="1200"/>
            <a:t>: </a:t>
          </a:r>
          <a:r>
            <a:rPr lang="es-MX" sz="1500" kern="1200"/>
            <a:t>ScrollView puede contener cualquier tipo de vista, como TextView, EditText, ImageView, etc., lo que te permite crear diseños complejos que requieren desplazamiento.</a:t>
          </a:r>
          <a:endParaRPr lang="en-US" sz="1500" kern="1200"/>
        </a:p>
      </dsp:txBody>
      <dsp:txXfrm>
        <a:off x="1408855" y="1969076"/>
        <a:ext cx="7059111" cy="774672"/>
      </dsp:txXfrm>
    </dsp:sp>
    <dsp:sp modelId="{B748903B-FBD0-4F6C-B5DE-AFA38BFE8DE2}">
      <dsp:nvSpPr>
        <dsp:cNvPr id="0" name=""/>
        <dsp:cNvSpPr/>
      </dsp:nvSpPr>
      <dsp:spPr>
        <a:xfrm>
          <a:off x="2082338" y="2917462"/>
          <a:ext cx="8329352" cy="822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Personalización</a:t>
          </a:r>
          <a:r>
            <a:rPr lang="es-PA" sz="1500" b="1" kern="1200"/>
            <a:t>: </a:t>
          </a:r>
          <a:r>
            <a:rPr lang="es-MX" sz="1500" kern="1200"/>
            <a:t>ScrollView puede personalizarse en términos de desplazamiento suave, desplazamiento rápido, eventos de desplazamiento, y más, mediante el uso de métodos proporcionados por la API de Android.</a:t>
          </a:r>
          <a:endParaRPr lang="en-US" sz="1500" kern="1200"/>
        </a:p>
      </dsp:txBody>
      <dsp:txXfrm>
        <a:off x="2106439" y="2941563"/>
        <a:ext cx="7048699" cy="774672"/>
      </dsp:txXfrm>
    </dsp:sp>
    <dsp:sp modelId="{572EF894-2AC6-4FF2-AA43-B2438330474C}">
      <dsp:nvSpPr>
        <dsp:cNvPr id="0" name=""/>
        <dsp:cNvSpPr/>
      </dsp:nvSpPr>
      <dsp:spPr>
        <a:xfrm>
          <a:off x="7794484" y="630246"/>
          <a:ext cx="534868" cy="534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14829" y="630246"/>
        <a:ext cx="294178" cy="402488"/>
      </dsp:txXfrm>
    </dsp:sp>
    <dsp:sp modelId="{F8A348B1-ED46-4C9E-9AC1-8AFFA2264C53}">
      <dsp:nvSpPr>
        <dsp:cNvPr id="0" name=""/>
        <dsp:cNvSpPr/>
      </dsp:nvSpPr>
      <dsp:spPr>
        <a:xfrm>
          <a:off x="8492067" y="1602734"/>
          <a:ext cx="534868" cy="534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12412" y="1602734"/>
        <a:ext cx="294178" cy="402488"/>
      </dsp:txXfrm>
    </dsp:sp>
    <dsp:sp modelId="{6657A49D-D267-4081-8E79-8D2D13D40C40}">
      <dsp:nvSpPr>
        <dsp:cNvPr id="0" name=""/>
        <dsp:cNvSpPr/>
      </dsp:nvSpPr>
      <dsp:spPr>
        <a:xfrm>
          <a:off x="9179239" y="2575222"/>
          <a:ext cx="534868" cy="534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99584" y="2575222"/>
        <a:ext cx="294178" cy="402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9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2245-A032-FF61-AA56-3FF5A6A0A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99" r="-1" b="2416"/>
          <a:stretch/>
        </p:blipFill>
        <p:spPr>
          <a:xfrm>
            <a:off x="3068" y="21976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1D5B79-20D9-48E2-A0FD-17FA3D7D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ScrollView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A77A-E2BA-4457-FBF8-D7E3E414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u="sng" dirty="0">
                <a:solidFill>
                  <a:srgbClr val="FFFFFF"/>
                </a:solidFill>
              </a:rPr>
              <a:t>Programacion VI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Eduardo Len 8-1007-2324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Manuel Marin 8-1002-1391</a:t>
            </a:r>
          </a:p>
        </p:txBody>
      </p:sp>
      <p:pic>
        <p:nvPicPr>
          <p:cNvPr id="1026" name="Picture 2" descr="Android Studio - Wikipedia, la enciclopedia libre">
            <a:extLst>
              <a:ext uri="{FF2B5EF4-FFF2-40B4-BE49-F238E27FC236}">
                <a16:creationId xmlns:a16="http://schemas.microsoft.com/office/drawing/2014/main" id="{EB886FAA-704D-A1C2-07B5-1BF69FB6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4" y="4363727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D929-E6D0-0836-0206-93E53E6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¿Qué es </a:t>
            </a:r>
            <a:r>
              <a:rPr lang="es-ES" u="sng" dirty="0" err="1"/>
              <a:t>ScrollView</a:t>
            </a:r>
            <a:r>
              <a:rPr lang="es-ES" u="sng" dirty="0"/>
              <a:t>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2814-0C15-6F6D-7AEB-49F08640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37"/>
            <a:ext cx="6070597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El </a:t>
            </a:r>
            <a:r>
              <a:rPr lang="es-MX" dirty="0" err="1"/>
              <a:t>ScrollView</a:t>
            </a:r>
            <a:r>
              <a:rPr lang="es-MX" dirty="0"/>
              <a:t> en Android Studio o vista de desplazamiento, en español, hace referencia a una vista especial, específicamente de un View </a:t>
            </a:r>
            <a:r>
              <a:rPr lang="es-MX" dirty="0" err="1"/>
              <a:t>group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2F31B-91E2-32B3-9721-67B5B0DE0E97}"/>
              </a:ext>
            </a:extLst>
          </p:cNvPr>
          <p:cNvSpPr txBox="1">
            <a:spLocks/>
          </p:cNvSpPr>
          <p:nvPr/>
        </p:nvSpPr>
        <p:spPr>
          <a:xfrm>
            <a:off x="5387110" y="3787090"/>
            <a:ext cx="5966690" cy="1412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Es muy útil cuando tienes contenido que no cabe completamente en la pantalla y necesitas que los usuarios puedan desplazarse vertical u horizontalmente para ver todo el contenido.</a:t>
            </a:r>
          </a:p>
        </p:txBody>
      </p:sp>
      <p:pic>
        <p:nvPicPr>
          <p:cNvPr id="2050" name="Picture 2" descr="android - Horizontal Carousel or ScrollView with text over image - Stack  Overflow">
            <a:extLst>
              <a:ext uri="{FF2B5EF4-FFF2-40B4-BE49-F238E27FC236}">
                <a16:creationId xmlns:a16="http://schemas.microsoft.com/office/drawing/2014/main" id="{0067B6C8-B3DE-EDA7-FC6B-50417362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3" y="3516392"/>
            <a:ext cx="3184237" cy="248370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roidStudio Vector Icons free download in SVG, PNG Format">
            <a:extLst>
              <a:ext uri="{FF2B5EF4-FFF2-40B4-BE49-F238E27FC236}">
                <a16:creationId xmlns:a16="http://schemas.microsoft.com/office/drawing/2014/main" id="{324A01A0-2C27-1315-EBF0-5BC830227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81" y="905576"/>
            <a:ext cx="884237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droid-Mobile-Download-Free-PNG - MinnStar Bank">
            <a:extLst>
              <a:ext uri="{FF2B5EF4-FFF2-40B4-BE49-F238E27FC236}">
                <a16:creationId xmlns:a16="http://schemas.microsoft.com/office/drawing/2014/main" id="{79EEDBF9-52E4-6890-1065-CBC8EE6C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80" y="511318"/>
            <a:ext cx="3184237" cy="31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CDD5-A3D5-85F0-8FD1-A4D1C7F0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4" y="228840"/>
            <a:ext cx="5017409" cy="5695398"/>
          </a:xfrm>
        </p:spPr>
        <p:txBody>
          <a:bodyPr anchor="ctr">
            <a:normAutofit/>
          </a:bodyPr>
          <a:lstStyle/>
          <a:p>
            <a:r>
              <a:rPr lang="es-MX" sz="5200" u="sng" dirty="0"/>
              <a:t>¿Como funciona</a:t>
            </a:r>
            <a:r>
              <a:rPr lang="en-US" sz="5200" u="sng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53186-C5A6-B23C-F61E-06EBB6908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50871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Download Logo Android Free Download PNG HD HQ PNG Image | FreePNGImg">
            <a:extLst>
              <a:ext uri="{FF2B5EF4-FFF2-40B4-BE49-F238E27FC236}">
                <a16:creationId xmlns:a16="http://schemas.microsoft.com/office/drawing/2014/main" id="{EBE4BB28-49A9-286E-9BC1-612F7929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59" y="3677548"/>
            <a:ext cx="2912757" cy="15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2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FC93-8CC0-5187-AFAD-8BF01A0A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u="sng" dirty="0"/>
              <a:t>Características del </a:t>
            </a:r>
            <a:r>
              <a:rPr lang="es-PA" u="sng" dirty="0" err="1"/>
              <a:t>ScrollView</a:t>
            </a:r>
            <a:endParaRPr lang="en-US" u="sng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82EB742-3DFA-BBAA-B1D0-FD1C27BBD2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2189407"/>
          <a:ext cx="10411691" cy="374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DF481E-864C-6C4B-1AFC-6688FE9450BF}"/>
              </a:ext>
            </a:extLst>
          </p:cNvPr>
          <p:cNvSpPr txBox="1">
            <a:spLocks/>
          </p:cNvSpPr>
          <p:nvPr/>
        </p:nvSpPr>
        <p:spPr>
          <a:xfrm>
            <a:off x="6456217" y="2256853"/>
            <a:ext cx="4475018" cy="156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BE5F4D-8DD2-4535-4A2F-1047F1C8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27" y="865912"/>
            <a:ext cx="3066473" cy="9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Logo PNG Transparent (1) – Brands Logos">
            <a:extLst>
              <a:ext uri="{FF2B5EF4-FFF2-40B4-BE49-F238E27FC236}">
                <a16:creationId xmlns:a16="http://schemas.microsoft.com/office/drawing/2014/main" id="{71943E6F-56CA-E711-38FF-E958D52C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619626"/>
            <a:ext cx="1511052" cy="15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3238-E3FC-BCBC-6A5A-F4E80938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Ejemplo Practico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23B2-134D-8D12-C2A7-2B89BFA1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2046533"/>
            <a:ext cx="5600700" cy="9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Pasemos a Android </a:t>
            </a:r>
            <a:r>
              <a:rPr lang="es-MX" sz="2400" dirty="0" err="1"/>
              <a:t>studio</a:t>
            </a:r>
            <a:r>
              <a:rPr lang="es-MX" sz="2400" dirty="0"/>
              <a:t>…</a:t>
            </a:r>
            <a:endParaRPr lang="en-US" sz="2400" dirty="0"/>
          </a:p>
        </p:txBody>
      </p:sp>
      <p:pic>
        <p:nvPicPr>
          <p:cNvPr id="5122" name="Picture 2" descr="Robot GIF Animation by Minami Takahashi on Dribbble">
            <a:extLst>
              <a:ext uri="{FF2B5EF4-FFF2-40B4-BE49-F238E27FC236}">
                <a16:creationId xmlns:a16="http://schemas.microsoft.com/office/drawing/2014/main" id="{769B7C92-54F7-6DD2-69F4-69F4D2AC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56" y="819470"/>
            <a:ext cx="2487614" cy="18657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droid GIF - Encontrar en GIFER">
            <a:extLst>
              <a:ext uri="{FF2B5EF4-FFF2-40B4-BE49-F238E27FC236}">
                <a16:creationId xmlns:a16="http://schemas.microsoft.com/office/drawing/2014/main" id="{86518ADA-E177-76F4-6589-5415AA35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2" y="3429000"/>
            <a:ext cx="28575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droidrobot GIF - Androidrobot - Discover &amp; Share GIFs">
            <a:extLst>
              <a:ext uri="{FF2B5EF4-FFF2-40B4-BE49-F238E27FC236}">
                <a16:creationId xmlns:a16="http://schemas.microsoft.com/office/drawing/2014/main" id="{F5F26F67-9BD7-1A1B-4453-08819E9D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06" y="3429000"/>
            <a:ext cx="2152650" cy="2152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ZK Component Reference/Tablet Devices/Components/Scrollview - Documentation">
            <a:extLst>
              <a:ext uri="{FF2B5EF4-FFF2-40B4-BE49-F238E27FC236}">
                <a16:creationId xmlns:a16="http://schemas.microsoft.com/office/drawing/2014/main" id="{67068AF1-500D-5376-1D3F-9B98CB4D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58" y="2762421"/>
            <a:ext cx="4186792" cy="339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2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l dedo de un hombre sobre gráficos del mercado de cotizaciones">
            <a:extLst>
              <a:ext uri="{FF2B5EF4-FFF2-40B4-BE49-F238E27FC236}">
                <a16:creationId xmlns:a16="http://schemas.microsoft.com/office/drawing/2014/main" id="{3A357646-9C56-4A7B-F50B-5A0DBA1F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451" b="6089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7FC98-0815-282F-68E2-8AB5647F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s-MX" u="sng">
                <a:solidFill>
                  <a:srgbClr val="FFFFFF"/>
                </a:solidFill>
              </a:rPr>
              <a:t>Conclusión </a:t>
            </a:r>
            <a:endParaRPr lang="en-US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C200-0166-D36A-2F46-06ACD4F9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>
                <a:solidFill>
                  <a:srgbClr val="FFFFFF"/>
                </a:solidFill>
              </a:rPr>
              <a:t>El </a:t>
            </a:r>
            <a:r>
              <a:rPr lang="es-MX" dirty="0" err="1">
                <a:solidFill>
                  <a:srgbClr val="FFFFFF"/>
                </a:solidFill>
              </a:rPr>
              <a:t>ScrollView</a:t>
            </a:r>
            <a:r>
              <a:rPr lang="es-MX" dirty="0">
                <a:solidFill>
                  <a:srgbClr val="FFFFFF"/>
                </a:solidFill>
              </a:rPr>
              <a:t> en Android Studio es que proporciona una solución efectiva y fácil de implementar para gestionar contenido que no cabe completamente en la pantalla de un dispositivo móvil.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5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RightStep">
      <a:dk1>
        <a:srgbClr val="000000"/>
      </a:dk1>
      <a:lt1>
        <a:srgbClr val="FFFFFF"/>
      </a:lt1>
      <a:dk2>
        <a:srgbClr val="1B3021"/>
      </a:dk2>
      <a:lt2>
        <a:srgbClr val="F3F0F2"/>
      </a:lt2>
      <a:accent1>
        <a:srgbClr val="47B665"/>
      </a:accent1>
      <a:accent2>
        <a:srgbClr val="3BB18C"/>
      </a:accent2>
      <a:accent3>
        <a:srgbClr val="4AB0BC"/>
      </a:accent3>
      <a:accent4>
        <a:srgbClr val="3B74B1"/>
      </a:accent4>
      <a:accent5>
        <a:srgbClr val="4D54C3"/>
      </a:accent5>
      <a:accent6>
        <a:srgbClr val="6B43B5"/>
      </a:accent6>
      <a:hlink>
        <a:srgbClr val="A08735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Footlight MT Light</vt:lpstr>
      <vt:lpstr>ArchVTI</vt:lpstr>
      <vt:lpstr>ScrollView</vt:lpstr>
      <vt:lpstr>¿Qué es ScrollView?</vt:lpstr>
      <vt:lpstr>¿Como funciona?</vt:lpstr>
      <vt:lpstr>Características del ScrollView</vt:lpstr>
      <vt:lpstr>Ejemplo Practico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ScrollView</dc:title>
  <dc:creator>Eduardo Len</dc:creator>
  <cp:lastModifiedBy>Eduardo Len</cp:lastModifiedBy>
  <cp:revision>2</cp:revision>
  <dcterms:created xsi:type="dcterms:W3CDTF">2024-02-28T22:57:26Z</dcterms:created>
  <dcterms:modified xsi:type="dcterms:W3CDTF">2024-02-29T00:22:28Z</dcterms:modified>
</cp:coreProperties>
</file>