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8B5CAE-1EEC-4FC8-9B37-7AECBF1C6D92}"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D450BD23-457E-4A8D-8AB5-5CA5E22D33E6}">
      <dgm:prSet/>
      <dgm:spPr/>
      <dgm:t>
        <a:bodyPr/>
        <a:lstStyle/>
        <a:p>
          <a:pPr>
            <a:lnSpc>
              <a:spcPct val="100000"/>
            </a:lnSpc>
          </a:pPr>
          <a:r>
            <a:rPr lang="es-MX" i="0"/>
            <a:t>Los escasos recursos de los móviles de aquel entonces, sumado a los problemas de energía de los mismos en aquella época supusieron un gran reto para los desarrolladores del mismo. Luchando contra estas desventajas de los dispositivos móviles Symbian logró un gran crecimiento luego de su desarrollo, llegando a alcanzar la cifra de 385 millones de dispositivos instalados a mediados de 2010.</a:t>
          </a:r>
          <a:endParaRPr lang="en-US"/>
        </a:p>
      </dgm:t>
    </dgm:pt>
    <dgm:pt modelId="{7996C437-E816-46E4-9F05-1BBA29A25807}" type="parTrans" cxnId="{B46A41BF-EE55-4678-A17B-5089480B6E27}">
      <dgm:prSet/>
      <dgm:spPr/>
      <dgm:t>
        <a:bodyPr/>
        <a:lstStyle/>
        <a:p>
          <a:endParaRPr lang="en-US"/>
        </a:p>
      </dgm:t>
    </dgm:pt>
    <dgm:pt modelId="{18C08794-E3F6-4953-A1A1-2FD3DF496C1D}" type="sibTrans" cxnId="{B46A41BF-EE55-4678-A17B-5089480B6E27}">
      <dgm:prSet/>
      <dgm:spPr/>
      <dgm:t>
        <a:bodyPr/>
        <a:lstStyle/>
        <a:p>
          <a:pPr>
            <a:lnSpc>
              <a:spcPct val="100000"/>
            </a:lnSpc>
          </a:pPr>
          <a:endParaRPr lang="en-US"/>
        </a:p>
      </dgm:t>
    </dgm:pt>
    <dgm:pt modelId="{81C08195-03B4-4766-AA94-24EAA7E8495B}">
      <dgm:prSet/>
      <dgm:spPr/>
      <dgm:t>
        <a:bodyPr/>
        <a:lstStyle/>
        <a:p>
          <a:pPr>
            <a:lnSpc>
              <a:spcPct val="100000"/>
            </a:lnSpc>
          </a:pPr>
          <a:r>
            <a:rPr lang="es-MX" i="0"/>
            <a:t>Al igual que </a:t>
          </a:r>
          <a:r>
            <a:rPr lang="es-MX"/>
            <a:t>iOS</a:t>
          </a:r>
          <a:r>
            <a:rPr lang="es-MX" i="0"/>
            <a:t> y </a:t>
          </a:r>
          <a:r>
            <a:rPr lang="es-MX"/>
            <a:t>Android</a:t>
          </a:r>
          <a:r>
            <a:rPr lang="es-MX" i="0"/>
            <a:t>, Symbian, soporta todo tipo de aplicaciones y te permite navegar por internet en una interfaz totalmente personalizable, sin embargo, la falta de desarrolladores y de aplicaciones hicieron que este sistema operativo quedara por detrás de los ya mencionados.</a:t>
          </a:r>
          <a:endParaRPr lang="en-US" dirty="0"/>
        </a:p>
      </dgm:t>
    </dgm:pt>
    <dgm:pt modelId="{A60056C2-C03C-4833-8077-B37196318DC7}" type="parTrans" cxnId="{9BE12E37-2837-4C49-BA28-6E1BAB3EAD03}">
      <dgm:prSet/>
      <dgm:spPr/>
      <dgm:t>
        <a:bodyPr/>
        <a:lstStyle/>
        <a:p>
          <a:endParaRPr lang="en-US"/>
        </a:p>
      </dgm:t>
    </dgm:pt>
    <dgm:pt modelId="{670668C5-4D26-414A-B87D-36BBE5367159}" type="sibTrans" cxnId="{9BE12E37-2837-4C49-BA28-6E1BAB3EAD03}">
      <dgm:prSet/>
      <dgm:spPr/>
      <dgm:t>
        <a:bodyPr/>
        <a:lstStyle/>
        <a:p>
          <a:pPr>
            <a:lnSpc>
              <a:spcPct val="100000"/>
            </a:lnSpc>
          </a:pPr>
          <a:endParaRPr lang="en-US"/>
        </a:p>
      </dgm:t>
    </dgm:pt>
    <dgm:pt modelId="{B4D5F4E1-FE9B-42EF-A64D-7AB93F6DC991}">
      <dgm:prSet/>
      <dgm:spPr/>
      <dgm:t>
        <a:bodyPr/>
        <a:lstStyle/>
        <a:p>
          <a:pPr>
            <a:lnSpc>
              <a:spcPct val="100000"/>
            </a:lnSpc>
          </a:pPr>
          <a:r>
            <a:rPr lang="es-MX" b="0" i="0"/>
            <a:t>En 2008 Nokia adquirió el total de la empresa Symbian Ltda. acordando la compra con sus restantes socios. Bajo este acuerdo Nokia se convirtió en el más importante contribuyente de la firma y comenzó a intentar rescatar un sistema operativo que había quedado atrasado en el tiempo. A pesar de sus intentos </a:t>
          </a:r>
          <a:r>
            <a:rPr lang="es-MX"/>
            <a:t>Symbian</a:t>
          </a:r>
          <a:r>
            <a:rPr lang="es-MX" b="0" i="0"/>
            <a:t> nunca pudo alcanzar lo que ya era iOS o Android y por esta razón en 2011 un acuerdo entre Nokia y Microsoft hizo que el primero comenzara a usar el sistema operativo del segundo.</a:t>
          </a:r>
          <a:endParaRPr lang="en-US"/>
        </a:p>
      </dgm:t>
    </dgm:pt>
    <dgm:pt modelId="{515EFBE3-B8E1-4482-B5AE-731F2E97062F}" type="parTrans" cxnId="{A2CE1398-034D-4F39-A63D-E6E969F25AAB}">
      <dgm:prSet/>
      <dgm:spPr/>
      <dgm:t>
        <a:bodyPr/>
        <a:lstStyle/>
        <a:p>
          <a:endParaRPr lang="en-US"/>
        </a:p>
      </dgm:t>
    </dgm:pt>
    <dgm:pt modelId="{7E974BA0-6957-435A-8C2B-75E3469A58AC}" type="sibTrans" cxnId="{A2CE1398-034D-4F39-A63D-E6E969F25AAB}">
      <dgm:prSet/>
      <dgm:spPr/>
      <dgm:t>
        <a:bodyPr/>
        <a:lstStyle/>
        <a:p>
          <a:endParaRPr lang="en-US"/>
        </a:p>
      </dgm:t>
    </dgm:pt>
    <dgm:pt modelId="{06D82CC7-0B99-43E6-9B12-AFAF291BC9FD}" type="pres">
      <dgm:prSet presAssocID="{398B5CAE-1EEC-4FC8-9B37-7AECBF1C6D92}" presName="root" presStyleCnt="0">
        <dgm:presLayoutVars>
          <dgm:dir/>
          <dgm:resizeHandles val="exact"/>
        </dgm:presLayoutVars>
      </dgm:prSet>
      <dgm:spPr/>
    </dgm:pt>
    <dgm:pt modelId="{BE1AC910-5C8A-448A-8FFB-50305E00F3BD}" type="pres">
      <dgm:prSet presAssocID="{D450BD23-457E-4A8D-8AB5-5CA5E22D33E6}" presName="compNode" presStyleCnt="0"/>
      <dgm:spPr/>
    </dgm:pt>
    <dgm:pt modelId="{E5DD7AA7-4C71-4A65-AB6A-78B1D78486F3}" type="pres">
      <dgm:prSet presAssocID="{D450BD23-457E-4A8D-8AB5-5CA5E22D33E6}" presName="bgRect" presStyleLbl="bgShp" presStyleIdx="0" presStyleCnt="3"/>
      <dgm:spPr/>
    </dgm:pt>
    <dgm:pt modelId="{E1E69BE2-ECE2-4E2E-8503-7E3B221E3659}" type="pres">
      <dgm:prSet presAssocID="{D450BD23-457E-4A8D-8AB5-5CA5E22D33E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Graph with Downward Trend"/>
        </a:ext>
      </dgm:extLst>
    </dgm:pt>
    <dgm:pt modelId="{788EBF92-4F63-45CB-8959-3E340BBE6571}" type="pres">
      <dgm:prSet presAssocID="{D450BD23-457E-4A8D-8AB5-5CA5E22D33E6}" presName="spaceRect" presStyleCnt="0"/>
      <dgm:spPr/>
    </dgm:pt>
    <dgm:pt modelId="{C9010FBA-8A46-4CC9-A9D6-324C950FBCC4}" type="pres">
      <dgm:prSet presAssocID="{D450BD23-457E-4A8D-8AB5-5CA5E22D33E6}" presName="parTx" presStyleLbl="revTx" presStyleIdx="0" presStyleCnt="3">
        <dgm:presLayoutVars>
          <dgm:chMax val="0"/>
          <dgm:chPref val="0"/>
        </dgm:presLayoutVars>
      </dgm:prSet>
      <dgm:spPr/>
    </dgm:pt>
    <dgm:pt modelId="{15366354-BE1C-4EB3-8F7F-FFDE7AA4C927}" type="pres">
      <dgm:prSet presAssocID="{18C08794-E3F6-4953-A1A1-2FD3DF496C1D}" presName="sibTrans" presStyleCnt="0"/>
      <dgm:spPr/>
    </dgm:pt>
    <dgm:pt modelId="{A619F5A8-B233-4AF3-BBCB-CC184EDE2193}" type="pres">
      <dgm:prSet presAssocID="{81C08195-03B4-4766-AA94-24EAA7E8495B}" presName="compNode" presStyleCnt="0"/>
      <dgm:spPr/>
    </dgm:pt>
    <dgm:pt modelId="{40F083FA-954A-424A-B795-E59C0921E73C}" type="pres">
      <dgm:prSet presAssocID="{81C08195-03B4-4766-AA94-24EAA7E8495B}" presName="bgRect" presStyleLbl="bgShp" presStyleIdx="1" presStyleCnt="3"/>
      <dgm:spPr/>
    </dgm:pt>
    <dgm:pt modelId="{87340149-A485-4C57-A6A0-DFA0D4F0AF87}" type="pres">
      <dgm:prSet presAssocID="{81C08195-03B4-4766-AA94-24EAA7E8495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co de vela"/>
        </a:ext>
      </dgm:extLst>
    </dgm:pt>
    <dgm:pt modelId="{C4E62764-42FB-4703-B6F4-52E75C8B3F0A}" type="pres">
      <dgm:prSet presAssocID="{81C08195-03B4-4766-AA94-24EAA7E8495B}" presName="spaceRect" presStyleCnt="0"/>
      <dgm:spPr/>
    </dgm:pt>
    <dgm:pt modelId="{6D2F1A46-4BCB-4A13-98F7-E508EFF747CF}" type="pres">
      <dgm:prSet presAssocID="{81C08195-03B4-4766-AA94-24EAA7E8495B}" presName="parTx" presStyleLbl="revTx" presStyleIdx="1" presStyleCnt="3">
        <dgm:presLayoutVars>
          <dgm:chMax val="0"/>
          <dgm:chPref val="0"/>
        </dgm:presLayoutVars>
      </dgm:prSet>
      <dgm:spPr/>
    </dgm:pt>
    <dgm:pt modelId="{8EBC62D0-FCAE-4EF2-8664-386F68A0C8B4}" type="pres">
      <dgm:prSet presAssocID="{670668C5-4D26-414A-B87D-36BBE5367159}" presName="sibTrans" presStyleCnt="0"/>
      <dgm:spPr/>
    </dgm:pt>
    <dgm:pt modelId="{AA1C8940-4509-44FF-8F65-60F3AC1BBDC1}" type="pres">
      <dgm:prSet presAssocID="{B4D5F4E1-FE9B-42EF-A64D-7AB93F6DC991}" presName="compNode" presStyleCnt="0"/>
      <dgm:spPr/>
    </dgm:pt>
    <dgm:pt modelId="{0DE027B9-E61B-48E7-80E9-9C6845DAB2F0}" type="pres">
      <dgm:prSet presAssocID="{B4D5F4E1-FE9B-42EF-A64D-7AB93F6DC991}" presName="bgRect" presStyleLbl="bgShp" presStyleIdx="2" presStyleCnt="3"/>
      <dgm:spPr/>
    </dgm:pt>
    <dgm:pt modelId="{7B702A54-DF6E-4D39-875C-FFA6071B2EBD}" type="pres">
      <dgm:prSet presAssocID="{B4D5F4E1-FE9B-42EF-A64D-7AB93F6DC99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Quiosco"/>
        </a:ext>
      </dgm:extLst>
    </dgm:pt>
    <dgm:pt modelId="{58E7CE9C-F023-418C-8ECC-C41773C427B5}" type="pres">
      <dgm:prSet presAssocID="{B4D5F4E1-FE9B-42EF-A64D-7AB93F6DC991}" presName="spaceRect" presStyleCnt="0"/>
      <dgm:spPr/>
    </dgm:pt>
    <dgm:pt modelId="{A50354BD-AF79-4A1A-808D-A13E990EFC93}" type="pres">
      <dgm:prSet presAssocID="{B4D5F4E1-FE9B-42EF-A64D-7AB93F6DC991}" presName="parTx" presStyleLbl="revTx" presStyleIdx="2" presStyleCnt="3">
        <dgm:presLayoutVars>
          <dgm:chMax val="0"/>
          <dgm:chPref val="0"/>
        </dgm:presLayoutVars>
      </dgm:prSet>
      <dgm:spPr/>
    </dgm:pt>
  </dgm:ptLst>
  <dgm:cxnLst>
    <dgm:cxn modelId="{9BE12E37-2837-4C49-BA28-6E1BAB3EAD03}" srcId="{398B5CAE-1EEC-4FC8-9B37-7AECBF1C6D92}" destId="{81C08195-03B4-4766-AA94-24EAA7E8495B}" srcOrd="1" destOrd="0" parTransId="{A60056C2-C03C-4833-8077-B37196318DC7}" sibTransId="{670668C5-4D26-414A-B87D-36BBE5367159}"/>
    <dgm:cxn modelId="{7E8EC84C-E617-43C7-9A72-2E796137AB91}" type="presOf" srcId="{B4D5F4E1-FE9B-42EF-A64D-7AB93F6DC991}" destId="{A50354BD-AF79-4A1A-808D-A13E990EFC93}" srcOrd="0" destOrd="0" presId="urn:microsoft.com/office/officeart/2018/2/layout/IconVerticalSolidList"/>
    <dgm:cxn modelId="{82C3E451-EEA6-4F62-9788-749ECA2F32C9}" type="presOf" srcId="{81C08195-03B4-4766-AA94-24EAA7E8495B}" destId="{6D2F1A46-4BCB-4A13-98F7-E508EFF747CF}" srcOrd="0" destOrd="0" presId="urn:microsoft.com/office/officeart/2018/2/layout/IconVerticalSolidList"/>
    <dgm:cxn modelId="{C4702A96-5749-482B-807B-D8DAEAED998D}" type="presOf" srcId="{D450BD23-457E-4A8D-8AB5-5CA5E22D33E6}" destId="{C9010FBA-8A46-4CC9-A9D6-324C950FBCC4}" srcOrd="0" destOrd="0" presId="urn:microsoft.com/office/officeart/2018/2/layout/IconVerticalSolidList"/>
    <dgm:cxn modelId="{A2CE1398-034D-4F39-A63D-E6E969F25AAB}" srcId="{398B5CAE-1EEC-4FC8-9B37-7AECBF1C6D92}" destId="{B4D5F4E1-FE9B-42EF-A64D-7AB93F6DC991}" srcOrd="2" destOrd="0" parTransId="{515EFBE3-B8E1-4482-B5AE-731F2E97062F}" sibTransId="{7E974BA0-6957-435A-8C2B-75E3469A58AC}"/>
    <dgm:cxn modelId="{B46A41BF-EE55-4678-A17B-5089480B6E27}" srcId="{398B5CAE-1EEC-4FC8-9B37-7AECBF1C6D92}" destId="{D450BD23-457E-4A8D-8AB5-5CA5E22D33E6}" srcOrd="0" destOrd="0" parTransId="{7996C437-E816-46E4-9F05-1BBA29A25807}" sibTransId="{18C08794-E3F6-4953-A1A1-2FD3DF496C1D}"/>
    <dgm:cxn modelId="{882DFEC0-6424-447E-8AFB-72E9D347D274}" type="presOf" srcId="{398B5CAE-1EEC-4FC8-9B37-7AECBF1C6D92}" destId="{06D82CC7-0B99-43E6-9B12-AFAF291BC9FD}" srcOrd="0" destOrd="0" presId="urn:microsoft.com/office/officeart/2018/2/layout/IconVerticalSolidList"/>
    <dgm:cxn modelId="{8050C40B-B5D7-4F3E-ACF2-18929B41D67A}" type="presParOf" srcId="{06D82CC7-0B99-43E6-9B12-AFAF291BC9FD}" destId="{BE1AC910-5C8A-448A-8FFB-50305E00F3BD}" srcOrd="0" destOrd="0" presId="urn:microsoft.com/office/officeart/2018/2/layout/IconVerticalSolidList"/>
    <dgm:cxn modelId="{DAA555BF-508A-45FF-A012-350AD379E740}" type="presParOf" srcId="{BE1AC910-5C8A-448A-8FFB-50305E00F3BD}" destId="{E5DD7AA7-4C71-4A65-AB6A-78B1D78486F3}" srcOrd="0" destOrd="0" presId="urn:microsoft.com/office/officeart/2018/2/layout/IconVerticalSolidList"/>
    <dgm:cxn modelId="{20DC348D-C7EF-4A97-9B5E-73AFF1319958}" type="presParOf" srcId="{BE1AC910-5C8A-448A-8FFB-50305E00F3BD}" destId="{E1E69BE2-ECE2-4E2E-8503-7E3B221E3659}" srcOrd="1" destOrd="0" presId="urn:microsoft.com/office/officeart/2018/2/layout/IconVerticalSolidList"/>
    <dgm:cxn modelId="{F509E118-D112-4AAC-91D2-68FB5DA43D7F}" type="presParOf" srcId="{BE1AC910-5C8A-448A-8FFB-50305E00F3BD}" destId="{788EBF92-4F63-45CB-8959-3E340BBE6571}" srcOrd="2" destOrd="0" presId="urn:microsoft.com/office/officeart/2018/2/layout/IconVerticalSolidList"/>
    <dgm:cxn modelId="{DCE69DD2-36FC-4CBF-8161-5F1C735A460D}" type="presParOf" srcId="{BE1AC910-5C8A-448A-8FFB-50305E00F3BD}" destId="{C9010FBA-8A46-4CC9-A9D6-324C950FBCC4}" srcOrd="3" destOrd="0" presId="urn:microsoft.com/office/officeart/2018/2/layout/IconVerticalSolidList"/>
    <dgm:cxn modelId="{87DE95CA-CF52-4B6B-8B36-10FA3996E142}" type="presParOf" srcId="{06D82CC7-0B99-43E6-9B12-AFAF291BC9FD}" destId="{15366354-BE1C-4EB3-8F7F-FFDE7AA4C927}" srcOrd="1" destOrd="0" presId="urn:microsoft.com/office/officeart/2018/2/layout/IconVerticalSolidList"/>
    <dgm:cxn modelId="{9E120D4A-68EE-4AFB-B8AE-6C1479F0D7C3}" type="presParOf" srcId="{06D82CC7-0B99-43E6-9B12-AFAF291BC9FD}" destId="{A619F5A8-B233-4AF3-BBCB-CC184EDE2193}" srcOrd="2" destOrd="0" presId="urn:microsoft.com/office/officeart/2018/2/layout/IconVerticalSolidList"/>
    <dgm:cxn modelId="{78CE703A-88CA-42F0-9A6D-5193E66D6429}" type="presParOf" srcId="{A619F5A8-B233-4AF3-BBCB-CC184EDE2193}" destId="{40F083FA-954A-424A-B795-E59C0921E73C}" srcOrd="0" destOrd="0" presId="urn:microsoft.com/office/officeart/2018/2/layout/IconVerticalSolidList"/>
    <dgm:cxn modelId="{A8D52D33-E9A8-4BE6-8DC2-27EF8B7CD4AA}" type="presParOf" srcId="{A619F5A8-B233-4AF3-BBCB-CC184EDE2193}" destId="{87340149-A485-4C57-A6A0-DFA0D4F0AF87}" srcOrd="1" destOrd="0" presId="urn:microsoft.com/office/officeart/2018/2/layout/IconVerticalSolidList"/>
    <dgm:cxn modelId="{A8BF395E-7320-4039-BC5C-C6BC9C260949}" type="presParOf" srcId="{A619F5A8-B233-4AF3-BBCB-CC184EDE2193}" destId="{C4E62764-42FB-4703-B6F4-52E75C8B3F0A}" srcOrd="2" destOrd="0" presId="urn:microsoft.com/office/officeart/2018/2/layout/IconVerticalSolidList"/>
    <dgm:cxn modelId="{541043B7-E8DC-42A0-8957-253C151E2CD8}" type="presParOf" srcId="{A619F5A8-B233-4AF3-BBCB-CC184EDE2193}" destId="{6D2F1A46-4BCB-4A13-98F7-E508EFF747CF}" srcOrd="3" destOrd="0" presId="urn:microsoft.com/office/officeart/2018/2/layout/IconVerticalSolidList"/>
    <dgm:cxn modelId="{1D5074C7-E16E-4B5C-904F-AA2BCDEA06FA}" type="presParOf" srcId="{06D82CC7-0B99-43E6-9B12-AFAF291BC9FD}" destId="{8EBC62D0-FCAE-4EF2-8664-386F68A0C8B4}" srcOrd="3" destOrd="0" presId="urn:microsoft.com/office/officeart/2018/2/layout/IconVerticalSolidList"/>
    <dgm:cxn modelId="{E8A4A07D-CF71-44C7-8EE6-E9BC91673506}" type="presParOf" srcId="{06D82CC7-0B99-43E6-9B12-AFAF291BC9FD}" destId="{AA1C8940-4509-44FF-8F65-60F3AC1BBDC1}" srcOrd="4" destOrd="0" presId="urn:microsoft.com/office/officeart/2018/2/layout/IconVerticalSolidList"/>
    <dgm:cxn modelId="{13EA3930-E6CD-4F5D-9368-5D154C338865}" type="presParOf" srcId="{AA1C8940-4509-44FF-8F65-60F3AC1BBDC1}" destId="{0DE027B9-E61B-48E7-80E9-9C6845DAB2F0}" srcOrd="0" destOrd="0" presId="urn:microsoft.com/office/officeart/2018/2/layout/IconVerticalSolidList"/>
    <dgm:cxn modelId="{84E008BF-5021-4610-8D1E-FAC09AC575FB}" type="presParOf" srcId="{AA1C8940-4509-44FF-8F65-60F3AC1BBDC1}" destId="{7B702A54-DF6E-4D39-875C-FFA6071B2EBD}" srcOrd="1" destOrd="0" presId="urn:microsoft.com/office/officeart/2018/2/layout/IconVerticalSolidList"/>
    <dgm:cxn modelId="{121F5D39-5031-47FF-8F48-EB58E0E833BC}" type="presParOf" srcId="{AA1C8940-4509-44FF-8F65-60F3AC1BBDC1}" destId="{58E7CE9C-F023-418C-8ECC-C41773C427B5}" srcOrd="2" destOrd="0" presId="urn:microsoft.com/office/officeart/2018/2/layout/IconVerticalSolidList"/>
    <dgm:cxn modelId="{1C998C22-3BE0-4DC2-A32D-43D8951D39B8}" type="presParOf" srcId="{AA1C8940-4509-44FF-8F65-60F3AC1BBDC1}" destId="{A50354BD-AF79-4A1A-808D-A13E990EFC9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FACD6F-34D4-43A1-A86D-ED6A3E301BF1}" type="doc">
      <dgm:prSet loTypeId="urn:microsoft.com/office/officeart/2018/2/layout/IconCircleList" loCatId="icon" qsTypeId="urn:microsoft.com/office/officeart/2005/8/quickstyle/simple1" qsCatId="simple" csTypeId="urn:microsoft.com/office/officeart/2018/5/colors/Iconchunking_neutralbg_accent4_2" csCatId="accent4" phldr="1"/>
      <dgm:spPr/>
      <dgm:t>
        <a:bodyPr/>
        <a:lstStyle/>
        <a:p>
          <a:endParaRPr lang="en-US"/>
        </a:p>
      </dgm:t>
    </dgm:pt>
    <dgm:pt modelId="{B898B881-45EA-4EC3-BE77-CBA490A73A87}">
      <dgm:prSet custT="1"/>
      <dgm:spPr/>
      <dgm:t>
        <a:bodyPr/>
        <a:lstStyle/>
        <a:p>
          <a:pPr algn="just">
            <a:lnSpc>
              <a:spcPct val="100000"/>
            </a:lnSpc>
          </a:pPr>
          <a:r>
            <a:rPr lang="es-MX" sz="1400" dirty="0"/>
            <a:t>1- Posee un eficiente uso de todos los recursos de la máquina (especialmente de la batería, la memoria RAM y la ROM).</a:t>
          </a:r>
          <a:endParaRPr lang="en-US" sz="1400" dirty="0"/>
        </a:p>
      </dgm:t>
    </dgm:pt>
    <dgm:pt modelId="{061FC5CB-B84D-4199-B716-6FB8B14165D3}" type="parTrans" cxnId="{22A24BB8-7B08-4018-A5A4-D8A5234D38C1}">
      <dgm:prSet/>
      <dgm:spPr/>
      <dgm:t>
        <a:bodyPr/>
        <a:lstStyle/>
        <a:p>
          <a:endParaRPr lang="en-US"/>
        </a:p>
      </dgm:t>
    </dgm:pt>
    <dgm:pt modelId="{9DFF058C-5C02-448F-A946-32CF25974DD3}" type="sibTrans" cxnId="{22A24BB8-7B08-4018-A5A4-D8A5234D38C1}">
      <dgm:prSet/>
      <dgm:spPr/>
      <dgm:t>
        <a:bodyPr/>
        <a:lstStyle/>
        <a:p>
          <a:pPr>
            <a:lnSpc>
              <a:spcPct val="100000"/>
            </a:lnSpc>
          </a:pPr>
          <a:endParaRPr lang="en-US"/>
        </a:p>
      </dgm:t>
    </dgm:pt>
    <dgm:pt modelId="{DAC7209A-CCE1-4B3A-9AEB-A6D9D0F28F6D}">
      <dgm:prSet custT="1"/>
      <dgm:spPr/>
      <dgm:t>
        <a:bodyPr/>
        <a:lstStyle/>
        <a:p>
          <a:pPr algn="just">
            <a:lnSpc>
              <a:spcPct val="100000"/>
            </a:lnSpc>
          </a:pPr>
          <a:r>
            <a:rPr lang="es-MX" sz="1400" dirty="0"/>
            <a:t>2- Está basado en un micro </a:t>
          </a:r>
          <a:r>
            <a:rPr lang="es-MX" sz="1400" dirty="0" err="1"/>
            <a:t>kernel</a:t>
          </a:r>
          <a:r>
            <a:rPr lang="es-MX" sz="1400" dirty="0"/>
            <a:t>, es decir, una mínima porción del sistema tiene privilegios de </a:t>
          </a:r>
          <a:r>
            <a:rPr lang="es-MX" sz="1400" dirty="0" err="1"/>
            <a:t>kernel</a:t>
          </a:r>
          <a:r>
            <a:rPr lang="es-MX" sz="1400" dirty="0"/>
            <a:t>, el resto se ejecuta con privilegios de usuario, en modo de servidores</a:t>
          </a:r>
          <a:r>
            <a:rPr lang="es-MX" sz="1100" dirty="0"/>
            <a:t>.</a:t>
          </a:r>
          <a:endParaRPr lang="en-US" sz="1100" dirty="0"/>
        </a:p>
      </dgm:t>
    </dgm:pt>
    <dgm:pt modelId="{30DDC262-EA87-4228-94E4-CFED1B6A86B4}" type="parTrans" cxnId="{A85C707D-4581-4114-AB6E-20DC8FE9AAC7}">
      <dgm:prSet/>
      <dgm:spPr/>
      <dgm:t>
        <a:bodyPr/>
        <a:lstStyle/>
        <a:p>
          <a:endParaRPr lang="en-US"/>
        </a:p>
      </dgm:t>
    </dgm:pt>
    <dgm:pt modelId="{BADB36DA-2BC5-4658-B7E7-3782EEDC6D56}" type="sibTrans" cxnId="{A85C707D-4581-4114-AB6E-20DC8FE9AAC7}">
      <dgm:prSet/>
      <dgm:spPr/>
      <dgm:t>
        <a:bodyPr/>
        <a:lstStyle/>
        <a:p>
          <a:pPr>
            <a:lnSpc>
              <a:spcPct val="100000"/>
            </a:lnSpc>
          </a:pPr>
          <a:endParaRPr lang="en-US"/>
        </a:p>
      </dgm:t>
    </dgm:pt>
    <dgm:pt modelId="{B7187394-89FB-4747-A2DD-6063AD383085}">
      <dgm:prSet custT="1"/>
      <dgm:spPr/>
      <dgm:t>
        <a:bodyPr/>
        <a:lstStyle/>
        <a:p>
          <a:pPr>
            <a:lnSpc>
              <a:spcPct val="100000"/>
            </a:lnSpc>
          </a:pPr>
          <a:r>
            <a:rPr lang="es-MX" sz="1400" dirty="0"/>
            <a:t>3- Cada aplicación corre en sus propios procesos y tiene acceso solo a su propio espacio de memoria. Esto permite que las aplicaciones para Symbian sean orientadas a "single </a:t>
          </a:r>
          <a:r>
            <a:rPr lang="es-MX" sz="1400" dirty="0" err="1"/>
            <a:t>threads</a:t>
          </a:r>
          <a:r>
            <a:rPr lang="es-MX" sz="1400" dirty="0"/>
            <a:t>" y no múltiples.</a:t>
          </a:r>
          <a:endParaRPr lang="en-US" sz="1400" dirty="0"/>
        </a:p>
      </dgm:t>
    </dgm:pt>
    <dgm:pt modelId="{347CD073-4B24-4FC2-8028-B560494C3ED0}" type="parTrans" cxnId="{DF2C799F-96F9-4608-88F0-5F9ED5844646}">
      <dgm:prSet/>
      <dgm:spPr/>
      <dgm:t>
        <a:bodyPr/>
        <a:lstStyle/>
        <a:p>
          <a:endParaRPr lang="en-US"/>
        </a:p>
      </dgm:t>
    </dgm:pt>
    <dgm:pt modelId="{A8483B26-B15F-434F-A902-B653FDB63D41}" type="sibTrans" cxnId="{DF2C799F-96F9-4608-88F0-5F9ED5844646}">
      <dgm:prSet/>
      <dgm:spPr/>
      <dgm:t>
        <a:bodyPr/>
        <a:lstStyle/>
        <a:p>
          <a:pPr>
            <a:lnSpc>
              <a:spcPct val="100000"/>
            </a:lnSpc>
          </a:pPr>
          <a:endParaRPr lang="en-US"/>
        </a:p>
      </dgm:t>
    </dgm:pt>
    <dgm:pt modelId="{6816D7E4-E134-447A-B8D6-D92755AACEF3}">
      <dgm:prSet custT="1"/>
      <dgm:spPr/>
      <dgm:t>
        <a:bodyPr/>
        <a:lstStyle/>
        <a:p>
          <a:pPr algn="just">
            <a:lnSpc>
              <a:spcPct val="100000"/>
            </a:lnSpc>
          </a:pPr>
          <a:r>
            <a:rPr lang="es-MX" sz="1400" dirty="0"/>
            <a:t>4- El sistema posee componentes que permiten el diseño de aplicaciones multiplataforma, o sea, diferentes tamaños de pantalla, color, resolución, teclados, etc. La mayoría de estos componentes han sido diseñados en C++.</a:t>
          </a:r>
          <a:endParaRPr lang="en-US" sz="1400" dirty="0"/>
        </a:p>
      </dgm:t>
    </dgm:pt>
    <dgm:pt modelId="{891842D4-FD5A-4FCB-A183-C923D7C62853}" type="parTrans" cxnId="{07485201-FC88-4171-ACC1-B2D9EA42A9F7}">
      <dgm:prSet/>
      <dgm:spPr/>
      <dgm:t>
        <a:bodyPr/>
        <a:lstStyle/>
        <a:p>
          <a:endParaRPr lang="en-US"/>
        </a:p>
      </dgm:t>
    </dgm:pt>
    <dgm:pt modelId="{83285F2C-50DC-4460-8CA2-B4B29DBE81BA}" type="sibTrans" cxnId="{07485201-FC88-4171-ACC1-B2D9EA42A9F7}">
      <dgm:prSet/>
      <dgm:spPr/>
      <dgm:t>
        <a:bodyPr/>
        <a:lstStyle/>
        <a:p>
          <a:pPr>
            <a:lnSpc>
              <a:spcPct val="100000"/>
            </a:lnSpc>
          </a:pPr>
          <a:endParaRPr lang="en-US"/>
        </a:p>
      </dgm:t>
    </dgm:pt>
    <dgm:pt modelId="{A9C89D82-880C-45E7-A197-EF12D14D99A6}">
      <dgm:prSet custT="1"/>
      <dgm:spPr/>
      <dgm:t>
        <a:bodyPr/>
        <a:lstStyle/>
        <a:p>
          <a:pPr algn="just">
            <a:lnSpc>
              <a:spcPct val="100000"/>
            </a:lnSpc>
          </a:pPr>
          <a:r>
            <a:rPr lang="es-MX" sz="1400" dirty="0"/>
            <a:t>5- Adaptabilidad al hardware específico y a las pilas de telefonía de los fabricantes.</a:t>
          </a:r>
          <a:endParaRPr lang="en-US" sz="1400" dirty="0"/>
        </a:p>
      </dgm:t>
    </dgm:pt>
    <dgm:pt modelId="{3844A857-E074-4534-B1B4-76F3AB80035A}" type="parTrans" cxnId="{8F891E51-D342-41D4-AAC4-FA0D24F12057}">
      <dgm:prSet/>
      <dgm:spPr/>
      <dgm:t>
        <a:bodyPr/>
        <a:lstStyle/>
        <a:p>
          <a:endParaRPr lang="en-US"/>
        </a:p>
      </dgm:t>
    </dgm:pt>
    <dgm:pt modelId="{CAF4A0B8-4646-4599-8A7A-0735BC9BBCAC}" type="sibTrans" cxnId="{8F891E51-D342-41D4-AAC4-FA0D24F12057}">
      <dgm:prSet/>
      <dgm:spPr/>
      <dgm:t>
        <a:bodyPr/>
        <a:lstStyle/>
        <a:p>
          <a:pPr>
            <a:lnSpc>
              <a:spcPct val="100000"/>
            </a:lnSpc>
          </a:pPr>
          <a:endParaRPr lang="en-US"/>
        </a:p>
      </dgm:t>
    </dgm:pt>
    <dgm:pt modelId="{9FB44ACF-A3A6-444C-A087-F9ED30584C82}">
      <dgm:prSet custT="1"/>
      <dgm:spPr/>
      <dgm:t>
        <a:bodyPr/>
        <a:lstStyle/>
        <a:p>
          <a:pPr>
            <a:lnSpc>
              <a:spcPct val="100000"/>
            </a:lnSpc>
          </a:pPr>
          <a:r>
            <a:rPr lang="es-MX" sz="1400" dirty="0"/>
            <a:t>6- Manejo fiable de los datos, incluso en caso de fallo en la comunicación o falta de recursos, como memoria, disco o batería.</a:t>
          </a:r>
          <a:endParaRPr lang="en-US" sz="1400" dirty="0"/>
        </a:p>
      </dgm:t>
    </dgm:pt>
    <dgm:pt modelId="{D4DC5F23-88A0-4244-BB04-571EBA688D11}" type="parTrans" cxnId="{63AD6877-4FA1-4666-B3F8-6453783B6A97}">
      <dgm:prSet/>
      <dgm:spPr/>
      <dgm:t>
        <a:bodyPr/>
        <a:lstStyle/>
        <a:p>
          <a:endParaRPr lang="en-US"/>
        </a:p>
      </dgm:t>
    </dgm:pt>
    <dgm:pt modelId="{6253A773-5016-4497-8081-21639B2D672E}" type="sibTrans" cxnId="{63AD6877-4FA1-4666-B3F8-6453783B6A97}">
      <dgm:prSet/>
      <dgm:spPr/>
      <dgm:t>
        <a:bodyPr/>
        <a:lstStyle/>
        <a:p>
          <a:pPr>
            <a:lnSpc>
              <a:spcPct val="100000"/>
            </a:lnSpc>
          </a:pPr>
          <a:endParaRPr lang="en-US"/>
        </a:p>
      </dgm:t>
    </dgm:pt>
    <dgm:pt modelId="{C268BC13-4D46-4F58-A9AB-1427B608AEDC}">
      <dgm:prSet/>
      <dgm:spPr/>
      <dgm:t>
        <a:bodyPr/>
        <a:lstStyle/>
        <a:p>
          <a:pPr>
            <a:lnSpc>
              <a:spcPct val="100000"/>
            </a:lnSpc>
          </a:pPr>
          <a:r>
            <a:rPr lang="es-MX" dirty="0"/>
            <a:t>7- Consistencia en la comunicación entre los datos propios del dispositivo y otros.</a:t>
          </a:r>
          <a:endParaRPr lang="en-US" dirty="0"/>
        </a:p>
      </dgm:t>
    </dgm:pt>
    <dgm:pt modelId="{11F84D77-CA83-4940-98D5-02FD16C515BB}" type="parTrans" cxnId="{CE968062-F8AA-4FFC-B33C-417C6A837980}">
      <dgm:prSet/>
      <dgm:spPr/>
      <dgm:t>
        <a:bodyPr/>
        <a:lstStyle/>
        <a:p>
          <a:endParaRPr lang="en-US"/>
        </a:p>
      </dgm:t>
    </dgm:pt>
    <dgm:pt modelId="{E4D01DFF-F80E-476D-89A4-030CA7BB3B94}" type="sibTrans" cxnId="{CE968062-F8AA-4FFC-B33C-417C6A837980}">
      <dgm:prSet/>
      <dgm:spPr/>
      <dgm:t>
        <a:bodyPr/>
        <a:lstStyle/>
        <a:p>
          <a:endParaRPr lang="en-US"/>
        </a:p>
      </dgm:t>
    </dgm:pt>
    <dgm:pt modelId="{5325FEC1-69BE-4982-BFF9-D5E6C5EEE954}" type="pres">
      <dgm:prSet presAssocID="{FBFACD6F-34D4-43A1-A86D-ED6A3E301BF1}" presName="root" presStyleCnt="0">
        <dgm:presLayoutVars>
          <dgm:dir/>
          <dgm:resizeHandles val="exact"/>
        </dgm:presLayoutVars>
      </dgm:prSet>
      <dgm:spPr/>
    </dgm:pt>
    <dgm:pt modelId="{7ED133A4-2AAF-4A29-AEB4-423DBD9EC9FC}" type="pres">
      <dgm:prSet presAssocID="{FBFACD6F-34D4-43A1-A86D-ED6A3E301BF1}" presName="container" presStyleCnt="0">
        <dgm:presLayoutVars>
          <dgm:dir/>
          <dgm:resizeHandles val="exact"/>
        </dgm:presLayoutVars>
      </dgm:prSet>
      <dgm:spPr/>
    </dgm:pt>
    <dgm:pt modelId="{F40991C3-D471-4AB2-A63F-AF91BEAED9D7}" type="pres">
      <dgm:prSet presAssocID="{B898B881-45EA-4EC3-BE77-CBA490A73A87}" presName="compNode" presStyleCnt="0"/>
      <dgm:spPr/>
    </dgm:pt>
    <dgm:pt modelId="{F1A1ED16-8189-4E52-B9FF-71CB18E7DD15}" type="pres">
      <dgm:prSet presAssocID="{B898B881-45EA-4EC3-BE77-CBA490A73A87}" presName="iconBgRect" presStyleLbl="bgShp" presStyleIdx="0" presStyleCnt="7"/>
      <dgm:spPr/>
    </dgm:pt>
    <dgm:pt modelId="{ED73E3A4-FED3-4B67-976B-795971489CBF}" type="pres">
      <dgm:prSet presAssocID="{B898B881-45EA-4EC3-BE77-CBA490A73A87}"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dozer"/>
        </a:ext>
      </dgm:extLst>
    </dgm:pt>
    <dgm:pt modelId="{063A52CC-C319-42F7-8B06-4FF61ADF730E}" type="pres">
      <dgm:prSet presAssocID="{B898B881-45EA-4EC3-BE77-CBA490A73A87}" presName="spaceRect" presStyleCnt="0"/>
      <dgm:spPr/>
    </dgm:pt>
    <dgm:pt modelId="{FB5491A5-6DDF-4A89-A535-35A1A42393CB}" type="pres">
      <dgm:prSet presAssocID="{B898B881-45EA-4EC3-BE77-CBA490A73A87}" presName="textRect" presStyleLbl="revTx" presStyleIdx="0" presStyleCnt="7" custScaleX="105841">
        <dgm:presLayoutVars>
          <dgm:chMax val="1"/>
          <dgm:chPref val="1"/>
        </dgm:presLayoutVars>
      </dgm:prSet>
      <dgm:spPr/>
    </dgm:pt>
    <dgm:pt modelId="{39C1213E-6D51-43EB-902E-16D9032A0C41}" type="pres">
      <dgm:prSet presAssocID="{9DFF058C-5C02-448F-A946-32CF25974DD3}" presName="sibTrans" presStyleLbl="sibTrans2D1" presStyleIdx="0" presStyleCnt="0"/>
      <dgm:spPr/>
    </dgm:pt>
    <dgm:pt modelId="{270D9473-1EC7-4BFF-AE3C-C9439C242FAA}" type="pres">
      <dgm:prSet presAssocID="{DAC7209A-CCE1-4B3A-9AEB-A6D9D0F28F6D}" presName="compNode" presStyleCnt="0"/>
      <dgm:spPr/>
    </dgm:pt>
    <dgm:pt modelId="{F5F06B6E-A6DE-4EEA-A316-8A3C66D6C9DB}" type="pres">
      <dgm:prSet presAssocID="{DAC7209A-CCE1-4B3A-9AEB-A6D9D0F28F6D}" presName="iconBgRect" presStyleLbl="bgShp" presStyleIdx="1" presStyleCnt="7"/>
      <dgm:spPr/>
    </dgm:pt>
    <dgm:pt modelId="{6BD4743E-FB6C-45E2-B61B-23459ED81CA3}" type="pres">
      <dgm:prSet presAssocID="{DAC7209A-CCE1-4B3A-9AEB-A6D9D0F28F6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e"/>
        </a:ext>
      </dgm:extLst>
    </dgm:pt>
    <dgm:pt modelId="{6F4829C9-7C1D-422D-9265-BB473AFB5F10}" type="pres">
      <dgm:prSet presAssocID="{DAC7209A-CCE1-4B3A-9AEB-A6D9D0F28F6D}" presName="spaceRect" presStyleCnt="0"/>
      <dgm:spPr/>
    </dgm:pt>
    <dgm:pt modelId="{1558D97E-C164-4E2A-B9CF-8B9809E5939B}" type="pres">
      <dgm:prSet presAssocID="{DAC7209A-CCE1-4B3A-9AEB-A6D9D0F28F6D}" presName="textRect" presStyleLbl="revTx" presStyleIdx="1" presStyleCnt="7">
        <dgm:presLayoutVars>
          <dgm:chMax val="1"/>
          <dgm:chPref val="1"/>
        </dgm:presLayoutVars>
      </dgm:prSet>
      <dgm:spPr/>
    </dgm:pt>
    <dgm:pt modelId="{D8AD4BC6-B5C5-4D25-93CF-AFB8DA0E60D8}" type="pres">
      <dgm:prSet presAssocID="{BADB36DA-2BC5-4658-B7E7-3782EEDC6D56}" presName="sibTrans" presStyleLbl="sibTrans2D1" presStyleIdx="0" presStyleCnt="0"/>
      <dgm:spPr/>
    </dgm:pt>
    <dgm:pt modelId="{FA180927-1179-4EC6-A1C4-0076DBE1103B}" type="pres">
      <dgm:prSet presAssocID="{B7187394-89FB-4747-A2DD-6063AD383085}" presName="compNode" presStyleCnt="0"/>
      <dgm:spPr/>
    </dgm:pt>
    <dgm:pt modelId="{6E701852-85B5-45C9-B2FE-2C4F38E83A5D}" type="pres">
      <dgm:prSet presAssocID="{B7187394-89FB-4747-A2DD-6063AD383085}" presName="iconBgRect" presStyleLbl="bgShp" presStyleIdx="2" presStyleCnt="7"/>
      <dgm:spPr/>
    </dgm:pt>
    <dgm:pt modelId="{92B20962-8417-4BEB-9D08-1DD9F5D40DB2}" type="pres">
      <dgm:prSet presAssocID="{B7187394-89FB-4747-A2DD-6063AD383085}"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2C1F52A1-17D3-432A-94DF-22257AB55C20}" type="pres">
      <dgm:prSet presAssocID="{B7187394-89FB-4747-A2DD-6063AD383085}" presName="spaceRect" presStyleCnt="0"/>
      <dgm:spPr/>
    </dgm:pt>
    <dgm:pt modelId="{EE37873B-6A33-4663-9E50-7E2DEE6045A5}" type="pres">
      <dgm:prSet presAssocID="{B7187394-89FB-4747-A2DD-6063AD383085}" presName="textRect" presStyleLbl="revTx" presStyleIdx="2" presStyleCnt="7">
        <dgm:presLayoutVars>
          <dgm:chMax val="1"/>
          <dgm:chPref val="1"/>
        </dgm:presLayoutVars>
      </dgm:prSet>
      <dgm:spPr/>
    </dgm:pt>
    <dgm:pt modelId="{08522849-73D0-4828-A23C-33102A229BB1}" type="pres">
      <dgm:prSet presAssocID="{A8483B26-B15F-434F-A902-B653FDB63D41}" presName="sibTrans" presStyleLbl="sibTrans2D1" presStyleIdx="0" presStyleCnt="0"/>
      <dgm:spPr/>
    </dgm:pt>
    <dgm:pt modelId="{40703F2E-388C-44E8-97AA-F506F3D776D1}" type="pres">
      <dgm:prSet presAssocID="{6816D7E4-E134-447A-B8D6-D92755AACEF3}" presName="compNode" presStyleCnt="0"/>
      <dgm:spPr/>
    </dgm:pt>
    <dgm:pt modelId="{1DA82553-8C70-4D59-A7B8-C9C6C4DCBBB1}" type="pres">
      <dgm:prSet presAssocID="{6816D7E4-E134-447A-B8D6-D92755AACEF3}" presName="iconBgRect" presStyleLbl="bgShp" presStyleIdx="3" presStyleCnt="7"/>
      <dgm:spPr/>
    </dgm:pt>
    <dgm:pt modelId="{C6AD1645-1739-4D4A-9D45-5CE0F7BA0E88}" type="pres">
      <dgm:prSet presAssocID="{6816D7E4-E134-447A-B8D6-D92755AACEF3}"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shi"/>
        </a:ext>
      </dgm:extLst>
    </dgm:pt>
    <dgm:pt modelId="{E7AB75CE-2207-490D-BEF4-A6C35D01648A}" type="pres">
      <dgm:prSet presAssocID="{6816D7E4-E134-447A-B8D6-D92755AACEF3}" presName="spaceRect" presStyleCnt="0"/>
      <dgm:spPr/>
    </dgm:pt>
    <dgm:pt modelId="{22C8E803-3AEF-43DA-945D-F5BACC4EEFCA}" type="pres">
      <dgm:prSet presAssocID="{6816D7E4-E134-447A-B8D6-D92755AACEF3}" presName="textRect" presStyleLbl="revTx" presStyleIdx="3" presStyleCnt="7" custScaleX="105621" custLinFactNeighborY="22075">
        <dgm:presLayoutVars>
          <dgm:chMax val="1"/>
          <dgm:chPref val="1"/>
        </dgm:presLayoutVars>
      </dgm:prSet>
      <dgm:spPr/>
    </dgm:pt>
    <dgm:pt modelId="{1F46C56D-94F6-43A1-9E8F-A40D9F53D86A}" type="pres">
      <dgm:prSet presAssocID="{83285F2C-50DC-4460-8CA2-B4B29DBE81BA}" presName="sibTrans" presStyleLbl="sibTrans2D1" presStyleIdx="0" presStyleCnt="0"/>
      <dgm:spPr/>
    </dgm:pt>
    <dgm:pt modelId="{BD435A94-E76D-4D6D-AE1E-36A4B6991C93}" type="pres">
      <dgm:prSet presAssocID="{A9C89D82-880C-45E7-A197-EF12D14D99A6}" presName="compNode" presStyleCnt="0"/>
      <dgm:spPr/>
    </dgm:pt>
    <dgm:pt modelId="{E1156C42-9A10-4FEB-8BB2-4BDBDE608C50}" type="pres">
      <dgm:prSet presAssocID="{A9C89D82-880C-45E7-A197-EF12D14D99A6}" presName="iconBgRect" presStyleLbl="bgShp" presStyleIdx="4" presStyleCnt="7"/>
      <dgm:spPr/>
    </dgm:pt>
    <dgm:pt modelId="{7EFE6E4A-EC14-453E-9F96-FE101FDB403B}" type="pres">
      <dgm:prSet presAssocID="{A9C89D82-880C-45E7-A197-EF12D14D99A6}"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léfono"/>
        </a:ext>
      </dgm:extLst>
    </dgm:pt>
    <dgm:pt modelId="{6D87FB02-AF05-4105-9935-D0B68B8ABE3C}" type="pres">
      <dgm:prSet presAssocID="{A9C89D82-880C-45E7-A197-EF12D14D99A6}" presName="spaceRect" presStyleCnt="0"/>
      <dgm:spPr/>
    </dgm:pt>
    <dgm:pt modelId="{089B144D-4350-4731-909D-FA594663B4FD}" type="pres">
      <dgm:prSet presAssocID="{A9C89D82-880C-45E7-A197-EF12D14D99A6}" presName="textRect" presStyleLbl="revTx" presStyleIdx="4" presStyleCnt="7" custLinFactNeighborY="7123">
        <dgm:presLayoutVars>
          <dgm:chMax val="1"/>
          <dgm:chPref val="1"/>
        </dgm:presLayoutVars>
      </dgm:prSet>
      <dgm:spPr/>
    </dgm:pt>
    <dgm:pt modelId="{1185EA3A-BC53-41C3-B734-95616B7D2B86}" type="pres">
      <dgm:prSet presAssocID="{CAF4A0B8-4646-4599-8A7A-0735BC9BBCAC}" presName="sibTrans" presStyleLbl="sibTrans2D1" presStyleIdx="0" presStyleCnt="0"/>
      <dgm:spPr/>
    </dgm:pt>
    <dgm:pt modelId="{1D79E5DF-8281-4D23-8B67-C9C5752244DB}" type="pres">
      <dgm:prSet presAssocID="{9FB44ACF-A3A6-444C-A087-F9ED30584C82}" presName="compNode" presStyleCnt="0"/>
      <dgm:spPr/>
    </dgm:pt>
    <dgm:pt modelId="{E7B61FE1-F1E3-4381-BB42-EA4F6572CF34}" type="pres">
      <dgm:prSet presAssocID="{9FB44ACF-A3A6-444C-A087-F9ED30584C82}" presName="iconBgRect" presStyleLbl="bgShp" presStyleIdx="5" presStyleCnt="7"/>
      <dgm:spPr/>
    </dgm:pt>
    <dgm:pt modelId="{F210D161-798D-4814-8E1C-2933BF9D26EC}" type="pres">
      <dgm:prSet presAssocID="{9FB44ACF-A3A6-444C-A087-F9ED30584C8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all center"/>
        </a:ext>
      </dgm:extLst>
    </dgm:pt>
    <dgm:pt modelId="{3D275A34-AC83-40C7-9C6D-D977D9A0D555}" type="pres">
      <dgm:prSet presAssocID="{9FB44ACF-A3A6-444C-A087-F9ED30584C82}" presName="spaceRect" presStyleCnt="0"/>
      <dgm:spPr/>
    </dgm:pt>
    <dgm:pt modelId="{9153475D-7C90-4687-B0E0-9DAE1747DBED}" type="pres">
      <dgm:prSet presAssocID="{9FB44ACF-A3A6-444C-A087-F9ED30584C82}" presName="textRect" presStyleLbl="revTx" presStyleIdx="5" presStyleCnt="7">
        <dgm:presLayoutVars>
          <dgm:chMax val="1"/>
          <dgm:chPref val="1"/>
        </dgm:presLayoutVars>
      </dgm:prSet>
      <dgm:spPr/>
    </dgm:pt>
    <dgm:pt modelId="{30437CCE-2368-4D97-8F52-3210DA9449FA}" type="pres">
      <dgm:prSet presAssocID="{6253A773-5016-4497-8081-21639B2D672E}" presName="sibTrans" presStyleLbl="sibTrans2D1" presStyleIdx="0" presStyleCnt="0"/>
      <dgm:spPr/>
    </dgm:pt>
    <dgm:pt modelId="{83DEA5B7-9EBB-4E2A-89F7-20592187B630}" type="pres">
      <dgm:prSet presAssocID="{C268BC13-4D46-4F58-A9AB-1427B608AEDC}" presName="compNode" presStyleCnt="0"/>
      <dgm:spPr/>
    </dgm:pt>
    <dgm:pt modelId="{A4A56B4D-6024-49E6-A5CC-432160C92185}" type="pres">
      <dgm:prSet presAssocID="{C268BC13-4D46-4F58-A9AB-1427B608AEDC}" presName="iconBgRect" presStyleLbl="bgShp" presStyleIdx="6" presStyleCnt="7" custLinFactX="200000" custLinFactNeighborX="202974" custLinFactNeighborY="-3053"/>
      <dgm:spPr/>
    </dgm:pt>
    <dgm:pt modelId="{27892F6E-9E79-47DA-BAA0-24AA33ADA89B}" type="pres">
      <dgm:prSet presAssocID="{C268BC13-4D46-4F58-A9AB-1427B608AEDC}" presName="iconRect" presStyleLbl="node1" presStyleIdx="6" presStyleCnt="7" custLinFactX="300000" custLinFactNeighborX="393026" custLinFactNeighborY="-1"/>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ateo"/>
        </a:ext>
      </dgm:extLst>
    </dgm:pt>
    <dgm:pt modelId="{E842FE5F-2165-46B9-85D4-EF8B25F323CB}" type="pres">
      <dgm:prSet presAssocID="{C268BC13-4D46-4F58-A9AB-1427B608AEDC}" presName="spaceRect" presStyleCnt="0"/>
      <dgm:spPr/>
    </dgm:pt>
    <dgm:pt modelId="{F5458991-CB7E-487B-B7FE-3FEE15E7FCB8}" type="pres">
      <dgm:prSet presAssocID="{C268BC13-4D46-4F58-A9AB-1427B608AEDC}" presName="textRect" presStyleLbl="revTx" presStyleIdx="6" presStyleCnt="7" custLinFactX="71390" custLinFactNeighborX="100000" custLinFactNeighborY="-8141">
        <dgm:presLayoutVars>
          <dgm:chMax val="1"/>
          <dgm:chPref val="1"/>
        </dgm:presLayoutVars>
      </dgm:prSet>
      <dgm:spPr/>
    </dgm:pt>
  </dgm:ptLst>
  <dgm:cxnLst>
    <dgm:cxn modelId="{07485201-FC88-4171-ACC1-B2D9EA42A9F7}" srcId="{FBFACD6F-34D4-43A1-A86D-ED6A3E301BF1}" destId="{6816D7E4-E134-447A-B8D6-D92755AACEF3}" srcOrd="3" destOrd="0" parTransId="{891842D4-FD5A-4FCB-A183-C923D7C62853}" sibTransId="{83285F2C-50DC-4460-8CA2-B4B29DBE81BA}"/>
    <dgm:cxn modelId="{38B7BF0F-291F-4174-94CD-81318D3963C1}" type="presOf" srcId="{6816D7E4-E134-447A-B8D6-D92755AACEF3}" destId="{22C8E803-3AEF-43DA-945D-F5BACC4EEFCA}" srcOrd="0" destOrd="0" presId="urn:microsoft.com/office/officeart/2018/2/layout/IconCircleList"/>
    <dgm:cxn modelId="{86CB8C16-C94F-424C-ACD6-0D3C3A029F51}" type="presOf" srcId="{9DFF058C-5C02-448F-A946-32CF25974DD3}" destId="{39C1213E-6D51-43EB-902E-16D9032A0C41}" srcOrd="0" destOrd="0" presId="urn:microsoft.com/office/officeart/2018/2/layout/IconCircleList"/>
    <dgm:cxn modelId="{9A2F1F22-BBB8-4AF6-9DE7-44802E07A115}" type="presOf" srcId="{CAF4A0B8-4646-4599-8A7A-0735BC9BBCAC}" destId="{1185EA3A-BC53-41C3-B734-95616B7D2B86}" srcOrd="0" destOrd="0" presId="urn:microsoft.com/office/officeart/2018/2/layout/IconCircleList"/>
    <dgm:cxn modelId="{58CF9C3B-51C6-4EFF-8BF9-54240515D0BB}" type="presOf" srcId="{C268BC13-4D46-4F58-A9AB-1427B608AEDC}" destId="{F5458991-CB7E-487B-B7FE-3FEE15E7FCB8}" srcOrd="0" destOrd="0" presId="urn:microsoft.com/office/officeart/2018/2/layout/IconCircleList"/>
    <dgm:cxn modelId="{BE4DEC40-A358-4CEF-A143-5104BAA618B3}" type="presOf" srcId="{9FB44ACF-A3A6-444C-A087-F9ED30584C82}" destId="{9153475D-7C90-4687-B0E0-9DAE1747DBED}" srcOrd="0" destOrd="0" presId="urn:microsoft.com/office/officeart/2018/2/layout/IconCircleList"/>
    <dgm:cxn modelId="{CE968062-F8AA-4FFC-B33C-417C6A837980}" srcId="{FBFACD6F-34D4-43A1-A86D-ED6A3E301BF1}" destId="{C268BC13-4D46-4F58-A9AB-1427B608AEDC}" srcOrd="6" destOrd="0" parTransId="{11F84D77-CA83-4940-98D5-02FD16C515BB}" sibTransId="{E4D01DFF-F80E-476D-89A4-030CA7BB3B94}"/>
    <dgm:cxn modelId="{508EAA48-4119-4DAC-92AC-59351737C78B}" type="presOf" srcId="{BADB36DA-2BC5-4658-B7E7-3782EEDC6D56}" destId="{D8AD4BC6-B5C5-4D25-93CF-AFB8DA0E60D8}" srcOrd="0" destOrd="0" presId="urn:microsoft.com/office/officeart/2018/2/layout/IconCircleList"/>
    <dgm:cxn modelId="{6DA7AD4A-E5CA-46A9-B18E-96286A509287}" type="presOf" srcId="{B898B881-45EA-4EC3-BE77-CBA490A73A87}" destId="{FB5491A5-6DDF-4A89-A535-35A1A42393CB}" srcOrd="0" destOrd="0" presId="urn:microsoft.com/office/officeart/2018/2/layout/IconCircleList"/>
    <dgm:cxn modelId="{8F891E51-D342-41D4-AAC4-FA0D24F12057}" srcId="{FBFACD6F-34D4-43A1-A86D-ED6A3E301BF1}" destId="{A9C89D82-880C-45E7-A197-EF12D14D99A6}" srcOrd="4" destOrd="0" parTransId="{3844A857-E074-4534-B1B4-76F3AB80035A}" sibTransId="{CAF4A0B8-4646-4599-8A7A-0735BC9BBCAC}"/>
    <dgm:cxn modelId="{E7512577-DDCE-4419-A233-8F9B13E3F6CD}" type="presOf" srcId="{DAC7209A-CCE1-4B3A-9AEB-A6D9D0F28F6D}" destId="{1558D97E-C164-4E2A-B9CF-8B9809E5939B}" srcOrd="0" destOrd="0" presId="urn:microsoft.com/office/officeart/2018/2/layout/IconCircleList"/>
    <dgm:cxn modelId="{63AD6877-4FA1-4666-B3F8-6453783B6A97}" srcId="{FBFACD6F-34D4-43A1-A86D-ED6A3E301BF1}" destId="{9FB44ACF-A3A6-444C-A087-F9ED30584C82}" srcOrd="5" destOrd="0" parTransId="{D4DC5F23-88A0-4244-BB04-571EBA688D11}" sibTransId="{6253A773-5016-4497-8081-21639B2D672E}"/>
    <dgm:cxn modelId="{3CC39B58-117D-45B5-BF71-D31C59A9ECEC}" type="presOf" srcId="{A8483B26-B15F-434F-A902-B653FDB63D41}" destId="{08522849-73D0-4828-A23C-33102A229BB1}" srcOrd="0" destOrd="0" presId="urn:microsoft.com/office/officeart/2018/2/layout/IconCircleList"/>
    <dgm:cxn modelId="{A85C707D-4581-4114-AB6E-20DC8FE9AAC7}" srcId="{FBFACD6F-34D4-43A1-A86D-ED6A3E301BF1}" destId="{DAC7209A-CCE1-4B3A-9AEB-A6D9D0F28F6D}" srcOrd="1" destOrd="0" parTransId="{30DDC262-EA87-4228-94E4-CFED1B6A86B4}" sibTransId="{BADB36DA-2BC5-4658-B7E7-3782EEDC6D56}"/>
    <dgm:cxn modelId="{605B598C-AE22-4B41-92A7-FE3EC2080D68}" type="presOf" srcId="{83285F2C-50DC-4460-8CA2-B4B29DBE81BA}" destId="{1F46C56D-94F6-43A1-9E8F-A40D9F53D86A}" srcOrd="0" destOrd="0" presId="urn:microsoft.com/office/officeart/2018/2/layout/IconCircleList"/>
    <dgm:cxn modelId="{D9E54E95-77A6-4BB2-9742-42CBAB183895}" type="presOf" srcId="{B7187394-89FB-4747-A2DD-6063AD383085}" destId="{EE37873B-6A33-4663-9E50-7E2DEE6045A5}" srcOrd="0" destOrd="0" presId="urn:microsoft.com/office/officeart/2018/2/layout/IconCircleList"/>
    <dgm:cxn modelId="{DF2C799F-96F9-4608-88F0-5F9ED5844646}" srcId="{FBFACD6F-34D4-43A1-A86D-ED6A3E301BF1}" destId="{B7187394-89FB-4747-A2DD-6063AD383085}" srcOrd="2" destOrd="0" parTransId="{347CD073-4B24-4FC2-8028-B560494C3ED0}" sibTransId="{A8483B26-B15F-434F-A902-B653FDB63D41}"/>
    <dgm:cxn modelId="{ACC8F09F-72F3-41E3-93F4-900DE8AEBEC1}" type="presOf" srcId="{A9C89D82-880C-45E7-A197-EF12D14D99A6}" destId="{089B144D-4350-4731-909D-FA594663B4FD}" srcOrd="0" destOrd="0" presId="urn:microsoft.com/office/officeart/2018/2/layout/IconCircleList"/>
    <dgm:cxn modelId="{22A24BB8-7B08-4018-A5A4-D8A5234D38C1}" srcId="{FBFACD6F-34D4-43A1-A86D-ED6A3E301BF1}" destId="{B898B881-45EA-4EC3-BE77-CBA490A73A87}" srcOrd="0" destOrd="0" parTransId="{061FC5CB-B84D-4199-B716-6FB8B14165D3}" sibTransId="{9DFF058C-5C02-448F-A946-32CF25974DD3}"/>
    <dgm:cxn modelId="{EAD648C0-5A9A-4980-9BDB-80DB36C121AF}" type="presOf" srcId="{FBFACD6F-34D4-43A1-A86D-ED6A3E301BF1}" destId="{5325FEC1-69BE-4982-BFF9-D5E6C5EEE954}" srcOrd="0" destOrd="0" presId="urn:microsoft.com/office/officeart/2018/2/layout/IconCircleList"/>
    <dgm:cxn modelId="{197F63D0-F882-4729-A845-FD0CC20DB273}" type="presOf" srcId="{6253A773-5016-4497-8081-21639B2D672E}" destId="{30437CCE-2368-4D97-8F52-3210DA9449FA}" srcOrd="0" destOrd="0" presId="urn:microsoft.com/office/officeart/2018/2/layout/IconCircleList"/>
    <dgm:cxn modelId="{76C9A57E-254E-4CF3-A94C-5870FD5F18A3}" type="presParOf" srcId="{5325FEC1-69BE-4982-BFF9-D5E6C5EEE954}" destId="{7ED133A4-2AAF-4A29-AEB4-423DBD9EC9FC}" srcOrd="0" destOrd="0" presId="urn:microsoft.com/office/officeart/2018/2/layout/IconCircleList"/>
    <dgm:cxn modelId="{7ED377F6-8952-46F2-AB7D-1766416AE17C}" type="presParOf" srcId="{7ED133A4-2AAF-4A29-AEB4-423DBD9EC9FC}" destId="{F40991C3-D471-4AB2-A63F-AF91BEAED9D7}" srcOrd="0" destOrd="0" presId="urn:microsoft.com/office/officeart/2018/2/layout/IconCircleList"/>
    <dgm:cxn modelId="{B0D2A13B-3B19-4AB9-A12C-7B48949BBFF5}" type="presParOf" srcId="{F40991C3-D471-4AB2-A63F-AF91BEAED9D7}" destId="{F1A1ED16-8189-4E52-B9FF-71CB18E7DD15}" srcOrd="0" destOrd="0" presId="urn:microsoft.com/office/officeart/2018/2/layout/IconCircleList"/>
    <dgm:cxn modelId="{6127E1FA-B0E9-4E3D-9B41-6962B36AEBC8}" type="presParOf" srcId="{F40991C3-D471-4AB2-A63F-AF91BEAED9D7}" destId="{ED73E3A4-FED3-4B67-976B-795971489CBF}" srcOrd="1" destOrd="0" presId="urn:microsoft.com/office/officeart/2018/2/layout/IconCircleList"/>
    <dgm:cxn modelId="{AB359F65-B1CD-43D2-90DF-944BB735B264}" type="presParOf" srcId="{F40991C3-D471-4AB2-A63F-AF91BEAED9D7}" destId="{063A52CC-C319-42F7-8B06-4FF61ADF730E}" srcOrd="2" destOrd="0" presId="urn:microsoft.com/office/officeart/2018/2/layout/IconCircleList"/>
    <dgm:cxn modelId="{DC2AE136-D499-4DF3-A186-B5570BB4A051}" type="presParOf" srcId="{F40991C3-D471-4AB2-A63F-AF91BEAED9D7}" destId="{FB5491A5-6DDF-4A89-A535-35A1A42393CB}" srcOrd="3" destOrd="0" presId="urn:microsoft.com/office/officeart/2018/2/layout/IconCircleList"/>
    <dgm:cxn modelId="{85B6E440-7399-4D2E-BFD1-9CAAEA240C37}" type="presParOf" srcId="{7ED133A4-2AAF-4A29-AEB4-423DBD9EC9FC}" destId="{39C1213E-6D51-43EB-902E-16D9032A0C41}" srcOrd="1" destOrd="0" presId="urn:microsoft.com/office/officeart/2018/2/layout/IconCircleList"/>
    <dgm:cxn modelId="{7A40060D-4B10-4972-8C0C-DF549BDC3433}" type="presParOf" srcId="{7ED133A4-2AAF-4A29-AEB4-423DBD9EC9FC}" destId="{270D9473-1EC7-4BFF-AE3C-C9439C242FAA}" srcOrd="2" destOrd="0" presId="urn:microsoft.com/office/officeart/2018/2/layout/IconCircleList"/>
    <dgm:cxn modelId="{58F5220E-4DFD-41CA-A8F9-60829BF8C3BD}" type="presParOf" srcId="{270D9473-1EC7-4BFF-AE3C-C9439C242FAA}" destId="{F5F06B6E-A6DE-4EEA-A316-8A3C66D6C9DB}" srcOrd="0" destOrd="0" presId="urn:microsoft.com/office/officeart/2018/2/layout/IconCircleList"/>
    <dgm:cxn modelId="{90A730E6-9F0A-410C-91FB-85FB91DC5015}" type="presParOf" srcId="{270D9473-1EC7-4BFF-AE3C-C9439C242FAA}" destId="{6BD4743E-FB6C-45E2-B61B-23459ED81CA3}" srcOrd="1" destOrd="0" presId="urn:microsoft.com/office/officeart/2018/2/layout/IconCircleList"/>
    <dgm:cxn modelId="{AA21F9F7-DD35-45CC-806E-2F5DA98458C4}" type="presParOf" srcId="{270D9473-1EC7-4BFF-AE3C-C9439C242FAA}" destId="{6F4829C9-7C1D-422D-9265-BB473AFB5F10}" srcOrd="2" destOrd="0" presId="urn:microsoft.com/office/officeart/2018/2/layout/IconCircleList"/>
    <dgm:cxn modelId="{D06F8725-7963-437E-B724-6181CC02A195}" type="presParOf" srcId="{270D9473-1EC7-4BFF-AE3C-C9439C242FAA}" destId="{1558D97E-C164-4E2A-B9CF-8B9809E5939B}" srcOrd="3" destOrd="0" presId="urn:microsoft.com/office/officeart/2018/2/layout/IconCircleList"/>
    <dgm:cxn modelId="{E7FEF067-D462-4D82-AE0A-454DA08CBF75}" type="presParOf" srcId="{7ED133A4-2AAF-4A29-AEB4-423DBD9EC9FC}" destId="{D8AD4BC6-B5C5-4D25-93CF-AFB8DA0E60D8}" srcOrd="3" destOrd="0" presId="urn:microsoft.com/office/officeart/2018/2/layout/IconCircleList"/>
    <dgm:cxn modelId="{CD292161-7DFA-4E51-9505-91943E20C1B5}" type="presParOf" srcId="{7ED133A4-2AAF-4A29-AEB4-423DBD9EC9FC}" destId="{FA180927-1179-4EC6-A1C4-0076DBE1103B}" srcOrd="4" destOrd="0" presId="urn:microsoft.com/office/officeart/2018/2/layout/IconCircleList"/>
    <dgm:cxn modelId="{36E0189A-BA8C-48AC-BCF5-8CC0F396987E}" type="presParOf" srcId="{FA180927-1179-4EC6-A1C4-0076DBE1103B}" destId="{6E701852-85B5-45C9-B2FE-2C4F38E83A5D}" srcOrd="0" destOrd="0" presId="urn:microsoft.com/office/officeart/2018/2/layout/IconCircleList"/>
    <dgm:cxn modelId="{611F5394-76AD-46AC-958A-F4562BC775DC}" type="presParOf" srcId="{FA180927-1179-4EC6-A1C4-0076DBE1103B}" destId="{92B20962-8417-4BEB-9D08-1DD9F5D40DB2}" srcOrd="1" destOrd="0" presId="urn:microsoft.com/office/officeart/2018/2/layout/IconCircleList"/>
    <dgm:cxn modelId="{745CDDF4-CA15-4D8F-A08B-6E9E9D4C5FC3}" type="presParOf" srcId="{FA180927-1179-4EC6-A1C4-0076DBE1103B}" destId="{2C1F52A1-17D3-432A-94DF-22257AB55C20}" srcOrd="2" destOrd="0" presId="urn:microsoft.com/office/officeart/2018/2/layout/IconCircleList"/>
    <dgm:cxn modelId="{F82B31D4-51F8-49D0-95EC-1E431CB4773D}" type="presParOf" srcId="{FA180927-1179-4EC6-A1C4-0076DBE1103B}" destId="{EE37873B-6A33-4663-9E50-7E2DEE6045A5}" srcOrd="3" destOrd="0" presId="urn:microsoft.com/office/officeart/2018/2/layout/IconCircleList"/>
    <dgm:cxn modelId="{C4F705E7-1B98-425E-BC5C-187E539321DB}" type="presParOf" srcId="{7ED133A4-2AAF-4A29-AEB4-423DBD9EC9FC}" destId="{08522849-73D0-4828-A23C-33102A229BB1}" srcOrd="5" destOrd="0" presId="urn:microsoft.com/office/officeart/2018/2/layout/IconCircleList"/>
    <dgm:cxn modelId="{B2676E28-C865-4C84-96CC-779ADB107186}" type="presParOf" srcId="{7ED133A4-2AAF-4A29-AEB4-423DBD9EC9FC}" destId="{40703F2E-388C-44E8-97AA-F506F3D776D1}" srcOrd="6" destOrd="0" presId="urn:microsoft.com/office/officeart/2018/2/layout/IconCircleList"/>
    <dgm:cxn modelId="{6ADDA9C0-ECFE-44A5-8BCC-A2218D6DE680}" type="presParOf" srcId="{40703F2E-388C-44E8-97AA-F506F3D776D1}" destId="{1DA82553-8C70-4D59-A7B8-C9C6C4DCBBB1}" srcOrd="0" destOrd="0" presId="urn:microsoft.com/office/officeart/2018/2/layout/IconCircleList"/>
    <dgm:cxn modelId="{1DC5C1D4-B9B0-4F8A-A396-4F2D6227A80C}" type="presParOf" srcId="{40703F2E-388C-44E8-97AA-F506F3D776D1}" destId="{C6AD1645-1739-4D4A-9D45-5CE0F7BA0E88}" srcOrd="1" destOrd="0" presId="urn:microsoft.com/office/officeart/2018/2/layout/IconCircleList"/>
    <dgm:cxn modelId="{9B673547-D04C-43F5-9AF9-6DCF3D49CD01}" type="presParOf" srcId="{40703F2E-388C-44E8-97AA-F506F3D776D1}" destId="{E7AB75CE-2207-490D-BEF4-A6C35D01648A}" srcOrd="2" destOrd="0" presId="urn:microsoft.com/office/officeart/2018/2/layout/IconCircleList"/>
    <dgm:cxn modelId="{788000BB-80E4-42EF-9902-04A7634FCE67}" type="presParOf" srcId="{40703F2E-388C-44E8-97AA-F506F3D776D1}" destId="{22C8E803-3AEF-43DA-945D-F5BACC4EEFCA}" srcOrd="3" destOrd="0" presId="urn:microsoft.com/office/officeart/2018/2/layout/IconCircleList"/>
    <dgm:cxn modelId="{9208220D-6388-4D44-BB82-1667F66785D4}" type="presParOf" srcId="{7ED133A4-2AAF-4A29-AEB4-423DBD9EC9FC}" destId="{1F46C56D-94F6-43A1-9E8F-A40D9F53D86A}" srcOrd="7" destOrd="0" presId="urn:microsoft.com/office/officeart/2018/2/layout/IconCircleList"/>
    <dgm:cxn modelId="{E3BEBD3F-3C0B-4E32-B227-F3B909C878A3}" type="presParOf" srcId="{7ED133A4-2AAF-4A29-AEB4-423DBD9EC9FC}" destId="{BD435A94-E76D-4D6D-AE1E-36A4B6991C93}" srcOrd="8" destOrd="0" presId="urn:microsoft.com/office/officeart/2018/2/layout/IconCircleList"/>
    <dgm:cxn modelId="{DA8AC081-6003-4C67-8E68-220599A8CE45}" type="presParOf" srcId="{BD435A94-E76D-4D6D-AE1E-36A4B6991C93}" destId="{E1156C42-9A10-4FEB-8BB2-4BDBDE608C50}" srcOrd="0" destOrd="0" presId="urn:microsoft.com/office/officeart/2018/2/layout/IconCircleList"/>
    <dgm:cxn modelId="{833DF870-F85C-465A-853F-BC7844C3FADE}" type="presParOf" srcId="{BD435A94-E76D-4D6D-AE1E-36A4B6991C93}" destId="{7EFE6E4A-EC14-453E-9F96-FE101FDB403B}" srcOrd="1" destOrd="0" presId="urn:microsoft.com/office/officeart/2018/2/layout/IconCircleList"/>
    <dgm:cxn modelId="{A6FD76CD-9384-4A75-A41D-FD39CBA466AF}" type="presParOf" srcId="{BD435A94-E76D-4D6D-AE1E-36A4B6991C93}" destId="{6D87FB02-AF05-4105-9935-D0B68B8ABE3C}" srcOrd="2" destOrd="0" presId="urn:microsoft.com/office/officeart/2018/2/layout/IconCircleList"/>
    <dgm:cxn modelId="{3FFD7262-324E-43C3-BADE-A85FF868AB65}" type="presParOf" srcId="{BD435A94-E76D-4D6D-AE1E-36A4B6991C93}" destId="{089B144D-4350-4731-909D-FA594663B4FD}" srcOrd="3" destOrd="0" presId="urn:microsoft.com/office/officeart/2018/2/layout/IconCircleList"/>
    <dgm:cxn modelId="{122877E6-F74F-4281-A5DC-5B376C979DE5}" type="presParOf" srcId="{7ED133A4-2AAF-4A29-AEB4-423DBD9EC9FC}" destId="{1185EA3A-BC53-41C3-B734-95616B7D2B86}" srcOrd="9" destOrd="0" presId="urn:microsoft.com/office/officeart/2018/2/layout/IconCircleList"/>
    <dgm:cxn modelId="{0D1C2CD2-1AC5-445B-94DF-ED90BE163556}" type="presParOf" srcId="{7ED133A4-2AAF-4A29-AEB4-423DBD9EC9FC}" destId="{1D79E5DF-8281-4D23-8B67-C9C5752244DB}" srcOrd="10" destOrd="0" presId="urn:microsoft.com/office/officeart/2018/2/layout/IconCircleList"/>
    <dgm:cxn modelId="{E9610505-4645-420D-8F50-20CE1556BE61}" type="presParOf" srcId="{1D79E5DF-8281-4D23-8B67-C9C5752244DB}" destId="{E7B61FE1-F1E3-4381-BB42-EA4F6572CF34}" srcOrd="0" destOrd="0" presId="urn:microsoft.com/office/officeart/2018/2/layout/IconCircleList"/>
    <dgm:cxn modelId="{EF1FFD20-AAC4-4A58-8518-E79510CBD0AC}" type="presParOf" srcId="{1D79E5DF-8281-4D23-8B67-C9C5752244DB}" destId="{F210D161-798D-4814-8E1C-2933BF9D26EC}" srcOrd="1" destOrd="0" presId="urn:microsoft.com/office/officeart/2018/2/layout/IconCircleList"/>
    <dgm:cxn modelId="{AC0C8641-CF26-4868-A33D-B70063FB56AB}" type="presParOf" srcId="{1D79E5DF-8281-4D23-8B67-C9C5752244DB}" destId="{3D275A34-AC83-40C7-9C6D-D977D9A0D555}" srcOrd="2" destOrd="0" presId="urn:microsoft.com/office/officeart/2018/2/layout/IconCircleList"/>
    <dgm:cxn modelId="{9B250F24-CD19-4C6D-A11C-406C89F1F057}" type="presParOf" srcId="{1D79E5DF-8281-4D23-8B67-C9C5752244DB}" destId="{9153475D-7C90-4687-B0E0-9DAE1747DBED}" srcOrd="3" destOrd="0" presId="urn:microsoft.com/office/officeart/2018/2/layout/IconCircleList"/>
    <dgm:cxn modelId="{8E239B22-35BF-4FF9-ABAB-B66B2B36310D}" type="presParOf" srcId="{7ED133A4-2AAF-4A29-AEB4-423DBD9EC9FC}" destId="{30437CCE-2368-4D97-8F52-3210DA9449FA}" srcOrd="11" destOrd="0" presId="urn:microsoft.com/office/officeart/2018/2/layout/IconCircleList"/>
    <dgm:cxn modelId="{6C8A1445-4787-4FBF-AA94-0E46BE7B6F35}" type="presParOf" srcId="{7ED133A4-2AAF-4A29-AEB4-423DBD9EC9FC}" destId="{83DEA5B7-9EBB-4E2A-89F7-20592187B630}" srcOrd="12" destOrd="0" presId="urn:microsoft.com/office/officeart/2018/2/layout/IconCircleList"/>
    <dgm:cxn modelId="{538A7418-5E64-401B-8831-A794CC833431}" type="presParOf" srcId="{83DEA5B7-9EBB-4E2A-89F7-20592187B630}" destId="{A4A56B4D-6024-49E6-A5CC-432160C92185}" srcOrd="0" destOrd="0" presId="urn:microsoft.com/office/officeart/2018/2/layout/IconCircleList"/>
    <dgm:cxn modelId="{C7886C62-C038-4376-B5D5-459BCB892FC9}" type="presParOf" srcId="{83DEA5B7-9EBB-4E2A-89F7-20592187B630}" destId="{27892F6E-9E79-47DA-BAA0-24AA33ADA89B}" srcOrd="1" destOrd="0" presId="urn:microsoft.com/office/officeart/2018/2/layout/IconCircleList"/>
    <dgm:cxn modelId="{3DD2826F-4472-442F-881A-660EBA3AAB00}" type="presParOf" srcId="{83DEA5B7-9EBB-4E2A-89F7-20592187B630}" destId="{E842FE5F-2165-46B9-85D4-EF8B25F323CB}" srcOrd="2" destOrd="0" presId="urn:microsoft.com/office/officeart/2018/2/layout/IconCircleList"/>
    <dgm:cxn modelId="{1D0D54C1-C434-428C-A355-D402F7C5EA84}" type="presParOf" srcId="{83DEA5B7-9EBB-4E2A-89F7-20592187B630}" destId="{F5458991-CB7E-487B-B7FE-3FEE15E7FCB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D7AA7-4C71-4A65-AB6A-78B1D78486F3}">
      <dsp:nvSpPr>
        <dsp:cNvPr id="0" name=""/>
        <dsp:cNvSpPr/>
      </dsp:nvSpPr>
      <dsp:spPr>
        <a:xfrm>
          <a:off x="0" y="3650"/>
          <a:ext cx="10515600" cy="12504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E69BE2-ECE2-4E2E-8503-7E3B221E3659}">
      <dsp:nvSpPr>
        <dsp:cNvPr id="0" name=""/>
        <dsp:cNvSpPr/>
      </dsp:nvSpPr>
      <dsp:spPr>
        <a:xfrm>
          <a:off x="378260" y="285001"/>
          <a:ext cx="688419" cy="6877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010FBA-8A46-4CC9-A9D6-324C950FBCC4}">
      <dsp:nvSpPr>
        <dsp:cNvPr id="0" name=""/>
        <dsp:cNvSpPr/>
      </dsp:nvSpPr>
      <dsp:spPr>
        <a:xfrm>
          <a:off x="1444941" y="3650"/>
          <a:ext cx="8994754" cy="125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69" tIns="132469" rIns="132469" bIns="132469" numCol="1" spcCol="1270" anchor="ctr" anchorCtr="0">
          <a:noAutofit/>
        </a:bodyPr>
        <a:lstStyle/>
        <a:p>
          <a:pPr marL="0" lvl="0" indent="0" algn="l" defTabSz="622300">
            <a:lnSpc>
              <a:spcPct val="100000"/>
            </a:lnSpc>
            <a:spcBef>
              <a:spcPct val="0"/>
            </a:spcBef>
            <a:spcAft>
              <a:spcPct val="35000"/>
            </a:spcAft>
            <a:buNone/>
          </a:pPr>
          <a:r>
            <a:rPr lang="es-MX" sz="1400" i="0" kern="1200"/>
            <a:t>Los escasos recursos de los móviles de aquel entonces, sumado a los problemas de energía de los mismos en aquella época supusieron un gran reto para los desarrolladores del mismo. Luchando contra estas desventajas de los dispositivos móviles Symbian logró un gran crecimiento luego de su desarrollo, llegando a alcanzar la cifra de 385 millones de dispositivos instalados a mediados de 2010.</a:t>
          </a:r>
          <a:endParaRPr lang="en-US" sz="1400" kern="1200"/>
        </a:p>
      </dsp:txBody>
      <dsp:txXfrm>
        <a:off x="1444941" y="3650"/>
        <a:ext cx="8994754" cy="1251671"/>
      </dsp:txXfrm>
    </dsp:sp>
    <dsp:sp modelId="{40F083FA-954A-424A-B795-E59C0921E73C}">
      <dsp:nvSpPr>
        <dsp:cNvPr id="0" name=""/>
        <dsp:cNvSpPr/>
      </dsp:nvSpPr>
      <dsp:spPr>
        <a:xfrm>
          <a:off x="0" y="1549833"/>
          <a:ext cx="10515600" cy="12504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40149-A485-4C57-A6A0-DFA0D4F0AF87}">
      <dsp:nvSpPr>
        <dsp:cNvPr id="0" name=""/>
        <dsp:cNvSpPr/>
      </dsp:nvSpPr>
      <dsp:spPr>
        <a:xfrm>
          <a:off x="378260" y="1831184"/>
          <a:ext cx="688419" cy="6877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2F1A46-4BCB-4A13-98F7-E508EFF747CF}">
      <dsp:nvSpPr>
        <dsp:cNvPr id="0" name=""/>
        <dsp:cNvSpPr/>
      </dsp:nvSpPr>
      <dsp:spPr>
        <a:xfrm>
          <a:off x="1444941" y="1549833"/>
          <a:ext cx="8994754" cy="125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69" tIns="132469" rIns="132469" bIns="132469" numCol="1" spcCol="1270" anchor="ctr" anchorCtr="0">
          <a:noAutofit/>
        </a:bodyPr>
        <a:lstStyle/>
        <a:p>
          <a:pPr marL="0" lvl="0" indent="0" algn="l" defTabSz="622300">
            <a:lnSpc>
              <a:spcPct val="100000"/>
            </a:lnSpc>
            <a:spcBef>
              <a:spcPct val="0"/>
            </a:spcBef>
            <a:spcAft>
              <a:spcPct val="35000"/>
            </a:spcAft>
            <a:buNone/>
          </a:pPr>
          <a:r>
            <a:rPr lang="es-MX" sz="1400" i="0" kern="1200"/>
            <a:t>Al igual que </a:t>
          </a:r>
          <a:r>
            <a:rPr lang="es-MX" sz="1400" kern="1200"/>
            <a:t>iOS</a:t>
          </a:r>
          <a:r>
            <a:rPr lang="es-MX" sz="1400" i="0" kern="1200"/>
            <a:t> y </a:t>
          </a:r>
          <a:r>
            <a:rPr lang="es-MX" sz="1400" kern="1200"/>
            <a:t>Android</a:t>
          </a:r>
          <a:r>
            <a:rPr lang="es-MX" sz="1400" i="0" kern="1200"/>
            <a:t>, Symbian, soporta todo tipo de aplicaciones y te permite navegar por internet en una interfaz totalmente personalizable, sin embargo, la falta de desarrolladores y de aplicaciones hicieron que este sistema operativo quedara por detrás de los ya mencionados.</a:t>
          </a:r>
          <a:endParaRPr lang="en-US" sz="1400" kern="1200" dirty="0"/>
        </a:p>
      </dsp:txBody>
      <dsp:txXfrm>
        <a:off x="1444941" y="1549833"/>
        <a:ext cx="8994754" cy="1251671"/>
      </dsp:txXfrm>
    </dsp:sp>
    <dsp:sp modelId="{0DE027B9-E61B-48E7-80E9-9C6845DAB2F0}">
      <dsp:nvSpPr>
        <dsp:cNvPr id="0" name=""/>
        <dsp:cNvSpPr/>
      </dsp:nvSpPr>
      <dsp:spPr>
        <a:xfrm>
          <a:off x="0" y="3096015"/>
          <a:ext cx="10515600" cy="12504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02A54-DF6E-4D39-875C-FFA6071B2EBD}">
      <dsp:nvSpPr>
        <dsp:cNvPr id="0" name=""/>
        <dsp:cNvSpPr/>
      </dsp:nvSpPr>
      <dsp:spPr>
        <a:xfrm>
          <a:off x="378630" y="3377367"/>
          <a:ext cx="688419" cy="6877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0354BD-AF79-4A1A-808D-A13E990EFC93}">
      <dsp:nvSpPr>
        <dsp:cNvPr id="0" name=""/>
        <dsp:cNvSpPr/>
      </dsp:nvSpPr>
      <dsp:spPr>
        <a:xfrm>
          <a:off x="1445680" y="3096015"/>
          <a:ext cx="8994754" cy="125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69" tIns="132469" rIns="132469" bIns="132469" numCol="1" spcCol="1270" anchor="ctr" anchorCtr="0">
          <a:noAutofit/>
        </a:bodyPr>
        <a:lstStyle/>
        <a:p>
          <a:pPr marL="0" lvl="0" indent="0" algn="l" defTabSz="622300">
            <a:lnSpc>
              <a:spcPct val="100000"/>
            </a:lnSpc>
            <a:spcBef>
              <a:spcPct val="0"/>
            </a:spcBef>
            <a:spcAft>
              <a:spcPct val="35000"/>
            </a:spcAft>
            <a:buNone/>
          </a:pPr>
          <a:r>
            <a:rPr lang="es-MX" sz="1400" b="0" i="0" kern="1200"/>
            <a:t>En 2008 Nokia adquirió el total de la empresa Symbian Ltda. acordando la compra con sus restantes socios. Bajo este acuerdo Nokia se convirtió en el más importante contribuyente de la firma y comenzó a intentar rescatar un sistema operativo que había quedado atrasado en el tiempo. A pesar de sus intentos </a:t>
          </a:r>
          <a:r>
            <a:rPr lang="es-MX" sz="1400" kern="1200"/>
            <a:t>Symbian</a:t>
          </a:r>
          <a:r>
            <a:rPr lang="es-MX" sz="1400" b="0" i="0" kern="1200"/>
            <a:t> nunca pudo alcanzar lo que ya era iOS o Android y por esta razón en 2011 un acuerdo entre Nokia y Microsoft hizo que el primero comenzara a usar el sistema operativo del segundo.</a:t>
          </a:r>
          <a:endParaRPr lang="en-US" sz="1400" kern="1200"/>
        </a:p>
      </dsp:txBody>
      <dsp:txXfrm>
        <a:off x="1445680" y="3096015"/>
        <a:ext cx="8994754" cy="12516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1ED16-8189-4E52-B9FF-71CB18E7DD15}">
      <dsp:nvSpPr>
        <dsp:cNvPr id="0" name=""/>
        <dsp:cNvSpPr/>
      </dsp:nvSpPr>
      <dsp:spPr>
        <a:xfrm>
          <a:off x="218591" y="222446"/>
          <a:ext cx="916915" cy="916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3E3A4-FED3-4B67-976B-795971489CBF}">
      <dsp:nvSpPr>
        <dsp:cNvPr id="0" name=""/>
        <dsp:cNvSpPr/>
      </dsp:nvSpPr>
      <dsp:spPr>
        <a:xfrm>
          <a:off x="411143" y="414998"/>
          <a:ext cx="531810" cy="5318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5491A5-6DDF-4A89-A535-35A1A42393CB}">
      <dsp:nvSpPr>
        <dsp:cNvPr id="0" name=""/>
        <dsp:cNvSpPr/>
      </dsp:nvSpPr>
      <dsp:spPr>
        <a:xfrm>
          <a:off x="1268867" y="222446"/>
          <a:ext cx="2287541" cy="916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22300">
            <a:lnSpc>
              <a:spcPct val="100000"/>
            </a:lnSpc>
            <a:spcBef>
              <a:spcPct val="0"/>
            </a:spcBef>
            <a:spcAft>
              <a:spcPct val="35000"/>
            </a:spcAft>
            <a:buNone/>
          </a:pPr>
          <a:r>
            <a:rPr lang="es-MX" sz="1400" kern="1200" dirty="0"/>
            <a:t>1- Posee un eficiente uso de todos los recursos de la máquina (especialmente de la batería, la memoria RAM y la ROM).</a:t>
          </a:r>
          <a:endParaRPr lang="en-US" sz="1400" kern="1200" dirty="0"/>
        </a:p>
      </dsp:txBody>
      <dsp:txXfrm>
        <a:off x="1268867" y="222446"/>
        <a:ext cx="2287541" cy="916915"/>
      </dsp:txXfrm>
    </dsp:sp>
    <dsp:sp modelId="{F5F06B6E-A6DE-4EEA-A316-8A3C66D6C9DB}">
      <dsp:nvSpPr>
        <dsp:cNvPr id="0" name=""/>
        <dsp:cNvSpPr/>
      </dsp:nvSpPr>
      <dsp:spPr>
        <a:xfrm>
          <a:off x="3932999" y="222446"/>
          <a:ext cx="916915" cy="916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D4743E-FB6C-45E2-B61B-23459ED81CA3}">
      <dsp:nvSpPr>
        <dsp:cNvPr id="0" name=""/>
        <dsp:cNvSpPr/>
      </dsp:nvSpPr>
      <dsp:spPr>
        <a:xfrm>
          <a:off x="4125551" y="414998"/>
          <a:ext cx="531810" cy="5318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58D97E-C164-4E2A-B9CF-8B9809E5939B}">
      <dsp:nvSpPr>
        <dsp:cNvPr id="0" name=""/>
        <dsp:cNvSpPr/>
      </dsp:nvSpPr>
      <dsp:spPr>
        <a:xfrm>
          <a:off x="5046396" y="222446"/>
          <a:ext cx="2161299" cy="916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22300">
            <a:lnSpc>
              <a:spcPct val="100000"/>
            </a:lnSpc>
            <a:spcBef>
              <a:spcPct val="0"/>
            </a:spcBef>
            <a:spcAft>
              <a:spcPct val="35000"/>
            </a:spcAft>
            <a:buNone/>
          </a:pPr>
          <a:r>
            <a:rPr lang="es-MX" sz="1400" kern="1200" dirty="0"/>
            <a:t>2- Está basado en un micro </a:t>
          </a:r>
          <a:r>
            <a:rPr lang="es-MX" sz="1400" kern="1200" dirty="0" err="1"/>
            <a:t>kernel</a:t>
          </a:r>
          <a:r>
            <a:rPr lang="es-MX" sz="1400" kern="1200" dirty="0"/>
            <a:t>, es decir, una mínima porción del sistema tiene privilegios de </a:t>
          </a:r>
          <a:r>
            <a:rPr lang="es-MX" sz="1400" kern="1200" dirty="0" err="1"/>
            <a:t>kernel</a:t>
          </a:r>
          <a:r>
            <a:rPr lang="es-MX" sz="1400" kern="1200" dirty="0"/>
            <a:t>, el resto se ejecuta con privilegios de usuario, en modo de servidores</a:t>
          </a:r>
          <a:r>
            <a:rPr lang="es-MX" sz="1100" kern="1200" dirty="0"/>
            <a:t>.</a:t>
          </a:r>
          <a:endParaRPr lang="en-US" sz="1100" kern="1200" dirty="0"/>
        </a:p>
      </dsp:txBody>
      <dsp:txXfrm>
        <a:off x="5046396" y="222446"/>
        <a:ext cx="2161299" cy="916915"/>
      </dsp:txXfrm>
    </dsp:sp>
    <dsp:sp modelId="{6E701852-85B5-45C9-B2FE-2C4F38E83A5D}">
      <dsp:nvSpPr>
        <dsp:cNvPr id="0" name=""/>
        <dsp:cNvSpPr/>
      </dsp:nvSpPr>
      <dsp:spPr>
        <a:xfrm>
          <a:off x="7584286" y="222446"/>
          <a:ext cx="916915" cy="916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B20962-8417-4BEB-9D08-1DD9F5D40DB2}">
      <dsp:nvSpPr>
        <dsp:cNvPr id="0" name=""/>
        <dsp:cNvSpPr/>
      </dsp:nvSpPr>
      <dsp:spPr>
        <a:xfrm>
          <a:off x="7776838" y="414998"/>
          <a:ext cx="531810" cy="5318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37873B-6A33-4663-9E50-7E2DEE6045A5}">
      <dsp:nvSpPr>
        <dsp:cNvPr id="0" name=""/>
        <dsp:cNvSpPr/>
      </dsp:nvSpPr>
      <dsp:spPr>
        <a:xfrm>
          <a:off x="8697683" y="222446"/>
          <a:ext cx="2161299" cy="916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s-MX" sz="1400" kern="1200" dirty="0"/>
            <a:t>3- Cada aplicación corre en sus propios procesos y tiene acceso solo a su propio espacio de memoria. Esto permite que las aplicaciones para Symbian sean orientadas a "single </a:t>
          </a:r>
          <a:r>
            <a:rPr lang="es-MX" sz="1400" kern="1200" dirty="0" err="1"/>
            <a:t>threads</a:t>
          </a:r>
          <a:r>
            <a:rPr lang="es-MX" sz="1400" kern="1200" dirty="0"/>
            <a:t>" y no múltiples.</a:t>
          </a:r>
          <a:endParaRPr lang="en-US" sz="1400" kern="1200" dirty="0"/>
        </a:p>
      </dsp:txBody>
      <dsp:txXfrm>
        <a:off x="8697683" y="222446"/>
        <a:ext cx="2161299" cy="916915"/>
      </dsp:txXfrm>
    </dsp:sp>
    <dsp:sp modelId="{1DA82553-8C70-4D59-A7B8-C9C6C4DCBBB1}">
      <dsp:nvSpPr>
        <dsp:cNvPr id="0" name=""/>
        <dsp:cNvSpPr/>
      </dsp:nvSpPr>
      <dsp:spPr>
        <a:xfrm>
          <a:off x="218591" y="1962479"/>
          <a:ext cx="916915" cy="916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AD1645-1739-4D4A-9D45-5CE0F7BA0E88}">
      <dsp:nvSpPr>
        <dsp:cNvPr id="0" name=""/>
        <dsp:cNvSpPr/>
      </dsp:nvSpPr>
      <dsp:spPr>
        <a:xfrm>
          <a:off x="411143" y="2155032"/>
          <a:ext cx="531810" cy="5318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C8E803-3AEF-43DA-945D-F5BACC4EEFCA}">
      <dsp:nvSpPr>
        <dsp:cNvPr id="0" name=""/>
        <dsp:cNvSpPr/>
      </dsp:nvSpPr>
      <dsp:spPr>
        <a:xfrm>
          <a:off x="1271245" y="2164888"/>
          <a:ext cx="2282786" cy="916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22300">
            <a:lnSpc>
              <a:spcPct val="100000"/>
            </a:lnSpc>
            <a:spcBef>
              <a:spcPct val="0"/>
            </a:spcBef>
            <a:spcAft>
              <a:spcPct val="35000"/>
            </a:spcAft>
            <a:buNone/>
          </a:pPr>
          <a:r>
            <a:rPr lang="es-MX" sz="1400" kern="1200" dirty="0"/>
            <a:t>4- El sistema posee componentes que permiten el diseño de aplicaciones multiplataforma, o sea, diferentes tamaños de pantalla, color, resolución, teclados, etc. La mayoría de estos componentes han sido diseñados en C++.</a:t>
          </a:r>
          <a:endParaRPr lang="en-US" sz="1400" kern="1200" dirty="0"/>
        </a:p>
      </dsp:txBody>
      <dsp:txXfrm>
        <a:off x="1271245" y="2164888"/>
        <a:ext cx="2282786" cy="916915"/>
      </dsp:txXfrm>
    </dsp:sp>
    <dsp:sp modelId="{E1156C42-9A10-4FEB-8BB2-4BDBDE608C50}">
      <dsp:nvSpPr>
        <dsp:cNvPr id="0" name=""/>
        <dsp:cNvSpPr/>
      </dsp:nvSpPr>
      <dsp:spPr>
        <a:xfrm>
          <a:off x="3930622" y="1962479"/>
          <a:ext cx="916915" cy="916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FE6E4A-EC14-453E-9F96-FE101FDB403B}">
      <dsp:nvSpPr>
        <dsp:cNvPr id="0" name=""/>
        <dsp:cNvSpPr/>
      </dsp:nvSpPr>
      <dsp:spPr>
        <a:xfrm>
          <a:off x="4123174" y="2155032"/>
          <a:ext cx="531810" cy="5318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9B144D-4350-4731-909D-FA594663B4FD}">
      <dsp:nvSpPr>
        <dsp:cNvPr id="0" name=""/>
        <dsp:cNvSpPr/>
      </dsp:nvSpPr>
      <dsp:spPr>
        <a:xfrm>
          <a:off x="5044018" y="2027791"/>
          <a:ext cx="2161299" cy="916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22300">
            <a:lnSpc>
              <a:spcPct val="100000"/>
            </a:lnSpc>
            <a:spcBef>
              <a:spcPct val="0"/>
            </a:spcBef>
            <a:spcAft>
              <a:spcPct val="35000"/>
            </a:spcAft>
            <a:buNone/>
          </a:pPr>
          <a:r>
            <a:rPr lang="es-MX" sz="1400" kern="1200" dirty="0"/>
            <a:t>5- Adaptabilidad al hardware específico y a las pilas de telefonía de los fabricantes.</a:t>
          </a:r>
          <a:endParaRPr lang="en-US" sz="1400" kern="1200" dirty="0"/>
        </a:p>
      </dsp:txBody>
      <dsp:txXfrm>
        <a:off x="5044018" y="2027791"/>
        <a:ext cx="2161299" cy="916915"/>
      </dsp:txXfrm>
    </dsp:sp>
    <dsp:sp modelId="{E7B61FE1-F1E3-4381-BB42-EA4F6572CF34}">
      <dsp:nvSpPr>
        <dsp:cNvPr id="0" name=""/>
        <dsp:cNvSpPr/>
      </dsp:nvSpPr>
      <dsp:spPr>
        <a:xfrm>
          <a:off x="7581909" y="1962479"/>
          <a:ext cx="916915" cy="916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10D161-798D-4814-8E1C-2933BF9D26EC}">
      <dsp:nvSpPr>
        <dsp:cNvPr id="0" name=""/>
        <dsp:cNvSpPr/>
      </dsp:nvSpPr>
      <dsp:spPr>
        <a:xfrm>
          <a:off x="7774461" y="2155032"/>
          <a:ext cx="531810" cy="53181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53475D-7C90-4687-B0E0-9DAE1747DBED}">
      <dsp:nvSpPr>
        <dsp:cNvPr id="0" name=""/>
        <dsp:cNvSpPr/>
      </dsp:nvSpPr>
      <dsp:spPr>
        <a:xfrm>
          <a:off x="8695305" y="1962479"/>
          <a:ext cx="2161299" cy="916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s-MX" sz="1400" kern="1200" dirty="0"/>
            <a:t>6- Manejo fiable de los datos, incluso en caso de fallo en la comunicación o falta de recursos, como memoria, disco o batería.</a:t>
          </a:r>
          <a:endParaRPr lang="en-US" sz="1400" kern="1200" dirty="0"/>
        </a:p>
      </dsp:txBody>
      <dsp:txXfrm>
        <a:off x="8695305" y="1962479"/>
        <a:ext cx="2161299" cy="916915"/>
      </dsp:txXfrm>
    </dsp:sp>
    <dsp:sp modelId="{A4A56B4D-6024-49E6-A5CC-432160C92185}">
      <dsp:nvSpPr>
        <dsp:cNvPr id="0" name=""/>
        <dsp:cNvSpPr/>
      </dsp:nvSpPr>
      <dsp:spPr>
        <a:xfrm>
          <a:off x="3913521" y="3674520"/>
          <a:ext cx="916915" cy="916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892F6E-9E79-47DA-BAA0-24AA33ADA89B}">
      <dsp:nvSpPr>
        <dsp:cNvPr id="0" name=""/>
        <dsp:cNvSpPr/>
      </dsp:nvSpPr>
      <dsp:spPr>
        <a:xfrm>
          <a:off x="4096730" y="3895060"/>
          <a:ext cx="531810" cy="53181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458991-CB7E-487B-B7FE-3FEE15E7FCB8}">
      <dsp:nvSpPr>
        <dsp:cNvPr id="0" name=""/>
        <dsp:cNvSpPr/>
      </dsp:nvSpPr>
      <dsp:spPr>
        <a:xfrm>
          <a:off x="5036240" y="3627867"/>
          <a:ext cx="2161299" cy="916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s-MX" sz="1400" kern="1200" dirty="0"/>
            <a:t>7- Consistencia en la comunicación entre los datos propios del dispositivo y otros.</a:t>
          </a:r>
          <a:endParaRPr lang="en-US" sz="1400" kern="1200" dirty="0"/>
        </a:p>
      </dsp:txBody>
      <dsp:txXfrm>
        <a:off x="5036240" y="3627867"/>
        <a:ext cx="2161299" cy="91691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FDA552-3376-CE93-E12C-56DB3C0B917E}"/>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p>
        </p:txBody>
      </p:sp>
      <p:sp>
        <p:nvSpPr>
          <p:cNvPr id="3" name="Subtítulo 2">
            <a:extLst>
              <a:ext uri="{FF2B5EF4-FFF2-40B4-BE49-F238E27FC236}">
                <a16:creationId xmlns:a16="http://schemas.microsoft.com/office/drawing/2014/main" id="{0C1B5B8C-AA6F-1916-6070-90CC6E6C7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p>
        </p:txBody>
      </p:sp>
      <p:sp>
        <p:nvSpPr>
          <p:cNvPr id="4" name="Marcador de fecha 3">
            <a:extLst>
              <a:ext uri="{FF2B5EF4-FFF2-40B4-BE49-F238E27FC236}">
                <a16:creationId xmlns:a16="http://schemas.microsoft.com/office/drawing/2014/main" id="{48B8AACD-D992-B693-67DF-2FFE83ED08F6}"/>
              </a:ext>
            </a:extLst>
          </p:cNvPr>
          <p:cNvSpPr>
            <a:spLocks noGrp="1"/>
          </p:cNvSpPr>
          <p:nvPr>
            <p:ph type="dt" sz="half" idx="10"/>
          </p:nvPr>
        </p:nvSpPr>
        <p:spPr/>
        <p:txBody>
          <a:bodyPr/>
          <a:lstStyle/>
          <a:p>
            <a:fld id="{8753AEDA-2CE5-4FCF-84D9-DDC99E05CB9B}" type="datetimeFigureOut">
              <a:rPr lang="es-MX" smtClean="0"/>
              <a:t>19/01/2024</a:t>
            </a:fld>
            <a:endParaRPr lang="es-MX"/>
          </a:p>
        </p:txBody>
      </p:sp>
      <p:sp>
        <p:nvSpPr>
          <p:cNvPr id="5" name="Marcador de pie de página 4">
            <a:extLst>
              <a:ext uri="{FF2B5EF4-FFF2-40B4-BE49-F238E27FC236}">
                <a16:creationId xmlns:a16="http://schemas.microsoft.com/office/drawing/2014/main" id="{26E659D4-7EE5-9B54-B0B9-02A429E09FC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747AF80-0C08-481B-0BF9-83199AC55863}"/>
              </a:ext>
            </a:extLst>
          </p:cNvPr>
          <p:cNvSpPr>
            <a:spLocks noGrp="1"/>
          </p:cNvSpPr>
          <p:nvPr>
            <p:ph type="sldNum" sz="quarter" idx="12"/>
          </p:nvPr>
        </p:nvSpPr>
        <p:spPr/>
        <p:txBody>
          <a:bodyPr/>
          <a:lstStyle/>
          <a:p>
            <a:fld id="{3B01079B-A0C0-459A-93BB-BC45FBE420F7}" type="slidenum">
              <a:rPr lang="es-MX" smtClean="0"/>
              <a:t>‹Nº›</a:t>
            </a:fld>
            <a:endParaRPr lang="es-MX"/>
          </a:p>
        </p:txBody>
      </p:sp>
    </p:spTree>
    <p:extLst>
      <p:ext uri="{BB962C8B-B14F-4D97-AF65-F5344CB8AC3E}">
        <p14:creationId xmlns:p14="http://schemas.microsoft.com/office/powerpoint/2010/main" val="3802509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BFC5FC-0269-75DA-CC7B-6128066EAF15}"/>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BFECC9B0-82B1-03B4-1214-FEAC519276A4}"/>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9949B365-AB24-F3C3-8FFF-DD38F85D1222}"/>
              </a:ext>
            </a:extLst>
          </p:cNvPr>
          <p:cNvSpPr>
            <a:spLocks noGrp="1"/>
          </p:cNvSpPr>
          <p:nvPr>
            <p:ph type="dt" sz="half" idx="10"/>
          </p:nvPr>
        </p:nvSpPr>
        <p:spPr/>
        <p:txBody>
          <a:bodyPr/>
          <a:lstStyle/>
          <a:p>
            <a:fld id="{8753AEDA-2CE5-4FCF-84D9-DDC99E05CB9B}" type="datetimeFigureOut">
              <a:rPr lang="es-MX" smtClean="0"/>
              <a:t>19/01/2024</a:t>
            </a:fld>
            <a:endParaRPr lang="es-MX"/>
          </a:p>
        </p:txBody>
      </p:sp>
      <p:sp>
        <p:nvSpPr>
          <p:cNvPr id="5" name="Marcador de pie de página 4">
            <a:extLst>
              <a:ext uri="{FF2B5EF4-FFF2-40B4-BE49-F238E27FC236}">
                <a16:creationId xmlns:a16="http://schemas.microsoft.com/office/drawing/2014/main" id="{A7DD99A1-F183-E069-7B26-6E2861ACE62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A7ED6AC-5C73-7A71-7492-3160A0534203}"/>
              </a:ext>
            </a:extLst>
          </p:cNvPr>
          <p:cNvSpPr>
            <a:spLocks noGrp="1"/>
          </p:cNvSpPr>
          <p:nvPr>
            <p:ph type="sldNum" sz="quarter" idx="12"/>
          </p:nvPr>
        </p:nvSpPr>
        <p:spPr/>
        <p:txBody>
          <a:bodyPr/>
          <a:lstStyle/>
          <a:p>
            <a:fld id="{3B01079B-A0C0-459A-93BB-BC45FBE420F7}" type="slidenum">
              <a:rPr lang="es-MX" smtClean="0"/>
              <a:t>‹Nº›</a:t>
            </a:fld>
            <a:endParaRPr lang="es-MX"/>
          </a:p>
        </p:txBody>
      </p:sp>
    </p:spTree>
    <p:extLst>
      <p:ext uri="{BB962C8B-B14F-4D97-AF65-F5344CB8AC3E}">
        <p14:creationId xmlns:p14="http://schemas.microsoft.com/office/powerpoint/2010/main" val="374652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43BF6C6-59B1-B614-959C-25B788A2DBA0}"/>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511A8A47-C6FF-B3AE-254E-F2662208B875}"/>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E4B39A6E-6147-C63D-236B-C55C18799548}"/>
              </a:ext>
            </a:extLst>
          </p:cNvPr>
          <p:cNvSpPr>
            <a:spLocks noGrp="1"/>
          </p:cNvSpPr>
          <p:nvPr>
            <p:ph type="dt" sz="half" idx="10"/>
          </p:nvPr>
        </p:nvSpPr>
        <p:spPr/>
        <p:txBody>
          <a:bodyPr/>
          <a:lstStyle/>
          <a:p>
            <a:fld id="{8753AEDA-2CE5-4FCF-84D9-DDC99E05CB9B}" type="datetimeFigureOut">
              <a:rPr lang="es-MX" smtClean="0"/>
              <a:t>19/01/2024</a:t>
            </a:fld>
            <a:endParaRPr lang="es-MX"/>
          </a:p>
        </p:txBody>
      </p:sp>
      <p:sp>
        <p:nvSpPr>
          <p:cNvPr id="5" name="Marcador de pie de página 4">
            <a:extLst>
              <a:ext uri="{FF2B5EF4-FFF2-40B4-BE49-F238E27FC236}">
                <a16:creationId xmlns:a16="http://schemas.microsoft.com/office/drawing/2014/main" id="{70504389-4728-FB35-B839-1AE109410D0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ACCD6CB-E690-47F5-C699-24187A2E3958}"/>
              </a:ext>
            </a:extLst>
          </p:cNvPr>
          <p:cNvSpPr>
            <a:spLocks noGrp="1"/>
          </p:cNvSpPr>
          <p:nvPr>
            <p:ph type="sldNum" sz="quarter" idx="12"/>
          </p:nvPr>
        </p:nvSpPr>
        <p:spPr/>
        <p:txBody>
          <a:bodyPr/>
          <a:lstStyle/>
          <a:p>
            <a:fld id="{3B01079B-A0C0-459A-93BB-BC45FBE420F7}" type="slidenum">
              <a:rPr lang="es-MX" smtClean="0"/>
              <a:t>‹Nº›</a:t>
            </a:fld>
            <a:endParaRPr lang="es-MX"/>
          </a:p>
        </p:txBody>
      </p:sp>
    </p:spTree>
    <p:extLst>
      <p:ext uri="{BB962C8B-B14F-4D97-AF65-F5344CB8AC3E}">
        <p14:creationId xmlns:p14="http://schemas.microsoft.com/office/powerpoint/2010/main" val="1913093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08F193-A05A-BA3E-0B97-69D0A41ED670}"/>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564EE571-6EA3-F1CD-6E64-38EEE3ABE103}"/>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B3F94062-2931-3243-CFC1-995423A45B37}"/>
              </a:ext>
            </a:extLst>
          </p:cNvPr>
          <p:cNvSpPr>
            <a:spLocks noGrp="1"/>
          </p:cNvSpPr>
          <p:nvPr>
            <p:ph type="dt" sz="half" idx="10"/>
          </p:nvPr>
        </p:nvSpPr>
        <p:spPr/>
        <p:txBody>
          <a:bodyPr/>
          <a:lstStyle/>
          <a:p>
            <a:fld id="{8753AEDA-2CE5-4FCF-84D9-DDC99E05CB9B}" type="datetimeFigureOut">
              <a:rPr lang="es-MX" smtClean="0"/>
              <a:t>19/01/2024</a:t>
            </a:fld>
            <a:endParaRPr lang="es-MX"/>
          </a:p>
        </p:txBody>
      </p:sp>
      <p:sp>
        <p:nvSpPr>
          <p:cNvPr id="5" name="Marcador de pie de página 4">
            <a:extLst>
              <a:ext uri="{FF2B5EF4-FFF2-40B4-BE49-F238E27FC236}">
                <a16:creationId xmlns:a16="http://schemas.microsoft.com/office/drawing/2014/main" id="{1795637D-9249-5583-D6CD-AAD156D4BD3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7FC6D8B-4D6A-F84E-F1E7-F0EB5438E57E}"/>
              </a:ext>
            </a:extLst>
          </p:cNvPr>
          <p:cNvSpPr>
            <a:spLocks noGrp="1"/>
          </p:cNvSpPr>
          <p:nvPr>
            <p:ph type="sldNum" sz="quarter" idx="12"/>
          </p:nvPr>
        </p:nvSpPr>
        <p:spPr/>
        <p:txBody>
          <a:bodyPr/>
          <a:lstStyle/>
          <a:p>
            <a:fld id="{3B01079B-A0C0-459A-93BB-BC45FBE420F7}" type="slidenum">
              <a:rPr lang="es-MX" smtClean="0"/>
              <a:t>‹Nº›</a:t>
            </a:fld>
            <a:endParaRPr lang="es-MX"/>
          </a:p>
        </p:txBody>
      </p:sp>
    </p:spTree>
    <p:extLst>
      <p:ext uri="{BB962C8B-B14F-4D97-AF65-F5344CB8AC3E}">
        <p14:creationId xmlns:p14="http://schemas.microsoft.com/office/powerpoint/2010/main" val="3123365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29366-4FAD-2784-815D-46CCEB8365EE}"/>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06854E2C-EEC1-D4FA-CB49-181E53D4ECA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6F4A3E98-BBA4-A972-3174-417ED9C1EBF7}"/>
              </a:ext>
            </a:extLst>
          </p:cNvPr>
          <p:cNvSpPr>
            <a:spLocks noGrp="1"/>
          </p:cNvSpPr>
          <p:nvPr>
            <p:ph type="dt" sz="half" idx="10"/>
          </p:nvPr>
        </p:nvSpPr>
        <p:spPr/>
        <p:txBody>
          <a:bodyPr/>
          <a:lstStyle/>
          <a:p>
            <a:fld id="{8753AEDA-2CE5-4FCF-84D9-DDC99E05CB9B}" type="datetimeFigureOut">
              <a:rPr lang="es-MX" smtClean="0"/>
              <a:t>19/01/2024</a:t>
            </a:fld>
            <a:endParaRPr lang="es-MX"/>
          </a:p>
        </p:txBody>
      </p:sp>
      <p:sp>
        <p:nvSpPr>
          <p:cNvPr id="5" name="Marcador de pie de página 4">
            <a:extLst>
              <a:ext uri="{FF2B5EF4-FFF2-40B4-BE49-F238E27FC236}">
                <a16:creationId xmlns:a16="http://schemas.microsoft.com/office/drawing/2014/main" id="{243D8109-B2BE-B7E6-926E-3ABFA6A945D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0C7AFF7-A684-400E-96D3-3631895DEB70}"/>
              </a:ext>
            </a:extLst>
          </p:cNvPr>
          <p:cNvSpPr>
            <a:spLocks noGrp="1"/>
          </p:cNvSpPr>
          <p:nvPr>
            <p:ph type="sldNum" sz="quarter" idx="12"/>
          </p:nvPr>
        </p:nvSpPr>
        <p:spPr/>
        <p:txBody>
          <a:bodyPr/>
          <a:lstStyle/>
          <a:p>
            <a:fld id="{3B01079B-A0C0-459A-93BB-BC45FBE420F7}" type="slidenum">
              <a:rPr lang="es-MX" smtClean="0"/>
              <a:t>‹Nº›</a:t>
            </a:fld>
            <a:endParaRPr lang="es-MX"/>
          </a:p>
        </p:txBody>
      </p:sp>
    </p:spTree>
    <p:extLst>
      <p:ext uri="{BB962C8B-B14F-4D97-AF65-F5344CB8AC3E}">
        <p14:creationId xmlns:p14="http://schemas.microsoft.com/office/powerpoint/2010/main" val="1667072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7DC9F1-2FAD-F2C8-4436-EF0FA9921E02}"/>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ED32766C-FFC3-819F-0764-C293E397AC43}"/>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contenido 3">
            <a:extLst>
              <a:ext uri="{FF2B5EF4-FFF2-40B4-BE49-F238E27FC236}">
                <a16:creationId xmlns:a16="http://schemas.microsoft.com/office/drawing/2014/main" id="{DCF89FF2-0718-B443-30AA-FAB8371E21CB}"/>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0DC9FE2C-E707-3FF1-2C53-C2ECC0FB341A}"/>
              </a:ext>
            </a:extLst>
          </p:cNvPr>
          <p:cNvSpPr>
            <a:spLocks noGrp="1"/>
          </p:cNvSpPr>
          <p:nvPr>
            <p:ph type="dt" sz="half" idx="10"/>
          </p:nvPr>
        </p:nvSpPr>
        <p:spPr/>
        <p:txBody>
          <a:bodyPr/>
          <a:lstStyle/>
          <a:p>
            <a:fld id="{8753AEDA-2CE5-4FCF-84D9-DDC99E05CB9B}" type="datetimeFigureOut">
              <a:rPr lang="es-MX" smtClean="0"/>
              <a:t>19/01/2024</a:t>
            </a:fld>
            <a:endParaRPr lang="es-MX"/>
          </a:p>
        </p:txBody>
      </p:sp>
      <p:sp>
        <p:nvSpPr>
          <p:cNvPr id="6" name="Marcador de pie de página 5">
            <a:extLst>
              <a:ext uri="{FF2B5EF4-FFF2-40B4-BE49-F238E27FC236}">
                <a16:creationId xmlns:a16="http://schemas.microsoft.com/office/drawing/2014/main" id="{A9C1276B-8315-149B-DDF8-A34556FDBAF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741A826-B336-5A82-2DBC-3801B6A258A2}"/>
              </a:ext>
            </a:extLst>
          </p:cNvPr>
          <p:cNvSpPr>
            <a:spLocks noGrp="1"/>
          </p:cNvSpPr>
          <p:nvPr>
            <p:ph type="sldNum" sz="quarter" idx="12"/>
          </p:nvPr>
        </p:nvSpPr>
        <p:spPr/>
        <p:txBody>
          <a:bodyPr/>
          <a:lstStyle/>
          <a:p>
            <a:fld id="{3B01079B-A0C0-459A-93BB-BC45FBE420F7}" type="slidenum">
              <a:rPr lang="es-MX" smtClean="0"/>
              <a:t>‹Nº›</a:t>
            </a:fld>
            <a:endParaRPr lang="es-MX"/>
          </a:p>
        </p:txBody>
      </p:sp>
    </p:spTree>
    <p:extLst>
      <p:ext uri="{BB962C8B-B14F-4D97-AF65-F5344CB8AC3E}">
        <p14:creationId xmlns:p14="http://schemas.microsoft.com/office/powerpoint/2010/main" val="1158734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82D02A-D923-263D-A8D9-D790DB70C06C}"/>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96798937-8000-9EC0-8276-575EBA5306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E62AD7F5-9CA1-AAFB-8214-80C95701394C}"/>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A7EB62B6-5447-22E8-D338-AABFDBD62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F335BFD0-53DC-8470-299B-B4734A4E7AD2}"/>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7D38FDD2-F282-483A-BD8E-AC9D75AE72B6}"/>
              </a:ext>
            </a:extLst>
          </p:cNvPr>
          <p:cNvSpPr>
            <a:spLocks noGrp="1"/>
          </p:cNvSpPr>
          <p:nvPr>
            <p:ph type="dt" sz="half" idx="10"/>
          </p:nvPr>
        </p:nvSpPr>
        <p:spPr/>
        <p:txBody>
          <a:bodyPr/>
          <a:lstStyle/>
          <a:p>
            <a:fld id="{8753AEDA-2CE5-4FCF-84D9-DDC99E05CB9B}" type="datetimeFigureOut">
              <a:rPr lang="es-MX" smtClean="0"/>
              <a:t>19/01/2024</a:t>
            </a:fld>
            <a:endParaRPr lang="es-MX"/>
          </a:p>
        </p:txBody>
      </p:sp>
      <p:sp>
        <p:nvSpPr>
          <p:cNvPr id="8" name="Marcador de pie de página 7">
            <a:extLst>
              <a:ext uri="{FF2B5EF4-FFF2-40B4-BE49-F238E27FC236}">
                <a16:creationId xmlns:a16="http://schemas.microsoft.com/office/drawing/2014/main" id="{7FA1A632-1B10-282D-688D-F145E16E5E61}"/>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3110AE62-EA9D-CB62-2B92-8C07C1D6777D}"/>
              </a:ext>
            </a:extLst>
          </p:cNvPr>
          <p:cNvSpPr>
            <a:spLocks noGrp="1"/>
          </p:cNvSpPr>
          <p:nvPr>
            <p:ph type="sldNum" sz="quarter" idx="12"/>
          </p:nvPr>
        </p:nvSpPr>
        <p:spPr/>
        <p:txBody>
          <a:bodyPr/>
          <a:lstStyle/>
          <a:p>
            <a:fld id="{3B01079B-A0C0-459A-93BB-BC45FBE420F7}" type="slidenum">
              <a:rPr lang="es-MX" smtClean="0"/>
              <a:t>‹Nº›</a:t>
            </a:fld>
            <a:endParaRPr lang="es-MX"/>
          </a:p>
        </p:txBody>
      </p:sp>
    </p:spTree>
    <p:extLst>
      <p:ext uri="{BB962C8B-B14F-4D97-AF65-F5344CB8AC3E}">
        <p14:creationId xmlns:p14="http://schemas.microsoft.com/office/powerpoint/2010/main" val="124749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AB9116-5724-AF13-435B-B99EA63BF532}"/>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B6B791FC-4A07-E133-64A3-C101F959E503}"/>
              </a:ext>
            </a:extLst>
          </p:cNvPr>
          <p:cNvSpPr>
            <a:spLocks noGrp="1"/>
          </p:cNvSpPr>
          <p:nvPr>
            <p:ph type="dt" sz="half" idx="10"/>
          </p:nvPr>
        </p:nvSpPr>
        <p:spPr/>
        <p:txBody>
          <a:bodyPr/>
          <a:lstStyle/>
          <a:p>
            <a:fld id="{8753AEDA-2CE5-4FCF-84D9-DDC99E05CB9B}" type="datetimeFigureOut">
              <a:rPr lang="es-MX" smtClean="0"/>
              <a:t>19/01/2024</a:t>
            </a:fld>
            <a:endParaRPr lang="es-MX"/>
          </a:p>
        </p:txBody>
      </p:sp>
      <p:sp>
        <p:nvSpPr>
          <p:cNvPr id="4" name="Marcador de pie de página 3">
            <a:extLst>
              <a:ext uri="{FF2B5EF4-FFF2-40B4-BE49-F238E27FC236}">
                <a16:creationId xmlns:a16="http://schemas.microsoft.com/office/drawing/2014/main" id="{B3F6D69F-3919-88B8-00A2-FB38E032EB73}"/>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8444D561-5EC8-3D06-4FDF-86199F7CA3F2}"/>
              </a:ext>
            </a:extLst>
          </p:cNvPr>
          <p:cNvSpPr>
            <a:spLocks noGrp="1"/>
          </p:cNvSpPr>
          <p:nvPr>
            <p:ph type="sldNum" sz="quarter" idx="12"/>
          </p:nvPr>
        </p:nvSpPr>
        <p:spPr/>
        <p:txBody>
          <a:bodyPr/>
          <a:lstStyle/>
          <a:p>
            <a:fld id="{3B01079B-A0C0-459A-93BB-BC45FBE420F7}" type="slidenum">
              <a:rPr lang="es-MX" smtClean="0"/>
              <a:t>‹Nº›</a:t>
            </a:fld>
            <a:endParaRPr lang="es-MX"/>
          </a:p>
        </p:txBody>
      </p:sp>
    </p:spTree>
    <p:extLst>
      <p:ext uri="{BB962C8B-B14F-4D97-AF65-F5344CB8AC3E}">
        <p14:creationId xmlns:p14="http://schemas.microsoft.com/office/powerpoint/2010/main" val="374280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C61074E-3C5A-C88B-1F38-FCEDFF783114}"/>
              </a:ext>
            </a:extLst>
          </p:cNvPr>
          <p:cNvSpPr>
            <a:spLocks noGrp="1"/>
          </p:cNvSpPr>
          <p:nvPr>
            <p:ph type="dt" sz="half" idx="10"/>
          </p:nvPr>
        </p:nvSpPr>
        <p:spPr/>
        <p:txBody>
          <a:bodyPr/>
          <a:lstStyle/>
          <a:p>
            <a:fld id="{8753AEDA-2CE5-4FCF-84D9-DDC99E05CB9B}" type="datetimeFigureOut">
              <a:rPr lang="es-MX" smtClean="0"/>
              <a:t>19/01/2024</a:t>
            </a:fld>
            <a:endParaRPr lang="es-MX"/>
          </a:p>
        </p:txBody>
      </p:sp>
      <p:sp>
        <p:nvSpPr>
          <p:cNvPr id="3" name="Marcador de pie de página 2">
            <a:extLst>
              <a:ext uri="{FF2B5EF4-FFF2-40B4-BE49-F238E27FC236}">
                <a16:creationId xmlns:a16="http://schemas.microsoft.com/office/drawing/2014/main" id="{9944DE7B-402E-3B74-1DFD-047C8F07A94E}"/>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190D87DB-D2C4-A9C6-A60E-B444BD26B964}"/>
              </a:ext>
            </a:extLst>
          </p:cNvPr>
          <p:cNvSpPr>
            <a:spLocks noGrp="1"/>
          </p:cNvSpPr>
          <p:nvPr>
            <p:ph type="sldNum" sz="quarter" idx="12"/>
          </p:nvPr>
        </p:nvSpPr>
        <p:spPr/>
        <p:txBody>
          <a:bodyPr/>
          <a:lstStyle/>
          <a:p>
            <a:fld id="{3B01079B-A0C0-459A-93BB-BC45FBE420F7}" type="slidenum">
              <a:rPr lang="es-MX" smtClean="0"/>
              <a:t>‹Nº›</a:t>
            </a:fld>
            <a:endParaRPr lang="es-MX"/>
          </a:p>
        </p:txBody>
      </p:sp>
    </p:spTree>
    <p:extLst>
      <p:ext uri="{BB962C8B-B14F-4D97-AF65-F5344CB8AC3E}">
        <p14:creationId xmlns:p14="http://schemas.microsoft.com/office/powerpoint/2010/main" val="770339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93C7D0-7AF1-76AC-28CE-76AD1BE8C255}"/>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3B98078E-0940-BB45-BAA3-07A968ECD2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4FEC7AB8-49ED-34B3-E1AF-7BE04E8B3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9FCD58D-D84E-8919-331C-6F3205E92C4E}"/>
              </a:ext>
            </a:extLst>
          </p:cNvPr>
          <p:cNvSpPr>
            <a:spLocks noGrp="1"/>
          </p:cNvSpPr>
          <p:nvPr>
            <p:ph type="dt" sz="half" idx="10"/>
          </p:nvPr>
        </p:nvSpPr>
        <p:spPr/>
        <p:txBody>
          <a:bodyPr/>
          <a:lstStyle/>
          <a:p>
            <a:fld id="{8753AEDA-2CE5-4FCF-84D9-DDC99E05CB9B}" type="datetimeFigureOut">
              <a:rPr lang="es-MX" smtClean="0"/>
              <a:t>19/01/2024</a:t>
            </a:fld>
            <a:endParaRPr lang="es-MX"/>
          </a:p>
        </p:txBody>
      </p:sp>
      <p:sp>
        <p:nvSpPr>
          <p:cNvPr id="6" name="Marcador de pie de página 5">
            <a:extLst>
              <a:ext uri="{FF2B5EF4-FFF2-40B4-BE49-F238E27FC236}">
                <a16:creationId xmlns:a16="http://schemas.microsoft.com/office/drawing/2014/main" id="{E1DD26F2-AE6D-CEC5-4DAB-FDFD983AB30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711F4B2-6A5F-CC0F-B910-AC35A53479EE}"/>
              </a:ext>
            </a:extLst>
          </p:cNvPr>
          <p:cNvSpPr>
            <a:spLocks noGrp="1"/>
          </p:cNvSpPr>
          <p:nvPr>
            <p:ph type="sldNum" sz="quarter" idx="12"/>
          </p:nvPr>
        </p:nvSpPr>
        <p:spPr/>
        <p:txBody>
          <a:bodyPr/>
          <a:lstStyle/>
          <a:p>
            <a:fld id="{3B01079B-A0C0-459A-93BB-BC45FBE420F7}" type="slidenum">
              <a:rPr lang="es-MX" smtClean="0"/>
              <a:t>‹Nº›</a:t>
            </a:fld>
            <a:endParaRPr lang="es-MX"/>
          </a:p>
        </p:txBody>
      </p:sp>
    </p:spTree>
    <p:extLst>
      <p:ext uri="{BB962C8B-B14F-4D97-AF65-F5344CB8AC3E}">
        <p14:creationId xmlns:p14="http://schemas.microsoft.com/office/powerpoint/2010/main" val="42716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E32A71-E6AF-5B6F-7861-96567F5CCFAB}"/>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87ACE3E6-9088-9430-8AA7-F18279E6CC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F8C2CAEF-932F-69EF-1B9D-2E70844305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96252491-3E03-76ED-60CC-9A70DF891913}"/>
              </a:ext>
            </a:extLst>
          </p:cNvPr>
          <p:cNvSpPr>
            <a:spLocks noGrp="1"/>
          </p:cNvSpPr>
          <p:nvPr>
            <p:ph type="dt" sz="half" idx="10"/>
          </p:nvPr>
        </p:nvSpPr>
        <p:spPr/>
        <p:txBody>
          <a:bodyPr/>
          <a:lstStyle/>
          <a:p>
            <a:fld id="{8753AEDA-2CE5-4FCF-84D9-DDC99E05CB9B}" type="datetimeFigureOut">
              <a:rPr lang="es-MX" smtClean="0"/>
              <a:t>19/01/2024</a:t>
            </a:fld>
            <a:endParaRPr lang="es-MX"/>
          </a:p>
        </p:txBody>
      </p:sp>
      <p:sp>
        <p:nvSpPr>
          <p:cNvPr id="6" name="Marcador de pie de página 5">
            <a:extLst>
              <a:ext uri="{FF2B5EF4-FFF2-40B4-BE49-F238E27FC236}">
                <a16:creationId xmlns:a16="http://schemas.microsoft.com/office/drawing/2014/main" id="{90FDA7C7-2BF9-3F2F-FA7A-CEFF7D65190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B688FE1-D31E-F691-33D0-D9804C0856DC}"/>
              </a:ext>
            </a:extLst>
          </p:cNvPr>
          <p:cNvSpPr>
            <a:spLocks noGrp="1"/>
          </p:cNvSpPr>
          <p:nvPr>
            <p:ph type="sldNum" sz="quarter" idx="12"/>
          </p:nvPr>
        </p:nvSpPr>
        <p:spPr/>
        <p:txBody>
          <a:bodyPr/>
          <a:lstStyle/>
          <a:p>
            <a:fld id="{3B01079B-A0C0-459A-93BB-BC45FBE420F7}" type="slidenum">
              <a:rPr lang="es-MX" smtClean="0"/>
              <a:t>‹Nº›</a:t>
            </a:fld>
            <a:endParaRPr lang="es-MX"/>
          </a:p>
        </p:txBody>
      </p:sp>
    </p:spTree>
    <p:extLst>
      <p:ext uri="{BB962C8B-B14F-4D97-AF65-F5344CB8AC3E}">
        <p14:creationId xmlns:p14="http://schemas.microsoft.com/office/powerpoint/2010/main" val="552767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42EE230-D1C0-6FB4-ED5F-E0809BB50B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2DBF30A1-AA25-9A51-D0F5-A53A262ECA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5046AF91-02D9-EF2D-AA64-C56CD2163A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53AEDA-2CE5-4FCF-84D9-DDC99E05CB9B}" type="datetimeFigureOut">
              <a:rPr lang="es-MX" smtClean="0"/>
              <a:t>19/01/2024</a:t>
            </a:fld>
            <a:endParaRPr lang="es-MX"/>
          </a:p>
        </p:txBody>
      </p:sp>
      <p:sp>
        <p:nvSpPr>
          <p:cNvPr id="5" name="Marcador de pie de página 4">
            <a:extLst>
              <a:ext uri="{FF2B5EF4-FFF2-40B4-BE49-F238E27FC236}">
                <a16:creationId xmlns:a16="http://schemas.microsoft.com/office/drawing/2014/main" id="{F14EF6DB-7474-5835-9A8F-6C14CED291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F5AF1081-E882-2A1D-880C-BD28E9BAEB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B01079B-A0C0-459A-93BB-BC45FBE420F7}" type="slidenum">
              <a:rPr lang="es-MX" smtClean="0"/>
              <a:t>‹Nº›</a:t>
            </a:fld>
            <a:endParaRPr lang="es-MX"/>
          </a:p>
        </p:txBody>
      </p:sp>
    </p:spTree>
    <p:extLst>
      <p:ext uri="{BB962C8B-B14F-4D97-AF65-F5344CB8AC3E}">
        <p14:creationId xmlns:p14="http://schemas.microsoft.com/office/powerpoint/2010/main" val="1367240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9" name="Rectangle 1052">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The Origin Of Symbian OS - mIRGGI Project">
            <a:extLst>
              <a:ext uri="{FF2B5EF4-FFF2-40B4-BE49-F238E27FC236}">
                <a16:creationId xmlns:a16="http://schemas.microsoft.com/office/drawing/2014/main" id="{364ADF8B-08B0-F13B-6F89-EF79F400C4F8}"/>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b="7787"/>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7485BA3-4C29-8DC6-AE58-DB2A3A796E15}"/>
              </a:ext>
            </a:extLst>
          </p:cNvPr>
          <p:cNvSpPr>
            <a:spLocks noGrp="1"/>
          </p:cNvSpPr>
          <p:nvPr>
            <p:ph type="title"/>
          </p:nvPr>
        </p:nvSpPr>
        <p:spPr>
          <a:xfrm>
            <a:off x="838200" y="365125"/>
            <a:ext cx="10515600" cy="1325563"/>
          </a:xfrm>
        </p:spPr>
        <p:txBody>
          <a:bodyPr>
            <a:normAutofit/>
          </a:bodyPr>
          <a:lstStyle/>
          <a:p>
            <a:r>
              <a:rPr lang="es-MX" sz="5400" b="1">
                <a:solidFill>
                  <a:schemeClr val="bg1"/>
                </a:solidFill>
              </a:rPr>
              <a:t>¿Qué es Symbian ?</a:t>
            </a:r>
          </a:p>
        </p:txBody>
      </p:sp>
      <p:sp>
        <p:nvSpPr>
          <p:cNvPr id="1060"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08D221A-B43C-13BE-5110-0C5AFF9082D3}"/>
              </a:ext>
            </a:extLst>
          </p:cNvPr>
          <p:cNvSpPr>
            <a:spLocks noGrp="1"/>
          </p:cNvSpPr>
          <p:nvPr>
            <p:ph idx="1"/>
          </p:nvPr>
        </p:nvSpPr>
        <p:spPr>
          <a:xfrm>
            <a:off x="838200" y="2004446"/>
            <a:ext cx="10515600" cy="4176897"/>
          </a:xfrm>
        </p:spPr>
        <p:txBody>
          <a:bodyPr>
            <a:normAutofit/>
          </a:bodyPr>
          <a:lstStyle/>
          <a:p>
            <a:r>
              <a:rPr lang="es-MX" sz="2200" i="0">
                <a:solidFill>
                  <a:schemeClr val="bg1"/>
                </a:solidFill>
                <a:effectLst/>
                <a:latin typeface="Muli"/>
              </a:rPr>
              <a:t>Symbian fue uno de los primeros sistemas operativos que nacieron, para ser concretos en la década de 1998 y que se utilizaron en los teléfonos inteligentes. En su momento, este sistema fue decisivo para implantar el software en los smartphones que comenzaron al salir al mercado. Además, fue el sistema operativo más usado durante más de diez años.</a:t>
            </a:r>
          </a:p>
          <a:p>
            <a:endParaRPr lang="es-MX" sz="2200">
              <a:solidFill>
                <a:schemeClr val="bg1"/>
              </a:solidFill>
              <a:latin typeface="Muli"/>
            </a:endParaRPr>
          </a:p>
          <a:p>
            <a:r>
              <a:rPr lang="es-MX" sz="2200" i="0">
                <a:solidFill>
                  <a:schemeClr val="bg1"/>
                </a:solidFill>
                <a:effectLst/>
                <a:latin typeface="Muli"/>
              </a:rPr>
              <a:t>De hecho, en la década de los 90 fue utilizado por compañías como Samsung, Siemens o Motorola hasta que fue adquirido por Nokia que usó Symbian de manera exclusiva en todos sus teléfonos.</a:t>
            </a:r>
            <a:endParaRPr lang="es-MX" sz="2200">
              <a:solidFill>
                <a:schemeClr val="bg1"/>
              </a:solidFill>
            </a:endParaRPr>
          </a:p>
          <a:p>
            <a:endParaRPr lang="es-MX" sz="2200">
              <a:solidFill>
                <a:schemeClr val="bg1"/>
              </a:solidFill>
            </a:endParaRPr>
          </a:p>
        </p:txBody>
      </p:sp>
    </p:spTree>
    <p:extLst>
      <p:ext uri="{BB962C8B-B14F-4D97-AF65-F5344CB8AC3E}">
        <p14:creationId xmlns:p14="http://schemas.microsoft.com/office/powerpoint/2010/main" val="3916379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687540B1-407F-8D02-24CB-01F366839320}"/>
              </a:ext>
            </a:extLst>
          </p:cNvPr>
          <p:cNvPicPr>
            <a:picLocks noChangeAspect="1"/>
          </p:cNvPicPr>
          <p:nvPr/>
        </p:nvPicPr>
        <p:blipFill rotWithShape="1">
          <a:blip r:embed="rId2">
            <a:alphaModFix amt="35000"/>
          </a:blip>
          <a:srcRect t="7529" b="8201"/>
          <a:stretch/>
        </p:blipFill>
        <p:spPr>
          <a:xfrm>
            <a:off x="20" y="10"/>
            <a:ext cx="12191980" cy="6857990"/>
          </a:xfrm>
          <a:prstGeom prst="rect">
            <a:avLst/>
          </a:prstGeom>
        </p:spPr>
      </p:pic>
      <p:sp>
        <p:nvSpPr>
          <p:cNvPr id="2" name="Título 1">
            <a:extLst>
              <a:ext uri="{FF2B5EF4-FFF2-40B4-BE49-F238E27FC236}">
                <a16:creationId xmlns:a16="http://schemas.microsoft.com/office/drawing/2014/main" id="{43802656-B3F2-D241-3F68-3050456DB752}"/>
              </a:ext>
            </a:extLst>
          </p:cNvPr>
          <p:cNvSpPr>
            <a:spLocks noGrp="1"/>
          </p:cNvSpPr>
          <p:nvPr>
            <p:ph type="title"/>
          </p:nvPr>
        </p:nvSpPr>
        <p:spPr>
          <a:xfrm>
            <a:off x="838200" y="365125"/>
            <a:ext cx="10515600" cy="1325563"/>
          </a:xfrm>
        </p:spPr>
        <p:txBody>
          <a:bodyPr>
            <a:normAutofit/>
          </a:bodyPr>
          <a:lstStyle/>
          <a:p>
            <a:r>
              <a:rPr lang="es-MX" b="1">
                <a:solidFill>
                  <a:srgbClr val="FFFFFF"/>
                </a:solidFill>
              </a:rPr>
              <a:t>Historia de Symbian</a:t>
            </a:r>
          </a:p>
        </p:txBody>
      </p:sp>
      <p:graphicFrame>
        <p:nvGraphicFramePr>
          <p:cNvPr id="5" name="Marcador de contenido 2">
            <a:extLst>
              <a:ext uri="{FF2B5EF4-FFF2-40B4-BE49-F238E27FC236}">
                <a16:creationId xmlns:a16="http://schemas.microsoft.com/office/drawing/2014/main" id="{702818EF-F589-77F5-BC73-AFCB190A3FBF}"/>
              </a:ext>
            </a:extLst>
          </p:cNvPr>
          <p:cNvGraphicFramePr>
            <a:graphicFrameLocks noGrp="1"/>
          </p:cNvGraphicFramePr>
          <p:nvPr>
            <p:ph idx="1"/>
            <p:extLst>
              <p:ext uri="{D42A27DB-BD31-4B8C-83A1-F6EECF244321}">
                <p14:modId xmlns:p14="http://schemas.microsoft.com/office/powerpoint/2010/main" val="21740541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556953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3BC1A80-A697-839E-BCED-AE888B9DBD96}"/>
              </a:ext>
            </a:extLst>
          </p:cNvPr>
          <p:cNvPicPr>
            <a:picLocks noChangeAspect="1"/>
          </p:cNvPicPr>
          <p:nvPr/>
        </p:nvPicPr>
        <p:blipFill rotWithShape="1">
          <a:blip r:embed="rId2">
            <a:alphaModFix amt="35000"/>
          </a:blip>
          <a:srcRect t="3433"/>
          <a:stretch/>
        </p:blipFill>
        <p:spPr>
          <a:xfrm>
            <a:off x="0" y="10"/>
            <a:ext cx="12191980" cy="6857990"/>
          </a:xfrm>
          <a:prstGeom prst="rect">
            <a:avLst/>
          </a:prstGeom>
        </p:spPr>
      </p:pic>
      <p:sp>
        <p:nvSpPr>
          <p:cNvPr id="2" name="Título 1">
            <a:extLst>
              <a:ext uri="{FF2B5EF4-FFF2-40B4-BE49-F238E27FC236}">
                <a16:creationId xmlns:a16="http://schemas.microsoft.com/office/drawing/2014/main" id="{E6D1C00D-EA94-7DC4-F915-94F757E583C0}"/>
              </a:ext>
            </a:extLst>
          </p:cNvPr>
          <p:cNvSpPr>
            <a:spLocks noGrp="1"/>
          </p:cNvSpPr>
          <p:nvPr>
            <p:ph type="title"/>
          </p:nvPr>
        </p:nvSpPr>
        <p:spPr>
          <a:xfrm>
            <a:off x="838200" y="365125"/>
            <a:ext cx="10515600" cy="1325563"/>
          </a:xfrm>
        </p:spPr>
        <p:txBody>
          <a:bodyPr>
            <a:normAutofit/>
          </a:bodyPr>
          <a:lstStyle/>
          <a:p>
            <a:r>
              <a:rPr lang="es-MX" b="1">
                <a:solidFill>
                  <a:srgbClr val="FFFFFF"/>
                </a:solidFill>
              </a:rPr>
              <a:t>Características y curiosidades</a:t>
            </a:r>
          </a:p>
        </p:txBody>
      </p:sp>
      <p:graphicFrame>
        <p:nvGraphicFramePr>
          <p:cNvPr id="9" name="Rectangle 4">
            <a:extLst>
              <a:ext uri="{FF2B5EF4-FFF2-40B4-BE49-F238E27FC236}">
                <a16:creationId xmlns:a16="http://schemas.microsoft.com/office/drawing/2014/main" id="{B0F18198-44C1-BE05-A536-DE3DF4DBA35A}"/>
              </a:ext>
            </a:extLst>
          </p:cNvPr>
          <p:cNvGraphicFramePr>
            <a:graphicFrameLocks noGrp="1"/>
          </p:cNvGraphicFramePr>
          <p:nvPr>
            <p:ph idx="1"/>
            <p:extLst>
              <p:ext uri="{D42A27DB-BD31-4B8C-83A1-F6EECF244321}">
                <p14:modId xmlns:p14="http://schemas.microsoft.com/office/powerpoint/2010/main" val="2191771981"/>
              </p:ext>
            </p:extLst>
          </p:nvPr>
        </p:nvGraphicFramePr>
        <p:xfrm>
          <a:off x="557202" y="1651000"/>
          <a:ext cx="11077575" cy="4841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233167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TotalTime>
  <Words>510</Words>
  <Application>Microsoft Office PowerPoint</Application>
  <PresentationFormat>Panorámica</PresentationFormat>
  <Paragraphs>16</Paragraphs>
  <Slides>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Aptos</vt:lpstr>
      <vt:lpstr>Aptos Display</vt:lpstr>
      <vt:lpstr>Arial</vt:lpstr>
      <vt:lpstr>Muli</vt:lpstr>
      <vt:lpstr>Tema de Office</vt:lpstr>
      <vt:lpstr>¿Qué es Symbian ?</vt:lpstr>
      <vt:lpstr>Historia de Symbian</vt:lpstr>
      <vt:lpstr>Características y curiosidades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¿Qué es Symbian ?</dc:title>
  <dc:creator>Manuel Marin</dc:creator>
  <cp:lastModifiedBy>Manuel Marin</cp:lastModifiedBy>
  <cp:revision>1</cp:revision>
  <dcterms:created xsi:type="dcterms:W3CDTF">2024-01-19T05:29:50Z</dcterms:created>
  <dcterms:modified xsi:type="dcterms:W3CDTF">2024-01-19T15:11:45Z</dcterms:modified>
</cp:coreProperties>
</file>