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89963-ADA3-44F7-8B65-F943CC3998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47577C50-694B-4A66-BD68-8E22EACDD4A8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s-MX" sz="2000" b="0" u="none" noProof="0" dirty="0">
              <a:solidFill>
                <a:schemeClr val="tx1"/>
              </a:solidFill>
              <a:effectLst/>
            </a:rPr>
            <a:t>Apps para información turística</a:t>
          </a:r>
        </a:p>
      </dgm:t>
    </dgm:pt>
    <dgm:pt modelId="{89C573FC-9402-4FF1-AD2D-C8364EA712AC}" type="parTrans" cxnId="{1F8262E6-02D4-4FDD-AECB-5A719B9E2A60}">
      <dgm:prSet/>
      <dgm:spPr/>
      <dgm:t>
        <a:bodyPr/>
        <a:lstStyle/>
        <a:p>
          <a:endParaRPr lang="en-US"/>
        </a:p>
      </dgm:t>
    </dgm:pt>
    <dgm:pt modelId="{04B31B82-2E39-4798-ADE9-53D57AB66FCB}" type="sibTrans" cxnId="{1F8262E6-02D4-4FDD-AECB-5A719B9E2A60}">
      <dgm:prSet/>
      <dgm:spPr/>
      <dgm:t>
        <a:bodyPr/>
        <a:lstStyle/>
        <a:p>
          <a:endParaRPr lang="en-US"/>
        </a:p>
      </dgm:t>
    </dgm:pt>
    <dgm:pt modelId="{31F5507D-BBE4-4DF0-AE46-9DDE5559B140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s-ES" dirty="0">
              <a:solidFill>
                <a:schemeClr val="tx1"/>
              </a:solidFill>
            </a:rPr>
            <a:t>Este tipo aplicación móvil es diseñada para proporcionar a los usuarios información detallada y actualizada sobre destinos turísticos en todo el mundo, para ser más exactos los lugares, atracciones y movimiento de su lugar de destino.</a:t>
          </a:r>
          <a:endParaRPr lang="en-US" dirty="0">
            <a:solidFill>
              <a:schemeClr val="tx1"/>
            </a:solidFill>
          </a:endParaRPr>
        </a:p>
      </dgm:t>
    </dgm:pt>
    <dgm:pt modelId="{2BC38DC1-10BF-469A-ACB0-0197079A60A4}" type="parTrans" cxnId="{D0699881-16FE-4F7E-8F83-7034521C6980}">
      <dgm:prSet/>
      <dgm:spPr/>
      <dgm:t>
        <a:bodyPr/>
        <a:lstStyle/>
        <a:p>
          <a:endParaRPr lang="en-US"/>
        </a:p>
      </dgm:t>
    </dgm:pt>
    <dgm:pt modelId="{E60A706E-E2CB-40B1-B2E6-5E850B39F39B}" type="sibTrans" cxnId="{D0699881-16FE-4F7E-8F83-7034521C6980}">
      <dgm:prSet/>
      <dgm:spPr/>
      <dgm:t>
        <a:bodyPr/>
        <a:lstStyle/>
        <a:p>
          <a:endParaRPr lang="en-US"/>
        </a:p>
      </dgm:t>
    </dgm:pt>
    <dgm:pt modelId="{EB529514-D46A-41B2-9273-268F774AF825}" type="pres">
      <dgm:prSet presAssocID="{28289963-ADA3-44F7-8B65-F943CC399850}" presName="root" presStyleCnt="0">
        <dgm:presLayoutVars>
          <dgm:dir/>
          <dgm:resizeHandles val="exact"/>
        </dgm:presLayoutVars>
      </dgm:prSet>
      <dgm:spPr/>
    </dgm:pt>
    <dgm:pt modelId="{3319BCB9-14B3-46AB-BCD2-AAB8C93D866C}" type="pres">
      <dgm:prSet presAssocID="{47577C50-694B-4A66-BD68-8E22EACDD4A8}" presName="compNode" presStyleCnt="0"/>
      <dgm:spPr/>
    </dgm:pt>
    <dgm:pt modelId="{191125BC-6E06-4607-AE88-B17457970CE2}" type="pres">
      <dgm:prSet presAssocID="{47577C50-694B-4A66-BD68-8E22EACDD4A8}" presName="bgRect" presStyleLbl="bgShp" presStyleIdx="0" presStyleCnt="2"/>
      <dgm:spPr/>
    </dgm:pt>
    <dgm:pt modelId="{3FB1DEBA-8906-4753-BA69-C84A8B670825}" type="pres">
      <dgm:prSet presAssocID="{47577C50-694B-4A66-BD68-8E22EACDD4A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ical scene"/>
        </a:ext>
      </dgm:extLst>
    </dgm:pt>
    <dgm:pt modelId="{24C4CFB6-C1FB-4D0E-A5EC-DF0B7D4970AD}" type="pres">
      <dgm:prSet presAssocID="{47577C50-694B-4A66-BD68-8E22EACDD4A8}" presName="spaceRect" presStyleCnt="0"/>
      <dgm:spPr/>
    </dgm:pt>
    <dgm:pt modelId="{9988B50C-1EF6-4ACE-A7B5-ED642EE2D20A}" type="pres">
      <dgm:prSet presAssocID="{47577C50-694B-4A66-BD68-8E22EACDD4A8}" presName="parTx" presStyleLbl="revTx" presStyleIdx="0" presStyleCnt="2">
        <dgm:presLayoutVars>
          <dgm:chMax val="0"/>
          <dgm:chPref val="0"/>
        </dgm:presLayoutVars>
      </dgm:prSet>
      <dgm:spPr/>
    </dgm:pt>
    <dgm:pt modelId="{BF5D9DB8-7761-4EA1-A154-D7EC8CE8EAF9}" type="pres">
      <dgm:prSet presAssocID="{04B31B82-2E39-4798-ADE9-53D57AB66FCB}" presName="sibTrans" presStyleCnt="0"/>
      <dgm:spPr/>
    </dgm:pt>
    <dgm:pt modelId="{AC9971A9-9755-4D73-AA74-422D887AB095}" type="pres">
      <dgm:prSet presAssocID="{31F5507D-BBE4-4DF0-AE46-9DDE5559B140}" presName="compNode" presStyleCnt="0"/>
      <dgm:spPr/>
    </dgm:pt>
    <dgm:pt modelId="{DF814A64-6626-407B-B479-8901200EC58A}" type="pres">
      <dgm:prSet presAssocID="{31F5507D-BBE4-4DF0-AE46-9DDE5559B140}" presName="bgRect" presStyleLbl="bgShp" presStyleIdx="1" presStyleCnt="2"/>
      <dgm:spPr/>
    </dgm:pt>
    <dgm:pt modelId="{2AA32D3C-41FB-49C2-BE55-BD215F7ABB1D}" type="pres">
      <dgm:prSet presAssocID="{31F5507D-BBE4-4DF0-AE46-9DDE5559B1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73C288D-15D3-44A7-AD71-BCF711494A66}" type="pres">
      <dgm:prSet presAssocID="{31F5507D-BBE4-4DF0-AE46-9DDE5559B140}" presName="spaceRect" presStyleCnt="0"/>
      <dgm:spPr/>
    </dgm:pt>
    <dgm:pt modelId="{334498F3-8D5A-4C32-8921-CFBB0C9BEC0B}" type="pres">
      <dgm:prSet presAssocID="{31F5507D-BBE4-4DF0-AE46-9DDE5559B140}" presName="parTx" presStyleLbl="revTx" presStyleIdx="1" presStyleCnt="2" custLinFactNeighborY="566">
        <dgm:presLayoutVars>
          <dgm:chMax val="0"/>
          <dgm:chPref val="0"/>
        </dgm:presLayoutVars>
      </dgm:prSet>
      <dgm:spPr/>
    </dgm:pt>
  </dgm:ptLst>
  <dgm:cxnLst>
    <dgm:cxn modelId="{019C1F2A-AD5B-4EBB-8911-426A7B52713C}" type="presOf" srcId="{28289963-ADA3-44F7-8B65-F943CC399850}" destId="{EB529514-D46A-41B2-9273-268F774AF825}" srcOrd="0" destOrd="0" presId="urn:microsoft.com/office/officeart/2018/2/layout/IconVerticalSolidList"/>
    <dgm:cxn modelId="{CEE99C71-421E-4DBE-98D3-1A1ECF368F93}" type="presOf" srcId="{47577C50-694B-4A66-BD68-8E22EACDD4A8}" destId="{9988B50C-1EF6-4ACE-A7B5-ED642EE2D20A}" srcOrd="0" destOrd="0" presId="urn:microsoft.com/office/officeart/2018/2/layout/IconVerticalSolidList"/>
    <dgm:cxn modelId="{D0699881-16FE-4F7E-8F83-7034521C6980}" srcId="{28289963-ADA3-44F7-8B65-F943CC399850}" destId="{31F5507D-BBE4-4DF0-AE46-9DDE5559B140}" srcOrd="1" destOrd="0" parTransId="{2BC38DC1-10BF-469A-ACB0-0197079A60A4}" sibTransId="{E60A706E-E2CB-40B1-B2E6-5E850B39F39B}"/>
    <dgm:cxn modelId="{A9BC4397-4D36-46D2-8718-08B8C3B1AE52}" type="presOf" srcId="{31F5507D-BBE4-4DF0-AE46-9DDE5559B140}" destId="{334498F3-8D5A-4C32-8921-CFBB0C9BEC0B}" srcOrd="0" destOrd="0" presId="urn:microsoft.com/office/officeart/2018/2/layout/IconVerticalSolidList"/>
    <dgm:cxn modelId="{1F8262E6-02D4-4FDD-AECB-5A719B9E2A60}" srcId="{28289963-ADA3-44F7-8B65-F943CC399850}" destId="{47577C50-694B-4A66-BD68-8E22EACDD4A8}" srcOrd="0" destOrd="0" parTransId="{89C573FC-9402-4FF1-AD2D-C8364EA712AC}" sibTransId="{04B31B82-2E39-4798-ADE9-53D57AB66FCB}"/>
    <dgm:cxn modelId="{FB2B938D-6ED6-42DF-9AA9-345208F40DF5}" type="presParOf" srcId="{EB529514-D46A-41B2-9273-268F774AF825}" destId="{3319BCB9-14B3-46AB-BCD2-AAB8C93D866C}" srcOrd="0" destOrd="0" presId="urn:microsoft.com/office/officeart/2018/2/layout/IconVerticalSolidList"/>
    <dgm:cxn modelId="{EC480CD4-0A8F-4EC0-BE8D-24E1847745E1}" type="presParOf" srcId="{3319BCB9-14B3-46AB-BCD2-AAB8C93D866C}" destId="{191125BC-6E06-4607-AE88-B17457970CE2}" srcOrd="0" destOrd="0" presId="urn:microsoft.com/office/officeart/2018/2/layout/IconVerticalSolidList"/>
    <dgm:cxn modelId="{2A403012-8858-430C-8682-839EB4774DF1}" type="presParOf" srcId="{3319BCB9-14B3-46AB-BCD2-AAB8C93D866C}" destId="{3FB1DEBA-8906-4753-BA69-C84A8B670825}" srcOrd="1" destOrd="0" presId="urn:microsoft.com/office/officeart/2018/2/layout/IconVerticalSolidList"/>
    <dgm:cxn modelId="{C6298D3D-F20E-42AF-83EA-CC1B0150F766}" type="presParOf" srcId="{3319BCB9-14B3-46AB-BCD2-AAB8C93D866C}" destId="{24C4CFB6-C1FB-4D0E-A5EC-DF0B7D4970AD}" srcOrd="2" destOrd="0" presId="urn:microsoft.com/office/officeart/2018/2/layout/IconVerticalSolidList"/>
    <dgm:cxn modelId="{30859C7A-253A-4629-95F5-489E1731E7DA}" type="presParOf" srcId="{3319BCB9-14B3-46AB-BCD2-AAB8C93D866C}" destId="{9988B50C-1EF6-4ACE-A7B5-ED642EE2D20A}" srcOrd="3" destOrd="0" presId="urn:microsoft.com/office/officeart/2018/2/layout/IconVerticalSolidList"/>
    <dgm:cxn modelId="{A0880548-C326-41D0-9DBA-E3F0C59C2C21}" type="presParOf" srcId="{EB529514-D46A-41B2-9273-268F774AF825}" destId="{BF5D9DB8-7761-4EA1-A154-D7EC8CE8EAF9}" srcOrd="1" destOrd="0" presId="urn:microsoft.com/office/officeart/2018/2/layout/IconVerticalSolidList"/>
    <dgm:cxn modelId="{DB2D7ED9-1812-424B-A2F5-8B11FD797829}" type="presParOf" srcId="{EB529514-D46A-41B2-9273-268F774AF825}" destId="{AC9971A9-9755-4D73-AA74-422D887AB095}" srcOrd="2" destOrd="0" presId="urn:microsoft.com/office/officeart/2018/2/layout/IconVerticalSolidList"/>
    <dgm:cxn modelId="{E4BE383E-F2D5-4516-A829-94DD07367E2D}" type="presParOf" srcId="{AC9971A9-9755-4D73-AA74-422D887AB095}" destId="{DF814A64-6626-407B-B479-8901200EC58A}" srcOrd="0" destOrd="0" presId="urn:microsoft.com/office/officeart/2018/2/layout/IconVerticalSolidList"/>
    <dgm:cxn modelId="{98E3AF4D-A282-4383-81C5-00A4327B42D6}" type="presParOf" srcId="{AC9971A9-9755-4D73-AA74-422D887AB095}" destId="{2AA32D3C-41FB-49C2-BE55-BD215F7ABB1D}" srcOrd="1" destOrd="0" presId="urn:microsoft.com/office/officeart/2018/2/layout/IconVerticalSolidList"/>
    <dgm:cxn modelId="{153A81AF-3636-4829-9E22-326F1EA8D3A2}" type="presParOf" srcId="{AC9971A9-9755-4D73-AA74-422D887AB095}" destId="{473C288D-15D3-44A7-AD71-BCF711494A66}" srcOrd="2" destOrd="0" presId="urn:microsoft.com/office/officeart/2018/2/layout/IconVerticalSolidList"/>
    <dgm:cxn modelId="{AA53D410-51E7-489D-A810-EAC6C62631B7}" type="presParOf" srcId="{AC9971A9-9755-4D73-AA74-422D887AB095}" destId="{334498F3-8D5A-4C32-8921-CFBB0C9BEC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D5E511-17D3-4B7B-BF18-455DEEB0152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B0D9D07-62C0-4EDB-AFB1-4C4793948A2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150" dirty="0"/>
            <a:t>Aunque hoy en día hay numerosas páginas web que facilitan las reservas sobre viajes no hay muchas que lo hagan de lugares, museos y otras atracciones turísticas de dichos viajes a la vez que proporcionen información local.</a:t>
          </a:r>
          <a:endParaRPr lang="en-US" sz="1150" dirty="0"/>
        </a:p>
      </dgm:t>
    </dgm:pt>
    <dgm:pt modelId="{8D46C1A8-BDCE-48A0-BA85-867611F8C3F3}" type="parTrans" cxnId="{66FCEEEC-8AF1-4FF8-868A-5F9CE9DAE843}">
      <dgm:prSet/>
      <dgm:spPr/>
      <dgm:t>
        <a:bodyPr/>
        <a:lstStyle/>
        <a:p>
          <a:endParaRPr lang="en-US"/>
        </a:p>
      </dgm:t>
    </dgm:pt>
    <dgm:pt modelId="{1C804A1D-466E-44BA-92E3-D194DFF68CFE}" type="sibTrans" cxnId="{66FCEEEC-8AF1-4FF8-868A-5F9CE9DAE843}">
      <dgm:prSet/>
      <dgm:spPr/>
      <dgm:t>
        <a:bodyPr/>
        <a:lstStyle/>
        <a:p>
          <a:endParaRPr lang="en-US"/>
        </a:p>
      </dgm:t>
    </dgm:pt>
    <dgm:pt modelId="{C53B0AD2-9942-4A64-B181-FAF237D72E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150" dirty="0"/>
            <a:t>Por ejemplo, se puede integrar en una misma aplicación la información sobre el transporte público, la posibilidad de reservar entradas para espectáculos o museos, incluir información histórica o datos relevantes sobre algunas atracciones turísticas, así como mapas que ayuden a los turistas.</a:t>
          </a:r>
          <a:endParaRPr lang="en-US" sz="1150" dirty="0"/>
        </a:p>
      </dgm:t>
    </dgm:pt>
    <dgm:pt modelId="{298D43ED-23CF-4970-9226-1D93DF421654}" type="parTrans" cxnId="{E5B0B21B-59E2-4F4B-BEE8-DD32DAFED61F}">
      <dgm:prSet/>
      <dgm:spPr/>
      <dgm:t>
        <a:bodyPr/>
        <a:lstStyle/>
        <a:p>
          <a:endParaRPr lang="en-US"/>
        </a:p>
      </dgm:t>
    </dgm:pt>
    <dgm:pt modelId="{6AD1195F-A75F-4C3E-AAA0-F8F451A6A426}" type="sibTrans" cxnId="{E5B0B21B-59E2-4F4B-BEE8-DD32DAFED61F}">
      <dgm:prSet/>
      <dgm:spPr/>
      <dgm:t>
        <a:bodyPr/>
        <a:lstStyle/>
        <a:p>
          <a:endParaRPr lang="en-US"/>
        </a:p>
      </dgm:t>
    </dgm:pt>
    <dgm:pt modelId="{ABBE8272-62A3-4C52-A3BA-DF3CB20EC8E5}" type="pres">
      <dgm:prSet presAssocID="{DDD5E511-17D3-4B7B-BF18-455DEEB01526}" presName="root" presStyleCnt="0">
        <dgm:presLayoutVars>
          <dgm:dir/>
          <dgm:resizeHandles val="exact"/>
        </dgm:presLayoutVars>
      </dgm:prSet>
      <dgm:spPr/>
    </dgm:pt>
    <dgm:pt modelId="{5AE98492-5F83-4C5A-B800-304AEBDA504D}" type="pres">
      <dgm:prSet presAssocID="{EB0D9D07-62C0-4EDB-AFB1-4C4793948A2B}" presName="compNode" presStyleCnt="0"/>
      <dgm:spPr/>
    </dgm:pt>
    <dgm:pt modelId="{9F018D36-B1A1-4B3F-8E8A-CA277FCAA48F}" type="pres">
      <dgm:prSet presAssocID="{EB0D9D07-62C0-4EDB-AFB1-4C4793948A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2821B6E7-F910-45B0-B6D5-46F070CF6F06}" type="pres">
      <dgm:prSet presAssocID="{EB0D9D07-62C0-4EDB-AFB1-4C4793948A2B}" presName="spaceRect" presStyleCnt="0"/>
      <dgm:spPr/>
    </dgm:pt>
    <dgm:pt modelId="{D4684A8C-8C4F-42BC-9A29-07E4BA1D042D}" type="pres">
      <dgm:prSet presAssocID="{EB0D9D07-62C0-4EDB-AFB1-4C4793948A2B}" presName="textRect" presStyleLbl="revTx" presStyleIdx="0" presStyleCnt="2">
        <dgm:presLayoutVars>
          <dgm:chMax val="1"/>
          <dgm:chPref val="1"/>
        </dgm:presLayoutVars>
      </dgm:prSet>
      <dgm:spPr/>
    </dgm:pt>
    <dgm:pt modelId="{96C656EF-30C3-457F-9604-31CA587239C2}" type="pres">
      <dgm:prSet presAssocID="{1C804A1D-466E-44BA-92E3-D194DFF68CFE}" presName="sibTrans" presStyleCnt="0"/>
      <dgm:spPr/>
    </dgm:pt>
    <dgm:pt modelId="{7B29F7D1-C585-4DFE-8CBB-4449F9F55904}" type="pres">
      <dgm:prSet presAssocID="{C53B0AD2-9942-4A64-B181-FAF237D72E57}" presName="compNode" presStyleCnt="0"/>
      <dgm:spPr/>
    </dgm:pt>
    <dgm:pt modelId="{7DFAF45C-6FCF-41B3-AED6-E43A57F69975}" type="pres">
      <dgm:prSet presAssocID="{C53B0AD2-9942-4A64-B181-FAF237D72E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7F1B16D1-4F92-49C7-84DA-2F5685DD4176}" type="pres">
      <dgm:prSet presAssocID="{C53B0AD2-9942-4A64-B181-FAF237D72E57}" presName="spaceRect" presStyleCnt="0"/>
      <dgm:spPr/>
    </dgm:pt>
    <dgm:pt modelId="{25312607-04F1-4F56-A9FC-8AC39445A63A}" type="pres">
      <dgm:prSet presAssocID="{C53B0AD2-9942-4A64-B181-FAF237D72E5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166B60A-653F-45B9-8CD4-F60F7EB5B894}" type="presOf" srcId="{DDD5E511-17D3-4B7B-BF18-455DEEB01526}" destId="{ABBE8272-62A3-4C52-A3BA-DF3CB20EC8E5}" srcOrd="0" destOrd="0" presId="urn:microsoft.com/office/officeart/2018/2/layout/IconLabelList"/>
    <dgm:cxn modelId="{CF962F14-BC96-48BC-B342-96B9AFF4B0E6}" type="presOf" srcId="{EB0D9D07-62C0-4EDB-AFB1-4C4793948A2B}" destId="{D4684A8C-8C4F-42BC-9A29-07E4BA1D042D}" srcOrd="0" destOrd="0" presId="urn:microsoft.com/office/officeart/2018/2/layout/IconLabelList"/>
    <dgm:cxn modelId="{E5B0B21B-59E2-4F4B-BEE8-DD32DAFED61F}" srcId="{DDD5E511-17D3-4B7B-BF18-455DEEB01526}" destId="{C53B0AD2-9942-4A64-B181-FAF237D72E57}" srcOrd="1" destOrd="0" parTransId="{298D43ED-23CF-4970-9226-1D93DF421654}" sibTransId="{6AD1195F-A75F-4C3E-AAA0-F8F451A6A426}"/>
    <dgm:cxn modelId="{3FCEE59D-03A9-4B62-9D76-5A63275F40C2}" type="presOf" srcId="{C53B0AD2-9942-4A64-B181-FAF237D72E57}" destId="{25312607-04F1-4F56-A9FC-8AC39445A63A}" srcOrd="0" destOrd="0" presId="urn:microsoft.com/office/officeart/2018/2/layout/IconLabelList"/>
    <dgm:cxn modelId="{66FCEEEC-8AF1-4FF8-868A-5F9CE9DAE843}" srcId="{DDD5E511-17D3-4B7B-BF18-455DEEB01526}" destId="{EB0D9D07-62C0-4EDB-AFB1-4C4793948A2B}" srcOrd="0" destOrd="0" parTransId="{8D46C1A8-BDCE-48A0-BA85-867611F8C3F3}" sibTransId="{1C804A1D-466E-44BA-92E3-D194DFF68CFE}"/>
    <dgm:cxn modelId="{63C46786-E9D0-49E5-B705-A0CFA903BEF8}" type="presParOf" srcId="{ABBE8272-62A3-4C52-A3BA-DF3CB20EC8E5}" destId="{5AE98492-5F83-4C5A-B800-304AEBDA504D}" srcOrd="0" destOrd="0" presId="urn:microsoft.com/office/officeart/2018/2/layout/IconLabelList"/>
    <dgm:cxn modelId="{E0B63EC4-8E14-4EDC-A206-5A1361E2F9E2}" type="presParOf" srcId="{5AE98492-5F83-4C5A-B800-304AEBDA504D}" destId="{9F018D36-B1A1-4B3F-8E8A-CA277FCAA48F}" srcOrd="0" destOrd="0" presId="urn:microsoft.com/office/officeart/2018/2/layout/IconLabelList"/>
    <dgm:cxn modelId="{292DE3B0-5EE5-47DC-9F7A-DB495C7278F8}" type="presParOf" srcId="{5AE98492-5F83-4C5A-B800-304AEBDA504D}" destId="{2821B6E7-F910-45B0-B6D5-46F070CF6F06}" srcOrd="1" destOrd="0" presId="urn:microsoft.com/office/officeart/2018/2/layout/IconLabelList"/>
    <dgm:cxn modelId="{858A16FD-3A30-499F-B239-ADB3BE243D23}" type="presParOf" srcId="{5AE98492-5F83-4C5A-B800-304AEBDA504D}" destId="{D4684A8C-8C4F-42BC-9A29-07E4BA1D042D}" srcOrd="2" destOrd="0" presId="urn:microsoft.com/office/officeart/2018/2/layout/IconLabelList"/>
    <dgm:cxn modelId="{8C6EB7C8-9E2B-4FE8-A2AF-61948D70EE5B}" type="presParOf" srcId="{ABBE8272-62A3-4C52-A3BA-DF3CB20EC8E5}" destId="{96C656EF-30C3-457F-9604-31CA587239C2}" srcOrd="1" destOrd="0" presId="urn:microsoft.com/office/officeart/2018/2/layout/IconLabelList"/>
    <dgm:cxn modelId="{F58AF759-A1A9-468A-8BFD-1BB9E52C98B1}" type="presParOf" srcId="{ABBE8272-62A3-4C52-A3BA-DF3CB20EC8E5}" destId="{7B29F7D1-C585-4DFE-8CBB-4449F9F55904}" srcOrd="2" destOrd="0" presId="urn:microsoft.com/office/officeart/2018/2/layout/IconLabelList"/>
    <dgm:cxn modelId="{726ED438-0A59-48ED-B4DB-6A8BFFD56CD5}" type="presParOf" srcId="{7B29F7D1-C585-4DFE-8CBB-4449F9F55904}" destId="{7DFAF45C-6FCF-41B3-AED6-E43A57F69975}" srcOrd="0" destOrd="0" presId="urn:microsoft.com/office/officeart/2018/2/layout/IconLabelList"/>
    <dgm:cxn modelId="{4E50AE46-148E-43CA-9916-459A18BA9CBC}" type="presParOf" srcId="{7B29F7D1-C585-4DFE-8CBB-4449F9F55904}" destId="{7F1B16D1-4F92-49C7-84DA-2F5685DD4176}" srcOrd="1" destOrd="0" presId="urn:microsoft.com/office/officeart/2018/2/layout/IconLabelList"/>
    <dgm:cxn modelId="{CC1A57A9-6B9D-4B72-9EDA-74AC6F8B2880}" type="presParOf" srcId="{7B29F7D1-C585-4DFE-8CBB-4449F9F55904}" destId="{25312607-04F1-4F56-A9FC-8AC39445A6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9C913E-DCD2-48E3-AE1E-DB2FD037A9B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A41D5-A7C1-41A1-AB35-411E19E3EA26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s-ES" b="1" dirty="0"/>
            <a:t>Información Turística Integral</a:t>
          </a:r>
        </a:p>
        <a:p>
          <a:pPr algn="ctr">
            <a:lnSpc>
              <a:spcPct val="100000"/>
            </a:lnSpc>
          </a:pPr>
          <a:r>
            <a:rPr lang="es-ES" dirty="0"/>
            <a:t>La aplicación proporcionará información detallada y actualizada sobre lugares y actividad local.</a:t>
          </a:r>
          <a:endParaRPr lang="en-US" dirty="0"/>
        </a:p>
      </dgm:t>
    </dgm:pt>
    <dgm:pt modelId="{D7C191E4-6030-4E6C-8484-790BBCB74CEB}" type="parTrans" cxnId="{BD991947-FC78-460A-9624-49D067CBF8F5}">
      <dgm:prSet/>
      <dgm:spPr/>
      <dgm:t>
        <a:bodyPr/>
        <a:lstStyle/>
        <a:p>
          <a:endParaRPr lang="en-US"/>
        </a:p>
      </dgm:t>
    </dgm:pt>
    <dgm:pt modelId="{A2FAAEE3-A722-47E5-9433-DA8F9BFACF01}" type="sibTrans" cxnId="{BD991947-FC78-460A-9624-49D067CBF8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64A4D9-D73C-40BD-8B35-EBFC51EAF714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s-ES" b="1" dirty="0"/>
            <a:t>Reservas y Gestión de Actividades</a:t>
          </a:r>
        </a:p>
        <a:p>
          <a:pPr algn="ctr">
            <a:lnSpc>
              <a:spcPct val="100000"/>
            </a:lnSpc>
          </a:pPr>
          <a:r>
            <a:rPr lang="es-ES" dirty="0"/>
            <a:t>Los usuarios podrán reservar entradas para atracciones u locales directamente desde la aplicación.</a:t>
          </a:r>
          <a:endParaRPr lang="en-US" dirty="0"/>
        </a:p>
      </dgm:t>
    </dgm:pt>
    <dgm:pt modelId="{37D0A288-3D51-4E35-9412-E245C4387DC5}" type="parTrans" cxnId="{CEDEE156-0674-4AC0-9E78-320DD722785F}">
      <dgm:prSet/>
      <dgm:spPr/>
      <dgm:t>
        <a:bodyPr/>
        <a:lstStyle/>
        <a:p>
          <a:endParaRPr lang="en-US"/>
        </a:p>
      </dgm:t>
    </dgm:pt>
    <dgm:pt modelId="{6A37DDD2-BC9B-4948-974A-FAE909EBC046}" type="sibTrans" cxnId="{CEDEE156-0674-4AC0-9E78-320DD722785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520D8B-7EBA-473A-8004-0B0396AFEEBF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s-ES" b="1" dirty="0"/>
            <a:t>Mapas y Navegación</a:t>
          </a:r>
        </a:p>
        <a:p>
          <a:pPr algn="ctr">
            <a:lnSpc>
              <a:spcPct val="100000"/>
            </a:lnSpc>
          </a:pPr>
          <a:r>
            <a:rPr lang="es-ES" dirty="0"/>
            <a:t>La aplicación proporcionará mapas interactivos que ayudarán a los usuarios a orientarse en la ciudad.</a:t>
          </a:r>
          <a:endParaRPr lang="en-US" dirty="0"/>
        </a:p>
      </dgm:t>
    </dgm:pt>
    <dgm:pt modelId="{286E839F-7D8C-4BEB-B120-7594642AF2A8}" type="parTrans" cxnId="{9BA1A368-24E6-457F-8F16-DFED7CAB1277}">
      <dgm:prSet/>
      <dgm:spPr/>
      <dgm:t>
        <a:bodyPr/>
        <a:lstStyle/>
        <a:p>
          <a:endParaRPr lang="en-US"/>
        </a:p>
      </dgm:t>
    </dgm:pt>
    <dgm:pt modelId="{067FD765-4519-4F83-8452-84F142E758C9}" type="sibTrans" cxnId="{9BA1A368-24E6-457F-8F16-DFED7CAB12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8D11C7-C18D-4D13-A200-10A9DA2A06D9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s-ES" b="1" dirty="0"/>
            <a:t>Integración de Calificación</a:t>
          </a:r>
        </a:p>
        <a:p>
          <a:pPr algn="ctr">
            <a:lnSpc>
              <a:spcPct val="100000"/>
            </a:lnSpc>
          </a:pPr>
          <a:r>
            <a:rPr lang="es-ES" dirty="0"/>
            <a:t>Se permitirá a los usuarios compartir sus experiencias en la aplicación mediante un sistema de calificación.</a:t>
          </a:r>
          <a:endParaRPr lang="en-US" dirty="0"/>
        </a:p>
      </dgm:t>
    </dgm:pt>
    <dgm:pt modelId="{ADB4F127-E47E-4904-ABC0-ADEB79D9330C}" type="parTrans" cxnId="{936B8FE7-ADBD-4060-8E59-371066F5F49C}">
      <dgm:prSet/>
      <dgm:spPr/>
      <dgm:t>
        <a:bodyPr/>
        <a:lstStyle/>
        <a:p>
          <a:endParaRPr lang="en-US"/>
        </a:p>
      </dgm:t>
    </dgm:pt>
    <dgm:pt modelId="{8D4EADAA-3153-43CD-B0EB-1B8BE9CDAC9E}" type="sibTrans" cxnId="{936B8FE7-ADBD-4060-8E59-371066F5F49C}">
      <dgm:prSet/>
      <dgm:spPr/>
      <dgm:t>
        <a:bodyPr/>
        <a:lstStyle/>
        <a:p>
          <a:endParaRPr lang="en-US"/>
        </a:p>
      </dgm:t>
    </dgm:pt>
    <dgm:pt modelId="{48FBC9F1-BB6A-49BF-A2D5-0540B004227B}" type="pres">
      <dgm:prSet presAssocID="{099C913E-DCD2-48E3-AE1E-DB2FD037A9BD}" presName="root" presStyleCnt="0">
        <dgm:presLayoutVars>
          <dgm:dir/>
          <dgm:resizeHandles val="exact"/>
        </dgm:presLayoutVars>
      </dgm:prSet>
      <dgm:spPr/>
    </dgm:pt>
    <dgm:pt modelId="{81530895-FE1B-44EB-871F-1BD81886E24F}" type="pres">
      <dgm:prSet presAssocID="{099C913E-DCD2-48E3-AE1E-DB2FD037A9BD}" presName="container" presStyleCnt="0">
        <dgm:presLayoutVars>
          <dgm:dir/>
          <dgm:resizeHandles val="exact"/>
        </dgm:presLayoutVars>
      </dgm:prSet>
      <dgm:spPr/>
    </dgm:pt>
    <dgm:pt modelId="{57DCD563-007F-455C-AA81-EC1A89C5E6E7}" type="pres">
      <dgm:prSet presAssocID="{37BA41D5-A7C1-41A1-AB35-411E19E3EA26}" presName="compNode" presStyleCnt="0"/>
      <dgm:spPr/>
    </dgm:pt>
    <dgm:pt modelId="{56457DF3-3948-4880-8B39-E2E2ECEDEDFD}" type="pres">
      <dgm:prSet presAssocID="{37BA41D5-A7C1-41A1-AB35-411E19E3EA26}" presName="iconBgRect" presStyleLbl="bgShp" presStyleIdx="0" presStyleCnt="4"/>
      <dgm:spPr/>
    </dgm:pt>
    <dgm:pt modelId="{1FEC31D9-8B83-4BEA-9411-0A156534AF6E}" type="pres">
      <dgm:prSet presAssocID="{37BA41D5-A7C1-41A1-AB35-411E19E3EA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50EBA1A-6139-43F2-BC83-DC328DFA1BC2}" type="pres">
      <dgm:prSet presAssocID="{37BA41D5-A7C1-41A1-AB35-411E19E3EA26}" presName="spaceRect" presStyleCnt="0"/>
      <dgm:spPr/>
    </dgm:pt>
    <dgm:pt modelId="{3C0F616B-D3F9-4495-983F-9B4D89E3932A}" type="pres">
      <dgm:prSet presAssocID="{37BA41D5-A7C1-41A1-AB35-411E19E3EA26}" presName="textRect" presStyleLbl="revTx" presStyleIdx="0" presStyleCnt="4">
        <dgm:presLayoutVars>
          <dgm:chMax val="1"/>
          <dgm:chPref val="1"/>
        </dgm:presLayoutVars>
      </dgm:prSet>
      <dgm:spPr/>
    </dgm:pt>
    <dgm:pt modelId="{F4274731-F517-45E1-A0C5-0453AE806EE4}" type="pres">
      <dgm:prSet presAssocID="{A2FAAEE3-A722-47E5-9433-DA8F9BFACF01}" presName="sibTrans" presStyleLbl="sibTrans2D1" presStyleIdx="0" presStyleCnt="0"/>
      <dgm:spPr/>
    </dgm:pt>
    <dgm:pt modelId="{E2B7D89D-BE48-4924-82B5-C38D8C7F29D8}" type="pres">
      <dgm:prSet presAssocID="{2A64A4D9-D73C-40BD-8B35-EBFC51EAF714}" presName="compNode" presStyleCnt="0"/>
      <dgm:spPr/>
    </dgm:pt>
    <dgm:pt modelId="{8E71D1CA-E53E-4768-9E22-342767B3FF50}" type="pres">
      <dgm:prSet presAssocID="{2A64A4D9-D73C-40BD-8B35-EBFC51EAF714}" presName="iconBgRect" presStyleLbl="bgShp" presStyleIdx="1" presStyleCnt="4"/>
      <dgm:spPr/>
    </dgm:pt>
    <dgm:pt modelId="{64CC1320-D8A8-4FE0-9F58-23AE69A8E619}" type="pres">
      <dgm:prSet presAssocID="{2A64A4D9-D73C-40BD-8B35-EBFC51EAF7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C3708DAC-F654-4E32-88F6-2C68B816CAD9}" type="pres">
      <dgm:prSet presAssocID="{2A64A4D9-D73C-40BD-8B35-EBFC51EAF714}" presName="spaceRect" presStyleCnt="0"/>
      <dgm:spPr/>
    </dgm:pt>
    <dgm:pt modelId="{5E0BB770-886D-4C2B-AEC2-89AE58292F27}" type="pres">
      <dgm:prSet presAssocID="{2A64A4D9-D73C-40BD-8B35-EBFC51EAF714}" presName="textRect" presStyleLbl="revTx" presStyleIdx="1" presStyleCnt="4">
        <dgm:presLayoutVars>
          <dgm:chMax val="1"/>
          <dgm:chPref val="1"/>
        </dgm:presLayoutVars>
      </dgm:prSet>
      <dgm:spPr/>
    </dgm:pt>
    <dgm:pt modelId="{E52F1AB1-02E2-49AC-8962-A439AAE72026}" type="pres">
      <dgm:prSet presAssocID="{6A37DDD2-BC9B-4948-974A-FAE909EBC046}" presName="sibTrans" presStyleLbl="sibTrans2D1" presStyleIdx="0" presStyleCnt="0"/>
      <dgm:spPr/>
    </dgm:pt>
    <dgm:pt modelId="{5D45BC51-0598-474F-8EFF-7EB98AD3E4D3}" type="pres">
      <dgm:prSet presAssocID="{68520D8B-7EBA-473A-8004-0B0396AFEEBF}" presName="compNode" presStyleCnt="0"/>
      <dgm:spPr/>
    </dgm:pt>
    <dgm:pt modelId="{1C26B6CB-8463-4971-8F42-0F2F6E8DDD47}" type="pres">
      <dgm:prSet presAssocID="{68520D8B-7EBA-473A-8004-0B0396AFEEBF}" presName="iconBgRect" presStyleLbl="bgShp" presStyleIdx="2" presStyleCnt="4"/>
      <dgm:spPr/>
    </dgm:pt>
    <dgm:pt modelId="{75D48E32-131E-4138-BAD3-77C653634844}" type="pres">
      <dgm:prSet presAssocID="{68520D8B-7EBA-473A-8004-0B0396AFEEB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BEB88F4A-C0A4-443D-BE0E-5C84D3A1D4AF}" type="pres">
      <dgm:prSet presAssocID="{68520D8B-7EBA-473A-8004-0B0396AFEEBF}" presName="spaceRect" presStyleCnt="0"/>
      <dgm:spPr/>
    </dgm:pt>
    <dgm:pt modelId="{71089CE9-1E71-4F8C-87EA-AAFB578FDEDA}" type="pres">
      <dgm:prSet presAssocID="{68520D8B-7EBA-473A-8004-0B0396AFEEBF}" presName="textRect" presStyleLbl="revTx" presStyleIdx="2" presStyleCnt="4">
        <dgm:presLayoutVars>
          <dgm:chMax val="1"/>
          <dgm:chPref val="1"/>
        </dgm:presLayoutVars>
      </dgm:prSet>
      <dgm:spPr/>
    </dgm:pt>
    <dgm:pt modelId="{6B1E6140-F9A8-4F09-B4B6-694E08159BAE}" type="pres">
      <dgm:prSet presAssocID="{067FD765-4519-4F83-8452-84F142E758C9}" presName="sibTrans" presStyleLbl="sibTrans2D1" presStyleIdx="0" presStyleCnt="0"/>
      <dgm:spPr/>
    </dgm:pt>
    <dgm:pt modelId="{839C3C95-C486-4F04-B0C0-60E15D0FA503}" type="pres">
      <dgm:prSet presAssocID="{828D11C7-C18D-4D13-A200-10A9DA2A06D9}" presName="compNode" presStyleCnt="0"/>
      <dgm:spPr/>
    </dgm:pt>
    <dgm:pt modelId="{08305D2D-D627-454B-9E0C-2CAE9B71A67B}" type="pres">
      <dgm:prSet presAssocID="{828D11C7-C18D-4D13-A200-10A9DA2A06D9}" presName="iconBgRect" presStyleLbl="bgShp" presStyleIdx="3" presStyleCnt="4"/>
      <dgm:spPr/>
    </dgm:pt>
    <dgm:pt modelId="{DF3E78F6-8F3D-4D13-B0AD-D629ECADFD5D}" type="pres">
      <dgm:prSet presAssocID="{828D11C7-C18D-4D13-A200-10A9DA2A06D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275A71E-69C1-47B8-AECA-3F1AF0A15DD0}" type="pres">
      <dgm:prSet presAssocID="{828D11C7-C18D-4D13-A200-10A9DA2A06D9}" presName="spaceRect" presStyleCnt="0"/>
      <dgm:spPr/>
    </dgm:pt>
    <dgm:pt modelId="{F183D857-29DA-41E7-961E-61E14FFB682C}" type="pres">
      <dgm:prSet presAssocID="{828D11C7-C18D-4D13-A200-10A9DA2A06D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9B37716-13DE-442A-A70A-2552B6EBAED1}" type="presOf" srcId="{6A37DDD2-BC9B-4948-974A-FAE909EBC046}" destId="{E52F1AB1-02E2-49AC-8962-A439AAE72026}" srcOrd="0" destOrd="0" presId="urn:microsoft.com/office/officeart/2018/2/layout/IconCircleList"/>
    <dgm:cxn modelId="{7228E924-83BE-4CB1-9A64-D7053B64D239}" type="presOf" srcId="{067FD765-4519-4F83-8452-84F142E758C9}" destId="{6B1E6140-F9A8-4F09-B4B6-694E08159BAE}" srcOrd="0" destOrd="0" presId="urn:microsoft.com/office/officeart/2018/2/layout/IconCircleList"/>
    <dgm:cxn modelId="{4F3B3D3C-CE79-4281-A18B-98EF4961D7F7}" type="presOf" srcId="{828D11C7-C18D-4D13-A200-10A9DA2A06D9}" destId="{F183D857-29DA-41E7-961E-61E14FFB682C}" srcOrd="0" destOrd="0" presId="urn:microsoft.com/office/officeart/2018/2/layout/IconCircleList"/>
    <dgm:cxn modelId="{DC35E460-F6EF-4B8E-9229-059A126FD3B7}" type="presOf" srcId="{68520D8B-7EBA-473A-8004-0B0396AFEEBF}" destId="{71089CE9-1E71-4F8C-87EA-AAFB578FDEDA}" srcOrd="0" destOrd="0" presId="urn:microsoft.com/office/officeart/2018/2/layout/IconCircleList"/>
    <dgm:cxn modelId="{BD991947-FC78-460A-9624-49D067CBF8F5}" srcId="{099C913E-DCD2-48E3-AE1E-DB2FD037A9BD}" destId="{37BA41D5-A7C1-41A1-AB35-411E19E3EA26}" srcOrd="0" destOrd="0" parTransId="{D7C191E4-6030-4E6C-8484-790BBCB74CEB}" sibTransId="{A2FAAEE3-A722-47E5-9433-DA8F9BFACF01}"/>
    <dgm:cxn modelId="{9BA1A368-24E6-457F-8F16-DFED7CAB1277}" srcId="{099C913E-DCD2-48E3-AE1E-DB2FD037A9BD}" destId="{68520D8B-7EBA-473A-8004-0B0396AFEEBF}" srcOrd="2" destOrd="0" parTransId="{286E839F-7D8C-4BEB-B120-7594642AF2A8}" sibTransId="{067FD765-4519-4F83-8452-84F142E758C9}"/>
    <dgm:cxn modelId="{CEDEE156-0674-4AC0-9E78-320DD722785F}" srcId="{099C913E-DCD2-48E3-AE1E-DB2FD037A9BD}" destId="{2A64A4D9-D73C-40BD-8B35-EBFC51EAF714}" srcOrd="1" destOrd="0" parTransId="{37D0A288-3D51-4E35-9412-E245C4387DC5}" sibTransId="{6A37DDD2-BC9B-4948-974A-FAE909EBC046}"/>
    <dgm:cxn modelId="{960FB759-66B4-480B-A795-FFFA63270490}" type="presOf" srcId="{A2FAAEE3-A722-47E5-9433-DA8F9BFACF01}" destId="{F4274731-F517-45E1-A0C5-0453AE806EE4}" srcOrd="0" destOrd="0" presId="urn:microsoft.com/office/officeart/2018/2/layout/IconCircleList"/>
    <dgm:cxn modelId="{E8252D95-0EE7-4C7A-B04B-B650D543E0C7}" type="presOf" srcId="{37BA41D5-A7C1-41A1-AB35-411E19E3EA26}" destId="{3C0F616B-D3F9-4495-983F-9B4D89E3932A}" srcOrd="0" destOrd="0" presId="urn:microsoft.com/office/officeart/2018/2/layout/IconCircleList"/>
    <dgm:cxn modelId="{DC79E0D5-C79B-47C0-BFDE-240CC69D1D9B}" type="presOf" srcId="{2A64A4D9-D73C-40BD-8B35-EBFC51EAF714}" destId="{5E0BB770-886D-4C2B-AEC2-89AE58292F27}" srcOrd="0" destOrd="0" presId="urn:microsoft.com/office/officeart/2018/2/layout/IconCircleList"/>
    <dgm:cxn modelId="{936B8FE7-ADBD-4060-8E59-371066F5F49C}" srcId="{099C913E-DCD2-48E3-AE1E-DB2FD037A9BD}" destId="{828D11C7-C18D-4D13-A200-10A9DA2A06D9}" srcOrd="3" destOrd="0" parTransId="{ADB4F127-E47E-4904-ABC0-ADEB79D9330C}" sibTransId="{8D4EADAA-3153-43CD-B0EB-1B8BE9CDAC9E}"/>
    <dgm:cxn modelId="{A638B9F7-C31B-45CA-B40C-5DDAA5214C59}" type="presOf" srcId="{099C913E-DCD2-48E3-AE1E-DB2FD037A9BD}" destId="{48FBC9F1-BB6A-49BF-A2D5-0540B004227B}" srcOrd="0" destOrd="0" presId="urn:microsoft.com/office/officeart/2018/2/layout/IconCircleList"/>
    <dgm:cxn modelId="{20F2BAC2-994B-4644-AE0A-37FF51A602B1}" type="presParOf" srcId="{48FBC9F1-BB6A-49BF-A2D5-0540B004227B}" destId="{81530895-FE1B-44EB-871F-1BD81886E24F}" srcOrd="0" destOrd="0" presId="urn:microsoft.com/office/officeart/2018/2/layout/IconCircleList"/>
    <dgm:cxn modelId="{BF92872A-0AE4-4113-9E29-4AE925CFF63A}" type="presParOf" srcId="{81530895-FE1B-44EB-871F-1BD81886E24F}" destId="{57DCD563-007F-455C-AA81-EC1A89C5E6E7}" srcOrd="0" destOrd="0" presId="urn:microsoft.com/office/officeart/2018/2/layout/IconCircleList"/>
    <dgm:cxn modelId="{02616FC5-42ED-477D-AB7E-A93A0B6EB97A}" type="presParOf" srcId="{57DCD563-007F-455C-AA81-EC1A89C5E6E7}" destId="{56457DF3-3948-4880-8B39-E2E2ECEDEDFD}" srcOrd="0" destOrd="0" presId="urn:microsoft.com/office/officeart/2018/2/layout/IconCircleList"/>
    <dgm:cxn modelId="{5EF77E01-EA99-486F-B8AD-CF2F81C968B6}" type="presParOf" srcId="{57DCD563-007F-455C-AA81-EC1A89C5E6E7}" destId="{1FEC31D9-8B83-4BEA-9411-0A156534AF6E}" srcOrd="1" destOrd="0" presId="urn:microsoft.com/office/officeart/2018/2/layout/IconCircleList"/>
    <dgm:cxn modelId="{FF56AF0E-1978-4E8A-A4B0-ADEC8AEB3D95}" type="presParOf" srcId="{57DCD563-007F-455C-AA81-EC1A89C5E6E7}" destId="{250EBA1A-6139-43F2-BC83-DC328DFA1BC2}" srcOrd="2" destOrd="0" presId="urn:microsoft.com/office/officeart/2018/2/layout/IconCircleList"/>
    <dgm:cxn modelId="{89901A4C-4387-4058-9E28-2C024FEE4695}" type="presParOf" srcId="{57DCD563-007F-455C-AA81-EC1A89C5E6E7}" destId="{3C0F616B-D3F9-4495-983F-9B4D89E3932A}" srcOrd="3" destOrd="0" presId="urn:microsoft.com/office/officeart/2018/2/layout/IconCircleList"/>
    <dgm:cxn modelId="{CAB34008-E138-4308-A7E5-68A35896D4AE}" type="presParOf" srcId="{81530895-FE1B-44EB-871F-1BD81886E24F}" destId="{F4274731-F517-45E1-A0C5-0453AE806EE4}" srcOrd="1" destOrd="0" presId="urn:microsoft.com/office/officeart/2018/2/layout/IconCircleList"/>
    <dgm:cxn modelId="{91E491B9-BA9A-4C7B-BA7B-C11F401D7401}" type="presParOf" srcId="{81530895-FE1B-44EB-871F-1BD81886E24F}" destId="{E2B7D89D-BE48-4924-82B5-C38D8C7F29D8}" srcOrd="2" destOrd="0" presId="urn:microsoft.com/office/officeart/2018/2/layout/IconCircleList"/>
    <dgm:cxn modelId="{D0AEE22F-A2A2-43DD-84E4-77082CFB5A8C}" type="presParOf" srcId="{E2B7D89D-BE48-4924-82B5-C38D8C7F29D8}" destId="{8E71D1CA-E53E-4768-9E22-342767B3FF50}" srcOrd="0" destOrd="0" presId="urn:microsoft.com/office/officeart/2018/2/layout/IconCircleList"/>
    <dgm:cxn modelId="{7DE8B283-59A0-4436-B6B9-9E70DCD77C50}" type="presParOf" srcId="{E2B7D89D-BE48-4924-82B5-C38D8C7F29D8}" destId="{64CC1320-D8A8-4FE0-9F58-23AE69A8E619}" srcOrd="1" destOrd="0" presId="urn:microsoft.com/office/officeart/2018/2/layout/IconCircleList"/>
    <dgm:cxn modelId="{DD55B971-E6E9-4801-B161-29B8E8D93556}" type="presParOf" srcId="{E2B7D89D-BE48-4924-82B5-C38D8C7F29D8}" destId="{C3708DAC-F654-4E32-88F6-2C68B816CAD9}" srcOrd="2" destOrd="0" presId="urn:microsoft.com/office/officeart/2018/2/layout/IconCircleList"/>
    <dgm:cxn modelId="{B66BEE40-6CA4-4317-91B3-A97F98839BA4}" type="presParOf" srcId="{E2B7D89D-BE48-4924-82B5-C38D8C7F29D8}" destId="{5E0BB770-886D-4C2B-AEC2-89AE58292F27}" srcOrd="3" destOrd="0" presId="urn:microsoft.com/office/officeart/2018/2/layout/IconCircleList"/>
    <dgm:cxn modelId="{1A1842A8-F553-4327-9062-D10F9ED582DC}" type="presParOf" srcId="{81530895-FE1B-44EB-871F-1BD81886E24F}" destId="{E52F1AB1-02E2-49AC-8962-A439AAE72026}" srcOrd="3" destOrd="0" presId="urn:microsoft.com/office/officeart/2018/2/layout/IconCircleList"/>
    <dgm:cxn modelId="{2EEB5469-BE76-4FAA-A44B-22DC6BDF3519}" type="presParOf" srcId="{81530895-FE1B-44EB-871F-1BD81886E24F}" destId="{5D45BC51-0598-474F-8EFF-7EB98AD3E4D3}" srcOrd="4" destOrd="0" presId="urn:microsoft.com/office/officeart/2018/2/layout/IconCircleList"/>
    <dgm:cxn modelId="{6D0DBD32-A08A-48DB-B4A0-C5D569CE9C2B}" type="presParOf" srcId="{5D45BC51-0598-474F-8EFF-7EB98AD3E4D3}" destId="{1C26B6CB-8463-4971-8F42-0F2F6E8DDD47}" srcOrd="0" destOrd="0" presId="urn:microsoft.com/office/officeart/2018/2/layout/IconCircleList"/>
    <dgm:cxn modelId="{ADE8EFB2-F880-476A-AC28-CB44F3A5EC3D}" type="presParOf" srcId="{5D45BC51-0598-474F-8EFF-7EB98AD3E4D3}" destId="{75D48E32-131E-4138-BAD3-77C653634844}" srcOrd="1" destOrd="0" presId="urn:microsoft.com/office/officeart/2018/2/layout/IconCircleList"/>
    <dgm:cxn modelId="{5F90E223-4C85-4DA2-874A-470C2B68106D}" type="presParOf" srcId="{5D45BC51-0598-474F-8EFF-7EB98AD3E4D3}" destId="{BEB88F4A-C0A4-443D-BE0E-5C84D3A1D4AF}" srcOrd="2" destOrd="0" presId="urn:microsoft.com/office/officeart/2018/2/layout/IconCircleList"/>
    <dgm:cxn modelId="{AE030414-583C-4388-94EA-F3A1FB8C2B9E}" type="presParOf" srcId="{5D45BC51-0598-474F-8EFF-7EB98AD3E4D3}" destId="{71089CE9-1E71-4F8C-87EA-AAFB578FDEDA}" srcOrd="3" destOrd="0" presId="urn:microsoft.com/office/officeart/2018/2/layout/IconCircleList"/>
    <dgm:cxn modelId="{8CE85483-AD3F-49EB-A040-E61317F1E094}" type="presParOf" srcId="{81530895-FE1B-44EB-871F-1BD81886E24F}" destId="{6B1E6140-F9A8-4F09-B4B6-694E08159BAE}" srcOrd="5" destOrd="0" presId="urn:microsoft.com/office/officeart/2018/2/layout/IconCircleList"/>
    <dgm:cxn modelId="{CD7BBEC3-EA6E-482A-A3FD-05790D04BE69}" type="presParOf" srcId="{81530895-FE1B-44EB-871F-1BD81886E24F}" destId="{839C3C95-C486-4F04-B0C0-60E15D0FA503}" srcOrd="6" destOrd="0" presId="urn:microsoft.com/office/officeart/2018/2/layout/IconCircleList"/>
    <dgm:cxn modelId="{8D018135-7CDC-4B57-A56E-AB6C0A43765C}" type="presParOf" srcId="{839C3C95-C486-4F04-B0C0-60E15D0FA503}" destId="{08305D2D-D627-454B-9E0C-2CAE9B71A67B}" srcOrd="0" destOrd="0" presId="urn:microsoft.com/office/officeart/2018/2/layout/IconCircleList"/>
    <dgm:cxn modelId="{B71E8201-1D7D-47BE-8B98-20DAD3B779D3}" type="presParOf" srcId="{839C3C95-C486-4F04-B0C0-60E15D0FA503}" destId="{DF3E78F6-8F3D-4D13-B0AD-D629ECADFD5D}" srcOrd="1" destOrd="0" presId="urn:microsoft.com/office/officeart/2018/2/layout/IconCircleList"/>
    <dgm:cxn modelId="{9AFC696D-DD53-475B-91E4-76759CB5A327}" type="presParOf" srcId="{839C3C95-C486-4F04-B0C0-60E15D0FA503}" destId="{B275A71E-69C1-47B8-AECA-3F1AF0A15DD0}" srcOrd="2" destOrd="0" presId="urn:microsoft.com/office/officeart/2018/2/layout/IconCircleList"/>
    <dgm:cxn modelId="{DC76768D-6FE6-4B54-8148-8EC476012E32}" type="presParOf" srcId="{839C3C95-C486-4F04-B0C0-60E15D0FA503}" destId="{F183D857-29DA-41E7-961E-61E14FFB68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B868D8-3FFF-454B-B8C3-BE1A9BB3A99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BAB5E0-F553-48EE-BB7F-BFF5B51B62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150" b="1" dirty="0"/>
            <a:t>Disponibilidad de Información</a:t>
          </a:r>
        </a:p>
        <a:p>
          <a:pPr>
            <a:lnSpc>
              <a:spcPct val="100000"/>
            </a:lnSpc>
          </a:pPr>
          <a:r>
            <a:rPr lang="es-ES" sz="1150" dirty="0"/>
            <a:t>La precisión y la actualización de la información dependen de la disponibilidad de datos proporcionados por las autoridades locales u por los propios dueños de los locales.</a:t>
          </a:r>
          <a:endParaRPr lang="en-US" sz="1150" dirty="0"/>
        </a:p>
      </dgm:t>
    </dgm:pt>
    <dgm:pt modelId="{5A961710-5A28-4777-84AC-CAB7DA014D7E}" type="parTrans" cxnId="{5A5CD275-D5D8-4C05-A84C-3B86E6E71609}">
      <dgm:prSet/>
      <dgm:spPr/>
      <dgm:t>
        <a:bodyPr/>
        <a:lstStyle/>
        <a:p>
          <a:endParaRPr lang="en-US"/>
        </a:p>
      </dgm:t>
    </dgm:pt>
    <dgm:pt modelId="{DFB5C6C7-F2AA-4E0B-8CD4-E7CD02C09933}" type="sibTrans" cxnId="{5A5CD275-D5D8-4C05-A84C-3B86E6E71609}">
      <dgm:prSet/>
      <dgm:spPr/>
      <dgm:t>
        <a:bodyPr/>
        <a:lstStyle/>
        <a:p>
          <a:endParaRPr lang="en-US"/>
        </a:p>
      </dgm:t>
    </dgm:pt>
    <dgm:pt modelId="{7523D017-C9CB-4FB0-800E-C7CC4E819F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150" b="1" dirty="0"/>
            <a:t>Acceso a Internet</a:t>
          </a:r>
        </a:p>
        <a:p>
          <a:pPr>
            <a:lnSpc>
              <a:spcPct val="100000"/>
            </a:lnSpc>
          </a:pPr>
          <a:r>
            <a:rPr lang="es-ES" sz="1150" dirty="0"/>
            <a:t>Aunque se puede proporcionar información offline, algunas funcionalidades, como la reserva de entradas en tiempo real, pueden requerir acceso a internet, lo que puede ser una limitación para los usuarios que no cuentan con una conexión estable.</a:t>
          </a:r>
          <a:endParaRPr lang="en-US" sz="1150" dirty="0"/>
        </a:p>
      </dgm:t>
    </dgm:pt>
    <dgm:pt modelId="{F685D41F-F65A-46B7-BB35-98AD9E6CDCF8}" type="parTrans" cxnId="{9D2D22CB-1ECD-4CB7-984E-16B2E211633C}">
      <dgm:prSet/>
      <dgm:spPr/>
      <dgm:t>
        <a:bodyPr/>
        <a:lstStyle/>
        <a:p>
          <a:endParaRPr lang="en-US"/>
        </a:p>
      </dgm:t>
    </dgm:pt>
    <dgm:pt modelId="{D5D262B6-E4CE-4D51-94CB-48D42E11D739}" type="sibTrans" cxnId="{9D2D22CB-1ECD-4CB7-984E-16B2E211633C}">
      <dgm:prSet/>
      <dgm:spPr/>
      <dgm:t>
        <a:bodyPr/>
        <a:lstStyle/>
        <a:p>
          <a:endParaRPr lang="en-US"/>
        </a:p>
      </dgm:t>
    </dgm:pt>
    <dgm:pt modelId="{B432306D-33C6-4D79-9FBF-BE99F8172287}" type="pres">
      <dgm:prSet presAssocID="{64B868D8-3FFF-454B-B8C3-BE1A9BB3A997}" presName="root" presStyleCnt="0">
        <dgm:presLayoutVars>
          <dgm:dir/>
          <dgm:resizeHandles val="exact"/>
        </dgm:presLayoutVars>
      </dgm:prSet>
      <dgm:spPr/>
    </dgm:pt>
    <dgm:pt modelId="{BC47E49C-3218-4397-B934-DAAF8F03DFFF}" type="pres">
      <dgm:prSet presAssocID="{6DBAB5E0-F553-48EE-BB7F-BFF5B51B62E0}" presName="compNode" presStyleCnt="0"/>
      <dgm:spPr/>
    </dgm:pt>
    <dgm:pt modelId="{9C9A626D-56FE-41B0-BF7A-B7D98F766F62}" type="pres">
      <dgm:prSet presAssocID="{6DBAB5E0-F553-48EE-BB7F-BFF5B51B62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4EAD95E-83C3-4CF0-8433-6AB78F75A449}" type="pres">
      <dgm:prSet presAssocID="{6DBAB5E0-F553-48EE-BB7F-BFF5B51B62E0}" presName="spaceRect" presStyleCnt="0"/>
      <dgm:spPr/>
    </dgm:pt>
    <dgm:pt modelId="{1A33DFF2-B8BC-4855-A8AD-5E1EDA8376B0}" type="pres">
      <dgm:prSet presAssocID="{6DBAB5E0-F553-48EE-BB7F-BFF5B51B62E0}" presName="textRect" presStyleLbl="revTx" presStyleIdx="0" presStyleCnt="2">
        <dgm:presLayoutVars>
          <dgm:chMax val="1"/>
          <dgm:chPref val="1"/>
        </dgm:presLayoutVars>
      </dgm:prSet>
      <dgm:spPr/>
    </dgm:pt>
    <dgm:pt modelId="{6247D153-7284-4C56-966A-13964CAC71AF}" type="pres">
      <dgm:prSet presAssocID="{DFB5C6C7-F2AA-4E0B-8CD4-E7CD02C09933}" presName="sibTrans" presStyleCnt="0"/>
      <dgm:spPr/>
    </dgm:pt>
    <dgm:pt modelId="{8EA50471-17EE-47E1-BF98-788ED331BFB1}" type="pres">
      <dgm:prSet presAssocID="{7523D017-C9CB-4FB0-800E-C7CC4E819F52}" presName="compNode" presStyleCnt="0"/>
      <dgm:spPr/>
    </dgm:pt>
    <dgm:pt modelId="{F5558F6E-1F8D-4FCC-8064-9BC3E2D213CB}" type="pres">
      <dgm:prSet presAssocID="{7523D017-C9CB-4FB0-800E-C7CC4E819F5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9947B6A-51F1-4B7A-B7A8-12F24C1E1553}" type="pres">
      <dgm:prSet presAssocID="{7523D017-C9CB-4FB0-800E-C7CC4E819F52}" presName="spaceRect" presStyleCnt="0"/>
      <dgm:spPr/>
    </dgm:pt>
    <dgm:pt modelId="{857AFCFF-C386-41C0-8DEC-64C942D3CF17}" type="pres">
      <dgm:prSet presAssocID="{7523D017-C9CB-4FB0-800E-C7CC4E819F5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A5CD275-D5D8-4C05-A84C-3B86E6E71609}" srcId="{64B868D8-3FFF-454B-B8C3-BE1A9BB3A997}" destId="{6DBAB5E0-F553-48EE-BB7F-BFF5B51B62E0}" srcOrd="0" destOrd="0" parTransId="{5A961710-5A28-4777-84AC-CAB7DA014D7E}" sibTransId="{DFB5C6C7-F2AA-4E0B-8CD4-E7CD02C09933}"/>
    <dgm:cxn modelId="{999EAEA2-B6DF-420E-8823-08F168098ACD}" type="presOf" srcId="{7523D017-C9CB-4FB0-800E-C7CC4E819F52}" destId="{857AFCFF-C386-41C0-8DEC-64C942D3CF17}" srcOrd="0" destOrd="0" presId="urn:microsoft.com/office/officeart/2018/2/layout/IconLabelList"/>
    <dgm:cxn modelId="{9D2D22CB-1ECD-4CB7-984E-16B2E211633C}" srcId="{64B868D8-3FFF-454B-B8C3-BE1A9BB3A997}" destId="{7523D017-C9CB-4FB0-800E-C7CC4E819F52}" srcOrd="1" destOrd="0" parTransId="{F685D41F-F65A-46B7-BB35-98AD9E6CDCF8}" sibTransId="{D5D262B6-E4CE-4D51-94CB-48D42E11D739}"/>
    <dgm:cxn modelId="{2DEFB3D7-B7D9-4704-96C9-0FBB4DB28809}" type="presOf" srcId="{64B868D8-3FFF-454B-B8C3-BE1A9BB3A997}" destId="{B432306D-33C6-4D79-9FBF-BE99F8172287}" srcOrd="0" destOrd="0" presId="urn:microsoft.com/office/officeart/2018/2/layout/IconLabelList"/>
    <dgm:cxn modelId="{2399D4E4-4D75-4CD0-968E-2B8FA4BEE17F}" type="presOf" srcId="{6DBAB5E0-F553-48EE-BB7F-BFF5B51B62E0}" destId="{1A33DFF2-B8BC-4855-A8AD-5E1EDA8376B0}" srcOrd="0" destOrd="0" presId="urn:microsoft.com/office/officeart/2018/2/layout/IconLabelList"/>
    <dgm:cxn modelId="{85E7B722-CA29-4340-A65E-52164A8B8C38}" type="presParOf" srcId="{B432306D-33C6-4D79-9FBF-BE99F8172287}" destId="{BC47E49C-3218-4397-B934-DAAF8F03DFFF}" srcOrd="0" destOrd="0" presId="urn:microsoft.com/office/officeart/2018/2/layout/IconLabelList"/>
    <dgm:cxn modelId="{073A327F-7D66-4B36-B99E-EFB93A8028EC}" type="presParOf" srcId="{BC47E49C-3218-4397-B934-DAAF8F03DFFF}" destId="{9C9A626D-56FE-41B0-BF7A-B7D98F766F62}" srcOrd="0" destOrd="0" presId="urn:microsoft.com/office/officeart/2018/2/layout/IconLabelList"/>
    <dgm:cxn modelId="{234B2F8D-7502-4597-AD6D-C5126E0CEE60}" type="presParOf" srcId="{BC47E49C-3218-4397-B934-DAAF8F03DFFF}" destId="{E4EAD95E-83C3-4CF0-8433-6AB78F75A449}" srcOrd="1" destOrd="0" presId="urn:microsoft.com/office/officeart/2018/2/layout/IconLabelList"/>
    <dgm:cxn modelId="{56F84E98-5670-46C9-A042-07BAC488B01F}" type="presParOf" srcId="{BC47E49C-3218-4397-B934-DAAF8F03DFFF}" destId="{1A33DFF2-B8BC-4855-A8AD-5E1EDA8376B0}" srcOrd="2" destOrd="0" presId="urn:microsoft.com/office/officeart/2018/2/layout/IconLabelList"/>
    <dgm:cxn modelId="{148D3314-B279-493A-B977-0E6BF34E4579}" type="presParOf" srcId="{B432306D-33C6-4D79-9FBF-BE99F8172287}" destId="{6247D153-7284-4C56-966A-13964CAC71AF}" srcOrd="1" destOrd="0" presId="urn:microsoft.com/office/officeart/2018/2/layout/IconLabelList"/>
    <dgm:cxn modelId="{0CE4522F-BDBD-4E64-8FE1-FCCAB8D20089}" type="presParOf" srcId="{B432306D-33C6-4D79-9FBF-BE99F8172287}" destId="{8EA50471-17EE-47E1-BF98-788ED331BFB1}" srcOrd="2" destOrd="0" presId="urn:microsoft.com/office/officeart/2018/2/layout/IconLabelList"/>
    <dgm:cxn modelId="{EDF3D16C-A319-4E7A-A9DC-5B209DF59E1E}" type="presParOf" srcId="{8EA50471-17EE-47E1-BF98-788ED331BFB1}" destId="{F5558F6E-1F8D-4FCC-8064-9BC3E2D213CB}" srcOrd="0" destOrd="0" presId="urn:microsoft.com/office/officeart/2018/2/layout/IconLabelList"/>
    <dgm:cxn modelId="{E5BA6A4B-7FF4-42B8-9EBC-AE5801C0AD6A}" type="presParOf" srcId="{8EA50471-17EE-47E1-BF98-788ED331BFB1}" destId="{E9947B6A-51F1-4B7A-B7A8-12F24C1E1553}" srcOrd="1" destOrd="0" presId="urn:microsoft.com/office/officeart/2018/2/layout/IconLabelList"/>
    <dgm:cxn modelId="{5C7BA8BC-E04E-4802-A8C3-83FB5817FA3C}" type="presParOf" srcId="{8EA50471-17EE-47E1-BF98-788ED331BFB1}" destId="{857AFCFF-C386-41C0-8DEC-64C942D3CF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D1E6EA-ED60-4ECD-841C-06815CE889F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119BC1-67AC-4173-B7D7-B79BAE3A6A5C}">
      <dgm:prSet custT="1"/>
      <dgm:spPr/>
      <dgm:t>
        <a:bodyPr/>
        <a:lstStyle/>
        <a:p>
          <a:pPr algn="ctr"/>
          <a:r>
            <a:rPr lang="es-MX" sz="1600" b="1" noProof="0" dirty="0"/>
            <a:t>Turistas</a:t>
          </a:r>
        </a:p>
        <a:p>
          <a:pPr algn="ctr"/>
          <a:r>
            <a:rPr lang="es-MX" sz="1400" noProof="0" dirty="0"/>
            <a:t>Son visitantes tanto nacionales como internacionales, tanto por interés o hobby.</a:t>
          </a:r>
        </a:p>
      </dgm:t>
    </dgm:pt>
    <dgm:pt modelId="{8FAB1E55-26B0-4DAB-B89C-5A14B22672EA}" type="parTrans" cxnId="{99C95FEB-AFF7-4186-AB70-5660F4AAE8C1}">
      <dgm:prSet/>
      <dgm:spPr/>
      <dgm:t>
        <a:bodyPr/>
        <a:lstStyle/>
        <a:p>
          <a:endParaRPr lang="en-US"/>
        </a:p>
      </dgm:t>
    </dgm:pt>
    <dgm:pt modelId="{7BD36EBE-3CDD-46D3-8C52-D963FCEB2339}" type="sibTrans" cxnId="{99C95FEB-AFF7-4186-AB70-5660F4AAE8C1}">
      <dgm:prSet/>
      <dgm:spPr/>
      <dgm:t>
        <a:bodyPr/>
        <a:lstStyle/>
        <a:p>
          <a:endParaRPr lang="en-US"/>
        </a:p>
      </dgm:t>
    </dgm:pt>
    <dgm:pt modelId="{9638E70B-54D3-41E7-9B7D-8A09FA659517}">
      <dgm:prSet custT="1"/>
      <dgm:spPr/>
      <dgm:t>
        <a:bodyPr/>
        <a:lstStyle/>
        <a:p>
          <a:pPr algn="ctr"/>
          <a:r>
            <a:rPr lang="es-ES" sz="1600" b="1" dirty="0"/>
            <a:t>Viajeros de Negocios</a:t>
          </a:r>
        </a:p>
        <a:p>
          <a:pPr algn="ctr"/>
          <a:r>
            <a:rPr lang="es-ES" sz="1400" dirty="0"/>
            <a:t>Estos usuarios pueden estar interesados en información práctica, como horarios de transporte público, ubicaciones de reuniones, restaurantes cercanos a sus lugares de trabajo, etc.</a:t>
          </a:r>
          <a:endParaRPr lang="en-US" sz="1400" dirty="0"/>
        </a:p>
      </dgm:t>
    </dgm:pt>
    <dgm:pt modelId="{8218D1B3-0BD2-4542-B952-F03CC77B0DAE}" type="parTrans" cxnId="{16FE9863-06AC-4049-AC23-EAF53A2D40D3}">
      <dgm:prSet/>
      <dgm:spPr/>
      <dgm:t>
        <a:bodyPr/>
        <a:lstStyle/>
        <a:p>
          <a:endParaRPr lang="en-US"/>
        </a:p>
      </dgm:t>
    </dgm:pt>
    <dgm:pt modelId="{EFB70FF5-2966-4428-B522-7AC4208560AD}" type="sibTrans" cxnId="{16FE9863-06AC-4049-AC23-EAF53A2D40D3}">
      <dgm:prSet/>
      <dgm:spPr/>
      <dgm:t>
        <a:bodyPr/>
        <a:lstStyle/>
        <a:p>
          <a:endParaRPr lang="en-US"/>
        </a:p>
      </dgm:t>
    </dgm:pt>
    <dgm:pt modelId="{A3F607B0-1FA6-4FD1-B526-0EE2D0752441}">
      <dgm:prSet custT="1"/>
      <dgm:spPr/>
      <dgm:t>
        <a:bodyPr/>
        <a:lstStyle/>
        <a:p>
          <a:pPr algn="ctr"/>
          <a:r>
            <a:rPr lang="es-ES" sz="1600" b="1" dirty="0"/>
            <a:t>Locales</a:t>
          </a:r>
        </a:p>
        <a:p>
          <a:pPr algn="ctr"/>
          <a:r>
            <a:rPr lang="es-ES" sz="1400" dirty="0"/>
            <a:t>Los habitantes locales de la ciudad o pueblo también pueden ser usuarios de la aplicación ya que pueden utilizar la aplicación para mantenerse actualizados sobre eventos locales.</a:t>
          </a:r>
          <a:endParaRPr lang="en-US" sz="1400" dirty="0"/>
        </a:p>
      </dgm:t>
    </dgm:pt>
    <dgm:pt modelId="{36A60971-E926-4592-B190-DC7C827193F2}" type="parTrans" cxnId="{1C36F6C9-0067-407A-B2EF-2AD1DCAB6109}">
      <dgm:prSet/>
      <dgm:spPr/>
      <dgm:t>
        <a:bodyPr/>
        <a:lstStyle/>
        <a:p>
          <a:endParaRPr lang="en-US"/>
        </a:p>
      </dgm:t>
    </dgm:pt>
    <dgm:pt modelId="{5C685A09-D6DF-4C3F-856C-3E5136156C50}" type="sibTrans" cxnId="{1C36F6C9-0067-407A-B2EF-2AD1DCAB6109}">
      <dgm:prSet/>
      <dgm:spPr/>
      <dgm:t>
        <a:bodyPr/>
        <a:lstStyle/>
        <a:p>
          <a:endParaRPr lang="en-US"/>
        </a:p>
      </dgm:t>
    </dgm:pt>
    <dgm:pt modelId="{320B3C01-71E3-4042-A00F-B1FC561B7D22}" type="pres">
      <dgm:prSet presAssocID="{16D1E6EA-ED60-4ECD-841C-06815CE889F1}" presName="vert0" presStyleCnt="0">
        <dgm:presLayoutVars>
          <dgm:dir/>
          <dgm:animOne val="branch"/>
          <dgm:animLvl val="lvl"/>
        </dgm:presLayoutVars>
      </dgm:prSet>
      <dgm:spPr/>
    </dgm:pt>
    <dgm:pt modelId="{FB0B56AE-F7D5-438C-95F2-9512EBB09A66}" type="pres">
      <dgm:prSet presAssocID="{B0119BC1-67AC-4173-B7D7-B79BAE3A6A5C}" presName="thickLine" presStyleLbl="alignNode1" presStyleIdx="0" presStyleCnt="3"/>
      <dgm:spPr/>
    </dgm:pt>
    <dgm:pt modelId="{D59A4213-D6CA-4ED1-AFA8-051489E928B6}" type="pres">
      <dgm:prSet presAssocID="{B0119BC1-67AC-4173-B7D7-B79BAE3A6A5C}" presName="horz1" presStyleCnt="0"/>
      <dgm:spPr/>
    </dgm:pt>
    <dgm:pt modelId="{B990682B-4F9F-4230-9846-2FC6C44243E0}" type="pres">
      <dgm:prSet presAssocID="{B0119BC1-67AC-4173-B7D7-B79BAE3A6A5C}" presName="tx1" presStyleLbl="revTx" presStyleIdx="0" presStyleCnt="3"/>
      <dgm:spPr/>
    </dgm:pt>
    <dgm:pt modelId="{8306211C-978C-4D2F-99A8-A40C6C245052}" type="pres">
      <dgm:prSet presAssocID="{B0119BC1-67AC-4173-B7D7-B79BAE3A6A5C}" presName="vert1" presStyleCnt="0"/>
      <dgm:spPr/>
    </dgm:pt>
    <dgm:pt modelId="{E60DBED9-2A63-4A22-A583-45661712B01D}" type="pres">
      <dgm:prSet presAssocID="{9638E70B-54D3-41E7-9B7D-8A09FA659517}" presName="thickLine" presStyleLbl="alignNode1" presStyleIdx="1" presStyleCnt="3"/>
      <dgm:spPr/>
    </dgm:pt>
    <dgm:pt modelId="{322E2C51-DA24-4BBF-99A6-9BC29178113E}" type="pres">
      <dgm:prSet presAssocID="{9638E70B-54D3-41E7-9B7D-8A09FA659517}" presName="horz1" presStyleCnt="0"/>
      <dgm:spPr/>
    </dgm:pt>
    <dgm:pt modelId="{08FF9E98-5244-44D8-9583-6A4AD3C8369B}" type="pres">
      <dgm:prSet presAssocID="{9638E70B-54D3-41E7-9B7D-8A09FA659517}" presName="tx1" presStyleLbl="revTx" presStyleIdx="1" presStyleCnt="3"/>
      <dgm:spPr/>
    </dgm:pt>
    <dgm:pt modelId="{1A58E2E1-CE02-40A8-B577-7E8F0D706ABA}" type="pres">
      <dgm:prSet presAssocID="{9638E70B-54D3-41E7-9B7D-8A09FA659517}" presName="vert1" presStyleCnt="0"/>
      <dgm:spPr/>
    </dgm:pt>
    <dgm:pt modelId="{0768E472-1E9F-4169-A827-0DD0E3D7A8C9}" type="pres">
      <dgm:prSet presAssocID="{A3F607B0-1FA6-4FD1-B526-0EE2D0752441}" presName="thickLine" presStyleLbl="alignNode1" presStyleIdx="2" presStyleCnt="3"/>
      <dgm:spPr/>
    </dgm:pt>
    <dgm:pt modelId="{87165F96-11DF-4654-B5D1-FB6DD4C9489E}" type="pres">
      <dgm:prSet presAssocID="{A3F607B0-1FA6-4FD1-B526-0EE2D0752441}" presName="horz1" presStyleCnt="0"/>
      <dgm:spPr/>
    </dgm:pt>
    <dgm:pt modelId="{4BA5CD98-78CC-402B-8FAA-A1AF09B03AE9}" type="pres">
      <dgm:prSet presAssocID="{A3F607B0-1FA6-4FD1-B526-0EE2D0752441}" presName="tx1" presStyleLbl="revTx" presStyleIdx="2" presStyleCnt="3"/>
      <dgm:spPr/>
    </dgm:pt>
    <dgm:pt modelId="{AE51B143-7EC3-4EC1-93FF-CA4CE7BD9C9D}" type="pres">
      <dgm:prSet presAssocID="{A3F607B0-1FA6-4FD1-B526-0EE2D0752441}" presName="vert1" presStyleCnt="0"/>
      <dgm:spPr/>
    </dgm:pt>
  </dgm:ptLst>
  <dgm:cxnLst>
    <dgm:cxn modelId="{B84B0702-421A-4F43-807F-EB4524793815}" type="presOf" srcId="{B0119BC1-67AC-4173-B7D7-B79BAE3A6A5C}" destId="{B990682B-4F9F-4230-9846-2FC6C44243E0}" srcOrd="0" destOrd="0" presId="urn:microsoft.com/office/officeart/2008/layout/LinedList"/>
    <dgm:cxn modelId="{16FE9863-06AC-4049-AC23-EAF53A2D40D3}" srcId="{16D1E6EA-ED60-4ECD-841C-06815CE889F1}" destId="{9638E70B-54D3-41E7-9B7D-8A09FA659517}" srcOrd="1" destOrd="0" parTransId="{8218D1B3-0BD2-4542-B952-F03CC77B0DAE}" sibTransId="{EFB70FF5-2966-4428-B522-7AC4208560AD}"/>
    <dgm:cxn modelId="{1E807078-926B-4684-B112-E2D634A46813}" type="presOf" srcId="{9638E70B-54D3-41E7-9B7D-8A09FA659517}" destId="{08FF9E98-5244-44D8-9583-6A4AD3C8369B}" srcOrd="0" destOrd="0" presId="urn:microsoft.com/office/officeart/2008/layout/LinedList"/>
    <dgm:cxn modelId="{1DA87AB7-3548-4B27-B1C0-6AF54B5249F3}" type="presOf" srcId="{A3F607B0-1FA6-4FD1-B526-0EE2D0752441}" destId="{4BA5CD98-78CC-402B-8FAA-A1AF09B03AE9}" srcOrd="0" destOrd="0" presId="urn:microsoft.com/office/officeart/2008/layout/LinedList"/>
    <dgm:cxn modelId="{123F4FC2-63EE-45C4-979D-F55E807446BB}" type="presOf" srcId="{16D1E6EA-ED60-4ECD-841C-06815CE889F1}" destId="{320B3C01-71E3-4042-A00F-B1FC561B7D22}" srcOrd="0" destOrd="0" presId="urn:microsoft.com/office/officeart/2008/layout/LinedList"/>
    <dgm:cxn modelId="{1C36F6C9-0067-407A-B2EF-2AD1DCAB6109}" srcId="{16D1E6EA-ED60-4ECD-841C-06815CE889F1}" destId="{A3F607B0-1FA6-4FD1-B526-0EE2D0752441}" srcOrd="2" destOrd="0" parTransId="{36A60971-E926-4592-B190-DC7C827193F2}" sibTransId="{5C685A09-D6DF-4C3F-856C-3E5136156C50}"/>
    <dgm:cxn modelId="{99C95FEB-AFF7-4186-AB70-5660F4AAE8C1}" srcId="{16D1E6EA-ED60-4ECD-841C-06815CE889F1}" destId="{B0119BC1-67AC-4173-B7D7-B79BAE3A6A5C}" srcOrd="0" destOrd="0" parTransId="{8FAB1E55-26B0-4DAB-B89C-5A14B22672EA}" sibTransId="{7BD36EBE-3CDD-46D3-8C52-D963FCEB2339}"/>
    <dgm:cxn modelId="{196D975B-90B6-4A2A-B5FB-5877C9E887B5}" type="presParOf" srcId="{320B3C01-71E3-4042-A00F-B1FC561B7D22}" destId="{FB0B56AE-F7D5-438C-95F2-9512EBB09A66}" srcOrd="0" destOrd="0" presId="urn:microsoft.com/office/officeart/2008/layout/LinedList"/>
    <dgm:cxn modelId="{F81593B1-8EB2-4059-AA91-CF92549054F8}" type="presParOf" srcId="{320B3C01-71E3-4042-A00F-B1FC561B7D22}" destId="{D59A4213-D6CA-4ED1-AFA8-051489E928B6}" srcOrd="1" destOrd="0" presId="urn:microsoft.com/office/officeart/2008/layout/LinedList"/>
    <dgm:cxn modelId="{CC39333C-C8D1-4324-A24A-410FB3231A18}" type="presParOf" srcId="{D59A4213-D6CA-4ED1-AFA8-051489E928B6}" destId="{B990682B-4F9F-4230-9846-2FC6C44243E0}" srcOrd="0" destOrd="0" presId="urn:microsoft.com/office/officeart/2008/layout/LinedList"/>
    <dgm:cxn modelId="{E31AB104-5185-4B4E-9407-142FB0B40335}" type="presParOf" srcId="{D59A4213-D6CA-4ED1-AFA8-051489E928B6}" destId="{8306211C-978C-4D2F-99A8-A40C6C245052}" srcOrd="1" destOrd="0" presId="urn:microsoft.com/office/officeart/2008/layout/LinedList"/>
    <dgm:cxn modelId="{30B37326-EE41-415A-A5CB-362DFFE93E89}" type="presParOf" srcId="{320B3C01-71E3-4042-A00F-B1FC561B7D22}" destId="{E60DBED9-2A63-4A22-A583-45661712B01D}" srcOrd="2" destOrd="0" presId="urn:microsoft.com/office/officeart/2008/layout/LinedList"/>
    <dgm:cxn modelId="{FA2DDBF1-8D56-4B05-BF47-D0AFA91655EF}" type="presParOf" srcId="{320B3C01-71E3-4042-A00F-B1FC561B7D22}" destId="{322E2C51-DA24-4BBF-99A6-9BC29178113E}" srcOrd="3" destOrd="0" presId="urn:microsoft.com/office/officeart/2008/layout/LinedList"/>
    <dgm:cxn modelId="{2D11C607-823D-448A-9D75-6E30754ED556}" type="presParOf" srcId="{322E2C51-DA24-4BBF-99A6-9BC29178113E}" destId="{08FF9E98-5244-44D8-9583-6A4AD3C8369B}" srcOrd="0" destOrd="0" presId="urn:microsoft.com/office/officeart/2008/layout/LinedList"/>
    <dgm:cxn modelId="{FEAE6E69-07AB-4332-B01E-6DD68514DEBF}" type="presParOf" srcId="{322E2C51-DA24-4BBF-99A6-9BC29178113E}" destId="{1A58E2E1-CE02-40A8-B577-7E8F0D706ABA}" srcOrd="1" destOrd="0" presId="urn:microsoft.com/office/officeart/2008/layout/LinedList"/>
    <dgm:cxn modelId="{FB05A828-6F17-4FBC-9290-EA96CCDB360E}" type="presParOf" srcId="{320B3C01-71E3-4042-A00F-B1FC561B7D22}" destId="{0768E472-1E9F-4169-A827-0DD0E3D7A8C9}" srcOrd="4" destOrd="0" presId="urn:microsoft.com/office/officeart/2008/layout/LinedList"/>
    <dgm:cxn modelId="{7E7E8F7A-0B87-49A0-9E3A-2069EF22F25B}" type="presParOf" srcId="{320B3C01-71E3-4042-A00F-B1FC561B7D22}" destId="{87165F96-11DF-4654-B5D1-FB6DD4C9489E}" srcOrd="5" destOrd="0" presId="urn:microsoft.com/office/officeart/2008/layout/LinedList"/>
    <dgm:cxn modelId="{99596734-3225-490E-BF84-4E6117B560E7}" type="presParOf" srcId="{87165F96-11DF-4654-B5D1-FB6DD4C9489E}" destId="{4BA5CD98-78CC-402B-8FAA-A1AF09B03AE9}" srcOrd="0" destOrd="0" presId="urn:microsoft.com/office/officeart/2008/layout/LinedList"/>
    <dgm:cxn modelId="{64B418D3-BA53-4BF6-A38E-0C6DC87D7FCA}" type="presParOf" srcId="{87165F96-11DF-4654-B5D1-FB6DD4C9489E}" destId="{AE51B143-7EC3-4EC1-93FF-CA4CE7BD9C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AE1735-4731-4B62-9C1A-B4D6D4559BA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ECC1B1-4D84-4406-8488-6EA5211F9C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150" b="1" i="0"/>
            <a:t>Publicidad Local</a:t>
          </a:r>
        </a:p>
        <a:p>
          <a:pPr>
            <a:lnSpc>
              <a:spcPct val="100000"/>
            </a:lnSpc>
          </a:pPr>
          <a:r>
            <a:rPr lang="es-MX" sz="1150" b="0" i="0"/>
            <a:t>La aplicación puede ofrecer espacios publicitarios para empresas locales, como restaurantes, hoteles, tiendas, servicios turísticos, entre otros y </a:t>
          </a:r>
          <a:r>
            <a:rPr lang="es-MX" sz="1150"/>
            <a:t>e</a:t>
          </a:r>
          <a:r>
            <a:rPr lang="es-MX" sz="1150" b="0" i="0"/>
            <a:t>stas empresas pueden pagar por la publicidad.</a:t>
          </a:r>
          <a:endParaRPr lang="en-US" sz="1150" dirty="0"/>
        </a:p>
      </dgm:t>
    </dgm:pt>
    <dgm:pt modelId="{05B6C4B0-15FC-4D03-987E-74C2B231CBEE}" type="parTrans" cxnId="{BAAD5362-B618-4AC4-886C-D82AEBEA0007}">
      <dgm:prSet/>
      <dgm:spPr/>
      <dgm:t>
        <a:bodyPr/>
        <a:lstStyle/>
        <a:p>
          <a:endParaRPr lang="en-US"/>
        </a:p>
      </dgm:t>
    </dgm:pt>
    <dgm:pt modelId="{D815DD3F-6941-40B8-9E7E-1057E942D160}" type="sibTrans" cxnId="{BAAD5362-B618-4AC4-886C-D82AEBEA0007}">
      <dgm:prSet/>
      <dgm:spPr/>
      <dgm:t>
        <a:bodyPr/>
        <a:lstStyle/>
        <a:p>
          <a:endParaRPr lang="en-US"/>
        </a:p>
      </dgm:t>
    </dgm:pt>
    <dgm:pt modelId="{ED5282A4-538B-4F6E-ADD1-4C1C8DCF0D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150" b="1" i="0"/>
            <a:t>Comisiones por Reservas</a:t>
          </a:r>
        </a:p>
        <a:p>
          <a:pPr>
            <a:lnSpc>
              <a:spcPct val="100000"/>
            </a:lnSpc>
          </a:pPr>
          <a:r>
            <a:rPr lang="es-MX" sz="1150" b="0" i="0"/>
            <a:t>Si la aplicación permite a los usuarios reservar entradas para espectáculos, tours guiados, restaurantes u otros servicios, se podría establecer un modelo de negocio basado en comisiones por cada reserva realizada a través de la aplicación.</a:t>
          </a:r>
          <a:endParaRPr lang="en-US" sz="1150" dirty="0"/>
        </a:p>
      </dgm:t>
    </dgm:pt>
    <dgm:pt modelId="{2249FF2A-F6C3-42AF-AAAD-3A614A14A61B}" type="parTrans" cxnId="{A2864D08-1BE4-4ACF-B1AF-67E9C5F1BF20}">
      <dgm:prSet/>
      <dgm:spPr/>
      <dgm:t>
        <a:bodyPr/>
        <a:lstStyle/>
        <a:p>
          <a:endParaRPr lang="en-US"/>
        </a:p>
      </dgm:t>
    </dgm:pt>
    <dgm:pt modelId="{4ADC1FDF-3339-425C-95EF-20735BA4199B}" type="sibTrans" cxnId="{A2864D08-1BE4-4ACF-B1AF-67E9C5F1BF20}">
      <dgm:prSet/>
      <dgm:spPr/>
      <dgm:t>
        <a:bodyPr/>
        <a:lstStyle/>
        <a:p>
          <a:endParaRPr lang="en-US"/>
        </a:p>
      </dgm:t>
    </dgm:pt>
    <dgm:pt modelId="{11B98E6E-2420-4A9B-8EDC-0A46178BB5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150" b="1" i="0"/>
            <a:t>Venta de Datos y Análisis</a:t>
          </a:r>
        </a:p>
        <a:p>
          <a:pPr>
            <a:lnSpc>
              <a:spcPct val="100000"/>
            </a:lnSpc>
          </a:pPr>
          <a:r>
            <a:rPr lang="es-MX" sz="1150" b="0" i="0"/>
            <a:t>La aplicación puede recopilar datos sobre el comportamiento de los usuarios, las preferencias de viaje y las tendencias turísticas en la ciudad o pueblo y posteriormente vender dichos datos.</a:t>
          </a:r>
          <a:endParaRPr lang="en-US" sz="1150" dirty="0"/>
        </a:p>
      </dgm:t>
    </dgm:pt>
    <dgm:pt modelId="{E9CC2C7E-C0D0-4EA5-9069-FFF584334D42}" type="parTrans" cxnId="{7AF77317-F360-41DF-B53B-0F21C79E7E6E}">
      <dgm:prSet/>
      <dgm:spPr/>
      <dgm:t>
        <a:bodyPr/>
        <a:lstStyle/>
        <a:p>
          <a:endParaRPr lang="en-US"/>
        </a:p>
      </dgm:t>
    </dgm:pt>
    <dgm:pt modelId="{B84B12F4-140F-4C2C-A0A2-82984B44A080}" type="sibTrans" cxnId="{7AF77317-F360-41DF-B53B-0F21C79E7E6E}">
      <dgm:prSet/>
      <dgm:spPr/>
      <dgm:t>
        <a:bodyPr/>
        <a:lstStyle/>
        <a:p>
          <a:endParaRPr lang="en-US"/>
        </a:p>
      </dgm:t>
    </dgm:pt>
    <dgm:pt modelId="{7D8E07E6-2BD4-4C1D-89EE-A9BC37BF67D8}" type="pres">
      <dgm:prSet presAssocID="{0AAE1735-4731-4B62-9C1A-B4D6D4559BAC}" presName="root" presStyleCnt="0">
        <dgm:presLayoutVars>
          <dgm:dir/>
          <dgm:resizeHandles val="exact"/>
        </dgm:presLayoutVars>
      </dgm:prSet>
      <dgm:spPr/>
    </dgm:pt>
    <dgm:pt modelId="{38CB8C49-007B-4E5C-AB5D-5B9636C92B85}" type="pres">
      <dgm:prSet presAssocID="{BBECC1B1-4D84-4406-8488-6EA5211F9CEB}" presName="compNode" presStyleCnt="0"/>
      <dgm:spPr/>
    </dgm:pt>
    <dgm:pt modelId="{204ABE97-CABB-4DC0-8AE5-E168A9D5D78E}" type="pres">
      <dgm:prSet presAssocID="{BBECC1B1-4D84-4406-8488-6EA5211F9C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5DCD12D0-61D9-48F4-AE46-0D563C06E6FA}" type="pres">
      <dgm:prSet presAssocID="{BBECC1B1-4D84-4406-8488-6EA5211F9CEB}" presName="spaceRect" presStyleCnt="0"/>
      <dgm:spPr/>
    </dgm:pt>
    <dgm:pt modelId="{63C41B62-0FD4-4B4A-9BAA-E09EF47C250C}" type="pres">
      <dgm:prSet presAssocID="{BBECC1B1-4D84-4406-8488-6EA5211F9CEB}" presName="textRect" presStyleLbl="revTx" presStyleIdx="0" presStyleCnt="3">
        <dgm:presLayoutVars>
          <dgm:chMax val="1"/>
          <dgm:chPref val="1"/>
        </dgm:presLayoutVars>
      </dgm:prSet>
      <dgm:spPr/>
    </dgm:pt>
    <dgm:pt modelId="{56148380-2B4D-4B18-A154-91C05752CBD4}" type="pres">
      <dgm:prSet presAssocID="{D815DD3F-6941-40B8-9E7E-1057E942D160}" presName="sibTrans" presStyleCnt="0"/>
      <dgm:spPr/>
    </dgm:pt>
    <dgm:pt modelId="{792989AB-2C7D-4662-B96F-8932CA473071}" type="pres">
      <dgm:prSet presAssocID="{ED5282A4-538B-4F6E-ADD1-4C1C8DCF0DB6}" presName="compNode" presStyleCnt="0"/>
      <dgm:spPr/>
    </dgm:pt>
    <dgm:pt modelId="{48E4472D-917F-4D20-A244-56F96785873B}" type="pres">
      <dgm:prSet presAssocID="{ED5282A4-538B-4F6E-ADD1-4C1C8DCF0D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2EE4DC42-E7B1-42C0-B637-54C4AB76E27F}" type="pres">
      <dgm:prSet presAssocID="{ED5282A4-538B-4F6E-ADD1-4C1C8DCF0DB6}" presName="spaceRect" presStyleCnt="0"/>
      <dgm:spPr/>
    </dgm:pt>
    <dgm:pt modelId="{9C2DB0A1-F613-4FC0-801C-6CF7E5E221A1}" type="pres">
      <dgm:prSet presAssocID="{ED5282A4-538B-4F6E-ADD1-4C1C8DCF0DB6}" presName="textRect" presStyleLbl="revTx" presStyleIdx="1" presStyleCnt="3">
        <dgm:presLayoutVars>
          <dgm:chMax val="1"/>
          <dgm:chPref val="1"/>
        </dgm:presLayoutVars>
      </dgm:prSet>
      <dgm:spPr/>
    </dgm:pt>
    <dgm:pt modelId="{DFC58E88-9020-4503-9C0F-97B47B82FD9C}" type="pres">
      <dgm:prSet presAssocID="{4ADC1FDF-3339-425C-95EF-20735BA4199B}" presName="sibTrans" presStyleCnt="0"/>
      <dgm:spPr/>
    </dgm:pt>
    <dgm:pt modelId="{72CF7FEC-BF39-4033-AA3D-3B47A21208CD}" type="pres">
      <dgm:prSet presAssocID="{11B98E6E-2420-4A9B-8EDC-0A46178BB5BA}" presName="compNode" presStyleCnt="0"/>
      <dgm:spPr/>
    </dgm:pt>
    <dgm:pt modelId="{0570D37F-873D-4F2B-B3F1-C0CA861F499B}" type="pres">
      <dgm:prSet presAssocID="{11B98E6E-2420-4A9B-8EDC-0A46178BB5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7C7076A-F07D-45D7-B9AC-7861951BB4F2}" type="pres">
      <dgm:prSet presAssocID="{11B98E6E-2420-4A9B-8EDC-0A46178BB5BA}" presName="spaceRect" presStyleCnt="0"/>
      <dgm:spPr/>
    </dgm:pt>
    <dgm:pt modelId="{ABFB253E-EC40-48A0-AC6C-B74A26E73558}" type="pres">
      <dgm:prSet presAssocID="{11B98E6E-2420-4A9B-8EDC-0A46178BB5B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2864D08-1BE4-4ACF-B1AF-67E9C5F1BF20}" srcId="{0AAE1735-4731-4B62-9C1A-B4D6D4559BAC}" destId="{ED5282A4-538B-4F6E-ADD1-4C1C8DCF0DB6}" srcOrd="1" destOrd="0" parTransId="{2249FF2A-F6C3-42AF-AAAD-3A614A14A61B}" sibTransId="{4ADC1FDF-3339-425C-95EF-20735BA4199B}"/>
    <dgm:cxn modelId="{7AF77317-F360-41DF-B53B-0F21C79E7E6E}" srcId="{0AAE1735-4731-4B62-9C1A-B4D6D4559BAC}" destId="{11B98E6E-2420-4A9B-8EDC-0A46178BB5BA}" srcOrd="2" destOrd="0" parTransId="{E9CC2C7E-C0D0-4EA5-9069-FFF584334D42}" sibTransId="{B84B12F4-140F-4C2C-A0A2-82984B44A080}"/>
    <dgm:cxn modelId="{7BA7D832-B7F3-4895-B267-41222B55AC40}" type="presOf" srcId="{11B98E6E-2420-4A9B-8EDC-0A46178BB5BA}" destId="{ABFB253E-EC40-48A0-AC6C-B74A26E73558}" srcOrd="0" destOrd="0" presId="urn:microsoft.com/office/officeart/2018/2/layout/IconLabelList"/>
    <dgm:cxn modelId="{BAAD5362-B618-4AC4-886C-D82AEBEA0007}" srcId="{0AAE1735-4731-4B62-9C1A-B4D6D4559BAC}" destId="{BBECC1B1-4D84-4406-8488-6EA5211F9CEB}" srcOrd="0" destOrd="0" parTransId="{05B6C4B0-15FC-4D03-987E-74C2B231CBEE}" sibTransId="{D815DD3F-6941-40B8-9E7E-1057E942D160}"/>
    <dgm:cxn modelId="{81965742-44FF-49D6-B88B-B4DD7DB7DB69}" type="presOf" srcId="{0AAE1735-4731-4B62-9C1A-B4D6D4559BAC}" destId="{7D8E07E6-2BD4-4C1D-89EE-A9BC37BF67D8}" srcOrd="0" destOrd="0" presId="urn:microsoft.com/office/officeart/2018/2/layout/IconLabelList"/>
    <dgm:cxn modelId="{801E3E45-7DED-4DF0-8F35-2AA2083EFDE0}" type="presOf" srcId="{ED5282A4-538B-4F6E-ADD1-4C1C8DCF0DB6}" destId="{9C2DB0A1-F613-4FC0-801C-6CF7E5E221A1}" srcOrd="0" destOrd="0" presId="urn:microsoft.com/office/officeart/2018/2/layout/IconLabelList"/>
    <dgm:cxn modelId="{5AB391EC-D5BF-4FDF-AEE3-98F5E6E79C70}" type="presOf" srcId="{BBECC1B1-4D84-4406-8488-6EA5211F9CEB}" destId="{63C41B62-0FD4-4B4A-9BAA-E09EF47C250C}" srcOrd="0" destOrd="0" presId="urn:microsoft.com/office/officeart/2018/2/layout/IconLabelList"/>
    <dgm:cxn modelId="{E845ED60-3094-4EC9-8CC7-EAD0E7C2D1A8}" type="presParOf" srcId="{7D8E07E6-2BD4-4C1D-89EE-A9BC37BF67D8}" destId="{38CB8C49-007B-4E5C-AB5D-5B9636C92B85}" srcOrd="0" destOrd="0" presId="urn:microsoft.com/office/officeart/2018/2/layout/IconLabelList"/>
    <dgm:cxn modelId="{1742542A-B300-4054-A40E-900C954F0BFD}" type="presParOf" srcId="{38CB8C49-007B-4E5C-AB5D-5B9636C92B85}" destId="{204ABE97-CABB-4DC0-8AE5-E168A9D5D78E}" srcOrd="0" destOrd="0" presId="urn:microsoft.com/office/officeart/2018/2/layout/IconLabelList"/>
    <dgm:cxn modelId="{7BC4EB47-F5E1-48E5-8D82-D22D480CACD1}" type="presParOf" srcId="{38CB8C49-007B-4E5C-AB5D-5B9636C92B85}" destId="{5DCD12D0-61D9-48F4-AE46-0D563C06E6FA}" srcOrd="1" destOrd="0" presId="urn:microsoft.com/office/officeart/2018/2/layout/IconLabelList"/>
    <dgm:cxn modelId="{DCB52C5D-D81F-4933-A4BC-19FD949DE40B}" type="presParOf" srcId="{38CB8C49-007B-4E5C-AB5D-5B9636C92B85}" destId="{63C41B62-0FD4-4B4A-9BAA-E09EF47C250C}" srcOrd="2" destOrd="0" presId="urn:microsoft.com/office/officeart/2018/2/layout/IconLabelList"/>
    <dgm:cxn modelId="{E8C4DD84-2E57-4185-ADC4-556B51AA575B}" type="presParOf" srcId="{7D8E07E6-2BD4-4C1D-89EE-A9BC37BF67D8}" destId="{56148380-2B4D-4B18-A154-91C05752CBD4}" srcOrd="1" destOrd="0" presId="urn:microsoft.com/office/officeart/2018/2/layout/IconLabelList"/>
    <dgm:cxn modelId="{7AF0BC2A-9812-4108-AFFF-6CC62C21366D}" type="presParOf" srcId="{7D8E07E6-2BD4-4C1D-89EE-A9BC37BF67D8}" destId="{792989AB-2C7D-4662-B96F-8932CA473071}" srcOrd="2" destOrd="0" presId="urn:microsoft.com/office/officeart/2018/2/layout/IconLabelList"/>
    <dgm:cxn modelId="{0070E2C6-2FAF-4FD7-B2FF-79D87D1079B3}" type="presParOf" srcId="{792989AB-2C7D-4662-B96F-8932CA473071}" destId="{48E4472D-917F-4D20-A244-56F96785873B}" srcOrd="0" destOrd="0" presId="urn:microsoft.com/office/officeart/2018/2/layout/IconLabelList"/>
    <dgm:cxn modelId="{7C1CC307-3667-4B64-B351-51F84F56953B}" type="presParOf" srcId="{792989AB-2C7D-4662-B96F-8932CA473071}" destId="{2EE4DC42-E7B1-42C0-B637-54C4AB76E27F}" srcOrd="1" destOrd="0" presId="urn:microsoft.com/office/officeart/2018/2/layout/IconLabelList"/>
    <dgm:cxn modelId="{E7723BF6-B51D-4837-B12A-A53D5D915E4E}" type="presParOf" srcId="{792989AB-2C7D-4662-B96F-8932CA473071}" destId="{9C2DB0A1-F613-4FC0-801C-6CF7E5E221A1}" srcOrd="2" destOrd="0" presId="urn:microsoft.com/office/officeart/2018/2/layout/IconLabelList"/>
    <dgm:cxn modelId="{40279F29-9C36-4C2E-9F5D-472E407045F0}" type="presParOf" srcId="{7D8E07E6-2BD4-4C1D-89EE-A9BC37BF67D8}" destId="{DFC58E88-9020-4503-9C0F-97B47B82FD9C}" srcOrd="3" destOrd="0" presId="urn:microsoft.com/office/officeart/2018/2/layout/IconLabelList"/>
    <dgm:cxn modelId="{9E7338E6-6226-40D2-BDDA-614338922B00}" type="presParOf" srcId="{7D8E07E6-2BD4-4C1D-89EE-A9BC37BF67D8}" destId="{72CF7FEC-BF39-4033-AA3D-3B47A21208CD}" srcOrd="4" destOrd="0" presId="urn:microsoft.com/office/officeart/2018/2/layout/IconLabelList"/>
    <dgm:cxn modelId="{18C18E95-F183-4422-AEB4-D7189453CC42}" type="presParOf" srcId="{72CF7FEC-BF39-4033-AA3D-3B47A21208CD}" destId="{0570D37F-873D-4F2B-B3F1-C0CA861F499B}" srcOrd="0" destOrd="0" presId="urn:microsoft.com/office/officeart/2018/2/layout/IconLabelList"/>
    <dgm:cxn modelId="{4EAF9815-816D-49A7-BF02-BB9457C28F7A}" type="presParOf" srcId="{72CF7FEC-BF39-4033-AA3D-3B47A21208CD}" destId="{B7C7076A-F07D-45D7-B9AC-7861951BB4F2}" srcOrd="1" destOrd="0" presId="urn:microsoft.com/office/officeart/2018/2/layout/IconLabelList"/>
    <dgm:cxn modelId="{83C6EBC5-51C6-4139-9CB7-87EF102EEE29}" type="presParOf" srcId="{72CF7FEC-BF39-4033-AA3D-3B47A21208CD}" destId="{ABFB253E-EC40-48A0-AC6C-B74A26E735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125BC-6E06-4607-AE88-B17457970CE2}">
      <dsp:nvSpPr>
        <dsp:cNvPr id="0" name=""/>
        <dsp:cNvSpPr/>
      </dsp:nvSpPr>
      <dsp:spPr>
        <a:xfrm>
          <a:off x="0" y="433"/>
          <a:ext cx="3964007" cy="1004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1DEBA-8906-4753-BA69-C84A8B670825}">
      <dsp:nvSpPr>
        <dsp:cNvPr id="0" name=""/>
        <dsp:cNvSpPr/>
      </dsp:nvSpPr>
      <dsp:spPr>
        <a:xfrm>
          <a:off x="30392" y="23040"/>
          <a:ext cx="55259" cy="55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8B50C-1EF6-4ACE-A7B5-ED642EE2D20A}">
      <dsp:nvSpPr>
        <dsp:cNvPr id="0" name=""/>
        <dsp:cNvSpPr/>
      </dsp:nvSpPr>
      <dsp:spPr>
        <a:xfrm>
          <a:off x="116045" y="433"/>
          <a:ext cx="3520225" cy="1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767" tIns="180767" rIns="180767" bIns="180767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0" u="none" kern="1200" noProof="0" dirty="0">
              <a:solidFill>
                <a:schemeClr val="tx1"/>
              </a:solidFill>
              <a:effectLst/>
            </a:rPr>
            <a:t>Apps para información turística</a:t>
          </a:r>
        </a:p>
      </dsp:txBody>
      <dsp:txXfrm>
        <a:off x="116045" y="433"/>
        <a:ext cx="3520225" cy="1708035"/>
      </dsp:txXfrm>
    </dsp:sp>
    <dsp:sp modelId="{DF814A64-6626-407B-B479-8901200EC58A}">
      <dsp:nvSpPr>
        <dsp:cNvPr id="0" name=""/>
        <dsp:cNvSpPr/>
      </dsp:nvSpPr>
      <dsp:spPr>
        <a:xfrm>
          <a:off x="0" y="1845111"/>
          <a:ext cx="3964007" cy="1004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32D3C-41FB-49C2-BE55-BD215F7ABB1D}">
      <dsp:nvSpPr>
        <dsp:cNvPr id="0" name=""/>
        <dsp:cNvSpPr/>
      </dsp:nvSpPr>
      <dsp:spPr>
        <a:xfrm>
          <a:off x="30392" y="1867718"/>
          <a:ext cx="55259" cy="55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498F3-8D5A-4C32-8921-CFBB0C9BEC0B}">
      <dsp:nvSpPr>
        <dsp:cNvPr id="0" name=""/>
        <dsp:cNvSpPr/>
      </dsp:nvSpPr>
      <dsp:spPr>
        <a:xfrm>
          <a:off x="116045" y="1845545"/>
          <a:ext cx="3520225" cy="1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767" tIns="180767" rIns="180767" bIns="180767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</a:rPr>
            <a:t>Este tipo aplicación móvil es diseñada para proporcionar a los usuarios información detallada y actualizada sobre destinos turísticos en todo el mundo, para ser más exactos los lugares, atracciones y movimiento de su lugar de destino.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16045" y="1845545"/>
        <a:ext cx="3520225" cy="1708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18D36-B1A1-4B3F-8E8A-CA277FCAA48F}">
      <dsp:nvSpPr>
        <dsp:cNvPr id="0" name=""/>
        <dsp:cNvSpPr/>
      </dsp:nvSpPr>
      <dsp:spPr>
        <a:xfrm>
          <a:off x="486966" y="572"/>
          <a:ext cx="787060" cy="787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84A8C-8C4F-42BC-9A29-07E4BA1D042D}">
      <dsp:nvSpPr>
        <dsp:cNvPr id="0" name=""/>
        <dsp:cNvSpPr/>
      </dsp:nvSpPr>
      <dsp:spPr>
        <a:xfrm>
          <a:off x="5985" y="1364057"/>
          <a:ext cx="1749023" cy="2479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111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50" kern="1200" dirty="0"/>
            <a:t>Aunque hoy en día hay numerosas páginas web que facilitan las reservas sobre viajes no hay muchas que lo hagan de lugares, museos y otras atracciones turísticas de dichos viajes a la vez que proporcionen información local.</a:t>
          </a:r>
          <a:endParaRPr lang="en-US" sz="1150" kern="1200" dirty="0"/>
        </a:p>
      </dsp:txBody>
      <dsp:txXfrm>
        <a:off x="5985" y="1364057"/>
        <a:ext cx="1749023" cy="2479035"/>
      </dsp:txXfrm>
    </dsp:sp>
    <dsp:sp modelId="{7DFAF45C-6FCF-41B3-AED6-E43A57F69975}">
      <dsp:nvSpPr>
        <dsp:cNvPr id="0" name=""/>
        <dsp:cNvSpPr/>
      </dsp:nvSpPr>
      <dsp:spPr>
        <a:xfrm>
          <a:off x="2542068" y="572"/>
          <a:ext cx="787060" cy="787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12607-04F1-4F56-A9FC-8AC39445A63A}">
      <dsp:nvSpPr>
        <dsp:cNvPr id="0" name=""/>
        <dsp:cNvSpPr/>
      </dsp:nvSpPr>
      <dsp:spPr>
        <a:xfrm>
          <a:off x="2061087" y="1364057"/>
          <a:ext cx="1749023" cy="2479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111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50" kern="1200" dirty="0"/>
            <a:t>Por ejemplo, se puede integrar en una misma aplicación la información sobre el transporte público, la posibilidad de reservar entradas para espectáculos o museos, incluir información histórica o datos relevantes sobre algunas atracciones turísticas, así como mapas que ayuden a los turistas.</a:t>
          </a:r>
          <a:endParaRPr lang="en-US" sz="1150" kern="1200" dirty="0"/>
        </a:p>
      </dsp:txBody>
      <dsp:txXfrm>
        <a:off x="2061087" y="1364057"/>
        <a:ext cx="1749023" cy="2479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57DF3-3948-4880-8B39-E2E2ECEDEDFD}">
      <dsp:nvSpPr>
        <dsp:cNvPr id="0" name=""/>
        <dsp:cNvSpPr/>
      </dsp:nvSpPr>
      <dsp:spPr>
        <a:xfrm>
          <a:off x="212335" y="39070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C31D9-8B83-4BEA-9411-0A156534AF6E}">
      <dsp:nvSpPr>
        <dsp:cNvPr id="0" name=""/>
        <dsp:cNvSpPr/>
      </dsp:nvSpPr>
      <dsp:spPr>
        <a:xfrm>
          <a:off x="492877" y="67124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F616B-D3F9-4495-983F-9B4D89E3932A}">
      <dsp:nvSpPr>
        <dsp:cNvPr id="0" name=""/>
        <dsp:cNvSpPr/>
      </dsp:nvSpPr>
      <dsp:spPr>
        <a:xfrm>
          <a:off x="1834517" y="39070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Información Turística Integral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La aplicación proporcionará información detallada y actualizada sobre lugares y actividad local.</a:t>
          </a:r>
          <a:endParaRPr lang="en-US" sz="1400" kern="1200" dirty="0"/>
        </a:p>
      </dsp:txBody>
      <dsp:txXfrm>
        <a:off x="1834517" y="390700"/>
        <a:ext cx="3148942" cy="1335915"/>
      </dsp:txXfrm>
    </dsp:sp>
    <dsp:sp modelId="{8E71D1CA-E53E-4768-9E22-342767B3FF50}">
      <dsp:nvSpPr>
        <dsp:cNvPr id="0" name=""/>
        <dsp:cNvSpPr/>
      </dsp:nvSpPr>
      <dsp:spPr>
        <a:xfrm>
          <a:off x="5532139" y="39070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C1320-D8A8-4FE0-9F58-23AE69A8E619}">
      <dsp:nvSpPr>
        <dsp:cNvPr id="0" name=""/>
        <dsp:cNvSpPr/>
      </dsp:nvSpPr>
      <dsp:spPr>
        <a:xfrm>
          <a:off x="5812681" y="67124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BB770-886D-4C2B-AEC2-89AE58292F27}">
      <dsp:nvSpPr>
        <dsp:cNvPr id="0" name=""/>
        <dsp:cNvSpPr/>
      </dsp:nvSpPr>
      <dsp:spPr>
        <a:xfrm>
          <a:off x="7154322" y="39070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Reservas y Gestión de Actividades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Los usuarios podrán reservar entradas para atracciones u locales directamente desde la aplicación.</a:t>
          </a:r>
          <a:endParaRPr lang="en-US" sz="1400" kern="1200" dirty="0"/>
        </a:p>
      </dsp:txBody>
      <dsp:txXfrm>
        <a:off x="7154322" y="390700"/>
        <a:ext cx="3148942" cy="1335915"/>
      </dsp:txXfrm>
    </dsp:sp>
    <dsp:sp modelId="{1C26B6CB-8463-4971-8F42-0F2F6E8DDD47}">
      <dsp:nvSpPr>
        <dsp:cNvPr id="0" name=""/>
        <dsp:cNvSpPr/>
      </dsp:nvSpPr>
      <dsp:spPr>
        <a:xfrm>
          <a:off x="212335" y="2433904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48E32-131E-4138-BAD3-77C653634844}">
      <dsp:nvSpPr>
        <dsp:cNvPr id="0" name=""/>
        <dsp:cNvSpPr/>
      </dsp:nvSpPr>
      <dsp:spPr>
        <a:xfrm>
          <a:off x="492877" y="2714446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89CE9-1E71-4F8C-87EA-AAFB578FDEDA}">
      <dsp:nvSpPr>
        <dsp:cNvPr id="0" name=""/>
        <dsp:cNvSpPr/>
      </dsp:nvSpPr>
      <dsp:spPr>
        <a:xfrm>
          <a:off x="1834517" y="243390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Mapas y Navegación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La aplicación proporcionará mapas interactivos que ayudarán a los usuarios a orientarse en la ciudad.</a:t>
          </a:r>
          <a:endParaRPr lang="en-US" sz="1400" kern="1200" dirty="0"/>
        </a:p>
      </dsp:txBody>
      <dsp:txXfrm>
        <a:off x="1834517" y="2433904"/>
        <a:ext cx="3148942" cy="1335915"/>
      </dsp:txXfrm>
    </dsp:sp>
    <dsp:sp modelId="{08305D2D-D627-454B-9E0C-2CAE9B71A67B}">
      <dsp:nvSpPr>
        <dsp:cNvPr id="0" name=""/>
        <dsp:cNvSpPr/>
      </dsp:nvSpPr>
      <dsp:spPr>
        <a:xfrm>
          <a:off x="5532139" y="2433904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E78F6-8F3D-4D13-B0AD-D629ECADFD5D}">
      <dsp:nvSpPr>
        <dsp:cNvPr id="0" name=""/>
        <dsp:cNvSpPr/>
      </dsp:nvSpPr>
      <dsp:spPr>
        <a:xfrm>
          <a:off x="5812681" y="2714446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3D857-29DA-41E7-961E-61E14FFB682C}">
      <dsp:nvSpPr>
        <dsp:cNvPr id="0" name=""/>
        <dsp:cNvSpPr/>
      </dsp:nvSpPr>
      <dsp:spPr>
        <a:xfrm>
          <a:off x="7154322" y="243390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Integración de Calificación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Se permitirá a los usuarios compartir sus experiencias en la aplicación mediante un sistema de calificación.</a:t>
          </a:r>
          <a:endParaRPr lang="en-US" sz="1400" kern="1200" dirty="0"/>
        </a:p>
      </dsp:txBody>
      <dsp:txXfrm>
        <a:off x="7154322" y="2433904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A626D-56FE-41B0-BF7A-B7D98F766F62}">
      <dsp:nvSpPr>
        <dsp:cNvPr id="0" name=""/>
        <dsp:cNvSpPr/>
      </dsp:nvSpPr>
      <dsp:spPr>
        <a:xfrm>
          <a:off x="637583" y="136507"/>
          <a:ext cx="987187" cy="98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DFF2-B8BC-4855-A8AD-5E1EDA8376B0}">
      <dsp:nvSpPr>
        <dsp:cNvPr id="0" name=""/>
        <dsp:cNvSpPr/>
      </dsp:nvSpPr>
      <dsp:spPr>
        <a:xfrm>
          <a:off x="34301" y="1659317"/>
          <a:ext cx="2193750" cy="204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111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50" b="1" kern="1200" dirty="0"/>
            <a:t>Disponibilidad de Información</a:t>
          </a:r>
        </a:p>
        <a:p>
          <a:pPr marL="0" lvl="0" indent="0" algn="ctr" defTabSz="5111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50" kern="1200" dirty="0"/>
            <a:t>La precisión y la actualización de la información dependen de la disponibilidad de datos proporcionados por las autoridades locales u por los propios dueños de los locales.</a:t>
          </a:r>
          <a:endParaRPr lang="en-US" sz="1150" kern="1200" dirty="0"/>
        </a:p>
      </dsp:txBody>
      <dsp:txXfrm>
        <a:off x="34301" y="1659317"/>
        <a:ext cx="2193750" cy="2047841"/>
      </dsp:txXfrm>
    </dsp:sp>
    <dsp:sp modelId="{F5558F6E-1F8D-4FCC-8064-9BC3E2D213CB}">
      <dsp:nvSpPr>
        <dsp:cNvPr id="0" name=""/>
        <dsp:cNvSpPr/>
      </dsp:nvSpPr>
      <dsp:spPr>
        <a:xfrm>
          <a:off x="3215239" y="136507"/>
          <a:ext cx="987187" cy="98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AFCFF-C386-41C0-8DEC-64C942D3CF17}">
      <dsp:nvSpPr>
        <dsp:cNvPr id="0" name=""/>
        <dsp:cNvSpPr/>
      </dsp:nvSpPr>
      <dsp:spPr>
        <a:xfrm>
          <a:off x="2611958" y="1659317"/>
          <a:ext cx="2193750" cy="204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111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50" b="1" kern="1200" dirty="0"/>
            <a:t>Acceso a Internet</a:t>
          </a:r>
        </a:p>
        <a:p>
          <a:pPr marL="0" lvl="0" indent="0" algn="ctr" defTabSz="5111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50" kern="1200" dirty="0"/>
            <a:t>Aunque se puede proporcionar información offline, algunas funcionalidades, como la reserva de entradas en tiempo real, pueden requerir acceso a internet, lo que puede ser una limitación para los usuarios que no cuentan con una conexión estable.</a:t>
          </a:r>
          <a:endParaRPr lang="en-US" sz="1150" kern="1200" dirty="0"/>
        </a:p>
      </dsp:txBody>
      <dsp:txXfrm>
        <a:off x="2611958" y="1659317"/>
        <a:ext cx="2193750" cy="20478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B56AE-F7D5-438C-95F2-9512EBB09A66}">
      <dsp:nvSpPr>
        <dsp:cNvPr id="0" name=""/>
        <dsp:cNvSpPr/>
      </dsp:nvSpPr>
      <dsp:spPr>
        <a:xfrm>
          <a:off x="0" y="1796"/>
          <a:ext cx="48400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0682B-4F9F-4230-9846-2FC6C44243E0}">
      <dsp:nvSpPr>
        <dsp:cNvPr id="0" name=""/>
        <dsp:cNvSpPr/>
      </dsp:nvSpPr>
      <dsp:spPr>
        <a:xfrm>
          <a:off x="0" y="1796"/>
          <a:ext cx="4840010" cy="122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noProof="0" dirty="0"/>
            <a:t>Turistas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noProof="0" dirty="0"/>
            <a:t>Son visitantes tanto nacionales como internacionales, tanto por interés o hobby.</a:t>
          </a:r>
        </a:p>
      </dsp:txBody>
      <dsp:txXfrm>
        <a:off x="0" y="1796"/>
        <a:ext cx="4840010" cy="1225370"/>
      </dsp:txXfrm>
    </dsp:sp>
    <dsp:sp modelId="{E60DBED9-2A63-4A22-A583-45661712B01D}">
      <dsp:nvSpPr>
        <dsp:cNvPr id="0" name=""/>
        <dsp:cNvSpPr/>
      </dsp:nvSpPr>
      <dsp:spPr>
        <a:xfrm>
          <a:off x="0" y="1227167"/>
          <a:ext cx="48400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F9E98-5244-44D8-9583-6A4AD3C8369B}">
      <dsp:nvSpPr>
        <dsp:cNvPr id="0" name=""/>
        <dsp:cNvSpPr/>
      </dsp:nvSpPr>
      <dsp:spPr>
        <a:xfrm>
          <a:off x="0" y="1227167"/>
          <a:ext cx="4840010" cy="122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Viajeros de Negocios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Estos usuarios pueden estar interesados en información práctica, como horarios de transporte público, ubicaciones de reuniones, restaurantes cercanos a sus lugares de trabajo, etc.</a:t>
          </a:r>
          <a:endParaRPr lang="en-US" sz="1400" kern="1200" dirty="0"/>
        </a:p>
      </dsp:txBody>
      <dsp:txXfrm>
        <a:off x="0" y="1227167"/>
        <a:ext cx="4840010" cy="1225370"/>
      </dsp:txXfrm>
    </dsp:sp>
    <dsp:sp modelId="{0768E472-1E9F-4169-A827-0DD0E3D7A8C9}">
      <dsp:nvSpPr>
        <dsp:cNvPr id="0" name=""/>
        <dsp:cNvSpPr/>
      </dsp:nvSpPr>
      <dsp:spPr>
        <a:xfrm>
          <a:off x="0" y="2452537"/>
          <a:ext cx="48400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5CD98-78CC-402B-8FAA-A1AF09B03AE9}">
      <dsp:nvSpPr>
        <dsp:cNvPr id="0" name=""/>
        <dsp:cNvSpPr/>
      </dsp:nvSpPr>
      <dsp:spPr>
        <a:xfrm>
          <a:off x="0" y="2452537"/>
          <a:ext cx="4840010" cy="122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Locales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Los habitantes locales de la ciudad o pueblo también pueden ser usuarios de la aplicación ya que pueden utilizar la aplicación para mantenerse actualizados sobre eventos locales.</a:t>
          </a:r>
          <a:endParaRPr lang="en-US" sz="1400" kern="1200" dirty="0"/>
        </a:p>
      </dsp:txBody>
      <dsp:txXfrm>
        <a:off x="0" y="2452537"/>
        <a:ext cx="4840010" cy="12253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ABE97-CABB-4DC0-8AE5-E168A9D5D78E}">
      <dsp:nvSpPr>
        <dsp:cNvPr id="0" name=""/>
        <dsp:cNvSpPr/>
      </dsp:nvSpPr>
      <dsp:spPr>
        <a:xfrm>
          <a:off x="1212569" y="435312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41B62-0FD4-4B4A-9BAA-E09EF47C250C}">
      <dsp:nvSpPr>
        <dsp:cNvPr id="0" name=""/>
        <dsp:cNvSpPr/>
      </dsp:nvSpPr>
      <dsp:spPr>
        <a:xfrm>
          <a:off x="417971" y="2229177"/>
          <a:ext cx="2889450" cy="1496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111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50" b="1" i="0" kern="1200"/>
            <a:t>Publicidad Local</a:t>
          </a:r>
        </a:p>
        <a:p>
          <a:pPr marL="0" lvl="0" indent="0" algn="ctr" defTabSz="5111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50" b="0" i="0" kern="1200"/>
            <a:t>La aplicación puede ofrecer espacios publicitarios para empresas locales, como restaurantes, hoteles, tiendas, servicios turísticos, entre otros y </a:t>
          </a:r>
          <a:r>
            <a:rPr lang="es-MX" sz="1150" kern="1200"/>
            <a:t>e</a:t>
          </a:r>
          <a:r>
            <a:rPr lang="es-MX" sz="1150" b="0" i="0" kern="1200"/>
            <a:t>stas empresas pueden pagar por la publicidad.</a:t>
          </a:r>
          <a:endParaRPr lang="en-US" sz="1150" kern="1200" dirty="0"/>
        </a:p>
      </dsp:txBody>
      <dsp:txXfrm>
        <a:off x="417971" y="2229177"/>
        <a:ext cx="2889450" cy="1496030"/>
      </dsp:txXfrm>
    </dsp:sp>
    <dsp:sp modelId="{48E4472D-917F-4D20-A244-56F96785873B}">
      <dsp:nvSpPr>
        <dsp:cNvPr id="0" name=""/>
        <dsp:cNvSpPr/>
      </dsp:nvSpPr>
      <dsp:spPr>
        <a:xfrm>
          <a:off x="4607673" y="43531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DB0A1-F613-4FC0-801C-6CF7E5E221A1}">
      <dsp:nvSpPr>
        <dsp:cNvPr id="0" name=""/>
        <dsp:cNvSpPr/>
      </dsp:nvSpPr>
      <dsp:spPr>
        <a:xfrm>
          <a:off x="3813075" y="2229177"/>
          <a:ext cx="2889450" cy="1496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111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50" b="1" i="0" kern="1200"/>
            <a:t>Comisiones por Reservas</a:t>
          </a:r>
        </a:p>
        <a:p>
          <a:pPr marL="0" lvl="0" indent="0" algn="ctr" defTabSz="5111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50" b="0" i="0" kern="1200"/>
            <a:t>Si la aplicación permite a los usuarios reservar entradas para espectáculos, tours guiados, restaurantes u otros servicios, se podría establecer un modelo de negocio basado en comisiones por cada reserva realizada a través de la aplicación.</a:t>
          </a:r>
          <a:endParaRPr lang="en-US" sz="1150" kern="1200" dirty="0"/>
        </a:p>
      </dsp:txBody>
      <dsp:txXfrm>
        <a:off x="3813075" y="2229177"/>
        <a:ext cx="2889450" cy="1496030"/>
      </dsp:txXfrm>
    </dsp:sp>
    <dsp:sp modelId="{0570D37F-873D-4F2B-B3F1-C0CA861F499B}">
      <dsp:nvSpPr>
        <dsp:cNvPr id="0" name=""/>
        <dsp:cNvSpPr/>
      </dsp:nvSpPr>
      <dsp:spPr>
        <a:xfrm>
          <a:off x="8002777" y="43531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B253E-EC40-48A0-AC6C-B74A26E73558}">
      <dsp:nvSpPr>
        <dsp:cNvPr id="0" name=""/>
        <dsp:cNvSpPr/>
      </dsp:nvSpPr>
      <dsp:spPr>
        <a:xfrm>
          <a:off x="7208178" y="2229177"/>
          <a:ext cx="2889450" cy="1496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111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50" b="1" i="0" kern="1200"/>
            <a:t>Venta de Datos y Análisis</a:t>
          </a:r>
        </a:p>
        <a:p>
          <a:pPr marL="0" lvl="0" indent="0" algn="ctr" defTabSz="5111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50" b="0" i="0" kern="1200"/>
            <a:t>La aplicación puede recopilar datos sobre el comportamiento de los usuarios, las preferencias de viaje y las tendencias turísticas en la ciudad o pueblo y posteriormente vender dichos datos.</a:t>
          </a:r>
          <a:endParaRPr lang="en-US" sz="1150" kern="1200" dirty="0"/>
        </a:p>
      </dsp:txBody>
      <dsp:txXfrm>
        <a:off x="7208178" y="2229177"/>
        <a:ext cx="2889450" cy="1496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9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8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5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4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6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7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9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3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3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2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14DB47B-6C2B-46D1-9B08-00E098C7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C852E-8262-AAFE-7242-706B94585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8658" y="4224938"/>
            <a:ext cx="6105136" cy="1459355"/>
          </a:xfrm>
        </p:spPr>
        <p:txBody>
          <a:bodyPr anchor="b">
            <a:normAutofit/>
          </a:bodyPr>
          <a:lstStyle/>
          <a:p>
            <a:pPr algn="r"/>
            <a:r>
              <a:rPr lang="en-US" sz="6000" b="1" dirty="0" err="1"/>
              <a:t>Viajes</a:t>
            </a:r>
            <a:r>
              <a:rPr lang="en-US" sz="6000" b="1" dirty="0"/>
              <a:t> y Turismo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70492-4EC1-D3F1-0FEC-179178B90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5595" y="5724112"/>
            <a:ext cx="6288199" cy="922424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400" b="1" u="sng" dirty="0"/>
              <a:t>Programacion VI</a:t>
            </a:r>
          </a:p>
          <a:p>
            <a:pPr algn="r">
              <a:lnSpc>
                <a:spcPct val="90000"/>
              </a:lnSpc>
            </a:pPr>
            <a:r>
              <a:rPr lang="en-US" sz="1100" i="1" dirty="0"/>
              <a:t>Eduardo Len 8-1007-2324</a:t>
            </a:r>
          </a:p>
          <a:p>
            <a:pPr algn="r">
              <a:lnSpc>
                <a:spcPct val="90000"/>
              </a:lnSpc>
            </a:pPr>
            <a:r>
              <a:rPr lang="en-US" sz="1100" i="1" dirty="0"/>
              <a:t>Manuel Marin 8-1002-1391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3B1AA-83E7-0464-5AF9-1C6263DD4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1" r="17561" b="1"/>
          <a:stretch/>
        </p:blipFill>
        <p:spPr>
          <a:xfrm>
            <a:off x="-9153" y="10"/>
            <a:ext cx="6105136" cy="6240777"/>
          </a:xfrm>
          <a:custGeom>
            <a:avLst/>
            <a:gdLst/>
            <a:ahLst/>
            <a:cxnLst/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</p:pic>
      <p:pic>
        <p:nvPicPr>
          <p:cNvPr id="1028" name="Picture 4" descr="40 costos y beneficios del turismo - Entorno Turístico">
            <a:extLst>
              <a:ext uri="{FF2B5EF4-FFF2-40B4-BE49-F238E27FC236}">
                <a16:creationId xmlns:a16="http://schemas.microsoft.com/office/drawing/2014/main" id="{C0E07244-6340-C991-F751-1A5CCC0281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3" r="14511" b="2"/>
          <a:stretch/>
        </p:blipFill>
        <p:spPr bwMode="auto">
          <a:xfrm>
            <a:off x="6355500" y="211464"/>
            <a:ext cx="5302341" cy="4160511"/>
          </a:xfrm>
          <a:custGeom>
            <a:avLst/>
            <a:gdLst/>
            <a:ahLst/>
            <a:cxnLst/>
            <a:rect l="l" t="t" r="r" b="b"/>
            <a:pathLst>
              <a:path w="4569568" h="3877363">
                <a:moveTo>
                  <a:pt x="3843224" y="17"/>
                </a:moveTo>
                <a:cubicBezTo>
                  <a:pt x="3853657" y="-269"/>
                  <a:pt x="3863732" y="3160"/>
                  <a:pt x="3872078" y="16745"/>
                </a:cubicBezTo>
                <a:cubicBezTo>
                  <a:pt x="3827725" y="52547"/>
                  <a:pt x="3771210" y="39089"/>
                  <a:pt x="3711358" y="79463"/>
                </a:cubicBezTo>
                <a:cubicBezTo>
                  <a:pt x="3808648" y="66766"/>
                  <a:pt x="3885671" y="56609"/>
                  <a:pt x="3962692" y="46454"/>
                </a:cubicBezTo>
                <a:cubicBezTo>
                  <a:pt x="3964124" y="53563"/>
                  <a:pt x="3965554" y="60673"/>
                  <a:pt x="3966984" y="67782"/>
                </a:cubicBezTo>
                <a:cubicBezTo>
                  <a:pt x="3868502" y="82763"/>
                  <a:pt x="3777410" y="121359"/>
                  <a:pt x="3681550" y="148529"/>
                </a:cubicBezTo>
                <a:cubicBezTo>
                  <a:pt x="3690374" y="165289"/>
                  <a:pt x="3699196" y="161987"/>
                  <a:pt x="3707066" y="160972"/>
                </a:cubicBezTo>
                <a:cubicBezTo>
                  <a:pt x="3758334" y="154369"/>
                  <a:pt x="3809602" y="147768"/>
                  <a:pt x="3858724" y="129739"/>
                </a:cubicBezTo>
                <a:cubicBezTo>
                  <a:pt x="3869693" y="125675"/>
                  <a:pt x="3883047" y="125675"/>
                  <a:pt x="3889247" y="137864"/>
                </a:cubicBezTo>
                <a:cubicBezTo>
                  <a:pt x="3898070" y="155131"/>
                  <a:pt x="3885433" y="166304"/>
                  <a:pt x="3874225" y="175697"/>
                </a:cubicBezTo>
                <a:cubicBezTo>
                  <a:pt x="3854670" y="191949"/>
                  <a:pt x="3831064" y="187379"/>
                  <a:pt x="3808410" y="190425"/>
                </a:cubicBezTo>
                <a:cubicBezTo>
                  <a:pt x="3748081" y="198297"/>
                  <a:pt x="3719226" y="222927"/>
                  <a:pt x="3705872" y="279299"/>
                </a:cubicBezTo>
                <a:cubicBezTo>
                  <a:pt x="3758811" y="256445"/>
                  <a:pt x="3809842" y="284631"/>
                  <a:pt x="3861109" y="268633"/>
                </a:cubicBezTo>
                <a:cubicBezTo>
                  <a:pt x="3874463" y="264571"/>
                  <a:pt x="3895685" y="270664"/>
                  <a:pt x="3888532" y="290216"/>
                </a:cubicBezTo>
                <a:cubicBezTo>
                  <a:pt x="3881854" y="308499"/>
                  <a:pt x="3859678" y="321702"/>
                  <a:pt x="3899025" y="318148"/>
                </a:cubicBezTo>
                <a:cubicBezTo>
                  <a:pt x="3927162" y="315608"/>
                  <a:pt x="3982246" y="336176"/>
                  <a:pt x="3959116" y="341254"/>
                </a:cubicBezTo>
                <a:cubicBezTo>
                  <a:pt x="3930024" y="347603"/>
                  <a:pt x="3901646" y="356744"/>
                  <a:pt x="3864685" y="367154"/>
                </a:cubicBezTo>
                <a:cubicBezTo>
                  <a:pt x="3905463" y="384166"/>
                  <a:pt x="3934793" y="380611"/>
                  <a:pt x="3965554" y="367154"/>
                </a:cubicBezTo>
                <a:cubicBezTo>
                  <a:pt x="4002753" y="350903"/>
                  <a:pt x="4051161" y="331098"/>
                  <a:pt x="4081445" y="349381"/>
                </a:cubicBezTo>
                <a:cubicBezTo>
                  <a:pt x="4126752" y="376803"/>
                  <a:pt x="4164428" y="359536"/>
                  <a:pt x="4204966" y="354966"/>
                </a:cubicBezTo>
                <a:cubicBezTo>
                  <a:pt x="4287472" y="345570"/>
                  <a:pt x="4369264" y="329827"/>
                  <a:pt x="4452008" y="322211"/>
                </a:cubicBezTo>
                <a:cubicBezTo>
                  <a:pt x="4485154" y="319164"/>
                  <a:pt x="4520922" y="304691"/>
                  <a:pt x="4569568" y="324495"/>
                </a:cubicBezTo>
                <a:cubicBezTo>
                  <a:pt x="4349232" y="425810"/>
                  <a:pt x="4112683" y="419463"/>
                  <a:pt x="3915955" y="544899"/>
                </a:cubicBezTo>
                <a:cubicBezTo>
                  <a:pt x="3924301" y="556833"/>
                  <a:pt x="3966745" y="590858"/>
                  <a:pt x="3949339" y="593397"/>
                </a:cubicBezTo>
                <a:cubicBezTo>
                  <a:pt x="3900455" y="600761"/>
                  <a:pt x="3857056" y="625645"/>
                  <a:pt x="3812464" y="646212"/>
                </a:cubicBezTo>
                <a:cubicBezTo>
                  <a:pt x="3793148" y="655100"/>
                  <a:pt x="3769780" y="666781"/>
                  <a:pt x="3778841" y="698520"/>
                </a:cubicBezTo>
                <a:cubicBezTo>
                  <a:pt x="3795295" y="707407"/>
                  <a:pt x="3807456" y="694965"/>
                  <a:pt x="3821047" y="693950"/>
                </a:cubicBezTo>
                <a:cubicBezTo>
                  <a:pt x="3834878" y="692935"/>
                  <a:pt x="3865879" y="699535"/>
                  <a:pt x="3857293" y="703852"/>
                </a:cubicBezTo>
                <a:cubicBezTo>
                  <a:pt x="3818186" y="723405"/>
                  <a:pt x="3888532" y="770380"/>
                  <a:pt x="3842271" y="770380"/>
                </a:cubicBezTo>
                <a:cubicBezTo>
                  <a:pt x="3764772" y="770633"/>
                  <a:pt x="3723519" y="853919"/>
                  <a:pt x="3648882" y="856205"/>
                </a:cubicBezTo>
                <a:cubicBezTo>
                  <a:pt x="3636960" y="856458"/>
                  <a:pt x="3631236" y="871185"/>
                  <a:pt x="3631474" y="884136"/>
                </a:cubicBezTo>
                <a:cubicBezTo>
                  <a:pt x="3631474" y="899626"/>
                  <a:pt x="3642444" y="902418"/>
                  <a:pt x="3654605" y="903942"/>
                </a:cubicBezTo>
                <a:cubicBezTo>
                  <a:pt x="3673205" y="906226"/>
                  <a:pt x="3692520" y="884136"/>
                  <a:pt x="3717081" y="914098"/>
                </a:cubicBezTo>
                <a:cubicBezTo>
                  <a:pt x="3672966" y="931618"/>
                  <a:pt x="3628852" y="949140"/>
                  <a:pt x="3629568" y="1009319"/>
                </a:cubicBezTo>
                <a:cubicBezTo>
                  <a:pt x="3629805" y="1025569"/>
                  <a:pt x="3611444" y="1031663"/>
                  <a:pt x="3597613" y="1035726"/>
                </a:cubicBezTo>
                <a:cubicBezTo>
                  <a:pt x="3574721" y="1042329"/>
                  <a:pt x="3555408" y="1054009"/>
                  <a:pt x="3543006" y="1076608"/>
                </a:cubicBezTo>
                <a:cubicBezTo>
                  <a:pt x="3543246" y="1080925"/>
                  <a:pt x="3543484" y="1085495"/>
                  <a:pt x="3542052" y="1089050"/>
                </a:cubicBezTo>
                <a:cubicBezTo>
                  <a:pt x="3546106" y="1143642"/>
                  <a:pt x="3579490" y="1142118"/>
                  <a:pt x="3616451" y="1132978"/>
                </a:cubicBezTo>
                <a:cubicBezTo>
                  <a:pt x="3660566" y="1121805"/>
                  <a:pt x="3704204" y="1101491"/>
                  <a:pt x="3750703" y="1121043"/>
                </a:cubicBezTo>
                <a:cubicBezTo>
                  <a:pt x="3685126" y="1147197"/>
                  <a:pt x="3613828" y="1149228"/>
                  <a:pt x="3552307" y="1186555"/>
                </a:cubicBezTo>
                <a:cubicBezTo>
                  <a:pt x="3777410" y="1193411"/>
                  <a:pt x="3976284" y="1075591"/>
                  <a:pt x="4194473" y="1030395"/>
                </a:cubicBezTo>
                <a:cubicBezTo>
                  <a:pt x="4187082" y="1060610"/>
                  <a:pt x="4169436" y="1066704"/>
                  <a:pt x="4153459" y="1071275"/>
                </a:cubicBezTo>
                <a:cubicBezTo>
                  <a:pt x="4072860" y="1094129"/>
                  <a:pt x="4002278" y="1139581"/>
                  <a:pt x="3928831" y="1178936"/>
                </a:cubicBezTo>
                <a:cubicBezTo>
                  <a:pt x="3898548" y="1195188"/>
                  <a:pt x="3876608" y="1211440"/>
                  <a:pt x="3865164" y="1246481"/>
                </a:cubicBezTo>
                <a:cubicBezTo>
                  <a:pt x="3854908" y="1278221"/>
                  <a:pt x="3835117" y="1292948"/>
                  <a:pt x="3798395" y="1283806"/>
                </a:cubicBezTo>
                <a:cubicBezTo>
                  <a:pt x="3768588" y="1276188"/>
                  <a:pt x="3735920" y="1280251"/>
                  <a:pt x="3704681" y="1283045"/>
                </a:cubicBezTo>
                <a:cubicBezTo>
                  <a:pt x="3668674" y="1286092"/>
                  <a:pt x="3628374" y="1321895"/>
                  <a:pt x="3638151" y="1340431"/>
                </a:cubicBezTo>
                <a:cubicBezTo>
                  <a:pt x="3654843" y="1371917"/>
                  <a:pt x="3682743" y="1356174"/>
                  <a:pt x="3707542" y="1352619"/>
                </a:cubicBezTo>
                <a:cubicBezTo>
                  <a:pt x="3735681" y="1348303"/>
                  <a:pt x="3787902" y="1339415"/>
                  <a:pt x="3788856" y="1343224"/>
                </a:cubicBezTo>
                <a:cubicBezTo>
                  <a:pt x="3807219" y="1422193"/>
                  <a:pt x="3936463" y="1353382"/>
                  <a:pt x="3964363" y="1346270"/>
                </a:cubicBezTo>
                <a:cubicBezTo>
                  <a:pt x="3999176" y="1337384"/>
                  <a:pt x="4031845" y="1353635"/>
                  <a:pt x="4064991" y="1357443"/>
                </a:cubicBezTo>
                <a:cubicBezTo>
                  <a:pt x="4094560" y="1360998"/>
                  <a:pt x="4261720" y="1371917"/>
                  <a:pt x="4296295" y="1338398"/>
                </a:cubicBezTo>
                <a:cubicBezTo>
                  <a:pt x="4301064" y="1364552"/>
                  <a:pt x="4291050" y="1375217"/>
                  <a:pt x="4282702" y="1387152"/>
                </a:cubicBezTo>
                <a:cubicBezTo>
                  <a:pt x="4271019" y="1404164"/>
                  <a:pt x="4269110" y="1416099"/>
                  <a:pt x="4291288" y="1429556"/>
                </a:cubicBezTo>
                <a:cubicBezTo>
                  <a:pt x="4354480" y="1468154"/>
                  <a:pt x="4353524" y="1469422"/>
                  <a:pt x="4294626" y="1521730"/>
                </a:cubicBezTo>
                <a:cubicBezTo>
                  <a:pt x="4291763" y="1524015"/>
                  <a:pt x="4292957" y="1531633"/>
                  <a:pt x="4292480" y="1536712"/>
                </a:cubicBezTo>
                <a:cubicBezTo>
                  <a:pt x="4307980" y="1544836"/>
                  <a:pt x="4326102" y="1524523"/>
                  <a:pt x="4344224" y="1546361"/>
                </a:cubicBezTo>
                <a:cubicBezTo>
                  <a:pt x="4265296" y="1642341"/>
                  <a:pt x="4144874" y="1665955"/>
                  <a:pt x="4035898" y="1738070"/>
                </a:cubicBezTo>
                <a:cubicBezTo>
                  <a:pt x="4124128" y="1761938"/>
                  <a:pt x="4177066" y="1678652"/>
                  <a:pt x="4241926" y="1689317"/>
                </a:cubicBezTo>
                <a:cubicBezTo>
                  <a:pt x="4274357" y="1715471"/>
                  <a:pt x="4178020" y="1757368"/>
                  <a:pt x="4269826" y="1769810"/>
                </a:cubicBezTo>
                <a:cubicBezTo>
                  <a:pt x="4230002" y="1792663"/>
                  <a:pt x="4200434" y="1815006"/>
                  <a:pt x="4173012" y="1841415"/>
                </a:cubicBezTo>
                <a:cubicBezTo>
                  <a:pt x="4124128" y="1888644"/>
                  <a:pt x="4114590" y="1919623"/>
                  <a:pt x="4137244" y="1983103"/>
                </a:cubicBezTo>
                <a:cubicBezTo>
                  <a:pt x="4152029" y="2024746"/>
                  <a:pt x="4173728" y="2063089"/>
                  <a:pt x="4154652" y="2112602"/>
                </a:cubicBezTo>
                <a:cubicBezTo>
                  <a:pt x="4141298" y="2146628"/>
                  <a:pt x="4146544" y="2168972"/>
                  <a:pt x="4196142" y="2153737"/>
                </a:cubicBezTo>
                <a:cubicBezTo>
                  <a:pt x="4249557" y="2137485"/>
                  <a:pt x="4269587" y="2167956"/>
                  <a:pt x="4256234" y="2227627"/>
                </a:cubicBezTo>
                <a:cubicBezTo>
                  <a:pt x="4247650" y="2265970"/>
                  <a:pt x="4256712" y="2277649"/>
                  <a:pt x="4293433" y="2273333"/>
                </a:cubicBezTo>
                <a:cubicBezTo>
                  <a:pt x="4333972" y="2268509"/>
                  <a:pt x="4372602" y="2243370"/>
                  <a:pt x="4422678" y="2255559"/>
                </a:cubicBezTo>
                <a:cubicBezTo>
                  <a:pt x="4382618" y="2325134"/>
                  <a:pt x="4297010" y="2305328"/>
                  <a:pt x="4250272" y="2371602"/>
                </a:cubicBezTo>
                <a:cubicBezTo>
                  <a:pt x="4306072" y="2371854"/>
                  <a:pt x="4348756" y="2371602"/>
                  <a:pt x="4390009" y="2357127"/>
                </a:cubicBezTo>
                <a:cubicBezTo>
                  <a:pt x="4407179" y="2351286"/>
                  <a:pt x="4426018" y="2345194"/>
                  <a:pt x="4435554" y="2365252"/>
                </a:cubicBezTo>
                <a:cubicBezTo>
                  <a:pt x="4446762" y="2389375"/>
                  <a:pt x="4423632" y="2398516"/>
                  <a:pt x="4409562" y="2402832"/>
                </a:cubicBezTo>
                <a:cubicBezTo>
                  <a:pt x="4369978" y="2415021"/>
                  <a:pt x="4339695" y="2443968"/>
                  <a:pt x="4307026" y="2466566"/>
                </a:cubicBezTo>
                <a:cubicBezTo>
                  <a:pt x="4235250" y="2516082"/>
                  <a:pt x="4156558" y="2557470"/>
                  <a:pt x="4095751" y="2639233"/>
                </a:cubicBezTo>
                <a:cubicBezTo>
                  <a:pt x="4172297" y="2618411"/>
                  <a:pt x="4229288" y="2569913"/>
                  <a:pt x="4300350" y="2560010"/>
                </a:cubicBezTo>
                <a:cubicBezTo>
                  <a:pt x="4238826" y="2634409"/>
                  <a:pt x="4159659" y="2683415"/>
                  <a:pt x="4084784" y="2737500"/>
                </a:cubicBezTo>
                <a:cubicBezTo>
                  <a:pt x="4063322" y="2752735"/>
                  <a:pt x="4041622" y="2763146"/>
                  <a:pt x="4036853" y="2796409"/>
                </a:cubicBezTo>
                <a:cubicBezTo>
                  <a:pt x="4027552" y="2860905"/>
                  <a:pt x="3999653" y="2914228"/>
                  <a:pt x="3940039" y="2942666"/>
                </a:cubicBezTo>
                <a:cubicBezTo>
                  <a:pt x="3939562" y="2942922"/>
                  <a:pt x="3942900" y="2952571"/>
                  <a:pt x="3944808" y="2959171"/>
                </a:cubicBezTo>
                <a:cubicBezTo>
                  <a:pt x="3981292" y="2961204"/>
                  <a:pt x="4010145" y="2923115"/>
                  <a:pt x="4056645" y="2935557"/>
                </a:cubicBezTo>
                <a:cubicBezTo>
                  <a:pt x="4012052" y="2987356"/>
                  <a:pt x="3974853" y="3033825"/>
                  <a:pt x="3911662" y="3058455"/>
                </a:cubicBezTo>
                <a:cubicBezTo>
                  <a:pt x="3861109" y="3078006"/>
                  <a:pt x="3798633" y="3089433"/>
                  <a:pt x="3761910" y="3152912"/>
                </a:cubicBezTo>
                <a:cubicBezTo>
                  <a:pt x="3804594" y="3165356"/>
                  <a:pt x="3836310" y="3149613"/>
                  <a:pt x="3868264" y="3138440"/>
                </a:cubicBezTo>
                <a:cubicBezTo>
                  <a:pt x="3917147" y="3121173"/>
                  <a:pt x="3965554" y="3101622"/>
                  <a:pt x="4014438" y="3084354"/>
                </a:cubicBezTo>
                <a:cubicBezTo>
                  <a:pt x="4033038" y="3077753"/>
                  <a:pt x="4053307" y="3073181"/>
                  <a:pt x="4065229" y="3104668"/>
                </a:cubicBezTo>
                <a:cubicBezTo>
                  <a:pt x="4002991" y="3111271"/>
                  <a:pt x="3965792" y="3153929"/>
                  <a:pt x="3926686" y="3194048"/>
                </a:cubicBezTo>
                <a:cubicBezTo>
                  <a:pt x="3904746" y="3216647"/>
                  <a:pt x="3886862" y="3246864"/>
                  <a:pt x="3847279" y="3235438"/>
                </a:cubicBezTo>
                <a:cubicBezTo>
                  <a:pt x="3826532" y="3229344"/>
                  <a:pt x="3813418" y="3246355"/>
                  <a:pt x="3815565" y="3267177"/>
                </a:cubicBezTo>
                <a:cubicBezTo>
                  <a:pt x="3823433" y="3340561"/>
                  <a:pt x="3775026" y="3366206"/>
                  <a:pt x="3724950" y="3380425"/>
                </a:cubicBezTo>
                <a:cubicBezTo>
                  <a:pt x="3630043" y="3407087"/>
                  <a:pt x="3551113" y="3469805"/>
                  <a:pt x="3458831" y="3504084"/>
                </a:cubicBezTo>
                <a:cubicBezTo>
                  <a:pt x="3369170" y="3537348"/>
                  <a:pt x="3299779" y="3616317"/>
                  <a:pt x="3209882" y="3657707"/>
                </a:cubicBezTo>
                <a:cubicBezTo>
                  <a:pt x="3144781" y="3687670"/>
                  <a:pt x="3082544" y="3726265"/>
                  <a:pt x="3015536" y="3753434"/>
                </a:cubicBezTo>
                <a:cubicBezTo>
                  <a:pt x="2856963" y="3817676"/>
                  <a:pt x="2695288" y="3869222"/>
                  <a:pt x="2524314" y="3876585"/>
                </a:cubicBezTo>
                <a:cubicBezTo>
                  <a:pt x="2383147" y="3882426"/>
                  <a:pt x="1158667" y="3876841"/>
                  <a:pt x="661243" y="3041189"/>
                </a:cubicBezTo>
                <a:cubicBezTo>
                  <a:pt x="651705" y="3037125"/>
                  <a:pt x="640975" y="3026461"/>
                  <a:pt x="637637" y="3016303"/>
                </a:cubicBezTo>
                <a:cubicBezTo>
                  <a:pt x="621659" y="2968820"/>
                  <a:pt x="582552" y="2948253"/>
                  <a:pt x="547261" y="2922608"/>
                </a:cubicBezTo>
                <a:cubicBezTo>
                  <a:pt x="516261" y="2900009"/>
                  <a:pt x="483353" y="2876394"/>
                  <a:pt x="470476" y="2838305"/>
                </a:cubicBezTo>
                <a:cubicBezTo>
                  <a:pt x="453546" y="2787522"/>
                  <a:pt x="501714" y="2829165"/>
                  <a:pt x="510538" y="2809867"/>
                </a:cubicBezTo>
                <a:cubicBezTo>
                  <a:pt x="492177" y="2783460"/>
                  <a:pt x="463799" y="2759336"/>
                  <a:pt x="456407" y="2729374"/>
                </a:cubicBezTo>
                <a:cubicBezTo>
                  <a:pt x="429463" y="2621204"/>
                  <a:pt x="371278" y="2542489"/>
                  <a:pt x="284241" y="2481294"/>
                </a:cubicBezTo>
                <a:cubicBezTo>
                  <a:pt x="259203" y="2463774"/>
                  <a:pt x="242750" y="2431779"/>
                  <a:pt x="208651" y="2426702"/>
                </a:cubicBezTo>
                <a:cubicBezTo>
                  <a:pt x="132821" y="2415529"/>
                  <a:pt x="156667" y="2328180"/>
                  <a:pt x="116605" y="2289331"/>
                </a:cubicBezTo>
                <a:cubicBezTo>
                  <a:pt x="108974" y="2281966"/>
                  <a:pt x="102060" y="2267494"/>
                  <a:pt x="103490" y="2257592"/>
                </a:cubicBezTo>
                <a:cubicBezTo>
                  <a:pt x="105635" y="2243370"/>
                  <a:pt x="114698" y="2229913"/>
                  <a:pt x="122328" y="2217216"/>
                </a:cubicBezTo>
                <a:cubicBezTo>
                  <a:pt x="130198" y="2204521"/>
                  <a:pt x="142119" y="2193348"/>
                  <a:pt x="136397" y="2176590"/>
                </a:cubicBezTo>
                <a:cubicBezTo>
                  <a:pt x="134014" y="2169734"/>
                  <a:pt x="135681" y="2145866"/>
                  <a:pt x="118036" y="2164655"/>
                </a:cubicBezTo>
                <a:cubicBezTo>
                  <a:pt x="69629" y="2216201"/>
                  <a:pt x="41491" y="2167450"/>
                  <a:pt x="0" y="2144088"/>
                </a:cubicBezTo>
                <a:cubicBezTo>
                  <a:pt x="33383" y="2119965"/>
                  <a:pt x="63429" y="2102953"/>
                  <a:pt x="68437" y="2066897"/>
                </a:cubicBezTo>
                <a:cubicBezTo>
                  <a:pt x="78690" y="1992498"/>
                  <a:pt x="122565" y="1958473"/>
                  <a:pt x="189096" y="1951871"/>
                </a:cubicBezTo>
                <a:cubicBezTo>
                  <a:pt x="164535" y="1880012"/>
                  <a:pt x="164535" y="1880012"/>
                  <a:pt x="243942" y="1870107"/>
                </a:cubicBezTo>
                <a:cubicBezTo>
                  <a:pt x="213419" y="1824403"/>
                  <a:pt x="213419" y="1812722"/>
                  <a:pt x="250381" y="1796979"/>
                </a:cubicBezTo>
                <a:cubicBezTo>
                  <a:pt x="285911" y="1781998"/>
                  <a:pt x="325255" y="1776919"/>
                  <a:pt x="358164" y="1753813"/>
                </a:cubicBezTo>
                <a:cubicBezTo>
                  <a:pt x="327879" y="1695412"/>
                  <a:pt x="319295" y="1627615"/>
                  <a:pt x="256819" y="1599175"/>
                </a:cubicBezTo>
                <a:cubicBezTo>
                  <a:pt x="247042" y="1594859"/>
                  <a:pt x="240366" y="1577338"/>
                  <a:pt x="246564" y="1567182"/>
                </a:cubicBezTo>
                <a:cubicBezTo>
                  <a:pt x="269218" y="1530364"/>
                  <a:pt x="236788" y="1460535"/>
                  <a:pt x="307371" y="1452664"/>
                </a:cubicBezTo>
                <a:cubicBezTo>
                  <a:pt x="316195" y="1451902"/>
                  <a:pt x="324303" y="1444284"/>
                  <a:pt x="317387" y="1434381"/>
                </a:cubicBezTo>
                <a:cubicBezTo>
                  <a:pt x="293540" y="1399848"/>
                  <a:pt x="322394" y="1402133"/>
                  <a:pt x="339801" y="1397816"/>
                </a:cubicBezTo>
                <a:cubicBezTo>
                  <a:pt x="360787" y="1392485"/>
                  <a:pt x="384632" y="1407720"/>
                  <a:pt x="404186" y="1388929"/>
                </a:cubicBezTo>
                <a:cubicBezTo>
                  <a:pt x="399654" y="1369123"/>
                  <a:pt x="382725" y="1369377"/>
                  <a:pt x="370802" y="1363030"/>
                </a:cubicBezTo>
                <a:cubicBezTo>
                  <a:pt x="335987" y="1344747"/>
                  <a:pt x="307609" y="1322911"/>
                  <a:pt x="305940" y="1275427"/>
                </a:cubicBezTo>
                <a:cubicBezTo>
                  <a:pt x="304749" y="1237085"/>
                  <a:pt x="300933" y="1203314"/>
                  <a:pt x="349102" y="1191633"/>
                </a:cubicBezTo>
                <a:cubicBezTo>
                  <a:pt x="369132" y="1186808"/>
                  <a:pt x="363408" y="1159132"/>
                  <a:pt x="351962" y="1145419"/>
                </a:cubicBezTo>
                <a:cubicBezTo>
                  <a:pt x="331455" y="1121043"/>
                  <a:pt x="314526" y="1088542"/>
                  <a:pt x="279233" y="1086257"/>
                </a:cubicBezTo>
                <a:cubicBezTo>
                  <a:pt x="257772" y="1084734"/>
                  <a:pt x="241318" y="1074575"/>
                  <a:pt x="224388" y="1062896"/>
                </a:cubicBezTo>
                <a:cubicBezTo>
                  <a:pt x="212228" y="1054515"/>
                  <a:pt x="197681" y="1047406"/>
                  <a:pt x="199111" y="1029379"/>
                </a:cubicBezTo>
                <a:cubicBezTo>
                  <a:pt x="200542" y="1012112"/>
                  <a:pt x="214610" y="1005002"/>
                  <a:pt x="228919" y="1001447"/>
                </a:cubicBezTo>
                <a:cubicBezTo>
                  <a:pt x="276611" y="990021"/>
                  <a:pt x="321440" y="973262"/>
                  <a:pt x="361264" y="934920"/>
                </a:cubicBezTo>
                <a:cubicBezTo>
                  <a:pt x="334794" y="914607"/>
                  <a:pt x="309518" y="899879"/>
                  <a:pt x="289964" y="879311"/>
                </a:cubicBezTo>
                <a:cubicBezTo>
                  <a:pt x="242750" y="829544"/>
                  <a:pt x="642644" y="672875"/>
                  <a:pt x="662674" y="617012"/>
                </a:cubicBezTo>
                <a:cubicBezTo>
                  <a:pt x="668873" y="599745"/>
                  <a:pt x="690096" y="581971"/>
                  <a:pt x="707744" y="576892"/>
                </a:cubicBezTo>
                <a:cubicBezTo>
                  <a:pt x="790487" y="553024"/>
                  <a:pt x="862262" y="499446"/>
                  <a:pt x="946915" y="479640"/>
                </a:cubicBezTo>
                <a:cubicBezTo>
                  <a:pt x="1026799" y="460851"/>
                  <a:pt x="1105490" y="435712"/>
                  <a:pt x="1193003" y="410829"/>
                </a:cubicBezTo>
                <a:cubicBezTo>
                  <a:pt x="1139351" y="348364"/>
                  <a:pt x="1044206" y="355728"/>
                  <a:pt x="1022030" y="265586"/>
                </a:cubicBezTo>
                <a:cubicBezTo>
                  <a:pt x="1108590" y="242225"/>
                  <a:pt x="1199679" y="268888"/>
                  <a:pt x="1283141" y="231814"/>
                </a:cubicBezTo>
                <a:cubicBezTo>
                  <a:pt x="1290295" y="228514"/>
                  <a:pt x="1300072" y="231814"/>
                  <a:pt x="1308655" y="232831"/>
                </a:cubicBezTo>
                <a:cubicBezTo>
                  <a:pt x="1480584" y="252636"/>
                  <a:pt x="1651797" y="235371"/>
                  <a:pt x="1821341" y="210485"/>
                </a:cubicBezTo>
                <a:cubicBezTo>
                  <a:pt x="2065522" y="174938"/>
                  <a:pt x="2310657" y="152338"/>
                  <a:pt x="2556268" y="136340"/>
                </a:cubicBezTo>
                <a:cubicBezTo>
                  <a:pt x="2759196" y="123136"/>
                  <a:pt x="2962599" y="117297"/>
                  <a:pt x="3164574" y="91905"/>
                </a:cubicBezTo>
                <a:cubicBezTo>
                  <a:pt x="3380616" y="64736"/>
                  <a:pt x="3596420" y="34011"/>
                  <a:pt x="3812226" y="5572"/>
                </a:cubicBezTo>
                <a:cubicBezTo>
                  <a:pt x="3822002" y="4301"/>
                  <a:pt x="3832792" y="302"/>
                  <a:pt x="3843224" y="1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eños PNG de agencia de turismo para camisetas &amp; Merch">
            <a:extLst>
              <a:ext uri="{FF2B5EF4-FFF2-40B4-BE49-F238E27FC236}">
                <a16:creationId xmlns:a16="http://schemas.microsoft.com/office/drawing/2014/main" id="{AD134864-A87B-F9AC-95DF-DEECC33E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6" y="4512718"/>
            <a:ext cx="23431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7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reeform: Shape 2070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082FD-E467-DD0D-0E35-0E2FEEE6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148" y="1285043"/>
            <a:ext cx="3371358" cy="1800526"/>
          </a:xfrm>
        </p:spPr>
        <p:txBody>
          <a:bodyPr>
            <a:normAutofit/>
          </a:bodyPr>
          <a:lstStyle/>
          <a:p>
            <a:r>
              <a:rPr lang="en-US" b="1" dirty="0"/>
              <a:t>Nuestra Idea</a:t>
            </a:r>
          </a:p>
        </p:txBody>
      </p:sp>
      <p:pic>
        <p:nvPicPr>
          <p:cNvPr id="2052" name="Picture 4" descr="Viajes Turismo Maleta Mapa Camara Png PNG ,dibujos Viaje, Maletero, Mapa PNG  Imagen para Descarga Gratuita | Pngtree">
            <a:extLst>
              <a:ext uri="{FF2B5EF4-FFF2-40B4-BE49-F238E27FC236}">
                <a16:creationId xmlns:a16="http://schemas.microsoft.com/office/drawing/2014/main" id="{0CC8342B-B8BA-BFE7-C2E3-C12E3D0AB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2"/>
          <a:stretch/>
        </p:blipFill>
        <p:spPr bwMode="auto">
          <a:xfrm>
            <a:off x="8237872" y="643468"/>
            <a:ext cx="2773000" cy="254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erano vacaciones turismo y viajes - Iconos Viajes, Hoteles y Vacaciones">
            <a:extLst>
              <a:ext uri="{FF2B5EF4-FFF2-40B4-BE49-F238E27FC236}">
                <a16:creationId xmlns:a16="http://schemas.microsoft.com/office/drawing/2014/main" id="{B00DBDF5-5D87-94C1-6248-83C65B7F8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1617" y="3657600"/>
            <a:ext cx="2585510" cy="258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C64AC6-15F5-4D49-0CD7-A4CB3A09D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372117"/>
              </p:ext>
            </p:extLst>
          </p:nvPr>
        </p:nvGraphicFramePr>
        <p:xfrm>
          <a:off x="1246824" y="2623381"/>
          <a:ext cx="3964007" cy="3553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6" name="Picture 8" descr="Viajes Turismo Delfin Logo PNG Vector (SVG) Free Download">
            <a:extLst>
              <a:ext uri="{FF2B5EF4-FFF2-40B4-BE49-F238E27FC236}">
                <a16:creationId xmlns:a16="http://schemas.microsoft.com/office/drawing/2014/main" id="{B4C33C0E-6A00-2CC0-A720-F55B4197B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81" y="377133"/>
            <a:ext cx="1088492" cy="139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2023D-430D-3EA4-AFFA-93B681A9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70" y="392835"/>
            <a:ext cx="5438775" cy="1807305"/>
          </a:xfrm>
        </p:spPr>
        <p:txBody>
          <a:bodyPr>
            <a:normAutofit/>
          </a:bodyPr>
          <a:lstStyle/>
          <a:p>
            <a:r>
              <a:rPr lang="es-MX" b="1" dirty="0"/>
              <a:t>Descripción general de la problemática</a:t>
            </a:r>
          </a:p>
        </p:txBody>
      </p:sp>
      <p:pic>
        <p:nvPicPr>
          <p:cNvPr id="5" name="Picture 4" descr="Interior de autobús vacío">
            <a:extLst>
              <a:ext uri="{FF2B5EF4-FFF2-40B4-BE49-F238E27FC236}">
                <a16:creationId xmlns:a16="http://schemas.microsoft.com/office/drawing/2014/main" id="{CE3C2440-47F3-C20E-4396-4FA7886A5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26" r="12943" b="-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25EE308-9701-209B-F98B-FEB78A7329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349507"/>
              </p:ext>
            </p:extLst>
          </p:nvPr>
        </p:nvGraphicFramePr>
        <p:xfrm>
          <a:off x="838201" y="2333297"/>
          <a:ext cx="3816096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598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6194-F23C-16FA-5F31-B2419A47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16" y="365125"/>
            <a:ext cx="2676814" cy="1325563"/>
          </a:xfrm>
        </p:spPr>
        <p:txBody>
          <a:bodyPr/>
          <a:lstStyle/>
          <a:p>
            <a:r>
              <a:rPr lang="es-MX" b="1" dirty="0"/>
              <a:t>Alcance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DF73B6-9A6B-ABAE-7838-A32B17E3D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9497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Viajes y Turismo Amazonas - Comercio Villanueva">
            <a:extLst>
              <a:ext uri="{FF2B5EF4-FFF2-40B4-BE49-F238E27FC236}">
                <a16:creationId xmlns:a16="http://schemas.microsoft.com/office/drawing/2014/main" id="{FD001753-6F06-3A3A-B9AA-C65C5EC6A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49" y="35488"/>
            <a:ext cx="2676814" cy="210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 It Viajes y Turismo anuncia novedades para Cuba en 2024 | Excelencias  Cuba">
            <a:extLst>
              <a:ext uri="{FF2B5EF4-FFF2-40B4-BE49-F238E27FC236}">
                <a16:creationId xmlns:a16="http://schemas.microsoft.com/office/drawing/2014/main" id="{94D88886-008B-FA2A-C68C-B65412B2F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508" y="35488"/>
            <a:ext cx="3751793" cy="210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76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89998-D317-30F4-846B-CA91B8D6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pPr algn="ctr"/>
            <a:r>
              <a:rPr lang="es-MX" b="1" dirty="0"/>
              <a:t>Limitaciones</a:t>
            </a:r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36E690C6-1A74-CAA1-3083-5542E708A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4" r="13371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9B62AAD-5ECB-805A-64AA-313D4F3D5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366476"/>
              </p:ext>
            </p:extLst>
          </p:nvPr>
        </p:nvGraphicFramePr>
        <p:xfrm>
          <a:off x="6513788" y="2333297"/>
          <a:ext cx="4840010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114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11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E1E73-BAD0-AAE9-727C-8692FC6D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952744"/>
          </a:xfrm>
        </p:spPr>
        <p:txBody>
          <a:bodyPr>
            <a:normAutofit/>
          </a:bodyPr>
          <a:lstStyle/>
          <a:p>
            <a:r>
              <a:rPr lang="es-MX" b="1" dirty="0"/>
              <a:t>Usuarios Objetivos</a:t>
            </a:r>
          </a:p>
        </p:txBody>
      </p:sp>
      <p:sp>
        <p:nvSpPr>
          <p:cNvPr id="4114" name="Freeform: Shape 4113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0" name="Picture 4" descr="Objetivo - Iconos gratis de diverso">
            <a:extLst>
              <a:ext uri="{FF2B5EF4-FFF2-40B4-BE49-F238E27FC236}">
                <a16:creationId xmlns:a16="http://schemas.microsoft.com/office/drawing/2014/main" id="{643F2291-2012-AD0D-51E0-CAE1F775C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134" y="1918107"/>
            <a:ext cx="3195204" cy="319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8" name="Content Placeholder 2">
            <a:extLst>
              <a:ext uri="{FF2B5EF4-FFF2-40B4-BE49-F238E27FC236}">
                <a16:creationId xmlns:a16="http://schemas.microsoft.com/office/drawing/2014/main" id="{6E65228F-0385-A26B-FA87-AA0733131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352785"/>
              </p:ext>
            </p:extLst>
          </p:nvPr>
        </p:nvGraphicFramePr>
        <p:xfrm>
          <a:off x="6513788" y="2497257"/>
          <a:ext cx="4840010" cy="3679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229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2EE5E-718A-39D2-F004-D2B02EF9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s-MX" b="1">
                <a:solidFill>
                  <a:schemeClr val="bg1"/>
                </a:solidFill>
              </a:rPr>
              <a:t>Oportunidades de negocio </a:t>
            </a:r>
            <a:endParaRPr lang="en-US" b="1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AB2B7E-134F-885A-41D0-57B60E1668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50433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95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8AF33-8A3F-BE0F-0006-9E8562FC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i="1"/>
              <a:t>Prototipo inicial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E2713A-A39D-6CD7-A57E-BF2EF737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6126" y="72309"/>
            <a:ext cx="9796699" cy="426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93539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30241B"/>
      </a:dk2>
      <a:lt2>
        <a:srgbClr val="F3F0F2"/>
      </a:lt2>
      <a:accent1>
        <a:srgbClr val="20B577"/>
      </a:accent1>
      <a:accent2>
        <a:srgbClr val="14B92F"/>
      </a:accent2>
      <a:accent3>
        <a:srgbClr val="46B620"/>
      </a:accent3>
      <a:accent4>
        <a:srgbClr val="7BAF13"/>
      </a:accent4>
      <a:accent5>
        <a:srgbClr val="AEA21F"/>
      </a:accent5>
      <a:accent6>
        <a:srgbClr val="D57617"/>
      </a:accent6>
      <a:hlink>
        <a:srgbClr val="C04277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493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BrushVTI</vt:lpstr>
      <vt:lpstr>Viajes y Turismo</vt:lpstr>
      <vt:lpstr>Nuestra Idea</vt:lpstr>
      <vt:lpstr>Descripción general de la problemática</vt:lpstr>
      <vt:lpstr>Alcance</vt:lpstr>
      <vt:lpstr>Limitaciones</vt:lpstr>
      <vt:lpstr>Usuarios Objetivos</vt:lpstr>
      <vt:lpstr>Oportunidades de negocio </vt:lpstr>
      <vt:lpstr>Prototipo inicial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Viajes y Turismo</dc:title>
  <dc:creator>Eduardo Len</dc:creator>
  <cp:lastModifiedBy>Eduardo Len</cp:lastModifiedBy>
  <cp:revision>4</cp:revision>
  <dcterms:created xsi:type="dcterms:W3CDTF">2024-03-09T00:18:15Z</dcterms:created>
  <dcterms:modified xsi:type="dcterms:W3CDTF">2024-03-09T01:56:15Z</dcterms:modified>
</cp:coreProperties>
</file>