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yY0lxY69llrvz3aYgak3NvAQ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ไลด์ชื่อเรื่อง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และคำอธิบาย">
  <p:cSld name="ชื่อและคำอธิบาย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คำอ้างอิงพร้อมคำอธิบาย">
  <p:cSld name="คำอ้างอิงพร้อมคำอธิบาย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นามบัตร">
  <p:cSld name="นามบัตร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นามบัตรอ้างอิง">
  <p:cSld name="นามบัตรอ้างอิง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จริง หรือ เท็จ">
  <p:cSld name="จริง หรือ เท็จ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ข้อความแนวตั้ง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ข้อความและชื่อเรื่องแนวตั้ง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 2 ส่วน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เนื้อหา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ส่วนหัวของส่วน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การเปรียบเทียบ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ฉพาะชื่อเรื่อง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ว่างเปล่า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เนื้อหาพร้อมคำอธิบายภาพ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รูปภาพพร้อมคำอธิบายภาพ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FD5D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6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7555295" y="2511972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haroni"/>
              <a:buNone/>
            </a:pPr>
            <a:r>
              <a:rPr b="0" i="0" lang="en-US" sz="66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Swu-air</a:t>
            </a:r>
            <a:endParaRPr sz="66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7737913" y="4483910"/>
            <a:ext cx="4330262" cy="1242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                  จัดทำโดย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8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นายธีรภัทร  เชยช</a:t>
            </a:r>
            <a:r>
              <a:rPr lang="en-US" sz="28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ม     62102010170</a:t>
            </a:r>
            <a:endParaRPr sz="280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8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นายมนพล  สงวนกลิ่น </a:t>
            </a:r>
            <a:r>
              <a:rPr lang="en-US" sz="28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62102010181</a:t>
            </a:r>
            <a:endParaRPr sz="28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รูปภาพประกอบด้วย ข้อความ, ภาพตัดปะ&#10;&#10;คำอธิบายที่สร้างโดยอัตโนมัติ"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21259">
            <a:off x="44555" y="887545"/>
            <a:ext cx="7640724" cy="382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 rot="-1367292">
            <a:off x="5841508" y="2219584"/>
            <a:ext cx="11389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737-800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1138013" y="1074509"/>
            <a:ext cx="4957987" cy="4708981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Admin สามารถ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เพิ่ม/ลบสนามบิน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เพิ่ม/ลบเครื่องบิน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เพิ่ม/ลบ/อัพเดตเที่ยวบิน</a:t>
            </a:r>
            <a:endParaRPr sz="6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6810652" y="1074509"/>
            <a:ext cx="4957987" cy="4708981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User สามารถ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สมัครสมาชิก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ล็อกอิน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จองตั๋วเครื่องบิน</a:t>
            </a:r>
            <a:endParaRPr/>
          </a:p>
          <a:p>
            <a:pPr indent="-381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ngsana New"/>
              <a:buChar char="-"/>
            </a:pPr>
            <a:r>
              <a:rPr lang="en-US" sz="6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ดูประวัติการจอง</a:t>
            </a:r>
            <a:endParaRPr sz="6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1526126" y="1693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ERD </a:t>
            </a:r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126" y="818656"/>
            <a:ext cx="9924194" cy="54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4913599" y="228768"/>
            <a:ext cx="2192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ประกอบด้วย 9 table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1552202" y="767471"/>
            <a:ext cx="3361397" cy="92333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Admin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	varchar(50)[PK]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 	varchar(100)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1552201" y="1860172"/>
            <a:ext cx="3361397" cy="120032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		varchar(50)[PK]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		varchar(20)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	varchar(120)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1552200" y="3229872"/>
            <a:ext cx="3812280" cy="3139321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books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booking_id		integer[PK]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flight_id 		integer[FK]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			varchar(50)[FK]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plane_id		varchar(50)[FK]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booking_name 	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phone_number	bigint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			 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			 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destination 		 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total_fare		 integer</a:t>
            </a:r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7278401" y="767471"/>
            <a:ext cx="3602959" cy="120032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airports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stn_code		varchar(6)[PK]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airport_name 	varchar(100)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city				varchar(50)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7278401" y="2228671"/>
            <a:ext cx="3602959" cy="147732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flights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flight_id			integer[PK]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			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destination		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stops			integer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7278400" y="3966870"/>
            <a:ext cx="3602959" cy="92333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flight_stn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flight_id			integer[PK]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stn_code		varchar(6)[FK]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/>
        </p:nvSpPr>
        <p:spPr>
          <a:xfrm>
            <a:off x="3778381" y="445590"/>
            <a:ext cx="5143238" cy="17543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planes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plane_id				varchar(50)[PK]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airlines 					varchar(50)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total_economy_seats	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total_business_seats	 	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total_first_seats	 		 integer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4696722" y="2828835"/>
            <a:ext cx="3304278" cy="120032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taken_by_plane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flight_id		integer[FK]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plane_id	varchar(50)[FK]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		integer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3778381" y="4658083"/>
            <a:ext cx="5143238" cy="17543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: booked_seats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flight_id						integer[FK]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plane_id					varchar(50)[PK]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booked_economy_seats		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booked_business_seats	I	nteger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booked_first_seats			integer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ช่อ">
  <a:themeElements>
    <a:clrScheme name="เหลือง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ธีมของ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2021-03-26T06:25:06Z</dcterms:created>
  <dc:creator>Teeraphat Choeichom</dc:creator>
</cp:coreProperties>
</file>