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4"/>
  </p:notesMasterIdLst>
  <p:sldIdLst>
    <p:sldId id="256" r:id="rId2"/>
    <p:sldId id="270" r:id="rId3"/>
    <p:sldId id="262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B1FF4-0F46-46F0-A06C-D3CAF75EFDC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BEFE4-3D3B-43F3-9B88-4D766F9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8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1903-6BD3-4841-AD50-C2C3A05A3BC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38A3AE6-79C9-42DE-9B39-C903CB009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57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1903-6BD3-4841-AD50-C2C3A05A3BC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8A3AE6-79C9-42DE-9B39-C903CB009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52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1903-6BD3-4841-AD50-C2C3A05A3BC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8A3AE6-79C9-42DE-9B39-C903CB009BCB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297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1903-6BD3-4841-AD50-C2C3A05A3BC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8A3AE6-79C9-42DE-9B39-C903CB009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261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1903-6BD3-4841-AD50-C2C3A05A3BC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8A3AE6-79C9-42DE-9B39-C903CB009BCB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184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 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1903-6BD3-4841-AD50-C2C3A05A3BC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8A3AE6-79C9-42DE-9B39-C903CB009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935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1903-6BD3-4841-AD50-C2C3A05A3BC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3AE6-79C9-42DE-9B39-C903CB009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337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1903-6BD3-4841-AD50-C2C3A05A3BC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3AE6-79C9-42DE-9B39-C903CB009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18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1903-6BD3-4841-AD50-C2C3A05A3BC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3AE6-79C9-42DE-9B39-C903CB009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1903-6BD3-4841-AD50-C2C3A05A3BC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8A3AE6-79C9-42DE-9B39-C903CB009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45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1903-6BD3-4841-AD50-C2C3A05A3BC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38A3AE6-79C9-42DE-9B39-C903CB009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46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1903-6BD3-4841-AD50-C2C3A05A3BC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38A3AE6-79C9-42DE-9B39-C903CB009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69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1903-6BD3-4841-AD50-C2C3A05A3BC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3AE6-79C9-42DE-9B39-C903CB009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55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1903-6BD3-4841-AD50-C2C3A05A3BC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3AE6-79C9-42DE-9B39-C903CB009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98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1903-6BD3-4841-AD50-C2C3A05A3BC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3AE6-79C9-42DE-9B39-C903CB009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15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1903-6BD3-4841-AD50-C2C3A05A3BC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8A3AE6-79C9-42DE-9B39-C903CB009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61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F1903-6BD3-4841-AD50-C2C3A05A3BC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38A3AE6-79C9-42DE-9B39-C903CB009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96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  <p:sldLayoutId id="2147483962" r:id="rId12"/>
    <p:sldLayoutId id="2147483963" r:id="rId13"/>
    <p:sldLayoutId id="2147483964" r:id="rId14"/>
    <p:sldLayoutId id="2147483965" r:id="rId15"/>
    <p:sldLayoutId id="21474839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B134786-A481-453C-A273-9EADBE397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5295" y="2511972"/>
            <a:ext cx="3852041" cy="1834056"/>
          </a:xfrm>
        </p:spPr>
        <p:txBody>
          <a:bodyPr>
            <a:normAutofit/>
          </a:bodyPr>
          <a:lstStyle/>
          <a:p>
            <a:pPr algn="ctr"/>
            <a:r>
              <a:rPr lang="en-GB" sz="6600" b="0" i="0" dirty="0" err="1">
                <a:solidFill>
                  <a:srgbClr val="000000"/>
                </a:solidFill>
                <a:effectLst/>
                <a:latin typeface="Aharoni" panose="020B0604020202020204" pitchFamily="2" charset="-79"/>
                <a:cs typeface="Aharoni" panose="020B0604020202020204" pitchFamily="2" charset="-79"/>
              </a:rPr>
              <a:t>Swu</a:t>
            </a:r>
            <a:r>
              <a:rPr lang="en-GB" sz="6600" b="0" i="0" dirty="0">
                <a:solidFill>
                  <a:srgbClr val="000000"/>
                </a:solidFill>
                <a:effectLst/>
                <a:latin typeface="Aharoni" panose="020B0604020202020204" pitchFamily="2" charset="-79"/>
                <a:cs typeface="Aharoni" panose="020B0604020202020204" pitchFamily="2" charset="-79"/>
              </a:rPr>
              <a:t>-air</a:t>
            </a:r>
            <a:endParaRPr lang="en-GB" sz="6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4999670A-0FEB-4861-A693-5DCB471B1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913" y="4483910"/>
            <a:ext cx="4330262" cy="1242535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                  </a:t>
            </a:r>
            <a:r>
              <a:rPr lang="th-TH" sz="2800" dirty="0"/>
              <a:t>จัดทำโดย</a:t>
            </a:r>
          </a:p>
          <a:p>
            <a:r>
              <a:rPr lang="th-TH" sz="2800" b="0" i="0" dirty="0">
                <a:solidFill>
                  <a:srgbClr val="000000"/>
                </a:solidFill>
                <a:effectLst/>
                <a:latin typeface="Aharoni" panose="02010803020104030203" pitchFamily="2" charset="-79"/>
              </a:rPr>
              <a:t>นายธีรภัทร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haroni" panose="02010803020104030203" pitchFamily="2" charset="-79"/>
              </a:rPr>
              <a:t> </a:t>
            </a:r>
            <a:r>
              <a:rPr lang="th-TH" sz="2800" b="0" i="0" dirty="0">
                <a:solidFill>
                  <a:srgbClr val="000000"/>
                </a:solidFill>
                <a:effectLst/>
                <a:latin typeface="Aharoni" panose="02010803020104030203" pitchFamily="2" charset="-79"/>
              </a:rPr>
              <a:t>เชยช</a:t>
            </a:r>
            <a:r>
              <a:rPr lang="th-TH" sz="2800" dirty="0">
                <a:solidFill>
                  <a:srgbClr val="000000"/>
                </a:solidFill>
                <a:latin typeface="Aharoni" panose="02010803020104030203" pitchFamily="2" charset="-79"/>
              </a:rPr>
              <a:t>ม     </a:t>
            </a:r>
            <a:r>
              <a:rPr lang="en-US" sz="2800" dirty="0">
                <a:solidFill>
                  <a:srgbClr val="000000"/>
                </a:solidFill>
                <a:latin typeface="Aharoni" panose="02010803020104030203" pitchFamily="2" charset="-79"/>
              </a:rPr>
              <a:t>62102010170</a:t>
            </a:r>
            <a:endParaRPr lang="th-TH" sz="2800" dirty="0">
              <a:solidFill>
                <a:srgbClr val="000000"/>
              </a:solidFill>
              <a:latin typeface="Aharoni" panose="02010803020104030203" pitchFamily="2" charset="-79"/>
            </a:endParaRPr>
          </a:p>
          <a:p>
            <a:r>
              <a:rPr lang="th-TH" sz="2800" b="0" i="0" dirty="0">
                <a:solidFill>
                  <a:srgbClr val="000000"/>
                </a:solidFill>
                <a:effectLst/>
                <a:latin typeface="Aharoni" panose="02010803020104030203" pitchFamily="2" charset="-79"/>
              </a:rPr>
              <a:t>นายมนพล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haroni" panose="02010803020104030203" pitchFamily="2" charset="-79"/>
              </a:rPr>
              <a:t> </a:t>
            </a:r>
            <a:r>
              <a:rPr lang="th-TH" sz="2800" b="0" i="0" dirty="0">
                <a:solidFill>
                  <a:srgbClr val="000000"/>
                </a:solidFill>
                <a:effectLst/>
                <a:latin typeface="Aharoni" panose="02010803020104030203" pitchFamily="2" charset="-79"/>
              </a:rPr>
              <a:t>สงวนกลิ่น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haroni" panose="02010803020104030203" pitchFamily="2" charset="-79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Aharoni" panose="02010803020104030203" pitchFamily="2" charset="-79"/>
              </a:rPr>
              <a:t>62102010181</a:t>
            </a:r>
            <a:endParaRPr lang="en-GB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รูปภาพ 8" descr="รูปภาพประกอบด้วย ข้อความ, ภาพตัดปะ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61856A98-16C7-4417-8C92-11A04E154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11358">
            <a:off x="-7530224" y="6954554"/>
            <a:ext cx="7640725" cy="3820363"/>
          </a:xfrm>
          <a:prstGeom prst="rect">
            <a:avLst/>
          </a:prstGeom>
          <a:scene3d>
            <a:camera prst="obliqueBottomLeft"/>
            <a:lightRig rig="threePt" dir="t"/>
          </a:scene3d>
          <a:sp3d>
            <a:bevelT prst="relaxedInset"/>
          </a:sp3d>
        </p:spPr>
      </p:pic>
    </p:spTree>
    <p:extLst>
      <p:ext uri="{BB962C8B-B14F-4D97-AF65-F5344CB8AC3E}">
        <p14:creationId xmlns:p14="http://schemas.microsoft.com/office/powerpoint/2010/main" val="123473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0.68451 -0.814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19" y="-4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D3238BD-EB34-4A15-80A0-08A52CA6C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927" y="614683"/>
            <a:ext cx="8911687" cy="1280890"/>
          </a:xfrm>
        </p:spPr>
        <p:txBody>
          <a:bodyPr/>
          <a:lstStyle/>
          <a:p>
            <a:r>
              <a:rPr lang="en-US" dirty="0"/>
              <a:t>Manage Books </a:t>
            </a:r>
            <a:r>
              <a:rPr lang="th-TH" dirty="0"/>
              <a:t>ทำการลบตั๋วเครื่องบินที่</a:t>
            </a:r>
            <a:r>
              <a:rPr lang="en-US" dirty="0"/>
              <a:t> User </a:t>
            </a:r>
            <a:r>
              <a:rPr lang="th-TH" dirty="0"/>
              <a:t>จองไว้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EF4C275-0A43-408A-A499-E72322FAFD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10" y="1471943"/>
            <a:ext cx="10349179" cy="459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40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2B263E3-9828-46EE-8AED-263DD4E65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62" y="393503"/>
            <a:ext cx="6685276" cy="330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3743D93-B6FC-4F00-833C-9EB815235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62" y="3959258"/>
            <a:ext cx="6825527" cy="243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FA68BBA7-3595-465D-B918-EEEFB9765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728" y="233248"/>
            <a:ext cx="3924300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19CFB361-C0E6-487F-AC9A-F6C8ACB42897}"/>
              </a:ext>
            </a:extLst>
          </p:cNvPr>
          <p:cNvSpPr txBox="1"/>
          <p:nvPr/>
        </p:nvSpPr>
        <p:spPr>
          <a:xfrm>
            <a:off x="7593728" y="5178883"/>
            <a:ext cx="4020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dirty="0"/>
              <a:t>หน้าจองตั๋วเครื่องบิน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16112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1C41ACE-9B27-4C4C-A1DA-725A65D07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23" y="208491"/>
            <a:ext cx="10328554" cy="509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53546B55-E983-48A8-B841-C4F71B88925E}"/>
              </a:ext>
            </a:extLst>
          </p:cNvPr>
          <p:cNvSpPr txBox="1"/>
          <p:nvPr/>
        </p:nvSpPr>
        <p:spPr>
          <a:xfrm>
            <a:off x="1580225" y="5619565"/>
            <a:ext cx="938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User </a:t>
            </a:r>
            <a:r>
              <a:rPr lang="th-TH" sz="4000" dirty="0"/>
              <a:t>สามารถดูประวัติการจองได้ใน</a:t>
            </a:r>
            <a:r>
              <a:rPr lang="en-US" sz="4000" dirty="0"/>
              <a:t> Booking History</a:t>
            </a:r>
          </a:p>
        </p:txBody>
      </p:sp>
    </p:spTree>
    <p:extLst>
      <p:ext uri="{BB962C8B-B14F-4D97-AF65-F5344CB8AC3E}">
        <p14:creationId xmlns:p14="http://schemas.microsoft.com/office/powerpoint/2010/main" val="171316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3412768-D8ED-461D-A463-491C313C7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041361"/>
            <a:ext cx="8911687" cy="1280890"/>
          </a:xfrm>
        </p:spPr>
        <p:txBody>
          <a:bodyPr>
            <a:normAutofit/>
          </a:bodyPr>
          <a:lstStyle/>
          <a:p>
            <a:r>
              <a:rPr lang="th-TH" sz="6600" b="1" dirty="0"/>
              <a:t>วัตถุประสงค์</a:t>
            </a:r>
            <a:endParaRPr lang="en-US" sz="6600" b="1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A6769B6-B654-4971-ACCA-75F5C4B25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524218"/>
            <a:ext cx="8915400" cy="3777622"/>
          </a:xfrm>
        </p:spPr>
        <p:txBody>
          <a:bodyPr>
            <a:norm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3600" u="none" strike="noStrike" dirty="0" err="1">
                <a:solidFill>
                  <a:srgbClr val="404040"/>
                </a:solidFill>
                <a:effectLst/>
                <a:latin typeface="Sarabun"/>
                <a:ea typeface="Sarabun"/>
                <a:cs typeface="Sarabun"/>
              </a:rPr>
              <a:t>เพื่อศึกษาการใช้งาน</a:t>
            </a:r>
            <a:r>
              <a:rPr lang="en-US" sz="3600" u="none" strike="noStrike" dirty="0">
                <a:solidFill>
                  <a:srgbClr val="404040"/>
                </a:solidFill>
                <a:effectLst/>
                <a:latin typeface="Sarabun"/>
                <a:ea typeface="Sarabun"/>
                <a:cs typeface="Sarabun"/>
              </a:rPr>
              <a:t> database </a:t>
            </a:r>
            <a:r>
              <a:rPr lang="en-US" sz="3600" u="none" strike="noStrike" dirty="0" err="1">
                <a:solidFill>
                  <a:srgbClr val="404040"/>
                </a:solidFill>
                <a:effectLst/>
                <a:latin typeface="Sarabun"/>
                <a:ea typeface="Sarabun"/>
                <a:cs typeface="Sarabun"/>
              </a:rPr>
              <a:t>จากที่เรียนรู้มา</a:t>
            </a:r>
            <a:endParaRPr lang="en-US" sz="3600" u="none" strike="noStrike" dirty="0">
              <a:solidFill>
                <a:srgbClr val="404040"/>
              </a:solidFill>
              <a:effectLst/>
              <a:latin typeface="Sarabun"/>
              <a:ea typeface="Sarabun"/>
              <a:cs typeface="Sarabu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FontTx/>
              <a:buChar char="-"/>
            </a:pPr>
            <a:r>
              <a:rPr lang="en-US" sz="3600" u="none" strike="noStrike" dirty="0" err="1">
                <a:effectLst/>
                <a:latin typeface="Sarabun"/>
                <a:ea typeface="Sarabun"/>
                <a:cs typeface="Sarabun"/>
              </a:rPr>
              <a:t>สร้างฐานข้อมูลจำลองระบบการจองตั๋วเครื่องบิน</a:t>
            </a:r>
            <a:endParaRPr lang="th-TH" sz="3600" u="none" strike="noStrike" dirty="0">
              <a:effectLst/>
              <a:latin typeface="Sarabun"/>
              <a:ea typeface="Sarabun"/>
              <a:cs typeface="Sarabu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FontTx/>
              <a:buChar char="-"/>
            </a:pPr>
            <a:r>
              <a:rPr lang="th-TH" sz="3600" dirty="0">
                <a:latin typeface="Sarabun"/>
                <a:ea typeface="Sarabun"/>
                <a:cs typeface="Sarabun"/>
              </a:rPr>
              <a:t>สร้างเว็บไซต์จำลองการจัดการเที่ยวบิน</a:t>
            </a:r>
            <a:endParaRPr lang="en-US" sz="2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410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รูปภาพประกอบด้วย ข้อความ, ภาพตัดปะ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E0721EF3-91F0-47D1-BCDB-7B4F6040B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33094" y="1518815"/>
            <a:ext cx="7640725" cy="3820363"/>
          </a:xfrm>
          <a:prstGeom prst="rect">
            <a:avLst/>
          </a:prstGeom>
          <a:scene3d>
            <a:camera prst="obliqueBottomLeft"/>
            <a:lightRig rig="threePt" dir="t"/>
          </a:scene3d>
          <a:sp3d>
            <a:bevelT prst="relaxedInset"/>
          </a:sp3d>
        </p:spPr>
      </p:pic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3763E3A4-3CB5-4895-9353-A612F28CD3B8}"/>
              </a:ext>
            </a:extLst>
          </p:cNvPr>
          <p:cNvSpPr txBox="1"/>
          <p:nvPr/>
        </p:nvSpPr>
        <p:spPr>
          <a:xfrm>
            <a:off x="1138013" y="612842"/>
            <a:ext cx="4957987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Admin </a:t>
            </a:r>
            <a:r>
              <a:rPr lang="th-TH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สามารถ</a:t>
            </a:r>
          </a:p>
          <a:p>
            <a:pPr marL="285750" indent="-285750">
              <a:buFontTx/>
              <a:buChar char="-"/>
            </a:pPr>
            <a:r>
              <a:rPr lang="th-TH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เพิ่ม</a:t>
            </a:r>
            <a:r>
              <a:rPr lang="en-US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/</a:t>
            </a:r>
            <a:r>
              <a:rPr lang="th-TH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ลบสนามบิน</a:t>
            </a:r>
          </a:p>
          <a:p>
            <a:pPr marL="285750" indent="-285750">
              <a:buFontTx/>
              <a:buChar char="-"/>
            </a:pPr>
            <a:r>
              <a:rPr lang="th-TH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เพิ่ม</a:t>
            </a:r>
            <a:r>
              <a:rPr lang="en-US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/</a:t>
            </a:r>
            <a:r>
              <a:rPr lang="th-TH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ลบเครื่องบิน</a:t>
            </a:r>
          </a:p>
          <a:p>
            <a:pPr marL="285750" indent="-285750">
              <a:buFontTx/>
              <a:buChar char="-"/>
            </a:pPr>
            <a:r>
              <a:rPr lang="th-TH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เพิ่ม</a:t>
            </a:r>
            <a:r>
              <a:rPr lang="en-US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/</a:t>
            </a:r>
            <a:r>
              <a:rPr lang="th-TH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ลบ</a:t>
            </a:r>
            <a:r>
              <a:rPr lang="en-US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/</a:t>
            </a:r>
            <a:r>
              <a:rPr lang="th-TH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อัพเดตเที่ยวบิน</a:t>
            </a:r>
            <a:endParaRPr lang="en-US" sz="6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285750" indent="-285750">
              <a:buFontTx/>
              <a:buChar char="-"/>
            </a:pPr>
            <a:r>
              <a:rPr lang="th-TH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ลบการตั๋วที่จองไว้</a:t>
            </a:r>
            <a:endParaRPr lang="en-US" sz="6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C5F5C992-36BC-4F6C-A318-7BC478273632}"/>
              </a:ext>
            </a:extLst>
          </p:cNvPr>
          <p:cNvSpPr txBox="1"/>
          <p:nvPr/>
        </p:nvSpPr>
        <p:spPr>
          <a:xfrm>
            <a:off x="6810652" y="1074509"/>
            <a:ext cx="4957987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User </a:t>
            </a:r>
            <a:r>
              <a:rPr lang="th-TH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สามารถ</a:t>
            </a:r>
          </a:p>
          <a:p>
            <a:pPr marL="285750" indent="-285750">
              <a:buFontTx/>
              <a:buChar char="-"/>
            </a:pPr>
            <a:r>
              <a:rPr lang="th-TH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สมัครสมาชิก</a:t>
            </a:r>
          </a:p>
          <a:p>
            <a:pPr marL="285750" indent="-285750">
              <a:buFontTx/>
              <a:buChar char="-"/>
            </a:pPr>
            <a:r>
              <a:rPr lang="th-TH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จองตั๋วเครื่องบิน</a:t>
            </a:r>
          </a:p>
          <a:p>
            <a:pPr marL="285750" indent="-285750">
              <a:buFontTx/>
              <a:buChar char="-"/>
            </a:pPr>
            <a:r>
              <a:rPr lang="th-TH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ดูประวัติการจอง</a:t>
            </a:r>
            <a:endParaRPr lang="en-US" sz="6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5301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1.7517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F5E5DE2-684F-4DC0-8E08-3385724B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80457" y="72280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ERD</a:t>
            </a:r>
            <a:endParaRPr lang="en-GB" sz="2800" dirty="0"/>
          </a:p>
        </p:txBody>
      </p:sp>
      <p:pic>
        <p:nvPicPr>
          <p:cNvPr id="2049" name="รูปภาพ 3">
            <a:extLst>
              <a:ext uri="{FF2B5EF4-FFF2-40B4-BE49-F238E27FC236}">
                <a16:creationId xmlns:a16="http://schemas.microsoft.com/office/drawing/2014/main" id="{481916C6-EE24-4A36-8CDB-9CCDB1DDB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185" y="235957"/>
            <a:ext cx="9056630" cy="638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CB39B6D9-D4F3-4021-8431-33872D68A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4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C8EC655-91CC-4E75-9AE3-419DB1E23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75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4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946862DB-3F33-477B-83F5-EEEEAD0B12E4}"/>
              </a:ext>
            </a:extLst>
          </p:cNvPr>
          <p:cNvSpPr txBox="1"/>
          <p:nvPr/>
        </p:nvSpPr>
        <p:spPr>
          <a:xfrm>
            <a:off x="4913599" y="228768"/>
            <a:ext cx="219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ประกอบด้วย </a:t>
            </a:r>
            <a:r>
              <a:rPr lang="en-US" dirty="0"/>
              <a:t>9 table</a:t>
            </a:r>
            <a:endParaRPr lang="en-GB" dirty="0"/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4CDA308B-3A5C-481D-9668-3FE2A555BD0B}"/>
              </a:ext>
            </a:extLst>
          </p:cNvPr>
          <p:cNvSpPr txBox="1"/>
          <p:nvPr/>
        </p:nvSpPr>
        <p:spPr>
          <a:xfrm>
            <a:off x="1552202" y="767471"/>
            <a:ext cx="3911049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Table : Admin</a:t>
            </a:r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th-TH" dirty="0"/>
          </a:p>
        </p:txBody>
      </p:sp>
      <p:sp>
        <p:nvSpPr>
          <p:cNvPr id="18" name="กล่องข้อความ 17">
            <a:extLst>
              <a:ext uri="{FF2B5EF4-FFF2-40B4-BE49-F238E27FC236}">
                <a16:creationId xmlns:a16="http://schemas.microsoft.com/office/drawing/2014/main" id="{334F135A-69BA-40F1-A105-ADC5F3EF0013}"/>
              </a:ext>
            </a:extLst>
          </p:cNvPr>
          <p:cNvSpPr txBox="1"/>
          <p:nvPr/>
        </p:nvSpPr>
        <p:spPr>
          <a:xfrm>
            <a:off x="1552202" y="2695991"/>
            <a:ext cx="3361397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Table : users</a:t>
            </a:r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en-US" dirty="0"/>
          </a:p>
        </p:txBody>
      </p:sp>
      <p:sp>
        <p:nvSpPr>
          <p:cNvPr id="20" name="กล่องข้อความ 19">
            <a:extLst>
              <a:ext uri="{FF2B5EF4-FFF2-40B4-BE49-F238E27FC236}">
                <a16:creationId xmlns:a16="http://schemas.microsoft.com/office/drawing/2014/main" id="{5BCEEE96-BDAA-4205-B7EB-24149DEDABC7}"/>
              </a:ext>
            </a:extLst>
          </p:cNvPr>
          <p:cNvSpPr txBox="1"/>
          <p:nvPr/>
        </p:nvSpPr>
        <p:spPr>
          <a:xfrm>
            <a:off x="7278402" y="3711653"/>
            <a:ext cx="3602959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Table : airports</a:t>
            </a:r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en-US" dirty="0"/>
          </a:p>
        </p:txBody>
      </p:sp>
      <p:sp>
        <p:nvSpPr>
          <p:cNvPr id="21" name="กล่องข้อความ 20">
            <a:extLst>
              <a:ext uri="{FF2B5EF4-FFF2-40B4-BE49-F238E27FC236}">
                <a16:creationId xmlns:a16="http://schemas.microsoft.com/office/drawing/2014/main" id="{0E610BBC-6E6D-463A-A172-425AD000B42B}"/>
              </a:ext>
            </a:extLst>
          </p:cNvPr>
          <p:cNvSpPr txBox="1"/>
          <p:nvPr/>
        </p:nvSpPr>
        <p:spPr>
          <a:xfrm>
            <a:off x="7278403" y="767471"/>
            <a:ext cx="3602959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Table : flights</a:t>
            </a:r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en-US" dirty="0"/>
          </a:p>
        </p:txBody>
      </p:sp>
      <p:sp>
        <p:nvSpPr>
          <p:cNvPr id="22" name="กล่องข้อความ 21">
            <a:extLst>
              <a:ext uri="{FF2B5EF4-FFF2-40B4-BE49-F238E27FC236}">
                <a16:creationId xmlns:a16="http://schemas.microsoft.com/office/drawing/2014/main" id="{932E8B0F-FCCD-48D7-9E88-2335BABFCD36}"/>
              </a:ext>
            </a:extLst>
          </p:cNvPr>
          <p:cNvSpPr txBox="1"/>
          <p:nvPr/>
        </p:nvSpPr>
        <p:spPr>
          <a:xfrm>
            <a:off x="1552202" y="4978583"/>
            <a:ext cx="3602959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Table 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from_to_intermediate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B721382D-BD78-4E44-AA58-B63CDABF4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26" y="1202189"/>
            <a:ext cx="3733800" cy="1171575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0F7B8005-DE08-41BF-A349-A070CBE44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350" y="3028443"/>
            <a:ext cx="2705100" cy="1524000"/>
          </a:xfrm>
          <a:prstGeom prst="rect">
            <a:avLst/>
          </a:prstGeom>
        </p:spPr>
      </p:pic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3E7C998B-4742-4FEA-8817-B70B5EAED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932" y="1189130"/>
            <a:ext cx="2486025" cy="1866900"/>
          </a:xfrm>
          <a:prstGeom prst="rect">
            <a:avLst/>
          </a:prstGeom>
        </p:spPr>
      </p:pic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763E89E4-92F0-46AC-90FC-56DFC546D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4932" y="4052774"/>
            <a:ext cx="2790825" cy="1114425"/>
          </a:xfrm>
          <a:prstGeom prst="rect">
            <a:avLst/>
          </a:prstGeom>
        </p:spPr>
      </p:pic>
      <p:pic>
        <p:nvPicPr>
          <p:cNvPr id="15" name="รูปภาพ 14">
            <a:extLst>
              <a:ext uri="{FF2B5EF4-FFF2-40B4-BE49-F238E27FC236}">
                <a16:creationId xmlns:a16="http://schemas.microsoft.com/office/drawing/2014/main" id="{027B80CF-DD94-4DF5-87FB-7AFCE8C665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9706" y="5516915"/>
            <a:ext cx="2647950" cy="800100"/>
          </a:xfrm>
          <a:prstGeom prst="rect">
            <a:avLst/>
          </a:prstGeom>
        </p:spPr>
      </p:pic>
      <p:pic>
        <p:nvPicPr>
          <p:cNvPr id="23" name="รูปภาพ 22" descr="รูปภาพประกอบด้วย ข้อความ, ภาพตัดปะ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9306F346-3E47-435E-BAF7-6D8CCAFCF8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86379" y="5188981"/>
            <a:ext cx="7640725" cy="3820363"/>
          </a:xfrm>
          <a:prstGeom prst="rect">
            <a:avLst/>
          </a:prstGeom>
          <a:scene3d>
            <a:camera prst="obliqueBottomLeft"/>
            <a:lightRig rig="threePt" dir="t"/>
          </a:scene3d>
          <a:sp3d>
            <a:bevelT prst="relaxedInset"/>
          </a:sp3d>
        </p:spPr>
      </p:pic>
    </p:spTree>
    <p:extLst>
      <p:ext uri="{BB962C8B-B14F-4D97-AF65-F5344CB8AC3E}">
        <p14:creationId xmlns:p14="http://schemas.microsoft.com/office/powerpoint/2010/main" val="339878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 0.01712 L 1.73177 -0.114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784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รูปภาพ 17" descr="รูปภาพประกอบด้วย ข้อความ, ภาพตัดปะ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2F7EEC08-ED22-4190-AA7B-06488ACB0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35749" y="5512972"/>
            <a:ext cx="7640725" cy="3820363"/>
          </a:xfrm>
          <a:prstGeom prst="rect">
            <a:avLst/>
          </a:prstGeom>
          <a:scene3d>
            <a:camera prst="obliqueBottomLeft"/>
            <a:lightRig rig="threePt" dir="t"/>
          </a:scene3d>
          <a:sp3d>
            <a:bevelT prst="relaxedInset"/>
          </a:sp3d>
        </p:spPr>
      </p:pic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A241DC4C-29EA-405D-9805-F1019D4053AA}"/>
              </a:ext>
            </a:extLst>
          </p:cNvPr>
          <p:cNvSpPr txBox="1"/>
          <p:nvPr/>
        </p:nvSpPr>
        <p:spPr>
          <a:xfrm>
            <a:off x="4053551" y="456832"/>
            <a:ext cx="4494836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Table : planes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E61C4F17-C623-4462-94E3-0F7D7B1176A2}"/>
              </a:ext>
            </a:extLst>
          </p:cNvPr>
          <p:cNvSpPr txBox="1"/>
          <p:nvPr/>
        </p:nvSpPr>
        <p:spPr>
          <a:xfrm>
            <a:off x="4053551" y="3552005"/>
            <a:ext cx="4494836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Table 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has_booked_seats_in_plane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56228424-1137-4617-BAF6-D03BAA7CF65D}"/>
              </a:ext>
            </a:extLst>
          </p:cNvPr>
          <p:cNvSpPr txBox="1"/>
          <p:nvPr/>
        </p:nvSpPr>
        <p:spPr>
          <a:xfrm>
            <a:off x="632289" y="196107"/>
            <a:ext cx="3304278" cy="6463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Table : books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3D42B0A1-13E4-411D-B48F-32EB9043D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943" y="965052"/>
            <a:ext cx="3448050" cy="1905000"/>
          </a:xfrm>
          <a:prstGeom prst="rect">
            <a:avLst/>
          </a:prstGeom>
        </p:spPr>
      </p:pic>
      <p:pic>
        <p:nvPicPr>
          <p:cNvPr id="13" name="รูปภาพ 12">
            <a:extLst>
              <a:ext uri="{FF2B5EF4-FFF2-40B4-BE49-F238E27FC236}">
                <a16:creationId xmlns:a16="http://schemas.microsoft.com/office/drawing/2014/main" id="{6CDC8295-C0A9-4D3D-994D-7BE11227F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526" y="4093099"/>
            <a:ext cx="4230885" cy="2142220"/>
          </a:xfrm>
          <a:prstGeom prst="rect">
            <a:avLst/>
          </a:prstGeom>
        </p:spPr>
      </p:pic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2D9C2070-FD4B-4F59-A27E-0D49A7D768B6}"/>
              </a:ext>
            </a:extLst>
          </p:cNvPr>
          <p:cNvSpPr txBox="1"/>
          <p:nvPr/>
        </p:nvSpPr>
        <p:spPr>
          <a:xfrm>
            <a:off x="8768231" y="711658"/>
            <a:ext cx="3304278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Table : </a:t>
            </a:r>
            <a:r>
              <a:rPr lang="en-US" dirty="0" err="1"/>
              <a:t>taken_by_plane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รูปภาพ 14">
            <a:extLst>
              <a:ext uri="{FF2B5EF4-FFF2-40B4-BE49-F238E27FC236}">
                <a16:creationId xmlns:a16="http://schemas.microsoft.com/office/drawing/2014/main" id="{86EDC159-1076-421A-8B7A-374D1BB3C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5420" y="1026340"/>
            <a:ext cx="3009900" cy="4171950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58BB9D47-AE2C-440C-99EF-DCCA937CAC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6404" y="594157"/>
            <a:ext cx="2483753" cy="591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648 -0.23496 L 0.40677 -0.57338 C 0.53164 -0.65 0.72019 -0.69028 0.91823 -0.69028 C 1.14284 -0.69028 1.32214 -0.65 1.44727 -0.57338 L 2.04961 -0.2349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305" y="-2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EB9304F5-1152-4A23-AFA3-6296A81277A8}"/>
              </a:ext>
            </a:extLst>
          </p:cNvPr>
          <p:cNvSpPr txBox="1"/>
          <p:nvPr/>
        </p:nvSpPr>
        <p:spPr>
          <a:xfrm>
            <a:off x="142240" y="73670"/>
            <a:ext cx="364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1000"/>
              </a:spcBef>
              <a:spcAft>
                <a:spcPts val="0"/>
              </a:spcAft>
            </a:pPr>
            <a:r>
              <a:rPr lang="th-TH" sz="2800" dirty="0">
                <a:solidFill>
                  <a:srgbClr val="404040"/>
                </a:solidFill>
              </a:rPr>
              <a:t>ตัวอย่าง </a:t>
            </a:r>
            <a:r>
              <a:rPr lang="en-US" sz="2800" i="0" u="none" strike="noStrike" dirty="0">
                <a:solidFill>
                  <a:srgbClr val="404040"/>
                </a:solidFill>
                <a:effectLst/>
              </a:rPr>
              <a:t>application</a:t>
            </a:r>
            <a:endParaRPr lang="en-US" sz="2800" dirty="0">
              <a:effectLst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70DEA2C-29A6-40E2-84E2-23F9995D6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" y="596890"/>
            <a:ext cx="3494089" cy="312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25BE9A7-E67A-4BB8-BB5C-B9D881013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705" y="596890"/>
            <a:ext cx="5362575" cy="442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BBF4747-272B-4E8F-9C42-16EC69699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" y="3761504"/>
            <a:ext cx="3527887" cy="302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5271A471-5396-45CD-B8D3-CF5882ED992A}"/>
              </a:ext>
            </a:extLst>
          </p:cNvPr>
          <p:cNvSpPr txBox="1"/>
          <p:nvPr/>
        </p:nvSpPr>
        <p:spPr>
          <a:xfrm>
            <a:off x="3954607" y="1270000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หน้า</a:t>
            </a:r>
            <a:r>
              <a:rPr lang="en-US" dirty="0"/>
              <a:t> login </a:t>
            </a:r>
            <a:r>
              <a:rPr lang="th-TH" dirty="0"/>
              <a:t>สำหรับ </a:t>
            </a:r>
            <a:r>
              <a:rPr lang="en-US" dirty="0"/>
              <a:t>User</a:t>
            </a: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4358A485-1424-47F7-92AA-0B65229592F4}"/>
              </a:ext>
            </a:extLst>
          </p:cNvPr>
          <p:cNvSpPr txBox="1"/>
          <p:nvPr/>
        </p:nvSpPr>
        <p:spPr>
          <a:xfrm>
            <a:off x="3954607" y="4897120"/>
            <a:ext cx="21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หน้าสมัครสมาชิกสำหรับ </a:t>
            </a:r>
            <a:r>
              <a:rPr lang="en-US" dirty="0"/>
              <a:t>User</a:t>
            </a: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308498BB-135C-463C-8B66-F95E9690AE0D}"/>
              </a:ext>
            </a:extLst>
          </p:cNvPr>
          <p:cNvSpPr txBox="1"/>
          <p:nvPr/>
        </p:nvSpPr>
        <p:spPr>
          <a:xfrm>
            <a:off x="8178800" y="5171440"/>
            <a:ext cx="311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หน้า </a:t>
            </a:r>
            <a:r>
              <a:rPr lang="en-US" dirty="0"/>
              <a:t>login </a:t>
            </a:r>
            <a:r>
              <a:rPr lang="th-TH" dirty="0"/>
              <a:t>สำหรับ </a:t>
            </a:r>
            <a:r>
              <a:rPr lang="en-US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852194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6532C89-E7F5-4043-A9DB-6A55DC68B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268923"/>
            <a:ext cx="6771640" cy="316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B8A51894-E55C-493C-9876-B63A043B3EA1}"/>
              </a:ext>
            </a:extLst>
          </p:cNvPr>
          <p:cNvSpPr txBox="1"/>
          <p:nvPr/>
        </p:nvSpPr>
        <p:spPr>
          <a:xfrm>
            <a:off x="1963420" y="3535680"/>
            <a:ext cx="3505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admin</a:t>
            </a:r>
            <a:r>
              <a:rPr lang="th-TH" sz="4400" dirty="0"/>
              <a:t> สามารถเพิ่ม </a:t>
            </a:r>
            <a:r>
              <a:rPr lang="en-US" sz="4400" dirty="0"/>
              <a:t>/</a:t>
            </a:r>
            <a:r>
              <a:rPr lang="th-TH" sz="4400" dirty="0"/>
              <a:t> ลบ เครื่องบินและสนามบินได้</a:t>
            </a:r>
            <a:endParaRPr lang="en-US" sz="4400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1F5C284A-D4E1-4356-9592-C7C1C985A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370" y="3571240"/>
            <a:ext cx="6765510" cy="316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16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731D969-726A-4EC7-9128-C2A243105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76" y="3072058"/>
            <a:ext cx="5349466" cy="368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8DEDC64-F92C-4112-B550-F52FCDC57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58" y="166885"/>
            <a:ext cx="59436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57871E2-32F8-4F0B-AE04-57FF8647F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916" y="3072058"/>
            <a:ext cx="4322084" cy="368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51703018-4F8A-40A8-A938-0ABEBA607D8B}"/>
              </a:ext>
            </a:extLst>
          </p:cNvPr>
          <p:cNvSpPr txBox="1"/>
          <p:nvPr/>
        </p:nvSpPr>
        <p:spPr>
          <a:xfrm>
            <a:off x="6546376" y="919627"/>
            <a:ext cx="49271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dirty="0"/>
              <a:t>หน้าจัดการเที่ยวบิน สามารถเพิ่ม</a:t>
            </a:r>
            <a:r>
              <a:rPr lang="en-US" sz="4000" dirty="0"/>
              <a:t> /</a:t>
            </a:r>
            <a:r>
              <a:rPr lang="th-TH" sz="4000" dirty="0"/>
              <a:t> ลบ</a:t>
            </a:r>
            <a:r>
              <a:rPr lang="en-US" sz="4000" dirty="0"/>
              <a:t> /</a:t>
            </a:r>
            <a:r>
              <a:rPr lang="th-TH" sz="4000" dirty="0"/>
              <a:t> อัพเดต เที่ยวบินได้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94493972"/>
      </p:ext>
    </p:extLst>
  </p:cSld>
  <p:clrMapOvr>
    <a:masterClrMapping/>
  </p:clrMapOvr>
</p:sld>
</file>

<file path=ppt/theme/theme1.xml><?xml version="1.0" encoding="utf-8"?>
<a:theme xmlns:a="http://schemas.openxmlformats.org/drawingml/2006/main" name="ช่อ">
  <a:themeElements>
    <a:clrScheme name="เหลือง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ช่อ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ช่อ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220</TotalTime>
  <Words>181</Words>
  <Application>Microsoft Office PowerPoint</Application>
  <PresentationFormat>แบบจอกว้าง</PresentationFormat>
  <Paragraphs>101</Paragraphs>
  <Slides>12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7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12</vt:i4>
      </vt:variant>
    </vt:vector>
  </HeadingPairs>
  <TitlesOfParts>
    <vt:vector size="20" baseType="lpstr">
      <vt:lpstr>Aharoni</vt:lpstr>
      <vt:lpstr>Angsana New</vt:lpstr>
      <vt:lpstr>Arial</vt:lpstr>
      <vt:lpstr>Calibri</vt:lpstr>
      <vt:lpstr>Century Gothic</vt:lpstr>
      <vt:lpstr>Sarabun</vt:lpstr>
      <vt:lpstr>Wingdings 3</vt:lpstr>
      <vt:lpstr>ช่อ</vt:lpstr>
      <vt:lpstr>Swu-air</vt:lpstr>
      <vt:lpstr>วัตถุประสงค์</vt:lpstr>
      <vt:lpstr>งานนำเสนอ PowerPoint</vt:lpstr>
      <vt:lpstr>ERD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Manage Books ทำการลบตั๋วเครื่องบินที่ User จองไว้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Swu-air</dc:title>
  <dc:creator>Teeraphat Choeichom</dc:creator>
  <cp:lastModifiedBy>manapon</cp:lastModifiedBy>
  <cp:revision>42</cp:revision>
  <dcterms:created xsi:type="dcterms:W3CDTF">2021-03-26T06:25:06Z</dcterms:created>
  <dcterms:modified xsi:type="dcterms:W3CDTF">2021-04-29T10:45:43Z</dcterms:modified>
</cp:coreProperties>
</file>