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5"/>
  </p:notesMasterIdLst>
  <p:sldIdLst>
    <p:sldId id="256" r:id="rId2"/>
    <p:sldId id="262" r:id="rId3"/>
    <p:sldId id="259" r:id="rId4"/>
    <p:sldId id="270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B1FF4-0F46-46F0-A06C-D3CAF75EFD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BEFE4-3D3B-43F3-9B88-4D766F9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8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57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5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9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6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84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3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337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8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5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6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6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5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98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5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61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F1903-6BD3-4841-AD50-C2C3A05A3BC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8A3AE6-79C9-42DE-9B39-C903CB009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6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B134786-A481-453C-A273-9EADBE397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295" y="2511972"/>
            <a:ext cx="3852041" cy="1834056"/>
          </a:xfrm>
        </p:spPr>
        <p:txBody>
          <a:bodyPr>
            <a:normAutofit/>
          </a:bodyPr>
          <a:lstStyle/>
          <a:p>
            <a:pPr algn="ctr"/>
            <a:r>
              <a:rPr lang="en-GB" sz="6600" b="0" i="0" dirty="0" err="1">
                <a:solidFill>
                  <a:srgbClr val="000000"/>
                </a:solidFill>
                <a:effectLst/>
                <a:latin typeface="Aharoni" panose="020B0604020202020204" pitchFamily="2" charset="-79"/>
                <a:cs typeface="Aharoni" panose="020B0604020202020204" pitchFamily="2" charset="-79"/>
              </a:rPr>
              <a:t>Swu</a:t>
            </a:r>
            <a:r>
              <a:rPr lang="en-GB" sz="6600" b="0" i="0" dirty="0">
                <a:solidFill>
                  <a:srgbClr val="000000"/>
                </a:solidFill>
                <a:effectLst/>
                <a:latin typeface="Aharoni" panose="020B0604020202020204" pitchFamily="2" charset="-79"/>
                <a:cs typeface="Aharoni" panose="020B0604020202020204" pitchFamily="2" charset="-79"/>
              </a:rPr>
              <a:t>-air</a:t>
            </a:r>
            <a:endParaRPr lang="en-GB" sz="6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999670A-0FEB-4861-A693-5DCB471B1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913" y="4483910"/>
            <a:ext cx="4330262" cy="124253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                  </a:t>
            </a:r>
            <a:r>
              <a:rPr lang="th-TH" sz="2800" dirty="0"/>
              <a:t>จัดทำโดย</a:t>
            </a:r>
          </a:p>
          <a:p>
            <a:r>
              <a:rPr lang="th-TH" sz="2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</a:rPr>
              <a:t>นายธีรภัทร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</a:rPr>
              <a:t> </a:t>
            </a:r>
            <a:r>
              <a:rPr lang="th-TH" sz="2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</a:rPr>
              <a:t>เชยช</a:t>
            </a:r>
            <a:r>
              <a:rPr lang="th-TH" sz="2800" dirty="0">
                <a:solidFill>
                  <a:srgbClr val="000000"/>
                </a:solidFill>
                <a:latin typeface="Aharoni" panose="02010803020104030203" pitchFamily="2" charset="-79"/>
              </a:rPr>
              <a:t>ม     </a:t>
            </a:r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</a:rPr>
              <a:t>62102010170</a:t>
            </a:r>
            <a:endParaRPr lang="th-TH" sz="2800" dirty="0">
              <a:solidFill>
                <a:srgbClr val="000000"/>
              </a:solidFill>
              <a:latin typeface="Aharoni" panose="02010803020104030203" pitchFamily="2" charset="-79"/>
            </a:endParaRPr>
          </a:p>
          <a:p>
            <a:r>
              <a:rPr lang="th-TH" sz="2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</a:rPr>
              <a:t>นายมนพล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</a:rPr>
              <a:t> </a:t>
            </a:r>
            <a:r>
              <a:rPr lang="th-TH" sz="2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</a:rPr>
              <a:t>สงวนกลิ่น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</a:rPr>
              <a:t>62102010181</a:t>
            </a:r>
            <a:endParaRPr lang="en-GB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รูปภาพ 8" descr="รูปภาพประกอบด้วย ข้อความ, ภาพตัดป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1856A98-16C7-4417-8C92-11A04E154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1358">
            <a:off x="-7530224" y="6954554"/>
            <a:ext cx="7640725" cy="3820363"/>
          </a:xfrm>
          <a:prstGeom prst="rect">
            <a:avLst/>
          </a:prstGeom>
          <a:scene3d>
            <a:camera prst="obliqueBottomLef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123473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68451 -0.814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19" y="-4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D3238BD-EB34-4A15-80A0-08A52CA6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27" y="614683"/>
            <a:ext cx="8911687" cy="1280890"/>
          </a:xfrm>
        </p:spPr>
        <p:txBody>
          <a:bodyPr/>
          <a:lstStyle/>
          <a:p>
            <a:r>
              <a:rPr lang="en-US" dirty="0"/>
              <a:t>Manage Books </a:t>
            </a:r>
            <a:r>
              <a:rPr lang="th-TH" dirty="0"/>
              <a:t>ทำการลบตั๋วเครื่องบินที่</a:t>
            </a:r>
            <a:r>
              <a:rPr lang="en-US" dirty="0"/>
              <a:t> User </a:t>
            </a:r>
            <a:r>
              <a:rPr lang="th-TH" dirty="0"/>
              <a:t>จองไว้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F4C275-0A43-408A-A499-E72322FAFD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10" y="1471943"/>
            <a:ext cx="10349179" cy="45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4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2B263E3-9828-46EE-8AED-263DD4E6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2" y="393503"/>
            <a:ext cx="6685276" cy="330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3743D93-B6FC-4F00-833C-9EB81523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2" y="3959258"/>
            <a:ext cx="6825527" cy="243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A68BBA7-3595-465D-B918-EEEFB9765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728" y="233248"/>
            <a:ext cx="39243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9CFB361-C0E6-487F-AC9A-F6C8ACB42897}"/>
              </a:ext>
            </a:extLst>
          </p:cNvPr>
          <p:cNvSpPr txBox="1"/>
          <p:nvPr/>
        </p:nvSpPr>
        <p:spPr>
          <a:xfrm>
            <a:off x="7593728" y="5178883"/>
            <a:ext cx="4020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/>
              <a:t>หน้าจองตั๋วเครื่องบิน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1611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1C41ACE-9B27-4C4C-A1DA-725A65D07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23" y="208491"/>
            <a:ext cx="10328554" cy="509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3546B55-E983-48A8-B841-C4F71B88925E}"/>
              </a:ext>
            </a:extLst>
          </p:cNvPr>
          <p:cNvSpPr txBox="1"/>
          <p:nvPr/>
        </p:nvSpPr>
        <p:spPr>
          <a:xfrm>
            <a:off x="1580225" y="5619565"/>
            <a:ext cx="938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User </a:t>
            </a:r>
            <a:r>
              <a:rPr lang="th-TH" sz="4000" dirty="0"/>
              <a:t>สามารถดูประวัติการจองได้ใน</a:t>
            </a:r>
            <a:r>
              <a:rPr lang="en-US" sz="4000" dirty="0"/>
              <a:t> Booking History</a:t>
            </a:r>
          </a:p>
        </p:txBody>
      </p:sp>
    </p:spTree>
    <p:extLst>
      <p:ext uri="{BB962C8B-B14F-4D97-AF65-F5344CB8AC3E}">
        <p14:creationId xmlns:p14="http://schemas.microsoft.com/office/powerpoint/2010/main" val="171316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E3245F-DC15-4729-B54C-EF2D4156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164" y="55337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Broadway" panose="04040905080B02020502" pitchFamily="82" charset="0"/>
              </a:rPr>
              <a:t>Thank You For Watching</a:t>
            </a:r>
          </a:p>
        </p:txBody>
      </p:sp>
      <p:pic>
        <p:nvPicPr>
          <p:cNvPr id="4" name="รูปภาพ 3" descr="รูปภาพประกอบด้วย ข้อความ, ภาพตัดป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4834E5C4-C3C4-4CE7-A205-E745B7479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9121" y="-2968015"/>
            <a:ext cx="8199121" cy="4099561"/>
          </a:xfrm>
          <a:prstGeom prst="rect">
            <a:avLst/>
          </a:prstGeom>
          <a:scene3d>
            <a:camera prst="obliqueBottomLef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19562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94 0.02894 L 0.28451 0.86019 L 0.95573 0.8733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77" y="4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รูปภาพประกอบด้วย ข้อความ, ภาพตัดป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0721EF3-91F0-47D1-BCDB-7B4F6040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33094" y="1518815"/>
            <a:ext cx="7640725" cy="3820363"/>
          </a:xfrm>
          <a:prstGeom prst="rect">
            <a:avLst/>
          </a:prstGeom>
          <a:scene3d>
            <a:camera prst="obliqueBottomLeft"/>
            <a:lightRig rig="threePt" dir="t"/>
          </a:scene3d>
          <a:sp3d>
            <a:bevelT prst="relaxedInset"/>
          </a:sp3d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763E3A4-3CB5-4895-9353-A612F28CD3B8}"/>
              </a:ext>
            </a:extLst>
          </p:cNvPr>
          <p:cNvSpPr txBox="1"/>
          <p:nvPr/>
        </p:nvSpPr>
        <p:spPr>
          <a:xfrm>
            <a:off x="1138013" y="612842"/>
            <a:ext cx="4957987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Admin 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</a:t>
            </a: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</a:t>
            </a:r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ลบสนามบิน</a:t>
            </a: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</a:t>
            </a:r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ลบเครื่องบิน</a:t>
            </a: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</a:t>
            </a:r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ลบ</a:t>
            </a:r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อัพเดตเที่ยวบิน</a:t>
            </a:r>
            <a:endParaRPr 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ลบการตั๋วที่จองไว้</a:t>
            </a:r>
            <a:endParaRPr 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5F5C992-36BC-4F6C-A318-7BC478273632}"/>
              </a:ext>
            </a:extLst>
          </p:cNvPr>
          <p:cNvSpPr txBox="1"/>
          <p:nvPr/>
        </p:nvSpPr>
        <p:spPr>
          <a:xfrm>
            <a:off x="6810652" y="1074509"/>
            <a:ext cx="4957987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User 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</a:t>
            </a: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สมัครสมาชิก</a:t>
            </a: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จองตั๋วเครื่องบิน</a:t>
            </a: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ดูประวัติการจอง</a:t>
            </a:r>
            <a:endParaRPr 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301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1.751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5E5DE2-684F-4DC0-8E08-3385724B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126" y="169334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ERD </a:t>
            </a:r>
            <a:r>
              <a:rPr lang="th-TH" dirty="0"/>
              <a:t>เก่า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025F35-37BF-49B6-8248-D88016FF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456" y="809779"/>
            <a:ext cx="7439025" cy="582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รูปภาพ 4" descr="รูปภาพประกอบด้วย ข้อความ, ภาพตัดป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9FC7C91-25DD-4010-BA39-CAC0C2D04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87201" y="-2413544"/>
            <a:ext cx="7640725" cy="3820363"/>
          </a:xfrm>
          <a:prstGeom prst="rect">
            <a:avLst/>
          </a:prstGeom>
          <a:scene3d>
            <a:camera prst="obliqueBottomLef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190564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1.7517 -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5E5DE2-684F-4DC0-8E08-3385724B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80457" y="72280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ERD </a:t>
            </a:r>
            <a:r>
              <a:rPr lang="th-TH" sz="2800"/>
              <a:t>ใหม่</a:t>
            </a:r>
            <a:br>
              <a:rPr lang="th-TH" sz="2800"/>
            </a:br>
            <a:endParaRPr lang="en-GB" sz="2800" dirty="0"/>
          </a:p>
        </p:txBody>
      </p:sp>
      <p:pic>
        <p:nvPicPr>
          <p:cNvPr id="2049" name="รูปภาพ 3">
            <a:extLst>
              <a:ext uri="{FF2B5EF4-FFF2-40B4-BE49-F238E27FC236}">
                <a16:creationId xmlns:a16="http://schemas.microsoft.com/office/drawing/2014/main" id="{481916C6-EE24-4A36-8CDB-9CCDB1DDB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85" y="235957"/>
            <a:ext cx="9056630" cy="638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วงรี 5">
            <a:extLst>
              <a:ext uri="{FF2B5EF4-FFF2-40B4-BE49-F238E27FC236}">
                <a16:creationId xmlns:a16="http://schemas.microsoft.com/office/drawing/2014/main" id="{1AA52DB7-7092-4657-81EE-062EC3730889}"/>
              </a:ext>
            </a:extLst>
          </p:cNvPr>
          <p:cNvSpPr/>
          <p:nvPr/>
        </p:nvSpPr>
        <p:spPr>
          <a:xfrm rot="2645172">
            <a:off x="5981351" y="2193631"/>
            <a:ext cx="1688363" cy="3078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8B907E97-9DA7-4270-AE13-87482C804077}"/>
              </a:ext>
            </a:extLst>
          </p:cNvPr>
          <p:cNvSpPr/>
          <p:nvPr/>
        </p:nvSpPr>
        <p:spPr>
          <a:xfrm rot="16981823">
            <a:off x="6872237" y="5045880"/>
            <a:ext cx="734271" cy="36730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วงรี 7">
            <a:extLst>
              <a:ext uri="{FF2B5EF4-FFF2-40B4-BE49-F238E27FC236}">
                <a16:creationId xmlns:a16="http://schemas.microsoft.com/office/drawing/2014/main" id="{2B373E16-2161-48B6-BCEA-05971D5F8176}"/>
              </a:ext>
            </a:extLst>
          </p:cNvPr>
          <p:cNvSpPr/>
          <p:nvPr/>
        </p:nvSpPr>
        <p:spPr>
          <a:xfrm rot="4991273">
            <a:off x="8471784" y="2909409"/>
            <a:ext cx="2232634" cy="3122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ED16AEE-47BA-4996-BF5C-80B7F30A3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792" y="2502858"/>
            <a:ext cx="2921630" cy="3293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419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419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419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419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419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419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419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419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419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971800" algn="ctr"/>
                <a:tab pos="4191000" algn="l"/>
              </a:tabLst>
            </a:pPr>
            <a:r>
              <a:rPr lang="th-TH" altLang="en-US" sz="2800" b="1" dirty="0">
                <a:latin typeface="Sarabun"/>
                <a:ea typeface="Sarabun"/>
                <a:cs typeface="TH Sarabun New" panose="020B0500040200020003" pitchFamily="34" charset="-34"/>
              </a:rPr>
              <a:t>การแก้ไข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rabun"/>
              <a:ea typeface="Sarabun"/>
              <a:cs typeface="TH Sarabun New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71800" algn="ctr"/>
                <a:tab pos="4191000" algn="l"/>
              </a:tabLst>
            </a:pP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เพิ่ม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foreign key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ใน</a:t>
            </a:r>
            <a:r>
              <a:rPr kumimoji="0" lang="th-TH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books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rabu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4191000" algn="l"/>
              </a:tabLst>
            </a:pP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+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plane_1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เป็น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FK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 ของ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plane_id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จาก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table planes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rabu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4191000" algn="l"/>
              </a:tabLst>
            </a:pP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+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source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เป็น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FK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 ของ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stn_code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จาก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table airports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rabu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4191000" algn="l"/>
              </a:tabLst>
            </a:pP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+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flight_id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เป็น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FK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 ของ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flight_id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จาก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/>
                <a:ea typeface="Sarabun"/>
                <a:cs typeface="TH Sarabun New" panose="020B0500040200020003" pitchFamily="34" charset="-34"/>
              </a:rPr>
              <a:t>table flights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rabu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4191000" algn="l"/>
              </a:tabLs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rabun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B39B6D9-D4F3-4021-8431-33872D68A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4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C8EC655-91CC-4E75-9AE3-419DB1E23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75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3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946862DB-3F33-477B-83F5-EEEEAD0B12E4}"/>
              </a:ext>
            </a:extLst>
          </p:cNvPr>
          <p:cNvSpPr txBox="1"/>
          <p:nvPr/>
        </p:nvSpPr>
        <p:spPr>
          <a:xfrm>
            <a:off x="4913599" y="228768"/>
            <a:ext cx="219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ประกอบด้วย </a:t>
            </a:r>
            <a:r>
              <a:rPr lang="en-US" dirty="0"/>
              <a:t>9 table</a:t>
            </a:r>
            <a:endParaRPr lang="en-GB" dirty="0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CDA308B-3A5C-481D-9668-3FE2A555BD0B}"/>
              </a:ext>
            </a:extLst>
          </p:cNvPr>
          <p:cNvSpPr txBox="1"/>
          <p:nvPr/>
        </p:nvSpPr>
        <p:spPr>
          <a:xfrm>
            <a:off x="1552202" y="767471"/>
            <a:ext cx="391104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Admin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334F135A-69BA-40F1-A105-ADC5F3EF0013}"/>
              </a:ext>
            </a:extLst>
          </p:cNvPr>
          <p:cNvSpPr txBox="1"/>
          <p:nvPr/>
        </p:nvSpPr>
        <p:spPr>
          <a:xfrm>
            <a:off x="1552202" y="2695991"/>
            <a:ext cx="336139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users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5BCEEE96-BDAA-4205-B7EB-24149DEDABC7}"/>
              </a:ext>
            </a:extLst>
          </p:cNvPr>
          <p:cNvSpPr txBox="1"/>
          <p:nvPr/>
        </p:nvSpPr>
        <p:spPr>
          <a:xfrm>
            <a:off x="7278402" y="3711653"/>
            <a:ext cx="360295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airports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0E610BBC-6E6D-463A-A172-425AD000B42B}"/>
              </a:ext>
            </a:extLst>
          </p:cNvPr>
          <p:cNvSpPr txBox="1"/>
          <p:nvPr/>
        </p:nvSpPr>
        <p:spPr>
          <a:xfrm>
            <a:off x="7278403" y="767471"/>
            <a:ext cx="3602959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flights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932E8B0F-FCCD-48D7-9E88-2335BABFCD36}"/>
              </a:ext>
            </a:extLst>
          </p:cNvPr>
          <p:cNvSpPr txBox="1"/>
          <p:nvPr/>
        </p:nvSpPr>
        <p:spPr>
          <a:xfrm>
            <a:off x="1552202" y="4978583"/>
            <a:ext cx="360295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from_to_intermediate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721382D-BD78-4E44-AA58-B63CDABF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26" y="1202189"/>
            <a:ext cx="3733800" cy="1171575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0F7B8005-DE08-41BF-A349-A070CBE44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50" y="3028443"/>
            <a:ext cx="2705100" cy="1524000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3E7C998B-4742-4FEA-8817-B70B5EAE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932" y="1189130"/>
            <a:ext cx="2486025" cy="1866900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763E89E4-92F0-46AC-90FC-56DFC546D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932" y="4052774"/>
            <a:ext cx="2790825" cy="1114425"/>
          </a:xfrm>
          <a:prstGeom prst="rect">
            <a:avLst/>
          </a:prstGeom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027B80CF-DD94-4DF5-87FB-7AFCE8C66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706" y="5516915"/>
            <a:ext cx="2647950" cy="800100"/>
          </a:xfrm>
          <a:prstGeom prst="rect">
            <a:avLst/>
          </a:prstGeom>
        </p:spPr>
      </p:pic>
      <p:pic>
        <p:nvPicPr>
          <p:cNvPr id="23" name="รูปภาพ 22" descr="รูปภาพประกอบด้วย ข้อความ, ภาพตัดป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306F346-3E47-435E-BAF7-6D8CCAFCF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6379" y="5188981"/>
            <a:ext cx="7640725" cy="3820363"/>
          </a:xfrm>
          <a:prstGeom prst="rect">
            <a:avLst/>
          </a:prstGeom>
          <a:scene3d>
            <a:camera prst="obliqueBottomLef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339878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 0.01712 L 1.73177 -0.114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84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รูปภาพ 17" descr="รูปภาพประกอบด้วย ข้อความ, ภาพตัดป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F7EEC08-ED22-4190-AA7B-06488ACB0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35749" y="5512972"/>
            <a:ext cx="7640725" cy="3820363"/>
          </a:xfrm>
          <a:prstGeom prst="rect">
            <a:avLst/>
          </a:prstGeom>
          <a:scene3d>
            <a:camera prst="obliqueBottomLeft"/>
            <a:lightRig rig="threePt" dir="t"/>
          </a:scene3d>
          <a:sp3d>
            <a:bevelT prst="relaxedInset"/>
          </a:sp3d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A241DC4C-29EA-405D-9805-F1019D4053AA}"/>
              </a:ext>
            </a:extLst>
          </p:cNvPr>
          <p:cNvSpPr txBox="1"/>
          <p:nvPr/>
        </p:nvSpPr>
        <p:spPr>
          <a:xfrm>
            <a:off x="4053551" y="456832"/>
            <a:ext cx="449483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planes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E61C4F17-C623-4462-94E3-0F7D7B1176A2}"/>
              </a:ext>
            </a:extLst>
          </p:cNvPr>
          <p:cNvSpPr txBox="1"/>
          <p:nvPr/>
        </p:nvSpPr>
        <p:spPr>
          <a:xfrm>
            <a:off x="4053551" y="3552005"/>
            <a:ext cx="449483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has_booked_seats_in_plane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6228424-1137-4617-BAF6-D03BAA7CF65D}"/>
              </a:ext>
            </a:extLst>
          </p:cNvPr>
          <p:cNvSpPr txBox="1"/>
          <p:nvPr/>
        </p:nvSpPr>
        <p:spPr>
          <a:xfrm>
            <a:off x="632289" y="196107"/>
            <a:ext cx="3304278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books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16978E9-6F2F-4C54-A0F7-7F1F3D4AC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06" y="622681"/>
            <a:ext cx="2549844" cy="5778487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3D42B0A1-13E4-411D-B48F-32EB9043D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943" y="965052"/>
            <a:ext cx="3448050" cy="1905000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6CDC8295-C0A9-4D3D-994D-7BE11227F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526" y="4093099"/>
            <a:ext cx="4230885" cy="2142220"/>
          </a:xfrm>
          <a:prstGeom prst="rect">
            <a:avLst/>
          </a:prstGeom>
        </p:spPr>
      </p:pic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2D9C2070-FD4B-4F59-A27E-0D49A7D768B6}"/>
              </a:ext>
            </a:extLst>
          </p:cNvPr>
          <p:cNvSpPr txBox="1"/>
          <p:nvPr/>
        </p:nvSpPr>
        <p:spPr>
          <a:xfrm>
            <a:off x="8768231" y="711658"/>
            <a:ext cx="3304278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: </a:t>
            </a:r>
            <a:r>
              <a:rPr lang="en-US" dirty="0" err="1"/>
              <a:t>taken_by_plane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86EDC159-1076-421A-8B7A-374D1BB3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420" y="1026340"/>
            <a:ext cx="30099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48 -0.23496 L 0.40677 -0.57338 C 0.53164 -0.65 0.72019 -0.69028 0.91823 -0.69028 C 1.14284 -0.69028 1.32214 -0.65 1.44727 -0.57338 L 2.04961 -0.2349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05" y="-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EB9304F5-1152-4A23-AFA3-6296A81277A8}"/>
              </a:ext>
            </a:extLst>
          </p:cNvPr>
          <p:cNvSpPr txBox="1"/>
          <p:nvPr/>
        </p:nvSpPr>
        <p:spPr>
          <a:xfrm>
            <a:off x="142240" y="73670"/>
            <a:ext cx="364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th-TH" sz="2800" dirty="0">
                <a:solidFill>
                  <a:srgbClr val="404040"/>
                </a:solidFill>
              </a:rPr>
              <a:t>ตัวอย่าง </a:t>
            </a:r>
            <a:r>
              <a:rPr lang="en-US" sz="2800" i="0" u="none" strike="noStrike" dirty="0">
                <a:solidFill>
                  <a:srgbClr val="404040"/>
                </a:solidFill>
                <a:effectLst/>
              </a:rPr>
              <a:t>application</a:t>
            </a:r>
            <a:endParaRPr lang="en-US" sz="2800" dirty="0"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0DEA2C-29A6-40E2-84E2-23F9995D6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596890"/>
            <a:ext cx="3494089" cy="31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25BE9A7-E67A-4BB8-BB5C-B9D88101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05" y="596890"/>
            <a:ext cx="5362575" cy="442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BBF4747-272B-4E8F-9C42-16EC69699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3761504"/>
            <a:ext cx="3527887" cy="302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271A471-5396-45CD-B8D3-CF5882ED992A}"/>
              </a:ext>
            </a:extLst>
          </p:cNvPr>
          <p:cNvSpPr txBox="1"/>
          <p:nvPr/>
        </p:nvSpPr>
        <p:spPr>
          <a:xfrm>
            <a:off x="3954607" y="127000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หน้า</a:t>
            </a:r>
            <a:r>
              <a:rPr lang="en-US" dirty="0"/>
              <a:t> login </a:t>
            </a:r>
            <a:r>
              <a:rPr lang="th-TH" dirty="0"/>
              <a:t>สำหรับ </a:t>
            </a:r>
            <a:r>
              <a:rPr lang="en-US" dirty="0"/>
              <a:t>User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4358A485-1424-47F7-92AA-0B65229592F4}"/>
              </a:ext>
            </a:extLst>
          </p:cNvPr>
          <p:cNvSpPr txBox="1"/>
          <p:nvPr/>
        </p:nvSpPr>
        <p:spPr>
          <a:xfrm>
            <a:off x="3954607" y="4897120"/>
            <a:ext cx="21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หน้าสมัครสมาชิกสำหรับ </a:t>
            </a:r>
            <a:r>
              <a:rPr lang="en-US" dirty="0"/>
              <a:t>User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08498BB-135C-463C-8B66-F95E9690AE0D}"/>
              </a:ext>
            </a:extLst>
          </p:cNvPr>
          <p:cNvSpPr txBox="1"/>
          <p:nvPr/>
        </p:nvSpPr>
        <p:spPr>
          <a:xfrm>
            <a:off x="8178800" y="5171440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หน้า </a:t>
            </a:r>
            <a:r>
              <a:rPr lang="en-US" dirty="0"/>
              <a:t>login </a:t>
            </a:r>
            <a:r>
              <a:rPr lang="th-TH" dirty="0"/>
              <a:t>สำหรับ </a:t>
            </a:r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85219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6532C89-E7F5-4043-A9DB-6A55DC68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68923"/>
            <a:ext cx="6771640" cy="316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8A51894-E55C-493C-9876-B63A043B3EA1}"/>
              </a:ext>
            </a:extLst>
          </p:cNvPr>
          <p:cNvSpPr txBox="1"/>
          <p:nvPr/>
        </p:nvSpPr>
        <p:spPr>
          <a:xfrm>
            <a:off x="1963420" y="3535680"/>
            <a:ext cx="350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admin</a:t>
            </a:r>
            <a:r>
              <a:rPr lang="th-TH" sz="4400" dirty="0"/>
              <a:t> สามารถเพิ่ม </a:t>
            </a:r>
            <a:r>
              <a:rPr lang="en-US" sz="4400" dirty="0"/>
              <a:t>/</a:t>
            </a:r>
            <a:r>
              <a:rPr lang="th-TH" sz="4400" dirty="0"/>
              <a:t> ลบ เครื่องบินและสนามบินได้</a:t>
            </a:r>
            <a:endParaRPr lang="en-US" sz="44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F5C284A-D4E1-4356-9592-C7C1C985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370" y="3571240"/>
            <a:ext cx="6765510" cy="316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16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731D969-726A-4EC7-9128-C2A24310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76" y="3072058"/>
            <a:ext cx="5349466" cy="368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DEDC64-F92C-4112-B550-F52FCDC57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8" y="166885"/>
            <a:ext cx="59436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57871E2-32F8-4F0B-AE04-57FF8647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16" y="3072058"/>
            <a:ext cx="4322084" cy="368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51703018-4F8A-40A8-A938-0ABEBA607D8B}"/>
              </a:ext>
            </a:extLst>
          </p:cNvPr>
          <p:cNvSpPr txBox="1"/>
          <p:nvPr/>
        </p:nvSpPr>
        <p:spPr>
          <a:xfrm>
            <a:off x="6546376" y="919627"/>
            <a:ext cx="4927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/>
              <a:t>หน้าจัดการเที่ยวบิน สามารถเพิ่ม</a:t>
            </a:r>
            <a:r>
              <a:rPr lang="en-US" sz="4000" dirty="0"/>
              <a:t> /</a:t>
            </a:r>
            <a:r>
              <a:rPr lang="th-TH" sz="4000" dirty="0"/>
              <a:t> ลบ</a:t>
            </a:r>
            <a:r>
              <a:rPr lang="en-US" sz="4000" dirty="0"/>
              <a:t> /</a:t>
            </a:r>
            <a:r>
              <a:rPr lang="th-TH" sz="4000" dirty="0"/>
              <a:t> อัพเดต เที่ยวบินได้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4493972"/>
      </p:ext>
    </p:extLst>
  </p:cSld>
  <p:clrMapOvr>
    <a:masterClrMapping/>
  </p:clrMapOvr>
</p:sld>
</file>

<file path=ppt/theme/theme1.xml><?xml version="1.0" encoding="utf-8"?>
<a:theme xmlns:a="http://schemas.openxmlformats.org/drawingml/2006/main" name="ช่อ">
  <a:themeElements>
    <a:clrScheme name="เหลือง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ช่อ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ช่อ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208</Words>
  <Application>Microsoft Office PowerPoint</Application>
  <PresentationFormat>แบบจอกว้าง</PresentationFormat>
  <Paragraphs>104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22" baseType="lpstr">
      <vt:lpstr>Aharoni</vt:lpstr>
      <vt:lpstr>Angsana New</vt:lpstr>
      <vt:lpstr>Arial</vt:lpstr>
      <vt:lpstr>Broadway</vt:lpstr>
      <vt:lpstr>Calibri</vt:lpstr>
      <vt:lpstr>Century Gothic</vt:lpstr>
      <vt:lpstr>Sarabun</vt:lpstr>
      <vt:lpstr>Wingdings 3</vt:lpstr>
      <vt:lpstr>ช่อ</vt:lpstr>
      <vt:lpstr>Swu-air</vt:lpstr>
      <vt:lpstr>งานนำเสนอ PowerPoint</vt:lpstr>
      <vt:lpstr>ERD เก่า</vt:lpstr>
      <vt:lpstr>ERD ใหม่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Manage Books ทำการลบตั๋วเครื่องบินที่ User จองไว้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Swu-air</dc:title>
  <dc:creator>Teeraphat Choeichom</dc:creator>
  <cp:lastModifiedBy>manapon</cp:lastModifiedBy>
  <cp:revision>32</cp:revision>
  <dcterms:created xsi:type="dcterms:W3CDTF">2021-03-26T06:25:06Z</dcterms:created>
  <dcterms:modified xsi:type="dcterms:W3CDTF">2021-04-29T10:48:25Z</dcterms:modified>
</cp:coreProperties>
</file>