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6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A2A5E8"/>
    <a:srgbClr val="585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58" y="-58"/>
      </p:cViewPr>
      <p:guideLst>
        <p:guide orient="horz" pos="20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64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A44B6-FD00-4B0E-BDEC-8699567BE89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33E82F-9984-427C-B6F4-09CF190FC440}">
      <dgm:prSet phldrT="[Text]" custT="1"/>
      <dgm:spPr/>
      <dgm:t>
        <a:bodyPr/>
        <a:lstStyle/>
        <a:p>
          <a:r>
            <a:rPr lang="en-US" sz="3200" dirty="0" smtClean="0">
              <a:solidFill>
                <a:schemeClr val="accent2">
                  <a:lumMod val="75000"/>
                </a:schemeClr>
              </a:solidFill>
            </a:rPr>
            <a:t>Outline</a:t>
          </a:r>
          <a:endParaRPr lang="en-US" sz="3200" dirty="0">
            <a:solidFill>
              <a:schemeClr val="accent2">
                <a:lumMod val="75000"/>
              </a:schemeClr>
            </a:solidFill>
          </a:endParaRPr>
        </a:p>
      </dgm:t>
    </dgm:pt>
    <dgm:pt modelId="{5E1C693A-1A8F-44C8-99DF-45E60507A39B}" type="parTrans" cxnId="{C48B5384-59FD-423C-820F-F1B59D9EA7E6}">
      <dgm:prSet/>
      <dgm:spPr/>
      <dgm:t>
        <a:bodyPr/>
        <a:lstStyle/>
        <a:p>
          <a:endParaRPr lang="en-US" sz="1050"/>
        </a:p>
      </dgm:t>
    </dgm:pt>
    <dgm:pt modelId="{02FE2E8B-2066-4DCE-A3D4-F8A887DFD416}" type="sibTrans" cxnId="{C48B5384-59FD-423C-820F-F1B59D9EA7E6}">
      <dgm:prSet/>
      <dgm:spPr/>
      <dgm:t>
        <a:bodyPr/>
        <a:lstStyle/>
        <a:p>
          <a:endParaRPr lang="en-US" sz="1050"/>
        </a:p>
      </dgm:t>
    </dgm:pt>
    <dgm:pt modelId="{18FFAF0A-CDE0-44B8-94E5-87D39D6C9E8B}">
      <dgm:prSet phldrT="[Text]" custT="1"/>
      <dgm:spPr/>
      <dgm:t>
        <a:bodyPr/>
        <a:lstStyle/>
        <a:p>
          <a:endParaRPr lang="en-US" sz="1200" dirty="0" smtClean="0"/>
        </a:p>
        <a:p>
          <a:r>
            <a:rPr lang="en-US" sz="1600" dirty="0" smtClean="0"/>
            <a:t>1-T-test for my analysis. </a:t>
          </a:r>
        </a:p>
        <a:p>
          <a:pPr rtl="1"/>
          <a:r>
            <a:rPr lang="ar-EG" sz="1600" dirty="0" smtClean="0"/>
            <a:t>.</a:t>
          </a:r>
          <a:r>
            <a:rPr lang="en-US" sz="1600" dirty="0" smtClean="0"/>
            <a:t>2-Visualize my results using boxplots</a:t>
          </a:r>
        </a:p>
        <a:p>
          <a:pPr rtl="1"/>
          <a:r>
            <a:rPr lang="ar-EG" sz="1600" dirty="0" smtClean="0"/>
            <a:t>.</a:t>
          </a:r>
          <a:r>
            <a:rPr lang="en-US" sz="1600" dirty="0" smtClean="0"/>
            <a:t>3-Visualize my results using histograms</a:t>
          </a:r>
        </a:p>
        <a:p>
          <a:pPr rtl="1"/>
          <a:r>
            <a:rPr lang="en-US" sz="1600" dirty="0" smtClean="0"/>
            <a:t>4-Visualize my results using plot with function paired()between two groups(</a:t>
          </a:r>
          <a:r>
            <a:rPr lang="en-US" sz="1600" dirty="0" err="1" smtClean="0"/>
            <a:t>treat,untreat</a:t>
          </a:r>
          <a:r>
            <a:rPr lang="en-US" sz="1600" dirty="0" smtClean="0"/>
            <a:t>)</a:t>
          </a:r>
          <a:endParaRPr lang="ar-EG" sz="1600" dirty="0" smtClean="0"/>
        </a:p>
        <a:p>
          <a:pPr rtl="1"/>
          <a:r>
            <a:rPr lang="ar-EG" sz="1600" dirty="0" smtClean="0"/>
            <a:t>   </a:t>
          </a:r>
          <a:r>
            <a:rPr lang="en-US" sz="1600" dirty="0" smtClean="0"/>
            <a:t>5-Using function summarise().</a:t>
          </a:r>
          <a:endParaRPr lang="en-US" sz="1600" dirty="0"/>
        </a:p>
      </dgm:t>
    </dgm:pt>
    <dgm:pt modelId="{826EA59F-FDBC-4E53-AB79-44365207033C}" type="parTrans" cxnId="{3D398E89-48A7-469A-A0BE-C735BC98C3E0}">
      <dgm:prSet/>
      <dgm:spPr/>
      <dgm:t>
        <a:bodyPr/>
        <a:lstStyle/>
        <a:p>
          <a:endParaRPr lang="en-US" sz="1050"/>
        </a:p>
      </dgm:t>
    </dgm:pt>
    <dgm:pt modelId="{D1ABB549-7967-4B32-83BB-E8ADDE0A20E3}" type="sibTrans" cxnId="{3D398E89-48A7-469A-A0BE-C735BC98C3E0}">
      <dgm:prSet/>
      <dgm:spPr/>
      <dgm:t>
        <a:bodyPr/>
        <a:lstStyle/>
        <a:p>
          <a:endParaRPr lang="en-US" sz="1050"/>
        </a:p>
      </dgm:t>
    </dgm:pt>
    <dgm:pt modelId="{9ACB8AAA-EB2A-42CB-8FF6-9141D36A75F0}">
      <dgm:prSet phldrT="[Text]" custT="1"/>
      <dgm:spPr/>
      <dgm:t>
        <a:bodyPr/>
        <a:lstStyle/>
        <a:p>
          <a:endParaRPr lang="en-US" sz="2000" dirty="0"/>
        </a:p>
      </dgm:t>
    </dgm:pt>
    <dgm:pt modelId="{A8A8A433-FD34-446B-BFD0-9FFF9F6ABF5A}" type="parTrans" cxnId="{B01309E2-4C22-485C-AE5A-B9EB4DE1BCB6}">
      <dgm:prSet/>
      <dgm:spPr/>
      <dgm:t>
        <a:bodyPr/>
        <a:lstStyle/>
        <a:p>
          <a:endParaRPr lang="en-US" sz="1050"/>
        </a:p>
      </dgm:t>
    </dgm:pt>
    <dgm:pt modelId="{7A295E63-5B22-4350-B9A9-8F027C8B2B88}" type="sibTrans" cxnId="{B01309E2-4C22-485C-AE5A-B9EB4DE1BCB6}">
      <dgm:prSet/>
      <dgm:spPr/>
      <dgm:t>
        <a:bodyPr/>
        <a:lstStyle/>
        <a:p>
          <a:endParaRPr lang="en-US" sz="1050"/>
        </a:p>
      </dgm:t>
    </dgm:pt>
    <dgm:pt modelId="{E21845B6-6B23-41C8-83DD-C29AC2912297}">
      <dgm:prSet phldrT="[Text]" custT="1"/>
      <dgm:spPr/>
      <dgm:t>
        <a:bodyPr/>
        <a:lstStyle/>
        <a:p>
          <a:r>
            <a:rPr lang="en-US" sz="1800" dirty="0" smtClean="0"/>
            <a:t>Results of the analysis</a:t>
          </a:r>
          <a:endParaRPr lang="en-US" sz="1800" dirty="0"/>
        </a:p>
      </dgm:t>
    </dgm:pt>
    <dgm:pt modelId="{78119B78-B057-4148-9F46-86B31DA82739}" type="parTrans" cxnId="{6FFCA7B9-BBCF-4AA1-9F5E-78EC2B477973}">
      <dgm:prSet/>
      <dgm:spPr/>
      <dgm:t>
        <a:bodyPr/>
        <a:lstStyle/>
        <a:p>
          <a:endParaRPr lang="en-US" sz="1050"/>
        </a:p>
      </dgm:t>
    </dgm:pt>
    <dgm:pt modelId="{D14E0EF7-B2C4-46B4-9B08-F811134C6CF4}" type="sibTrans" cxnId="{6FFCA7B9-BBCF-4AA1-9F5E-78EC2B477973}">
      <dgm:prSet/>
      <dgm:spPr/>
      <dgm:t>
        <a:bodyPr/>
        <a:lstStyle/>
        <a:p>
          <a:endParaRPr lang="en-US" sz="1050"/>
        </a:p>
      </dgm:t>
    </dgm:pt>
    <dgm:pt modelId="{F6D8CFD9-59AE-4AFA-A035-D4F1CC82BCE7}">
      <dgm:prSet phldrT="[Text]" custT="1"/>
      <dgm:spPr/>
      <dgm:t>
        <a:bodyPr/>
        <a:lstStyle/>
        <a:p>
          <a:r>
            <a:rPr lang="en-US" sz="1800" dirty="0" smtClean="0"/>
            <a:t>Describe datasets in detail(number of attributes , number of records ,data resources)</a:t>
          </a:r>
          <a:endParaRPr lang="en-US" sz="1800" dirty="0"/>
        </a:p>
      </dgm:t>
    </dgm:pt>
    <dgm:pt modelId="{17B426BA-E766-4E1E-B60E-2559945331B6}" type="sibTrans" cxnId="{A5953D29-7EC2-423B-89D5-6CE5507BD693}">
      <dgm:prSet/>
      <dgm:spPr/>
      <dgm:t>
        <a:bodyPr/>
        <a:lstStyle/>
        <a:p>
          <a:endParaRPr lang="en-US" sz="1050"/>
        </a:p>
      </dgm:t>
    </dgm:pt>
    <dgm:pt modelId="{2F3CF344-5854-4415-80B0-BA9F9FAB8FDD}" type="parTrans" cxnId="{A5953D29-7EC2-423B-89D5-6CE5507BD693}">
      <dgm:prSet/>
      <dgm:spPr/>
      <dgm:t>
        <a:bodyPr/>
        <a:lstStyle/>
        <a:p>
          <a:endParaRPr lang="en-US" sz="1050"/>
        </a:p>
      </dgm:t>
    </dgm:pt>
    <dgm:pt modelId="{99E74C14-F256-4786-A79D-2696E81A9451}" type="pres">
      <dgm:prSet presAssocID="{40CA44B6-FD00-4B0E-BDEC-8699567BE89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C189A41-E511-4799-8130-10A8E2442597}" type="pres">
      <dgm:prSet presAssocID="{F633E82F-9984-427C-B6F4-09CF190FC440}" presName="thickLine" presStyleLbl="alignNode1" presStyleIdx="0" presStyleCnt="1"/>
      <dgm:spPr/>
    </dgm:pt>
    <dgm:pt modelId="{86B2142E-659A-4351-A2F0-9BEE3BC48231}" type="pres">
      <dgm:prSet presAssocID="{F633E82F-9984-427C-B6F4-09CF190FC440}" presName="horz1" presStyleCnt="0"/>
      <dgm:spPr/>
    </dgm:pt>
    <dgm:pt modelId="{27DE6901-65C6-4318-A3A3-7EAB986D1A50}" type="pres">
      <dgm:prSet presAssocID="{F633E82F-9984-427C-B6F4-09CF190FC440}" presName="tx1" presStyleLbl="revTx" presStyleIdx="0" presStyleCnt="5" custScaleX="181467"/>
      <dgm:spPr/>
      <dgm:t>
        <a:bodyPr/>
        <a:lstStyle/>
        <a:p>
          <a:endParaRPr lang="en-US"/>
        </a:p>
      </dgm:t>
    </dgm:pt>
    <dgm:pt modelId="{82D8D4A0-686A-46AF-81F5-2FF125F5E9A2}" type="pres">
      <dgm:prSet presAssocID="{F633E82F-9984-427C-B6F4-09CF190FC440}" presName="vert1" presStyleCnt="0"/>
      <dgm:spPr/>
    </dgm:pt>
    <dgm:pt modelId="{C6FEF955-9A24-4198-B1B5-01B61339CD83}" type="pres">
      <dgm:prSet presAssocID="{F6D8CFD9-59AE-4AFA-A035-D4F1CC82BCE7}" presName="vertSpace2a" presStyleCnt="0"/>
      <dgm:spPr/>
    </dgm:pt>
    <dgm:pt modelId="{6F0699CB-A955-40A8-98DF-B0E9C901DEB8}" type="pres">
      <dgm:prSet presAssocID="{F6D8CFD9-59AE-4AFA-A035-D4F1CC82BCE7}" presName="horz2" presStyleCnt="0"/>
      <dgm:spPr/>
    </dgm:pt>
    <dgm:pt modelId="{B42ED8FA-6AFD-484F-8870-5BA222BCF927}" type="pres">
      <dgm:prSet presAssocID="{F6D8CFD9-59AE-4AFA-A035-D4F1CC82BCE7}" presName="horzSpace2" presStyleCnt="0"/>
      <dgm:spPr/>
    </dgm:pt>
    <dgm:pt modelId="{E4435D31-419F-4C77-99FD-C6EF2B03AEA8}" type="pres">
      <dgm:prSet presAssocID="{F6D8CFD9-59AE-4AFA-A035-D4F1CC82BCE7}" presName="tx2" presStyleLbl="revTx" presStyleIdx="1" presStyleCnt="5" custScaleY="71508" custLinFactNeighborX="106" custLinFactNeighborY="-1683"/>
      <dgm:spPr/>
      <dgm:t>
        <a:bodyPr/>
        <a:lstStyle/>
        <a:p>
          <a:endParaRPr lang="en-US"/>
        </a:p>
      </dgm:t>
    </dgm:pt>
    <dgm:pt modelId="{AC942BC2-D7D0-4E8A-AF03-EC91CDA334A1}" type="pres">
      <dgm:prSet presAssocID="{F6D8CFD9-59AE-4AFA-A035-D4F1CC82BCE7}" presName="vert2" presStyleCnt="0"/>
      <dgm:spPr/>
    </dgm:pt>
    <dgm:pt modelId="{A21CFE42-72B5-451F-AFB0-F9E151D3BC39}" type="pres">
      <dgm:prSet presAssocID="{F6D8CFD9-59AE-4AFA-A035-D4F1CC82BCE7}" presName="thinLine2b" presStyleLbl="callout" presStyleIdx="0" presStyleCnt="4"/>
      <dgm:spPr/>
    </dgm:pt>
    <dgm:pt modelId="{B2E03DE9-8763-48D9-8ECB-9F34E2F31519}" type="pres">
      <dgm:prSet presAssocID="{F6D8CFD9-59AE-4AFA-A035-D4F1CC82BCE7}" presName="vertSpace2b" presStyleCnt="0"/>
      <dgm:spPr/>
    </dgm:pt>
    <dgm:pt modelId="{FDD42CE0-31EA-4F28-B82E-C2868B271410}" type="pres">
      <dgm:prSet presAssocID="{18FFAF0A-CDE0-44B8-94E5-87D39D6C9E8B}" presName="horz2" presStyleCnt="0"/>
      <dgm:spPr/>
    </dgm:pt>
    <dgm:pt modelId="{B9754026-9030-44D7-93C2-0C86E53B3AE8}" type="pres">
      <dgm:prSet presAssocID="{18FFAF0A-CDE0-44B8-94E5-87D39D6C9E8B}" presName="horzSpace2" presStyleCnt="0"/>
      <dgm:spPr/>
    </dgm:pt>
    <dgm:pt modelId="{B22F4ACB-73FC-4053-A05C-DD13417CD8C7}" type="pres">
      <dgm:prSet presAssocID="{18FFAF0A-CDE0-44B8-94E5-87D39D6C9E8B}" presName="tx2" presStyleLbl="revTx" presStyleIdx="2" presStyleCnt="5" custScaleY="142269" custLinFactNeighborX="-174" custLinFactNeighborY="-11779"/>
      <dgm:spPr/>
      <dgm:t>
        <a:bodyPr/>
        <a:lstStyle/>
        <a:p>
          <a:endParaRPr lang="en-US"/>
        </a:p>
      </dgm:t>
    </dgm:pt>
    <dgm:pt modelId="{52D8C389-7A0A-4FB3-910D-B1C892542DEE}" type="pres">
      <dgm:prSet presAssocID="{18FFAF0A-CDE0-44B8-94E5-87D39D6C9E8B}" presName="vert2" presStyleCnt="0"/>
      <dgm:spPr/>
    </dgm:pt>
    <dgm:pt modelId="{CF8D3A0B-1865-4AD4-A9BB-90669408C314}" type="pres">
      <dgm:prSet presAssocID="{18FFAF0A-CDE0-44B8-94E5-87D39D6C9E8B}" presName="thinLine2b" presStyleLbl="callout" presStyleIdx="1" presStyleCnt="4" custLinFactNeighborX="88" custLinFactNeighborY="64382"/>
      <dgm:spPr/>
    </dgm:pt>
    <dgm:pt modelId="{FA41E1AE-B716-4AE2-854D-CB5DF40AC74C}" type="pres">
      <dgm:prSet presAssocID="{18FFAF0A-CDE0-44B8-94E5-87D39D6C9E8B}" presName="vertSpace2b" presStyleCnt="0"/>
      <dgm:spPr/>
    </dgm:pt>
    <dgm:pt modelId="{965C3FFB-5DEE-46D0-B9BF-C715315DDF2B}" type="pres">
      <dgm:prSet presAssocID="{9ACB8AAA-EB2A-42CB-8FF6-9141D36A75F0}" presName="horz2" presStyleCnt="0"/>
      <dgm:spPr/>
    </dgm:pt>
    <dgm:pt modelId="{88833152-6093-4D85-AB8E-F41E52FA8D63}" type="pres">
      <dgm:prSet presAssocID="{9ACB8AAA-EB2A-42CB-8FF6-9141D36A75F0}" presName="horzSpace2" presStyleCnt="0"/>
      <dgm:spPr/>
    </dgm:pt>
    <dgm:pt modelId="{525D7D28-7730-4250-95EE-7C502BDB2BEC}" type="pres">
      <dgm:prSet presAssocID="{9ACB8AAA-EB2A-42CB-8FF6-9141D36A75F0}" presName="tx2" presStyleLbl="revTx" presStyleIdx="3" presStyleCnt="5" custScaleY="62139"/>
      <dgm:spPr/>
      <dgm:t>
        <a:bodyPr/>
        <a:lstStyle/>
        <a:p>
          <a:endParaRPr lang="en-US"/>
        </a:p>
      </dgm:t>
    </dgm:pt>
    <dgm:pt modelId="{F0D61E41-D077-4B55-AE9E-786406CAE120}" type="pres">
      <dgm:prSet presAssocID="{9ACB8AAA-EB2A-42CB-8FF6-9141D36A75F0}" presName="vert2" presStyleCnt="0"/>
      <dgm:spPr/>
    </dgm:pt>
    <dgm:pt modelId="{69A5AC52-2E0E-49F5-BC57-0CBD40E6EAA0}" type="pres">
      <dgm:prSet presAssocID="{9ACB8AAA-EB2A-42CB-8FF6-9141D36A75F0}" presName="thinLine2b" presStyleLbl="callout" presStyleIdx="2" presStyleCnt="4"/>
      <dgm:spPr/>
    </dgm:pt>
    <dgm:pt modelId="{A6A0A7DF-C605-4FDF-AF2F-88ABD76DE433}" type="pres">
      <dgm:prSet presAssocID="{9ACB8AAA-EB2A-42CB-8FF6-9141D36A75F0}" presName="vertSpace2b" presStyleCnt="0"/>
      <dgm:spPr/>
    </dgm:pt>
    <dgm:pt modelId="{4C45AF2C-03BA-4280-BD08-6684263E637E}" type="pres">
      <dgm:prSet presAssocID="{E21845B6-6B23-41C8-83DD-C29AC2912297}" presName="horz2" presStyleCnt="0"/>
      <dgm:spPr/>
    </dgm:pt>
    <dgm:pt modelId="{3A332D0B-E060-4BEB-B2BE-D32EA2C4E599}" type="pres">
      <dgm:prSet presAssocID="{E21845B6-6B23-41C8-83DD-C29AC2912297}" presName="horzSpace2" presStyleCnt="0"/>
      <dgm:spPr/>
    </dgm:pt>
    <dgm:pt modelId="{70B7C99C-E513-4968-B83A-79B0ECFF82BC}" type="pres">
      <dgm:prSet presAssocID="{E21845B6-6B23-41C8-83DD-C29AC2912297}" presName="tx2" presStyleLbl="revTx" presStyleIdx="4" presStyleCnt="5" custScaleY="32884" custLinFactNeighborY="-6793"/>
      <dgm:spPr/>
      <dgm:t>
        <a:bodyPr/>
        <a:lstStyle/>
        <a:p>
          <a:endParaRPr lang="en-US"/>
        </a:p>
      </dgm:t>
    </dgm:pt>
    <dgm:pt modelId="{04306D59-9D99-4ABA-8EF7-801E1366FD51}" type="pres">
      <dgm:prSet presAssocID="{E21845B6-6B23-41C8-83DD-C29AC2912297}" presName="vert2" presStyleCnt="0"/>
      <dgm:spPr/>
    </dgm:pt>
    <dgm:pt modelId="{57B36B4A-6269-4856-813F-7CCECF3D2007}" type="pres">
      <dgm:prSet presAssocID="{E21845B6-6B23-41C8-83DD-C29AC2912297}" presName="thinLine2b" presStyleLbl="callout" presStyleIdx="3" presStyleCnt="4"/>
      <dgm:spPr/>
    </dgm:pt>
    <dgm:pt modelId="{C29660D8-DD3E-44EB-B2FF-1259432DC240}" type="pres">
      <dgm:prSet presAssocID="{E21845B6-6B23-41C8-83DD-C29AC2912297}" presName="vertSpace2b" presStyleCnt="0"/>
      <dgm:spPr/>
    </dgm:pt>
  </dgm:ptLst>
  <dgm:cxnLst>
    <dgm:cxn modelId="{A5953D29-7EC2-423B-89D5-6CE5507BD693}" srcId="{F633E82F-9984-427C-B6F4-09CF190FC440}" destId="{F6D8CFD9-59AE-4AFA-A035-D4F1CC82BCE7}" srcOrd="0" destOrd="0" parTransId="{2F3CF344-5854-4415-80B0-BA9F9FAB8FDD}" sibTransId="{17B426BA-E766-4E1E-B60E-2559945331B6}"/>
    <dgm:cxn modelId="{6FFCA7B9-BBCF-4AA1-9F5E-78EC2B477973}" srcId="{F633E82F-9984-427C-B6F4-09CF190FC440}" destId="{E21845B6-6B23-41C8-83DD-C29AC2912297}" srcOrd="3" destOrd="0" parTransId="{78119B78-B057-4148-9F46-86B31DA82739}" sibTransId="{D14E0EF7-B2C4-46B4-9B08-F811134C6CF4}"/>
    <dgm:cxn modelId="{E6A37F52-9FE4-4497-A6C6-261C67E810FB}" type="presOf" srcId="{18FFAF0A-CDE0-44B8-94E5-87D39D6C9E8B}" destId="{B22F4ACB-73FC-4053-A05C-DD13417CD8C7}" srcOrd="0" destOrd="0" presId="urn:microsoft.com/office/officeart/2008/layout/LinedList"/>
    <dgm:cxn modelId="{033724C1-BE9D-4B46-8AFD-31D08F785EFC}" type="presOf" srcId="{E21845B6-6B23-41C8-83DD-C29AC2912297}" destId="{70B7C99C-E513-4968-B83A-79B0ECFF82BC}" srcOrd="0" destOrd="0" presId="urn:microsoft.com/office/officeart/2008/layout/LinedList"/>
    <dgm:cxn modelId="{459F199C-E7F1-4160-872C-3232044620E5}" type="presOf" srcId="{F633E82F-9984-427C-B6F4-09CF190FC440}" destId="{27DE6901-65C6-4318-A3A3-7EAB986D1A50}" srcOrd="0" destOrd="0" presId="urn:microsoft.com/office/officeart/2008/layout/LinedList"/>
    <dgm:cxn modelId="{629C8364-4326-4603-A8CF-35FF451F055A}" type="presOf" srcId="{9ACB8AAA-EB2A-42CB-8FF6-9141D36A75F0}" destId="{525D7D28-7730-4250-95EE-7C502BDB2BEC}" srcOrd="0" destOrd="0" presId="urn:microsoft.com/office/officeart/2008/layout/LinedList"/>
    <dgm:cxn modelId="{3D398E89-48A7-469A-A0BE-C735BC98C3E0}" srcId="{F633E82F-9984-427C-B6F4-09CF190FC440}" destId="{18FFAF0A-CDE0-44B8-94E5-87D39D6C9E8B}" srcOrd="1" destOrd="0" parTransId="{826EA59F-FDBC-4E53-AB79-44365207033C}" sibTransId="{D1ABB549-7967-4B32-83BB-E8ADDE0A20E3}"/>
    <dgm:cxn modelId="{1E99B7C0-28C4-449B-99D0-356E13D0320D}" type="presOf" srcId="{40CA44B6-FD00-4B0E-BDEC-8699567BE89E}" destId="{99E74C14-F256-4786-A79D-2696E81A9451}" srcOrd="0" destOrd="0" presId="urn:microsoft.com/office/officeart/2008/layout/LinedList"/>
    <dgm:cxn modelId="{C48B5384-59FD-423C-820F-F1B59D9EA7E6}" srcId="{40CA44B6-FD00-4B0E-BDEC-8699567BE89E}" destId="{F633E82F-9984-427C-B6F4-09CF190FC440}" srcOrd="0" destOrd="0" parTransId="{5E1C693A-1A8F-44C8-99DF-45E60507A39B}" sibTransId="{02FE2E8B-2066-4DCE-A3D4-F8A887DFD416}"/>
    <dgm:cxn modelId="{40AF7C8B-6175-4FE2-B45F-C619056A63A1}" type="presOf" srcId="{F6D8CFD9-59AE-4AFA-A035-D4F1CC82BCE7}" destId="{E4435D31-419F-4C77-99FD-C6EF2B03AEA8}" srcOrd="0" destOrd="0" presId="urn:microsoft.com/office/officeart/2008/layout/LinedList"/>
    <dgm:cxn modelId="{B01309E2-4C22-485C-AE5A-B9EB4DE1BCB6}" srcId="{F633E82F-9984-427C-B6F4-09CF190FC440}" destId="{9ACB8AAA-EB2A-42CB-8FF6-9141D36A75F0}" srcOrd="2" destOrd="0" parTransId="{A8A8A433-FD34-446B-BFD0-9FFF9F6ABF5A}" sibTransId="{7A295E63-5B22-4350-B9A9-8F027C8B2B88}"/>
    <dgm:cxn modelId="{28BA54AF-64F3-42F0-A6C5-B06D4335C14A}" type="presParOf" srcId="{99E74C14-F256-4786-A79D-2696E81A9451}" destId="{2C189A41-E511-4799-8130-10A8E2442597}" srcOrd="0" destOrd="0" presId="urn:microsoft.com/office/officeart/2008/layout/LinedList"/>
    <dgm:cxn modelId="{EA41FFDB-C7C9-4B19-B642-1C35F68BEB61}" type="presParOf" srcId="{99E74C14-F256-4786-A79D-2696E81A9451}" destId="{86B2142E-659A-4351-A2F0-9BEE3BC48231}" srcOrd="1" destOrd="0" presId="urn:microsoft.com/office/officeart/2008/layout/LinedList"/>
    <dgm:cxn modelId="{0B365C26-CC15-49E8-A548-A0CD7CD55E9A}" type="presParOf" srcId="{86B2142E-659A-4351-A2F0-9BEE3BC48231}" destId="{27DE6901-65C6-4318-A3A3-7EAB986D1A50}" srcOrd="0" destOrd="0" presId="urn:microsoft.com/office/officeart/2008/layout/LinedList"/>
    <dgm:cxn modelId="{A5B5ADED-D8C3-4D56-9908-EE04A8CD273E}" type="presParOf" srcId="{86B2142E-659A-4351-A2F0-9BEE3BC48231}" destId="{82D8D4A0-686A-46AF-81F5-2FF125F5E9A2}" srcOrd="1" destOrd="0" presId="urn:microsoft.com/office/officeart/2008/layout/LinedList"/>
    <dgm:cxn modelId="{8917ADCF-60CF-4A38-A2D4-4DA982FC14FE}" type="presParOf" srcId="{82D8D4A0-686A-46AF-81F5-2FF125F5E9A2}" destId="{C6FEF955-9A24-4198-B1B5-01B61339CD83}" srcOrd="0" destOrd="0" presId="urn:microsoft.com/office/officeart/2008/layout/LinedList"/>
    <dgm:cxn modelId="{10903996-9B35-4E85-859E-11E2ABB614E0}" type="presParOf" srcId="{82D8D4A0-686A-46AF-81F5-2FF125F5E9A2}" destId="{6F0699CB-A955-40A8-98DF-B0E9C901DEB8}" srcOrd="1" destOrd="0" presId="urn:microsoft.com/office/officeart/2008/layout/LinedList"/>
    <dgm:cxn modelId="{424EF37B-5DD2-4E3F-94DA-3FF077ACC98B}" type="presParOf" srcId="{6F0699CB-A955-40A8-98DF-B0E9C901DEB8}" destId="{B42ED8FA-6AFD-484F-8870-5BA222BCF927}" srcOrd="0" destOrd="0" presId="urn:microsoft.com/office/officeart/2008/layout/LinedList"/>
    <dgm:cxn modelId="{FFE5E868-7A99-4115-BDA0-B59EBC85AB1E}" type="presParOf" srcId="{6F0699CB-A955-40A8-98DF-B0E9C901DEB8}" destId="{E4435D31-419F-4C77-99FD-C6EF2B03AEA8}" srcOrd="1" destOrd="0" presId="urn:microsoft.com/office/officeart/2008/layout/LinedList"/>
    <dgm:cxn modelId="{3C74CC81-EB61-4F6C-83C7-0DEE60165E69}" type="presParOf" srcId="{6F0699CB-A955-40A8-98DF-B0E9C901DEB8}" destId="{AC942BC2-D7D0-4E8A-AF03-EC91CDA334A1}" srcOrd="2" destOrd="0" presId="urn:microsoft.com/office/officeart/2008/layout/LinedList"/>
    <dgm:cxn modelId="{01B82400-DBBE-4110-A9DB-FE10BD5AE68A}" type="presParOf" srcId="{82D8D4A0-686A-46AF-81F5-2FF125F5E9A2}" destId="{A21CFE42-72B5-451F-AFB0-F9E151D3BC39}" srcOrd="2" destOrd="0" presId="urn:microsoft.com/office/officeart/2008/layout/LinedList"/>
    <dgm:cxn modelId="{0B81A371-5387-4EA6-B6E3-034CE03209AD}" type="presParOf" srcId="{82D8D4A0-686A-46AF-81F5-2FF125F5E9A2}" destId="{B2E03DE9-8763-48D9-8ECB-9F34E2F31519}" srcOrd="3" destOrd="0" presId="urn:microsoft.com/office/officeart/2008/layout/LinedList"/>
    <dgm:cxn modelId="{4A56DC64-3DF7-4E5C-A443-2F2242DB18C7}" type="presParOf" srcId="{82D8D4A0-686A-46AF-81F5-2FF125F5E9A2}" destId="{FDD42CE0-31EA-4F28-B82E-C2868B271410}" srcOrd="4" destOrd="0" presId="urn:microsoft.com/office/officeart/2008/layout/LinedList"/>
    <dgm:cxn modelId="{6B070EB1-9B91-4609-90FF-71E0CA81FE9A}" type="presParOf" srcId="{FDD42CE0-31EA-4F28-B82E-C2868B271410}" destId="{B9754026-9030-44D7-93C2-0C86E53B3AE8}" srcOrd="0" destOrd="0" presId="urn:microsoft.com/office/officeart/2008/layout/LinedList"/>
    <dgm:cxn modelId="{AB0E2DC4-A871-4DBB-997D-A049304D11FF}" type="presParOf" srcId="{FDD42CE0-31EA-4F28-B82E-C2868B271410}" destId="{B22F4ACB-73FC-4053-A05C-DD13417CD8C7}" srcOrd="1" destOrd="0" presId="urn:microsoft.com/office/officeart/2008/layout/LinedList"/>
    <dgm:cxn modelId="{C2CBA1AB-2C72-4193-AE49-8075F399649C}" type="presParOf" srcId="{FDD42CE0-31EA-4F28-B82E-C2868B271410}" destId="{52D8C389-7A0A-4FB3-910D-B1C892542DEE}" srcOrd="2" destOrd="0" presId="urn:microsoft.com/office/officeart/2008/layout/LinedList"/>
    <dgm:cxn modelId="{D037DADA-8966-40AC-88B2-EC3DBC17E567}" type="presParOf" srcId="{82D8D4A0-686A-46AF-81F5-2FF125F5E9A2}" destId="{CF8D3A0B-1865-4AD4-A9BB-90669408C314}" srcOrd="5" destOrd="0" presId="urn:microsoft.com/office/officeart/2008/layout/LinedList"/>
    <dgm:cxn modelId="{EC000099-7137-497B-BED4-0B2A21358C58}" type="presParOf" srcId="{82D8D4A0-686A-46AF-81F5-2FF125F5E9A2}" destId="{FA41E1AE-B716-4AE2-854D-CB5DF40AC74C}" srcOrd="6" destOrd="0" presId="urn:microsoft.com/office/officeart/2008/layout/LinedList"/>
    <dgm:cxn modelId="{DAD94D8B-8FA6-496A-8169-B3F98B54A9EB}" type="presParOf" srcId="{82D8D4A0-686A-46AF-81F5-2FF125F5E9A2}" destId="{965C3FFB-5DEE-46D0-B9BF-C715315DDF2B}" srcOrd="7" destOrd="0" presId="urn:microsoft.com/office/officeart/2008/layout/LinedList"/>
    <dgm:cxn modelId="{EC5EFA42-8878-4917-BFC5-C00CD3CFEA1A}" type="presParOf" srcId="{965C3FFB-5DEE-46D0-B9BF-C715315DDF2B}" destId="{88833152-6093-4D85-AB8E-F41E52FA8D63}" srcOrd="0" destOrd="0" presId="urn:microsoft.com/office/officeart/2008/layout/LinedList"/>
    <dgm:cxn modelId="{8A0D7FAA-2C46-48B8-8C57-092150151FDA}" type="presParOf" srcId="{965C3FFB-5DEE-46D0-B9BF-C715315DDF2B}" destId="{525D7D28-7730-4250-95EE-7C502BDB2BEC}" srcOrd="1" destOrd="0" presId="urn:microsoft.com/office/officeart/2008/layout/LinedList"/>
    <dgm:cxn modelId="{6FD27C8A-A137-40F6-9C9B-FC5C33B12811}" type="presParOf" srcId="{965C3FFB-5DEE-46D0-B9BF-C715315DDF2B}" destId="{F0D61E41-D077-4B55-AE9E-786406CAE120}" srcOrd="2" destOrd="0" presId="urn:microsoft.com/office/officeart/2008/layout/LinedList"/>
    <dgm:cxn modelId="{0EAA4EC3-5261-4EA0-B362-BEDA1413ECD9}" type="presParOf" srcId="{82D8D4A0-686A-46AF-81F5-2FF125F5E9A2}" destId="{69A5AC52-2E0E-49F5-BC57-0CBD40E6EAA0}" srcOrd="8" destOrd="0" presId="urn:microsoft.com/office/officeart/2008/layout/LinedList"/>
    <dgm:cxn modelId="{D2E6C4A6-AB3F-4AF2-B742-75177B366D6F}" type="presParOf" srcId="{82D8D4A0-686A-46AF-81F5-2FF125F5E9A2}" destId="{A6A0A7DF-C605-4FDF-AF2F-88ABD76DE433}" srcOrd="9" destOrd="0" presId="urn:microsoft.com/office/officeart/2008/layout/LinedList"/>
    <dgm:cxn modelId="{E2BEAD5A-7D3E-4835-B5FB-31813B6B2265}" type="presParOf" srcId="{82D8D4A0-686A-46AF-81F5-2FF125F5E9A2}" destId="{4C45AF2C-03BA-4280-BD08-6684263E637E}" srcOrd="10" destOrd="0" presId="urn:microsoft.com/office/officeart/2008/layout/LinedList"/>
    <dgm:cxn modelId="{FA522739-2929-4D4B-B051-D87B1EEC1411}" type="presParOf" srcId="{4C45AF2C-03BA-4280-BD08-6684263E637E}" destId="{3A332D0B-E060-4BEB-B2BE-D32EA2C4E599}" srcOrd="0" destOrd="0" presId="urn:microsoft.com/office/officeart/2008/layout/LinedList"/>
    <dgm:cxn modelId="{48FB4064-F4F2-44A1-9755-871D9062B2C9}" type="presParOf" srcId="{4C45AF2C-03BA-4280-BD08-6684263E637E}" destId="{70B7C99C-E513-4968-B83A-79B0ECFF82BC}" srcOrd="1" destOrd="0" presId="urn:microsoft.com/office/officeart/2008/layout/LinedList"/>
    <dgm:cxn modelId="{1DD38FDA-553E-4746-AD18-EECBFEFCE7E7}" type="presParOf" srcId="{4C45AF2C-03BA-4280-BD08-6684263E637E}" destId="{04306D59-9D99-4ABA-8EF7-801E1366FD51}" srcOrd="2" destOrd="0" presId="urn:microsoft.com/office/officeart/2008/layout/LinedList"/>
    <dgm:cxn modelId="{B23C282E-7154-4064-A95E-F57075661ECD}" type="presParOf" srcId="{82D8D4A0-686A-46AF-81F5-2FF125F5E9A2}" destId="{57B36B4A-6269-4856-813F-7CCECF3D2007}" srcOrd="11" destOrd="0" presId="urn:microsoft.com/office/officeart/2008/layout/LinedList"/>
    <dgm:cxn modelId="{F0C18F0B-E82B-459F-9F1E-8DD2FA1BCE2B}" type="presParOf" srcId="{82D8D4A0-686A-46AF-81F5-2FF125F5E9A2}" destId="{C29660D8-DD3E-44EB-B2FF-1259432DC240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89A41-E511-4799-8130-10A8E2442597}">
      <dsp:nvSpPr>
        <dsp:cNvPr id="0" name=""/>
        <dsp:cNvSpPr/>
      </dsp:nvSpPr>
      <dsp:spPr>
        <a:xfrm>
          <a:off x="0" y="2069"/>
          <a:ext cx="64992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E6901-65C6-4318-A3A3-7EAB986D1A50}">
      <dsp:nvSpPr>
        <dsp:cNvPr id="0" name=""/>
        <dsp:cNvSpPr/>
      </dsp:nvSpPr>
      <dsp:spPr>
        <a:xfrm>
          <a:off x="0" y="2069"/>
          <a:ext cx="2027095" cy="4234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accent2">
                  <a:lumMod val="75000"/>
                </a:schemeClr>
              </a:solidFill>
            </a:rPr>
            <a:t>Outline</a:t>
          </a:r>
          <a:endParaRPr lang="en-US" sz="32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0" y="2069"/>
        <a:ext cx="2027095" cy="4234693"/>
      </dsp:txXfrm>
    </dsp:sp>
    <dsp:sp modelId="{E4435D31-419F-4C77-99FD-C6EF2B03AEA8}">
      <dsp:nvSpPr>
        <dsp:cNvPr id="0" name=""/>
        <dsp:cNvSpPr/>
      </dsp:nvSpPr>
      <dsp:spPr>
        <a:xfrm>
          <a:off x="2114797" y="44113"/>
          <a:ext cx="4384460" cy="906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Describe datasets in detail(number of attributes , number of records ,data resources)</a:t>
          </a:r>
          <a:endParaRPr lang="en-US" sz="1800" kern="1200" dirty="0"/>
        </a:p>
      </dsp:txBody>
      <dsp:txXfrm>
        <a:off x="2114797" y="44113"/>
        <a:ext cx="4384460" cy="906373"/>
      </dsp:txXfrm>
    </dsp:sp>
    <dsp:sp modelId="{A21CFE42-72B5-451F-AFB0-F9E151D3BC39}">
      <dsp:nvSpPr>
        <dsp:cNvPr id="0" name=""/>
        <dsp:cNvSpPr/>
      </dsp:nvSpPr>
      <dsp:spPr>
        <a:xfrm>
          <a:off x="2027095" y="971818"/>
          <a:ext cx="44682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F4ACB-73FC-4053-A05C-DD13417CD8C7}">
      <dsp:nvSpPr>
        <dsp:cNvPr id="0" name=""/>
        <dsp:cNvSpPr/>
      </dsp:nvSpPr>
      <dsp:spPr>
        <a:xfrm>
          <a:off x="2103245" y="885894"/>
          <a:ext cx="4384460" cy="180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1-T-test for my analysis. </a:t>
          </a:r>
        </a:p>
        <a:p>
          <a:pPr lvl="0" algn="l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1600" kern="1200" dirty="0" smtClean="0"/>
            <a:t>.</a:t>
          </a:r>
          <a:r>
            <a:rPr lang="en-US" sz="1600" kern="1200" dirty="0" smtClean="0"/>
            <a:t>2-Visualize my results using boxplots</a:t>
          </a:r>
        </a:p>
        <a:p>
          <a:pPr lvl="0" algn="l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1600" kern="1200" dirty="0" smtClean="0"/>
            <a:t>.</a:t>
          </a:r>
          <a:r>
            <a:rPr lang="en-US" sz="1600" kern="1200" dirty="0" smtClean="0"/>
            <a:t>3-Visualize my results using histograms</a:t>
          </a:r>
        </a:p>
        <a:p>
          <a:pPr lvl="0" algn="l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4-Visualize my results using plot with function paired()between two groups(</a:t>
          </a:r>
          <a:r>
            <a:rPr lang="en-US" sz="1600" kern="1200" dirty="0" err="1" smtClean="0"/>
            <a:t>treat,untreat</a:t>
          </a:r>
          <a:r>
            <a:rPr lang="en-US" sz="1600" kern="1200" dirty="0" smtClean="0"/>
            <a:t>)</a:t>
          </a:r>
          <a:endParaRPr lang="ar-EG" sz="1600" kern="1200" dirty="0" smtClean="0"/>
        </a:p>
        <a:p>
          <a:pPr lvl="0" algn="l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1600" kern="1200" dirty="0" smtClean="0"/>
            <a:t>   </a:t>
          </a:r>
          <a:r>
            <a:rPr lang="en-US" sz="1600" kern="1200" dirty="0" smtClean="0"/>
            <a:t>5-Using function summarise().</a:t>
          </a:r>
          <a:endParaRPr lang="en-US" sz="1600" kern="1200" dirty="0"/>
        </a:p>
      </dsp:txBody>
      <dsp:txXfrm>
        <a:off x="2103245" y="885894"/>
        <a:ext cx="4384460" cy="1803278"/>
      </dsp:txXfrm>
    </dsp:sp>
    <dsp:sp modelId="{CF8D3A0B-1865-4AD4-A9BB-90669408C314}">
      <dsp:nvSpPr>
        <dsp:cNvPr id="0" name=""/>
        <dsp:cNvSpPr/>
      </dsp:nvSpPr>
      <dsp:spPr>
        <a:xfrm>
          <a:off x="2031018" y="2879275"/>
          <a:ext cx="44682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D7D28-7730-4250-95EE-7C502BDB2BEC}">
      <dsp:nvSpPr>
        <dsp:cNvPr id="0" name=""/>
        <dsp:cNvSpPr/>
      </dsp:nvSpPr>
      <dsp:spPr>
        <a:xfrm>
          <a:off x="2110874" y="2901848"/>
          <a:ext cx="4384460" cy="787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2110874" y="2901848"/>
        <a:ext cx="4384460" cy="787620"/>
      </dsp:txXfrm>
    </dsp:sp>
    <dsp:sp modelId="{69A5AC52-2E0E-49F5-BC57-0CBD40E6EAA0}">
      <dsp:nvSpPr>
        <dsp:cNvPr id="0" name=""/>
        <dsp:cNvSpPr/>
      </dsp:nvSpPr>
      <dsp:spPr>
        <a:xfrm>
          <a:off x="2027095" y="3689468"/>
          <a:ext cx="44682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7C99C-E513-4968-B83A-79B0ECFF82BC}">
      <dsp:nvSpPr>
        <dsp:cNvPr id="0" name=""/>
        <dsp:cNvSpPr/>
      </dsp:nvSpPr>
      <dsp:spPr>
        <a:xfrm>
          <a:off x="2110874" y="3666742"/>
          <a:ext cx="4384460" cy="416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Results of the analysis</a:t>
          </a:r>
          <a:endParaRPr lang="en-US" sz="1800" kern="1200" dirty="0"/>
        </a:p>
      </dsp:txBody>
      <dsp:txXfrm>
        <a:off x="2110874" y="3666742"/>
        <a:ext cx="4384460" cy="416809"/>
      </dsp:txXfrm>
    </dsp:sp>
    <dsp:sp modelId="{57B36B4A-6269-4856-813F-7CCECF3D2007}">
      <dsp:nvSpPr>
        <dsp:cNvPr id="0" name=""/>
        <dsp:cNvSpPr/>
      </dsp:nvSpPr>
      <dsp:spPr>
        <a:xfrm>
          <a:off x="2027095" y="4169653"/>
          <a:ext cx="44682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10197-2239-4AFF-AE4D-B87D3F96358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992B3-D728-49D1-8FCA-2DC0D5244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4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D8C5-A31A-439E-9BE9-D8CEEB64525F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presentationstemplate.com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38FE-069F-46A5-BA21-FC5FA96184A1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994956" y="3103480"/>
            <a:ext cx="5742760" cy="5413537"/>
            <a:chOff x="-994956" y="3103480"/>
            <a:chExt cx="5742760" cy="5413537"/>
          </a:xfrm>
        </p:grpSpPr>
        <p:sp>
          <p:nvSpPr>
            <p:cNvPr id="9" name="Freeform 8"/>
            <p:cNvSpPr/>
            <p:nvPr userDrawn="1"/>
          </p:nvSpPr>
          <p:spPr>
            <a:xfrm rot="5400000">
              <a:off x="-830345" y="2938869"/>
              <a:ext cx="5413537" cy="5742760"/>
            </a:xfrm>
            <a:custGeom>
              <a:avLst/>
              <a:gdLst>
                <a:gd name="connsiteX0" fmla="*/ 270953 w 4369852"/>
                <a:gd name="connsiteY0" fmla="*/ 4052106 h 4486023"/>
                <a:gd name="connsiteX1" fmla="*/ 461453 w 4369852"/>
                <a:gd name="connsiteY1" fmla="*/ 3004356 h 4486023"/>
                <a:gd name="connsiteX2" fmla="*/ 1718753 w 4369852"/>
                <a:gd name="connsiteY2" fmla="*/ 2680506 h 4486023"/>
                <a:gd name="connsiteX3" fmla="*/ 1928303 w 4369852"/>
                <a:gd name="connsiteY3" fmla="*/ 1842306 h 4486023"/>
                <a:gd name="connsiteX4" fmla="*/ 2556953 w 4369852"/>
                <a:gd name="connsiteY4" fmla="*/ 1232706 h 4486023"/>
                <a:gd name="connsiteX5" fmla="*/ 2537903 w 4369852"/>
                <a:gd name="connsiteY5" fmla="*/ 718356 h 4486023"/>
                <a:gd name="connsiteX6" fmla="*/ 3071303 w 4369852"/>
                <a:gd name="connsiteY6" fmla="*/ 242106 h 4486023"/>
                <a:gd name="connsiteX7" fmla="*/ 4023803 w 4369852"/>
                <a:gd name="connsiteY7" fmla="*/ 337356 h 4486023"/>
                <a:gd name="connsiteX8" fmla="*/ 4061903 w 4369852"/>
                <a:gd name="connsiteY8" fmla="*/ 4204506 h 4486023"/>
                <a:gd name="connsiteX9" fmla="*/ 270953 w 4369852"/>
                <a:gd name="connsiteY9" fmla="*/ 4052106 h 44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69852" h="4486023">
                  <a:moveTo>
                    <a:pt x="270953" y="4052106"/>
                  </a:moveTo>
                  <a:cubicBezTo>
                    <a:pt x="-329122" y="3852081"/>
                    <a:pt x="220153" y="3232956"/>
                    <a:pt x="461453" y="3004356"/>
                  </a:cubicBezTo>
                  <a:cubicBezTo>
                    <a:pt x="702753" y="2775756"/>
                    <a:pt x="1474278" y="2874181"/>
                    <a:pt x="1718753" y="2680506"/>
                  </a:cubicBezTo>
                  <a:cubicBezTo>
                    <a:pt x="1963228" y="2486831"/>
                    <a:pt x="1788603" y="2083606"/>
                    <a:pt x="1928303" y="1842306"/>
                  </a:cubicBezTo>
                  <a:cubicBezTo>
                    <a:pt x="2068003" y="1601006"/>
                    <a:pt x="2455353" y="1420031"/>
                    <a:pt x="2556953" y="1232706"/>
                  </a:cubicBezTo>
                  <a:cubicBezTo>
                    <a:pt x="2658553" y="1045381"/>
                    <a:pt x="2452178" y="883456"/>
                    <a:pt x="2537903" y="718356"/>
                  </a:cubicBezTo>
                  <a:cubicBezTo>
                    <a:pt x="2623628" y="553256"/>
                    <a:pt x="2823653" y="305606"/>
                    <a:pt x="3071303" y="242106"/>
                  </a:cubicBezTo>
                  <a:cubicBezTo>
                    <a:pt x="3318953" y="178606"/>
                    <a:pt x="3858703" y="-323044"/>
                    <a:pt x="4023803" y="337356"/>
                  </a:cubicBezTo>
                  <a:cubicBezTo>
                    <a:pt x="4188903" y="997756"/>
                    <a:pt x="4690553" y="3582206"/>
                    <a:pt x="4061903" y="4204506"/>
                  </a:cubicBezTo>
                  <a:cubicBezTo>
                    <a:pt x="3433253" y="4826806"/>
                    <a:pt x="871028" y="4252131"/>
                    <a:pt x="270953" y="405210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1700000">
              <a:off x="1302906" y="5557838"/>
              <a:ext cx="516996" cy="50482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1700000">
              <a:off x="459358" y="4308396"/>
              <a:ext cx="516996" cy="50482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1700000">
              <a:off x="304952" y="5974883"/>
              <a:ext cx="516996" cy="50482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1700000">
              <a:off x="1869651" y="5308979"/>
              <a:ext cx="1366838" cy="13346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970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2040-C1F3-4733-95BD-9D13B20D0E29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presentationstemplate.com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38FE-069F-46A5-BA21-FC5FA961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8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9483-FFC1-4629-89FF-83D9367C643A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presentationstemplate.com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38FE-069F-46A5-BA21-FC5FA961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64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7D10-43AC-4B12-8724-2C7AB387F8D3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presentationstemplate.com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38FE-069F-46A5-BA21-FC5FA961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0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7839-1558-4874-AF86-87F8D1B72B12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presentationstemplate.com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38FE-069F-46A5-BA21-FC5FA96184A1}" type="slidenum">
              <a:rPr lang="en-US" smtClean="0"/>
              <a:t>‹#›</a:t>
            </a:fld>
            <a:endParaRPr lang="en-US"/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7437844" y="-1566490"/>
            <a:ext cx="5742760" cy="5413537"/>
            <a:chOff x="7323544" y="-1007493"/>
            <a:chExt cx="5742760" cy="5413537"/>
          </a:xfrm>
        </p:grpSpPr>
        <p:sp>
          <p:nvSpPr>
            <p:cNvPr id="7" name="Freeform 6"/>
            <p:cNvSpPr/>
            <p:nvPr userDrawn="1"/>
          </p:nvSpPr>
          <p:spPr>
            <a:xfrm rot="15300000">
              <a:off x="7488155" y="-1172104"/>
              <a:ext cx="5413537" cy="5742760"/>
            </a:xfrm>
            <a:custGeom>
              <a:avLst/>
              <a:gdLst>
                <a:gd name="connsiteX0" fmla="*/ 270953 w 4369852"/>
                <a:gd name="connsiteY0" fmla="*/ 4052106 h 4486023"/>
                <a:gd name="connsiteX1" fmla="*/ 461453 w 4369852"/>
                <a:gd name="connsiteY1" fmla="*/ 3004356 h 4486023"/>
                <a:gd name="connsiteX2" fmla="*/ 1718753 w 4369852"/>
                <a:gd name="connsiteY2" fmla="*/ 2680506 h 4486023"/>
                <a:gd name="connsiteX3" fmla="*/ 1928303 w 4369852"/>
                <a:gd name="connsiteY3" fmla="*/ 1842306 h 4486023"/>
                <a:gd name="connsiteX4" fmla="*/ 2556953 w 4369852"/>
                <a:gd name="connsiteY4" fmla="*/ 1232706 h 4486023"/>
                <a:gd name="connsiteX5" fmla="*/ 2537903 w 4369852"/>
                <a:gd name="connsiteY5" fmla="*/ 718356 h 4486023"/>
                <a:gd name="connsiteX6" fmla="*/ 3071303 w 4369852"/>
                <a:gd name="connsiteY6" fmla="*/ 242106 h 4486023"/>
                <a:gd name="connsiteX7" fmla="*/ 4023803 w 4369852"/>
                <a:gd name="connsiteY7" fmla="*/ 337356 h 4486023"/>
                <a:gd name="connsiteX8" fmla="*/ 4061903 w 4369852"/>
                <a:gd name="connsiteY8" fmla="*/ 4204506 h 4486023"/>
                <a:gd name="connsiteX9" fmla="*/ 270953 w 4369852"/>
                <a:gd name="connsiteY9" fmla="*/ 4052106 h 44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69852" h="4486023">
                  <a:moveTo>
                    <a:pt x="270953" y="4052106"/>
                  </a:moveTo>
                  <a:cubicBezTo>
                    <a:pt x="-329122" y="3852081"/>
                    <a:pt x="220153" y="3232956"/>
                    <a:pt x="461453" y="3004356"/>
                  </a:cubicBezTo>
                  <a:cubicBezTo>
                    <a:pt x="702753" y="2775756"/>
                    <a:pt x="1474278" y="2874181"/>
                    <a:pt x="1718753" y="2680506"/>
                  </a:cubicBezTo>
                  <a:cubicBezTo>
                    <a:pt x="1963228" y="2486831"/>
                    <a:pt x="1788603" y="2083606"/>
                    <a:pt x="1928303" y="1842306"/>
                  </a:cubicBezTo>
                  <a:cubicBezTo>
                    <a:pt x="2068003" y="1601006"/>
                    <a:pt x="2455353" y="1420031"/>
                    <a:pt x="2556953" y="1232706"/>
                  </a:cubicBezTo>
                  <a:cubicBezTo>
                    <a:pt x="2658553" y="1045381"/>
                    <a:pt x="2452178" y="883456"/>
                    <a:pt x="2537903" y="718356"/>
                  </a:cubicBezTo>
                  <a:cubicBezTo>
                    <a:pt x="2623628" y="553256"/>
                    <a:pt x="2823653" y="305606"/>
                    <a:pt x="3071303" y="242106"/>
                  </a:cubicBezTo>
                  <a:cubicBezTo>
                    <a:pt x="3318953" y="178606"/>
                    <a:pt x="3858703" y="-323044"/>
                    <a:pt x="4023803" y="337356"/>
                  </a:cubicBezTo>
                  <a:cubicBezTo>
                    <a:pt x="4188903" y="997756"/>
                    <a:pt x="4690553" y="3582206"/>
                    <a:pt x="4061903" y="4204506"/>
                  </a:cubicBezTo>
                  <a:cubicBezTo>
                    <a:pt x="3433253" y="4826806"/>
                    <a:pt x="871028" y="4252131"/>
                    <a:pt x="270953" y="405210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9465204" y="1154447"/>
              <a:ext cx="516996" cy="50482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502121" y="55565"/>
              <a:ext cx="516996" cy="50482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390079" y="440990"/>
              <a:ext cx="516996" cy="50482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648156" y="536907"/>
              <a:ext cx="1366838" cy="1334652"/>
            </a:xfrm>
            <a:prstGeom prst="rect">
              <a:avLst/>
            </a:prstGeom>
          </p:spPr>
        </p:pic>
      </p:grpSp>
      <p:grpSp>
        <p:nvGrpSpPr>
          <p:cNvPr id="66" name="Group 65"/>
          <p:cNvGrpSpPr/>
          <p:nvPr userDrawn="1"/>
        </p:nvGrpSpPr>
        <p:grpSpPr>
          <a:xfrm>
            <a:off x="141853" y="5230743"/>
            <a:ext cx="1477399" cy="1502964"/>
            <a:chOff x="141853" y="5230743"/>
            <a:chExt cx="1477399" cy="1502964"/>
          </a:xfrm>
        </p:grpSpPr>
        <p:grpSp>
          <p:nvGrpSpPr>
            <p:cNvPr id="14" name="Group 4"/>
            <p:cNvGrpSpPr>
              <a:grpSpLocks noChangeAspect="1"/>
            </p:cNvGrpSpPr>
            <p:nvPr userDrawn="1"/>
          </p:nvGrpSpPr>
          <p:grpSpPr bwMode="auto">
            <a:xfrm>
              <a:off x="1093789" y="5707063"/>
              <a:ext cx="525463" cy="511175"/>
              <a:chOff x="689" y="3595"/>
              <a:chExt cx="331" cy="322"/>
            </a:xfrm>
            <a:solidFill>
              <a:schemeClr val="accent3"/>
            </a:solidFill>
          </p:grpSpPr>
          <p:sp>
            <p:nvSpPr>
              <p:cNvPr id="16" name="Freeform 5"/>
              <p:cNvSpPr>
                <a:spLocks/>
              </p:cNvSpPr>
              <p:nvPr userDrawn="1"/>
            </p:nvSpPr>
            <p:spPr bwMode="auto">
              <a:xfrm>
                <a:off x="689" y="3595"/>
                <a:ext cx="331" cy="322"/>
              </a:xfrm>
              <a:custGeom>
                <a:avLst/>
                <a:gdLst>
                  <a:gd name="T0" fmla="*/ 626 w 651"/>
                  <a:gd name="T1" fmla="*/ 371 h 634"/>
                  <a:gd name="T2" fmla="*/ 590 w 651"/>
                  <a:gd name="T3" fmla="*/ 406 h 634"/>
                  <a:gd name="T4" fmla="*/ 539 w 651"/>
                  <a:gd name="T5" fmla="*/ 389 h 634"/>
                  <a:gd name="T6" fmla="*/ 553 w 651"/>
                  <a:gd name="T7" fmla="*/ 306 h 634"/>
                  <a:gd name="T8" fmla="*/ 526 w 651"/>
                  <a:gd name="T9" fmla="*/ 194 h 634"/>
                  <a:gd name="T10" fmla="*/ 565 w 651"/>
                  <a:gd name="T11" fmla="*/ 165 h 634"/>
                  <a:gd name="T12" fmla="*/ 612 w 651"/>
                  <a:gd name="T13" fmla="*/ 176 h 634"/>
                  <a:gd name="T14" fmla="*/ 597 w 651"/>
                  <a:gd name="T15" fmla="*/ 125 h 634"/>
                  <a:gd name="T16" fmla="*/ 546 w 651"/>
                  <a:gd name="T17" fmla="*/ 110 h 634"/>
                  <a:gd name="T18" fmla="*/ 552 w 651"/>
                  <a:gd name="T19" fmla="*/ 151 h 634"/>
                  <a:gd name="T20" fmla="*/ 517 w 651"/>
                  <a:gd name="T21" fmla="*/ 177 h 634"/>
                  <a:gd name="T22" fmla="*/ 416 w 651"/>
                  <a:gd name="T23" fmla="*/ 86 h 634"/>
                  <a:gd name="T24" fmla="*/ 419 w 651"/>
                  <a:gd name="T25" fmla="*/ 55 h 634"/>
                  <a:gd name="T26" fmla="*/ 450 w 651"/>
                  <a:gd name="T27" fmla="*/ 40 h 634"/>
                  <a:gd name="T28" fmla="*/ 416 w 651"/>
                  <a:gd name="T29" fmla="*/ 13 h 634"/>
                  <a:gd name="T30" fmla="*/ 374 w 651"/>
                  <a:gd name="T31" fmla="*/ 27 h 634"/>
                  <a:gd name="T32" fmla="*/ 401 w 651"/>
                  <a:gd name="T33" fmla="*/ 53 h 634"/>
                  <a:gd name="T34" fmla="*/ 398 w 651"/>
                  <a:gd name="T35" fmla="*/ 78 h 634"/>
                  <a:gd name="T36" fmla="*/ 309 w 651"/>
                  <a:gd name="T37" fmla="*/ 61 h 634"/>
                  <a:gd name="T38" fmla="*/ 226 w 651"/>
                  <a:gd name="T39" fmla="*/ 75 h 634"/>
                  <a:gd name="T40" fmla="*/ 218 w 651"/>
                  <a:gd name="T41" fmla="*/ 51 h 634"/>
                  <a:gd name="T42" fmla="*/ 246 w 651"/>
                  <a:gd name="T43" fmla="*/ 22 h 634"/>
                  <a:gd name="T44" fmla="*/ 196 w 651"/>
                  <a:gd name="T45" fmla="*/ 4 h 634"/>
                  <a:gd name="T46" fmla="*/ 155 w 651"/>
                  <a:gd name="T47" fmla="*/ 36 h 634"/>
                  <a:gd name="T48" fmla="*/ 199 w 651"/>
                  <a:gd name="T49" fmla="*/ 55 h 634"/>
                  <a:gd name="T50" fmla="*/ 208 w 651"/>
                  <a:gd name="T51" fmla="*/ 82 h 634"/>
                  <a:gd name="T52" fmla="*/ 98 w 651"/>
                  <a:gd name="T53" fmla="*/ 180 h 634"/>
                  <a:gd name="T54" fmla="*/ 67 w 651"/>
                  <a:gd name="T55" fmla="*/ 161 h 634"/>
                  <a:gd name="T56" fmla="*/ 67 w 651"/>
                  <a:gd name="T57" fmla="*/ 160 h 634"/>
                  <a:gd name="T58" fmla="*/ 47 w 651"/>
                  <a:gd name="T59" fmla="*/ 99 h 634"/>
                  <a:gd name="T60" fmla="*/ 6 w 651"/>
                  <a:gd name="T61" fmla="*/ 149 h 634"/>
                  <a:gd name="T62" fmla="*/ 26 w 651"/>
                  <a:gd name="T63" fmla="*/ 210 h 634"/>
                  <a:gd name="T64" fmla="*/ 61 w 651"/>
                  <a:gd name="T65" fmla="*/ 180 h 634"/>
                  <a:gd name="T66" fmla="*/ 89 w 651"/>
                  <a:gd name="T67" fmla="*/ 197 h 634"/>
                  <a:gd name="T68" fmla="*/ 64 w 651"/>
                  <a:gd name="T69" fmla="*/ 306 h 634"/>
                  <a:gd name="T70" fmla="*/ 95 w 651"/>
                  <a:gd name="T71" fmla="*/ 425 h 634"/>
                  <a:gd name="T72" fmla="*/ 73 w 651"/>
                  <a:gd name="T73" fmla="*/ 431 h 634"/>
                  <a:gd name="T74" fmla="*/ 32 w 651"/>
                  <a:gd name="T75" fmla="*/ 400 h 634"/>
                  <a:gd name="T76" fmla="*/ 27 w 651"/>
                  <a:gd name="T77" fmla="*/ 453 h 634"/>
                  <a:gd name="T78" fmla="*/ 69 w 651"/>
                  <a:gd name="T79" fmla="*/ 486 h 634"/>
                  <a:gd name="T80" fmla="*/ 79 w 651"/>
                  <a:gd name="T81" fmla="*/ 449 h 634"/>
                  <a:gd name="T82" fmla="*/ 105 w 651"/>
                  <a:gd name="T83" fmla="*/ 441 h 634"/>
                  <a:gd name="T84" fmla="*/ 249 w 651"/>
                  <a:gd name="T85" fmla="*/ 543 h 634"/>
                  <a:gd name="T86" fmla="*/ 247 w 651"/>
                  <a:gd name="T87" fmla="*/ 569 h 634"/>
                  <a:gd name="T88" fmla="*/ 192 w 651"/>
                  <a:gd name="T89" fmla="*/ 589 h 634"/>
                  <a:gd name="T90" fmla="*/ 241 w 651"/>
                  <a:gd name="T91" fmla="*/ 628 h 634"/>
                  <a:gd name="T92" fmla="*/ 300 w 651"/>
                  <a:gd name="T93" fmla="*/ 609 h 634"/>
                  <a:gd name="T94" fmla="*/ 265 w 651"/>
                  <a:gd name="T95" fmla="*/ 573 h 634"/>
                  <a:gd name="T96" fmla="*/ 267 w 651"/>
                  <a:gd name="T97" fmla="*/ 547 h 634"/>
                  <a:gd name="T98" fmla="*/ 309 w 651"/>
                  <a:gd name="T99" fmla="*/ 550 h 634"/>
                  <a:gd name="T100" fmla="*/ 452 w 651"/>
                  <a:gd name="T101" fmla="*/ 504 h 634"/>
                  <a:gd name="T102" fmla="*/ 460 w 651"/>
                  <a:gd name="T103" fmla="*/ 523 h 634"/>
                  <a:gd name="T104" fmla="*/ 440 w 651"/>
                  <a:gd name="T105" fmla="*/ 567 h 634"/>
                  <a:gd name="T106" fmla="*/ 492 w 651"/>
                  <a:gd name="T107" fmla="*/ 562 h 634"/>
                  <a:gd name="T108" fmla="*/ 516 w 651"/>
                  <a:gd name="T109" fmla="*/ 515 h 634"/>
                  <a:gd name="T110" fmla="*/ 476 w 651"/>
                  <a:gd name="T111" fmla="*/ 513 h 634"/>
                  <a:gd name="T112" fmla="*/ 467 w 651"/>
                  <a:gd name="T113" fmla="*/ 492 h 634"/>
                  <a:gd name="T114" fmla="*/ 532 w 651"/>
                  <a:gd name="T115" fmla="*/ 406 h 634"/>
                  <a:gd name="T116" fmla="*/ 586 w 651"/>
                  <a:gd name="T117" fmla="*/ 424 h 634"/>
                  <a:gd name="T118" fmla="*/ 607 w 651"/>
                  <a:gd name="T119" fmla="*/ 478 h 634"/>
                  <a:gd name="T120" fmla="*/ 646 w 651"/>
                  <a:gd name="T121" fmla="*/ 430 h 634"/>
                  <a:gd name="T122" fmla="*/ 626 w 651"/>
                  <a:gd name="T123" fmla="*/ 371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1" h="634">
                    <a:moveTo>
                      <a:pt x="626" y="371"/>
                    </a:moveTo>
                    <a:cubicBezTo>
                      <a:pt x="612" y="368"/>
                      <a:pt x="598" y="383"/>
                      <a:pt x="590" y="406"/>
                    </a:cubicBezTo>
                    <a:cubicBezTo>
                      <a:pt x="539" y="389"/>
                      <a:pt x="539" y="389"/>
                      <a:pt x="539" y="389"/>
                    </a:cubicBezTo>
                    <a:cubicBezTo>
                      <a:pt x="548" y="363"/>
                      <a:pt x="553" y="335"/>
                      <a:pt x="553" y="306"/>
                    </a:cubicBezTo>
                    <a:cubicBezTo>
                      <a:pt x="553" y="265"/>
                      <a:pt x="544" y="227"/>
                      <a:pt x="526" y="194"/>
                    </a:cubicBezTo>
                    <a:cubicBezTo>
                      <a:pt x="565" y="165"/>
                      <a:pt x="565" y="165"/>
                      <a:pt x="565" y="165"/>
                    </a:cubicBezTo>
                    <a:cubicBezTo>
                      <a:pt x="582" y="180"/>
                      <a:pt x="602" y="185"/>
                      <a:pt x="612" y="176"/>
                    </a:cubicBezTo>
                    <a:cubicBezTo>
                      <a:pt x="622" y="166"/>
                      <a:pt x="615" y="143"/>
                      <a:pt x="597" y="125"/>
                    </a:cubicBezTo>
                    <a:cubicBezTo>
                      <a:pt x="579" y="107"/>
                      <a:pt x="556" y="100"/>
                      <a:pt x="546" y="110"/>
                    </a:cubicBezTo>
                    <a:cubicBezTo>
                      <a:pt x="538" y="118"/>
                      <a:pt x="541" y="135"/>
                      <a:pt x="552" y="151"/>
                    </a:cubicBezTo>
                    <a:cubicBezTo>
                      <a:pt x="517" y="177"/>
                      <a:pt x="517" y="177"/>
                      <a:pt x="517" y="177"/>
                    </a:cubicBezTo>
                    <a:cubicBezTo>
                      <a:pt x="493" y="138"/>
                      <a:pt x="458" y="106"/>
                      <a:pt x="416" y="86"/>
                    </a:cubicBezTo>
                    <a:cubicBezTo>
                      <a:pt x="419" y="55"/>
                      <a:pt x="419" y="55"/>
                      <a:pt x="419" y="55"/>
                    </a:cubicBezTo>
                    <a:cubicBezTo>
                      <a:pt x="435" y="56"/>
                      <a:pt x="448" y="50"/>
                      <a:pt x="450" y="40"/>
                    </a:cubicBezTo>
                    <a:cubicBezTo>
                      <a:pt x="452" y="29"/>
                      <a:pt x="437" y="17"/>
                      <a:pt x="416" y="13"/>
                    </a:cubicBezTo>
                    <a:cubicBezTo>
                      <a:pt x="395" y="9"/>
                      <a:pt x="376" y="15"/>
                      <a:pt x="374" y="27"/>
                    </a:cubicBezTo>
                    <a:cubicBezTo>
                      <a:pt x="372" y="37"/>
                      <a:pt x="384" y="47"/>
                      <a:pt x="401" y="53"/>
                    </a:cubicBezTo>
                    <a:cubicBezTo>
                      <a:pt x="398" y="78"/>
                      <a:pt x="398" y="78"/>
                      <a:pt x="398" y="78"/>
                    </a:cubicBezTo>
                    <a:cubicBezTo>
                      <a:pt x="370" y="67"/>
                      <a:pt x="340" y="61"/>
                      <a:pt x="309" y="61"/>
                    </a:cubicBezTo>
                    <a:cubicBezTo>
                      <a:pt x="280" y="61"/>
                      <a:pt x="252" y="66"/>
                      <a:pt x="226" y="75"/>
                    </a:cubicBezTo>
                    <a:cubicBezTo>
                      <a:pt x="218" y="51"/>
                      <a:pt x="218" y="51"/>
                      <a:pt x="218" y="51"/>
                    </a:cubicBezTo>
                    <a:cubicBezTo>
                      <a:pt x="236" y="45"/>
                      <a:pt x="248" y="33"/>
                      <a:pt x="246" y="22"/>
                    </a:cubicBezTo>
                    <a:cubicBezTo>
                      <a:pt x="244" y="8"/>
                      <a:pt x="222" y="0"/>
                      <a:pt x="196" y="4"/>
                    </a:cubicBezTo>
                    <a:cubicBezTo>
                      <a:pt x="171" y="8"/>
                      <a:pt x="153" y="22"/>
                      <a:pt x="155" y="36"/>
                    </a:cubicBezTo>
                    <a:cubicBezTo>
                      <a:pt x="157" y="49"/>
                      <a:pt x="176" y="57"/>
                      <a:pt x="199" y="5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162" y="103"/>
                      <a:pt x="124" y="137"/>
                      <a:pt x="98" y="180"/>
                    </a:cubicBezTo>
                    <a:cubicBezTo>
                      <a:pt x="67" y="161"/>
                      <a:pt x="67" y="161"/>
                      <a:pt x="67" y="161"/>
                    </a:cubicBezTo>
                    <a:cubicBezTo>
                      <a:pt x="67" y="161"/>
                      <a:pt x="67" y="160"/>
                      <a:pt x="67" y="160"/>
                    </a:cubicBezTo>
                    <a:cubicBezTo>
                      <a:pt x="72" y="129"/>
                      <a:pt x="63" y="102"/>
                      <a:pt x="47" y="99"/>
                    </a:cubicBezTo>
                    <a:cubicBezTo>
                      <a:pt x="30" y="96"/>
                      <a:pt x="12" y="118"/>
                      <a:pt x="6" y="149"/>
                    </a:cubicBezTo>
                    <a:cubicBezTo>
                      <a:pt x="0" y="179"/>
                      <a:pt x="10" y="207"/>
                      <a:pt x="26" y="210"/>
                    </a:cubicBezTo>
                    <a:cubicBezTo>
                      <a:pt x="39" y="212"/>
                      <a:pt x="53" y="199"/>
                      <a:pt x="61" y="180"/>
                    </a:cubicBezTo>
                    <a:cubicBezTo>
                      <a:pt x="89" y="197"/>
                      <a:pt x="89" y="197"/>
                      <a:pt x="89" y="197"/>
                    </a:cubicBezTo>
                    <a:cubicBezTo>
                      <a:pt x="73" y="229"/>
                      <a:pt x="64" y="266"/>
                      <a:pt x="64" y="306"/>
                    </a:cubicBezTo>
                    <a:cubicBezTo>
                      <a:pt x="64" y="349"/>
                      <a:pt x="75" y="389"/>
                      <a:pt x="95" y="425"/>
                    </a:cubicBezTo>
                    <a:cubicBezTo>
                      <a:pt x="73" y="431"/>
                      <a:pt x="73" y="431"/>
                      <a:pt x="73" y="431"/>
                    </a:cubicBezTo>
                    <a:cubicBezTo>
                      <a:pt x="62" y="409"/>
                      <a:pt x="45" y="395"/>
                      <a:pt x="32" y="400"/>
                    </a:cubicBezTo>
                    <a:cubicBezTo>
                      <a:pt x="19" y="406"/>
                      <a:pt x="17" y="430"/>
                      <a:pt x="27" y="453"/>
                    </a:cubicBezTo>
                    <a:cubicBezTo>
                      <a:pt x="37" y="477"/>
                      <a:pt x="56" y="491"/>
                      <a:pt x="69" y="486"/>
                    </a:cubicBezTo>
                    <a:cubicBezTo>
                      <a:pt x="79" y="481"/>
                      <a:pt x="82" y="466"/>
                      <a:pt x="79" y="449"/>
                    </a:cubicBezTo>
                    <a:cubicBezTo>
                      <a:pt x="105" y="441"/>
                      <a:pt x="105" y="441"/>
                      <a:pt x="105" y="441"/>
                    </a:cubicBezTo>
                    <a:cubicBezTo>
                      <a:pt x="138" y="491"/>
                      <a:pt x="189" y="528"/>
                      <a:pt x="249" y="543"/>
                    </a:cubicBezTo>
                    <a:cubicBezTo>
                      <a:pt x="247" y="569"/>
                      <a:pt x="247" y="569"/>
                      <a:pt x="247" y="569"/>
                    </a:cubicBezTo>
                    <a:cubicBezTo>
                      <a:pt x="219" y="565"/>
                      <a:pt x="195" y="574"/>
                      <a:pt x="192" y="589"/>
                    </a:cubicBezTo>
                    <a:cubicBezTo>
                      <a:pt x="189" y="605"/>
                      <a:pt x="211" y="623"/>
                      <a:pt x="241" y="628"/>
                    </a:cubicBezTo>
                    <a:cubicBezTo>
                      <a:pt x="270" y="634"/>
                      <a:pt x="297" y="625"/>
                      <a:pt x="300" y="609"/>
                    </a:cubicBezTo>
                    <a:cubicBezTo>
                      <a:pt x="302" y="595"/>
                      <a:pt x="287" y="581"/>
                      <a:pt x="265" y="573"/>
                    </a:cubicBezTo>
                    <a:cubicBezTo>
                      <a:pt x="267" y="547"/>
                      <a:pt x="267" y="547"/>
                      <a:pt x="267" y="547"/>
                    </a:cubicBezTo>
                    <a:cubicBezTo>
                      <a:pt x="281" y="549"/>
                      <a:pt x="295" y="550"/>
                      <a:pt x="309" y="550"/>
                    </a:cubicBezTo>
                    <a:cubicBezTo>
                      <a:pt x="362" y="550"/>
                      <a:pt x="412" y="533"/>
                      <a:pt x="452" y="504"/>
                    </a:cubicBezTo>
                    <a:cubicBezTo>
                      <a:pt x="460" y="523"/>
                      <a:pt x="460" y="523"/>
                      <a:pt x="460" y="523"/>
                    </a:cubicBezTo>
                    <a:cubicBezTo>
                      <a:pt x="441" y="537"/>
                      <a:pt x="432" y="556"/>
                      <a:pt x="440" y="567"/>
                    </a:cubicBezTo>
                    <a:cubicBezTo>
                      <a:pt x="448" y="579"/>
                      <a:pt x="471" y="577"/>
                      <a:pt x="492" y="562"/>
                    </a:cubicBezTo>
                    <a:cubicBezTo>
                      <a:pt x="514" y="548"/>
                      <a:pt x="524" y="527"/>
                      <a:pt x="516" y="515"/>
                    </a:cubicBezTo>
                    <a:cubicBezTo>
                      <a:pt x="510" y="506"/>
                      <a:pt x="494" y="506"/>
                      <a:pt x="476" y="513"/>
                    </a:cubicBezTo>
                    <a:cubicBezTo>
                      <a:pt x="467" y="492"/>
                      <a:pt x="467" y="492"/>
                      <a:pt x="467" y="492"/>
                    </a:cubicBezTo>
                    <a:cubicBezTo>
                      <a:pt x="495" y="469"/>
                      <a:pt x="517" y="439"/>
                      <a:pt x="532" y="406"/>
                    </a:cubicBezTo>
                    <a:cubicBezTo>
                      <a:pt x="586" y="424"/>
                      <a:pt x="586" y="424"/>
                      <a:pt x="586" y="424"/>
                    </a:cubicBezTo>
                    <a:cubicBezTo>
                      <a:pt x="582" y="452"/>
                      <a:pt x="591" y="475"/>
                      <a:pt x="607" y="478"/>
                    </a:cubicBezTo>
                    <a:cubicBezTo>
                      <a:pt x="623" y="481"/>
                      <a:pt x="640" y="459"/>
                      <a:pt x="646" y="430"/>
                    </a:cubicBezTo>
                    <a:cubicBezTo>
                      <a:pt x="651" y="400"/>
                      <a:pt x="642" y="374"/>
                      <a:pt x="626" y="37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6"/>
              <p:cNvSpPr>
                <a:spLocks noChangeArrowheads="1"/>
              </p:cNvSpPr>
              <p:nvPr userDrawn="1"/>
            </p:nvSpPr>
            <p:spPr bwMode="auto">
              <a:xfrm>
                <a:off x="794" y="3685"/>
                <a:ext cx="34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Oval 7"/>
              <p:cNvSpPr>
                <a:spLocks noChangeArrowheads="1"/>
              </p:cNvSpPr>
              <p:nvPr userDrawn="1"/>
            </p:nvSpPr>
            <p:spPr bwMode="auto">
              <a:xfrm>
                <a:off x="806" y="3781"/>
                <a:ext cx="33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Oval 8"/>
              <p:cNvSpPr>
                <a:spLocks noChangeArrowheads="1"/>
              </p:cNvSpPr>
              <p:nvPr userDrawn="1"/>
            </p:nvSpPr>
            <p:spPr bwMode="auto">
              <a:xfrm>
                <a:off x="859" y="3655"/>
                <a:ext cx="46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9"/>
              <p:cNvSpPr>
                <a:spLocks noChangeArrowheads="1"/>
              </p:cNvSpPr>
              <p:nvPr userDrawn="1"/>
            </p:nvSpPr>
            <p:spPr bwMode="auto">
              <a:xfrm>
                <a:off x="882" y="3797"/>
                <a:ext cx="33" cy="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Oval 10"/>
              <p:cNvSpPr>
                <a:spLocks noChangeArrowheads="1"/>
              </p:cNvSpPr>
              <p:nvPr userDrawn="1"/>
            </p:nvSpPr>
            <p:spPr bwMode="auto">
              <a:xfrm>
                <a:off x="859" y="3733"/>
                <a:ext cx="29" cy="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Oval 11"/>
              <p:cNvSpPr>
                <a:spLocks noChangeArrowheads="1"/>
              </p:cNvSpPr>
              <p:nvPr userDrawn="1"/>
            </p:nvSpPr>
            <p:spPr bwMode="auto">
              <a:xfrm>
                <a:off x="758" y="3733"/>
                <a:ext cx="16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2"/>
              <p:cNvSpPr>
                <a:spLocks noEditPoints="1"/>
              </p:cNvSpPr>
              <p:nvPr userDrawn="1"/>
            </p:nvSpPr>
            <p:spPr bwMode="auto">
              <a:xfrm>
                <a:off x="700" y="3608"/>
                <a:ext cx="226" cy="305"/>
              </a:xfrm>
              <a:custGeom>
                <a:avLst/>
                <a:gdLst>
                  <a:gd name="T0" fmla="*/ 228 w 446"/>
                  <a:gd name="T1" fmla="*/ 518 h 603"/>
                  <a:gd name="T2" fmla="*/ 226 w 446"/>
                  <a:gd name="T3" fmla="*/ 544 h 603"/>
                  <a:gd name="T4" fmla="*/ 213 w 446"/>
                  <a:gd name="T5" fmla="*/ 543 h 603"/>
                  <a:gd name="T6" fmla="*/ 171 w 446"/>
                  <a:gd name="T7" fmla="*/ 564 h 603"/>
                  <a:gd name="T8" fmla="*/ 220 w 446"/>
                  <a:gd name="T9" fmla="*/ 603 h 603"/>
                  <a:gd name="T10" fmla="*/ 171 w 446"/>
                  <a:gd name="T11" fmla="*/ 564 h 603"/>
                  <a:gd name="T12" fmla="*/ 213 w 446"/>
                  <a:gd name="T13" fmla="*/ 543 h 603"/>
                  <a:gd name="T14" fmla="*/ 226 w 446"/>
                  <a:gd name="T15" fmla="*/ 544 h 603"/>
                  <a:gd name="T16" fmla="*/ 228 w 446"/>
                  <a:gd name="T17" fmla="*/ 518 h 603"/>
                  <a:gd name="T18" fmla="*/ 228 w 446"/>
                  <a:gd name="T19" fmla="*/ 518 h 603"/>
                  <a:gd name="T20" fmla="*/ 446 w 446"/>
                  <a:gd name="T21" fmla="*/ 467 h 603"/>
                  <a:gd name="T22" fmla="*/ 446 w 446"/>
                  <a:gd name="T23" fmla="*/ 467 h 603"/>
                  <a:gd name="T24" fmla="*/ 446 w 446"/>
                  <a:gd name="T25" fmla="*/ 467 h 603"/>
                  <a:gd name="T26" fmla="*/ 17 w 446"/>
                  <a:gd name="T27" fmla="*/ 374 h 603"/>
                  <a:gd name="T28" fmla="*/ 11 w 446"/>
                  <a:gd name="T29" fmla="*/ 375 h 603"/>
                  <a:gd name="T30" fmla="*/ 0 w 446"/>
                  <a:gd name="T31" fmla="*/ 400 h 603"/>
                  <a:gd name="T32" fmla="*/ 11 w 446"/>
                  <a:gd name="T33" fmla="*/ 375 h 603"/>
                  <a:gd name="T34" fmla="*/ 17 w 446"/>
                  <a:gd name="T35" fmla="*/ 374 h 603"/>
                  <a:gd name="T36" fmla="*/ 52 w 446"/>
                  <a:gd name="T37" fmla="*/ 406 h 603"/>
                  <a:gd name="T38" fmla="*/ 74 w 446"/>
                  <a:gd name="T39" fmla="*/ 400 h 603"/>
                  <a:gd name="T40" fmla="*/ 74 w 446"/>
                  <a:gd name="T41" fmla="*/ 400 h 603"/>
                  <a:gd name="T42" fmla="*/ 52 w 446"/>
                  <a:gd name="T43" fmla="*/ 406 h 603"/>
                  <a:gd name="T44" fmla="*/ 17 w 446"/>
                  <a:gd name="T45" fmla="*/ 374 h 603"/>
                  <a:gd name="T46" fmla="*/ 225 w 446"/>
                  <a:gd name="T47" fmla="*/ 0 h 603"/>
                  <a:gd name="T48" fmla="*/ 197 w 446"/>
                  <a:gd name="T49" fmla="*/ 26 h 603"/>
                  <a:gd name="T50" fmla="*/ 197 w 446"/>
                  <a:gd name="T51" fmla="*/ 26 h 603"/>
                  <a:gd name="T52" fmla="*/ 225 w 446"/>
                  <a:gd name="T53" fmla="*/ 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6" h="603">
                    <a:moveTo>
                      <a:pt x="228" y="518"/>
                    </a:move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22" y="543"/>
                      <a:pt x="217" y="543"/>
                      <a:pt x="213" y="543"/>
                    </a:cubicBezTo>
                    <a:cubicBezTo>
                      <a:pt x="191" y="543"/>
                      <a:pt x="174" y="551"/>
                      <a:pt x="171" y="564"/>
                    </a:cubicBezTo>
                    <a:cubicBezTo>
                      <a:pt x="168" y="580"/>
                      <a:pt x="190" y="598"/>
                      <a:pt x="220" y="603"/>
                    </a:cubicBezTo>
                    <a:cubicBezTo>
                      <a:pt x="190" y="598"/>
                      <a:pt x="168" y="580"/>
                      <a:pt x="171" y="564"/>
                    </a:cubicBezTo>
                    <a:cubicBezTo>
                      <a:pt x="174" y="551"/>
                      <a:pt x="191" y="543"/>
                      <a:pt x="213" y="543"/>
                    </a:cubicBezTo>
                    <a:cubicBezTo>
                      <a:pt x="217" y="543"/>
                      <a:pt x="222" y="543"/>
                      <a:pt x="226" y="544"/>
                    </a:cubicBezTo>
                    <a:cubicBezTo>
                      <a:pt x="228" y="518"/>
                      <a:pt x="228" y="518"/>
                      <a:pt x="228" y="518"/>
                    </a:cubicBezTo>
                    <a:cubicBezTo>
                      <a:pt x="228" y="518"/>
                      <a:pt x="228" y="518"/>
                      <a:pt x="228" y="518"/>
                    </a:cubicBezTo>
                    <a:moveTo>
                      <a:pt x="446" y="467"/>
                    </a:moveTo>
                    <a:cubicBezTo>
                      <a:pt x="446" y="467"/>
                      <a:pt x="446" y="467"/>
                      <a:pt x="446" y="467"/>
                    </a:cubicBezTo>
                    <a:cubicBezTo>
                      <a:pt x="446" y="467"/>
                      <a:pt x="446" y="467"/>
                      <a:pt x="446" y="467"/>
                    </a:cubicBezTo>
                    <a:moveTo>
                      <a:pt x="17" y="374"/>
                    </a:moveTo>
                    <a:cubicBezTo>
                      <a:pt x="15" y="374"/>
                      <a:pt x="13" y="375"/>
                      <a:pt x="11" y="375"/>
                    </a:cubicBezTo>
                    <a:cubicBezTo>
                      <a:pt x="4" y="379"/>
                      <a:pt x="0" y="388"/>
                      <a:pt x="0" y="400"/>
                    </a:cubicBezTo>
                    <a:cubicBezTo>
                      <a:pt x="0" y="388"/>
                      <a:pt x="4" y="379"/>
                      <a:pt x="11" y="375"/>
                    </a:cubicBezTo>
                    <a:cubicBezTo>
                      <a:pt x="13" y="375"/>
                      <a:pt x="15" y="374"/>
                      <a:pt x="17" y="374"/>
                    </a:cubicBezTo>
                    <a:cubicBezTo>
                      <a:pt x="29" y="374"/>
                      <a:pt x="43" y="387"/>
                      <a:pt x="52" y="406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52" y="406"/>
                      <a:pt x="52" y="406"/>
                      <a:pt x="52" y="406"/>
                    </a:cubicBezTo>
                    <a:cubicBezTo>
                      <a:pt x="43" y="387"/>
                      <a:pt x="29" y="374"/>
                      <a:pt x="17" y="374"/>
                    </a:cubicBezTo>
                    <a:moveTo>
                      <a:pt x="225" y="0"/>
                    </a:moveTo>
                    <a:cubicBezTo>
                      <a:pt x="225" y="10"/>
                      <a:pt x="213" y="20"/>
                      <a:pt x="197" y="26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213" y="20"/>
                      <a:pt x="225" y="10"/>
                      <a:pt x="22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Oval 14"/>
              <p:cNvSpPr>
                <a:spLocks noChangeArrowheads="1"/>
              </p:cNvSpPr>
              <p:nvPr userDrawn="1"/>
            </p:nvSpPr>
            <p:spPr bwMode="auto"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" name="Group 4"/>
            <p:cNvGrpSpPr>
              <a:grpSpLocks noChangeAspect="1"/>
            </p:cNvGrpSpPr>
            <p:nvPr userDrawn="1"/>
          </p:nvGrpSpPr>
          <p:grpSpPr bwMode="auto">
            <a:xfrm>
              <a:off x="343773" y="5230743"/>
              <a:ext cx="244778" cy="238122"/>
              <a:chOff x="689" y="3595"/>
              <a:chExt cx="331" cy="322"/>
            </a:xfrm>
            <a:solidFill>
              <a:schemeClr val="accent3"/>
            </a:solidFill>
          </p:grpSpPr>
          <p:sp>
            <p:nvSpPr>
              <p:cNvPr id="27" name="Freeform 5"/>
              <p:cNvSpPr>
                <a:spLocks/>
              </p:cNvSpPr>
              <p:nvPr userDrawn="1"/>
            </p:nvSpPr>
            <p:spPr bwMode="auto">
              <a:xfrm>
                <a:off x="689" y="3595"/>
                <a:ext cx="331" cy="322"/>
              </a:xfrm>
              <a:custGeom>
                <a:avLst/>
                <a:gdLst>
                  <a:gd name="T0" fmla="*/ 626 w 651"/>
                  <a:gd name="T1" fmla="*/ 371 h 634"/>
                  <a:gd name="T2" fmla="*/ 590 w 651"/>
                  <a:gd name="T3" fmla="*/ 406 h 634"/>
                  <a:gd name="T4" fmla="*/ 539 w 651"/>
                  <a:gd name="T5" fmla="*/ 389 h 634"/>
                  <a:gd name="T6" fmla="*/ 553 w 651"/>
                  <a:gd name="T7" fmla="*/ 306 h 634"/>
                  <a:gd name="T8" fmla="*/ 526 w 651"/>
                  <a:gd name="T9" fmla="*/ 194 h 634"/>
                  <a:gd name="T10" fmla="*/ 565 w 651"/>
                  <a:gd name="T11" fmla="*/ 165 h 634"/>
                  <a:gd name="T12" fmla="*/ 612 w 651"/>
                  <a:gd name="T13" fmla="*/ 176 h 634"/>
                  <a:gd name="T14" fmla="*/ 597 w 651"/>
                  <a:gd name="T15" fmla="*/ 125 h 634"/>
                  <a:gd name="T16" fmla="*/ 546 w 651"/>
                  <a:gd name="T17" fmla="*/ 110 h 634"/>
                  <a:gd name="T18" fmla="*/ 552 w 651"/>
                  <a:gd name="T19" fmla="*/ 151 h 634"/>
                  <a:gd name="T20" fmla="*/ 517 w 651"/>
                  <a:gd name="T21" fmla="*/ 177 h 634"/>
                  <a:gd name="T22" fmla="*/ 416 w 651"/>
                  <a:gd name="T23" fmla="*/ 86 h 634"/>
                  <a:gd name="T24" fmla="*/ 419 w 651"/>
                  <a:gd name="T25" fmla="*/ 55 h 634"/>
                  <a:gd name="T26" fmla="*/ 450 w 651"/>
                  <a:gd name="T27" fmla="*/ 40 h 634"/>
                  <a:gd name="T28" fmla="*/ 416 w 651"/>
                  <a:gd name="T29" fmla="*/ 13 h 634"/>
                  <a:gd name="T30" fmla="*/ 374 w 651"/>
                  <a:gd name="T31" fmla="*/ 27 h 634"/>
                  <a:gd name="T32" fmla="*/ 401 w 651"/>
                  <a:gd name="T33" fmla="*/ 53 h 634"/>
                  <a:gd name="T34" fmla="*/ 398 w 651"/>
                  <a:gd name="T35" fmla="*/ 78 h 634"/>
                  <a:gd name="T36" fmla="*/ 309 w 651"/>
                  <a:gd name="T37" fmla="*/ 61 h 634"/>
                  <a:gd name="T38" fmla="*/ 226 w 651"/>
                  <a:gd name="T39" fmla="*/ 75 h 634"/>
                  <a:gd name="T40" fmla="*/ 218 w 651"/>
                  <a:gd name="T41" fmla="*/ 51 h 634"/>
                  <a:gd name="T42" fmla="*/ 246 w 651"/>
                  <a:gd name="T43" fmla="*/ 22 h 634"/>
                  <a:gd name="T44" fmla="*/ 196 w 651"/>
                  <a:gd name="T45" fmla="*/ 4 h 634"/>
                  <a:gd name="T46" fmla="*/ 155 w 651"/>
                  <a:gd name="T47" fmla="*/ 36 h 634"/>
                  <a:gd name="T48" fmla="*/ 199 w 651"/>
                  <a:gd name="T49" fmla="*/ 55 h 634"/>
                  <a:gd name="T50" fmla="*/ 208 w 651"/>
                  <a:gd name="T51" fmla="*/ 82 h 634"/>
                  <a:gd name="T52" fmla="*/ 98 w 651"/>
                  <a:gd name="T53" fmla="*/ 180 h 634"/>
                  <a:gd name="T54" fmla="*/ 67 w 651"/>
                  <a:gd name="T55" fmla="*/ 161 h 634"/>
                  <a:gd name="T56" fmla="*/ 67 w 651"/>
                  <a:gd name="T57" fmla="*/ 160 h 634"/>
                  <a:gd name="T58" fmla="*/ 47 w 651"/>
                  <a:gd name="T59" fmla="*/ 99 h 634"/>
                  <a:gd name="T60" fmla="*/ 6 w 651"/>
                  <a:gd name="T61" fmla="*/ 149 h 634"/>
                  <a:gd name="T62" fmla="*/ 26 w 651"/>
                  <a:gd name="T63" fmla="*/ 210 h 634"/>
                  <a:gd name="T64" fmla="*/ 61 w 651"/>
                  <a:gd name="T65" fmla="*/ 180 h 634"/>
                  <a:gd name="T66" fmla="*/ 89 w 651"/>
                  <a:gd name="T67" fmla="*/ 197 h 634"/>
                  <a:gd name="T68" fmla="*/ 64 w 651"/>
                  <a:gd name="T69" fmla="*/ 306 h 634"/>
                  <a:gd name="T70" fmla="*/ 95 w 651"/>
                  <a:gd name="T71" fmla="*/ 425 h 634"/>
                  <a:gd name="T72" fmla="*/ 73 w 651"/>
                  <a:gd name="T73" fmla="*/ 431 h 634"/>
                  <a:gd name="T74" fmla="*/ 32 w 651"/>
                  <a:gd name="T75" fmla="*/ 400 h 634"/>
                  <a:gd name="T76" fmla="*/ 27 w 651"/>
                  <a:gd name="T77" fmla="*/ 453 h 634"/>
                  <a:gd name="T78" fmla="*/ 69 w 651"/>
                  <a:gd name="T79" fmla="*/ 486 h 634"/>
                  <a:gd name="T80" fmla="*/ 79 w 651"/>
                  <a:gd name="T81" fmla="*/ 449 h 634"/>
                  <a:gd name="T82" fmla="*/ 105 w 651"/>
                  <a:gd name="T83" fmla="*/ 441 h 634"/>
                  <a:gd name="T84" fmla="*/ 249 w 651"/>
                  <a:gd name="T85" fmla="*/ 543 h 634"/>
                  <a:gd name="T86" fmla="*/ 247 w 651"/>
                  <a:gd name="T87" fmla="*/ 569 h 634"/>
                  <a:gd name="T88" fmla="*/ 192 w 651"/>
                  <a:gd name="T89" fmla="*/ 589 h 634"/>
                  <a:gd name="T90" fmla="*/ 241 w 651"/>
                  <a:gd name="T91" fmla="*/ 628 h 634"/>
                  <a:gd name="T92" fmla="*/ 300 w 651"/>
                  <a:gd name="T93" fmla="*/ 609 h 634"/>
                  <a:gd name="T94" fmla="*/ 265 w 651"/>
                  <a:gd name="T95" fmla="*/ 573 h 634"/>
                  <a:gd name="T96" fmla="*/ 267 w 651"/>
                  <a:gd name="T97" fmla="*/ 547 h 634"/>
                  <a:gd name="T98" fmla="*/ 309 w 651"/>
                  <a:gd name="T99" fmla="*/ 550 h 634"/>
                  <a:gd name="T100" fmla="*/ 452 w 651"/>
                  <a:gd name="T101" fmla="*/ 504 h 634"/>
                  <a:gd name="T102" fmla="*/ 460 w 651"/>
                  <a:gd name="T103" fmla="*/ 523 h 634"/>
                  <a:gd name="T104" fmla="*/ 440 w 651"/>
                  <a:gd name="T105" fmla="*/ 567 h 634"/>
                  <a:gd name="T106" fmla="*/ 492 w 651"/>
                  <a:gd name="T107" fmla="*/ 562 h 634"/>
                  <a:gd name="T108" fmla="*/ 516 w 651"/>
                  <a:gd name="T109" fmla="*/ 515 h 634"/>
                  <a:gd name="T110" fmla="*/ 476 w 651"/>
                  <a:gd name="T111" fmla="*/ 513 h 634"/>
                  <a:gd name="T112" fmla="*/ 467 w 651"/>
                  <a:gd name="T113" fmla="*/ 492 h 634"/>
                  <a:gd name="T114" fmla="*/ 532 w 651"/>
                  <a:gd name="T115" fmla="*/ 406 h 634"/>
                  <a:gd name="T116" fmla="*/ 586 w 651"/>
                  <a:gd name="T117" fmla="*/ 424 h 634"/>
                  <a:gd name="T118" fmla="*/ 607 w 651"/>
                  <a:gd name="T119" fmla="*/ 478 h 634"/>
                  <a:gd name="T120" fmla="*/ 646 w 651"/>
                  <a:gd name="T121" fmla="*/ 430 h 634"/>
                  <a:gd name="T122" fmla="*/ 626 w 651"/>
                  <a:gd name="T123" fmla="*/ 371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1" h="634">
                    <a:moveTo>
                      <a:pt x="626" y="371"/>
                    </a:moveTo>
                    <a:cubicBezTo>
                      <a:pt x="612" y="368"/>
                      <a:pt x="598" y="383"/>
                      <a:pt x="590" y="406"/>
                    </a:cubicBezTo>
                    <a:cubicBezTo>
                      <a:pt x="539" y="389"/>
                      <a:pt x="539" y="389"/>
                      <a:pt x="539" y="389"/>
                    </a:cubicBezTo>
                    <a:cubicBezTo>
                      <a:pt x="548" y="363"/>
                      <a:pt x="553" y="335"/>
                      <a:pt x="553" y="306"/>
                    </a:cubicBezTo>
                    <a:cubicBezTo>
                      <a:pt x="553" y="265"/>
                      <a:pt x="544" y="227"/>
                      <a:pt x="526" y="194"/>
                    </a:cubicBezTo>
                    <a:cubicBezTo>
                      <a:pt x="565" y="165"/>
                      <a:pt x="565" y="165"/>
                      <a:pt x="565" y="165"/>
                    </a:cubicBezTo>
                    <a:cubicBezTo>
                      <a:pt x="582" y="180"/>
                      <a:pt x="602" y="185"/>
                      <a:pt x="612" y="176"/>
                    </a:cubicBezTo>
                    <a:cubicBezTo>
                      <a:pt x="622" y="166"/>
                      <a:pt x="615" y="143"/>
                      <a:pt x="597" y="125"/>
                    </a:cubicBezTo>
                    <a:cubicBezTo>
                      <a:pt x="579" y="107"/>
                      <a:pt x="556" y="100"/>
                      <a:pt x="546" y="110"/>
                    </a:cubicBezTo>
                    <a:cubicBezTo>
                      <a:pt x="538" y="118"/>
                      <a:pt x="541" y="135"/>
                      <a:pt x="552" y="151"/>
                    </a:cubicBezTo>
                    <a:cubicBezTo>
                      <a:pt x="517" y="177"/>
                      <a:pt x="517" y="177"/>
                      <a:pt x="517" y="177"/>
                    </a:cubicBezTo>
                    <a:cubicBezTo>
                      <a:pt x="493" y="138"/>
                      <a:pt x="458" y="106"/>
                      <a:pt x="416" y="86"/>
                    </a:cubicBezTo>
                    <a:cubicBezTo>
                      <a:pt x="419" y="55"/>
                      <a:pt x="419" y="55"/>
                      <a:pt x="419" y="55"/>
                    </a:cubicBezTo>
                    <a:cubicBezTo>
                      <a:pt x="435" y="56"/>
                      <a:pt x="448" y="50"/>
                      <a:pt x="450" y="40"/>
                    </a:cubicBezTo>
                    <a:cubicBezTo>
                      <a:pt x="452" y="29"/>
                      <a:pt x="437" y="17"/>
                      <a:pt x="416" y="13"/>
                    </a:cubicBezTo>
                    <a:cubicBezTo>
                      <a:pt x="395" y="9"/>
                      <a:pt x="376" y="15"/>
                      <a:pt x="374" y="27"/>
                    </a:cubicBezTo>
                    <a:cubicBezTo>
                      <a:pt x="372" y="37"/>
                      <a:pt x="384" y="47"/>
                      <a:pt x="401" y="53"/>
                    </a:cubicBezTo>
                    <a:cubicBezTo>
                      <a:pt x="398" y="78"/>
                      <a:pt x="398" y="78"/>
                      <a:pt x="398" y="78"/>
                    </a:cubicBezTo>
                    <a:cubicBezTo>
                      <a:pt x="370" y="67"/>
                      <a:pt x="340" y="61"/>
                      <a:pt x="309" y="61"/>
                    </a:cubicBezTo>
                    <a:cubicBezTo>
                      <a:pt x="280" y="61"/>
                      <a:pt x="252" y="66"/>
                      <a:pt x="226" y="75"/>
                    </a:cubicBezTo>
                    <a:cubicBezTo>
                      <a:pt x="218" y="51"/>
                      <a:pt x="218" y="51"/>
                      <a:pt x="218" y="51"/>
                    </a:cubicBezTo>
                    <a:cubicBezTo>
                      <a:pt x="236" y="45"/>
                      <a:pt x="248" y="33"/>
                      <a:pt x="246" y="22"/>
                    </a:cubicBezTo>
                    <a:cubicBezTo>
                      <a:pt x="244" y="8"/>
                      <a:pt x="222" y="0"/>
                      <a:pt x="196" y="4"/>
                    </a:cubicBezTo>
                    <a:cubicBezTo>
                      <a:pt x="171" y="8"/>
                      <a:pt x="153" y="22"/>
                      <a:pt x="155" y="36"/>
                    </a:cubicBezTo>
                    <a:cubicBezTo>
                      <a:pt x="157" y="49"/>
                      <a:pt x="176" y="57"/>
                      <a:pt x="199" y="5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162" y="103"/>
                      <a:pt x="124" y="137"/>
                      <a:pt x="98" y="180"/>
                    </a:cubicBezTo>
                    <a:cubicBezTo>
                      <a:pt x="67" y="161"/>
                      <a:pt x="67" y="161"/>
                      <a:pt x="67" y="161"/>
                    </a:cubicBezTo>
                    <a:cubicBezTo>
                      <a:pt x="67" y="161"/>
                      <a:pt x="67" y="160"/>
                      <a:pt x="67" y="160"/>
                    </a:cubicBezTo>
                    <a:cubicBezTo>
                      <a:pt x="72" y="129"/>
                      <a:pt x="63" y="102"/>
                      <a:pt x="47" y="99"/>
                    </a:cubicBezTo>
                    <a:cubicBezTo>
                      <a:pt x="30" y="96"/>
                      <a:pt x="12" y="118"/>
                      <a:pt x="6" y="149"/>
                    </a:cubicBezTo>
                    <a:cubicBezTo>
                      <a:pt x="0" y="179"/>
                      <a:pt x="10" y="207"/>
                      <a:pt x="26" y="210"/>
                    </a:cubicBezTo>
                    <a:cubicBezTo>
                      <a:pt x="39" y="212"/>
                      <a:pt x="53" y="199"/>
                      <a:pt x="61" y="180"/>
                    </a:cubicBezTo>
                    <a:cubicBezTo>
                      <a:pt x="89" y="197"/>
                      <a:pt x="89" y="197"/>
                      <a:pt x="89" y="197"/>
                    </a:cubicBezTo>
                    <a:cubicBezTo>
                      <a:pt x="73" y="229"/>
                      <a:pt x="64" y="266"/>
                      <a:pt x="64" y="306"/>
                    </a:cubicBezTo>
                    <a:cubicBezTo>
                      <a:pt x="64" y="349"/>
                      <a:pt x="75" y="389"/>
                      <a:pt x="95" y="425"/>
                    </a:cubicBezTo>
                    <a:cubicBezTo>
                      <a:pt x="73" y="431"/>
                      <a:pt x="73" y="431"/>
                      <a:pt x="73" y="431"/>
                    </a:cubicBezTo>
                    <a:cubicBezTo>
                      <a:pt x="62" y="409"/>
                      <a:pt x="45" y="395"/>
                      <a:pt x="32" y="400"/>
                    </a:cubicBezTo>
                    <a:cubicBezTo>
                      <a:pt x="19" y="406"/>
                      <a:pt x="17" y="430"/>
                      <a:pt x="27" y="453"/>
                    </a:cubicBezTo>
                    <a:cubicBezTo>
                      <a:pt x="37" y="477"/>
                      <a:pt x="56" y="491"/>
                      <a:pt x="69" y="486"/>
                    </a:cubicBezTo>
                    <a:cubicBezTo>
                      <a:pt x="79" y="481"/>
                      <a:pt x="82" y="466"/>
                      <a:pt x="79" y="449"/>
                    </a:cubicBezTo>
                    <a:cubicBezTo>
                      <a:pt x="105" y="441"/>
                      <a:pt x="105" y="441"/>
                      <a:pt x="105" y="441"/>
                    </a:cubicBezTo>
                    <a:cubicBezTo>
                      <a:pt x="138" y="491"/>
                      <a:pt x="189" y="528"/>
                      <a:pt x="249" y="543"/>
                    </a:cubicBezTo>
                    <a:cubicBezTo>
                      <a:pt x="247" y="569"/>
                      <a:pt x="247" y="569"/>
                      <a:pt x="247" y="569"/>
                    </a:cubicBezTo>
                    <a:cubicBezTo>
                      <a:pt x="219" y="565"/>
                      <a:pt x="195" y="574"/>
                      <a:pt x="192" y="589"/>
                    </a:cubicBezTo>
                    <a:cubicBezTo>
                      <a:pt x="189" y="605"/>
                      <a:pt x="211" y="623"/>
                      <a:pt x="241" y="628"/>
                    </a:cubicBezTo>
                    <a:cubicBezTo>
                      <a:pt x="270" y="634"/>
                      <a:pt x="297" y="625"/>
                      <a:pt x="300" y="609"/>
                    </a:cubicBezTo>
                    <a:cubicBezTo>
                      <a:pt x="302" y="595"/>
                      <a:pt x="287" y="581"/>
                      <a:pt x="265" y="573"/>
                    </a:cubicBezTo>
                    <a:cubicBezTo>
                      <a:pt x="267" y="547"/>
                      <a:pt x="267" y="547"/>
                      <a:pt x="267" y="547"/>
                    </a:cubicBezTo>
                    <a:cubicBezTo>
                      <a:pt x="281" y="549"/>
                      <a:pt x="295" y="550"/>
                      <a:pt x="309" y="550"/>
                    </a:cubicBezTo>
                    <a:cubicBezTo>
                      <a:pt x="362" y="550"/>
                      <a:pt x="412" y="533"/>
                      <a:pt x="452" y="504"/>
                    </a:cubicBezTo>
                    <a:cubicBezTo>
                      <a:pt x="460" y="523"/>
                      <a:pt x="460" y="523"/>
                      <a:pt x="460" y="523"/>
                    </a:cubicBezTo>
                    <a:cubicBezTo>
                      <a:pt x="441" y="537"/>
                      <a:pt x="432" y="556"/>
                      <a:pt x="440" y="567"/>
                    </a:cubicBezTo>
                    <a:cubicBezTo>
                      <a:pt x="448" y="579"/>
                      <a:pt x="471" y="577"/>
                      <a:pt x="492" y="562"/>
                    </a:cubicBezTo>
                    <a:cubicBezTo>
                      <a:pt x="514" y="548"/>
                      <a:pt x="524" y="527"/>
                      <a:pt x="516" y="515"/>
                    </a:cubicBezTo>
                    <a:cubicBezTo>
                      <a:pt x="510" y="506"/>
                      <a:pt x="494" y="506"/>
                      <a:pt x="476" y="513"/>
                    </a:cubicBezTo>
                    <a:cubicBezTo>
                      <a:pt x="467" y="492"/>
                      <a:pt x="467" y="492"/>
                      <a:pt x="467" y="492"/>
                    </a:cubicBezTo>
                    <a:cubicBezTo>
                      <a:pt x="495" y="469"/>
                      <a:pt x="517" y="439"/>
                      <a:pt x="532" y="406"/>
                    </a:cubicBezTo>
                    <a:cubicBezTo>
                      <a:pt x="586" y="424"/>
                      <a:pt x="586" y="424"/>
                      <a:pt x="586" y="424"/>
                    </a:cubicBezTo>
                    <a:cubicBezTo>
                      <a:pt x="582" y="452"/>
                      <a:pt x="591" y="475"/>
                      <a:pt x="607" y="478"/>
                    </a:cubicBezTo>
                    <a:cubicBezTo>
                      <a:pt x="623" y="481"/>
                      <a:pt x="640" y="459"/>
                      <a:pt x="646" y="430"/>
                    </a:cubicBezTo>
                    <a:cubicBezTo>
                      <a:pt x="651" y="400"/>
                      <a:pt x="642" y="374"/>
                      <a:pt x="626" y="37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Oval 6"/>
              <p:cNvSpPr>
                <a:spLocks noChangeArrowheads="1"/>
              </p:cNvSpPr>
              <p:nvPr userDrawn="1"/>
            </p:nvSpPr>
            <p:spPr bwMode="auto">
              <a:xfrm>
                <a:off x="794" y="3685"/>
                <a:ext cx="34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Oval 7"/>
              <p:cNvSpPr>
                <a:spLocks noChangeArrowheads="1"/>
              </p:cNvSpPr>
              <p:nvPr userDrawn="1"/>
            </p:nvSpPr>
            <p:spPr bwMode="auto">
              <a:xfrm>
                <a:off x="806" y="3781"/>
                <a:ext cx="33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Oval 8"/>
              <p:cNvSpPr>
                <a:spLocks noChangeArrowheads="1"/>
              </p:cNvSpPr>
              <p:nvPr userDrawn="1"/>
            </p:nvSpPr>
            <p:spPr bwMode="auto">
              <a:xfrm>
                <a:off x="859" y="3655"/>
                <a:ext cx="46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Oval 9"/>
              <p:cNvSpPr>
                <a:spLocks noChangeArrowheads="1"/>
              </p:cNvSpPr>
              <p:nvPr userDrawn="1"/>
            </p:nvSpPr>
            <p:spPr bwMode="auto">
              <a:xfrm>
                <a:off x="882" y="3797"/>
                <a:ext cx="33" cy="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Oval 10"/>
              <p:cNvSpPr>
                <a:spLocks noChangeArrowheads="1"/>
              </p:cNvSpPr>
              <p:nvPr userDrawn="1"/>
            </p:nvSpPr>
            <p:spPr bwMode="auto">
              <a:xfrm>
                <a:off x="859" y="3733"/>
                <a:ext cx="29" cy="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Oval 11"/>
              <p:cNvSpPr>
                <a:spLocks noChangeArrowheads="1"/>
              </p:cNvSpPr>
              <p:nvPr userDrawn="1"/>
            </p:nvSpPr>
            <p:spPr bwMode="auto">
              <a:xfrm>
                <a:off x="758" y="3733"/>
                <a:ext cx="16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2"/>
              <p:cNvSpPr>
                <a:spLocks noEditPoints="1"/>
              </p:cNvSpPr>
              <p:nvPr userDrawn="1"/>
            </p:nvSpPr>
            <p:spPr bwMode="auto">
              <a:xfrm>
                <a:off x="700" y="3608"/>
                <a:ext cx="226" cy="305"/>
              </a:xfrm>
              <a:custGeom>
                <a:avLst/>
                <a:gdLst>
                  <a:gd name="T0" fmla="*/ 228 w 446"/>
                  <a:gd name="T1" fmla="*/ 518 h 603"/>
                  <a:gd name="T2" fmla="*/ 226 w 446"/>
                  <a:gd name="T3" fmla="*/ 544 h 603"/>
                  <a:gd name="T4" fmla="*/ 213 w 446"/>
                  <a:gd name="T5" fmla="*/ 543 h 603"/>
                  <a:gd name="T6" fmla="*/ 171 w 446"/>
                  <a:gd name="T7" fmla="*/ 564 h 603"/>
                  <a:gd name="T8" fmla="*/ 220 w 446"/>
                  <a:gd name="T9" fmla="*/ 603 h 603"/>
                  <a:gd name="T10" fmla="*/ 171 w 446"/>
                  <a:gd name="T11" fmla="*/ 564 h 603"/>
                  <a:gd name="T12" fmla="*/ 213 w 446"/>
                  <a:gd name="T13" fmla="*/ 543 h 603"/>
                  <a:gd name="T14" fmla="*/ 226 w 446"/>
                  <a:gd name="T15" fmla="*/ 544 h 603"/>
                  <a:gd name="T16" fmla="*/ 228 w 446"/>
                  <a:gd name="T17" fmla="*/ 518 h 603"/>
                  <a:gd name="T18" fmla="*/ 228 w 446"/>
                  <a:gd name="T19" fmla="*/ 518 h 603"/>
                  <a:gd name="T20" fmla="*/ 446 w 446"/>
                  <a:gd name="T21" fmla="*/ 467 h 603"/>
                  <a:gd name="T22" fmla="*/ 446 w 446"/>
                  <a:gd name="T23" fmla="*/ 467 h 603"/>
                  <a:gd name="T24" fmla="*/ 446 w 446"/>
                  <a:gd name="T25" fmla="*/ 467 h 603"/>
                  <a:gd name="T26" fmla="*/ 17 w 446"/>
                  <a:gd name="T27" fmla="*/ 374 h 603"/>
                  <a:gd name="T28" fmla="*/ 11 w 446"/>
                  <a:gd name="T29" fmla="*/ 375 h 603"/>
                  <a:gd name="T30" fmla="*/ 0 w 446"/>
                  <a:gd name="T31" fmla="*/ 400 h 603"/>
                  <a:gd name="T32" fmla="*/ 11 w 446"/>
                  <a:gd name="T33" fmla="*/ 375 h 603"/>
                  <a:gd name="T34" fmla="*/ 17 w 446"/>
                  <a:gd name="T35" fmla="*/ 374 h 603"/>
                  <a:gd name="T36" fmla="*/ 52 w 446"/>
                  <a:gd name="T37" fmla="*/ 406 h 603"/>
                  <a:gd name="T38" fmla="*/ 74 w 446"/>
                  <a:gd name="T39" fmla="*/ 400 h 603"/>
                  <a:gd name="T40" fmla="*/ 74 w 446"/>
                  <a:gd name="T41" fmla="*/ 400 h 603"/>
                  <a:gd name="T42" fmla="*/ 52 w 446"/>
                  <a:gd name="T43" fmla="*/ 406 h 603"/>
                  <a:gd name="T44" fmla="*/ 17 w 446"/>
                  <a:gd name="T45" fmla="*/ 374 h 603"/>
                  <a:gd name="T46" fmla="*/ 225 w 446"/>
                  <a:gd name="T47" fmla="*/ 0 h 603"/>
                  <a:gd name="T48" fmla="*/ 197 w 446"/>
                  <a:gd name="T49" fmla="*/ 26 h 603"/>
                  <a:gd name="T50" fmla="*/ 197 w 446"/>
                  <a:gd name="T51" fmla="*/ 26 h 603"/>
                  <a:gd name="T52" fmla="*/ 225 w 446"/>
                  <a:gd name="T53" fmla="*/ 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6" h="603">
                    <a:moveTo>
                      <a:pt x="228" y="518"/>
                    </a:move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22" y="543"/>
                      <a:pt x="217" y="543"/>
                      <a:pt x="213" y="543"/>
                    </a:cubicBezTo>
                    <a:cubicBezTo>
                      <a:pt x="191" y="543"/>
                      <a:pt x="174" y="551"/>
                      <a:pt x="171" y="564"/>
                    </a:cubicBezTo>
                    <a:cubicBezTo>
                      <a:pt x="168" y="580"/>
                      <a:pt x="190" y="598"/>
                      <a:pt x="220" y="603"/>
                    </a:cubicBezTo>
                    <a:cubicBezTo>
                      <a:pt x="190" y="598"/>
                      <a:pt x="168" y="580"/>
                      <a:pt x="171" y="564"/>
                    </a:cubicBezTo>
                    <a:cubicBezTo>
                      <a:pt x="174" y="551"/>
                      <a:pt x="191" y="543"/>
                      <a:pt x="213" y="543"/>
                    </a:cubicBezTo>
                    <a:cubicBezTo>
                      <a:pt x="217" y="543"/>
                      <a:pt x="222" y="543"/>
                      <a:pt x="226" y="544"/>
                    </a:cubicBezTo>
                    <a:cubicBezTo>
                      <a:pt x="228" y="518"/>
                      <a:pt x="228" y="518"/>
                      <a:pt x="228" y="518"/>
                    </a:cubicBezTo>
                    <a:cubicBezTo>
                      <a:pt x="228" y="518"/>
                      <a:pt x="228" y="518"/>
                      <a:pt x="228" y="518"/>
                    </a:cubicBezTo>
                    <a:moveTo>
                      <a:pt x="446" y="467"/>
                    </a:moveTo>
                    <a:cubicBezTo>
                      <a:pt x="446" y="467"/>
                      <a:pt x="446" y="467"/>
                      <a:pt x="446" y="467"/>
                    </a:cubicBezTo>
                    <a:cubicBezTo>
                      <a:pt x="446" y="467"/>
                      <a:pt x="446" y="467"/>
                      <a:pt x="446" y="467"/>
                    </a:cubicBezTo>
                    <a:moveTo>
                      <a:pt x="17" y="374"/>
                    </a:moveTo>
                    <a:cubicBezTo>
                      <a:pt x="15" y="374"/>
                      <a:pt x="13" y="375"/>
                      <a:pt x="11" y="375"/>
                    </a:cubicBezTo>
                    <a:cubicBezTo>
                      <a:pt x="4" y="379"/>
                      <a:pt x="0" y="388"/>
                      <a:pt x="0" y="400"/>
                    </a:cubicBezTo>
                    <a:cubicBezTo>
                      <a:pt x="0" y="388"/>
                      <a:pt x="4" y="379"/>
                      <a:pt x="11" y="375"/>
                    </a:cubicBezTo>
                    <a:cubicBezTo>
                      <a:pt x="13" y="375"/>
                      <a:pt x="15" y="374"/>
                      <a:pt x="17" y="374"/>
                    </a:cubicBezTo>
                    <a:cubicBezTo>
                      <a:pt x="29" y="374"/>
                      <a:pt x="43" y="387"/>
                      <a:pt x="52" y="406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52" y="406"/>
                      <a:pt x="52" y="406"/>
                      <a:pt x="52" y="406"/>
                    </a:cubicBezTo>
                    <a:cubicBezTo>
                      <a:pt x="43" y="387"/>
                      <a:pt x="29" y="374"/>
                      <a:pt x="17" y="374"/>
                    </a:cubicBezTo>
                    <a:moveTo>
                      <a:pt x="225" y="0"/>
                    </a:moveTo>
                    <a:cubicBezTo>
                      <a:pt x="225" y="10"/>
                      <a:pt x="213" y="20"/>
                      <a:pt x="197" y="26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213" y="20"/>
                      <a:pt x="225" y="10"/>
                      <a:pt x="22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Oval 14"/>
              <p:cNvSpPr>
                <a:spLocks noChangeArrowheads="1"/>
              </p:cNvSpPr>
              <p:nvPr userDrawn="1"/>
            </p:nvSpPr>
            <p:spPr bwMode="auto"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6" name="Group 4"/>
            <p:cNvGrpSpPr>
              <a:grpSpLocks noChangeAspect="1"/>
            </p:cNvGrpSpPr>
            <p:nvPr userDrawn="1"/>
          </p:nvGrpSpPr>
          <p:grpSpPr bwMode="auto">
            <a:xfrm>
              <a:off x="547385" y="5691349"/>
              <a:ext cx="244778" cy="238122"/>
              <a:chOff x="689" y="3595"/>
              <a:chExt cx="331" cy="322"/>
            </a:xfrm>
            <a:solidFill>
              <a:schemeClr val="accent3"/>
            </a:solidFill>
          </p:grpSpPr>
          <p:sp>
            <p:nvSpPr>
              <p:cNvPr id="37" name="Freeform 5"/>
              <p:cNvSpPr>
                <a:spLocks/>
              </p:cNvSpPr>
              <p:nvPr userDrawn="1"/>
            </p:nvSpPr>
            <p:spPr bwMode="auto">
              <a:xfrm>
                <a:off x="689" y="3595"/>
                <a:ext cx="331" cy="322"/>
              </a:xfrm>
              <a:custGeom>
                <a:avLst/>
                <a:gdLst>
                  <a:gd name="T0" fmla="*/ 626 w 651"/>
                  <a:gd name="T1" fmla="*/ 371 h 634"/>
                  <a:gd name="T2" fmla="*/ 590 w 651"/>
                  <a:gd name="T3" fmla="*/ 406 h 634"/>
                  <a:gd name="T4" fmla="*/ 539 w 651"/>
                  <a:gd name="T5" fmla="*/ 389 h 634"/>
                  <a:gd name="T6" fmla="*/ 553 w 651"/>
                  <a:gd name="T7" fmla="*/ 306 h 634"/>
                  <a:gd name="T8" fmla="*/ 526 w 651"/>
                  <a:gd name="T9" fmla="*/ 194 h 634"/>
                  <a:gd name="T10" fmla="*/ 565 w 651"/>
                  <a:gd name="T11" fmla="*/ 165 h 634"/>
                  <a:gd name="T12" fmla="*/ 612 w 651"/>
                  <a:gd name="T13" fmla="*/ 176 h 634"/>
                  <a:gd name="T14" fmla="*/ 597 w 651"/>
                  <a:gd name="T15" fmla="*/ 125 h 634"/>
                  <a:gd name="T16" fmla="*/ 546 w 651"/>
                  <a:gd name="T17" fmla="*/ 110 h 634"/>
                  <a:gd name="T18" fmla="*/ 552 w 651"/>
                  <a:gd name="T19" fmla="*/ 151 h 634"/>
                  <a:gd name="T20" fmla="*/ 517 w 651"/>
                  <a:gd name="T21" fmla="*/ 177 h 634"/>
                  <a:gd name="T22" fmla="*/ 416 w 651"/>
                  <a:gd name="T23" fmla="*/ 86 h 634"/>
                  <a:gd name="T24" fmla="*/ 419 w 651"/>
                  <a:gd name="T25" fmla="*/ 55 h 634"/>
                  <a:gd name="T26" fmla="*/ 450 w 651"/>
                  <a:gd name="T27" fmla="*/ 40 h 634"/>
                  <a:gd name="T28" fmla="*/ 416 w 651"/>
                  <a:gd name="T29" fmla="*/ 13 h 634"/>
                  <a:gd name="T30" fmla="*/ 374 w 651"/>
                  <a:gd name="T31" fmla="*/ 27 h 634"/>
                  <a:gd name="T32" fmla="*/ 401 w 651"/>
                  <a:gd name="T33" fmla="*/ 53 h 634"/>
                  <a:gd name="T34" fmla="*/ 398 w 651"/>
                  <a:gd name="T35" fmla="*/ 78 h 634"/>
                  <a:gd name="T36" fmla="*/ 309 w 651"/>
                  <a:gd name="T37" fmla="*/ 61 h 634"/>
                  <a:gd name="T38" fmla="*/ 226 w 651"/>
                  <a:gd name="T39" fmla="*/ 75 h 634"/>
                  <a:gd name="T40" fmla="*/ 218 w 651"/>
                  <a:gd name="T41" fmla="*/ 51 h 634"/>
                  <a:gd name="T42" fmla="*/ 246 w 651"/>
                  <a:gd name="T43" fmla="*/ 22 h 634"/>
                  <a:gd name="T44" fmla="*/ 196 w 651"/>
                  <a:gd name="T45" fmla="*/ 4 h 634"/>
                  <a:gd name="T46" fmla="*/ 155 w 651"/>
                  <a:gd name="T47" fmla="*/ 36 h 634"/>
                  <a:gd name="T48" fmla="*/ 199 w 651"/>
                  <a:gd name="T49" fmla="*/ 55 h 634"/>
                  <a:gd name="T50" fmla="*/ 208 w 651"/>
                  <a:gd name="T51" fmla="*/ 82 h 634"/>
                  <a:gd name="T52" fmla="*/ 98 w 651"/>
                  <a:gd name="T53" fmla="*/ 180 h 634"/>
                  <a:gd name="T54" fmla="*/ 67 w 651"/>
                  <a:gd name="T55" fmla="*/ 161 h 634"/>
                  <a:gd name="T56" fmla="*/ 67 w 651"/>
                  <a:gd name="T57" fmla="*/ 160 h 634"/>
                  <a:gd name="T58" fmla="*/ 47 w 651"/>
                  <a:gd name="T59" fmla="*/ 99 h 634"/>
                  <a:gd name="T60" fmla="*/ 6 w 651"/>
                  <a:gd name="T61" fmla="*/ 149 h 634"/>
                  <a:gd name="T62" fmla="*/ 26 w 651"/>
                  <a:gd name="T63" fmla="*/ 210 h 634"/>
                  <a:gd name="T64" fmla="*/ 61 w 651"/>
                  <a:gd name="T65" fmla="*/ 180 h 634"/>
                  <a:gd name="T66" fmla="*/ 89 w 651"/>
                  <a:gd name="T67" fmla="*/ 197 h 634"/>
                  <a:gd name="T68" fmla="*/ 64 w 651"/>
                  <a:gd name="T69" fmla="*/ 306 h 634"/>
                  <a:gd name="T70" fmla="*/ 95 w 651"/>
                  <a:gd name="T71" fmla="*/ 425 h 634"/>
                  <a:gd name="T72" fmla="*/ 73 w 651"/>
                  <a:gd name="T73" fmla="*/ 431 h 634"/>
                  <a:gd name="T74" fmla="*/ 32 w 651"/>
                  <a:gd name="T75" fmla="*/ 400 h 634"/>
                  <a:gd name="T76" fmla="*/ 27 w 651"/>
                  <a:gd name="T77" fmla="*/ 453 h 634"/>
                  <a:gd name="T78" fmla="*/ 69 w 651"/>
                  <a:gd name="T79" fmla="*/ 486 h 634"/>
                  <a:gd name="T80" fmla="*/ 79 w 651"/>
                  <a:gd name="T81" fmla="*/ 449 h 634"/>
                  <a:gd name="T82" fmla="*/ 105 w 651"/>
                  <a:gd name="T83" fmla="*/ 441 h 634"/>
                  <a:gd name="T84" fmla="*/ 249 w 651"/>
                  <a:gd name="T85" fmla="*/ 543 h 634"/>
                  <a:gd name="T86" fmla="*/ 247 w 651"/>
                  <a:gd name="T87" fmla="*/ 569 h 634"/>
                  <a:gd name="T88" fmla="*/ 192 w 651"/>
                  <a:gd name="T89" fmla="*/ 589 h 634"/>
                  <a:gd name="T90" fmla="*/ 241 w 651"/>
                  <a:gd name="T91" fmla="*/ 628 h 634"/>
                  <a:gd name="T92" fmla="*/ 300 w 651"/>
                  <a:gd name="T93" fmla="*/ 609 h 634"/>
                  <a:gd name="T94" fmla="*/ 265 w 651"/>
                  <a:gd name="T95" fmla="*/ 573 h 634"/>
                  <a:gd name="T96" fmla="*/ 267 w 651"/>
                  <a:gd name="T97" fmla="*/ 547 h 634"/>
                  <a:gd name="T98" fmla="*/ 309 w 651"/>
                  <a:gd name="T99" fmla="*/ 550 h 634"/>
                  <a:gd name="T100" fmla="*/ 452 w 651"/>
                  <a:gd name="T101" fmla="*/ 504 h 634"/>
                  <a:gd name="T102" fmla="*/ 460 w 651"/>
                  <a:gd name="T103" fmla="*/ 523 h 634"/>
                  <a:gd name="T104" fmla="*/ 440 w 651"/>
                  <a:gd name="T105" fmla="*/ 567 h 634"/>
                  <a:gd name="T106" fmla="*/ 492 w 651"/>
                  <a:gd name="T107" fmla="*/ 562 h 634"/>
                  <a:gd name="T108" fmla="*/ 516 w 651"/>
                  <a:gd name="T109" fmla="*/ 515 h 634"/>
                  <a:gd name="T110" fmla="*/ 476 w 651"/>
                  <a:gd name="T111" fmla="*/ 513 h 634"/>
                  <a:gd name="T112" fmla="*/ 467 w 651"/>
                  <a:gd name="T113" fmla="*/ 492 h 634"/>
                  <a:gd name="T114" fmla="*/ 532 w 651"/>
                  <a:gd name="T115" fmla="*/ 406 h 634"/>
                  <a:gd name="T116" fmla="*/ 586 w 651"/>
                  <a:gd name="T117" fmla="*/ 424 h 634"/>
                  <a:gd name="T118" fmla="*/ 607 w 651"/>
                  <a:gd name="T119" fmla="*/ 478 h 634"/>
                  <a:gd name="T120" fmla="*/ 646 w 651"/>
                  <a:gd name="T121" fmla="*/ 430 h 634"/>
                  <a:gd name="T122" fmla="*/ 626 w 651"/>
                  <a:gd name="T123" fmla="*/ 371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1" h="634">
                    <a:moveTo>
                      <a:pt x="626" y="371"/>
                    </a:moveTo>
                    <a:cubicBezTo>
                      <a:pt x="612" y="368"/>
                      <a:pt x="598" y="383"/>
                      <a:pt x="590" y="406"/>
                    </a:cubicBezTo>
                    <a:cubicBezTo>
                      <a:pt x="539" y="389"/>
                      <a:pt x="539" y="389"/>
                      <a:pt x="539" y="389"/>
                    </a:cubicBezTo>
                    <a:cubicBezTo>
                      <a:pt x="548" y="363"/>
                      <a:pt x="553" y="335"/>
                      <a:pt x="553" y="306"/>
                    </a:cubicBezTo>
                    <a:cubicBezTo>
                      <a:pt x="553" y="265"/>
                      <a:pt x="544" y="227"/>
                      <a:pt x="526" y="194"/>
                    </a:cubicBezTo>
                    <a:cubicBezTo>
                      <a:pt x="565" y="165"/>
                      <a:pt x="565" y="165"/>
                      <a:pt x="565" y="165"/>
                    </a:cubicBezTo>
                    <a:cubicBezTo>
                      <a:pt x="582" y="180"/>
                      <a:pt x="602" y="185"/>
                      <a:pt x="612" y="176"/>
                    </a:cubicBezTo>
                    <a:cubicBezTo>
                      <a:pt x="622" y="166"/>
                      <a:pt x="615" y="143"/>
                      <a:pt x="597" y="125"/>
                    </a:cubicBezTo>
                    <a:cubicBezTo>
                      <a:pt x="579" y="107"/>
                      <a:pt x="556" y="100"/>
                      <a:pt x="546" y="110"/>
                    </a:cubicBezTo>
                    <a:cubicBezTo>
                      <a:pt x="538" y="118"/>
                      <a:pt x="541" y="135"/>
                      <a:pt x="552" y="151"/>
                    </a:cubicBezTo>
                    <a:cubicBezTo>
                      <a:pt x="517" y="177"/>
                      <a:pt x="517" y="177"/>
                      <a:pt x="517" y="177"/>
                    </a:cubicBezTo>
                    <a:cubicBezTo>
                      <a:pt x="493" y="138"/>
                      <a:pt x="458" y="106"/>
                      <a:pt x="416" y="86"/>
                    </a:cubicBezTo>
                    <a:cubicBezTo>
                      <a:pt x="419" y="55"/>
                      <a:pt x="419" y="55"/>
                      <a:pt x="419" y="55"/>
                    </a:cubicBezTo>
                    <a:cubicBezTo>
                      <a:pt x="435" y="56"/>
                      <a:pt x="448" y="50"/>
                      <a:pt x="450" y="40"/>
                    </a:cubicBezTo>
                    <a:cubicBezTo>
                      <a:pt x="452" y="29"/>
                      <a:pt x="437" y="17"/>
                      <a:pt x="416" y="13"/>
                    </a:cubicBezTo>
                    <a:cubicBezTo>
                      <a:pt x="395" y="9"/>
                      <a:pt x="376" y="15"/>
                      <a:pt x="374" y="27"/>
                    </a:cubicBezTo>
                    <a:cubicBezTo>
                      <a:pt x="372" y="37"/>
                      <a:pt x="384" y="47"/>
                      <a:pt x="401" y="53"/>
                    </a:cubicBezTo>
                    <a:cubicBezTo>
                      <a:pt x="398" y="78"/>
                      <a:pt x="398" y="78"/>
                      <a:pt x="398" y="78"/>
                    </a:cubicBezTo>
                    <a:cubicBezTo>
                      <a:pt x="370" y="67"/>
                      <a:pt x="340" y="61"/>
                      <a:pt x="309" y="61"/>
                    </a:cubicBezTo>
                    <a:cubicBezTo>
                      <a:pt x="280" y="61"/>
                      <a:pt x="252" y="66"/>
                      <a:pt x="226" y="75"/>
                    </a:cubicBezTo>
                    <a:cubicBezTo>
                      <a:pt x="218" y="51"/>
                      <a:pt x="218" y="51"/>
                      <a:pt x="218" y="51"/>
                    </a:cubicBezTo>
                    <a:cubicBezTo>
                      <a:pt x="236" y="45"/>
                      <a:pt x="248" y="33"/>
                      <a:pt x="246" y="22"/>
                    </a:cubicBezTo>
                    <a:cubicBezTo>
                      <a:pt x="244" y="8"/>
                      <a:pt x="222" y="0"/>
                      <a:pt x="196" y="4"/>
                    </a:cubicBezTo>
                    <a:cubicBezTo>
                      <a:pt x="171" y="8"/>
                      <a:pt x="153" y="22"/>
                      <a:pt x="155" y="36"/>
                    </a:cubicBezTo>
                    <a:cubicBezTo>
                      <a:pt x="157" y="49"/>
                      <a:pt x="176" y="57"/>
                      <a:pt x="199" y="5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162" y="103"/>
                      <a:pt x="124" y="137"/>
                      <a:pt x="98" y="180"/>
                    </a:cubicBezTo>
                    <a:cubicBezTo>
                      <a:pt x="67" y="161"/>
                      <a:pt x="67" y="161"/>
                      <a:pt x="67" y="161"/>
                    </a:cubicBezTo>
                    <a:cubicBezTo>
                      <a:pt x="67" y="161"/>
                      <a:pt x="67" y="160"/>
                      <a:pt x="67" y="160"/>
                    </a:cubicBezTo>
                    <a:cubicBezTo>
                      <a:pt x="72" y="129"/>
                      <a:pt x="63" y="102"/>
                      <a:pt x="47" y="99"/>
                    </a:cubicBezTo>
                    <a:cubicBezTo>
                      <a:pt x="30" y="96"/>
                      <a:pt x="12" y="118"/>
                      <a:pt x="6" y="149"/>
                    </a:cubicBezTo>
                    <a:cubicBezTo>
                      <a:pt x="0" y="179"/>
                      <a:pt x="10" y="207"/>
                      <a:pt x="26" y="210"/>
                    </a:cubicBezTo>
                    <a:cubicBezTo>
                      <a:pt x="39" y="212"/>
                      <a:pt x="53" y="199"/>
                      <a:pt x="61" y="180"/>
                    </a:cubicBezTo>
                    <a:cubicBezTo>
                      <a:pt x="89" y="197"/>
                      <a:pt x="89" y="197"/>
                      <a:pt x="89" y="197"/>
                    </a:cubicBezTo>
                    <a:cubicBezTo>
                      <a:pt x="73" y="229"/>
                      <a:pt x="64" y="266"/>
                      <a:pt x="64" y="306"/>
                    </a:cubicBezTo>
                    <a:cubicBezTo>
                      <a:pt x="64" y="349"/>
                      <a:pt x="75" y="389"/>
                      <a:pt x="95" y="425"/>
                    </a:cubicBezTo>
                    <a:cubicBezTo>
                      <a:pt x="73" y="431"/>
                      <a:pt x="73" y="431"/>
                      <a:pt x="73" y="431"/>
                    </a:cubicBezTo>
                    <a:cubicBezTo>
                      <a:pt x="62" y="409"/>
                      <a:pt x="45" y="395"/>
                      <a:pt x="32" y="400"/>
                    </a:cubicBezTo>
                    <a:cubicBezTo>
                      <a:pt x="19" y="406"/>
                      <a:pt x="17" y="430"/>
                      <a:pt x="27" y="453"/>
                    </a:cubicBezTo>
                    <a:cubicBezTo>
                      <a:pt x="37" y="477"/>
                      <a:pt x="56" y="491"/>
                      <a:pt x="69" y="486"/>
                    </a:cubicBezTo>
                    <a:cubicBezTo>
                      <a:pt x="79" y="481"/>
                      <a:pt x="82" y="466"/>
                      <a:pt x="79" y="449"/>
                    </a:cubicBezTo>
                    <a:cubicBezTo>
                      <a:pt x="105" y="441"/>
                      <a:pt x="105" y="441"/>
                      <a:pt x="105" y="441"/>
                    </a:cubicBezTo>
                    <a:cubicBezTo>
                      <a:pt x="138" y="491"/>
                      <a:pt x="189" y="528"/>
                      <a:pt x="249" y="543"/>
                    </a:cubicBezTo>
                    <a:cubicBezTo>
                      <a:pt x="247" y="569"/>
                      <a:pt x="247" y="569"/>
                      <a:pt x="247" y="569"/>
                    </a:cubicBezTo>
                    <a:cubicBezTo>
                      <a:pt x="219" y="565"/>
                      <a:pt x="195" y="574"/>
                      <a:pt x="192" y="589"/>
                    </a:cubicBezTo>
                    <a:cubicBezTo>
                      <a:pt x="189" y="605"/>
                      <a:pt x="211" y="623"/>
                      <a:pt x="241" y="628"/>
                    </a:cubicBezTo>
                    <a:cubicBezTo>
                      <a:pt x="270" y="634"/>
                      <a:pt x="297" y="625"/>
                      <a:pt x="300" y="609"/>
                    </a:cubicBezTo>
                    <a:cubicBezTo>
                      <a:pt x="302" y="595"/>
                      <a:pt x="287" y="581"/>
                      <a:pt x="265" y="573"/>
                    </a:cubicBezTo>
                    <a:cubicBezTo>
                      <a:pt x="267" y="547"/>
                      <a:pt x="267" y="547"/>
                      <a:pt x="267" y="547"/>
                    </a:cubicBezTo>
                    <a:cubicBezTo>
                      <a:pt x="281" y="549"/>
                      <a:pt x="295" y="550"/>
                      <a:pt x="309" y="550"/>
                    </a:cubicBezTo>
                    <a:cubicBezTo>
                      <a:pt x="362" y="550"/>
                      <a:pt x="412" y="533"/>
                      <a:pt x="452" y="504"/>
                    </a:cubicBezTo>
                    <a:cubicBezTo>
                      <a:pt x="460" y="523"/>
                      <a:pt x="460" y="523"/>
                      <a:pt x="460" y="523"/>
                    </a:cubicBezTo>
                    <a:cubicBezTo>
                      <a:pt x="441" y="537"/>
                      <a:pt x="432" y="556"/>
                      <a:pt x="440" y="567"/>
                    </a:cubicBezTo>
                    <a:cubicBezTo>
                      <a:pt x="448" y="579"/>
                      <a:pt x="471" y="577"/>
                      <a:pt x="492" y="562"/>
                    </a:cubicBezTo>
                    <a:cubicBezTo>
                      <a:pt x="514" y="548"/>
                      <a:pt x="524" y="527"/>
                      <a:pt x="516" y="515"/>
                    </a:cubicBezTo>
                    <a:cubicBezTo>
                      <a:pt x="510" y="506"/>
                      <a:pt x="494" y="506"/>
                      <a:pt x="476" y="513"/>
                    </a:cubicBezTo>
                    <a:cubicBezTo>
                      <a:pt x="467" y="492"/>
                      <a:pt x="467" y="492"/>
                      <a:pt x="467" y="492"/>
                    </a:cubicBezTo>
                    <a:cubicBezTo>
                      <a:pt x="495" y="469"/>
                      <a:pt x="517" y="439"/>
                      <a:pt x="532" y="406"/>
                    </a:cubicBezTo>
                    <a:cubicBezTo>
                      <a:pt x="586" y="424"/>
                      <a:pt x="586" y="424"/>
                      <a:pt x="586" y="424"/>
                    </a:cubicBezTo>
                    <a:cubicBezTo>
                      <a:pt x="582" y="452"/>
                      <a:pt x="591" y="475"/>
                      <a:pt x="607" y="478"/>
                    </a:cubicBezTo>
                    <a:cubicBezTo>
                      <a:pt x="623" y="481"/>
                      <a:pt x="640" y="459"/>
                      <a:pt x="646" y="430"/>
                    </a:cubicBezTo>
                    <a:cubicBezTo>
                      <a:pt x="651" y="400"/>
                      <a:pt x="642" y="374"/>
                      <a:pt x="626" y="37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Oval 6"/>
              <p:cNvSpPr>
                <a:spLocks noChangeArrowheads="1"/>
              </p:cNvSpPr>
              <p:nvPr userDrawn="1"/>
            </p:nvSpPr>
            <p:spPr bwMode="auto">
              <a:xfrm>
                <a:off x="794" y="3685"/>
                <a:ext cx="34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Oval 7"/>
              <p:cNvSpPr>
                <a:spLocks noChangeArrowheads="1"/>
              </p:cNvSpPr>
              <p:nvPr userDrawn="1"/>
            </p:nvSpPr>
            <p:spPr bwMode="auto">
              <a:xfrm>
                <a:off x="806" y="3781"/>
                <a:ext cx="33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Oval 8"/>
              <p:cNvSpPr>
                <a:spLocks noChangeArrowheads="1"/>
              </p:cNvSpPr>
              <p:nvPr userDrawn="1"/>
            </p:nvSpPr>
            <p:spPr bwMode="auto">
              <a:xfrm>
                <a:off x="859" y="3655"/>
                <a:ext cx="46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Oval 9"/>
              <p:cNvSpPr>
                <a:spLocks noChangeArrowheads="1"/>
              </p:cNvSpPr>
              <p:nvPr userDrawn="1"/>
            </p:nvSpPr>
            <p:spPr bwMode="auto">
              <a:xfrm>
                <a:off x="882" y="3797"/>
                <a:ext cx="33" cy="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10"/>
              <p:cNvSpPr>
                <a:spLocks noChangeArrowheads="1"/>
              </p:cNvSpPr>
              <p:nvPr userDrawn="1"/>
            </p:nvSpPr>
            <p:spPr bwMode="auto">
              <a:xfrm>
                <a:off x="859" y="3733"/>
                <a:ext cx="29" cy="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Oval 11"/>
              <p:cNvSpPr>
                <a:spLocks noChangeArrowheads="1"/>
              </p:cNvSpPr>
              <p:nvPr userDrawn="1"/>
            </p:nvSpPr>
            <p:spPr bwMode="auto">
              <a:xfrm>
                <a:off x="758" y="3733"/>
                <a:ext cx="16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2"/>
              <p:cNvSpPr>
                <a:spLocks noEditPoints="1"/>
              </p:cNvSpPr>
              <p:nvPr userDrawn="1"/>
            </p:nvSpPr>
            <p:spPr bwMode="auto">
              <a:xfrm>
                <a:off x="700" y="3608"/>
                <a:ext cx="226" cy="305"/>
              </a:xfrm>
              <a:custGeom>
                <a:avLst/>
                <a:gdLst>
                  <a:gd name="T0" fmla="*/ 228 w 446"/>
                  <a:gd name="T1" fmla="*/ 518 h 603"/>
                  <a:gd name="T2" fmla="*/ 226 w 446"/>
                  <a:gd name="T3" fmla="*/ 544 h 603"/>
                  <a:gd name="T4" fmla="*/ 213 w 446"/>
                  <a:gd name="T5" fmla="*/ 543 h 603"/>
                  <a:gd name="T6" fmla="*/ 171 w 446"/>
                  <a:gd name="T7" fmla="*/ 564 h 603"/>
                  <a:gd name="T8" fmla="*/ 220 w 446"/>
                  <a:gd name="T9" fmla="*/ 603 h 603"/>
                  <a:gd name="T10" fmla="*/ 171 w 446"/>
                  <a:gd name="T11" fmla="*/ 564 h 603"/>
                  <a:gd name="T12" fmla="*/ 213 w 446"/>
                  <a:gd name="T13" fmla="*/ 543 h 603"/>
                  <a:gd name="T14" fmla="*/ 226 w 446"/>
                  <a:gd name="T15" fmla="*/ 544 h 603"/>
                  <a:gd name="T16" fmla="*/ 228 w 446"/>
                  <a:gd name="T17" fmla="*/ 518 h 603"/>
                  <a:gd name="T18" fmla="*/ 228 w 446"/>
                  <a:gd name="T19" fmla="*/ 518 h 603"/>
                  <a:gd name="T20" fmla="*/ 446 w 446"/>
                  <a:gd name="T21" fmla="*/ 467 h 603"/>
                  <a:gd name="T22" fmla="*/ 446 w 446"/>
                  <a:gd name="T23" fmla="*/ 467 h 603"/>
                  <a:gd name="T24" fmla="*/ 446 w 446"/>
                  <a:gd name="T25" fmla="*/ 467 h 603"/>
                  <a:gd name="T26" fmla="*/ 17 w 446"/>
                  <a:gd name="T27" fmla="*/ 374 h 603"/>
                  <a:gd name="T28" fmla="*/ 11 w 446"/>
                  <a:gd name="T29" fmla="*/ 375 h 603"/>
                  <a:gd name="T30" fmla="*/ 0 w 446"/>
                  <a:gd name="T31" fmla="*/ 400 h 603"/>
                  <a:gd name="T32" fmla="*/ 11 w 446"/>
                  <a:gd name="T33" fmla="*/ 375 h 603"/>
                  <a:gd name="T34" fmla="*/ 17 w 446"/>
                  <a:gd name="T35" fmla="*/ 374 h 603"/>
                  <a:gd name="T36" fmla="*/ 52 w 446"/>
                  <a:gd name="T37" fmla="*/ 406 h 603"/>
                  <a:gd name="T38" fmla="*/ 74 w 446"/>
                  <a:gd name="T39" fmla="*/ 400 h 603"/>
                  <a:gd name="T40" fmla="*/ 74 w 446"/>
                  <a:gd name="T41" fmla="*/ 400 h 603"/>
                  <a:gd name="T42" fmla="*/ 52 w 446"/>
                  <a:gd name="T43" fmla="*/ 406 h 603"/>
                  <a:gd name="T44" fmla="*/ 17 w 446"/>
                  <a:gd name="T45" fmla="*/ 374 h 603"/>
                  <a:gd name="T46" fmla="*/ 225 w 446"/>
                  <a:gd name="T47" fmla="*/ 0 h 603"/>
                  <a:gd name="T48" fmla="*/ 197 w 446"/>
                  <a:gd name="T49" fmla="*/ 26 h 603"/>
                  <a:gd name="T50" fmla="*/ 197 w 446"/>
                  <a:gd name="T51" fmla="*/ 26 h 603"/>
                  <a:gd name="T52" fmla="*/ 225 w 446"/>
                  <a:gd name="T53" fmla="*/ 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6" h="603">
                    <a:moveTo>
                      <a:pt x="228" y="518"/>
                    </a:move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22" y="543"/>
                      <a:pt x="217" y="543"/>
                      <a:pt x="213" y="543"/>
                    </a:cubicBezTo>
                    <a:cubicBezTo>
                      <a:pt x="191" y="543"/>
                      <a:pt x="174" y="551"/>
                      <a:pt x="171" y="564"/>
                    </a:cubicBezTo>
                    <a:cubicBezTo>
                      <a:pt x="168" y="580"/>
                      <a:pt x="190" y="598"/>
                      <a:pt x="220" y="603"/>
                    </a:cubicBezTo>
                    <a:cubicBezTo>
                      <a:pt x="190" y="598"/>
                      <a:pt x="168" y="580"/>
                      <a:pt x="171" y="564"/>
                    </a:cubicBezTo>
                    <a:cubicBezTo>
                      <a:pt x="174" y="551"/>
                      <a:pt x="191" y="543"/>
                      <a:pt x="213" y="543"/>
                    </a:cubicBezTo>
                    <a:cubicBezTo>
                      <a:pt x="217" y="543"/>
                      <a:pt x="222" y="543"/>
                      <a:pt x="226" y="544"/>
                    </a:cubicBezTo>
                    <a:cubicBezTo>
                      <a:pt x="228" y="518"/>
                      <a:pt x="228" y="518"/>
                      <a:pt x="228" y="518"/>
                    </a:cubicBezTo>
                    <a:cubicBezTo>
                      <a:pt x="228" y="518"/>
                      <a:pt x="228" y="518"/>
                      <a:pt x="228" y="518"/>
                    </a:cubicBezTo>
                    <a:moveTo>
                      <a:pt x="446" y="467"/>
                    </a:moveTo>
                    <a:cubicBezTo>
                      <a:pt x="446" y="467"/>
                      <a:pt x="446" y="467"/>
                      <a:pt x="446" y="467"/>
                    </a:cubicBezTo>
                    <a:cubicBezTo>
                      <a:pt x="446" y="467"/>
                      <a:pt x="446" y="467"/>
                      <a:pt x="446" y="467"/>
                    </a:cubicBezTo>
                    <a:moveTo>
                      <a:pt x="17" y="374"/>
                    </a:moveTo>
                    <a:cubicBezTo>
                      <a:pt x="15" y="374"/>
                      <a:pt x="13" y="375"/>
                      <a:pt x="11" y="375"/>
                    </a:cubicBezTo>
                    <a:cubicBezTo>
                      <a:pt x="4" y="379"/>
                      <a:pt x="0" y="388"/>
                      <a:pt x="0" y="400"/>
                    </a:cubicBezTo>
                    <a:cubicBezTo>
                      <a:pt x="0" y="388"/>
                      <a:pt x="4" y="379"/>
                      <a:pt x="11" y="375"/>
                    </a:cubicBezTo>
                    <a:cubicBezTo>
                      <a:pt x="13" y="375"/>
                      <a:pt x="15" y="374"/>
                      <a:pt x="17" y="374"/>
                    </a:cubicBezTo>
                    <a:cubicBezTo>
                      <a:pt x="29" y="374"/>
                      <a:pt x="43" y="387"/>
                      <a:pt x="52" y="406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52" y="406"/>
                      <a:pt x="52" y="406"/>
                      <a:pt x="52" y="406"/>
                    </a:cubicBezTo>
                    <a:cubicBezTo>
                      <a:pt x="43" y="387"/>
                      <a:pt x="29" y="374"/>
                      <a:pt x="17" y="374"/>
                    </a:cubicBezTo>
                    <a:moveTo>
                      <a:pt x="225" y="0"/>
                    </a:moveTo>
                    <a:cubicBezTo>
                      <a:pt x="225" y="10"/>
                      <a:pt x="213" y="20"/>
                      <a:pt x="197" y="26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213" y="20"/>
                      <a:pt x="225" y="10"/>
                      <a:pt x="22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Oval 14"/>
              <p:cNvSpPr>
                <a:spLocks noChangeArrowheads="1"/>
              </p:cNvSpPr>
              <p:nvPr userDrawn="1"/>
            </p:nvSpPr>
            <p:spPr bwMode="auto"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6" name="Group 4"/>
            <p:cNvGrpSpPr>
              <a:grpSpLocks noChangeAspect="1"/>
            </p:cNvGrpSpPr>
            <p:nvPr userDrawn="1"/>
          </p:nvGrpSpPr>
          <p:grpSpPr bwMode="auto">
            <a:xfrm>
              <a:off x="1314452" y="6495585"/>
              <a:ext cx="244778" cy="238122"/>
              <a:chOff x="689" y="3595"/>
              <a:chExt cx="331" cy="322"/>
            </a:xfrm>
            <a:solidFill>
              <a:schemeClr val="accent3"/>
            </a:solidFill>
          </p:grpSpPr>
          <p:sp>
            <p:nvSpPr>
              <p:cNvPr id="47" name="Freeform 5"/>
              <p:cNvSpPr>
                <a:spLocks/>
              </p:cNvSpPr>
              <p:nvPr userDrawn="1"/>
            </p:nvSpPr>
            <p:spPr bwMode="auto">
              <a:xfrm>
                <a:off x="689" y="3595"/>
                <a:ext cx="331" cy="322"/>
              </a:xfrm>
              <a:custGeom>
                <a:avLst/>
                <a:gdLst>
                  <a:gd name="T0" fmla="*/ 626 w 651"/>
                  <a:gd name="T1" fmla="*/ 371 h 634"/>
                  <a:gd name="T2" fmla="*/ 590 w 651"/>
                  <a:gd name="T3" fmla="*/ 406 h 634"/>
                  <a:gd name="T4" fmla="*/ 539 w 651"/>
                  <a:gd name="T5" fmla="*/ 389 h 634"/>
                  <a:gd name="T6" fmla="*/ 553 w 651"/>
                  <a:gd name="T7" fmla="*/ 306 h 634"/>
                  <a:gd name="T8" fmla="*/ 526 w 651"/>
                  <a:gd name="T9" fmla="*/ 194 h 634"/>
                  <a:gd name="T10" fmla="*/ 565 w 651"/>
                  <a:gd name="T11" fmla="*/ 165 h 634"/>
                  <a:gd name="T12" fmla="*/ 612 w 651"/>
                  <a:gd name="T13" fmla="*/ 176 h 634"/>
                  <a:gd name="T14" fmla="*/ 597 w 651"/>
                  <a:gd name="T15" fmla="*/ 125 h 634"/>
                  <a:gd name="T16" fmla="*/ 546 w 651"/>
                  <a:gd name="T17" fmla="*/ 110 h 634"/>
                  <a:gd name="T18" fmla="*/ 552 w 651"/>
                  <a:gd name="T19" fmla="*/ 151 h 634"/>
                  <a:gd name="T20" fmla="*/ 517 w 651"/>
                  <a:gd name="T21" fmla="*/ 177 h 634"/>
                  <a:gd name="T22" fmla="*/ 416 w 651"/>
                  <a:gd name="T23" fmla="*/ 86 h 634"/>
                  <a:gd name="T24" fmla="*/ 419 w 651"/>
                  <a:gd name="T25" fmla="*/ 55 h 634"/>
                  <a:gd name="T26" fmla="*/ 450 w 651"/>
                  <a:gd name="T27" fmla="*/ 40 h 634"/>
                  <a:gd name="T28" fmla="*/ 416 w 651"/>
                  <a:gd name="T29" fmla="*/ 13 h 634"/>
                  <a:gd name="T30" fmla="*/ 374 w 651"/>
                  <a:gd name="T31" fmla="*/ 27 h 634"/>
                  <a:gd name="T32" fmla="*/ 401 w 651"/>
                  <a:gd name="T33" fmla="*/ 53 h 634"/>
                  <a:gd name="T34" fmla="*/ 398 w 651"/>
                  <a:gd name="T35" fmla="*/ 78 h 634"/>
                  <a:gd name="T36" fmla="*/ 309 w 651"/>
                  <a:gd name="T37" fmla="*/ 61 h 634"/>
                  <a:gd name="T38" fmla="*/ 226 w 651"/>
                  <a:gd name="T39" fmla="*/ 75 h 634"/>
                  <a:gd name="T40" fmla="*/ 218 w 651"/>
                  <a:gd name="T41" fmla="*/ 51 h 634"/>
                  <a:gd name="T42" fmla="*/ 246 w 651"/>
                  <a:gd name="T43" fmla="*/ 22 h 634"/>
                  <a:gd name="T44" fmla="*/ 196 w 651"/>
                  <a:gd name="T45" fmla="*/ 4 h 634"/>
                  <a:gd name="T46" fmla="*/ 155 w 651"/>
                  <a:gd name="T47" fmla="*/ 36 h 634"/>
                  <a:gd name="T48" fmla="*/ 199 w 651"/>
                  <a:gd name="T49" fmla="*/ 55 h 634"/>
                  <a:gd name="T50" fmla="*/ 208 w 651"/>
                  <a:gd name="T51" fmla="*/ 82 h 634"/>
                  <a:gd name="T52" fmla="*/ 98 w 651"/>
                  <a:gd name="T53" fmla="*/ 180 h 634"/>
                  <a:gd name="T54" fmla="*/ 67 w 651"/>
                  <a:gd name="T55" fmla="*/ 161 h 634"/>
                  <a:gd name="T56" fmla="*/ 67 w 651"/>
                  <a:gd name="T57" fmla="*/ 160 h 634"/>
                  <a:gd name="T58" fmla="*/ 47 w 651"/>
                  <a:gd name="T59" fmla="*/ 99 h 634"/>
                  <a:gd name="T60" fmla="*/ 6 w 651"/>
                  <a:gd name="T61" fmla="*/ 149 h 634"/>
                  <a:gd name="T62" fmla="*/ 26 w 651"/>
                  <a:gd name="T63" fmla="*/ 210 h 634"/>
                  <a:gd name="T64" fmla="*/ 61 w 651"/>
                  <a:gd name="T65" fmla="*/ 180 h 634"/>
                  <a:gd name="T66" fmla="*/ 89 w 651"/>
                  <a:gd name="T67" fmla="*/ 197 h 634"/>
                  <a:gd name="T68" fmla="*/ 64 w 651"/>
                  <a:gd name="T69" fmla="*/ 306 h 634"/>
                  <a:gd name="T70" fmla="*/ 95 w 651"/>
                  <a:gd name="T71" fmla="*/ 425 h 634"/>
                  <a:gd name="T72" fmla="*/ 73 w 651"/>
                  <a:gd name="T73" fmla="*/ 431 h 634"/>
                  <a:gd name="T74" fmla="*/ 32 w 651"/>
                  <a:gd name="T75" fmla="*/ 400 h 634"/>
                  <a:gd name="T76" fmla="*/ 27 w 651"/>
                  <a:gd name="T77" fmla="*/ 453 h 634"/>
                  <a:gd name="T78" fmla="*/ 69 w 651"/>
                  <a:gd name="T79" fmla="*/ 486 h 634"/>
                  <a:gd name="T80" fmla="*/ 79 w 651"/>
                  <a:gd name="T81" fmla="*/ 449 h 634"/>
                  <a:gd name="T82" fmla="*/ 105 w 651"/>
                  <a:gd name="T83" fmla="*/ 441 h 634"/>
                  <a:gd name="T84" fmla="*/ 249 w 651"/>
                  <a:gd name="T85" fmla="*/ 543 h 634"/>
                  <a:gd name="T86" fmla="*/ 247 w 651"/>
                  <a:gd name="T87" fmla="*/ 569 h 634"/>
                  <a:gd name="T88" fmla="*/ 192 w 651"/>
                  <a:gd name="T89" fmla="*/ 589 h 634"/>
                  <a:gd name="T90" fmla="*/ 241 w 651"/>
                  <a:gd name="T91" fmla="*/ 628 h 634"/>
                  <a:gd name="T92" fmla="*/ 300 w 651"/>
                  <a:gd name="T93" fmla="*/ 609 h 634"/>
                  <a:gd name="T94" fmla="*/ 265 w 651"/>
                  <a:gd name="T95" fmla="*/ 573 h 634"/>
                  <a:gd name="T96" fmla="*/ 267 w 651"/>
                  <a:gd name="T97" fmla="*/ 547 h 634"/>
                  <a:gd name="T98" fmla="*/ 309 w 651"/>
                  <a:gd name="T99" fmla="*/ 550 h 634"/>
                  <a:gd name="T100" fmla="*/ 452 w 651"/>
                  <a:gd name="T101" fmla="*/ 504 h 634"/>
                  <a:gd name="T102" fmla="*/ 460 w 651"/>
                  <a:gd name="T103" fmla="*/ 523 h 634"/>
                  <a:gd name="T104" fmla="*/ 440 w 651"/>
                  <a:gd name="T105" fmla="*/ 567 h 634"/>
                  <a:gd name="T106" fmla="*/ 492 w 651"/>
                  <a:gd name="T107" fmla="*/ 562 h 634"/>
                  <a:gd name="T108" fmla="*/ 516 w 651"/>
                  <a:gd name="T109" fmla="*/ 515 h 634"/>
                  <a:gd name="T110" fmla="*/ 476 w 651"/>
                  <a:gd name="T111" fmla="*/ 513 h 634"/>
                  <a:gd name="T112" fmla="*/ 467 w 651"/>
                  <a:gd name="T113" fmla="*/ 492 h 634"/>
                  <a:gd name="T114" fmla="*/ 532 w 651"/>
                  <a:gd name="T115" fmla="*/ 406 h 634"/>
                  <a:gd name="T116" fmla="*/ 586 w 651"/>
                  <a:gd name="T117" fmla="*/ 424 h 634"/>
                  <a:gd name="T118" fmla="*/ 607 w 651"/>
                  <a:gd name="T119" fmla="*/ 478 h 634"/>
                  <a:gd name="T120" fmla="*/ 646 w 651"/>
                  <a:gd name="T121" fmla="*/ 430 h 634"/>
                  <a:gd name="T122" fmla="*/ 626 w 651"/>
                  <a:gd name="T123" fmla="*/ 371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1" h="634">
                    <a:moveTo>
                      <a:pt x="626" y="371"/>
                    </a:moveTo>
                    <a:cubicBezTo>
                      <a:pt x="612" y="368"/>
                      <a:pt x="598" y="383"/>
                      <a:pt x="590" y="406"/>
                    </a:cubicBezTo>
                    <a:cubicBezTo>
                      <a:pt x="539" y="389"/>
                      <a:pt x="539" y="389"/>
                      <a:pt x="539" y="389"/>
                    </a:cubicBezTo>
                    <a:cubicBezTo>
                      <a:pt x="548" y="363"/>
                      <a:pt x="553" y="335"/>
                      <a:pt x="553" y="306"/>
                    </a:cubicBezTo>
                    <a:cubicBezTo>
                      <a:pt x="553" y="265"/>
                      <a:pt x="544" y="227"/>
                      <a:pt x="526" y="194"/>
                    </a:cubicBezTo>
                    <a:cubicBezTo>
                      <a:pt x="565" y="165"/>
                      <a:pt x="565" y="165"/>
                      <a:pt x="565" y="165"/>
                    </a:cubicBezTo>
                    <a:cubicBezTo>
                      <a:pt x="582" y="180"/>
                      <a:pt x="602" y="185"/>
                      <a:pt x="612" y="176"/>
                    </a:cubicBezTo>
                    <a:cubicBezTo>
                      <a:pt x="622" y="166"/>
                      <a:pt x="615" y="143"/>
                      <a:pt x="597" y="125"/>
                    </a:cubicBezTo>
                    <a:cubicBezTo>
                      <a:pt x="579" y="107"/>
                      <a:pt x="556" y="100"/>
                      <a:pt x="546" y="110"/>
                    </a:cubicBezTo>
                    <a:cubicBezTo>
                      <a:pt x="538" y="118"/>
                      <a:pt x="541" y="135"/>
                      <a:pt x="552" y="151"/>
                    </a:cubicBezTo>
                    <a:cubicBezTo>
                      <a:pt x="517" y="177"/>
                      <a:pt x="517" y="177"/>
                      <a:pt x="517" y="177"/>
                    </a:cubicBezTo>
                    <a:cubicBezTo>
                      <a:pt x="493" y="138"/>
                      <a:pt x="458" y="106"/>
                      <a:pt x="416" y="86"/>
                    </a:cubicBezTo>
                    <a:cubicBezTo>
                      <a:pt x="419" y="55"/>
                      <a:pt x="419" y="55"/>
                      <a:pt x="419" y="55"/>
                    </a:cubicBezTo>
                    <a:cubicBezTo>
                      <a:pt x="435" y="56"/>
                      <a:pt x="448" y="50"/>
                      <a:pt x="450" y="40"/>
                    </a:cubicBezTo>
                    <a:cubicBezTo>
                      <a:pt x="452" y="29"/>
                      <a:pt x="437" y="17"/>
                      <a:pt x="416" y="13"/>
                    </a:cubicBezTo>
                    <a:cubicBezTo>
                      <a:pt x="395" y="9"/>
                      <a:pt x="376" y="15"/>
                      <a:pt x="374" y="27"/>
                    </a:cubicBezTo>
                    <a:cubicBezTo>
                      <a:pt x="372" y="37"/>
                      <a:pt x="384" y="47"/>
                      <a:pt x="401" y="53"/>
                    </a:cubicBezTo>
                    <a:cubicBezTo>
                      <a:pt x="398" y="78"/>
                      <a:pt x="398" y="78"/>
                      <a:pt x="398" y="78"/>
                    </a:cubicBezTo>
                    <a:cubicBezTo>
                      <a:pt x="370" y="67"/>
                      <a:pt x="340" y="61"/>
                      <a:pt x="309" y="61"/>
                    </a:cubicBezTo>
                    <a:cubicBezTo>
                      <a:pt x="280" y="61"/>
                      <a:pt x="252" y="66"/>
                      <a:pt x="226" y="75"/>
                    </a:cubicBezTo>
                    <a:cubicBezTo>
                      <a:pt x="218" y="51"/>
                      <a:pt x="218" y="51"/>
                      <a:pt x="218" y="51"/>
                    </a:cubicBezTo>
                    <a:cubicBezTo>
                      <a:pt x="236" y="45"/>
                      <a:pt x="248" y="33"/>
                      <a:pt x="246" y="22"/>
                    </a:cubicBezTo>
                    <a:cubicBezTo>
                      <a:pt x="244" y="8"/>
                      <a:pt x="222" y="0"/>
                      <a:pt x="196" y="4"/>
                    </a:cubicBezTo>
                    <a:cubicBezTo>
                      <a:pt x="171" y="8"/>
                      <a:pt x="153" y="22"/>
                      <a:pt x="155" y="36"/>
                    </a:cubicBezTo>
                    <a:cubicBezTo>
                      <a:pt x="157" y="49"/>
                      <a:pt x="176" y="57"/>
                      <a:pt x="199" y="5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162" y="103"/>
                      <a:pt x="124" y="137"/>
                      <a:pt x="98" y="180"/>
                    </a:cubicBezTo>
                    <a:cubicBezTo>
                      <a:pt x="67" y="161"/>
                      <a:pt x="67" y="161"/>
                      <a:pt x="67" y="161"/>
                    </a:cubicBezTo>
                    <a:cubicBezTo>
                      <a:pt x="67" y="161"/>
                      <a:pt x="67" y="160"/>
                      <a:pt x="67" y="160"/>
                    </a:cubicBezTo>
                    <a:cubicBezTo>
                      <a:pt x="72" y="129"/>
                      <a:pt x="63" y="102"/>
                      <a:pt x="47" y="99"/>
                    </a:cubicBezTo>
                    <a:cubicBezTo>
                      <a:pt x="30" y="96"/>
                      <a:pt x="12" y="118"/>
                      <a:pt x="6" y="149"/>
                    </a:cubicBezTo>
                    <a:cubicBezTo>
                      <a:pt x="0" y="179"/>
                      <a:pt x="10" y="207"/>
                      <a:pt x="26" y="210"/>
                    </a:cubicBezTo>
                    <a:cubicBezTo>
                      <a:pt x="39" y="212"/>
                      <a:pt x="53" y="199"/>
                      <a:pt x="61" y="180"/>
                    </a:cubicBezTo>
                    <a:cubicBezTo>
                      <a:pt x="89" y="197"/>
                      <a:pt x="89" y="197"/>
                      <a:pt x="89" y="197"/>
                    </a:cubicBezTo>
                    <a:cubicBezTo>
                      <a:pt x="73" y="229"/>
                      <a:pt x="64" y="266"/>
                      <a:pt x="64" y="306"/>
                    </a:cubicBezTo>
                    <a:cubicBezTo>
                      <a:pt x="64" y="349"/>
                      <a:pt x="75" y="389"/>
                      <a:pt x="95" y="425"/>
                    </a:cubicBezTo>
                    <a:cubicBezTo>
                      <a:pt x="73" y="431"/>
                      <a:pt x="73" y="431"/>
                      <a:pt x="73" y="431"/>
                    </a:cubicBezTo>
                    <a:cubicBezTo>
                      <a:pt x="62" y="409"/>
                      <a:pt x="45" y="395"/>
                      <a:pt x="32" y="400"/>
                    </a:cubicBezTo>
                    <a:cubicBezTo>
                      <a:pt x="19" y="406"/>
                      <a:pt x="17" y="430"/>
                      <a:pt x="27" y="453"/>
                    </a:cubicBezTo>
                    <a:cubicBezTo>
                      <a:pt x="37" y="477"/>
                      <a:pt x="56" y="491"/>
                      <a:pt x="69" y="486"/>
                    </a:cubicBezTo>
                    <a:cubicBezTo>
                      <a:pt x="79" y="481"/>
                      <a:pt x="82" y="466"/>
                      <a:pt x="79" y="449"/>
                    </a:cubicBezTo>
                    <a:cubicBezTo>
                      <a:pt x="105" y="441"/>
                      <a:pt x="105" y="441"/>
                      <a:pt x="105" y="441"/>
                    </a:cubicBezTo>
                    <a:cubicBezTo>
                      <a:pt x="138" y="491"/>
                      <a:pt x="189" y="528"/>
                      <a:pt x="249" y="543"/>
                    </a:cubicBezTo>
                    <a:cubicBezTo>
                      <a:pt x="247" y="569"/>
                      <a:pt x="247" y="569"/>
                      <a:pt x="247" y="569"/>
                    </a:cubicBezTo>
                    <a:cubicBezTo>
                      <a:pt x="219" y="565"/>
                      <a:pt x="195" y="574"/>
                      <a:pt x="192" y="589"/>
                    </a:cubicBezTo>
                    <a:cubicBezTo>
                      <a:pt x="189" y="605"/>
                      <a:pt x="211" y="623"/>
                      <a:pt x="241" y="628"/>
                    </a:cubicBezTo>
                    <a:cubicBezTo>
                      <a:pt x="270" y="634"/>
                      <a:pt x="297" y="625"/>
                      <a:pt x="300" y="609"/>
                    </a:cubicBezTo>
                    <a:cubicBezTo>
                      <a:pt x="302" y="595"/>
                      <a:pt x="287" y="581"/>
                      <a:pt x="265" y="573"/>
                    </a:cubicBezTo>
                    <a:cubicBezTo>
                      <a:pt x="267" y="547"/>
                      <a:pt x="267" y="547"/>
                      <a:pt x="267" y="547"/>
                    </a:cubicBezTo>
                    <a:cubicBezTo>
                      <a:pt x="281" y="549"/>
                      <a:pt x="295" y="550"/>
                      <a:pt x="309" y="550"/>
                    </a:cubicBezTo>
                    <a:cubicBezTo>
                      <a:pt x="362" y="550"/>
                      <a:pt x="412" y="533"/>
                      <a:pt x="452" y="504"/>
                    </a:cubicBezTo>
                    <a:cubicBezTo>
                      <a:pt x="460" y="523"/>
                      <a:pt x="460" y="523"/>
                      <a:pt x="460" y="523"/>
                    </a:cubicBezTo>
                    <a:cubicBezTo>
                      <a:pt x="441" y="537"/>
                      <a:pt x="432" y="556"/>
                      <a:pt x="440" y="567"/>
                    </a:cubicBezTo>
                    <a:cubicBezTo>
                      <a:pt x="448" y="579"/>
                      <a:pt x="471" y="577"/>
                      <a:pt x="492" y="562"/>
                    </a:cubicBezTo>
                    <a:cubicBezTo>
                      <a:pt x="514" y="548"/>
                      <a:pt x="524" y="527"/>
                      <a:pt x="516" y="515"/>
                    </a:cubicBezTo>
                    <a:cubicBezTo>
                      <a:pt x="510" y="506"/>
                      <a:pt x="494" y="506"/>
                      <a:pt x="476" y="513"/>
                    </a:cubicBezTo>
                    <a:cubicBezTo>
                      <a:pt x="467" y="492"/>
                      <a:pt x="467" y="492"/>
                      <a:pt x="467" y="492"/>
                    </a:cubicBezTo>
                    <a:cubicBezTo>
                      <a:pt x="495" y="469"/>
                      <a:pt x="517" y="439"/>
                      <a:pt x="532" y="406"/>
                    </a:cubicBezTo>
                    <a:cubicBezTo>
                      <a:pt x="586" y="424"/>
                      <a:pt x="586" y="424"/>
                      <a:pt x="586" y="424"/>
                    </a:cubicBezTo>
                    <a:cubicBezTo>
                      <a:pt x="582" y="452"/>
                      <a:pt x="591" y="475"/>
                      <a:pt x="607" y="478"/>
                    </a:cubicBezTo>
                    <a:cubicBezTo>
                      <a:pt x="623" y="481"/>
                      <a:pt x="640" y="459"/>
                      <a:pt x="646" y="430"/>
                    </a:cubicBezTo>
                    <a:cubicBezTo>
                      <a:pt x="651" y="400"/>
                      <a:pt x="642" y="374"/>
                      <a:pt x="626" y="37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Oval 6"/>
              <p:cNvSpPr>
                <a:spLocks noChangeArrowheads="1"/>
              </p:cNvSpPr>
              <p:nvPr userDrawn="1"/>
            </p:nvSpPr>
            <p:spPr bwMode="auto">
              <a:xfrm>
                <a:off x="794" y="3685"/>
                <a:ext cx="34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Oval 7"/>
              <p:cNvSpPr>
                <a:spLocks noChangeArrowheads="1"/>
              </p:cNvSpPr>
              <p:nvPr userDrawn="1"/>
            </p:nvSpPr>
            <p:spPr bwMode="auto">
              <a:xfrm>
                <a:off x="806" y="3781"/>
                <a:ext cx="33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Oval 8"/>
              <p:cNvSpPr>
                <a:spLocks noChangeArrowheads="1"/>
              </p:cNvSpPr>
              <p:nvPr userDrawn="1"/>
            </p:nvSpPr>
            <p:spPr bwMode="auto">
              <a:xfrm>
                <a:off x="859" y="3655"/>
                <a:ext cx="46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Oval 9"/>
              <p:cNvSpPr>
                <a:spLocks noChangeArrowheads="1"/>
              </p:cNvSpPr>
              <p:nvPr userDrawn="1"/>
            </p:nvSpPr>
            <p:spPr bwMode="auto">
              <a:xfrm>
                <a:off x="882" y="3797"/>
                <a:ext cx="33" cy="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Oval 10"/>
              <p:cNvSpPr>
                <a:spLocks noChangeArrowheads="1"/>
              </p:cNvSpPr>
              <p:nvPr userDrawn="1"/>
            </p:nvSpPr>
            <p:spPr bwMode="auto">
              <a:xfrm>
                <a:off x="859" y="3733"/>
                <a:ext cx="29" cy="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Oval 11"/>
              <p:cNvSpPr>
                <a:spLocks noChangeArrowheads="1"/>
              </p:cNvSpPr>
              <p:nvPr userDrawn="1"/>
            </p:nvSpPr>
            <p:spPr bwMode="auto">
              <a:xfrm>
                <a:off x="758" y="3733"/>
                <a:ext cx="16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2"/>
              <p:cNvSpPr>
                <a:spLocks noEditPoints="1"/>
              </p:cNvSpPr>
              <p:nvPr userDrawn="1"/>
            </p:nvSpPr>
            <p:spPr bwMode="auto">
              <a:xfrm>
                <a:off x="700" y="3608"/>
                <a:ext cx="226" cy="305"/>
              </a:xfrm>
              <a:custGeom>
                <a:avLst/>
                <a:gdLst>
                  <a:gd name="T0" fmla="*/ 228 w 446"/>
                  <a:gd name="T1" fmla="*/ 518 h 603"/>
                  <a:gd name="T2" fmla="*/ 226 w 446"/>
                  <a:gd name="T3" fmla="*/ 544 h 603"/>
                  <a:gd name="T4" fmla="*/ 213 w 446"/>
                  <a:gd name="T5" fmla="*/ 543 h 603"/>
                  <a:gd name="T6" fmla="*/ 171 w 446"/>
                  <a:gd name="T7" fmla="*/ 564 h 603"/>
                  <a:gd name="T8" fmla="*/ 220 w 446"/>
                  <a:gd name="T9" fmla="*/ 603 h 603"/>
                  <a:gd name="T10" fmla="*/ 171 w 446"/>
                  <a:gd name="T11" fmla="*/ 564 h 603"/>
                  <a:gd name="T12" fmla="*/ 213 w 446"/>
                  <a:gd name="T13" fmla="*/ 543 h 603"/>
                  <a:gd name="T14" fmla="*/ 226 w 446"/>
                  <a:gd name="T15" fmla="*/ 544 h 603"/>
                  <a:gd name="T16" fmla="*/ 228 w 446"/>
                  <a:gd name="T17" fmla="*/ 518 h 603"/>
                  <a:gd name="T18" fmla="*/ 228 w 446"/>
                  <a:gd name="T19" fmla="*/ 518 h 603"/>
                  <a:gd name="T20" fmla="*/ 446 w 446"/>
                  <a:gd name="T21" fmla="*/ 467 h 603"/>
                  <a:gd name="T22" fmla="*/ 446 w 446"/>
                  <a:gd name="T23" fmla="*/ 467 h 603"/>
                  <a:gd name="T24" fmla="*/ 446 w 446"/>
                  <a:gd name="T25" fmla="*/ 467 h 603"/>
                  <a:gd name="T26" fmla="*/ 17 w 446"/>
                  <a:gd name="T27" fmla="*/ 374 h 603"/>
                  <a:gd name="T28" fmla="*/ 11 w 446"/>
                  <a:gd name="T29" fmla="*/ 375 h 603"/>
                  <a:gd name="T30" fmla="*/ 0 w 446"/>
                  <a:gd name="T31" fmla="*/ 400 h 603"/>
                  <a:gd name="T32" fmla="*/ 11 w 446"/>
                  <a:gd name="T33" fmla="*/ 375 h 603"/>
                  <a:gd name="T34" fmla="*/ 17 w 446"/>
                  <a:gd name="T35" fmla="*/ 374 h 603"/>
                  <a:gd name="T36" fmla="*/ 52 w 446"/>
                  <a:gd name="T37" fmla="*/ 406 h 603"/>
                  <a:gd name="T38" fmla="*/ 74 w 446"/>
                  <a:gd name="T39" fmla="*/ 400 h 603"/>
                  <a:gd name="T40" fmla="*/ 74 w 446"/>
                  <a:gd name="T41" fmla="*/ 400 h 603"/>
                  <a:gd name="T42" fmla="*/ 52 w 446"/>
                  <a:gd name="T43" fmla="*/ 406 h 603"/>
                  <a:gd name="T44" fmla="*/ 17 w 446"/>
                  <a:gd name="T45" fmla="*/ 374 h 603"/>
                  <a:gd name="T46" fmla="*/ 225 w 446"/>
                  <a:gd name="T47" fmla="*/ 0 h 603"/>
                  <a:gd name="T48" fmla="*/ 197 w 446"/>
                  <a:gd name="T49" fmla="*/ 26 h 603"/>
                  <a:gd name="T50" fmla="*/ 197 w 446"/>
                  <a:gd name="T51" fmla="*/ 26 h 603"/>
                  <a:gd name="T52" fmla="*/ 225 w 446"/>
                  <a:gd name="T53" fmla="*/ 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6" h="603">
                    <a:moveTo>
                      <a:pt x="228" y="518"/>
                    </a:move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22" y="543"/>
                      <a:pt x="217" y="543"/>
                      <a:pt x="213" y="543"/>
                    </a:cubicBezTo>
                    <a:cubicBezTo>
                      <a:pt x="191" y="543"/>
                      <a:pt x="174" y="551"/>
                      <a:pt x="171" y="564"/>
                    </a:cubicBezTo>
                    <a:cubicBezTo>
                      <a:pt x="168" y="580"/>
                      <a:pt x="190" y="598"/>
                      <a:pt x="220" y="603"/>
                    </a:cubicBezTo>
                    <a:cubicBezTo>
                      <a:pt x="190" y="598"/>
                      <a:pt x="168" y="580"/>
                      <a:pt x="171" y="564"/>
                    </a:cubicBezTo>
                    <a:cubicBezTo>
                      <a:pt x="174" y="551"/>
                      <a:pt x="191" y="543"/>
                      <a:pt x="213" y="543"/>
                    </a:cubicBezTo>
                    <a:cubicBezTo>
                      <a:pt x="217" y="543"/>
                      <a:pt x="222" y="543"/>
                      <a:pt x="226" y="544"/>
                    </a:cubicBezTo>
                    <a:cubicBezTo>
                      <a:pt x="228" y="518"/>
                      <a:pt x="228" y="518"/>
                      <a:pt x="228" y="518"/>
                    </a:cubicBezTo>
                    <a:cubicBezTo>
                      <a:pt x="228" y="518"/>
                      <a:pt x="228" y="518"/>
                      <a:pt x="228" y="518"/>
                    </a:cubicBezTo>
                    <a:moveTo>
                      <a:pt x="446" y="467"/>
                    </a:moveTo>
                    <a:cubicBezTo>
                      <a:pt x="446" y="467"/>
                      <a:pt x="446" y="467"/>
                      <a:pt x="446" y="467"/>
                    </a:cubicBezTo>
                    <a:cubicBezTo>
                      <a:pt x="446" y="467"/>
                      <a:pt x="446" y="467"/>
                      <a:pt x="446" y="467"/>
                    </a:cubicBezTo>
                    <a:moveTo>
                      <a:pt x="17" y="374"/>
                    </a:moveTo>
                    <a:cubicBezTo>
                      <a:pt x="15" y="374"/>
                      <a:pt x="13" y="375"/>
                      <a:pt x="11" y="375"/>
                    </a:cubicBezTo>
                    <a:cubicBezTo>
                      <a:pt x="4" y="379"/>
                      <a:pt x="0" y="388"/>
                      <a:pt x="0" y="400"/>
                    </a:cubicBezTo>
                    <a:cubicBezTo>
                      <a:pt x="0" y="388"/>
                      <a:pt x="4" y="379"/>
                      <a:pt x="11" y="375"/>
                    </a:cubicBezTo>
                    <a:cubicBezTo>
                      <a:pt x="13" y="375"/>
                      <a:pt x="15" y="374"/>
                      <a:pt x="17" y="374"/>
                    </a:cubicBezTo>
                    <a:cubicBezTo>
                      <a:pt x="29" y="374"/>
                      <a:pt x="43" y="387"/>
                      <a:pt x="52" y="406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52" y="406"/>
                      <a:pt x="52" y="406"/>
                      <a:pt x="52" y="406"/>
                    </a:cubicBezTo>
                    <a:cubicBezTo>
                      <a:pt x="43" y="387"/>
                      <a:pt x="29" y="374"/>
                      <a:pt x="17" y="374"/>
                    </a:cubicBezTo>
                    <a:moveTo>
                      <a:pt x="225" y="0"/>
                    </a:moveTo>
                    <a:cubicBezTo>
                      <a:pt x="225" y="10"/>
                      <a:pt x="213" y="20"/>
                      <a:pt x="197" y="26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213" y="20"/>
                      <a:pt x="225" y="10"/>
                      <a:pt x="22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Oval 14"/>
              <p:cNvSpPr>
                <a:spLocks noChangeArrowheads="1"/>
              </p:cNvSpPr>
              <p:nvPr userDrawn="1"/>
            </p:nvSpPr>
            <p:spPr bwMode="auto"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6" name="Group 4"/>
            <p:cNvGrpSpPr>
              <a:grpSpLocks noChangeAspect="1"/>
            </p:cNvGrpSpPr>
            <p:nvPr userDrawn="1"/>
          </p:nvGrpSpPr>
          <p:grpSpPr bwMode="auto">
            <a:xfrm>
              <a:off x="141853" y="6324849"/>
              <a:ext cx="362253" cy="352403"/>
              <a:chOff x="689" y="3595"/>
              <a:chExt cx="331" cy="322"/>
            </a:xfrm>
            <a:solidFill>
              <a:schemeClr val="accent3"/>
            </a:solidFill>
          </p:grpSpPr>
          <p:sp>
            <p:nvSpPr>
              <p:cNvPr id="57" name="Freeform 5"/>
              <p:cNvSpPr>
                <a:spLocks/>
              </p:cNvSpPr>
              <p:nvPr userDrawn="1"/>
            </p:nvSpPr>
            <p:spPr bwMode="auto">
              <a:xfrm>
                <a:off x="689" y="3595"/>
                <a:ext cx="331" cy="322"/>
              </a:xfrm>
              <a:custGeom>
                <a:avLst/>
                <a:gdLst>
                  <a:gd name="T0" fmla="*/ 626 w 651"/>
                  <a:gd name="T1" fmla="*/ 371 h 634"/>
                  <a:gd name="T2" fmla="*/ 590 w 651"/>
                  <a:gd name="T3" fmla="*/ 406 h 634"/>
                  <a:gd name="T4" fmla="*/ 539 w 651"/>
                  <a:gd name="T5" fmla="*/ 389 h 634"/>
                  <a:gd name="T6" fmla="*/ 553 w 651"/>
                  <a:gd name="T7" fmla="*/ 306 h 634"/>
                  <a:gd name="T8" fmla="*/ 526 w 651"/>
                  <a:gd name="T9" fmla="*/ 194 h 634"/>
                  <a:gd name="T10" fmla="*/ 565 w 651"/>
                  <a:gd name="T11" fmla="*/ 165 h 634"/>
                  <a:gd name="T12" fmla="*/ 612 w 651"/>
                  <a:gd name="T13" fmla="*/ 176 h 634"/>
                  <a:gd name="T14" fmla="*/ 597 w 651"/>
                  <a:gd name="T15" fmla="*/ 125 h 634"/>
                  <a:gd name="T16" fmla="*/ 546 w 651"/>
                  <a:gd name="T17" fmla="*/ 110 h 634"/>
                  <a:gd name="T18" fmla="*/ 552 w 651"/>
                  <a:gd name="T19" fmla="*/ 151 h 634"/>
                  <a:gd name="T20" fmla="*/ 517 w 651"/>
                  <a:gd name="T21" fmla="*/ 177 h 634"/>
                  <a:gd name="T22" fmla="*/ 416 w 651"/>
                  <a:gd name="T23" fmla="*/ 86 h 634"/>
                  <a:gd name="T24" fmla="*/ 419 w 651"/>
                  <a:gd name="T25" fmla="*/ 55 h 634"/>
                  <a:gd name="T26" fmla="*/ 450 w 651"/>
                  <a:gd name="T27" fmla="*/ 40 h 634"/>
                  <a:gd name="T28" fmla="*/ 416 w 651"/>
                  <a:gd name="T29" fmla="*/ 13 h 634"/>
                  <a:gd name="T30" fmla="*/ 374 w 651"/>
                  <a:gd name="T31" fmla="*/ 27 h 634"/>
                  <a:gd name="T32" fmla="*/ 401 w 651"/>
                  <a:gd name="T33" fmla="*/ 53 h 634"/>
                  <a:gd name="T34" fmla="*/ 398 w 651"/>
                  <a:gd name="T35" fmla="*/ 78 h 634"/>
                  <a:gd name="T36" fmla="*/ 309 w 651"/>
                  <a:gd name="T37" fmla="*/ 61 h 634"/>
                  <a:gd name="T38" fmla="*/ 226 w 651"/>
                  <a:gd name="T39" fmla="*/ 75 h 634"/>
                  <a:gd name="T40" fmla="*/ 218 w 651"/>
                  <a:gd name="T41" fmla="*/ 51 h 634"/>
                  <a:gd name="T42" fmla="*/ 246 w 651"/>
                  <a:gd name="T43" fmla="*/ 22 h 634"/>
                  <a:gd name="T44" fmla="*/ 196 w 651"/>
                  <a:gd name="T45" fmla="*/ 4 h 634"/>
                  <a:gd name="T46" fmla="*/ 155 w 651"/>
                  <a:gd name="T47" fmla="*/ 36 h 634"/>
                  <a:gd name="T48" fmla="*/ 199 w 651"/>
                  <a:gd name="T49" fmla="*/ 55 h 634"/>
                  <a:gd name="T50" fmla="*/ 208 w 651"/>
                  <a:gd name="T51" fmla="*/ 82 h 634"/>
                  <a:gd name="T52" fmla="*/ 98 w 651"/>
                  <a:gd name="T53" fmla="*/ 180 h 634"/>
                  <a:gd name="T54" fmla="*/ 67 w 651"/>
                  <a:gd name="T55" fmla="*/ 161 h 634"/>
                  <a:gd name="T56" fmla="*/ 67 w 651"/>
                  <a:gd name="T57" fmla="*/ 160 h 634"/>
                  <a:gd name="T58" fmla="*/ 47 w 651"/>
                  <a:gd name="T59" fmla="*/ 99 h 634"/>
                  <a:gd name="T60" fmla="*/ 6 w 651"/>
                  <a:gd name="T61" fmla="*/ 149 h 634"/>
                  <a:gd name="T62" fmla="*/ 26 w 651"/>
                  <a:gd name="T63" fmla="*/ 210 h 634"/>
                  <a:gd name="T64" fmla="*/ 61 w 651"/>
                  <a:gd name="T65" fmla="*/ 180 h 634"/>
                  <a:gd name="T66" fmla="*/ 89 w 651"/>
                  <a:gd name="T67" fmla="*/ 197 h 634"/>
                  <a:gd name="T68" fmla="*/ 64 w 651"/>
                  <a:gd name="T69" fmla="*/ 306 h 634"/>
                  <a:gd name="T70" fmla="*/ 95 w 651"/>
                  <a:gd name="T71" fmla="*/ 425 h 634"/>
                  <a:gd name="T72" fmla="*/ 73 w 651"/>
                  <a:gd name="T73" fmla="*/ 431 h 634"/>
                  <a:gd name="T74" fmla="*/ 32 w 651"/>
                  <a:gd name="T75" fmla="*/ 400 h 634"/>
                  <a:gd name="T76" fmla="*/ 27 w 651"/>
                  <a:gd name="T77" fmla="*/ 453 h 634"/>
                  <a:gd name="T78" fmla="*/ 69 w 651"/>
                  <a:gd name="T79" fmla="*/ 486 h 634"/>
                  <a:gd name="T80" fmla="*/ 79 w 651"/>
                  <a:gd name="T81" fmla="*/ 449 h 634"/>
                  <a:gd name="T82" fmla="*/ 105 w 651"/>
                  <a:gd name="T83" fmla="*/ 441 h 634"/>
                  <a:gd name="T84" fmla="*/ 249 w 651"/>
                  <a:gd name="T85" fmla="*/ 543 h 634"/>
                  <a:gd name="T86" fmla="*/ 247 w 651"/>
                  <a:gd name="T87" fmla="*/ 569 h 634"/>
                  <a:gd name="T88" fmla="*/ 192 w 651"/>
                  <a:gd name="T89" fmla="*/ 589 h 634"/>
                  <a:gd name="T90" fmla="*/ 241 w 651"/>
                  <a:gd name="T91" fmla="*/ 628 h 634"/>
                  <a:gd name="T92" fmla="*/ 300 w 651"/>
                  <a:gd name="T93" fmla="*/ 609 h 634"/>
                  <a:gd name="T94" fmla="*/ 265 w 651"/>
                  <a:gd name="T95" fmla="*/ 573 h 634"/>
                  <a:gd name="T96" fmla="*/ 267 w 651"/>
                  <a:gd name="T97" fmla="*/ 547 h 634"/>
                  <a:gd name="T98" fmla="*/ 309 w 651"/>
                  <a:gd name="T99" fmla="*/ 550 h 634"/>
                  <a:gd name="T100" fmla="*/ 452 w 651"/>
                  <a:gd name="T101" fmla="*/ 504 h 634"/>
                  <a:gd name="T102" fmla="*/ 460 w 651"/>
                  <a:gd name="T103" fmla="*/ 523 h 634"/>
                  <a:gd name="T104" fmla="*/ 440 w 651"/>
                  <a:gd name="T105" fmla="*/ 567 h 634"/>
                  <a:gd name="T106" fmla="*/ 492 w 651"/>
                  <a:gd name="T107" fmla="*/ 562 h 634"/>
                  <a:gd name="T108" fmla="*/ 516 w 651"/>
                  <a:gd name="T109" fmla="*/ 515 h 634"/>
                  <a:gd name="T110" fmla="*/ 476 w 651"/>
                  <a:gd name="T111" fmla="*/ 513 h 634"/>
                  <a:gd name="T112" fmla="*/ 467 w 651"/>
                  <a:gd name="T113" fmla="*/ 492 h 634"/>
                  <a:gd name="T114" fmla="*/ 532 w 651"/>
                  <a:gd name="T115" fmla="*/ 406 h 634"/>
                  <a:gd name="T116" fmla="*/ 586 w 651"/>
                  <a:gd name="T117" fmla="*/ 424 h 634"/>
                  <a:gd name="T118" fmla="*/ 607 w 651"/>
                  <a:gd name="T119" fmla="*/ 478 h 634"/>
                  <a:gd name="T120" fmla="*/ 646 w 651"/>
                  <a:gd name="T121" fmla="*/ 430 h 634"/>
                  <a:gd name="T122" fmla="*/ 626 w 651"/>
                  <a:gd name="T123" fmla="*/ 371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1" h="634">
                    <a:moveTo>
                      <a:pt x="626" y="371"/>
                    </a:moveTo>
                    <a:cubicBezTo>
                      <a:pt x="612" y="368"/>
                      <a:pt x="598" y="383"/>
                      <a:pt x="590" y="406"/>
                    </a:cubicBezTo>
                    <a:cubicBezTo>
                      <a:pt x="539" y="389"/>
                      <a:pt x="539" y="389"/>
                      <a:pt x="539" y="389"/>
                    </a:cubicBezTo>
                    <a:cubicBezTo>
                      <a:pt x="548" y="363"/>
                      <a:pt x="553" y="335"/>
                      <a:pt x="553" y="306"/>
                    </a:cubicBezTo>
                    <a:cubicBezTo>
                      <a:pt x="553" y="265"/>
                      <a:pt x="544" y="227"/>
                      <a:pt x="526" y="194"/>
                    </a:cubicBezTo>
                    <a:cubicBezTo>
                      <a:pt x="565" y="165"/>
                      <a:pt x="565" y="165"/>
                      <a:pt x="565" y="165"/>
                    </a:cubicBezTo>
                    <a:cubicBezTo>
                      <a:pt x="582" y="180"/>
                      <a:pt x="602" y="185"/>
                      <a:pt x="612" y="176"/>
                    </a:cubicBezTo>
                    <a:cubicBezTo>
                      <a:pt x="622" y="166"/>
                      <a:pt x="615" y="143"/>
                      <a:pt x="597" y="125"/>
                    </a:cubicBezTo>
                    <a:cubicBezTo>
                      <a:pt x="579" y="107"/>
                      <a:pt x="556" y="100"/>
                      <a:pt x="546" y="110"/>
                    </a:cubicBezTo>
                    <a:cubicBezTo>
                      <a:pt x="538" y="118"/>
                      <a:pt x="541" y="135"/>
                      <a:pt x="552" y="151"/>
                    </a:cubicBezTo>
                    <a:cubicBezTo>
                      <a:pt x="517" y="177"/>
                      <a:pt x="517" y="177"/>
                      <a:pt x="517" y="177"/>
                    </a:cubicBezTo>
                    <a:cubicBezTo>
                      <a:pt x="493" y="138"/>
                      <a:pt x="458" y="106"/>
                      <a:pt x="416" y="86"/>
                    </a:cubicBezTo>
                    <a:cubicBezTo>
                      <a:pt x="419" y="55"/>
                      <a:pt x="419" y="55"/>
                      <a:pt x="419" y="55"/>
                    </a:cubicBezTo>
                    <a:cubicBezTo>
                      <a:pt x="435" y="56"/>
                      <a:pt x="448" y="50"/>
                      <a:pt x="450" y="40"/>
                    </a:cubicBezTo>
                    <a:cubicBezTo>
                      <a:pt x="452" y="29"/>
                      <a:pt x="437" y="17"/>
                      <a:pt x="416" y="13"/>
                    </a:cubicBezTo>
                    <a:cubicBezTo>
                      <a:pt x="395" y="9"/>
                      <a:pt x="376" y="15"/>
                      <a:pt x="374" y="27"/>
                    </a:cubicBezTo>
                    <a:cubicBezTo>
                      <a:pt x="372" y="37"/>
                      <a:pt x="384" y="47"/>
                      <a:pt x="401" y="53"/>
                    </a:cubicBezTo>
                    <a:cubicBezTo>
                      <a:pt x="398" y="78"/>
                      <a:pt x="398" y="78"/>
                      <a:pt x="398" y="78"/>
                    </a:cubicBezTo>
                    <a:cubicBezTo>
                      <a:pt x="370" y="67"/>
                      <a:pt x="340" y="61"/>
                      <a:pt x="309" y="61"/>
                    </a:cubicBezTo>
                    <a:cubicBezTo>
                      <a:pt x="280" y="61"/>
                      <a:pt x="252" y="66"/>
                      <a:pt x="226" y="75"/>
                    </a:cubicBezTo>
                    <a:cubicBezTo>
                      <a:pt x="218" y="51"/>
                      <a:pt x="218" y="51"/>
                      <a:pt x="218" y="51"/>
                    </a:cubicBezTo>
                    <a:cubicBezTo>
                      <a:pt x="236" y="45"/>
                      <a:pt x="248" y="33"/>
                      <a:pt x="246" y="22"/>
                    </a:cubicBezTo>
                    <a:cubicBezTo>
                      <a:pt x="244" y="8"/>
                      <a:pt x="222" y="0"/>
                      <a:pt x="196" y="4"/>
                    </a:cubicBezTo>
                    <a:cubicBezTo>
                      <a:pt x="171" y="8"/>
                      <a:pt x="153" y="22"/>
                      <a:pt x="155" y="36"/>
                    </a:cubicBezTo>
                    <a:cubicBezTo>
                      <a:pt x="157" y="49"/>
                      <a:pt x="176" y="57"/>
                      <a:pt x="199" y="5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162" y="103"/>
                      <a:pt x="124" y="137"/>
                      <a:pt x="98" y="180"/>
                    </a:cubicBezTo>
                    <a:cubicBezTo>
                      <a:pt x="67" y="161"/>
                      <a:pt x="67" y="161"/>
                      <a:pt x="67" y="161"/>
                    </a:cubicBezTo>
                    <a:cubicBezTo>
                      <a:pt x="67" y="161"/>
                      <a:pt x="67" y="160"/>
                      <a:pt x="67" y="160"/>
                    </a:cubicBezTo>
                    <a:cubicBezTo>
                      <a:pt x="72" y="129"/>
                      <a:pt x="63" y="102"/>
                      <a:pt x="47" y="99"/>
                    </a:cubicBezTo>
                    <a:cubicBezTo>
                      <a:pt x="30" y="96"/>
                      <a:pt x="12" y="118"/>
                      <a:pt x="6" y="149"/>
                    </a:cubicBezTo>
                    <a:cubicBezTo>
                      <a:pt x="0" y="179"/>
                      <a:pt x="10" y="207"/>
                      <a:pt x="26" y="210"/>
                    </a:cubicBezTo>
                    <a:cubicBezTo>
                      <a:pt x="39" y="212"/>
                      <a:pt x="53" y="199"/>
                      <a:pt x="61" y="180"/>
                    </a:cubicBezTo>
                    <a:cubicBezTo>
                      <a:pt x="89" y="197"/>
                      <a:pt x="89" y="197"/>
                      <a:pt x="89" y="197"/>
                    </a:cubicBezTo>
                    <a:cubicBezTo>
                      <a:pt x="73" y="229"/>
                      <a:pt x="64" y="266"/>
                      <a:pt x="64" y="306"/>
                    </a:cubicBezTo>
                    <a:cubicBezTo>
                      <a:pt x="64" y="349"/>
                      <a:pt x="75" y="389"/>
                      <a:pt x="95" y="425"/>
                    </a:cubicBezTo>
                    <a:cubicBezTo>
                      <a:pt x="73" y="431"/>
                      <a:pt x="73" y="431"/>
                      <a:pt x="73" y="431"/>
                    </a:cubicBezTo>
                    <a:cubicBezTo>
                      <a:pt x="62" y="409"/>
                      <a:pt x="45" y="395"/>
                      <a:pt x="32" y="400"/>
                    </a:cubicBezTo>
                    <a:cubicBezTo>
                      <a:pt x="19" y="406"/>
                      <a:pt x="17" y="430"/>
                      <a:pt x="27" y="453"/>
                    </a:cubicBezTo>
                    <a:cubicBezTo>
                      <a:pt x="37" y="477"/>
                      <a:pt x="56" y="491"/>
                      <a:pt x="69" y="486"/>
                    </a:cubicBezTo>
                    <a:cubicBezTo>
                      <a:pt x="79" y="481"/>
                      <a:pt x="82" y="466"/>
                      <a:pt x="79" y="449"/>
                    </a:cubicBezTo>
                    <a:cubicBezTo>
                      <a:pt x="105" y="441"/>
                      <a:pt x="105" y="441"/>
                      <a:pt x="105" y="441"/>
                    </a:cubicBezTo>
                    <a:cubicBezTo>
                      <a:pt x="138" y="491"/>
                      <a:pt x="189" y="528"/>
                      <a:pt x="249" y="543"/>
                    </a:cubicBezTo>
                    <a:cubicBezTo>
                      <a:pt x="247" y="569"/>
                      <a:pt x="247" y="569"/>
                      <a:pt x="247" y="569"/>
                    </a:cubicBezTo>
                    <a:cubicBezTo>
                      <a:pt x="219" y="565"/>
                      <a:pt x="195" y="574"/>
                      <a:pt x="192" y="589"/>
                    </a:cubicBezTo>
                    <a:cubicBezTo>
                      <a:pt x="189" y="605"/>
                      <a:pt x="211" y="623"/>
                      <a:pt x="241" y="628"/>
                    </a:cubicBezTo>
                    <a:cubicBezTo>
                      <a:pt x="270" y="634"/>
                      <a:pt x="297" y="625"/>
                      <a:pt x="300" y="609"/>
                    </a:cubicBezTo>
                    <a:cubicBezTo>
                      <a:pt x="302" y="595"/>
                      <a:pt x="287" y="581"/>
                      <a:pt x="265" y="573"/>
                    </a:cubicBezTo>
                    <a:cubicBezTo>
                      <a:pt x="267" y="547"/>
                      <a:pt x="267" y="547"/>
                      <a:pt x="267" y="547"/>
                    </a:cubicBezTo>
                    <a:cubicBezTo>
                      <a:pt x="281" y="549"/>
                      <a:pt x="295" y="550"/>
                      <a:pt x="309" y="550"/>
                    </a:cubicBezTo>
                    <a:cubicBezTo>
                      <a:pt x="362" y="550"/>
                      <a:pt x="412" y="533"/>
                      <a:pt x="452" y="504"/>
                    </a:cubicBezTo>
                    <a:cubicBezTo>
                      <a:pt x="460" y="523"/>
                      <a:pt x="460" y="523"/>
                      <a:pt x="460" y="523"/>
                    </a:cubicBezTo>
                    <a:cubicBezTo>
                      <a:pt x="441" y="537"/>
                      <a:pt x="432" y="556"/>
                      <a:pt x="440" y="567"/>
                    </a:cubicBezTo>
                    <a:cubicBezTo>
                      <a:pt x="448" y="579"/>
                      <a:pt x="471" y="577"/>
                      <a:pt x="492" y="562"/>
                    </a:cubicBezTo>
                    <a:cubicBezTo>
                      <a:pt x="514" y="548"/>
                      <a:pt x="524" y="527"/>
                      <a:pt x="516" y="515"/>
                    </a:cubicBezTo>
                    <a:cubicBezTo>
                      <a:pt x="510" y="506"/>
                      <a:pt x="494" y="506"/>
                      <a:pt x="476" y="513"/>
                    </a:cubicBezTo>
                    <a:cubicBezTo>
                      <a:pt x="467" y="492"/>
                      <a:pt x="467" y="492"/>
                      <a:pt x="467" y="492"/>
                    </a:cubicBezTo>
                    <a:cubicBezTo>
                      <a:pt x="495" y="469"/>
                      <a:pt x="517" y="439"/>
                      <a:pt x="532" y="406"/>
                    </a:cubicBezTo>
                    <a:cubicBezTo>
                      <a:pt x="586" y="424"/>
                      <a:pt x="586" y="424"/>
                      <a:pt x="586" y="424"/>
                    </a:cubicBezTo>
                    <a:cubicBezTo>
                      <a:pt x="582" y="452"/>
                      <a:pt x="591" y="475"/>
                      <a:pt x="607" y="478"/>
                    </a:cubicBezTo>
                    <a:cubicBezTo>
                      <a:pt x="623" y="481"/>
                      <a:pt x="640" y="459"/>
                      <a:pt x="646" y="430"/>
                    </a:cubicBezTo>
                    <a:cubicBezTo>
                      <a:pt x="651" y="400"/>
                      <a:pt x="642" y="374"/>
                      <a:pt x="626" y="37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Oval 6"/>
              <p:cNvSpPr>
                <a:spLocks noChangeArrowheads="1"/>
              </p:cNvSpPr>
              <p:nvPr userDrawn="1"/>
            </p:nvSpPr>
            <p:spPr bwMode="auto">
              <a:xfrm>
                <a:off x="794" y="3685"/>
                <a:ext cx="34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Oval 7"/>
              <p:cNvSpPr>
                <a:spLocks noChangeArrowheads="1"/>
              </p:cNvSpPr>
              <p:nvPr userDrawn="1"/>
            </p:nvSpPr>
            <p:spPr bwMode="auto">
              <a:xfrm>
                <a:off x="806" y="3781"/>
                <a:ext cx="33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8"/>
              <p:cNvSpPr>
                <a:spLocks noChangeArrowheads="1"/>
              </p:cNvSpPr>
              <p:nvPr userDrawn="1"/>
            </p:nvSpPr>
            <p:spPr bwMode="auto">
              <a:xfrm>
                <a:off x="859" y="3655"/>
                <a:ext cx="46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9"/>
              <p:cNvSpPr>
                <a:spLocks noChangeArrowheads="1"/>
              </p:cNvSpPr>
              <p:nvPr userDrawn="1"/>
            </p:nvSpPr>
            <p:spPr bwMode="auto">
              <a:xfrm>
                <a:off x="882" y="3797"/>
                <a:ext cx="33" cy="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Oval 10"/>
              <p:cNvSpPr>
                <a:spLocks noChangeArrowheads="1"/>
              </p:cNvSpPr>
              <p:nvPr userDrawn="1"/>
            </p:nvSpPr>
            <p:spPr bwMode="auto">
              <a:xfrm>
                <a:off x="859" y="3733"/>
                <a:ext cx="29" cy="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Oval 11"/>
              <p:cNvSpPr>
                <a:spLocks noChangeArrowheads="1"/>
              </p:cNvSpPr>
              <p:nvPr userDrawn="1"/>
            </p:nvSpPr>
            <p:spPr bwMode="auto">
              <a:xfrm>
                <a:off x="758" y="3733"/>
                <a:ext cx="16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2"/>
              <p:cNvSpPr>
                <a:spLocks noEditPoints="1"/>
              </p:cNvSpPr>
              <p:nvPr userDrawn="1"/>
            </p:nvSpPr>
            <p:spPr bwMode="auto">
              <a:xfrm>
                <a:off x="700" y="3608"/>
                <a:ext cx="226" cy="305"/>
              </a:xfrm>
              <a:custGeom>
                <a:avLst/>
                <a:gdLst>
                  <a:gd name="T0" fmla="*/ 228 w 446"/>
                  <a:gd name="T1" fmla="*/ 518 h 603"/>
                  <a:gd name="T2" fmla="*/ 226 w 446"/>
                  <a:gd name="T3" fmla="*/ 544 h 603"/>
                  <a:gd name="T4" fmla="*/ 213 w 446"/>
                  <a:gd name="T5" fmla="*/ 543 h 603"/>
                  <a:gd name="T6" fmla="*/ 171 w 446"/>
                  <a:gd name="T7" fmla="*/ 564 h 603"/>
                  <a:gd name="T8" fmla="*/ 220 w 446"/>
                  <a:gd name="T9" fmla="*/ 603 h 603"/>
                  <a:gd name="T10" fmla="*/ 171 w 446"/>
                  <a:gd name="T11" fmla="*/ 564 h 603"/>
                  <a:gd name="T12" fmla="*/ 213 w 446"/>
                  <a:gd name="T13" fmla="*/ 543 h 603"/>
                  <a:gd name="T14" fmla="*/ 226 w 446"/>
                  <a:gd name="T15" fmla="*/ 544 h 603"/>
                  <a:gd name="T16" fmla="*/ 228 w 446"/>
                  <a:gd name="T17" fmla="*/ 518 h 603"/>
                  <a:gd name="T18" fmla="*/ 228 w 446"/>
                  <a:gd name="T19" fmla="*/ 518 h 603"/>
                  <a:gd name="T20" fmla="*/ 446 w 446"/>
                  <a:gd name="T21" fmla="*/ 467 h 603"/>
                  <a:gd name="T22" fmla="*/ 446 w 446"/>
                  <a:gd name="T23" fmla="*/ 467 h 603"/>
                  <a:gd name="T24" fmla="*/ 446 w 446"/>
                  <a:gd name="T25" fmla="*/ 467 h 603"/>
                  <a:gd name="T26" fmla="*/ 17 w 446"/>
                  <a:gd name="T27" fmla="*/ 374 h 603"/>
                  <a:gd name="T28" fmla="*/ 11 w 446"/>
                  <a:gd name="T29" fmla="*/ 375 h 603"/>
                  <a:gd name="T30" fmla="*/ 0 w 446"/>
                  <a:gd name="T31" fmla="*/ 400 h 603"/>
                  <a:gd name="T32" fmla="*/ 11 w 446"/>
                  <a:gd name="T33" fmla="*/ 375 h 603"/>
                  <a:gd name="T34" fmla="*/ 17 w 446"/>
                  <a:gd name="T35" fmla="*/ 374 h 603"/>
                  <a:gd name="T36" fmla="*/ 52 w 446"/>
                  <a:gd name="T37" fmla="*/ 406 h 603"/>
                  <a:gd name="T38" fmla="*/ 74 w 446"/>
                  <a:gd name="T39" fmla="*/ 400 h 603"/>
                  <a:gd name="T40" fmla="*/ 74 w 446"/>
                  <a:gd name="T41" fmla="*/ 400 h 603"/>
                  <a:gd name="T42" fmla="*/ 52 w 446"/>
                  <a:gd name="T43" fmla="*/ 406 h 603"/>
                  <a:gd name="T44" fmla="*/ 17 w 446"/>
                  <a:gd name="T45" fmla="*/ 374 h 603"/>
                  <a:gd name="T46" fmla="*/ 225 w 446"/>
                  <a:gd name="T47" fmla="*/ 0 h 603"/>
                  <a:gd name="T48" fmla="*/ 197 w 446"/>
                  <a:gd name="T49" fmla="*/ 26 h 603"/>
                  <a:gd name="T50" fmla="*/ 197 w 446"/>
                  <a:gd name="T51" fmla="*/ 26 h 603"/>
                  <a:gd name="T52" fmla="*/ 225 w 446"/>
                  <a:gd name="T53" fmla="*/ 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6" h="603">
                    <a:moveTo>
                      <a:pt x="228" y="518"/>
                    </a:move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22" y="543"/>
                      <a:pt x="217" y="543"/>
                      <a:pt x="213" y="543"/>
                    </a:cubicBezTo>
                    <a:cubicBezTo>
                      <a:pt x="191" y="543"/>
                      <a:pt x="174" y="551"/>
                      <a:pt x="171" y="564"/>
                    </a:cubicBezTo>
                    <a:cubicBezTo>
                      <a:pt x="168" y="580"/>
                      <a:pt x="190" y="598"/>
                      <a:pt x="220" y="603"/>
                    </a:cubicBezTo>
                    <a:cubicBezTo>
                      <a:pt x="190" y="598"/>
                      <a:pt x="168" y="580"/>
                      <a:pt x="171" y="564"/>
                    </a:cubicBezTo>
                    <a:cubicBezTo>
                      <a:pt x="174" y="551"/>
                      <a:pt x="191" y="543"/>
                      <a:pt x="213" y="543"/>
                    </a:cubicBezTo>
                    <a:cubicBezTo>
                      <a:pt x="217" y="543"/>
                      <a:pt x="222" y="543"/>
                      <a:pt x="226" y="544"/>
                    </a:cubicBezTo>
                    <a:cubicBezTo>
                      <a:pt x="228" y="518"/>
                      <a:pt x="228" y="518"/>
                      <a:pt x="228" y="518"/>
                    </a:cubicBezTo>
                    <a:cubicBezTo>
                      <a:pt x="228" y="518"/>
                      <a:pt x="228" y="518"/>
                      <a:pt x="228" y="518"/>
                    </a:cubicBezTo>
                    <a:moveTo>
                      <a:pt x="446" y="467"/>
                    </a:moveTo>
                    <a:cubicBezTo>
                      <a:pt x="446" y="467"/>
                      <a:pt x="446" y="467"/>
                      <a:pt x="446" y="467"/>
                    </a:cubicBezTo>
                    <a:cubicBezTo>
                      <a:pt x="446" y="467"/>
                      <a:pt x="446" y="467"/>
                      <a:pt x="446" y="467"/>
                    </a:cubicBezTo>
                    <a:moveTo>
                      <a:pt x="17" y="374"/>
                    </a:moveTo>
                    <a:cubicBezTo>
                      <a:pt x="15" y="374"/>
                      <a:pt x="13" y="375"/>
                      <a:pt x="11" y="375"/>
                    </a:cubicBezTo>
                    <a:cubicBezTo>
                      <a:pt x="4" y="379"/>
                      <a:pt x="0" y="388"/>
                      <a:pt x="0" y="400"/>
                    </a:cubicBezTo>
                    <a:cubicBezTo>
                      <a:pt x="0" y="388"/>
                      <a:pt x="4" y="379"/>
                      <a:pt x="11" y="375"/>
                    </a:cubicBezTo>
                    <a:cubicBezTo>
                      <a:pt x="13" y="375"/>
                      <a:pt x="15" y="374"/>
                      <a:pt x="17" y="374"/>
                    </a:cubicBezTo>
                    <a:cubicBezTo>
                      <a:pt x="29" y="374"/>
                      <a:pt x="43" y="387"/>
                      <a:pt x="52" y="406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52" y="406"/>
                      <a:pt x="52" y="406"/>
                      <a:pt x="52" y="406"/>
                    </a:cubicBezTo>
                    <a:cubicBezTo>
                      <a:pt x="43" y="387"/>
                      <a:pt x="29" y="374"/>
                      <a:pt x="17" y="374"/>
                    </a:cubicBezTo>
                    <a:moveTo>
                      <a:pt x="225" y="0"/>
                    </a:moveTo>
                    <a:cubicBezTo>
                      <a:pt x="225" y="10"/>
                      <a:pt x="213" y="20"/>
                      <a:pt x="197" y="26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213" y="20"/>
                      <a:pt x="225" y="10"/>
                      <a:pt x="22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Oval 14"/>
              <p:cNvSpPr>
                <a:spLocks noChangeArrowheads="1"/>
              </p:cNvSpPr>
              <p:nvPr userDrawn="1"/>
            </p:nvSpPr>
            <p:spPr bwMode="auto"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8874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450-7489-4464-A528-910DEB70D8EB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presentationstemplate.com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38FE-069F-46A5-BA21-FC5FA96184A1}" type="slidenum">
              <a:rPr lang="en-US" smtClean="0"/>
              <a:t>‹#›</a:t>
            </a:fld>
            <a:endParaRPr lang="en-US"/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7437844" y="-1566490"/>
            <a:ext cx="5742760" cy="5413537"/>
            <a:chOff x="7323544" y="-1007493"/>
            <a:chExt cx="5742760" cy="5413537"/>
          </a:xfrm>
        </p:grpSpPr>
        <p:sp>
          <p:nvSpPr>
            <p:cNvPr id="7" name="Freeform 6"/>
            <p:cNvSpPr/>
            <p:nvPr userDrawn="1"/>
          </p:nvSpPr>
          <p:spPr>
            <a:xfrm rot="15300000">
              <a:off x="7488155" y="-1172104"/>
              <a:ext cx="5413537" cy="5742760"/>
            </a:xfrm>
            <a:custGeom>
              <a:avLst/>
              <a:gdLst>
                <a:gd name="connsiteX0" fmla="*/ 270953 w 4369852"/>
                <a:gd name="connsiteY0" fmla="*/ 4052106 h 4486023"/>
                <a:gd name="connsiteX1" fmla="*/ 461453 w 4369852"/>
                <a:gd name="connsiteY1" fmla="*/ 3004356 h 4486023"/>
                <a:gd name="connsiteX2" fmla="*/ 1718753 w 4369852"/>
                <a:gd name="connsiteY2" fmla="*/ 2680506 h 4486023"/>
                <a:gd name="connsiteX3" fmla="*/ 1928303 w 4369852"/>
                <a:gd name="connsiteY3" fmla="*/ 1842306 h 4486023"/>
                <a:gd name="connsiteX4" fmla="*/ 2556953 w 4369852"/>
                <a:gd name="connsiteY4" fmla="*/ 1232706 h 4486023"/>
                <a:gd name="connsiteX5" fmla="*/ 2537903 w 4369852"/>
                <a:gd name="connsiteY5" fmla="*/ 718356 h 4486023"/>
                <a:gd name="connsiteX6" fmla="*/ 3071303 w 4369852"/>
                <a:gd name="connsiteY6" fmla="*/ 242106 h 4486023"/>
                <a:gd name="connsiteX7" fmla="*/ 4023803 w 4369852"/>
                <a:gd name="connsiteY7" fmla="*/ 337356 h 4486023"/>
                <a:gd name="connsiteX8" fmla="*/ 4061903 w 4369852"/>
                <a:gd name="connsiteY8" fmla="*/ 4204506 h 4486023"/>
                <a:gd name="connsiteX9" fmla="*/ 270953 w 4369852"/>
                <a:gd name="connsiteY9" fmla="*/ 4052106 h 44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69852" h="4486023">
                  <a:moveTo>
                    <a:pt x="270953" y="4052106"/>
                  </a:moveTo>
                  <a:cubicBezTo>
                    <a:pt x="-329122" y="3852081"/>
                    <a:pt x="220153" y="3232956"/>
                    <a:pt x="461453" y="3004356"/>
                  </a:cubicBezTo>
                  <a:cubicBezTo>
                    <a:pt x="702753" y="2775756"/>
                    <a:pt x="1474278" y="2874181"/>
                    <a:pt x="1718753" y="2680506"/>
                  </a:cubicBezTo>
                  <a:cubicBezTo>
                    <a:pt x="1963228" y="2486831"/>
                    <a:pt x="1788603" y="2083606"/>
                    <a:pt x="1928303" y="1842306"/>
                  </a:cubicBezTo>
                  <a:cubicBezTo>
                    <a:pt x="2068003" y="1601006"/>
                    <a:pt x="2455353" y="1420031"/>
                    <a:pt x="2556953" y="1232706"/>
                  </a:cubicBezTo>
                  <a:cubicBezTo>
                    <a:pt x="2658553" y="1045381"/>
                    <a:pt x="2452178" y="883456"/>
                    <a:pt x="2537903" y="718356"/>
                  </a:cubicBezTo>
                  <a:cubicBezTo>
                    <a:pt x="2623628" y="553256"/>
                    <a:pt x="2823653" y="305606"/>
                    <a:pt x="3071303" y="242106"/>
                  </a:cubicBezTo>
                  <a:cubicBezTo>
                    <a:pt x="3318953" y="178606"/>
                    <a:pt x="3858703" y="-323044"/>
                    <a:pt x="4023803" y="337356"/>
                  </a:cubicBezTo>
                  <a:cubicBezTo>
                    <a:pt x="4188903" y="997756"/>
                    <a:pt x="4690553" y="3582206"/>
                    <a:pt x="4061903" y="4204506"/>
                  </a:cubicBezTo>
                  <a:cubicBezTo>
                    <a:pt x="3433253" y="4826806"/>
                    <a:pt x="871028" y="4252131"/>
                    <a:pt x="270953" y="405210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9465204" y="1154447"/>
              <a:ext cx="516996" cy="50482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502121" y="55565"/>
              <a:ext cx="516996" cy="50482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390079" y="440990"/>
              <a:ext cx="516996" cy="50482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648156" y="536907"/>
              <a:ext cx="1366838" cy="1334652"/>
            </a:xfrm>
            <a:prstGeom prst="rect">
              <a:avLst/>
            </a:prstGeom>
          </p:spPr>
        </p:pic>
      </p:grpSp>
      <p:grpSp>
        <p:nvGrpSpPr>
          <p:cNvPr id="66" name="Group 65"/>
          <p:cNvGrpSpPr/>
          <p:nvPr userDrawn="1"/>
        </p:nvGrpSpPr>
        <p:grpSpPr>
          <a:xfrm>
            <a:off x="141853" y="5230743"/>
            <a:ext cx="1477399" cy="1502964"/>
            <a:chOff x="141853" y="5230743"/>
            <a:chExt cx="1477399" cy="1502964"/>
          </a:xfrm>
        </p:grpSpPr>
        <p:grpSp>
          <p:nvGrpSpPr>
            <p:cNvPr id="14" name="Group 4"/>
            <p:cNvGrpSpPr>
              <a:grpSpLocks noChangeAspect="1"/>
            </p:cNvGrpSpPr>
            <p:nvPr userDrawn="1"/>
          </p:nvGrpSpPr>
          <p:grpSpPr bwMode="auto">
            <a:xfrm>
              <a:off x="1093789" y="5707063"/>
              <a:ext cx="525463" cy="511175"/>
              <a:chOff x="689" y="3595"/>
              <a:chExt cx="331" cy="322"/>
            </a:xfrm>
            <a:solidFill>
              <a:schemeClr val="accent3"/>
            </a:solidFill>
          </p:grpSpPr>
          <p:sp>
            <p:nvSpPr>
              <p:cNvPr id="16" name="Freeform 5"/>
              <p:cNvSpPr>
                <a:spLocks/>
              </p:cNvSpPr>
              <p:nvPr userDrawn="1"/>
            </p:nvSpPr>
            <p:spPr bwMode="auto">
              <a:xfrm>
                <a:off x="689" y="3595"/>
                <a:ext cx="331" cy="322"/>
              </a:xfrm>
              <a:custGeom>
                <a:avLst/>
                <a:gdLst>
                  <a:gd name="T0" fmla="*/ 626 w 651"/>
                  <a:gd name="T1" fmla="*/ 371 h 634"/>
                  <a:gd name="T2" fmla="*/ 590 w 651"/>
                  <a:gd name="T3" fmla="*/ 406 h 634"/>
                  <a:gd name="T4" fmla="*/ 539 w 651"/>
                  <a:gd name="T5" fmla="*/ 389 h 634"/>
                  <a:gd name="T6" fmla="*/ 553 w 651"/>
                  <a:gd name="T7" fmla="*/ 306 h 634"/>
                  <a:gd name="T8" fmla="*/ 526 w 651"/>
                  <a:gd name="T9" fmla="*/ 194 h 634"/>
                  <a:gd name="T10" fmla="*/ 565 w 651"/>
                  <a:gd name="T11" fmla="*/ 165 h 634"/>
                  <a:gd name="T12" fmla="*/ 612 w 651"/>
                  <a:gd name="T13" fmla="*/ 176 h 634"/>
                  <a:gd name="T14" fmla="*/ 597 w 651"/>
                  <a:gd name="T15" fmla="*/ 125 h 634"/>
                  <a:gd name="T16" fmla="*/ 546 w 651"/>
                  <a:gd name="T17" fmla="*/ 110 h 634"/>
                  <a:gd name="T18" fmla="*/ 552 w 651"/>
                  <a:gd name="T19" fmla="*/ 151 h 634"/>
                  <a:gd name="T20" fmla="*/ 517 w 651"/>
                  <a:gd name="T21" fmla="*/ 177 h 634"/>
                  <a:gd name="T22" fmla="*/ 416 w 651"/>
                  <a:gd name="T23" fmla="*/ 86 h 634"/>
                  <a:gd name="T24" fmla="*/ 419 w 651"/>
                  <a:gd name="T25" fmla="*/ 55 h 634"/>
                  <a:gd name="T26" fmla="*/ 450 w 651"/>
                  <a:gd name="T27" fmla="*/ 40 h 634"/>
                  <a:gd name="T28" fmla="*/ 416 w 651"/>
                  <a:gd name="T29" fmla="*/ 13 h 634"/>
                  <a:gd name="T30" fmla="*/ 374 w 651"/>
                  <a:gd name="T31" fmla="*/ 27 h 634"/>
                  <a:gd name="T32" fmla="*/ 401 w 651"/>
                  <a:gd name="T33" fmla="*/ 53 h 634"/>
                  <a:gd name="T34" fmla="*/ 398 w 651"/>
                  <a:gd name="T35" fmla="*/ 78 h 634"/>
                  <a:gd name="T36" fmla="*/ 309 w 651"/>
                  <a:gd name="T37" fmla="*/ 61 h 634"/>
                  <a:gd name="T38" fmla="*/ 226 w 651"/>
                  <a:gd name="T39" fmla="*/ 75 h 634"/>
                  <a:gd name="T40" fmla="*/ 218 w 651"/>
                  <a:gd name="T41" fmla="*/ 51 h 634"/>
                  <a:gd name="T42" fmla="*/ 246 w 651"/>
                  <a:gd name="T43" fmla="*/ 22 h 634"/>
                  <a:gd name="T44" fmla="*/ 196 w 651"/>
                  <a:gd name="T45" fmla="*/ 4 h 634"/>
                  <a:gd name="T46" fmla="*/ 155 w 651"/>
                  <a:gd name="T47" fmla="*/ 36 h 634"/>
                  <a:gd name="T48" fmla="*/ 199 w 651"/>
                  <a:gd name="T49" fmla="*/ 55 h 634"/>
                  <a:gd name="T50" fmla="*/ 208 w 651"/>
                  <a:gd name="T51" fmla="*/ 82 h 634"/>
                  <a:gd name="T52" fmla="*/ 98 w 651"/>
                  <a:gd name="T53" fmla="*/ 180 h 634"/>
                  <a:gd name="T54" fmla="*/ 67 w 651"/>
                  <a:gd name="T55" fmla="*/ 161 h 634"/>
                  <a:gd name="T56" fmla="*/ 67 w 651"/>
                  <a:gd name="T57" fmla="*/ 160 h 634"/>
                  <a:gd name="T58" fmla="*/ 47 w 651"/>
                  <a:gd name="T59" fmla="*/ 99 h 634"/>
                  <a:gd name="T60" fmla="*/ 6 w 651"/>
                  <a:gd name="T61" fmla="*/ 149 h 634"/>
                  <a:gd name="T62" fmla="*/ 26 w 651"/>
                  <a:gd name="T63" fmla="*/ 210 h 634"/>
                  <a:gd name="T64" fmla="*/ 61 w 651"/>
                  <a:gd name="T65" fmla="*/ 180 h 634"/>
                  <a:gd name="T66" fmla="*/ 89 w 651"/>
                  <a:gd name="T67" fmla="*/ 197 h 634"/>
                  <a:gd name="T68" fmla="*/ 64 w 651"/>
                  <a:gd name="T69" fmla="*/ 306 h 634"/>
                  <a:gd name="T70" fmla="*/ 95 w 651"/>
                  <a:gd name="T71" fmla="*/ 425 h 634"/>
                  <a:gd name="T72" fmla="*/ 73 w 651"/>
                  <a:gd name="T73" fmla="*/ 431 h 634"/>
                  <a:gd name="T74" fmla="*/ 32 w 651"/>
                  <a:gd name="T75" fmla="*/ 400 h 634"/>
                  <a:gd name="T76" fmla="*/ 27 w 651"/>
                  <a:gd name="T77" fmla="*/ 453 h 634"/>
                  <a:gd name="T78" fmla="*/ 69 w 651"/>
                  <a:gd name="T79" fmla="*/ 486 h 634"/>
                  <a:gd name="T80" fmla="*/ 79 w 651"/>
                  <a:gd name="T81" fmla="*/ 449 h 634"/>
                  <a:gd name="T82" fmla="*/ 105 w 651"/>
                  <a:gd name="T83" fmla="*/ 441 h 634"/>
                  <a:gd name="T84" fmla="*/ 249 w 651"/>
                  <a:gd name="T85" fmla="*/ 543 h 634"/>
                  <a:gd name="T86" fmla="*/ 247 w 651"/>
                  <a:gd name="T87" fmla="*/ 569 h 634"/>
                  <a:gd name="T88" fmla="*/ 192 w 651"/>
                  <a:gd name="T89" fmla="*/ 589 h 634"/>
                  <a:gd name="T90" fmla="*/ 241 w 651"/>
                  <a:gd name="T91" fmla="*/ 628 h 634"/>
                  <a:gd name="T92" fmla="*/ 300 w 651"/>
                  <a:gd name="T93" fmla="*/ 609 h 634"/>
                  <a:gd name="T94" fmla="*/ 265 w 651"/>
                  <a:gd name="T95" fmla="*/ 573 h 634"/>
                  <a:gd name="T96" fmla="*/ 267 w 651"/>
                  <a:gd name="T97" fmla="*/ 547 h 634"/>
                  <a:gd name="T98" fmla="*/ 309 w 651"/>
                  <a:gd name="T99" fmla="*/ 550 h 634"/>
                  <a:gd name="T100" fmla="*/ 452 w 651"/>
                  <a:gd name="T101" fmla="*/ 504 h 634"/>
                  <a:gd name="T102" fmla="*/ 460 w 651"/>
                  <a:gd name="T103" fmla="*/ 523 h 634"/>
                  <a:gd name="T104" fmla="*/ 440 w 651"/>
                  <a:gd name="T105" fmla="*/ 567 h 634"/>
                  <a:gd name="T106" fmla="*/ 492 w 651"/>
                  <a:gd name="T107" fmla="*/ 562 h 634"/>
                  <a:gd name="T108" fmla="*/ 516 w 651"/>
                  <a:gd name="T109" fmla="*/ 515 h 634"/>
                  <a:gd name="T110" fmla="*/ 476 w 651"/>
                  <a:gd name="T111" fmla="*/ 513 h 634"/>
                  <a:gd name="T112" fmla="*/ 467 w 651"/>
                  <a:gd name="T113" fmla="*/ 492 h 634"/>
                  <a:gd name="T114" fmla="*/ 532 w 651"/>
                  <a:gd name="T115" fmla="*/ 406 h 634"/>
                  <a:gd name="T116" fmla="*/ 586 w 651"/>
                  <a:gd name="T117" fmla="*/ 424 h 634"/>
                  <a:gd name="T118" fmla="*/ 607 w 651"/>
                  <a:gd name="T119" fmla="*/ 478 h 634"/>
                  <a:gd name="T120" fmla="*/ 646 w 651"/>
                  <a:gd name="T121" fmla="*/ 430 h 634"/>
                  <a:gd name="T122" fmla="*/ 626 w 651"/>
                  <a:gd name="T123" fmla="*/ 371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1" h="634">
                    <a:moveTo>
                      <a:pt x="626" y="371"/>
                    </a:moveTo>
                    <a:cubicBezTo>
                      <a:pt x="612" y="368"/>
                      <a:pt x="598" y="383"/>
                      <a:pt x="590" y="406"/>
                    </a:cubicBezTo>
                    <a:cubicBezTo>
                      <a:pt x="539" y="389"/>
                      <a:pt x="539" y="389"/>
                      <a:pt x="539" y="389"/>
                    </a:cubicBezTo>
                    <a:cubicBezTo>
                      <a:pt x="548" y="363"/>
                      <a:pt x="553" y="335"/>
                      <a:pt x="553" y="306"/>
                    </a:cubicBezTo>
                    <a:cubicBezTo>
                      <a:pt x="553" y="265"/>
                      <a:pt x="544" y="227"/>
                      <a:pt x="526" y="194"/>
                    </a:cubicBezTo>
                    <a:cubicBezTo>
                      <a:pt x="565" y="165"/>
                      <a:pt x="565" y="165"/>
                      <a:pt x="565" y="165"/>
                    </a:cubicBezTo>
                    <a:cubicBezTo>
                      <a:pt x="582" y="180"/>
                      <a:pt x="602" y="185"/>
                      <a:pt x="612" y="176"/>
                    </a:cubicBezTo>
                    <a:cubicBezTo>
                      <a:pt x="622" y="166"/>
                      <a:pt x="615" y="143"/>
                      <a:pt x="597" y="125"/>
                    </a:cubicBezTo>
                    <a:cubicBezTo>
                      <a:pt x="579" y="107"/>
                      <a:pt x="556" y="100"/>
                      <a:pt x="546" y="110"/>
                    </a:cubicBezTo>
                    <a:cubicBezTo>
                      <a:pt x="538" y="118"/>
                      <a:pt x="541" y="135"/>
                      <a:pt x="552" y="151"/>
                    </a:cubicBezTo>
                    <a:cubicBezTo>
                      <a:pt x="517" y="177"/>
                      <a:pt x="517" y="177"/>
                      <a:pt x="517" y="177"/>
                    </a:cubicBezTo>
                    <a:cubicBezTo>
                      <a:pt x="493" y="138"/>
                      <a:pt x="458" y="106"/>
                      <a:pt x="416" y="86"/>
                    </a:cubicBezTo>
                    <a:cubicBezTo>
                      <a:pt x="419" y="55"/>
                      <a:pt x="419" y="55"/>
                      <a:pt x="419" y="55"/>
                    </a:cubicBezTo>
                    <a:cubicBezTo>
                      <a:pt x="435" y="56"/>
                      <a:pt x="448" y="50"/>
                      <a:pt x="450" y="40"/>
                    </a:cubicBezTo>
                    <a:cubicBezTo>
                      <a:pt x="452" y="29"/>
                      <a:pt x="437" y="17"/>
                      <a:pt x="416" y="13"/>
                    </a:cubicBezTo>
                    <a:cubicBezTo>
                      <a:pt x="395" y="9"/>
                      <a:pt x="376" y="15"/>
                      <a:pt x="374" y="27"/>
                    </a:cubicBezTo>
                    <a:cubicBezTo>
                      <a:pt x="372" y="37"/>
                      <a:pt x="384" y="47"/>
                      <a:pt x="401" y="53"/>
                    </a:cubicBezTo>
                    <a:cubicBezTo>
                      <a:pt x="398" y="78"/>
                      <a:pt x="398" y="78"/>
                      <a:pt x="398" y="78"/>
                    </a:cubicBezTo>
                    <a:cubicBezTo>
                      <a:pt x="370" y="67"/>
                      <a:pt x="340" y="61"/>
                      <a:pt x="309" y="61"/>
                    </a:cubicBezTo>
                    <a:cubicBezTo>
                      <a:pt x="280" y="61"/>
                      <a:pt x="252" y="66"/>
                      <a:pt x="226" y="75"/>
                    </a:cubicBezTo>
                    <a:cubicBezTo>
                      <a:pt x="218" y="51"/>
                      <a:pt x="218" y="51"/>
                      <a:pt x="218" y="51"/>
                    </a:cubicBezTo>
                    <a:cubicBezTo>
                      <a:pt x="236" y="45"/>
                      <a:pt x="248" y="33"/>
                      <a:pt x="246" y="22"/>
                    </a:cubicBezTo>
                    <a:cubicBezTo>
                      <a:pt x="244" y="8"/>
                      <a:pt x="222" y="0"/>
                      <a:pt x="196" y="4"/>
                    </a:cubicBezTo>
                    <a:cubicBezTo>
                      <a:pt x="171" y="8"/>
                      <a:pt x="153" y="22"/>
                      <a:pt x="155" y="36"/>
                    </a:cubicBezTo>
                    <a:cubicBezTo>
                      <a:pt x="157" y="49"/>
                      <a:pt x="176" y="57"/>
                      <a:pt x="199" y="5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162" y="103"/>
                      <a:pt x="124" y="137"/>
                      <a:pt x="98" y="180"/>
                    </a:cubicBezTo>
                    <a:cubicBezTo>
                      <a:pt x="67" y="161"/>
                      <a:pt x="67" y="161"/>
                      <a:pt x="67" y="161"/>
                    </a:cubicBezTo>
                    <a:cubicBezTo>
                      <a:pt x="67" y="161"/>
                      <a:pt x="67" y="160"/>
                      <a:pt x="67" y="160"/>
                    </a:cubicBezTo>
                    <a:cubicBezTo>
                      <a:pt x="72" y="129"/>
                      <a:pt x="63" y="102"/>
                      <a:pt x="47" y="99"/>
                    </a:cubicBezTo>
                    <a:cubicBezTo>
                      <a:pt x="30" y="96"/>
                      <a:pt x="12" y="118"/>
                      <a:pt x="6" y="149"/>
                    </a:cubicBezTo>
                    <a:cubicBezTo>
                      <a:pt x="0" y="179"/>
                      <a:pt x="10" y="207"/>
                      <a:pt x="26" y="210"/>
                    </a:cubicBezTo>
                    <a:cubicBezTo>
                      <a:pt x="39" y="212"/>
                      <a:pt x="53" y="199"/>
                      <a:pt x="61" y="180"/>
                    </a:cubicBezTo>
                    <a:cubicBezTo>
                      <a:pt x="89" y="197"/>
                      <a:pt x="89" y="197"/>
                      <a:pt x="89" y="197"/>
                    </a:cubicBezTo>
                    <a:cubicBezTo>
                      <a:pt x="73" y="229"/>
                      <a:pt x="64" y="266"/>
                      <a:pt x="64" y="306"/>
                    </a:cubicBezTo>
                    <a:cubicBezTo>
                      <a:pt x="64" y="349"/>
                      <a:pt x="75" y="389"/>
                      <a:pt x="95" y="425"/>
                    </a:cubicBezTo>
                    <a:cubicBezTo>
                      <a:pt x="73" y="431"/>
                      <a:pt x="73" y="431"/>
                      <a:pt x="73" y="431"/>
                    </a:cubicBezTo>
                    <a:cubicBezTo>
                      <a:pt x="62" y="409"/>
                      <a:pt x="45" y="395"/>
                      <a:pt x="32" y="400"/>
                    </a:cubicBezTo>
                    <a:cubicBezTo>
                      <a:pt x="19" y="406"/>
                      <a:pt x="17" y="430"/>
                      <a:pt x="27" y="453"/>
                    </a:cubicBezTo>
                    <a:cubicBezTo>
                      <a:pt x="37" y="477"/>
                      <a:pt x="56" y="491"/>
                      <a:pt x="69" y="486"/>
                    </a:cubicBezTo>
                    <a:cubicBezTo>
                      <a:pt x="79" y="481"/>
                      <a:pt x="82" y="466"/>
                      <a:pt x="79" y="449"/>
                    </a:cubicBezTo>
                    <a:cubicBezTo>
                      <a:pt x="105" y="441"/>
                      <a:pt x="105" y="441"/>
                      <a:pt x="105" y="441"/>
                    </a:cubicBezTo>
                    <a:cubicBezTo>
                      <a:pt x="138" y="491"/>
                      <a:pt x="189" y="528"/>
                      <a:pt x="249" y="543"/>
                    </a:cubicBezTo>
                    <a:cubicBezTo>
                      <a:pt x="247" y="569"/>
                      <a:pt x="247" y="569"/>
                      <a:pt x="247" y="569"/>
                    </a:cubicBezTo>
                    <a:cubicBezTo>
                      <a:pt x="219" y="565"/>
                      <a:pt x="195" y="574"/>
                      <a:pt x="192" y="589"/>
                    </a:cubicBezTo>
                    <a:cubicBezTo>
                      <a:pt x="189" y="605"/>
                      <a:pt x="211" y="623"/>
                      <a:pt x="241" y="628"/>
                    </a:cubicBezTo>
                    <a:cubicBezTo>
                      <a:pt x="270" y="634"/>
                      <a:pt x="297" y="625"/>
                      <a:pt x="300" y="609"/>
                    </a:cubicBezTo>
                    <a:cubicBezTo>
                      <a:pt x="302" y="595"/>
                      <a:pt x="287" y="581"/>
                      <a:pt x="265" y="573"/>
                    </a:cubicBezTo>
                    <a:cubicBezTo>
                      <a:pt x="267" y="547"/>
                      <a:pt x="267" y="547"/>
                      <a:pt x="267" y="547"/>
                    </a:cubicBezTo>
                    <a:cubicBezTo>
                      <a:pt x="281" y="549"/>
                      <a:pt x="295" y="550"/>
                      <a:pt x="309" y="550"/>
                    </a:cubicBezTo>
                    <a:cubicBezTo>
                      <a:pt x="362" y="550"/>
                      <a:pt x="412" y="533"/>
                      <a:pt x="452" y="504"/>
                    </a:cubicBezTo>
                    <a:cubicBezTo>
                      <a:pt x="460" y="523"/>
                      <a:pt x="460" y="523"/>
                      <a:pt x="460" y="523"/>
                    </a:cubicBezTo>
                    <a:cubicBezTo>
                      <a:pt x="441" y="537"/>
                      <a:pt x="432" y="556"/>
                      <a:pt x="440" y="567"/>
                    </a:cubicBezTo>
                    <a:cubicBezTo>
                      <a:pt x="448" y="579"/>
                      <a:pt x="471" y="577"/>
                      <a:pt x="492" y="562"/>
                    </a:cubicBezTo>
                    <a:cubicBezTo>
                      <a:pt x="514" y="548"/>
                      <a:pt x="524" y="527"/>
                      <a:pt x="516" y="515"/>
                    </a:cubicBezTo>
                    <a:cubicBezTo>
                      <a:pt x="510" y="506"/>
                      <a:pt x="494" y="506"/>
                      <a:pt x="476" y="513"/>
                    </a:cubicBezTo>
                    <a:cubicBezTo>
                      <a:pt x="467" y="492"/>
                      <a:pt x="467" y="492"/>
                      <a:pt x="467" y="492"/>
                    </a:cubicBezTo>
                    <a:cubicBezTo>
                      <a:pt x="495" y="469"/>
                      <a:pt x="517" y="439"/>
                      <a:pt x="532" y="406"/>
                    </a:cubicBezTo>
                    <a:cubicBezTo>
                      <a:pt x="586" y="424"/>
                      <a:pt x="586" y="424"/>
                      <a:pt x="586" y="424"/>
                    </a:cubicBezTo>
                    <a:cubicBezTo>
                      <a:pt x="582" y="452"/>
                      <a:pt x="591" y="475"/>
                      <a:pt x="607" y="478"/>
                    </a:cubicBezTo>
                    <a:cubicBezTo>
                      <a:pt x="623" y="481"/>
                      <a:pt x="640" y="459"/>
                      <a:pt x="646" y="430"/>
                    </a:cubicBezTo>
                    <a:cubicBezTo>
                      <a:pt x="651" y="400"/>
                      <a:pt x="642" y="374"/>
                      <a:pt x="626" y="37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6"/>
              <p:cNvSpPr>
                <a:spLocks noChangeArrowheads="1"/>
              </p:cNvSpPr>
              <p:nvPr userDrawn="1"/>
            </p:nvSpPr>
            <p:spPr bwMode="auto">
              <a:xfrm>
                <a:off x="794" y="3685"/>
                <a:ext cx="34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Oval 7"/>
              <p:cNvSpPr>
                <a:spLocks noChangeArrowheads="1"/>
              </p:cNvSpPr>
              <p:nvPr userDrawn="1"/>
            </p:nvSpPr>
            <p:spPr bwMode="auto">
              <a:xfrm>
                <a:off x="806" y="3781"/>
                <a:ext cx="33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Oval 8"/>
              <p:cNvSpPr>
                <a:spLocks noChangeArrowheads="1"/>
              </p:cNvSpPr>
              <p:nvPr userDrawn="1"/>
            </p:nvSpPr>
            <p:spPr bwMode="auto">
              <a:xfrm>
                <a:off x="859" y="3655"/>
                <a:ext cx="46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9"/>
              <p:cNvSpPr>
                <a:spLocks noChangeArrowheads="1"/>
              </p:cNvSpPr>
              <p:nvPr userDrawn="1"/>
            </p:nvSpPr>
            <p:spPr bwMode="auto">
              <a:xfrm>
                <a:off x="882" y="3797"/>
                <a:ext cx="33" cy="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Oval 10"/>
              <p:cNvSpPr>
                <a:spLocks noChangeArrowheads="1"/>
              </p:cNvSpPr>
              <p:nvPr userDrawn="1"/>
            </p:nvSpPr>
            <p:spPr bwMode="auto">
              <a:xfrm>
                <a:off x="859" y="3733"/>
                <a:ext cx="29" cy="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Oval 11"/>
              <p:cNvSpPr>
                <a:spLocks noChangeArrowheads="1"/>
              </p:cNvSpPr>
              <p:nvPr userDrawn="1"/>
            </p:nvSpPr>
            <p:spPr bwMode="auto">
              <a:xfrm>
                <a:off x="758" y="3733"/>
                <a:ext cx="16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2"/>
              <p:cNvSpPr>
                <a:spLocks noEditPoints="1"/>
              </p:cNvSpPr>
              <p:nvPr userDrawn="1"/>
            </p:nvSpPr>
            <p:spPr bwMode="auto">
              <a:xfrm>
                <a:off x="700" y="3608"/>
                <a:ext cx="226" cy="305"/>
              </a:xfrm>
              <a:custGeom>
                <a:avLst/>
                <a:gdLst>
                  <a:gd name="T0" fmla="*/ 228 w 446"/>
                  <a:gd name="T1" fmla="*/ 518 h 603"/>
                  <a:gd name="T2" fmla="*/ 226 w 446"/>
                  <a:gd name="T3" fmla="*/ 544 h 603"/>
                  <a:gd name="T4" fmla="*/ 213 w 446"/>
                  <a:gd name="T5" fmla="*/ 543 h 603"/>
                  <a:gd name="T6" fmla="*/ 171 w 446"/>
                  <a:gd name="T7" fmla="*/ 564 h 603"/>
                  <a:gd name="T8" fmla="*/ 220 w 446"/>
                  <a:gd name="T9" fmla="*/ 603 h 603"/>
                  <a:gd name="T10" fmla="*/ 171 w 446"/>
                  <a:gd name="T11" fmla="*/ 564 h 603"/>
                  <a:gd name="T12" fmla="*/ 213 w 446"/>
                  <a:gd name="T13" fmla="*/ 543 h 603"/>
                  <a:gd name="T14" fmla="*/ 226 w 446"/>
                  <a:gd name="T15" fmla="*/ 544 h 603"/>
                  <a:gd name="T16" fmla="*/ 228 w 446"/>
                  <a:gd name="T17" fmla="*/ 518 h 603"/>
                  <a:gd name="T18" fmla="*/ 228 w 446"/>
                  <a:gd name="T19" fmla="*/ 518 h 603"/>
                  <a:gd name="T20" fmla="*/ 446 w 446"/>
                  <a:gd name="T21" fmla="*/ 467 h 603"/>
                  <a:gd name="T22" fmla="*/ 446 w 446"/>
                  <a:gd name="T23" fmla="*/ 467 h 603"/>
                  <a:gd name="T24" fmla="*/ 446 w 446"/>
                  <a:gd name="T25" fmla="*/ 467 h 603"/>
                  <a:gd name="T26" fmla="*/ 17 w 446"/>
                  <a:gd name="T27" fmla="*/ 374 h 603"/>
                  <a:gd name="T28" fmla="*/ 11 w 446"/>
                  <a:gd name="T29" fmla="*/ 375 h 603"/>
                  <a:gd name="T30" fmla="*/ 0 w 446"/>
                  <a:gd name="T31" fmla="*/ 400 h 603"/>
                  <a:gd name="T32" fmla="*/ 11 w 446"/>
                  <a:gd name="T33" fmla="*/ 375 h 603"/>
                  <a:gd name="T34" fmla="*/ 17 w 446"/>
                  <a:gd name="T35" fmla="*/ 374 h 603"/>
                  <a:gd name="T36" fmla="*/ 52 w 446"/>
                  <a:gd name="T37" fmla="*/ 406 h 603"/>
                  <a:gd name="T38" fmla="*/ 74 w 446"/>
                  <a:gd name="T39" fmla="*/ 400 h 603"/>
                  <a:gd name="T40" fmla="*/ 74 w 446"/>
                  <a:gd name="T41" fmla="*/ 400 h 603"/>
                  <a:gd name="T42" fmla="*/ 52 w 446"/>
                  <a:gd name="T43" fmla="*/ 406 h 603"/>
                  <a:gd name="T44" fmla="*/ 17 w 446"/>
                  <a:gd name="T45" fmla="*/ 374 h 603"/>
                  <a:gd name="T46" fmla="*/ 225 w 446"/>
                  <a:gd name="T47" fmla="*/ 0 h 603"/>
                  <a:gd name="T48" fmla="*/ 197 w 446"/>
                  <a:gd name="T49" fmla="*/ 26 h 603"/>
                  <a:gd name="T50" fmla="*/ 197 w 446"/>
                  <a:gd name="T51" fmla="*/ 26 h 603"/>
                  <a:gd name="T52" fmla="*/ 225 w 446"/>
                  <a:gd name="T53" fmla="*/ 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6" h="603">
                    <a:moveTo>
                      <a:pt x="228" y="518"/>
                    </a:move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22" y="543"/>
                      <a:pt x="217" y="543"/>
                      <a:pt x="213" y="543"/>
                    </a:cubicBezTo>
                    <a:cubicBezTo>
                      <a:pt x="191" y="543"/>
                      <a:pt x="174" y="551"/>
                      <a:pt x="171" y="564"/>
                    </a:cubicBezTo>
                    <a:cubicBezTo>
                      <a:pt x="168" y="580"/>
                      <a:pt x="190" y="598"/>
                      <a:pt x="220" y="603"/>
                    </a:cubicBezTo>
                    <a:cubicBezTo>
                      <a:pt x="190" y="598"/>
                      <a:pt x="168" y="580"/>
                      <a:pt x="171" y="564"/>
                    </a:cubicBezTo>
                    <a:cubicBezTo>
                      <a:pt x="174" y="551"/>
                      <a:pt x="191" y="543"/>
                      <a:pt x="213" y="543"/>
                    </a:cubicBezTo>
                    <a:cubicBezTo>
                      <a:pt x="217" y="543"/>
                      <a:pt x="222" y="543"/>
                      <a:pt x="226" y="544"/>
                    </a:cubicBezTo>
                    <a:cubicBezTo>
                      <a:pt x="228" y="518"/>
                      <a:pt x="228" y="518"/>
                      <a:pt x="228" y="518"/>
                    </a:cubicBezTo>
                    <a:cubicBezTo>
                      <a:pt x="228" y="518"/>
                      <a:pt x="228" y="518"/>
                      <a:pt x="228" y="518"/>
                    </a:cubicBezTo>
                    <a:moveTo>
                      <a:pt x="446" y="467"/>
                    </a:moveTo>
                    <a:cubicBezTo>
                      <a:pt x="446" y="467"/>
                      <a:pt x="446" y="467"/>
                      <a:pt x="446" y="467"/>
                    </a:cubicBezTo>
                    <a:cubicBezTo>
                      <a:pt x="446" y="467"/>
                      <a:pt x="446" y="467"/>
                      <a:pt x="446" y="467"/>
                    </a:cubicBezTo>
                    <a:moveTo>
                      <a:pt x="17" y="374"/>
                    </a:moveTo>
                    <a:cubicBezTo>
                      <a:pt x="15" y="374"/>
                      <a:pt x="13" y="375"/>
                      <a:pt x="11" y="375"/>
                    </a:cubicBezTo>
                    <a:cubicBezTo>
                      <a:pt x="4" y="379"/>
                      <a:pt x="0" y="388"/>
                      <a:pt x="0" y="400"/>
                    </a:cubicBezTo>
                    <a:cubicBezTo>
                      <a:pt x="0" y="388"/>
                      <a:pt x="4" y="379"/>
                      <a:pt x="11" y="375"/>
                    </a:cubicBezTo>
                    <a:cubicBezTo>
                      <a:pt x="13" y="375"/>
                      <a:pt x="15" y="374"/>
                      <a:pt x="17" y="374"/>
                    </a:cubicBezTo>
                    <a:cubicBezTo>
                      <a:pt x="29" y="374"/>
                      <a:pt x="43" y="387"/>
                      <a:pt x="52" y="406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52" y="406"/>
                      <a:pt x="52" y="406"/>
                      <a:pt x="52" y="406"/>
                    </a:cubicBezTo>
                    <a:cubicBezTo>
                      <a:pt x="43" y="387"/>
                      <a:pt x="29" y="374"/>
                      <a:pt x="17" y="374"/>
                    </a:cubicBezTo>
                    <a:moveTo>
                      <a:pt x="225" y="0"/>
                    </a:moveTo>
                    <a:cubicBezTo>
                      <a:pt x="225" y="10"/>
                      <a:pt x="213" y="20"/>
                      <a:pt x="197" y="26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213" y="20"/>
                      <a:pt x="225" y="10"/>
                      <a:pt x="22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Oval 14"/>
              <p:cNvSpPr>
                <a:spLocks noChangeArrowheads="1"/>
              </p:cNvSpPr>
              <p:nvPr userDrawn="1"/>
            </p:nvSpPr>
            <p:spPr bwMode="auto"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" name="Group 4"/>
            <p:cNvGrpSpPr>
              <a:grpSpLocks noChangeAspect="1"/>
            </p:cNvGrpSpPr>
            <p:nvPr userDrawn="1"/>
          </p:nvGrpSpPr>
          <p:grpSpPr bwMode="auto">
            <a:xfrm>
              <a:off x="343773" y="5230743"/>
              <a:ext cx="244778" cy="238122"/>
              <a:chOff x="689" y="3595"/>
              <a:chExt cx="331" cy="322"/>
            </a:xfrm>
            <a:solidFill>
              <a:schemeClr val="accent3"/>
            </a:solidFill>
          </p:grpSpPr>
          <p:sp>
            <p:nvSpPr>
              <p:cNvPr id="27" name="Freeform 5"/>
              <p:cNvSpPr>
                <a:spLocks/>
              </p:cNvSpPr>
              <p:nvPr userDrawn="1"/>
            </p:nvSpPr>
            <p:spPr bwMode="auto">
              <a:xfrm>
                <a:off x="689" y="3595"/>
                <a:ext cx="331" cy="322"/>
              </a:xfrm>
              <a:custGeom>
                <a:avLst/>
                <a:gdLst>
                  <a:gd name="T0" fmla="*/ 626 w 651"/>
                  <a:gd name="T1" fmla="*/ 371 h 634"/>
                  <a:gd name="T2" fmla="*/ 590 w 651"/>
                  <a:gd name="T3" fmla="*/ 406 h 634"/>
                  <a:gd name="T4" fmla="*/ 539 w 651"/>
                  <a:gd name="T5" fmla="*/ 389 h 634"/>
                  <a:gd name="T6" fmla="*/ 553 w 651"/>
                  <a:gd name="T7" fmla="*/ 306 h 634"/>
                  <a:gd name="T8" fmla="*/ 526 w 651"/>
                  <a:gd name="T9" fmla="*/ 194 h 634"/>
                  <a:gd name="T10" fmla="*/ 565 w 651"/>
                  <a:gd name="T11" fmla="*/ 165 h 634"/>
                  <a:gd name="T12" fmla="*/ 612 w 651"/>
                  <a:gd name="T13" fmla="*/ 176 h 634"/>
                  <a:gd name="T14" fmla="*/ 597 w 651"/>
                  <a:gd name="T15" fmla="*/ 125 h 634"/>
                  <a:gd name="T16" fmla="*/ 546 w 651"/>
                  <a:gd name="T17" fmla="*/ 110 h 634"/>
                  <a:gd name="T18" fmla="*/ 552 w 651"/>
                  <a:gd name="T19" fmla="*/ 151 h 634"/>
                  <a:gd name="T20" fmla="*/ 517 w 651"/>
                  <a:gd name="T21" fmla="*/ 177 h 634"/>
                  <a:gd name="T22" fmla="*/ 416 w 651"/>
                  <a:gd name="T23" fmla="*/ 86 h 634"/>
                  <a:gd name="T24" fmla="*/ 419 w 651"/>
                  <a:gd name="T25" fmla="*/ 55 h 634"/>
                  <a:gd name="T26" fmla="*/ 450 w 651"/>
                  <a:gd name="T27" fmla="*/ 40 h 634"/>
                  <a:gd name="T28" fmla="*/ 416 w 651"/>
                  <a:gd name="T29" fmla="*/ 13 h 634"/>
                  <a:gd name="T30" fmla="*/ 374 w 651"/>
                  <a:gd name="T31" fmla="*/ 27 h 634"/>
                  <a:gd name="T32" fmla="*/ 401 w 651"/>
                  <a:gd name="T33" fmla="*/ 53 h 634"/>
                  <a:gd name="T34" fmla="*/ 398 w 651"/>
                  <a:gd name="T35" fmla="*/ 78 h 634"/>
                  <a:gd name="T36" fmla="*/ 309 w 651"/>
                  <a:gd name="T37" fmla="*/ 61 h 634"/>
                  <a:gd name="T38" fmla="*/ 226 w 651"/>
                  <a:gd name="T39" fmla="*/ 75 h 634"/>
                  <a:gd name="T40" fmla="*/ 218 w 651"/>
                  <a:gd name="T41" fmla="*/ 51 h 634"/>
                  <a:gd name="T42" fmla="*/ 246 w 651"/>
                  <a:gd name="T43" fmla="*/ 22 h 634"/>
                  <a:gd name="T44" fmla="*/ 196 w 651"/>
                  <a:gd name="T45" fmla="*/ 4 h 634"/>
                  <a:gd name="T46" fmla="*/ 155 w 651"/>
                  <a:gd name="T47" fmla="*/ 36 h 634"/>
                  <a:gd name="T48" fmla="*/ 199 w 651"/>
                  <a:gd name="T49" fmla="*/ 55 h 634"/>
                  <a:gd name="T50" fmla="*/ 208 w 651"/>
                  <a:gd name="T51" fmla="*/ 82 h 634"/>
                  <a:gd name="T52" fmla="*/ 98 w 651"/>
                  <a:gd name="T53" fmla="*/ 180 h 634"/>
                  <a:gd name="T54" fmla="*/ 67 w 651"/>
                  <a:gd name="T55" fmla="*/ 161 h 634"/>
                  <a:gd name="T56" fmla="*/ 67 w 651"/>
                  <a:gd name="T57" fmla="*/ 160 h 634"/>
                  <a:gd name="T58" fmla="*/ 47 w 651"/>
                  <a:gd name="T59" fmla="*/ 99 h 634"/>
                  <a:gd name="T60" fmla="*/ 6 w 651"/>
                  <a:gd name="T61" fmla="*/ 149 h 634"/>
                  <a:gd name="T62" fmla="*/ 26 w 651"/>
                  <a:gd name="T63" fmla="*/ 210 h 634"/>
                  <a:gd name="T64" fmla="*/ 61 w 651"/>
                  <a:gd name="T65" fmla="*/ 180 h 634"/>
                  <a:gd name="T66" fmla="*/ 89 w 651"/>
                  <a:gd name="T67" fmla="*/ 197 h 634"/>
                  <a:gd name="T68" fmla="*/ 64 w 651"/>
                  <a:gd name="T69" fmla="*/ 306 h 634"/>
                  <a:gd name="T70" fmla="*/ 95 w 651"/>
                  <a:gd name="T71" fmla="*/ 425 h 634"/>
                  <a:gd name="T72" fmla="*/ 73 w 651"/>
                  <a:gd name="T73" fmla="*/ 431 h 634"/>
                  <a:gd name="T74" fmla="*/ 32 w 651"/>
                  <a:gd name="T75" fmla="*/ 400 h 634"/>
                  <a:gd name="T76" fmla="*/ 27 w 651"/>
                  <a:gd name="T77" fmla="*/ 453 h 634"/>
                  <a:gd name="T78" fmla="*/ 69 w 651"/>
                  <a:gd name="T79" fmla="*/ 486 h 634"/>
                  <a:gd name="T80" fmla="*/ 79 w 651"/>
                  <a:gd name="T81" fmla="*/ 449 h 634"/>
                  <a:gd name="T82" fmla="*/ 105 w 651"/>
                  <a:gd name="T83" fmla="*/ 441 h 634"/>
                  <a:gd name="T84" fmla="*/ 249 w 651"/>
                  <a:gd name="T85" fmla="*/ 543 h 634"/>
                  <a:gd name="T86" fmla="*/ 247 w 651"/>
                  <a:gd name="T87" fmla="*/ 569 h 634"/>
                  <a:gd name="T88" fmla="*/ 192 w 651"/>
                  <a:gd name="T89" fmla="*/ 589 h 634"/>
                  <a:gd name="T90" fmla="*/ 241 w 651"/>
                  <a:gd name="T91" fmla="*/ 628 h 634"/>
                  <a:gd name="T92" fmla="*/ 300 w 651"/>
                  <a:gd name="T93" fmla="*/ 609 h 634"/>
                  <a:gd name="T94" fmla="*/ 265 w 651"/>
                  <a:gd name="T95" fmla="*/ 573 h 634"/>
                  <a:gd name="T96" fmla="*/ 267 w 651"/>
                  <a:gd name="T97" fmla="*/ 547 h 634"/>
                  <a:gd name="T98" fmla="*/ 309 w 651"/>
                  <a:gd name="T99" fmla="*/ 550 h 634"/>
                  <a:gd name="T100" fmla="*/ 452 w 651"/>
                  <a:gd name="T101" fmla="*/ 504 h 634"/>
                  <a:gd name="T102" fmla="*/ 460 w 651"/>
                  <a:gd name="T103" fmla="*/ 523 h 634"/>
                  <a:gd name="T104" fmla="*/ 440 w 651"/>
                  <a:gd name="T105" fmla="*/ 567 h 634"/>
                  <a:gd name="T106" fmla="*/ 492 w 651"/>
                  <a:gd name="T107" fmla="*/ 562 h 634"/>
                  <a:gd name="T108" fmla="*/ 516 w 651"/>
                  <a:gd name="T109" fmla="*/ 515 h 634"/>
                  <a:gd name="T110" fmla="*/ 476 w 651"/>
                  <a:gd name="T111" fmla="*/ 513 h 634"/>
                  <a:gd name="T112" fmla="*/ 467 w 651"/>
                  <a:gd name="T113" fmla="*/ 492 h 634"/>
                  <a:gd name="T114" fmla="*/ 532 w 651"/>
                  <a:gd name="T115" fmla="*/ 406 h 634"/>
                  <a:gd name="T116" fmla="*/ 586 w 651"/>
                  <a:gd name="T117" fmla="*/ 424 h 634"/>
                  <a:gd name="T118" fmla="*/ 607 w 651"/>
                  <a:gd name="T119" fmla="*/ 478 h 634"/>
                  <a:gd name="T120" fmla="*/ 646 w 651"/>
                  <a:gd name="T121" fmla="*/ 430 h 634"/>
                  <a:gd name="T122" fmla="*/ 626 w 651"/>
                  <a:gd name="T123" fmla="*/ 371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1" h="634">
                    <a:moveTo>
                      <a:pt x="626" y="371"/>
                    </a:moveTo>
                    <a:cubicBezTo>
                      <a:pt x="612" y="368"/>
                      <a:pt x="598" y="383"/>
                      <a:pt x="590" y="406"/>
                    </a:cubicBezTo>
                    <a:cubicBezTo>
                      <a:pt x="539" y="389"/>
                      <a:pt x="539" y="389"/>
                      <a:pt x="539" y="389"/>
                    </a:cubicBezTo>
                    <a:cubicBezTo>
                      <a:pt x="548" y="363"/>
                      <a:pt x="553" y="335"/>
                      <a:pt x="553" y="306"/>
                    </a:cubicBezTo>
                    <a:cubicBezTo>
                      <a:pt x="553" y="265"/>
                      <a:pt x="544" y="227"/>
                      <a:pt x="526" y="194"/>
                    </a:cubicBezTo>
                    <a:cubicBezTo>
                      <a:pt x="565" y="165"/>
                      <a:pt x="565" y="165"/>
                      <a:pt x="565" y="165"/>
                    </a:cubicBezTo>
                    <a:cubicBezTo>
                      <a:pt x="582" y="180"/>
                      <a:pt x="602" y="185"/>
                      <a:pt x="612" y="176"/>
                    </a:cubicBezTo>
                    <a:cubicBezTo>
                      <a:pt x="622" y="166"/>
                      <a:pt x="615" y="143"/>
                      <a:pt x="597" y="125"/>
                    </a:cubicBezTo>
                    <a:cubicBezTo>
                      <a:pt x="579" y="107"/>
                      <a:pt x="556" y="100"/>
                      <a:pt x="546" y="110"/>
                    </a:cubicBezTo>
                    <a:cubicBezTo>
                      <a:pt x="538" y="118"/>
                      <a:pt x="541" y="135"/>
                      <a:pt x="552" y="151"/>
                    </a:cubicBezTo>
                    <a:cubicBezTo>
                      <a:pt x="517" y="177"/>
                      <a:pt x="517" y="177"/>
                      <a:pt x="517" y="177"/>
                    </a:cubicBezTo>
                    <a:cubicBezTo>
                      <a:pt x="493" y="138"/>
                      <a:pt x="458" y="106"/>
                      <a:pt x="416" y="86"/>
                    </a:cubicBezTo>
                    <a:cubicBezTo>
                      <a:pt x="419" y="55"/>
                      <a:pt x="419" y="55"/>
                      <a:pt x="419" y="55"/>
                    </a:cubicBezTo>
                    <a:cubicBezTo>
                      <a:pt x="435" y="56"/>
                      <a:pt x="448" y="50"/>
                      <a:pt x="450" y="40"/>
                    </a:cubicBezTo>
                    <a:cubicBezTo>
                      <a:pt x="452" y="29"/>
                      <a:pt x="437" y="17"/>
                      <a:pt x="416" y="13"/>
                    </a:cubicBezTo>
                    <a:cubicBezTo>
                      <a:pt x="395" y="9"/>
                      <a:pt x="376" y="15"/>
                      <a:pt x="374" y="27"/>
                    </a:cubicBezTo>
                    <a:cubicBezTo>
                      <a:pt x="372" y="37"/>
                      <a:pt x="384" y="47"/>
                      <a:pt x="401" y="53"/>
                    </a:cubicBezTo>
                    <a:cubicBezTo>
                      <a:pt x="398" y="78"/>
                      <a:pt x="398" y="78"/>
                      <a:pt x="398" y="78"/>
                    </a:cubicBezTo>
                    <a:cubicBezTo>
                      <a:pt x="370" y="67"/>
                      <a:pt x="340" y="61"/>
                      <a:pt x="309" y="61"/>
                    </a:cubicBezTo>
                    <a:cubicBezTo>
                      <a:pt x="280" y="61"/>
                      <a:pt x="252" y="66"/>
                      <a:pt x="226" y="75"/>
                    </a:cubicBezTo>
                    <a:cubicBezTo>
                      <a:pt x="218" y="51"/>
                      <a:pt x="218" y="51"/>
                      <a:pt x="218" y="51"/>
                    </a:cubicBezTo>
                    <a:cubicBezTo>
                      <a:pt x="236" y="45"/>
                      <a:pt x="248" y="33"/>
                      <a:pt x="246" y="22"/>
                    </a:cubicBezTo>
                    <a:cubicBezTo>
                      <a:pt x="244" y="8"/>
                      <a:pt x="222" y="0"/>
                      <a:pt x="196" y="4"/>
                    </a:cubicBezTo>
                    <a:cubicBezTo>
                      <a:pt x="171" y="8"/>
                      <a:pt x="153" y="22"/>
                      <a:pt x="155" y="36"/>
                    </a:cubicBezTo>
                    <a:cubicBezTo>
                      <a:pt x="157" y="49"/>
                      <a:pt x="176" y="57"/>
                      <a:pt x="199" y="5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162" y="103"/>
                      <a:pt x="124" y="137"/>
                      <a:pt x="98" y="180"/>
                    </a:cubicBezTo>
                    <a:cubicBezTo>
                      <a:pt x="67" y="161"/>
                      <a:pt x="67" y="161"/>
                      <a:pt x="67" y="161"/>
                    </a:cubicBezTo>
                    <a:cubicBezTo>
                      <a:pt x="67" y="161"/>
                      <a:pt x="67" y="160"/>
                      <a:pt x="67" y="160"/>
                    </a:cubicBezTo>
                    <a:cubicBezTo>
                      <a:pt x="72" y="129"/>
                      <a:pt x="63" y="102"/>
                      <a:pt x="47" y="99"/>
                    </a:cubicBezTo>
                    <a:cubicBezTo>
                      <a:pt x="30" y="96"/>
                      <a:pt x="12" y="118"/>
                      <a:pt x="6" y="149"/>
                    </a:cubicBezTo>
                    <a:cubicBezTo>
                      <a:pt x="0" y="179"/>
                      <a:pt x="10" y="207"/>
                      <a:pt x="26" y="210"/>
                    </a:cubicBezTo>
                    <a:cubicBezTo>
                      <a:pt x="39" y="212"/>
                      <a:pt x="53" y="199"/>
                      <a:pt x="61" y="180"/>
                    </a:cubicBezTo>
                    <a:cubicBezTo>
                      <a:pt x="89" y="197"/>
                      <a:pt x="89" y="197"/>
                      <a:pt x="89" y="197"/>
                    </a:cubicBezTo>
                    <a:cubicBezTo>
                      <a:pt x="73" y="229"/>
                      <a:pt x="64" y="266"/>
                      <a:pt x="64" y="306"/>
                    </a:cubicBezTo>
                    <a:cubicBezTo>
                      <a:pt x="64" y="349"/>
                      <a:pt x="75" y="389"/>
                      <a:pt x="95" y="425"/>
                    </a:cubicBezTo>
                    <a:cubicBezTo>
                      <a:pt x="73" y="431"/>
                      <a:pt x="73" y="431"/>
                      <a:pt x="73" y="431"/>
                    </a:cubicBezTo>
                    <a:cubicBezTo>
                      <a:pt x="62" y="409"/>
                      <a:pt x="45" y="395"/>
                      <a:pt x="32" y="400"/>
                    </a:cubicBezTo>
                    <a:cubicBezTo>
                      <a:pt x="19" y="406"/>
                      <a:pt x="17" y="430"/>
                      <a:pt x="27" y="453"/>
                    </a:cubicBezTo>
                    <a:cubicBezTo>
                      <a:pt x="37" y="477"/>
                      <a:pt x="56" y="491"/>
                      <a:pt x="69" y="486"/>
                    </a:cubicBezTo>
                    <a:cubicBezTo>
                      <a:pt x="79" y="481"/>
                      <a:pt x="82" y="466"/>
                      <a:pt x="79" y="449"/>
                    </a:cubicBezTo>
                    <a:cubicBezTo>
                      <a:pt x="105" y="441"/>
                      <a:pt x="105" y="441"/>
                      <a:pt x="105" y="441"/>
                    </a:cubicBezTo>
                    <a:cubicBezTo>
                      <a:pt x="138" y="491"/>
                      <a:pt x="189" y="528"/>
                      <a:pt x="249" y="543"/>
                    </a:cubicBezTo>
                    <a:cubicBezTo>
                      <a:pt x="247" y="569"/>
                      <a:pt x="247" y="569"/>
                      <a:pt x="247" y="569"/>
                    </a:cubicBezTo>
                    <a:cubicBezTo>
                      <a:pt x="219" y="565"/>
                      <a:pt x="195" y="574"/>
                      <a:pt x="192" y="589"/>
                    </a:cubicBezTo>
                    <a:cubicBezTo>
                      <a:pt x="189" y="605"/>
                      <a:pt x="211" y="623"/>
                      <a:pt x="241" y="628"/>
                    </a:cubicBezTo>
                    <a:cubicBezTo>
                      <a:pt x="270" y="634"/>
                      <a:pt x="297" y="625"/>
                      <a:pt x="300" y="609"/>
                    </a:cubicBezTo>
                    <a:cubicBezTo>
                      <a:pt x="302" y="595"/>
                      <a:pt x="287" y="581"/>
                      <a:pt x="265" y="573"/>
                    </a:cubicBezTo>
                    <a:cubicBezTo>
                      <a:pt x="267" y="547"/>
                      <a:pt x="267" y="547"/>
                      <a:pt x="267" y="547"/>
                    </a:cubicBezTo>
                    <a:cubicBezTo>
                      <a:pt x="281" y="549"/>
                      <a:pt x="295" y="550"/>
                      <a:pt x="309" y="550"/>
                    </a:cubicBezTo>
                    <a:cubicBezTo>
                      <a:pt x="362" y="550"/>
                      <a:pt x="412" y="533"/>
                      <a:pt x="452" y="504"/>
                    </a:cubicBezTo>
                    <a:cubicBezTo>
                      <a:pt x="460" y="523"/>
                      <a:pt x="460" y="523"/>
                      <a:pt x="460" y="523"/>
                    </a:cubicBezTo>
                    <a:cubicBezTo>
                      <a:pt x="441" y="537"/>
                      <a:pt x="432" y="556"/>
                      <a:pt x="440" y="567"/>
                    </a:cubicBezTo>
                    <a:cubicBezTo>
                      <a:pt x="448" y="579"/>
                      <a:pt x="471" y="577"/>
                      <a:pt x="492" y="562"/>
                    </a:cubicBezTo>
                    <a:cubicBezTo>
                      <a:pt x="514" y="548"/>
                      <a:pt x="524" y="527"/>
                      <a:pt x="516" y="515"/>
                    </a:cubicBezTo>
                    <a:cubicBezTo>
                      <a:pt x="510" y="506"/>
                      <a:pt x="494" y="506"/>
                      <a:pt x="476" y="513"/>
                    </a:cubicBezTo>
                    <a:cubicBezTo>
                      <a:pt x="467" y="492"/>
                      <a:pt x="467" y="492"/>
                      <a:pt x="467" y="492"/>
                    </a:cubicBezTo>
                    <a:cubicBezTo>
                      <a:pt x="495" y="469"/>
                      <a:pt x="517" y="439"/>
                      <a:pt x="532" y="406"/>
                    </a:cubicBezTo>
                    <a:cubicBezTo>
                      <a:pt x="586" y="424"/>
                      <a:pt x="586" y="424"/>
                      <a:pt x="586" y="424"/>
                    </a:cubicBezTo>
                    <a:cubicBezTo>
                      <a:pt x="582" y="452"/>
                      <a:pt x="591" y="475"/>
                      <a:pt x="607" y="478"/>
                    </a:cubicBezTo>
                    <a:cubicBezTo>
                      <a:pt x="623" y="481"/>
                      <a:pt x="640" y="459"/>
                      <a:pt x="646" y="430"/>
                    </a:cubicBezTo>
                    <a:cubicBezTo>
                      <a:pt x="651" y="400"/>
                      <a:pt x="642" y="374"/>
                      <a:pt x="626" y="37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Oval 6"/>
              <p:cNvSpPr>
                <a:spLocks noChangeArrowheads="1"/>
              </p:cNvSpPr>
              <p:nvPr userDrawn="1"/>
            </p:nvSpPr>
            <p:spPr bwMode="auto">
              <a:xfrm>
                <a:off x="794" y="3685"/>
                <a:ext cx="34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Oval 7"/>
              <p:cNvSpPr>
                <a:spLocks noChangeArrowheads="1"/>
              </p:cNvSpPr>
              <p:nvPr userDrawn="1"/>
            </p:nvSpPr>
            <p:spPr bwMode="auto">
              <a:xfrm>
                <a:off x="806" y="3781"/>
                <a:ext cx="33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Oval 8"/>
              <p:cNvSpPr>
                <a:spLocks noChangeArrowheads="1"/>
              </p:cNvSpPr>
              <p:nvPr userDrawn="1"/>
            </p:nvSpPr>
            <p:spPr bwMode="auto">
              <a:xfrm>
                <a:off x="859" y="3655"/>
                <a:ext cx="46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Oval 9"/>
              <p:cNvSpPr>
                <a:spLocks noChangeArrowheads="1"/>
              </p:cNvSpPr>
              <p:nvPr userDrawn="1"/>
            </p:nvSpPr>
            <p:spPr bwMode="auto">
              <a:xfrm>
                <a:off x="882" y="3797"/>
                <a:ext cx="33" cy="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Oval 10"/>
              <p:cNvSpPr>
                <a:spLocks noChangeArrowheads="1"/>
              </p:cNvSpPr>
              <p:nvPr userDrawn="1"/>
            </p:nvSpPr>
            <p:spPr bwMode="auto">
              <a:xfrm>
                <a:off x="859" y="3733"/>
                <a:ext cx="29" cy="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Oval 11"/>
              <p:cNvSpPr>
                <a:spLocks noChangeArrowheads="1"/>
              </p:cNvSpPr>
              <p:nvPr userDrawn="1"/>
            </p:nvSpPr>
            <p:spPr bwMode="auto">
              <a:xfrm>
                <a:off x="758" y="3733"/>
                <a:ext cx="16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2"/>
              <p:cNvSpPr>
                <a:spLocks noEditPoints="1"/>
              </p:cNvSpPr>
              <p:nvPr userDrawn="1"/>
            </p:nvSpPr>
            <p:spPr bwMode="auto">
              <a:xfrm>
                <a:off x="700" y="3608"/>
                <a:ext cx="226" cy="305"/>
              </a:xfrm>
              <a:custGeom>
                <a:avLst/>
                <a:gdLst>
                  <a:gd name="T0" fmla="*/ 228 w 446"/>
                  <a:gd name="T1" fmla="*/ 518 h 603"/>
                  <a:gd name="T2" fmla="*/ 226 w 446"/>
                  <a:gd name="T3" fmla="*/ 544 h 603"/>
                  <a:gd name="T4" fmla="*/ 213 w 446"/>
                  <a:gd name="T5" fmla="*/ 543 h 603"/>
                  <a:gd name="T6" fmla="*/ 171 w 446"/>
                  <a:gd name="T7" fmla="*/ 564 h 603"/>
                  <a:gd name="T8" fmla="*/ 220 w 446"/>
                  <a:gd name="T9" fmla="*/ 603 h 603"/>
                  <a:gd name="T10" fmla="*/ 171 w 446"/>
                  <a:gd name="T11" fmla="*/ 564 h 603"/>
                  <a:gd name="T12" fmla="*/ 213 w 446"/>
                  <a:gd name="T13" fmla="*/ 543 h 603"/>
                  <a:gd name="T14" fmla="*/ 226 w 446"/>
                  <a:gd name="T15" fmla="*/ 544 h 603"/>
                  <a:gd name="T16" fmla="*/ 228 w 446"/>
                  <a:gd name="T17" fmla="*/ 518 h 603"/>
                  <a:gd name="T18" fmla="*/ 228 w 446"/>
                  <a:gd name="T19" fmla="*/ 518 h 603"/>
                  <a:gd name="T20" fmla="*/ 446 w 446"/>
                  <a:gd name="T21" fmla="*/ 467 h 603"/>
                  <a:gd name="T22" fmla="*/ 446 w 446"/>
                  <a:gd name="T23" fmla="*/ 467 h 603"/>
                  <a:gd name="T24" fmla="*/ 446 w 446"/>
                  <a:gd name="T25" fmla="*/ 467 h 603"/>
                  <a:gd name="T26" fmla="*/ 17 w 446"/>
                  <a:gd name="T27" fmla="*/ 374 h 603"/>
                  <a:gd name="T28" fmla="*/ 11 w 446"/>
                  <a:gd name="T29" fmla="*/ 375 h 603"/>
                  <a:gd name="T30" fmla="*/ 0 w 446"/>
                  <a:gd name="T31" fmla="*/ 400 h 603"/>
                  <a:gd name="T32" fmla="*/ 11 w 446"/>
                  <a:gd name="T33" fmla="*/ 375 h 603"/>
                  <a:gd name="T34" fmla="*/ 17 w 446"/>
                  <a:gd name="T35" fmla="*/ 374 h 603"/>
                  <a:gd name="T36" fmla="*/ 52 w 446"/>
                  <a:gd name="T37" fmla="*/ 406 h 603"/>
                  <a:gd name="T38" fmla="*/ 74 w 446"/>
                  <a:gd name="T39" fmla="*/ 400 h 603"/>
                  <a:gd name="T40" fmla="*/ 74 w 446"/>
                  <a:gd name="T41" fmla="*/ 400 h 603"/>
                  <a:gd name="T42" fmla="*/ 52 w 446"/>
                  <a:gd name="T43" fmla="*/ 406 h 603"/>
                  <a:gd name="T44" fmla="*/ 17 w 446"/>
                  <a:gd name="T45" fmla="*/ 374 h 603"/>
                  <a:gd name="T46" fmla="*/ 225 w 446"/>
                  <a:gd name="T47" fmla="*/ 0 h 603"/>
                  <a:gd name="T48" fmla="*/ 197 w 446"/>
                  <a:gd name="T49" fmla="*/ 26 h 603"/>
                  <a:gd name="T50" fmla="*/ 197 w 446"/>
                  <a:gd name="T51" fmla="*/ 26 h 603"/>
                  <a:gd name="T52" fmla="*/ 225 w 446"/>
                  <a:gd name="T53" fmla="*/ 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6" h="603">
                    <a:moveTo>
                      <a:pt x="228" y="518"/>
                    </a:move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22" y="543"/>
                      <a:pt x="217" y="543"/>
                      <a:pt x="213" y="543"/>
                    </a:cubicBezTo>
                    <a:cubicBezTo>
                      <a:pt x="191" y="543"/>
                      <a:pt x="174" y="551"/>
                      <a:pt x="171" y="564"/>
                    </a:cubicBezTo>
                    <a:cubicBezTo>
                      <a:pt x="168" y="580"/>
                      <a:pt x="190" y="598"/>
                      <a:pt x="220" y="603"/>
                    </a:cubicBezTo>
                    <a:cubicBezTo>
                      <a:pt x="190" y="598"/>
                      <a:pt x="168" y="580"/>
                      <a:pt x="171" y="564"/>
                    </a:cubicBezTo>
                    <a:cubicBezTo>
                      <a:pt x="174" y="551"/>
                      <a:pt x="191" y="543"/>
                      <a:pt x="213" y="543"/>
                    </a:cubicBezTo>
                    <a:cubicBezTo>
                      <a:pt x="217" y="543"/>
                      <a:pt x="222" y="543"/>
                      <a:pt x="226" y="544"/>
                    </a:cubicBezTo>
                    <a:cubicBezTo>
                      <a:pt x="228" y="518"/>
                      <a:pt x="228" y="518"/>
                      <a:pt x="228" y="518"/>
                    </a:cubicBezTo>
                    <a:cubicBezTo>
                      <a:pt x="228" y="518"/>
                      <a:pt x="228" y="518"/>
                      <a:pt x="228" y="518"/>
                    </a:cubicBezTo>
                    <a:moveTo>
                      <a:pt x="446" y="467"/>
                    </a:moveTo>
                    <a:cubicBezTo>
                      <a:pt x="446" y="467"/>
                      <a:pt x="446" y="467"/>
                      <a:pt x="446" y="467"/>
                    </a:cubicBezTo>
                    <a:cubicBezTo>
                      <a:pt x="446" y="467"/>
                      <a:pt x="446" y="467"/>
                      <a:pt x="446" y="467"/>
                    </a:cubicBezTo>
                    <a:moveTo>
                      <a:pt x="17" y="374"/>
                    </a:moveTo>
                    <a:cubicBezTo>
                      <a:pt x="15" y="374"/>
                      <a:pt x="13" y="375"/>
                      <a:pt x="11" y="375"/>
                    </a:cubicBezTo>
                    <a:cubicBezTo>
                      <a:pt x="4" y="379"/>
                      <a:pt x="0" y="388"/>
                      <a:pt x="0" y="400"/>
                    </a:cubicBezTo>
                    <a:cubicBezTo>
                      <a:pt x="0" y="388"/>
                      <a:pt x="4" y="379"/>
                      <a:pt x="11" y="375"/>
                    </a:cubicBezTo>
                    <a:cubicBezTo>
                      <a:pt x="13" y="375"/>
                      <a:pt x="15" y="374"/>
                      <a:pt x="17" y="374"/>
                    </a:cubicBezTo>
                    <a:cubicBezTo>
                      <a:pt x="29" y="374"/>
                      <a:pt x="43" y="387"/>
                      <a:pt x="52" y="406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52" y="406"/>
                      <a:pt x="52" y="406"/>
                      <a:pt x="52" y="406"/>
                    </a:cubicBezTo>
                    <a:cubicBezTo>
                      <a:pt x="43" y="387"/>
                      <a:pt x="29" y="374"/>
                      <a:pt x="17" y="374"/>
                    </a:cubicBezTo>
                    <a:moveTo>
                      <a:pt x="225" y="0"/>
                    </a:moveTo>
                    <a:cubicBezTo>
                      <a:pt x="225" y="10"/>
                      <a:pt x="213" y="20"/>
                      <a:pt x="197" y="26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213" y="20"/>
                      <a:pt x="225" y="10"/>
                      <a:pt x="22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Oval 14"/>
              <p:cNvSpPr>
                <a:spLocks noChangeArrowheads="1"/>
              </p:cNvSpPr>
              <p:nvPr userDrawn="1"/>
            </p:nvSpPr>
            <p:spPr bwMode="auto"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6" name="Group 4"/>
            <p:cNvGrpSpPr>
              <a:grpSpLocks noChangeAspect="1"/>
            </p:cNvGrpSpPr>
            <p:nvPr userDrawn="1"/>
          </p:nvGrpSpPr>
          <p:grpSpPr bwMode="auto">
            <a:xfrm>
              <a:off x="547385" y="5691349"/>
              <a:ext cx="244778" cy="238122"/>
              <a:chOff x="689" y="3595"/>
              <a:chExt cx="331" cy="322"/>
            </a:xfrm>
            <a:solidFill>
              <a:schemeClr val="accent3"/>
            </a:solidFill>
          </p:grpSpPr>
          <p:sp>
            <p:nvSpPr>
              <p:cNvPr id="37" name="Freeform 5"/>
              <p:cNvSpPr>
                <a:spLocks/>
              </p:cNvSpPr>
              <p:nvPr userDrawn="1"/>
            </p:nvSpPr>
            <p:spPr bwMode="auto">
              <a:xfrm>
                <a:off x="689" y="3595"/>
                <a:ext cx="331" cy="322"/>
              </a:xfrm>
              <a:custGeom>
                <a:avLst/>
                <a:gdLst>
                  <a:gd name="T0" fmla="*/ 626 w 651"/>
                  <a:gd name="T1" fmla="*/ 371 h 634"/>
                  <a:gd name="T2" fmla="*/ 590 w 651"/>
                  <a:gd name="T3" fmla="*/ 406 h 634"/>
                  <a:gd name="T4" fmla="*/ 539 w 651"/>
                  <a:gd name="T5" fmla="*/ 389 h 634"/>
                  <a:gd name="T6" fmla="*/ 553 w 651"/>
                  <a:gd name="T7" fmla="*/ 306 h 634"/>
                  <a:gd name="T8" fmla="*/ 526 w 651"/>
                  <a:gd name="T9" fmla="*/ 194 h 634"/>
                  <a:gd name="T10" fmla="*/ 565 w 651"/>
                  <a:gd name="T11" fmla="*/ 165 h 634"/>
                  <a:gd name="T12" fmla="*/ 612 w 651"/>
                  <a:gd name="T13" fmla="*/ 176 h 634"/>
                  <a:gd name="T14" fmla="*/ 597 w 651"/>
                  <a:gd name="T15" fmla="*/ 125 h 634"/>
                  <a:gd name="T16" fmla="*/ 546 w 651"/>
                  <a:gd name="T17" fmla="*/ 110 h 634"/>
                  <a:gd name="T18" fmla="*/ 552 w 651"/>
                  <a:gd name="T19" fmla="*/ 151 h 634"/>
                  <a:gd name="T20" fmla="*/ 517 w 651"/>
                  <a:gd name="T21" fmla="*/ 177 h 634"/>
                  <a:gd name="T22" fmla="*/ 416 w 651"/>
                  <a:gd name="T23" fmla="*/ 86 h 634"/>
                  <a:gd name="T24" fmla="*/ 419 w 651"/>
                  <a:gd name="T25" fmla="*/ 55 h 634"/>
                  <a:gd name="T26" fmla="*/ 450 w 651"/>
                  <a:gd name="T27" fmla="*/ 40 h 634"/>
                  <a:gd name="T28" fmla="*/ 416 w 651"/>
                  <a:gd name="T29" fmla="*/ 13 h 634"/>
                  <a:gd name="T30" fmla="*/ 374 w 651"/>
                  <a:gd name="T31" fmla="*/ 27 h 634"/>
                  <a:gd name="T32" fmla="*/ 401 w 651"/>
                  <a:gd name="T33" fmla="*/ 53 h 634"/>
                  <a:gd name="T34" fmla="*/ 398 w 651"/>
                  <a:gd name="T35" fmla="*/ 78 h 634"/>
                  <a:gd name="T36" fmla="*/ 309 w 651"/>
                  <a:gd name="T37" fmla="*/ 61 h 634"/>
                  <a:gd name="T38" fmla="*/ 226 w 651"/>
                  <a:gd name="T39" fmla="*/ 75 h 634"/>
                  <a:gd name="T40" fmla="*/ 218 w 651"/>
                  <a:gd name="T41" fmla="*/ 51 h 634"/>
                  <a:gd name="T42" fmla="*/ 246 w 651"/>
                  <a:gd name="T43" fmla="*/ 22 h 634"/>
                  <a:gd name="T44" fmla="*/ 196 w 651"/>
                  <a:gd name="T45" fmla="*/ 4 h 634"/>
                  <a:gd name="T46" fmla="*/ 155 w 651"/>
                  <a:gd name="T47" fmla="*/ 36 h 634"/>
                  <a:gd name="T48" fmla="*/ 199 w 651"/>
                  <a:gd name="T49" fmla="*/ 55 h 634"/>
                  <a:gd name="T50" fmla="*/ 208 w 651"/>
                  <a:gd name="T51" fmla="*/ 82 h 634"/>
                  <a:gd name="T52" fmla="*/ 98 w 651"/>
                  <a:gd name="T53" fmla="*/ 180 h 634"/>
                  <a:gd name="T54" fmla="*/ 67 w 651"/>
                  <a:gd name="T55" fmla="*/ 161 h 634"/>
                  <a:gd name="T56" fmla="*/ 67 w 651"/>
                  <a:gd name="T57" fmla="*/ 160 h 634"/>
                  <a:gd name="T58" fmla="*/ 47 w 651"/>
                  <a:gd name="T59" fmla="*/ 99 h 634"/>
                  <a:gd name="T60" fmla="*/ 6 w 651"/>
                  <a:gd name="T61" fmla="*/ 149 h 634"/>
                  <a:gd name="T62" fmla="*/ 26 w 651"/>
                  <a:gd name="T63" fmla="*/ 210 h 634"/>
                  <a:gd name="T64" fmla="*/ 61 w 651"/>
                  <a:gd name="T65" fmla="*/ 180 h 634"/>
                  <a:gd name="T66" fmla="*/ 89 w 651"/>
                  <a:gd name="T67" fmla="*/ 197 h 634"/>
                  <a:gd name="T68" fmla="*/ 64 w 651"/>
                  <a:gd name="T69" fmla="*/ 306 h 634"/>
                  <a:gd name="T70" fmla="*/ 95 w 651"/>
                  <a:gd name="T71" fmla="*/ 425 h 634"/>
                  <a:gd name="T72" fmla="*/ 73 w 651"/>
                  <a:gd name="T73" fmla="*/ 431 h 634"/>
                  <a:gd name="T74" fmla="*/ 32 w 651"/>
                  <a:gd name="T75" fmla="*/ 400 h 634"/>
                  <a:gd name="T76" fmla="*/ 27 w 651"/>
                  <a:gd name="T77" fmla="*/ 453 h 634"/>
                  <a:gd name="T78" fmla="*/ 69 w 651"/>
                  <a:gd name="T79" fmla="*/ 486 h 634"/>
                  <a:gd name="T80" fmla="*/ 79 w 651"/>
                  <a:gd name="T81" fmla="*/ 449 h 634"/>
                  <a:gd name="T82" fmla="*/ 105 w 651"/>
                  <a:gd name="T83" fmla="*/ 441 h 634"/>
                  <a:gd name="T84" fmla="*/ 249 w 651"/>
                  <a:gd name="T85" fmla="*/ 543 h 634"/>
                  <a:gd name="T86" fmla="*/ 247 w 651"/>
                  <a:gd name="T87" fmla="*/ 569 h 634"/>
                  <a:gd name="T88" fmla="*/ 192 w 651"/>
                  <a:gd name="T89" fmla="*/ 589 h 634"/>
                  <a:gd name="T90" fmla="*/ 241 w 651"/>
                  <a:gd name="T91" fmla="*/ 628 h 634"/>
                  <a:gd name="T92" fmla="*/ 300 w 651"/>
                  <a:gd name="T93" fmla="*/ 609 h 634"/>
                  <a:gd name="T94" fmla="*/ 265 w 651"/>
                  <a:gd name="T95" fmla="*/ 573 h 634"/>
                  <a:gd name="T96" fmla="*/ 267 w 651"/>
                  <a:gd name="T97" fmla="*/ 547 h 634"/>
                  <a:gd name="T98" fmla="*/ 309 w 651"/>
                  <a:gd name="T99" fmla="*/ 550 h 634"/>
                  <a:gd name="T100" fmla="*/ 452 w 651"/>
                  <a:gd name="T101" fmla="*/ 504 h 634"/>
                  <a:gd name="T102" fmla="*/ 460 w 651"/>
                  <a:gd name="T103" fmla="*/ 523 h 634"/>
                  <a:gd name="T104" fmla="*/ 440 w 651"/>
                  <a:gd name="T105" fmla="*/ 567 h 634"/>
                  <a:gd name="T106" fmla="*/ 492 w 651"/>
                  <a:gd name="T107" fmla="*/ 562 h 634"/>
                  <a:gd name="T108" fmla="*/ 516 w 651"/>
                  <a:gd name="T109" fmla="*/ 515 h 634"/>
                  <a:gd name="T110" fmla="*/ 476 w 651"/>
                  <a:gd name="T111" fmla="*/ 513 h 634"/>
                  <a:gd name="T112" fmla="*/ 467 w 651"/>
                  <a:gd name="T113" fmla="*/ 492 h 634"/>
                  <a:gd name="T114" fmla="*/ 532 w 651"/>
                  <a:gd name="T115" fmla="*/ 406 h 634"/>
                  <a:gd name="T116" fmla="*/ 586 w 651"/>
                  <a:gd name="T117" fmla="*/ 424 h 634"/>
                  <a:gd name="T118" fmla="*/ 607 w 651"/>
                  <a:gd name="T119" fmla="*/ 478 h 634"/>
                  <a:gd name="T120" fmla="*/ 646 w 651"/>
                  <a:gd name="T121" fmla="*/ 430 h 634"/>
                  <a:gd name="T122" fmla="*/ 626 w 651"/>
                  <a:gd name="T123" fmla="*/ 371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1" h="634">
                    <a:moveTo>
                      <a:pt x="626" y="371"/>
                    </a:moveTo>
                    <a:cubicBezTo>
                      <a:pt x="612" y="368"/>
                      <a:pt x="598" y="383"/>
                      <a:pt x="590" y="406"/>
                    </a:cubicBezTo>
                    <a:cubicBezTo>
                      <a:pt x="539" y="389"/>
                      <a:pt x="539" y="389"/>
                      <a:pt x="539" y="389"/>
                    </a:cubicBezTo>
                    <a:cubicBezTo>
                      <a:pt x="548" y="363"/>
                      <a:pt x="553" y="335"/>
                      <a:pt x="553" y="306"/>
                    </a:cubicBezTo>
                    <a:cubicBezTo>
                      <a:pt x="553" y="265"/>
                      <a:pt x="544" y="227"/>
                      <a:pt x="526" y="194"/>
                    </a:cubicBezTo>
                    <a:cubicBezTo>
                      <a:pt x="565" y="165"/>
                      <a:pt x="565" y="165"/>
                      <a:pt x="565" y="165"/>
                    </a:cubicBezTo>
                    <a:cubicBezTo>
                      <a:pt x="582" y="180"/>
                      <a:pt x="602" y="185"/>
                      <a:pt x="612" y="176"/>
                    </a:cubicBezTo>
                    <a:cubicBezTo>
                      <a:pt x="622" y="166"/>
                      <a:pt x="615" y="143"/>
                      <a:pt x="597" y="125"/>
                    </a:cubicBezTo>
                    <a:cubicBezTo>
                      <a:pt x="579" y="107"/>
                      <a:pt x="556" y="100"/>
                      <a:pt x="546" y="110"/>
                    </a:cubicBezTo>
                    <a:cubicBezTo>
                      <a:pt x="538" y="118"/>
                      <a:pt x="541" y="135"/>
                      <a:pt x="552" y="151"/>
                    </a:cubicBezTo>
                    <a:cubicBezTo>
                      <a:pt x="517" y="177"/>
                      <a:pt x="517" y="177"/>
                      <a:pt x="517" y="177"/>
                    </a:cubicBezTo>
                    <a:cubicBezTo>
                      <a:pt x="493" y="138"/>
                      <a:pt x="458" y="106"/>
                      <a:pt x="416" y="86"/>
                    </a:cubicBezTo>
                    <a:cubicBezTo>
                      <a:pt x="419" y="55"/>
                      <a:pt x="419" y="55"/>
                      <a:pt x="419" y="55"/>
                    </a:cubicBezTo>
                    <a:cubicBezTo>
                      <a:pt x="435" y="56"/>
                      <a:pt x="448" y="50"/>
                      <a:pt x="450" y="40"/>
                    </a:cubicBezTo>
                    <a:cubicBezTo>
                      <a:pt x="452" y="29"/>
                      <a:pt x="437" y="17"/>
                      <a:pt x="416" y="13"/>
                    </a:cubicBezTo>
                    <a:cubicBezTo>
                      <a:pt x="395" y="9"/>
                      <a:pt x="376" y="15"/>
                      <a:pt x="374" y="27"/>
                    </a:cubicBezTo>
                    <a:cubicBezTo>
                      <a:pt x="372" y="37"/>
                      <a:pt x="384" y="47"/>
                      <a:pt x="401" y="53"/>
                    </a:cubicBezTo>
                    <a:cubicBezTo>
                      <a:pt x="398" y="78"/>
                      <a:pt x="398" y="78"/>
                      <a:pt x="398" y="78"/>
                    </a:cubicBezTo>
                    <a:cubicBezTo>
                      <a:pt x="370" y="67"/>
                      <a:pt x="340" y="61"/>
                      <a:pt x="309" y="61"/>
                    </a:cubicBezTo>
                    <a:cubicBezTo>
                      <a:pt x="280" y="61"/>
                      <a:pt x="252" y="66"/>
                      <a:pt x="226" y="75"/>
                    </a:cubicBezTo>
                    <a:cubicBezTo>
                      <a:pt x="218" y="51"/>
                      <a:pt x="218" y="51"/>
                      <a:pt x="218" y="51"/>
                    </a:cubicBezTo>
                    <a:cubicBezTo>
                      <a:pt x="236" y="45"/>
                      <a:pt x="248" y="33"/>
                      <a:pt x="246" y="22"/>
                    </a:cubicBezTo>
                    <a:cubicBezTo>
                      <a:pt x="244" y="8"/>
                      <a:pt x="222" y="0"/>
                      <a:pt x="196" y="4"/>
                    </a:cubicBezTo>
                    <a:cubicBezTo>
                      <a:pt x="171" y="8"/>
                      <a:pt x="153" y="22"/>
                      <a:pt x="155" y="36"/>
                    </a:cubicBezTo>
                    <a:cubicBezTo>
                      <a:pt x="157" y="49"/>
                      <a:pt x="176" y="57"/>
                      <a:pt x="199" y="5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162" y="103"/>
                      <a:pt x="124" y="137"/>
                      <a:pt x="98" y="180"/>
                    </a:cubicBezTo>
                    <a:cubicBezTo>
                      <a:pt x="67" y="161"/>
                      <a:pt x="67" y="161"/>
                      <a:pt x="67" y="161"/>
                    </a:cubicBezTo>
                    <a:cubicBezTo>
                      <a:pt x="67" y="161"/>
                      <a:pt x="67" y="160"/>
                      <a:pt x="67" y="160"/>
                    </a:cubicBezTo>
                    <a:cubicBezTo>
                      <a:pt x="72" y="129"/>
                      <a:pt x="63" y="102"/>
                      <a:pt x="47" y="99"/>
                    </a:cubicBezTo>
                    <a:cubicBezTo>
                      <a:pt x="30" y="96"/>
                      <a:pt x="12" y="118"/>
                      <a:pt x="6" y="149"/>
                    </a:cubicBezTo>
                    <a:cubicBezTo>
                      <a:pt x="0" y="179"/>
                      <a:pt x="10" y="207"/>
                      <a:pt x="26" y="210"/>
                    </a:cubicBezTo>
                    <a:cubicBezTo>
                      <a:pt x="39" y="212"/>
                      <a:pt x="53" y="199"/>
                      <a:pt x="61" y="180"/>
                    </a:cubicBezTo>
                    <a:cubicBezTo>
                      <a:pt x="89" y="197"/>
                      <a:pt x="89" y="197"/>
                      <a:pt x="89" y="197"/>
                    </a:cubicBezTo>
                    <a:cubicBezTo>
                      <a:pt x="73" y="229"/>
                      <a:pt x="64" y="266"/>
                      <a:pt x="64" y="306"/>
                    </a:cubicBezTo>
                    <a:cubicBezTo>
                      <a:pt x="64" y="349"/>
                      <a:pt x="75" y="389"/>
                      <a:pt x="95" y="425"/>
                    </a:cubicBezTo>
                    <a:cubicBezTo>
                      <a:pt x="73" y="431"/>
                      <a:pt x="73" y="431"/>
                      <a:pt x="73" y="431"/>
                    </a:cubicBezTo>
                    <a:cubicBezTo>
                      <a:pt x="62" y="409"/>
                      <a:pt x="45" y="395"/>
                      <a:pt x="32" y="400"/>
                    </a:cubicBezTo>
                    <a:cubicBezTo>
                      <a:pt x="19" y="406"/>
                      <a:pt x="17" y="430"/>
                      <a:pt x="27" y="453"/>
                    </a:cubicBezTo>
                    <a:cubicBezTo>
                      <a:pt x="37" y="477"/>
                      <a:pt x="56" y="491"/>
                      <a:pt x="69" y="486"/>
                    </a:cubicBezTo>
                    <a:cubicBezTo>
                      <a:pt x="79" y="481"/>
                      <a:pt x="82" y="466"/>
                      <a:pt x="79" y="449"/>
                    </a:cubicBezTo>
                    <a:cubicBezTo>
                      <a:pt x="105" y="441"/>
                      <a:pt x="105" y="441"/>
                      <a:pt x="105" y="441"/>
                    </a:cubicBezTo>
                    <a:cubicBezTo>
                      <a:pt x="138" y="491"/>
                      <a:pt x="189" y="528"/>
                      <a:pt x="249" y="543"/>
                    </a:cubicBezTo>
                    <a:cubicBezTo>
                      <a:pt x="247" y="569"/>
                      <a:pt x="247" y="569"/>
                      <a:pt x="247" y="569"/>
                    </a:cubicBezTo>
                    <a:cubicBezTo>
                      <a:pt x="219" y="565"/>
                      <a:pt x="195" y="574"/>
                      <a:pt x="192" y="589"/>
                    </a:cubicBezTo>
                    <a:cubicBezTo>
                      <a:pt x="189" y="605"/>
                      <a:pt x="211" y="623"/>
                      <a:pt x="241" y="628"/>
                    </a:cubicBezTo>
                    <a:cubicBezTo>
                      <a:pt x="270" y="634"/>
                      <a:pt x="297" y="625"/>
                      <a:pt x="300" y="609"/>
                    </a:cubicBezTo>
                    <a:cubicBezTo>
                      <a:pt x="302" y="595"/>
                      <a:pt x="287" y="581"/>
                      <a:pt x="265" y="573"/>
                    </a:cubicBezTo>
                    <a:cubicBezTo>
                      <a:pt x="267" y="547"/>
                      <a:pt x="267" y="547"/>
                      <a:pt x="267" y="547"/>
                    </a:cubicBezTo>
                    <a:cubicBezTo>
                      <a:pt x="281" y="549"/>
                      <a:pt x="295" y="550"/>
                      <a:pt x="309" y="550"/>
                    </a:cubicBezTo>
                    <a:cubicBezTo>
                      <a:pt x="362" y="550"/>
                      <a:pt x="412" y="533"/>
                      <a:pt x="452" y="504"/>
                    </a:cubicBezTo>
                    <a:cubicBezTo>
                      <a:pt x="460" y="523"/>
                      <a:pt x="460" y="523"/>
                      <a:pt x="460" y="523"/>
                    </a:cubicBezTo>
                    <a:cubicBezTo>
                      <a:pt x="441" y="537"/>
                      <a:pt x="432" y="556"/>
                      <a:pt x="440" y="567"/>
                    </a:cubicBezTo>
                    <a:cubicBezTo>
                      <a:pt x="448" y="579"/>
                      <a:pt x="471" y="577"/>
                      <a:pt x="492" y="562"/>
                    </a:cubicBezTo>
                    <a:cubicBezTo>
                      <a:pt x="514" y="548"/>
                      <a:pt x="524" y="527"/>
                      <a:pt x="516" y="515"/>
                    </a:cubicBezTo>
                    <a:cubicBezTo>
                      <a:pt x="510" y="506"/>
                      <a:pt x="494" y="506"/>
                      <a:pt x="476" y="513"/>
                    </a:cubicBezTo>
                    <a:cubicBezTo>
                      <a:pt x="467" y="492"/>
                      <a:pt x="467" y="492"/>
                      <a:pt x="467" y="492"/>
                    </a:cubicBezTo>
                    <a:cubicBezTo>
                      <a:pt x="495" y="469"/>
                      <a:pt x="517" y="439"/>
                      <a:pt x="532" y="406"/>
                    </a:cubicBezTo>
                    <a:cubicBezTo>
                      <a:pt x="586" y="424"/>
                      <a:pt x="586" y="424"/>
                      <a:pt x="586" y="424"/>
                    </a:cubicBezTo>
                    <a:cubicBezTo>
                      <a:pt x="582" y="452"/>
                      <a:pt x="591" y="475"/>
                      <a:pt x="607" y="478"/>
                    </a:cubicBezTo>
                    <a:cubicBezTo>
                      <a:pt x="623" y="481"/>
                      <a:pt x="640" y="459"/>
                      <a:pt x="646" y="430"/>
                    </a:cubicBezTo>
                    <a:cubicBezTo>
                      <a:pt x="651" y="400"/>
                      <a:pt x="642" y="374"/>
                      <a:pt x="626" y="37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Oval 6"/>
              <p:cNvSpPr>
                <a:spLocks noChangeArrowheads="1"/>
              </p:cNvSpPr>
              <p:nvPr userDrawn="1"/>
            </p:nvSpPr>
            <p:spPr bwMode="auto">
              <a:xfrm>
                <a:off x="794" y="3685"/>
                <a:ext cx="34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Oval 7"/>
              <p:cNvSpPr>
                <a:spLocks noChangeArrowheads="1"/>
              </p:cNvSpPr>
              <p:nvPr userDrawn="1"/>
            </p:nvSpPr>
            <p:spPr bwMode="auto">
              <a:xfrm>
                <a:off x="806" y="3781"/>
                <a:ext cx="33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Oval 8"/>
              <p:cNvSpPr>
                <a:spLocks noChangeArrowheads="1"/>
              </p:cNvSpPr>
              <p:nvPr userDrawn="1"/>
            </p:nvSpPr>
            <p:spPr bwMode="auto">
              <a:xfrm>
                <a:off x="859" y="3655"/>
                <a:ext cx="46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Oval 9"/>
              <p:cNvSpPr>
                <a:spLocks noChangeArrowheads="1"/>
              </p:cNvSpPr>
              <p:nvPr userDrawn="1"/>
            </p:nvSpPr>
            <p:spPr bwMode="auto">
              <a:xfrm>
                <a:off x="882" y="3797"/>
                <a:ext cx="33" cy="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10"/>
              <p:cNvSpPr>
                <a:spLocks noChangeArrowheads="1"/>
              </p:cNvSpPr>
              <p:nvPr userDrawn="1"/>
            </p:nvSpPr>
            <p:spPr bwMode="auto">
              <a:xfrm>
                <a:off x="859" y="3733"/>
                <a:ext cx="29" cy="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Oval 11"/>
              <p:cNvSpPr>
                <a:spLocks noChangeArrowheads="1"/>
              </p:cNvSpPr>
              <p:nvPr userDrawn="1"/>
            </p:nvSpPr>
            <p:spPr bwMode="auto">
              <a:xfrm>
                <a:off x="758" y="3733"/>
                <a:ext cx="16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2"/>
              <p:cNvSpPr>
                <a:spLocks noEditPoints="1"/>
              </p:cNvSpPr>
              <p:nvPr userDrawn="1"/>
            </p:nvSpPr>
            <p:spPr bwMode="auto">
              <a:xfrm>
                <a:off x="700" y="3608"/>
                <a:ext cx="226" cy="305"/>
              </a:xfrm>
              <a:custGeom>
                <a:avLst/>
                <a:gdLst>
                  <a:gd name="T0" fmla="*/ 228 w 446"/>
                  <a:gd name="T1" fmla="*/ 518 h 603"/>
                  <a:gd name="T2" fmla="*/ 226 w 446"/>
                  <a:gd name="T3" fmla="*/ 544 h 603"/>
                  <a:gd name="T4" fmla="*/ 213 w 446"/>
                  <a:gd name="T5" fmla="*/ 543 h 603"/>
                  <a:gd name="T6" fmla="*/ 171 w 446"/>
                  <a:gd name="T7" fmla="*/ 564 h 603"/>
                  <a:gd name="T8" fmla="*/ 220 w 446"/>
                  <a:gd name="T9" fmla="*/ 603 h 603"/>
                  <a:gd name="T10" fmla="*/ 171 w 446"/>
                  <a:gd name="T11" fmla="*/ 564 h 603"/>
                  <a:gd name="T12" fmla="*/ 213 w 446"/>
                  <a:gd name="T13" fmla="*/ 543 h 603"/>
                  <a:gd name="T14" fmla="*/ 226 w 446"/>
                  <a:gd name="T15" fmla="*/ 544 h 603"/>
                  <a:gd name="T16" fmla="*/ 228 w 446"/>
                  <a:gd name="T17" fmla="*/ 518 h 603"/>
                  <a:gd name="T18" fmla="*/ 228 w 446"/>
                  <a:gd name="T19" fmla="*/ 518 h 603"/>
                  <a:gd name="T20" fmla="*/ 446 w 446"/>
                  <a:gd name="T21" fmla="*/ 467 h 603"/>
                  <a:gd name="T22" fmla="*/ 446 w 446"/>
                  <a:gd name="T23" fmla="*/ 467 h 603"/>
                  <a:gd name="T24" fmla="*/ 446 w 446"/>
                  <a:gd name="T25" fmla="*/ 467 h 603"/>
                  <a:gd name="T26" fmla="*/ 17 w 446"/>
                  <a:gd name="T27" fmla="*/ 374 h 603"/>
                  <a:gd name="T28" fmla="*/ 11 w 446"/>
                  <a:gd name="T29" fmla="*/ 375 h 603"/>
                  <a:gd name="T30" fmla="*/ 0 w 446"/>
                  <a:gd name="T31" fmla="*/ 400 h 603"/>
                  <a:gd name="T32" fmla="*/ 11 w 446"/>
                  <a:gd name="T33" fmla="*/ 375 h 603"/>
                  <a:gd name="T34" fmla="*/ 17 w 446"/>
                  <a:gd name="T35" fmla="*/ 374 h 603"/>
                  <a:gd name="T36" fmla="*/ 52 w 446"/>
                  <a:gd name="T37" fmla="*/ 406 h 603"/>
                  <a:gd name="T38" fmla="*/ 74 w 446"/>
                  <a:gd name="T39" fmla="*/ 400 h 603"/>
                  <a:gd name="T40" fmla="*/ 74 w 446"/>
                  <a:gd name="T41" fmla="*/ 400 h 603"/>
                  <a:gd name="T42" fmla="*/ 52 w 446"/>
                  <a:gd name="T43" fmla="*/ 406 h 603"/>
                  <a:gd name="T44" fmla="*/ 17 w 446"/>
                  <a:gd name="T45" fmla="*/ 374 h 603"/>
                  <a:gd name="T46" fmla="*/ 225 w 446"/>
                  <a:gd name="T47" fmla="*/ 0 h 603"/>
                  <a:gd name="T48" fmla="*/ 197 w 446"/>
                  <a:gd name="T49" fmla="*/ 26 h 603"/>
                  <a:gd name="T50" fmla="*/ 197 w 446"/>
                  <a:gd name="T51" fmla="*/ 26 h 603"/>
                  <a:gd name="T52" fmla="*/ 225 w 446"/>
                  <a:gd name="T53" fmla="*/ 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6" h="603">
                    <a:moveTo>
                      <a:pt x="228" y="518"/>
                    </a:move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22" y="543"/>
                      <a:pt x="217" y="543"/>
                      <a:pt x="213" y="543"/>
                    </a:cubicBezTo>
                    <a:cubicBezTo>
                      <a:pt x="191" y="543"/>
                      <a:pt x="174" y="551"/>
                      <a:pt x="171" y="564"/>
                    </a:cubicBezTo>
                    <a:cubicBezTo>
                      <a:pt x="168" y="580"/>
                      <a:pt x="190" y="598"/>
                      <a:pt x="220" y="603"/>
                    </a:cubicBezTo>
                    <a:cubicBezTo>
                      <a:pt x="190" y="598"/>
                      <a:pt x="168" y="580"/>
                      <a:pt x="171" y="564"/>
                    </a:cubicBezTo>
                    <a:cubicBezTo>
                      <a:pt x="174" y="551"/>
                      <a:pt x="191" y="543"/>
                      <a:pt x="213" y="543"/>
                    </a:cubicBezTo>
                    <a:cubicBezTo>
                      <a:pt x="217" y="543"/>
                      <a:pt x="222" y="543"/>
                      <a:pt x="226" y="544"/>
                    </a:cubicBezTo>
                    <a:cubicBezTo>
                      <a:pt x="228" y="518"/>
                      <a:pt x="228" y="518"/>
                      <a:pt x="228" y="518"/>
                    </a:cubicBezTo>
                    <a:cubicBezTo>
                      <a:pt x="228" y="518"/>
                      <a:pt x="228" y="518"/>
                      <a:pt x="228" y="518"/>
                    </a:cubicBezTo>
                    <a:moveTo>
                      <a:pt x="446" y="467"/>
                    </a:moveTo>
                    <a:cubicBezTo>
                      <a:pt x="446" y="467"/>
                      <a:pt x="446" y="467"/>
                      <a:pt x="446" y="467"/>
                    </a:cubicBezTo>
                    <a:cubicBezTo>
                      <a:pt x="446" y="467"/>
                      <a:pt x="446" y="467"/>
                      <a:pt x="446" y="467"/>
                    </a:cubicBezTo>
                    <a:moveTo>
                      <a:pt x="17" y="374"/>
                    </a:moveTo>
                    <a:cubicBezTo>
                      <a:pt x="15" y="374"/>
                      <a:pt x="13" y="375"/>
                      <a:pt x="11" y="375"/>
                    </a:cubicBezTo>
                    <a:cubicBezTo>
                      <a:pt x="4" y="379"/>
                      <a:pt x="0" y="388"/>
                      <a:pt x="0" y="400"/>
                    </a:cubicBezTo>
                    <a:cubicBezTo>
                      <a:pt x="0" y="388"/>
                      <a:pt x="4" y="379"/>
                      <a:pt x="11" y="375"/>
                    </a:cubicBezTo>
                    <a:cubicBezTo>
                      <a:pt x="13" y="375"/>
                      <a:pt x="15" y="374"/>
                      <a:pt x="17" y="374"/>
                    </a:cubicBezTo>
                    <a:cubicBezTo>
                      <a:pt x="29" y="374"/>
                      <a:pt x="43" y="387"/>
                      <a:pt x="52" y="406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52" y="406"/>
                      <a:pt x="52" y="406"/>
                      <a:pt x="52" y="406"/>
                    </a:cubicBezTo>
                    <a:cubicBezTo>
                      <a:pt x="43" y="387"/>
                      <a:pt x="29" y="374"/>
                      <a:pt x="17" y="374"/>
                    </a:cubicBezTo>
                    <a:moveTo>
                      <a:pt x="225" y="0"/>
                    </a:moveTo>
                    <a:cubicBezTo>
                      <a:pt x="225" y="10"/>
                      <a:pt x="213" y="20"/>
                      <a:pt x="197" y="26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213" y="20"/>
                      <a:pt x="225" y="10"/>
                      <a:pt x="22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Oval 14"/>
              <p:cNvSpPr>
                <a:spLocks noChangeArrowheads="1"/>
              </p:cNvSpPr>
              <p:nvPr userDrawn="1"/>
            </p:nvSpPr>
            <p:spPr bwMode="auto"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6" name="Group 4"/>
            <p:cNvGrpSpPr>
              <a:grpSpLocks noChangeAspect="1"/>
            </p:cNvGrpSpPr>
            <p:nvPr userDrawn="1"/>
          </p:nvGrpSpPr>
          <p:grpSpPr bwMode="auto">
            <a:xfrm>
              <a:off x="1314452" y="6495585"/>
              <a:ext cx="244778" cy="238122"/>
              <a:chOff x="689" y="3595"/>
              <a:chExt cx="331" cy="322"/>
            </a:xfrm>
            <a:solidFill>
              <a:schemeClr val="accent3"/>
            </a:solidFill>
          </p:grpSpPr>
          <p:sp>
            <p:nvSpPr>
              <p:cNvPr id="47" name="Freeform 5"/>
              <p:cNvSpPr>
                <a:spLocks/>
              </p:cNvSpPr>
              <p:nvPr userDrawn="1"/>
            </p:nvSpPr>
            <p:spPr bwMode="auto">
              <a:xfrm>
                <a:off x="689" y="3595"/>
                <a:ext cx="331" cy="322"/>
              </a:xfrm>
              <a:custGeom>
                <a:avLst/>
                <a:gdLst>
                  <a:gd name="T0" fmla="*/ 626 w 651"/>
                  <a:gd name="T1" fmla="*/ 371 h 634"/>
                  <a:gd name="T2" fmla="*/ 590 w 651"/>
                  <a:gd name="T3" fmla="*/ 406 h 634"/>
                  <a:gd name="T4" fmla="*/ 539 w 651"/>
                  <a:gd name="T5" fmla="*/ 389 h 634"/>
                  <a:gd name="T6" fmla="*/ 553 w 651"/>
                  <a:gd name="T7" fmla="*/ 306 h 634"/>
                  <a:gd name="T8" fmla="*/ 526 w 651"/>
                  <a:gd name="T9" fmla="*/ 194 h 634"/>
                  <a:gd name="T10" fmla="*/ 565 w 651"/>
                  <a:gd name="T11" fmla="*/ 165 h 634"/>
                  <a:gd name="T12" fmla="*/ 612 w 651"/>
                  <a:gd name="T13" fmla="*/ 176 h 634"/>
                  <a:gd name="T14" fmla="*/ 597 w 651"/>
                  <a:gd name="T15" fmla="*/ 125 h 634"/>
                  <a:gd name="T16" fmla="*/ 546 w 651"/>
                  <a:gd name="T17" fmla="*/ 110 h 634"/>
                  <a:gd name="T18" fmla="*/ 552 w 651"/>
                  <a:gd name="T19" fmla="*/ 151 h 634"/>
                  <a:gd name="T20" fmla="*/ 517 w 651"/>
                  <a:gd name="T21" fmla="*/ 177 h 634"/>
                  <a:gd name="T22" fmla="*/ 416 w 651"/>
                  <a:gd name="T23" fmla="*/ 86 h 634"/>
                  <a:gd name="T24" fmla="*/ 419 w 651"/>
                  <a:gd name="T25" fmla="*/ 55 h 634"/>
                  <a:gd name="T26" fmla="*/ 450 w 651"/>
                  <a:gd name="T27" fmla="*/ 40 h 634"/>
                  <a:gd name="T28" fmla="*/ 416 w 651"/>
                  <a:gd name="T29" fmla="*/ 13 h 634"/>
                  <a:gd name="T30" fmla="*/ 374 w 651"/>
                  <a:gd name="T31" fmla="*/ 27 h 634"/>
                  <a:gd name="T32" fmla="*/ 401 w 651"/>
                  <a:gd name="T33" fmla="*/ 53 h 634"/>
                  <a:gd name="T34" fmla="*/ 398 w 651"/>
                  <a:gd name="T35" fmla="*/ 78 h 634"/>
                  <a:gd name="T36" fmla="*/ 309 w 651"/>
                  <a:gd name="T37" fmla="*/ 61 h 634"/>
                  <a:gd name="T38" fmla="*/ 226 w 651"/>
                  <a:gd name="T39" fmla="*/ 75 h 634"/>
                  <a:gd name="T40" fmla="*/ 218 w 651"/>
                  <a:gd name="T41" fmla="*/ 51 h 634"/>
                  <a:gd name="T42" fmla="*/ 246 w 651"/>
                  <a:gd name="T43" fmla="*/ 22 h 634"/>
                  <a:gd name="T44" fmla="*/ 196 w 651"/>
                  <a:gd name="T45" fmla="*/ 4 h 634"/>
                  <a:gd name="T46" fmla="*/ 155 w 651"/>
                  <a:gd name="T47" fmla="*/ 36 h 634"/>
                  <a:gd name="T48" fmla="*/ 199 w 651"/>
                  <a:gd name="T49" fmla="*/ 55 h 634"/>
                  <a:gd name="T50" fmla="*/ 208 w 651"/>
                  <a:gd name="T51" fmla="*/ 82 h 634"/>
                  <a:gd name="T52" fmla="*/ 98 w 651"/>
                  <a:gd name="T53" fmla="*/ 180 h 634"/>
                  <a:gd name="T54" fmla="*/ 67 w 651"/>
                  <a:gd name="T55" fmla="*/ 161 h 634"/>
                  <a:gd name="T56" fmla="*/ 67 w 651"/>
                  <a:gd name="T57" fmla="*/ 160 h 634"/>
                  <a:gd name="T58" fmla="*/ 47 w 651"/>
                  <a:gd name="T59" fmla="*/ 99 h 634"/>
                  <a:gd name="T60" fmla="*/ 6 w 651"/>
                  <a:gd name="T61" fmla="*/ 149 h 634"/>
                  <a:gd name="T62" fmla="*/ 26 w 651"/>
                  <a:gd name="T63" fmla="*/ 210 h 634"/>
                  <a:gd name="T64" fmla="*/ 61 w 651"/>
                  <a:gd name="T65" fmla="*/ 180 h 634"/>
                  <a:gd name="T66" fmla="*/ 89 w 651"/>
                  <a:gd name="T67" fmla="*/ 197 h 634"/>
                  <a:gd name="T68" fmla="*/ 64 w 651"/>
                  <a:gd name="T69" fmla="*/ 306 h 634"/>
                  <a:gd name="T70" fmla="*/ 95 w 651"/>
                  <a:gd name="T71" fmla="*/ 425 h 634"/>
                  <a:gd name="T72" fmla="*/ 73 w 651"/>
                  <a:gd name="T73" fmla="*/ 431 h 634"/>
                  <a:gd name="T74" fmla="*/ 32 w 651"/>
                  <a:gd name="T75" fmla="*/ 400 h 634"/>
                  <a:gd name="T76" fmla="*/ 27 w 651"/>
                  <a:gd name="T77" fmla="*/ 453 h 634"/>
                  <a:gd name="T78" fmla="*/ 69 w 651"/>
                  <a:gd name="T79" fmla="*/ 486 h 634"/>
                  <a:gd name="T80" fmla="*/ 79 w 651"/>
                  <a:gd name="T81" fmla="*/ 449 h 634"/>
                  <a:gd name="T82" fmla="*/ 105 w 651"/>
                  <a:gd name="T83" fmla="*/ 441 h 634"/>
                  <a:gd name="T84" fmla="*/ 249 w 651"/>
                  <a:gd name="T85" fmla="*/ 543 h 634"/>
                  <a:gd name="T86" fmla="*/ 247 w 651"/>
                  <a:gd name="T87" fmla="*/ 569 h 634"/>
                  <a:gd name="T88" fmla="*/ 192 w 651"/>
                  <a:gd name="T89" fmla="*/ 589 h 634"/>
                  <a:gd name="T90" fmla="*/ 241 w 651"/>
                  <a:gd name="T91" fmla="*/ 628 h 634"/>
                  <a:gd name="T92" fmla="*/ 300 w 651"/>
                  <a:gd name="T93" fmla="*/ 609 h 634"/>
                  <a:gd name="T94" fmla="*/ 265 w 651"/>
                  <a:gd name="T95" fmla="*/ 573 h 634"/>
                  <a:gd name="T96" fmla="*/ 267 w 651"/>
                  <a:gd name="T97" fmla="*/ 547 h 634"/>
                  <a:gd name="T98" fmla="*/ 309 w 651"/>
                  <a:gd name="T99" fmla="*/ 550 h 634"/>
                  <a:gd name="T100" fmla="*/ 452 w 651"/>
                  <a:gd name="T101" fmla="*/ 504 h 634"/>
                  <a:gd name="T102" fmla="*/ 460 w 651"/>
                  <a:gd name="T103" fmla="*/ 523 h 634"/>
                  <a:gd name="T104" fmla="*/ 440 w 651"/>
                  <a:gd name="T105" fmla="*/ 567 h 634"/>
                  <a:gd name="T106" fmla="*/ 492 w 651"/>
                  <a:gd name="T107" fmla="*/ 562 h 634"/>
                  <a:gd name="T108" fmla="*/ 516 w 651"/>
                  <a:gd name="T109" fmla="*/ 515 h 634"/>
                  <a:gd name="T110" fmla="*/ 476 w 651"/>
                  <a:gd name="T111" fmla="*/ 513 h 634"/>
                  <a:gd name="T112" fmla="*/ 467 w 651"/>
                  <a:gd name="T113" fmla="*/ 492 h 634"/>
                  <a:gd name="T114" fmla="*/ 532 w 651"/>
                  <a:gd name="T115" fmla="*/ 406 h 634"/>
                  <a:gd name="T116" fmla="*/ 586 w 651"/>
                  <a:gd name="T117" fmla="*/ 424 h 634"/>
                  <a:gd name="T118" fmla="*/ 607 w 651"/>
                  <a:gd name="T119" fmla="*/ 478 h 634"/>
                  <a:gd name="T120" fmla="*/ 646 w 651"/>
                  <a:gd name="T121" fmla="*/ 430 h 634"/>
                  <a:gd name="T122" fmla="*/ 626 w 651"/>
                  <a:gd name="T123" fmla="*/ 371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1" h="634">
                    <a:moveTo>
                      <a:pt x="626" y="371"/>
                    </a:moveTo>
                    <a:cubicBezTo>
                      <a:pt x="612" y="368"/>
                      <a:pt x="598" y="383"/>
                      <a:pt x="590" y="406"/>
                    </a:cubicBezTo>
                    <a:cubicBezTo>
                      <a:pt x="539" y="389"/>
                      <a:pt x="539" y="389"/>
                      <a:pt x="539" y="389"/>
                    </a:cubicBezTo>
                    <a:cubicBezTo>
                      <a:pt x="548" y="363"/>
                      <a:pt x="553" y="335"/>
                      <a:pt x="553" y="306"/>
                    </a:cubicBezTo>
                    <a:cubicBezTo>
                      <a:pt x="553" y="265"/>
                      <a:pt x="544" y="227"/>
                      <a:pt x="526" y="194"/>
                    </a:cubicBezTo>
                    <a:cubicBezTo>
                      <a:pt x="565" y="165"/>
                      <a:pt x="565" y="165"/>
                      <a:pt x="565" y="165"/>
                    </a:cubicBezTo>
                    <a:cubicBezTo>
                      <a:pt x="582" y="180"/>
                      <a:pt x="602" y="185"/>
                      <a:pt x="612" y="176"/>
                    </a:cubicBezTo>
                    <a:cubicBezTo>
                      <a:pt x="622" y="166"/>
                      <a:pt x="615" y="143"/>
                      <a:pt x="597" y="125"/>
                    </a:cubicBezTo>
                    <a:cubicBezTo>
                      <a:pt x="579" y="107"/>
                      <a:pt x="556" y="100"/>
                      <a:pt x="546" y="110"/>
                    </a:cubicBezTo>
                    <a:cubicBezTo>
                      <a:pt x="538" y="118"/>
                      <a:pt x="541" y="135"/>
                      <a:pt x="552" y="151"/>
                    </a:cubicBezTo>
                    <a:cubicBezTo>
                      <a:pt x="517" y="177"/>
                      <a:pt x="517" y="177"/>
                      <a:pt x="517" y="177"/>
                    </a:cubicBezTo>
                    <a:cubicBezTo>
                      <a:pt x="493" y="138"/>
                      <a:pt x="458" y="106"/>
                      <a:pt x="416" y="86"/>
                    </a:cubicBezTo>
                    <a:cubicBezTo>
                      <a:pt x="419" y="55"/>
                      <a:pt x="419" y="55"/>
                      <a:pt x="419" y="55"/>
                    </a:cubicBezTo>
                    <a:cubicBezTo>
                      <a:pt x="435" y="56"/>
                      <a:pt x="448" y="50"/>
                      <a:pt x="450" y="40"/>
                    </a:cubicBezTo>
                    <a:cubicBezTo>
                      <a:pt x="452" y="29"/>
                      <a:pt x="437" y="17"/>
                      <a:pt x="416" y="13"/>
                    </a:cubicBezTo>
                    <a:cubicBezTo>
                      <a:pt x="395" y="9"/>
                      <a:pt x="376" y="15"/>
                      <a:pt x="374" y="27"/>
                    </a:cubicBezTo>
                    <a:cubicBezTo>
                      <a:pt x="372" y="37"/>
                      <a:pt x="384" y="47"/>
                      <a:pt x="401" y="53"/>
                    </a:cubicBezTo>
                    <a:cubicBezTo>
                      <a:pt x="398" y="78"/>
                      <a:pt x="398" y="78"/>
                      <a:pt x="398" y="78"/>
                    </a:cubicBezTo>
                    <a:cubicBezTo>
                      <a:pt x="370" y="67"/>
                      <a:pt x="340" y="61"/>
                      <a:pt x="309" y="61"/>
                    </a:cubicBezTo>
                    <a:cubicBezTo>
                      <a:pt x="280" y="61"/>
                      <a:pt x="252" y="66"/>
                      <a:pt x="226" y="75"/>
                    </a:cubicBezTo>
                    <a:cubicBezTo>
                      <a:pt x="218" y="51"/>
                      <a:pt x="218" y="51"/>
                      <a:pt x="218" y="51"/>
                    </a:cubicBezTo>
                    <a:cubicBezTo>
                      <a:pt x="236" y="45"/>
                      <a:pt x="248" y="33"/>
                      <a:pt x="246" y="22"/>
                    </a:cubicBezTo>
                    <a:cubicBezTo>
                      <a:pt x="244" y="8"/>
                      <a:pt x="222" y="0"/>
                      <a:pt x="196" y="4"/>
                    </a:cubicBezTo>
                    <a:cubicBezTo>
                      <a:pt x="171" y="8"/>
                      <a:pt x="153" y="22"/>
                      <a:pt x="155" y="36"/>
                    </a:cubicBezTo>
                    <a:cubicBezTo>
                      <a:pt x="157" y="49"/>
                      <a:pt x="176" y="57"/>
                      <a:pt x="199" y="5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162" y="103"/>
                      <a:pt x="124" y="137"/>
                      <a:pt x="98" y="180"/>
                    </a:cubicBezTo>
                    <a:cubicBezTo>
                      <a:pt x="67" y="161"/>
                      <a:pt x="67" y="161"/>
                      <a:pt x="67" y="161"/>
                    </a:cubicBezTo>
                    <a:cubicBezTo>
                      <a:pt x="67" y="161"/>
                      <a:pt x="67" y="160"/>
                      <a:pt x="67" y="160"/>
                    </a:cubicBezTo>
                    <a:cubicBezTo>
                      <a:pt x="72" y="129"/>
                      <a:pt x="63" y="102"/>
                      <a:pt x="47" y="99"/>
                    </a:cubicBezTo>
                    <a:cubicBezTo>
                      <a:pt x="30" y="96"/>
                      <a:pt x="12" y="118"/>
                      <a:pt x="6" y="149"/>
                    </a:cubicBezTo>
                    <a:cubicBezTo>
                      <a:pt x="0" y="179"/>
                      <a:pt x="10" y="207"/>
                      <a:pt x="26" y="210"/>
                    </a:cubicBezTo>
                    <a:cubicBezTo>
                      <a:pt x="39" y="212"/>
                      <a:pt x="53" y="199"/>
                      <a:pt x="61" y="180"/>
                    </a:cubicBezTo>
                    <a:cubicBezTo>
                      <a:pt x="89" y="197"/>
                      <a:pt x="89" y="197"/>
                      <a:pt x="89" y="197"/>
                    </a:cubicBezTo>
                    <a:cubicBezTo>
                      <a:pt x="73" y="229"/>
                      <a:pt x="64" y="266"/>
                      <a:pt x="64" y="306"/>
                    </a:cubicBezTo>
                    <a:cubicBezTo>
                      <a:pt x="64" y="349"/>
                      <a:pt x="75" y="389"/>
                      <a:pt x="95" y="425"/>
                    </a:cubicBezTo>
                    <a:cubicBezTo>
                      <a:pt x="73" y="431"/>
                      <a:pt x="73" y="431"/>
                      <a:pt x="73" y="431"/>
                    </a:cubicBezTo>
                    <a:cubicBezTo>
                      <a:pt x="62" y="409"/>
                      <a:pt x="45" y="395"/>
                      <a:pt x="32" y="400"/>
                    </a:cubicBezTo>
                    <a:cubicBezTo>
                      <a:pt x="19" y="406"/>
                      <a:pt x="17" y="430"/>
                      <a:pt x="27" y="453"/>
                    </a:cubicBezTo>
                    <a:cubicBezTo>
                      <a:pt x="37" y="477"/>
                      <a:pt x="56" y="491"/>
                      <a:pt x="69" y="486"/>
                    </a:cubicBezTo>
                    <a:cubicBezTo>
                      <a:pt x="79" y="481"/>
                      <a:pt x="82" y="466"/>
                      <a:pt x="79" y="449"/>
                    </a:cubicBezTo>
                    <a:cubicBezTo>
                      <a:pt x="105" y="441"/>
                      <a:pt x="105" y="441"/>
                      <a:pt x="105" y="441"/>
                    </a:cubicBezTo>
                    <a:cubicBezTo>
                      <a:pt x="138" y="491"/>
                      <a:pt x="189" y="528"/>
                      <a:pt x="249" y="543"/>
                    </a:cubicBezTo>
                    <a:cubicBezTo>
                      <a:pt x="247" y="569"/>
                      <a:pt x="247" y="569"/>
                      <a:pt x="247" y="569"/>
                    </a:cubicBezTo>
                    <a:cubicBezTo>
                      <a:pt x="219" y="565"/>
                      <a:pt x="195" y="574"/>
                      <a:pt x="192" y="589"/>
                    </a:cubicBezTo>
                    <a:cubicBezTo>
                      <a:pt x="189" y="605"/>
                      <a:pt x="211" y="623"/>
                      <a:pt x="241" y="628"/>
                    </a:cubicBezTo>
                    <a:cubicBezTo>
                      <a:pt x="270" y="634"/>
                      <a:pt x="297" y="625"/>
                      <a:pt x="300" y="609"/>
                    </a:cubicBezTo>
                    <a:cubicBezTo>
                      <a:pt x="302" y="595"/>
                      <a:pt x="287" y="581"/>
                      <a:pt x="265" y="573"/>
                    </a:cubicBezTo>
                    <a:cubicBezTo>
                      <a:pt x="267" y="547"/>
                      <a:pt x="267" y="547"/>
                      <a:pt x="267" y="547"/>
                    </a:cubicBezTo>
                    <a:cubicBezTo>
                      <a:pt x="281" y="549"/>
                      <a:pt x="295" y="550"/>
                      <a:pt x="309" y="550"/>
                    </a:cubicBezTo>
                    <a:cubicBezTo>
                      <a:pt x="362" y="550"/>
                      <a:pt x="412" y="533"/>
                      <a:pt x="452" y="504"/>
                    </a:cubicBezTo>
                    <a:cubicBezTo>
                      <a:pt x="460" y="523"/>
                      <a:pt x="460" y="523"/>
                      <a:pt x="460" y="523"/>
                    </a:cubicBezTo>
                    <a:cubicBezTo>
                      <a:pt x="441" y="537"/>
                      <a:pt x="432" y="556"/>
                      <a:pt x="440" y="567"/>
                    </a:cubicBezTo>
                    <a:cubicBezTo>
                      <a:pt x="448" y="579"/>
                      <a:pt x="471" y="577"/>
                      <a:pt x="492" y="562"/>
                    </a:cubicBezTo>
                    <a:cubicBezTo>
                      <a:pt x="514" y="548"/>
                      <a:pt x="524" y="527"/>
                      <a:pt x="516" y="515"/>
                    </a:cubicBezTo>
                    <a:cubicBezTo>
                      <a:pt x="510" y="506"/>
                      <a:pt x="494" y="506"/>
                      <a:pt x="476" y="513"/>
                    </a:cubicBezTo>
                    <a:cubicBezTo>
                      <a:pt x="467" y="492"/>
                      <a:pt x="467" y="492"/>
                      <a:pt x="467" y="492"/>
                    </a:cubicBezTo>
                    <a:cubicBezTo>
                      <a:pt x="495" y="469"/>
                      <a:pt x="517" y="439"/>
                      <a:pt x="532" y="406"/>
                    </a:cubicBezTo>
                    <a:cubicBezTo>
                      <a:pt x="586" y="424"/>
                      <a:pt x="586" y="424"/>
                      <a:pt x="586" y="424"/>
                    </a:cubicBezTo>
                    <a:cubicBezTo>
                      <a:pt x="582" y="452"/>
                      <a:pt x="591" y="475"/>
                      <a:pt x="607" y="478"/>
                    </a:cubicBezTo>
                    <a:cubicBezTo>
                      <a:pt x="623" y="481"/>
                      <a:pt x="640" y="459"/>
                      <a:pt x="646" y="430"/>
                    </a:cubicBezTo>
                    <a:cubicBezTo>
                      <a:pt x="651" y="400"/>
                      <a:pt x="642" y="374"/>
                      <a:pt x="626" y="37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Oval 6"/>
              <p:cNvSpPr>
                <a:spLocks noChangeArrowheads="1"/>
              </p:cNvSpPr>
              <p:nvPr userDrawn="1"/>
            </p:nvSpPr>
            <p:spPr bwMode="auto">
              <a:xfrm>
                <a:off x="794" y="3685"/>
                <a:ext cx="34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Oval 7"/>
              <p:cNvSpPr>
                <a:spLocks noChangeArrowheads="1"/>
              </p:cNvSpPr>
              <p:nvPr userDrawn="1"/>
            </p:nvSpPr>
            <p:spPr bwMode="auto">
              <a:xfrm>
                <a:off x="806" y="3781"/>
                <a:ext cx="33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Oval 8"/>
              <p:cNvSpPr>
                <a:spLocks noChangeArrowheads="1"/>
              </p:cNvSpPr>
              <p:nvPr userDrawn="1"/>
            </p:nvSpPr>
            <p:spPr bwMode="auto">
              <a:xfrm>
                <a:off x="859" y="3655"/>
                <a:ext cx="46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Oval 9"/>
              <p:cNvSpPr>
                <a:spLocks noChangeArrowheads="1"/>
              </p:cNvSpPr>
              <p:nvPr userDrawn="1"/>
            </p:nvSpPr>
            <p:spPr bwMode="auto">
              <a:xfrm>
                <a:off x="882" y="3797"/>
                <a:ext cx="33" cy="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Oval 10"/>
              <p:cNvSpPr>
                <a:spLocks noChangeArrowheads="1"/>
              </p:cNvSpPr>
              <p:nvPr userDrawn="1"/>
            </p:nvSpPr>
            <p:spPr bwMode="auto">
              <a:xfrm>
                <a:off x="859" y="3733"/>
                <a:ext cx="29" cy="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Oval 11"/>
              <p:cNvSpPr>
                <a:spLocks noChangeArrowheads="1"/>
              </p:cNvSpPr>
              <p:nvPr userDrawn="1"/>
            </p:nvSpPr>
            <p:spPr bwMode="auto">
              <a:xfrm>
                <a:off x="758" y="3733"/>
                <a:ext cx="16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2"/>
              <p:cNvSpPr>
                <a:spLocks noEditPoints="1"/>
              </p:cNvSpPr>
              <p:nvPr userDrawn="1"/>
            </p:nvSpPr>
            <p:spPr bwMode="auto">
              <a:xfrm>
                <a:off x="700" y="3608"/>
                <a:ext cx="226" cy="305"/>
              </a:xfrm>
              <a:custGeom>
                <a:avLst/>
                <a:gdLst>
                  <a:gd name="T0" fmla="*/ 228 w 446"/>
                  <a:gd name="T1" fmla="*/ 518 h 603"/>
                  <a:gd name="T2" fmla="*/ 226 w 446"/>
                  <a:gd name="T3" fmla="*/ 544 h 603"/>
                  <a:gd name="T4" fmla="*/ 213 w 446"/>
                  <a:gd name="T5" fmla="*/ 543 h 603"/>
                  <a:gd name="T6" fmla="*/ 171 w 446"/>
                  <a:gd name="T7" fmla="*/ 564 h 603"/>
                  <a:gd name="T8" fmla="*/ 220 w 446"/>
                  <a:gd name="T9" fmla="*/ 603 h 603"/>
                  <a:gd name="T10" fmla="*/ 171 w 446"/>
                  <a:gd name="T11" fmla="*/ 564 h 603"/>
                  <a:gd name="T12" fmla="*/ 213 w 446"/>
                  <a:gd name="T13" fmla="*/ 543 h 603"/>
                  <a:gd name="T14" fmla="*/ 226 w 446"/>
                  <a:gd name="T15" fmla="*/ 544 h 603"/>
                  <a:gd name="T16" fmla="*/ 228 w 446"/>
                  <a:gd name="T17" fmla="*/ 518 h 603"/>
                  <a:gd name="T18" fmla="*/ 228 w 446"/>
                  <a:gd name="T19" fmla="*/ 518 h 603"/>
                  <a:gd name="T20" fmla="*/ 446 w 446"/>
                  <a:gd name="T21" fmla="*/ 467 h 603"/>
                  <a:gd name="T22" fmla="*/ 446 w 446"/>
                  <a:gd name="T23" fmla="*/ 467 h 603"/>
                  <a:gd name="T24" fmla="*/ 446 w 446"/>
                  <a:gd name="T25" fmla="*/ 467 h 603"/>
                  <a:gd name="T26" fmla="*/ 17 w 446"/>
                  <a:gd name="T27" fmla="*/ 374 h 603"/>
                  <a:gd name="T28" fmla="*/ 11 w 446"/>
                  <a:gd name="T29" fmla="*/ 375 h 603"/>
                  <a:gd name="T30" fmla="*/ 0 w 446"/>
                  <a:gd name="T31" fmla="*/ 400 h 603"/>
                  <a:gd name="T32" fmla="*/ 11 w 446"/>
                  <a:gd name="T33" fmla="*/ 375 h 603"/>
                  <a:gd name="T34" fmla="*/ 17 w 446"/>
                  <a:gd name="T35" fmla="*/ 374 h 603"/>
                  <a:gd name="T36" fmla="*/ 52 w 446"/>
                  <a:gd name="T37" fmla="*/ 406 h 603"/>
                  <a:gd name="T38" fmla="*/ 74 w 446"/>
                  <a:gd name="T39" fmla="*/ 400 h 603"/>
                  <a:gd name="T40" fmla="*/ 74 w 446"/>
                  <a:gd name="T41" fmla="*/ 400 h 603"/>
                  <a:gd name="T42" fmla="*/ 52 w 446"/>
                  <a:gd name="T43" fmla="*/ 406 h 603"/>
                  <a:gd name="T44" fmla="*/ 17 w 446"/>
                  <a:gd name="T45" fmla="*/ 374 h 603"/>
                  <a:gd name="T46" fmla="*/ 225 w 446"/>
                  <a:gd name="T47" fmla="*/ 0 h 603"/>
                  <a:gd name="T48" fmla="*/ 197 w 446"/>
                  <a:gd name="T49" fmla="*/ 26 h 603"/>
                  <a:gd name="T50" fmla="*/ 197 w 446"/>
                  <a:gd name="T51" fmla="*/ 26 h 603"/>
                  <a:gd name="T52" fmla="*/ 225 w 446"/>
                  <a:gd name="T53" fmla="*/ 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6" h="603">
                    <a:moveTo>
                      <a:pt x="228" y="518"/>
                    </a:move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22" y="543"/>
                      <a:pt x="217" y="543"/>
                      <a:pt x="213" y="543"/>
                    </a:cubicBezTo>
                    <a:cubicBezTo>
                      <a:pt x="191" y="543"/>
                      <a:pt x="174" y="551"/>
                      <a:pt x="171" y="564"/>
                    </a:cubicBezTo>
                    <a:cubicBezTo>
                      <a:pt x="168" y="580"/>
                      <a:pt x="190" y="598"/>
                      <a:pt x="220" y="603"/>
                    </a:cubicBezTo>
                    <a:cubicBezTo>
                      <a:pt x="190" y="598"/>
                      <a:pt x="168" y="580"/>
                      <a:pt x="171" y="564"/>
                    </a:cubicBezTo>
                    <a:cubicBezTo>
                      <a:pt x="174" y="551"/>
                      <a:pt x="191" y="543"/>
                      <a:pt x="213" y="543"/>
                    </a:cubicBezTo>
                    <a:cubicBezTo>
                      <a:pt x="217" y="543"/>
                      <a:pt x="222" y="543"/>
                      <a:pt x="226" y="544"/>
                    </a:cubicBezTo>
                    <a:cubicBezTo>
                      <a:pt x="228" y="518"/>
                      <a:pt x="228" y="518"/>
                      <a:pt x="228" y="518"/>
                    </a:cubicBezTo>
                    <a:cubicBezTo>
                      <a:pt x="228" y="518"/>
                      <a:pt x="228" y="518"/>
                      <a:pt x="228" y="518"/>
                    </a:cubicBezTo>
                    <a:moveTo>
                      <a:pt x="446" y="467"/>
                    </a:moveTo>
                    <a:cubicBezTo>
                      <a:pt x="446" y="467"/>
                      <a:pt x="446" y="467"/>
                      <a:pt x="446" y="467"/>
                    </a:cubicBezTo>
                    <a:cubicBezTo>
                      <a:pt x="446" y="467"/>
                      <a:pt x="446" y="467"/>
                      <a:pt x="446" y="467"/>
                    </a:cubicBezTo>
                    <a:moveTo>
                      <a:pt x="17" y="374"/>
                    </a:moveTo>
                    <a:cubicBezTo>
                      <a:pt x="15" y="374"/>
                      <a:pt x="13" y="375"/>
                      <a:pt x="11" y="375"/>
                    </a:cubicBezTo>
                    <a:cubicBezTo>
                      <a:pt x="4" y="379"/>
                      <a:pt x="0" y="388"/>
                      <a:pt x="0" y="400"/>
                    </a:cubicBezTo>
                    <a:cubicBezTo>
                      <a:pt x="0" y="388"/>
                      <a:pt x="4" y="379"/>
                      <a:pt x="11" y="375"/>
                    </a:cubicBezTo>
                    <a:cubicBezTo>
                      <a:pt x="13" y="375"/>
                      <a:pt x="15" y="374"/>
                      <a:pt x="17" y="374"/>
                    </a:cubicBezTo>
                    <a:cubicBezTo>
                      <a:pt x="29" y="374"/>
                      <a:pt x="43" y="387"/>
                      <a:pt x="52" y="406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52" y="406"/>
                      <a:pt x="52" y="406"/>
                      <a:pt x="52" y="406"/>
                    </a:cubicBezTo>
                    <a:cubicBezTo>
                      <a:pt x="43" y="387"/>
                      <a:pt x="29" y="374"/>
                      <a:pt x="17" y="374"/>
                    </a:cubicBezTo>
                    <a:moveTo>
                      <a:pt x="225" y="0"/>
                    </a:moveTo>
                    <a:cubicBezTo>
                      <a:pt x="225" y="10"/>
                      <a:pt x="213" y="20"/>
                      <a:pt x="197" y="26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213" y="20"/>
                      <a:pt x="225" y="10"/>
                      <a:pt x="22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Oval 14"/>
              <p:cNvSpPr>
                <a:spLocks noChangeArrowheads="1"/>
              </p:cNvSpPr>
              <p:nvPr userDrawn="1"/>
            </p:nvSpPr>
            <p:spPr bwMode="auto"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6" name="Group 4"/>
            <p:cNvGrpSpPr>
              <a:grpSpLocks noChangeAspect="1"/>
            </p:cNvGrpSpPr>
            <p:nvPr userDrawn="1"/>
          </p:nvGrpSpPr>
          <p:grpSpPr bwMode="auto">
            <a:xfrm>
              <a:off x="141853" y="6324849"/>
              <a:ext cx="362253" cy="352403"/>
              <a:chOff x="689" y="3595"/>
              <a:chExt cx="331" cy="322"/>
            </a:xfrm>
            <a:solidFill>
              <a:schemeClr val="accent3"/>
            </a:solidFill>
          </p:grpSpPr>
          <p:sp>
            <p:nvSpPr>
              <p:cNvPr id="57" name="Freeform 5"/>
              <p:cNvSpPr>
                <a:spLocks/>
              </p:cNvSpPr>
              <p:nvPr userDrawn="1"/>
            </p:nvSpPr>
            <p:spPr bwMode="auto">
              <a:xfrm>
                <a:off x="689" y="3595"/>
                <a:ext cx="331" cy="322"/>
              </a:xfrm>
              <a:custGeom>
                <a:avLst/>
                <a:gdLst>
                  <a:gd name="T0" fmla="*/ 626 w 651"/>
                  <a:gd name="T1" fmla="*/ 371 h 634"/>
                  <a:gd name="T2" fmla="*/ 590 w 651"/>
                  <a:gd name="T3" fmla="*/ 406 h 634"/>
                  <a:gd name="T4" fmla="*/ 539 w 651"/>
                  <a:gd name="T5" fmla="*/ 389 h 634"/>
                  <a:gd name="T6" fmla="*/ 553 w 651"/>
                  <a:gd name="T7" fmla="*/ 306 h 634"/>
                  <a:gd name="T8" fmla="*/ 526 w 651"/>
                  <a:gd name="T9" fmla="*/ 194 h 634"/>
                  <a:gd name="T10" fmla="*/ 565 w 651"/>
                  <a:gd name="T11" fmla="*/ 165 h 634"/>
                  <a:gd name="T12" fmla="*/ 612 w 651"/>
                  <a:gd name="T13" fmla="*/ 176 h 634"/>
                  <a:gd name="T14" fmla="*/ 597 w 651"/>
                  <a:gd name="T15" fmla="*/ 125 h 634"/>
                  <a:gd name="T16" fmla="*/ 546 w 651"/>
                  <a:gd name="T17" fmla="*/ 110 h 634"/>
                  <a:gd name="T18" fmla="*/ 552 w 651"/>
                  <a:gd name="T19" fmla="*/ 151 h 634"/>
                  <a:gd name="T20" fmla="*/ 517 w 651"/>
                  <a:gd name="T21" fmla="*/ 177 h 634"/>
                  <a:gd name="T22" fmla="*/ 416 w 651"/>
                  <a:gd name="T23" fmla="*/ 86 h 634"/>
                  <a:gd name="T24" fmla="*/ 419 w 651"/>
                  <a:gd name="T25" fmla="*/ 55 h 634"/>
                  <a:gd name="T26" fmla="*/ 450 w 651"/>
                  <a:gd name="T27" fmla="*/ 40 h 634"/>
                  <a:gd name="T28" fmla="*/ 416 w 651"/>
                  <a:gd name="T29" fmla="*/ 13 h 634"/>
                  <a:gd name="T30" fmla="*/ 374 w 651"/>
                  <a:gd name="T31" fmla="*/ 27 h 634"/>
                  <a:gd name="T32" fmla="*/ 401 w 651"/>
                  <a:gd name="T33" fmla="*/ 53 h 634"/>
                  <a:gd name="T34" fmla="*/ 398 w 651"/>
                  <a:gd name="T35" fmla="*/ 78 h 634"/>
                  <a:gd name="T36" fmla="*/ 309 w 651"/>
                  <a:gd name="T37" fmla="*/ 61 h 634"/>
                  <a:gd name="T38" fmla="*/ 226 w 651"/>
                  <a:gd name="T39" fmla="*/ 75 h 634"/>
                  <a:gd name="T40" fmla="*/ 218 w 651"/>
                  <a:gd name="T41" fmla="*/ 51 h 634"/>
                  <a:gd name="T42" fmla="*/ 246 w 651"/>
                  <a:gd name="T43" fmla="*/ 22 h 634"/>
                  <a:gd name="T44" fmla="*/ 196 w 651"/>
                  <a:gd name="T45" fmla="*/ 4 h 634"/>
                  <a:gd name="T46" fmla="*/ 155 w 651"/>
                  <a:gd name="T47" fmla="*/ 36 h 634"/>
                  <a:gd name="T48" fmla="*/ 199 w 651"/>
                  <a:gd name="T49" fmla="*/ 55 h 634"/>
                  <a:gd name="T50" fmla="*/ 208 w 651"/>
                  <a:gd name="T51" fmla="*/ 82 h 634"/>
                  <a:gd name="T52" fmla="*/ 98 w 651"/>
                  <a:gd name="T53" fmla="*/ 180 h 634"/>
                  <a:gd name="T54" fmla="*/ 67 w 651"/>
                  <a:gd name="T55" fmla="*/ 161 h 634"/>
                  <a:gd name="T56" fmla="*/ 67 w 651"/>
                  <a:gd name="T57" fmla="*/ 160 h 634"/>
                  <a:gd name="T58" fmla="*/ 47 w 651"/>
                  <a:gd name="T59" fmla="*/ 99 h 634"/>
                  <a:gd name="T60" fmla="*/ 6 w 651"/>
                  <a:gd name="T61" fmla="*/ 149 h 634"/>
                  <a:gd name="T62" fmla="*/ 26 w 651"/>
                  <a:gd name="T63" fmla="*/ 210 h 634"/>
                  <a:gd name="T64" fmla="*/ 61 w 651"/>
                  <a:gd name="T65" fmla="*/ 180 h 634"/>
                  <a:gd name="T66" fmla="*/ 89 w 651"/>
                  <a:gd name="T67" fmla="*/ 197 h 634"/>
                  <a:gd name="T68" fmla="*/ 64 w 651"/>
                  <a:gd name="T69" fmla="*/ 306 h 634"/>
                  <a:gd name="T70" fmla="*/ 95 w 651"/>
                  <a:gd name="T71" fmla="*/ 425 h 634"/>
                  <a:gd name="T72" fmla="*/ 73 w 651"/>
                  <a:gd name="T73" fmla="*/ 431 h 634"/>
                  <a:gd name="T74" fmla="*/ 32 w 651"/>
                  <a:gd name="T75" fmla="*/ 400 h 634"/>
                  <a:gd name="T76" fmla="*/ 27 w 651"/>
                  <a:gd name="T77" fmla="*/ 453 h 634"/>
                  <a:gd name="T78" fmla="*/ 69 w 651"/>
                  <a:gd name="T79" fmla="*/ 486 h 634"/>
                  <a:gd name="T80" fmla="*/ 79 w 651"/>
                  <a:gd name="T81" fmla="*/ 449 h 634"/>
                  <a:gd name="T82" fmla="*/ 105 w 651"/>
                  <a:gd name="T83" fmla="*/ 441 h 634"/>
                  <a:gd name="T84" fmla="*/ 249 w 651"/>
                  <a:gd name="T85" fmla="*/ 543 h 634"/>
                  <a:gd name="T86" fmla="*/ 247 w 651"/>
                  <a:gd name="T87" fmla="*/ 569 h 634"/>
                  <a:gd name="T88" fmla="*/ 192 w 651"/>
                  <a:gd name="T89" fmla="*/ 589 h 634"/>
                  <a:gd name="T90" fmla="*/ 241 w 651"/>
                  <a:gd name="T91" fmla="*/ 628 h 634"/>
                  <a:gd name="T92" fmla="*/ 300 w 651"/>
                  <a:gd name="T93" fmla="*/ 609 h 634"/>
                  <a:gd name="T94" fmla="*/ 265 w 651"/>
                  <a:gd name="T95" fmla="*/ 573 h 634"/>
                  <a:gd name="T96" fmla="*/ 267 w 651"/>
                  <a:gd name="T97" fmla="*/ 547 h 634"/>
                  <a:gd name="T98" fmla="*/ 309 w 651"/>
                  <a:gd name="T99" fmla="*/ 550 h 634"/>
                  <a:gd name="T100" fmla="*/ 452 w 651"/>
                  <a:gd name="T101" fmla="*/ 504 h 634"/>
                  <a:gd name="T102" fmla="*/ 460 w 651"/>
                  <a:gd name="T103" fmla="*/ 523 h 634"/>
                  <a:gd name="T104" fmla="*/ 440 w 651"/>
                  <a:gd name="T105" fmla="*/ 567 h 634"/>
                  <a:gd name="T106" fmla="*/ 492 w 651"/>
                  <a:gd name="T107" fmla="*/ 562 h 634"/>
                  <a:gd name="T108" fmla="*/ 516 w 651"/>
                  <a:gd name="T109" fmla="*/ 515 h 634"/>
                  <a:gd name="T110" fmla="*/ 476 w 651"/>
                  <a:gd name="T111" fmla="*/ 513 h 634"/>
                  <a:gd name="T112" fmla="*/ 467 w 651"/>
                  <a:gd name="T113" fmla="*/ 492 h 634"/>
                  <a:gd name="T114" fmla="*/ 532 w 651"/>
                  <a:gd name="T115" fmla="*/ 406 h 634"/>
                  <a:gd name="T116" fmla="*/ 586 w 651"/>
                  <a:gd name="T117" fmla="*/ 424 h 634"/>
                  <a:gd name="T118" fmla="*/ 607 w 651"/>
                  <a:gd name="T119" fmla="*/ 478 h 634"/>
                  <a:gd name="T120" fmla="*/ 646 w 651"/>
                  <a:gd name="T121" fmla="*/ 430 h 634"/>
                  <a:gd name="T122" fmla="*/ 626 w 651"/>
                  <a:gd name="T123" fmla="*/ 371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1" h="634">
                    <a:moveTo>
                      <a:pt x="626" y="371"/>
                    </a:moveTo>
                    <a:cubicBezTo>
                      <a:pt x="612" y="368"/>
                      <a:pt x="598" y="383"/>
                      <a:pt x="590" y="406"/>
                    </a:cubicBezTo>
                    <a:cubicBezTo>
                      <a:pt x="539" y="389"/>
                      <a:pt x="539" y="389"/>
                      <a:pt x="539" y="389"/>
                    </a:cubicBezTo>
                    <a:cubicBezTo>
                      <a:pt x="548" y="363"/>
                      <a:pt x="553" y="335"/>
                      <a:pt x="553" y="306"/>
                    </a:cubicBezTo>
                    <a:cubicBezTo>
                      <a:pt x="553" y="265"/>
                      <a:pt x="544" y="227"/>
                      <a:pt x="526" y="194"/>
                    </a:cubicBezTo>
                    <a:cubicBezTo>
                      <a:pt x="565" y="165"/>
                      <a:pt x="565" y="165"/>
                      <a:pt x="565" y="165"/>
                    </a:cubicBezTo>
                    <a:cubicBezTo>
                      <a:pt x="582" y="180"/>
                      <a:pt x="602" y="185"/>
                      <a:pt x="612" y="176"/>
                    </a:cubicBezTo>
                    <a:cubicBezTo>
                      <a:pt x="622" y="166"/>
                      <a:pt x="615" y="143"/>
                      <a:pt x="597" y="125"/>
                    </a:cubicBezTo>
                    <a:cubicBezTo>
                      <a:pt x="579" y="107"/>
                      <a:pt x="556" y="100"/>
                      <a:pt x="546" y="110"/>
                    </a:cubicBezTo>
                    <a:cubicBezTo>
                      <a:pt x="538" y="118"/>
                      <a:pt x="541" y="135"/>
                      <a:pt x="552" y="151"/>
                    </a:cubicBezTo>
                    <a:cubicBezTo>
                      <a:pt x="517" y="177"/>
                      <a:pt x="517" y="177"/>
                      <a:pt x="517" y="177"/>
                    </a:cubicBezTo>
                    <a:cubicBezTo>
                      <a:pt x="493" y="138"/>
                      <a:pt x="458" y="106"/>
                      <a:pt x="416" y="86"/>
                    </a:cubicBezTo>
                    <a:cubicBezTo>
                      <a:pt x="419" y="55"/>
                      <a:pt x="419" y="55"/>
                      <a:pt x="419" y="55"/>
                    </a:cubicBezTo>
                    <a:cubicBezTo>
                      <a:pt x="435" y="56"/>
                      <a:pt x="448" y="50"/>
                      <a:pt x="450" y="40"/>
                    </a:cubicBezTo>
                    <a:cubicBezTo>
                      <a:pt x="452" y="29"/>
                      <a:pt x="437" y="17"/>
                      <a:pt x="416" y="13"/>
                    </a:cubicBezTo>
                    <a:cubicBezTo>
                      <a:pt x="395" y="9"/>
                      <a:pt x="376" y="15"/>
                      <a:pt x="374" y="27"/>
                    </a:cubicBezTo>
                    <a:cubicBezTo>
                      <a:pt x="372" y="37"/>
                      <a:pt x="384" y="47"/>
                      <a:pt x="401" y="53"/>
                    </a:cubicBezTo>
                    <a:cubicBezTo>
                      <a:pt x="398" y="78"/>
                      <a:pt x="398" y="78"/>
                      <a:pt x="398" y="78"/>
                    </a:cubicBezTo>
                    <a:cubicBezTo>
                      <a:pt x="370" y="67"/>
                      <a:pt x="340" y="61"/>
                      <a:pt x="309" y="61"/>
                    </a:cubicBezTo>
                    <a:cubicBezTo>
                      <a:pt x="280" y="61"/>
                      <a:pt x="252" y="66"/>
                      <a:pt x="226" y="75"/>
                    </a:cubicBezTo>
                    <a:cubicBezTo>
                      <a:pt x="218" y="51"/>
                      <a:pt x="218" y="51"/>
                      <a:pt x="218" y="51"/>
                    </a:cubicBezTo>
                    <a:cubicBezTo>
                      <a:pt x="236" y="45"/>
                      <a:pt x="248" y="33"/>
                      <a:pt x="246" y="22"/>
                    </a:cubicBezTo>
                    <a:cubicBezTo>
                      <a:pt x="244" y="8"/>
                      <a:pt x="222" y="0"/>
                      <a:pt x="196" y="4"/>
                    </a:cubicBezTo>
                    <a:cubicBezTo>
                      <a:pt x="171" y="8"/>
                      <a:pt x="153" y="22"/>
                      <a:pt x="155" y="36"/>
                    </a:cubicBezTo>
                    <a:cubicBezTo>
                      <a:pt x="157" y="49"/>
                      <a:pt x="176" y="57"/>
                      <a:pt x="199" y="5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162" y="103"/>
                      <a:pt x="124" y="137"/>
                      <a:pt x="98" y="180"/>
                    </a:cubicBezTo>
                    <a:cubicBezTo>
                      <a:pt x="67" y="161"/>
                      <a:pt x="67" y="161"/>
                      <a:pt x="67" y="161"/>
                    </a:cubicBezTo>
                    <a:cubicBezTo>
                      <a:pt x="67" y="161"/>
                      <a:pt x="67" y="160"/>
                      <a:pt x="67" y="160"/>
                    </a:cubicBezTo>
                    <a:cubicBezTo>
                      <a:pt x="72" y="129"/>
                      <a:pt x="63" y="102"/>
                      <a:pt x="47" y="99"/>
                    </a:cubicBezTo>
                    <a:cubicBezTo>
                      <a:pt x="30" y="96"/>
                      <a:pt x="12" y="118"/>
                      <a:pt x="6" y="149"/>
                    </a:cubicBezTo>
                    <a:cubicBezTo>
                      <a:pt x="0" y="179"/>
                      <a:pt x="10" y="207"/>
                      <a:pt x="26" y="210"/>
                    </a:cubicBezTo>
                    <a:cubicBezTo>
                      <a:pt x="39" y="212"/>
                      <a:pt x="53" y="199"/>
                      <a:pt x="61" y="180"/>
                    </a:cubicBezTo>
                    <a:cubicBezTo>
                      <a:pt x="89" y="197"/>
                      <a:pt x="89" y="197"/>
                      <a:pt x="89" y="197"/>
                    </a:cubicBezTo>
                    <a:cubicBezTo>
                      <a:pt x="73" y="229"/>
                      <a:pt x="64" y="266"/>
                      <a:pt x="64" y="306"/>
                    </a:cubicBezTo>
                    <a:cubicBezTo>
                      <a:pt x="64" y="349"/>
                      <a:pt x="75" y="389"/>
                      <a:pt x="95" y="425"/>
                    </a:cubicBezTo>
                    <a:cubicBezTo>
                      <a:pt x="73" y="431"/>
                      <a:pt x="73" y="431"/>
                      <a:pt x="73" y="431"/>
                    </a:cubicBezTo>
                    <a:cubicBezTo>
                      <a:pt x="62" y="409"/>
                      <a:pt x="45" y="395"/>
                      <a:pt x="32" y="400"/>
                    </a:cubicBezTo>
                    <a:cubicBezTo>
                      <a:pt x="19" y="406"/>
                      <a:pt x="17" y="430"/>
                      <a:pt x="27" y="453"/>
                    </a:cubicBezTo>
                    <a:cubicBezTo>
                      <a:pt x="37" y="477"/>
                      <a:pt x="56" y="491"/>
                      <a:pt x="69" y="486"/>
                    </a:cubicBezTo>
                    <a:cubicBezTo>
                      <a:pt x="79" y="481"/>
                      <a:pt x="82" y="466"/>
                      <a:pt x="79" y="449"/>
                    </a:cubicBezTo>
                    <a:cubicBezTo>
                      <a:pt x="105" y="441"/>
                      <a:pt x="105" y="441"/>
                      <a:pt x="105" y="441"/>
                    </a:cubicBezTo>
                    <a:cubicBezTo>
                      <a:pt x="138" y="491"/>
                      <a:pt x="189" y="528"/>
                      <a:pt x="249" y="543"/>
                    </a:cubicBezTo>
                    <a:cubicBezTo>
                      <a:pt x="247" y="569"/>
                      <a:pt x="247" y="569"/>
                      <a:pt x="247" y="569"/>
                    </a:cubicBezTo>
                    <a:cubicBezTo>
                      <a:pt x="219" y="565"/>
                      <a:pt x="195" y="574"/>
                      <a:pt x="192" y="589"/>
                    </a:cubicBezTo>
                    <a:cubicBezTo>
                      <a:pt x="189" y="605"/>
                      <a:pt x="211" y="623"/>
                      <a:pt x="241" y="628"/>
                    </a:cubicBezTo>
                    <a:cubicBezTo>
                      <a:pt x="270" y="634"/>
                      <a:pt x="297" y="625"/>
                      <a:pt x="300" y="609"/>
                    </a:cubicBezTo>
                    <a:cubicBezTo>
                      <a:pt x="302" y="595"/>
                      <a:pt x="287" y="581"/>
                      <a:pt x="265" y="573"/>
                    </a:cubicBezTo>
                    <a:cubicBezTo>
                      <a:pt x="267" y="547"/>
                      <a:pt x="267" y="547"/>
                      <a:pt x="267" y="547"/>
                    </a:cubicBezTo>
                    <a:cubicBezTo>
                      <a:pt x="281" y="549"/>
                      <a:pt x="295" y="550"/>
                      <a:pt x="309" y="550"/>
                    </a:cubicBezTo>
                    <a:cubicBezTo>
                      <a:pt x="362" y="550"/>
                      <a:pt x="412" y="533"/>
                      <a:pt x="452" y="504"/>
                    </a:cubicBezTo>
                    <a:cubicBezTo>
                      <a:pt x="460" y="523"/>
                      <a:pt x="460" y="523"/>
                      <a:pt x="460" y="523"/>
                    </a:cubicBezTo>
                    <a:cubicBezTo>
                      <a:pt x="441" y="537"/>
                      <a:pt x="432" y="556"/>
                      <a:pt x="440" y="567"/>
                    </a:cubicBezTo>
                    <a:cubicBezTo>
                      <a:pt x="448" y="579"/>
                      <a:pt x="471" y="577"/>
                      <a:pt x="492" y="562"/>
                    </a:cubicBezTo>
                    <a:cubicBezTo>
                      <a:pt x="514" y="548"/>
                      <a:pt x="524" y="527"/>
                      <a:pt x="516" y="515"/>
                    </a:cubicBezTo>
                    <a:cubicBezTo>
                      <a:pt x="510" y="506"/>
                      <a:pt x="494" y="506"/>
                      <a:pt x="476" y="513"/>
                    </a:cubicBezTo>
                    <a:cubicBezTo>
                      <a:pt x="467" y="492"/>
                      <a:pt x="467" y="492"/>
                      <a:pt x="467" y="492"/>
                    </a:cubicBezTo>
                    <a:cubicBezTo>
                      <a:pt x="495" y="469"/>
                      <a:pt x="517" y="439"/>
                      <a:pt x="532" y="406"/>
                    </a:cubicBezTo>
                    <a:cubicBezTo>
                      <a:pt x="586" y="424"/>
                      <a:pt x="586" y="424"/>
                      <a:pt x="586" y="424"/>
                    </a:cubicBezTo>
                    <a:cubicBezTo>
                      <a:pt x="582" y="452"/>
                      <a:pt x="591" y="475"/>
                      <a:pt x="607" y="478"/>
                    </a:cubicBezTo>
                    <a:cubicBezTo>
                      <a:pt x="623" y="481"/>
                      <a:pt x="640" y="459"/>
                      <a:pt x="646" y="430"/>
                    </a:cubicBezTo>
                    <a:cubicBezTo>
                      <a:pt x="651" y="400"/>
                      <a:pt x="642" y="374"/>
                      <a:pt x="626" y="37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Oval 6"/>
              <p:cNvSpPr>
                <a:spLocks noChangeArrowheads="1"/>
              </p:cNvSpPr>
              <p:nvPr userDrawn="1"/>
            </p:nvSpPr>
            <p:spPr bwMode="auto">
              <a:xfrm>
                <a:off x="794" y="3685"/>
                <a:ext cx="34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Oval 7"/>
              <p:cNvSpPr>
                <a:spLocks noChangeArrowheads="1"/>
              </p:cNvSpPr>
              <p:nvPr userDrawn="1"/>
            </p:nvSpPr>
            <p:spPr bwMode="auto">
              <a:xfrm>
                <a:off x="806" y="3781"/>
                <a:ext cx="33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8"/>
              <p:cNvSpPr>
                <a:spLocks noChangeArrowheads="1"/>
              </p:cNvSpPr>
              <p:nvPr userDrawn="1"/>
            </p:nvSpPr>
            <p:spPr bwMode="auto">
              <a:xfrm>
                <a:off x="859" y="3655"/>
                <a:ext cx="46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9"/>
              <p:cNvSpPr>
                <a:spLocks noChangeArrowheads="1"/>
              </p:cNvSpPr>
              <p:nvPr userDrawn="1"/>
            </p:nvSpPr>
            <p:spPr bwMode="auto">
              <a:xfrm>
                <a:off x="882" y="3797"/>
                <a:ext cx="33" cy="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Oval 10"/>
              <p:cNvSpPr>
                <a:spLocks noChangeArrowheads="1"/>
              </p:cNvSpPr>
              <p:nvPr userDrawn="1"/>
            </p:nvSpPr>
            <p:spPr bwMode="auto">
              <a:xfrm>
                <a:off x="859" y="3733"/>
                <a:ext cx="29" cy="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Oval 11"/>
              <p:cNvSpPr>
                <a:spLocks noChangeArrowheads="1"/>
              </p:cNvSpPr>
              <p:nvPr userDrawn="1"/>
            </p:nvSpPr>
            <p:spPr bwMode="auto">
              <a:xfrm>
                <a:off x="758" y="3733"/>
                <a:ext cx="16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2"/>
              <p:cNvSpPr>
                <a:spLocks noEditPoints="1"/>
              </p:cNvSpPr>
              <p:nvPr userDrawn="1"/>
            </p:nvSpPr>
            <p:spPr bwMode="auto">
              <a:xfrm>
                <a:off x="700" y="3608"/>
                <a:ext cx="226" cy="305"/>
              </a:xfrm>
              <a:custGeom>
                <a:avLst/>
                <a:gdLst>
                  <a:gd name="T0" fmla="*/ 228 w 446"/>
                  <a:gd name="T1" fmla="*/ 518 h 603"/>
                  <a:gd name="T2" fmla="*/ 226 w 446"/>
                  <a:gd name="T3" fmla="*/ 544 h 603"/>
                  <a:gd name="T4" fmla="*/ 213 w 446"/>
                  <a:gd name="T5" fmla="*/ 543 h 603"/>
                  <a:gd name="T6" fmla="*/ 171 w 446"/>
                  <a:gd name="T7" fmla="*/ 564 h 603"/>
                  <a:gd name="T8" fmla="*/ 220 w 446"/>
                  <a:gd name="T9" fmla="*/ 603 h 603"/>
                  <a:gd name="T10" fmla="*/ 171 w 446"/>
                  <a:gd name="T11" fmla="*/ 564 h 603"/>
                  <a:gd name="T12" fmla="*/ 213 w 446"/>
                  <a:gd name="T13" fmla="*/ 543 h 603"/>
                  <a:gd name="T14" fmla="*/ 226 w 446"/>
                  <a:gd name="T15" fmla="*/ 544 h 603"/>
                  <a:gd name="T16" fmla="*/ 228 w 446"/>
                  <a:gd name="T17" fmla="*/ 518 h 603"/>
                  <a:gd name="T18" fmla="*/ 228 w 446"/>
                  <a:gd name="T19" fmla="*/ 518 h 603"/>
                  <a:gd name="T20" fmla="*/ 446 w 446"/>
                  <a:gd name="T21" fmla="*/ 467 h 603"/>
                  <a:gd name="T22" fmla="*/ 446 w 446"/>
                  <a:gd name="T23" fmla="*/ 467 h 603"/>
                  <a:gd name="T24" fmla="*/ 446 w 446"/>
                  <a:gd name="T25" fmla="*/ 467 h 603"/>
                  <a:gd name="T26" fmla="*/ 17 w 446"/>
                  <a:gd name="T27" fmla="*/ 374 h 603"/>
                  <a:gd name="T28" fmla="*/ 11 w 446"/>
                  <a:gd name="T29" fmla="*/ 375 h 603"/>
                  <a:gd name="T30" fmla="*/ 0 w 446"/>
                  <a:gd name="T31" fmla="*/ 400 h 603"/>
                  <a:gd name="T32" fmla="*/ 11 w 446"/>
                  <a:gd name="T33" fmla="*/ 375 h 603"/>
                  <a:gd name="T34" fmla="*/ 17 w 446"/>
                  <a:gd name="T35" fmla="*/ 374 h 603"/>
                  <a:gd name="T36" fmla="*/ 52 w 446"/>
                  <a:gd name="T37" fmla="*/ 406 h 603"/>
                  <a:gd name="T38" fmla="*/ 74 w 446"/>
                  <a:gd name="T39" fmla="*/ 400 h 603"/>
                  <a:gd name="T40" fmla="*/ 74 w 446"/>
                  <a:gd name="T41" fmla="*/ 400 h 603"/>
                  <a:gd name="T42" fmla="*/ 52 w 446"/>
                  <a:gd name="T43" fmla="*/ 406 h 603"/>
                  <a:gd name="T44" fmla="*/ 17 w 446"/>
                  <a:gd name="T45" fmla="*/ 374 h 603"/>
                  <a:gd name="T46" fmla="*/ 225 w 446"/>
                  <a:gd name="T47" fmla="*/ 0 h 603"/>
                  <a:gd name="T48" fmla="*/ 197 w 446"/>
                  <a:gd name="T49" fmla="*/ 26 h 603"/>
                  <a:gd name="T50" fmla="*/ 197 w 446"/>
                  <a:gd name="T51" fmla="*/ 26 h 603"/>
                  <a:gd name="T52" fmla="*/ 225 w 446"/>
                  <a:gd name="T53" fmla="*/ 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6" h="603">
                    <a:moveTo>
                      <a:pt x="228" y="518"/>
                    </a:move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22" y="543"/>
                      <a:pt x="217" y="543"/>
                      <a:pt x="213" y="543"/>
                    </a:cubicBezTo>
                    <a:cubicBezTo>
                      <a:pt x="191" y="543"/>
                      <a:pt x="174" y="551"/>
                      <a:pt x="171" y="564"/>
                    </a:cubicBezTo>
                    <a:cubicBezTo>
                      <a:pt x="168" y="580"/>
                      <a:pt x="190" y="598"/>
                      <a:pt x="220" y="603"/>
                    </a:cubicBezTo>
                    <a:cubicBezTo>
                      <a:pt x="190" y="598"/>
                      <a:pt x="168" y="580"/>
                      <a:pt x="171" y="564"/>
                    </a:cubicBezTo>
                    <a:cubicBezTo>
                      <a:pt x="174" y="551"/>
                      <a:pt x="191" y="543"/>
                      <a:pt x="213" y="543"/>
                    </a:cubicBezTo>
                    <a:cubicBezTo>
                      <a:pt x="217" y="543"/>
                      <a:pt x="222" y="543"/>
                      <a:pt x="226" y="544"/>
                    </a:cubicBezTo>
                    <a:cubicBezTo>
                      <a:pt x="228" y="518"/>
                      <a:pt x="228" y="518"/>
                      <a:pt x="228" y="518"/>
                    </a:cubicBezTo>
                    <a:cubicBezTo>
                      <a:pt x="228" y="518"/>
                      <a:pt x="228" y="518"/>
                      <a:pt x="228" y="518"/>
                    </a:cubicBezTo>
                    <a:moveTo>
                      <a:pt x="446" y="467"/>
                    </a:moveTo>
                    <a:cubicBezTo>
                      <a:pt x="446" y="467"/>
                      <a:pt x="446" y="467"/>
                      <a:pt x="446" y="467"/>
                    </a:cubicBezTo>
                    <a:cubicBezTo>
                      <a:pt x="446" y="467"/>
                      <a:pt x="446" y="467"/>
                      <a:pt x="446" y="467"/>
                    </a:cubicBezTo>
                    <a:moveTo>
                      <a:pt x="17" y="374"/>
                    </a:moveTo>
                    <a:cubicBezTo>
                      <a:pt x="15" y="374"/>
                      <a:pt x="13" y="375"/>
                      <a:pt x="11" y="375"/>
                    </a:cubicBezTo>
                    <a:cubicBezTo>
                      <a:pt x="4" y="379"/>
                      <a:pt x="0" y="388"/>
                      <a:pt x="0" y="400"/>
                    </a:cubicBezTo>
                    <a:cubicBezTo>
                      <a:pt x="0" y="388"/>
                      <a:pt x="4" y="379"/>
                      <a:pt x="11" y="375"/>
                    </a:cubicBezTo>
                    <a:cubicBezTo>
                      <a:pt x="13" y="375"/>
                      <a:pt x="15" y="374"/>
                      <a:pt x="17" y="374"/>
                    </a:cubicBezTo>
                    <a:cubicBezTo>
                      <a:pt x="29" y="374"/>
                      <a:pt x="43" y="387"/>
                      <a:pt x="52" y="406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52" y="406"/>
                      <a:pt x="52" y="406"/>
                      <a:pt x="52" y="406"/>
                    </a:cubicBezTo>
                    <a:cubicBezTo>
                      <a:pt x="43" y="387"/>
                      <a:pt x="29" y="374"/>
                      <a:pt x="17" y="374"/>
                    </a:cubicBezTo>
                    <a:moveTo>
                      <a:pt x="225" y="0"/>
                    </a:moveTo>
                    <a:cubicBezTo>
                      <a:pt x="225" y="10"/>
                      <a:pt x="213" y="20"/>
                      <a:pt x="197" y="26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213" y="20"/>
                      <a:pt x="225" y="10"/>
                      <a:pt x="22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Oval 14"/>
              <p:cNvSpPr>
                <a:spLocks noChangeArrowheads="1"/>
              </p:cNvSpPr>
              <p:nvPr userDrawn="1"/>
            </p:nvSpPr>
            <p:spPr bwMode="auto"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838200" y="1876425"/>
            <a:ext cx="4459664" cy="4981575"/>
          </a:xfrm>
        </p:spPr>
        <p:txBody>
          <a:bodyPr/>
          <a:lstStyle/>
          <a:p>
            <a:endParaRPr lang="en-US"/>
          </a:p>
        </p:txBody>
      </p:sp>
      <p:sp>
        <p:nvSpPr>
          <p:cNvPr id="68" name="Content Placeholder 2"/>
          <p:cNvSpPr>
            <a:spLocks noGrp="1"/>
          </p:cNvSpPr>
          <p:nvPr>
            <p:ph idx="1"/>
          </p:nvPr>
        </p:nvSpPr>
        <p:spPr>
          <a:xfrm>
            <a:off x="5560213" y="2661330"/>
            <a:ext cx="5215437" cy="2902551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5559425" y="1876425"/>
            <a:ext cx="5216525" cy="59493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4113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3841-0F47-45CF-9CA3-3A9B7037E581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presentationstemplate.com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38FE-069F-46A5-BA21-FC5FA96184A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41853" y="4807670"/>
            <a:ext cx="1893276" cy="1926037"/>
            <a:chOff x="141853" y="5230743"/>
            <a:chExt cx="1477399" cy="1502964"/>
          </a:xfrm>
        </p:grpSpPr>
        <p:grpSp>
          <p:nvGrpSpPr>
            <p:cNvPr id="8" name="Group 4"/>
            <p:cNvGrpSpPr>
              <a:grpSpLocks noChangeAspect="1"/>
            </p:cNvGrpSpPr>
            <p:nvPr userDrawn="1"/>
          </p:nvGrpSpPr>
          <p:grpSpPr bwMode="auto">
            <a:xfrm>
              <a:off x="1093789" y="5707063"/>
              <a:ext cx="525463" cy="511175"/>
              <a:chOff x="689" y="3595"/>
              <a:chExt cx="331" cy="322"/>
            </a:xfrm>
            <a:solidFill>
              <a:schemeClr val="accent3"/>
            </a:solidFill>
          </p:grpSpPr>
          <p:sp>
            <p:nvSpPr>
              <p:cNvPr id="49" name="Freeform 5"/>
              <p:cNvSpPr>
                <a:spLocks/>
              </p:cNvSpPr>
              <p:nvPr userDrawn="1"/>
            </p:nvSpPr>
            <p:spPr bwMode="auto">
              <a:xfrm>
                <a:off x="689" y="3595"/>
                <a:ext cx="331" cy="322"/>
              </a:xfrm>
              <a:custGeom>
                <a:avLst/>
                <a:gdLst>
                  <a:gd name="T0" fmla="*/ 626 w 651"/>
                  <a:gd name="T1" fmla="*/ 371 h 634"/>
                  <a:gd name="T2" fmla="*/ 590 w 651"/>
                  <a:gd name="T3" fmla="*/ 406 h 634"/>
                  <a:gd name="T4" fmla="*/ 539 w 651"/>
                  <a:gd name="T5" fmla="*/ 389 h 634"/>
                  <a:gd name="T6" fmla="*/ 553 w 651"/>
                  <a:gd name="T7" fmla="*/ 306 h 634"/>
                  <a:gd name="T8" fmla="*/ 526 w 651"/>
                  <a:gd name="T9" fmla="*/ 194 h 634"/>
                  <a:gd name="T10" fmla="*/ 565 w 651"/>
                  <a:gd name="T11" fmla="*/ 165 h 634"/>
                  <a:gd name="T12" fmla="*/ 612 w 651"/>
                  <a:gd name="T13" fmla="*/ 176 h 634"/>
                  <a:gd name="T14" fmla="*/ 597 w 651"/>
                  <a:gd name="T15" fmla="*/ 125 h 634"/>
                  <a:gd name="T16" fmla="*/ 546 w 651"/>
                  <a:gd name="T17" fmla="*/ 110 h 634"/>
                  <a:gd name="T18" fmla="*/ 552 w 651"/>
                  <a:gd name="T19" fmla="*/ 151 h 634"/>
                  <a:gd name="T20" fmla="*/ 517 w 651"/>
                  <a:gd name="T21" fmla="*/ 177 h 634"/>
                  <a:gd name="T22" fmla="*/ 416 w 651"/>
                  <a:gd name="T23" fmla="*/ 86 h 634"/>
                  <a:gd name="T24" fmla="*/ 419 w 651"/>
                  <a:gd name="T25" fmla="*/ 55 h 634"/>
                  <a:gd name="T26" fmla="*/ 450 w 651"/>
                  <a:gd name="T27" fmla="*/ 40 h 634"/>
                  <a:gd name="T28" fmla="*/ 416 w 651"/>
                  <a:gd name="T29" fmla="*/ 13 h 634"/>
                  <a:gd name="T30" fmla="*/ 374 w 651"/>
                  <a:gd name="T31" fmla="*/ 27 h 634"/>
                  <a:gd name="T32" fmla="*/ 401 w 651"/>
                  <a:gd name="T33" fmla="*/ 53 h 634"/>
                  <a:gd name="T34" fmla="*/ 398 w 651"/>
                  <a:gd name="T35" fmla="*/ 78 h 634"/>
                  <a:gd name="T36" fmla="*/ 309 w 651"/>
                  <a:gd name="T37" fmla="*/ 61 h 634"/>
                  <a:gd name="T38" fmla="*/ 226 w 651"/>
                  <a:gd name="T39" fmla="*/ 75 h 634"/>
                  <a:gd name="T40" fmla="*/ 218 w 651"/>
                  <a:gd name="T41" fmla="*/ 51 h 634"/>
                  <a:gd name="T42" fmla="*/ 246 w 651"/>
                  <a:gd name="T43" fmla="*/ 22 h 634"/>
                  <a:gd name="T44" fmla="*/ 196 w 651"/>
                  <a:gd name="T45" fmla="*/ 4 h 634"/>
                  <a:gd name="T46" fmla="*/ 155 w 651"/>
                  <a:gd name="T47" fmla="*/ 36 h 634"/>
                  <a:gd name="T48" fmla="*/ 199 w 651"/>
                  <a:gd name="T49" fmla="*/ 55 h 634"/>
                  <a:gd name="T50" fmla="*/ 208 w 651"/>
                  <a:gd name="T51" fmla="*/ 82 h 634"/>
                  <a:gd name="T52" fmla="*/ 98 w 651"/>
                  <a:gd name="T53" fmla="*/ 180 h 634"/>
                  <a:gd name="T54" fmla="*/ 67 w 651"/>
                  <a:gd name="T55" fmla="*/ 161 h 634"/>
                  <a:gd name="T56" fmla="*/ 67 w 651"/>
                  <a:gd name="T57" fmla="*/ 160 h 634"/>
                  <a:gd name="T58" fmla="*/ 47 w 651"/>
                  <a:gd name="T59" fmla="*/ 99 h 634"/>
                  <a:gd name="T60" fmla="*/ 6 w 651"/>
                  <a:gd name="T61" fmla="*/ 149 h 634"/>
                  <a:gd name="T62" fmla="*/ 26 w 651"/>
                  <a:gd name="T63" fmla="*/ 210 h 634"/>
                  <a:gd name="T64" fmla="*/ 61 w 651"/>
                  <a:gd name="T65" fmla="*/ 180 h 634"/>
                  <a:gd name="T66" fmla="*/ 89 w 651"/>
                  <a:gd name="T67" fmla="*/ 197 h 634"/>
                  <a:gd name="T68" fmla="*/ 64 w 651"/>
                  <a:gd name="T69" fmla="*/ 306 h 634"/>
                  <a:gd name="T70" fmla="*/ 95 w 651"/>
                  <a:gd name="T71" fmla="*/ 425 h 634"/>
                  <a:gd name="T72" fmla="*/ 73 w 651"/>
                  <a:gd name="T73" fmla="*/ 431 h 634"/>
                  <a:gd name="T74" fmla="*/ 32 w 651"/>
                  <a:gd name="T75" fmla="*/ 400 h 634"/>
                  <a:gd name="T76" fmla="*/ 27 w 651"/>
                  <a:gd name="T77" fmla="*/ 453 h 634"/>
                  <a:gd name="T78" fmla="*/ 69 w 651"/>
                  <a:gd name="T79" fmla="*/ 486 h 634"/>
                  <a:gd name="T80" fmla="*/ 79 w 651"/>
                  <a:gd name="T81" fmla="*/ 449 h 634"/>
                  <a:gd name="T82" fmla="*/ 105 w 651"/>
                  <a:gd name="T83" fmla="*/ 441 h 634"/>
                  <a:gd name="T84" fmla="*/ 249 w 651"/>
                  <a:gd name="T85" fmla="*/ 543 h 634"/>
                  <a:gd name="T86" fmla="*/ 247 w 651"/>
                  <a:gd name="T87" fmla="*/ 569 h 634"/>
                  <a:gd name="T88" fmla="*/ 192 w 651"/>
                  <a:gd name="T89" fmla="*/ 589 h 634"/>
                  <a:gd name="T90" fmla="*/ 241 w 651"/>
                  <a:gd name="T91" fmla="*/ 628 h 634"/>
                  <a:gd name="T92" fmla="*/ 300 w 651"/>
                  <a:gd name="T93" fmla="*/ 609 h 634"/>
                  <a:gd name="T94" fmla="*/ 265 w 651"/>
                  <a:gd name="T95" fmla="*/ 573 h 634"/>
                  <a:gd name="T96" fmla="*/ 267 w 651"/>
                  <a:gd name="T97" fmla="*/ 547 h 634"/>
                  <a:gd name="T98" fmla="*/ 309 w 651"/>
                  <a:gd name="T99" fmla="*/ 550 h 634"/>
                  <a:gd name="T100" fmla="*/ 452 w 651"/>
                  <a:gd name="T101" fmla="*/ 504 h 634"/>
                  <a:gd name="T102" fmla="*/ 460 w 651"/>
                  <a:gd name="T103" fmla="*/ 523 h 634"/>
                  <a:gd name="T104" fmla="*/ 440 w 651"/>
                  <a:gd name="T105" fmla="*/ 567 h 634"/>
                  <a:gd name="T106" fmla="*/ 492 w 651"/>
                  <a:gd name="T107" fmla="*/ 562 h 634"/>
                  <a:gd name="T108" fmla="*/ 516 w 651"/>
                  <a:gd name="T109" fmla="*/ 515 h 634"/>
                  <a:gd name="T110" fmla="*/ 476 w 651"/>
                  <a:gd name="T111" fmla="*/ 513 h 634"/>
                  <a:gd name="T112" fmla="*/ 467 w 651"/>
                  <a:gd name="T113" fmla="*/ 492 h 634"/>
                  <a:gd name="T114" fmla="*/ 532 w 651"/>
                  <a:gd name="T115" fmla="*/ 406 h 634"/>
                  <a:gd name="T116" fmla="*/ 586 w 651"/>
                  <a:gd name="T117" fmla="*/ 424 h 634"/>
                  <a:gd name="T118" fmla="*/ 607 w 651"/>
                  <a:gd name="T119" fmla="*/ 478 h 634"/>
                  <a:gd name="T120" fmla="*/ 646 w 651"/>
                  <a:gd name="T121" fmla="*/ 430 h 634"/>
                  <a:gd name="T122" fmla="*/ 626 w 651"/>
                  <a:gd name="T123" fmla="*/ 371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1" h="634">
                    <a:moveTo>
                      <a:pt x="626" y="371"/>
                    </a:moveTo>
                    <a:cubicBezTo>
                      <a:pt x="612" y="368"/>
                      <a:pt x="598" y="383"/>
                      <a:pt x="590" y="406"/>
                    </a:cubicBezTo>
                    <a:cubicBezTo>
                      <a:pt x="539" y="389"/>
                      <a:pt x="539" y="389"/>
                      <a:pt x="539" y="389"/>
                    </a:cubicBezTo>
                    <a:cubicBezTo>
                      <a:pt x="548" y="363"/>
                      <a:pt x="553" y="335"/>
                      <a:pt x="553" y="306"/>
                    </a:cubicBezTo>
                    <a:cubicBezTo>
                      <a:pt x="553" y="265"/>
                      <a:pt x="544" y="227"/>
                      <a:pt x="526" y="194"/>
                    </a:cubicBezTo>
                    <a:cubicBezTo>
                      <a:pt x="565" y="165"/>
                      <a:pt x="565" y="165"/>
                      <a:pt x="565" y="165"/>
                    </a:cubicBezTo>
                    <a:cubicBezTo>
                      <a:pt x="582" y="180"/>
                      <a:pt x="602" y="185"/>
                      <a:pt x="612" y="176"/>
                    </a:cubicBezTo>
                    <a:cubicBezTo>
                      <a:pt x="622" y="166"/>
                      <a:pt x="615" y="143"/>
                      <a:pt x="597" y="125"/>
                    </a:cubicBezTo>
                    <a:cubicBezTo>
                      <a:pt x="579" y="107"/>
                      <a:pt x="556" y="100"/>
                      <a:pt x="546" y="110"/>
                    </a:cubicBezTo>
                    <a:cubicBezTo>
                      <a:pt x="538" y="118"/>
                      <a:pt x="541" y="135"/>
                      <a:pt x="552" y="151"/>
                    </a:cubicBezTo>
                    <a:cubicBezTo>
                      <a:pt x="517" y="177"/>
                      <a:pt x="517" y="177"/>
                      <a:pt x="517" y="177"/>
                    </a:cubicBezTo>
                    <a:cubicBezTo>
                      <a:pt x="493" y="138"/>
                      <a:pt x="458" y="106"/>
                      <a:pt x="416" y="86"/>
                    </a:cubicBezTo>
                    <a:cubicBezTo>
                      <a:pt x="419" y="55"/>
                      <a:pt x="419" y="55"/>
                      <a:pt x="419" y="55"/>
                    </a:cubicBezTo>
                    <a:cubicBezTo>
                      <a:pt x="435" y="56"/>
                      <a:pt x="448" y="50"/>
                      <a:pt x="450" y="40"/>
                    </a:cubicBezTo>
                    <a:cubicBezTo>
                      <a:pt x="452" y="29"/>
                      <a:pt x="437" y="17"/>
                      <a:pt x="416" y="13"/>
                    </a:cubicBezTo>
                    <a:cubicBezTo>
                      <a:pt x="395" y="9"/>
                      <a:pt x="376" y="15"/>
                      <a:pt x="374" y="27"/>
                    </a:cubicBezTo>
                    <a:cubicBezTo>
                      <a:pt x="372" y="37"/>
                      <a:pt x="384" y="47"/>
                      <a:pt x="401" y="53"/>
                    </a:cubicBezTo>
                    <a:cubicBezTo>
                      <a:pt x="398" y="78"/>
                      <a:pt x="398" y="78"/>
                      <a:pt x="398" y="78"/>
                    </a:cubicBezTo>
                    <a:cubicBezTo>
                      <a:pt x="370" y="67"/>
                      <a:pt x="340" y="61"/>
                      <a:pt x="309" y="61"/>
                    </a:cubicBezTo>
                    <a:cubicBezTo>
                      <a:pt x="280" y="61"/>
                      <a:pt x="252" y="66"/>
                      <a:pt x="226" y="75"/>
                    </a:cubicBezTo>
                    <a:cubicBezTo>
                      <a:pt x="218" y="51"/>
                      <a:pt x="218" y="51"/>
                      <a:pt x="218" y="51"/>
                    </a:cubicBezTo>
                    <a:cubicBezTo>
                      <a:pt x="236" y="45"/>
                      <a:pt x="248" y="33"/>
                      <a:pt x="246" y="22"/>
                    </a:cubicBezTo>
                    <a:cubicBezTo>
                      <a:pt x="244" y="8"/>
                      <a:pt x="222" y="0"/>
                      <a:pt x="196" y="4"/>
                    </a:cubicBezTo>
                    <a:cubicBezTo>
                      <a:pt x="171" y="8"/>
                      <a:pt x="153" y="22"/>
                      <a:pt x="155" y="36"/>
                    </a:cubicBezTo>
                    <a:cubicBezTo>
                      <a:pt x="157" y="49"/>
                      <a:pt x="176" y="57"/>
                      <a:pt x="199" y="5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162" y="103"/>
                      <a:pt x="124" y="137"/>
                      <a:pt x="98" y="180"/>
                    </a:cubicBezTo>
                    <a:cubicBezTo>
                      <a:pt x="67" y="161"/>
                      <a:pt x="67" y="161"/>
                      <a:pt x="67" y="161"/>
                    </a:cubicBezTo>
                    <a:cubicBezTo>
                      <a:pt x="67" y="161"/>
                      <a:pt x="67" y="160"/>
                      <a:pt x="67" y="160"/>
                    </a:cubicBezTo>
                    <a:cubicBezTo>
                      <a:pt x="72" y="129"/>
                      <a:pt x="63" y="102"/>
                      <a:pt x="47" y="99"/>
                    </a:cubicBezTo>
                    <a:cubicBezTo>
                      <a:pt x="30" y="96"/>
                      <a:pt x="12" y="118"/>
                      <a:pt x="6" y="149"/>
                    </a:cubicBezTo>
                    <a:cubicBezTo>
                      <a:pt x="0" y="179"/>
                      <a:pt x="10" y="207"/>
                      <a:pt x="26" y="210"/>
                    </a:cubicBezTo>
                    <a:cubicBezTo>
                      <a:pt x="39" y="212"/>
                      <a:pt x="53" y="199"/>
                      <a:pt x="61" y="180"/>
                    </a:cubicBezTo>
                    <a:cubicBezTo>
                      <a:pt x="89" y="197"/>
                      <a:pt x="89" y="197"/>
                      <a:pt x="89" y="197"/>
                    </a:cubicBezTo>
                    <a:cubicBezTo>
                      <a:pt x="73" y="229"/>
                      <a:pt x="64" y="266"/>
                      <a:pt x="64" y="306"/>
                    </a:cubicBezTo>
                    <a:cubicBezTo>
                      <a:pt x="64" y="349"/>
                      <a:pt x="75" y="389"/>
                      <a:pt x="95" y="425"/>
                    </a:cubicBezTo>
                    <a:cubicBezTo>
                      <a:pt x="73" y="431"/>
                      <a:pt x="73" y="431"/>
                      <a:pt x="73" y="431"/>
                    </a:cubicBezTo>
                    <a:cubicBezTo>
                      <a:pt x="62" y="409"/>
                      <a:pt x="45" y="395"/>
                      <a:pt x="32" y="400"/>
                    </a:cubicBezTo>
                    <a:cubicBezTo>
                      <a:pt x="19" y="406"/>
                      <a:pt x="17" y="430"/>
                      <a:pt x="27" y="453"/>
                    </a:cubicBezTo>
                    <a:cubicBezTo>
                      <a:pt x="37" y="477"/>
                      <a:pt x="56" y="491"/>
                      <a:pt x="69" y="486"/>
                    </a:cubicBezTo>
                    <a:cubicBezTo>
                      <a:pt x="79" y="481"/>
                      <a:pt x="82" y="466"/>
                      <a:pt x="79" y="449"/>
                    </a:cubicBezTo>
                    <a:cubicBezTo>
                      <a:pt x="105" y="441"/>
                      <a:pt x="105" y="441"/>
                      <a:pt x="105" y="441"/>
                    </a:cubicBezTo>
                    <a:cubicBezTo>
                      <a:pt x="138" y="491"/>
                      <a:pt x="189" y="528"/>
                      <a:pt x="249" y="543"/>
                    </a:cubicBezTo>
                    <a:cubicBezTo>
                      <a:pt x="247" y="569"/>
                      <a:pt x="247" y="569"/>
                      <a:pt x="247" y="569"/>
                    </a:cubicBezTo>
                    <a:cubicBezTo>
                      <a:pt x="219" y="565"/>
                      <a:pt x="195" y="574"/>
                      <a:pt x="192" y="589"/>
                    </a:cubicBezTo>
                    <a:cubicBezTo>
                      <a:pt x="189" y="605"/>
                      <a:pt x="211" y="623"/>
                      <a:pt x="241" y="628"/>
                    </a:cubicBezTo>
                    <a:cubicBezTo>
                      <a:pt x="270" y="634"/>
                      <a:pt x="297" y="625"/>
                      <a:pt x="300" y="609"/>
                    </a:cubicBezTo>
                    <a:cubicBezTo>
                      <a:pt x="302" y="595"/>
                      <a:pt x="287" y="581"/>
                      <a:pt x="265" y="573"/>
                    </a:cubicBezTo>
                    <a:cubicBezTo>
                      <a:pt x="267" y="547"/>
                      <a:pt x="267" y="547"/>
                      <a:pt x="267" y="547"/>
                    </a:cubicBezTo>
                    <a:cubicBezTo>
                      <a:pt x="281" y="549"/>
                      <a:pt x="295" y="550"/>
                      <a:pt x="309" y="550"/>
                    </a:cubicBezTo>
                    <a:cubicBezTo>
                      <a:pt x="362" y="550"/>
                      <a:pt x="412" y="533"/>
                      <a:pt x="452" y="504"/>
                    </a:cubicBezTo>
                    <a:cubicBezTo>
                      <a:pt x="460" y="523"/>
                      <a:pt x="460" y="523"/>
                      <a:pt x="460" y="523"/>
                    </a:cubicBezTo>
                    <a:cubicBezTo>
                      <a:pt x="441" y="537"/>
                      <a:pt x="432" y="556"/>
                      <a:pt x="440" y="567"/>
                    </a:cubicBezTo>
                    <a:cubicBezTo>
                      <a:pt x="448" y="579"/>
                      <a:pt x="471" y="577"/>
                      <a:pt x="492" y="562"/>
                    </a:cubicBezTo>
                    <a:cubicBezTo>
                      <a:pt x="514" y="548"/>
                      <a:pt x="524" y="527"/>
                      <a:pt x="516" y="515"/>
                    </a:cubicBezTo>
                    <a:cubicBezTo>
                      <a:pt x="510" y="506"/>
                      <a:pt x="494" y="506"/>
                      <a:pt x="476" y="513"/>
                    </a:cubicBezTo>
                    <a:cubicBezTo>
                      <a:pt x="467" y="492"/>
                      <a:pt x="467" y="492"/>
                      <a:pt x="467" y="492"/>
                    </a:cubicBezTo>
                    <a:cubicBezTo>
                      <a:pt x="495" y="469"/>
                      <a:pt x="517" y="439"/>
                      <a:pt x="532" y="406"/>
                    </a:cubicBezTo>
                    <a:cubicBezTo>
                      <a:pt x="586" y="424"/>
                      <a:pt x="586" y="424"/>
                      <a:pt x="586" y="424"/>
                    </a:cubicBezTo>
                    <a:cubicBezTo>
                      <a:pt x="582" y="452"/>
                      <a:pt x="591" y="475"/>
                      <a:pt x="607" y="478"/>
                    </a:cubicBezTo>
                    <a:cubicBezTo>
                      <a:pt x="623" y="481"/>
                      <a:pt x="640" y="459"/>
                      <a:pt x="646" y="430"/>
                    </a:cubicBezTo>
                    <a:cubicBezTo>
                      <a:pt x="651" y="400"/>
                      <a:pt x="642" y="374"/>
                      <a:pt x="626" y="37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Oval 6"/>
              <p:cNvSpPr>
                <a:spLocks noChangeArrowheads="1"/>
              </p:cNvSpPr>
              <p:nvPr userDrawn="1"/>
            </p:nvSpPr>
            <p:spPr bwMode="auto">
              <a:xfrm>
                <a:off x="794" y="3685"/>
                <a:ext cx="34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Oval 7"/>
              <p:cNvSpPr>
                <a:spLocks noChangeArrowheads="1"/>
              </p:cNvSpPr>
              <p:nvPr userDrawn="1"/>
            </p:nvSpPr>
            <p:spPr bwMode="auto">
              <a:xfrm>
                <a:off x="806" y="3781"/>
                <a:ext cx="33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Oval 8"/>
              <p:cNvSpPr>
                <a:spLocks noChangeArrowheads="1"/>
              </p:cNvSpPr>
              <p:nvPr userDrawn="1"/>
            </p:nvSpPr>
            <p:spPr bwMode="auto">
              <a:xfrm>
                <a:off x="859" y="3655"/>
                <a:ext cx="46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Oval 9"/>
              <p:cNvSpPr>
                <a:spLocks noChangeArrowheads="1"/>
              </p:cNvSpPr>
              <p:nvPr userDrawn="1"/>
            </p:nvSpPr>
            <p:spPr bwMode="auto">
              <a:xfrm>
                <a:off x="882" y="3797"/>
                <a:ext cx="33" cy="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Oval 10"/>
              <p:cNvSpPr>
                <a:spLocks noChangeArrowheads="1"/>
              </p:cNvSpPr>
              <p:nvPr userDrawn="1"/>
            </p:nvSpPr>
            <p:spPr bwMode="auto">
              <a:xfrm>
                <a:off x="859" y="3733"/>
                <a:ext cx="29" cy="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Oval 11"/>
              <p:cNvSpPr>
                <a:spLocks noChangeArrowheads="1"/>
              </p:cNvSpPr>
              <p:nvPr userDrawn="1"/>
            </p:nvSpPr>
            <p:spPr bwMode="auto">
              <a:xfrm>
                <a:off x="758" y="3733"/>
                <a:ext cx="16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2"/>
              <p:cNvSpPr>
                <a:spLocks noEditPoints="1"/>
              </p:cNvSpPr>
              <p:nvPr userDrawn="1"/>
            </p:nvSpPr>
            <p:spPr bwMode="auto">
              <a:xfrm>
                <a:off x="700" y="3608"/>
                <a:ext cx="226" cy="305"/>
              </a:xfrm>
              <a:custGeom>
                <a:avLst/>
                <a:gdLst>
                  <a:gd name="T0" fmla="*/ 228 w 446"/>
                  <a:gd name="T1" fmla="*/ 518 h 603"/>
                  <a:gd name="T2" fmla="*/ 226 w 446"/>
                  <a:gd name="T3" fmla="*/ 544 h 603"/>
                  <a:gd name="T4" fmla="*/ 213 w 446"/>
                  <a:gd name="T5" fmla="*/ 543 h 603"/>
                  <a:gd name="T6" fmla="*/ 171 w 446"/>
                  <a:gd name="T7" fmla="*/ 564 h 603"/>
                  <a:gd name="T8" fmla="*/ 220 w 446"/>
                  <a:gd name="T9" fmla="*/ 603 h 603"/>
                  <a:gd name="T10" fmla="*/ 171 w 446"/>
                  <a:gd name="T11" fmla="*/ 564 h 603"/>
                  <a:gd name="T12" fmla="*/ 213 w 446"/>
                  <a:gd name="T13" fmla="*/ 543 h 603"/>
                  <a:gd name="T14" fmla="*/ 226 w 446"/>
                  <a:gd name="T15" fmla="*/ 544 h 603"/>
                  <a:gd name="T16" fmla="*/ 228 w 446"/>
                  <a:gd name="T17" fmla="*/ 518 h 603"/>
                  <a:gd name="T18" fmla="*/ 228 w 446"/>
                  <a:gd name="T19" fmla="*/ 518 h 603"/>
                  <a:gd name="T20" fmla="*/ 446 w 446"/>
                  <a:gd name="T21" fmla="*/ 467 h 603"/>
                  <a:gd name="T22" fmla="*/ 446 w 446"/>
                  <a:gd name="T23" fmla="*/ 467 h 603"/>
                  <a:gd name="T24" fmla="*/ 446 w 446"/>
                  <a:gd name="T25" fmla="*/ 467 h 603"/>
                  <a:gd name="T26" fmla="*/ 17 w 446"/>
                  <a:gd name="T27" fmla="*/ 374 h 603"/>
                  <a:gd name="T28" fmla="*/ 11 w 446"/>
                  <a:gd name="T29" fmla="*/ 375 h 603"/>
                  <a:gd name="T30" fmla="*/ 0 w 446"/>
                  <a:gd name="T31" fmla="*/ 400 h 603"/>
                  <a:gd name="T32" fmla="*/ 11 w 446"/>
                  <a:gd name="T33" fmla="*/ 375 h 603"/>
                  <a:gd name="T34" fmla="*/ 17 w 446"/>
                  <a:gd name="T35" fmla="*/ 374 h 603"/>
                  <a:gd name="T36" fmla="*/ 52 w 446"/>
                  <a:gd name="T37" fmla="*/ 406 h 603"/>
                  <a:gd name="T38" fmla="*/ 74 w 446"/>
                  <a:gd name="T39" fmla="*/ 400 h 603"/>
                  <a:gd name="T40" fmla="*/ 74 w 446"/>
                  <a:gd name="T41" fmla="*/ 400 h 603"/>
                  <a:gd name="T42" fmla="*/ 52 w 446"/>
                  <a:gd name="T43" fmla="*/ 406 h 603"/>
                  <a:gd name="T44" fmla="*/ 17 w 446"/>
                  <a:gd name="T45" fmla="*/ 374 h 603"/>
                  <a:gd name="T46" fmla="*/ 225 w 446"/>
                  <a:gd name="T47" fmla="*/ 0 h 603"/>
                  <a:gd name="T48" fmla="*/ 197 w 446"/>
                  <a:gd name="T49" fmla="*/ 26 h 603"/>
                  <a:gd name="T50" fmla="*/ 197 w 446"/>
                  <a:gd name="T51" fmla="*/ 26 h 603"/>
                  <a:gd name="T52" fmla="*/ 225 w 446"/>
                  <a:gd name="T53" fmla="*/ 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6" h="603">
                    <a:moveTo>
                      <a:pt x="228" y="518"/>
                    </a:move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22" y="543"/>
                      <a:pt x="217" y="543"/>
                      <a:pt x="213" y="543"/>
                    </a:cubicBezTo>
                    <a:cubicBezTo>
                      <a:pt x="191" y="543"/>
                      <a:pt x="174" y="551"/>
                      <a:pt x="171" y="564"/>
                    </a:cubicBezTo>
                    <a:cubicBezTo>
                      <a:pt x="168" y="580"/>
                      <a:pt x="190" y="598"/>
                      <a:pt x="220" y="603"/>
                    </a:cubicBezTo>
                    <a:cubicBezTo>
                      <a:pt x="190" y="598"/>
                      <a:pt x="168" y="580"/>
                      <a:pt x="171" y="564"/>
                    </a:cubicBezTo>
                    <a:cubicBezTo>
                      <a:pt x="174" y="551"/>
                      <a:pt x="191" y="543"/>
                      <a:pt x="213" y="543"/>
                    </a:cubicBezTo>
                    <a:cubicBezTo>
                      <a:pt x="217" y="543"/>
                      <a:pt x="222" y="543"/>
                      <a:pt x="226" y="544"/>
                    </a:cubicBezTo>
                    <a:cubicBezTo>
                      <a:pt x="228" y="518"/>
                      <a:pt x="228" y="518"/>
                      <a:pt x="228" y="518"/>
                    </a:cubicBezTo>
                    <a:cubicBezTo>
                      <a:pt x="228" y="518"/>
                      <a:pt x="228" y="518"/>
                      <a:pt x="228" y="518"/>
                    </a:cubicBezTo>
                    <a:moveTo>
                      <a:pt x="446" y="467"/>
                    </a:moveTo>
                    <a:cubicBezTo>
                      <a:pt x="446" y="467"/>
                      <a:pt x="446" y="467"/>
                      <a:pt x="446" y="467"/>
                    </a:cubicBezTo>
                    <a:cubicBezTo>
                      <a:pt x="446" y="467"/>
                      <a:pt x="446" y="467"/>
                      <a:pt x="446" y="467"/>
                    </a:cubicBezTo>
                    <a:moveTo>
                      <a:pt x="17" y="374"/>
                    </a:moveTo>
                    <a:cubicBezTo>
                      <a:pt x="15" y="374"/>
                      <a:pt x="13" y="375"/>
                      <a:pt x="11" y="375"/>
                    </a:cubicBezTo>
                    <a:cubicBezTo>
                      <a:pt x="4" y="379"/>
                      <a:pt x="0" y="388"/>
                      <a:pt x="0" y="400"/>
                    </a:cubicBezTo>
                    <a:cubicBezTo>
                      <a:pt x="0" y="388"/>
                      <a:pt x="4" y="379"/>
                      <a:pt x="11" y="375"/>
                    </a:cubicBezTo>
                    <a:cubicBezTo>
                      <a:pt x="13" y="375"/>
                      <a:pt x="15" y="374"/>
                      <a:pt x="17" y="374"/>
                    </a:cubicBezTo>
                    <a:cubicBezTo>
                      <a:pt x="29" y="374"/>
                      <a:pt x="43" y="387"/>
                      <a:pt x="52" y="406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52" y="406"/>
                      <a:pt x="52" y="406"/>
                      <a:pt x="52" y="406"/>
                    </a:cubicBezTo>
                    <a:cubicBezTo>
                      <a:pt x="43" y="387"/>
                      <a:pt x="29" y="374"/>
                      <a:pt x="17" y="374"/>
                    </a:cubicBezTo>
                    <a:moveTo>
                      <a:pt x="225" y="0"/>
                    </a:moveTo>
                    <a:cubicBezTo>
                      <a:pt x="225" y="10"/>
                      <a:pt x="213" y="20"/>
                      <a:pt x="197" y="26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213" y="20"/>
                      <a:pt x="225" y="10"/>
                      <a:pt x="22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Oval 14"/>
              <p:cNvSpPr>
                <a:spLocks noChangeArrowheads="1"/>
              </p:cNvSpPr>
              <p:nvPr userDrawn="1"/>
            </p:nvSpPr>
            <p:spPr bwMode="auto"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4"/>
            <p:cNvGrpSpPr>
              <a:grpSpLocks noChangeAspect="1"/>
            </p:cNvGrpSpPr>
            <p:nvPr userDrawn="1"/>
          </p:nvGrpSpPr>
          <p:grpSpPr bwMode="auto">
            <a:xfrm>
              <a:off x="343773" y="5230743"/>
              <a:ext cx="244778" cy="238122"/>
              <a:chOff x="689" y="3595"/>
              <a:chExt cx="331" cy="322"/>
            </a:xfrm>
            <a:solidFill>
              <a:schemeClr val="accent3"/>
            </a:solidFill>
          </p:grpSpPr>
          <p:sp>
            <p:nvSpPr>
              <p:cNvPr id="40" name="Freeform 5"/>
              <p:cNvSpPr>
                <a:spLocks/>
              </p:cNvSpPr>
              <p:nvPr userDrawn="1"/>
            </p:nvSpPr>
            <p:spPr bwMode="auto">
              <a:xfrm>
                <a:off x="689" y="3595"/>
                <a:ext cx="331" cy="322"/>
              </a:xfrm>
              <a:custGeom>
                <a:avLst/>
                <a:gdLst>
                  <a:gd name="T0" fmla="*/ 626 w 651"/>
                  <a:gd name="T1" fmla="*/ 371 h 634"/>
                  <a:gd name="T2" fmla="*/ 590 w 651"/>
                  <a:gd name="T3" fmla="*/ 406 h 634"/>
                  <a:gd name="T4" fmla="*/ 539 w 651"/>
                  <a:gd name="T5" fmla="*/ 389 h 634"/>
                  <a:gd name="T6" fmla="*/ 553 w 651"/>
                  <a:gd name="T7" fmla="*/ 306 h 634"/>
                  <a:gd name="T8" fmla="*/ 526 w 651"/>
                  <a:gd name="T9" fmla="*/ 194 h 634"/>
                  <a:gd name="T10" fmla="*/ 565 w 651"/>
                  <a:gd name="T11" fmla="*/ 165 h 634"/>
                  <a:gd name="T12" fmla="*/ 612 w 651"/>
                  <a:gd name="T13" fmla="*/ 176 h 634"/>
                  <a:gd name="T14" fmla="*/ 597 w 651"/>
                  <a:gd name="T15" fmla="*/ 125 h 634"/>
                  <a:gd name="T16" fmla="*/ 546 w 651"/>
                  <a:gd name="T17" fmla="*/ 110 h 634"/>
                  <a:gd name="T18" fmla="*/ 552 w 651"/>
                  <a:gd name="T19" fmla="*/ 151 h 634"/>
                  <a:gd name="T20" fmla="*/ 517 w 651"/>
                  <a:gd name="T21" fmla="*/ 177 h 634"/>
                  <a:gd name="T22" fmla="*/ 416 w 651"/>
                  <a:gd name="T23" fmla="*/ 86 h 634"/>
                  <a:gd name="T24" fmla="*/ 419 w 651"/>
                  <a:gd name="T25" fmla="*/ 55 h 634"/>
                  <a:gd name="T26" fmla="*/ 450 w 651"/>
                  <a:gd name="T27" fmla="*/ 40 h 634"/>
                  <a:gd name="T28" fmla="*/ 416 w 651"/>
                  <a:gd name="T29" fmla="*/ 13 h 634"/>
                  <a:gd name="T30" fmla="*/ 374 w 651"/>
                  <a:gd name="T31" fmla="*/ 27 h 634"/>
                  <a:gd name="T32" fmla="*/ 401 w 651"/>
                  <a:gd name="T33" fmla="*/ 53 h 634"/>
                  <a:gd name="T34" fmla="*/ 398 w 651"/>
                  <a:gd name="T35" fmla="*/ 78 h 634"/>
                  <a:gd name="T36" fmla="*/ 309 w 651"/>
                  <a:gd name="T37" fmla="*/ 61 h 634"/>
                  <a:gd name="T38" fmla="*/ 226 w 651"/>
                  <a:gd name="T39" fmla="*/ 75 h 634"/>
                  <a:gd name="T40" fmla="*/ 218 w 651"/>
                  <a:gd name="T41" fmla="*/ 51 h 634"/>
                  <a:gd name="T42" fmla="*/ 246 w 651"/>
                  <a:gd name="T43" fmla="*/ 22 h 634"/>
                  <a:gd name="T44" fmla="*/ 196 w 651"/>
                  <a:gd name="T45" fmla="*/ 4 h 634"/>
                  <a:gd name="T46" fmla="*/ 155 w 651"/>
                  <a:gd name="T47" fmla="*/ 36 h 634"/>
                  <a:gd name="T48" fmla="*/ 199 w 651"/>
                  <a:gd name="T49" fmla="*/ 55 h 634"/>
                  <a:gd name="T50" fmla="*/ 208 w 651"/>
                  <a:gd name="T51" fmla="*/ 82 h 634"/>
                  <a:gd name="T52" fmla="*/ 98 w 651"/>
                  <a:gd name="T53" fmla="*/ 180 h 634"/>
                  <a:gd name="T54" fmla="*/ 67 w 651"/>
                  <a:gd name="T55" fmla="*/ 161 h 634"/>
                  <a:gd name="T56" fmla="*/ 67 w 651"/>
                  <a:gd name="T57" fmla="*/ 160 h 634"/>
                  <a:gd name="T58" fmla="*/ 47 w 651"/>
                  <a:gd name="T59" fmla="*/ 99 h 634"/>
                  <a:gd name="T60" fmla="*/ 6 w 651"/>
                  <a:gd name="T61" fmla="*/ 149 h 634"/>
                  <a:gd name="T62" fmla="*/ 26 w 651"/>
                  <a:gd name="T63" fmla="*/ 210 h 634"/>
                  <a:gd name="T64" fmla="*/ 61 w 651"/>
                  <a:gd name="T65" fmla="*/ 180 h 634"/>
                  <a:gd name="T66" fmla="*/ 89 w 651"/>
                  <a:gd name="T67" fmla="*/ 197 h 634"/>
                  <a:gd name="T68" fmla="*/ 64 w 651"/>
                  <a:gd name="T69" fmla="*/ 306 h 634"/>
                  <a:gd name="T70" fmla="*/ 95 w 651"/>
                  <a:gd name="T71" fmla="*/ 425 h 634"/>
                  <a:gd name="T72" fmla="*/ 73 w 651"/>
                  <a:gd name="T73" fmla="*/ 431 h 634"/>
                  <a:gd name="T74" fmla="*/ 32 w 651"/>
                  <a:gd name="T75" fmla="*/ 400 h 634"/>
                  <a:gd name="T76" fmla="*/ 27 w 651"/>
                  <a:gd name="T77" fmla="*/ 453 h 634"/>
                  <a:gd name="T78" fmla="*/ 69 w 651"/>
                  <a:gd name="T79" fmla="*/ 486 h 634"/>
                  <a:gd name="T80" fmla="*/ 79 w 651"/>
                  <a:gd name="T81" fmla="*/ 449 h 634"/>
                  <a:gd name="T82" fmla="*/ 105 w 651"/>
                  <a:gd name="T83" fmla="*/ 441 h 634"/>
                  <a:gd name="T84" fmla="*/ 249 w 651"/>
                  <a:gd name="T85" fmla="*/ 543 h 634"/>
                  <a:gd name="T86" fmla="*/ 247 w 651"/>
                  <a:gd name="T87" fmla="*/ 569 h 634"/>
                  <a:gd name="T88" fmla="*/ 192 w 651"/>
                  <a:gd name="T89" fmla="*/ 589 h 634"/>
                  <a:gd name="T90" fmla="*/ 241 w 651"/>
                  <a:gd name="T91" fmla="*/ 628 h 634"/>
                  <a:gd name="T92" fmla="*/ 300 w 651"/>
                  <a:gd name="T93" fmla="*/ 609 h 634"/>
                  <a:gd name="T94" fmla="*/ 265 w 651"/>
                  <a:gd name="T95" fmla="*/ 573 h 634"/>
                  <a:gd name="T96" fmla="*/ 267 w 651"/>
                  <a:gd name="T97" fmla="*/ 547 h 634"/>
                  <a:gd name="T98" fmla="*/ 309 w 651"/>
                  <a:gd name="T99" fmla="*/ 550 h 634"/>
                  <a:gd name="T100" fmla="*/ 452 w 651"/>
                  <a:gd name="T101" fmla="*/ 504 h 634"/>
                  <a:gd name="T102" fmla="*/ 460 w 651"/>
                  <a:gd name="T103" fmla="*/ 523 h 634"/>
                  <a:gd name="T104" fmla="*/ 440 w 651"/>
                  <a:gd name="T105" fmla="*/ 567 h 634"/>
                  <a:gd name="T106" fmla="*/ 492 w 651"/>
                  <a:gd name="T107" fmla="*/ 562 h 634"/>
                  <a:gd name="T108" fmla="*/ 516 w 651"/>
                  <a:gd name="T109" fmla="*/ 515 h 634"/>
                  <a:gd name="T110" fmla="*/ 476 w 651"/>
                  <a:gd name="T111" fmla="*/ 513 h 634"/>
                  <a:gd name="T112" fmla="*/ 467 w 651"/>
                  <a:gd name="T113" fmla="*/ 492 h 634"/>
                  <a:gd name="T114" fmla="*/ 532 w 651"/>
                  <a:gd name="T115" fmla="*/ 406 h 634"/>
                  <a:gd name="T116" fmla="*/ 586 w 651"/>
                  <a:gd name="T117" fmla="*/ 424 h 634"/>
                  <a:gd name="T118" fmla="*/ 607 w 651"/>
                  <a:gd name="T119" fmla="*/ 478 h 634"/>
                  <a:gd name="T120" fmla="*/ 646 w 651"/>
                  <a:gd name="T121" fmla="*/ 430 h 634"/>
                  <a:gd name="T122" fmla="*/ 626 w 651"/>
                  <a:gd name="T123" fmla="*/ 371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1" h="634">
                    <a:moveTo>
                      <a:pt x="626" y="371"/>
                    </a:moveTo>
                    <a:cubicBezTo>
                      <a:pt x="612" y="368"/>
                      <a:pt x="598" y="383"/>
                      <a:pt x="590" y="406"/>
                    </a:cubicBezTo>
                    <a:cubicBezTo>
                      <a:pt x="539" y="389"/>
                      <a:pt x="539" y="389"/>
                      <a:pt x="539" y="389"/>
                    </a:cubicBezTo>
                    <a:cubicBezTo>
                      <a:pt x="548" y="363"/>
                      <a:pt x="553" y="335"/>
                      <a:pt x="553" y="306"/>
                    </a:cubicBezTo>
                    <a:cubicBezTo>
                      <a:pt x="553" y="265"/>
                      <a:pt x="544" y="227"/>
                      <a:pt x="526" y="194"/>
                    </a:cubicBezTo>
                    <a:cubicBezTo>
                      <a:pt x="565" y="165"/>
                      <a:pt x="565" y="165"/>
                      <a:pt x="565" y="165"/>
                    </a:cubicBezTo>
                    <a:cubicBezTo>
                      <a:pt x="582" y="180"/>
                      <a:pt x="602" y="185"/>
                      <a:pt x="612" y="176"/>
                    </a:cubicBezTo>
                    <a:cubicBezTo>
                      <a:pt x="622" y="166"/>
                      <a:pt x="615" y="143"/>
                      <a:pt x="597" y="125"/>
                    </a:cubicBezTo>
                    <a:cubicBezTo>
                      <a:pt x="579" y="107"/>
                      <a:pt x="556" y="100"/>
                      <a:pt x="546" y="110"/>
                    </a:cubicBezTo>
                    <a:cubicBezTo>
                      <a:pt x="538" y="118"/>
                      <a:pt x="541" y="135"/>
                      <a:pt x="552" y="151"/>
                    </a:cubicBezTo>
                    <a:cubicBezTo>
                      <a:pt x="517" y="177"/>
                      <a:pt x="517" y="177"/>
                      <a:pt x="517" y="177"/>
                    </a:cubicBezTo>
                    <a:cubicBezTo>
                      <a:pt x="493" y="138"/>
                      <a:pt x="458" y="106"/>
                      <a:pt x="416" y="86"/>
                    </a:cubicBezTo>
                    <a:cubicBezTo>
                      <a:pt x="419" y="55"/>
                      <a:pt x="419" y="55"/>
                      <a:pt x="419" y="55"/>
                    </a:cubicBezTo>
                    <a:cubicBezTo>
                      <a:pt x="435" y="56"/>
                      <a:pt x="448" y="50"/>
                      <a:pt x="450" y="40"/>
                    </a:cubicBezTo>
                    <a:cubicBezTo>
                      <a:pt x="452" y="29"/>
                      <a:pt x="437" y="17"/>
                      <a:pt x="416" y="13"/>
                    </a:cubicBezTo>
                    <a:cubicBezTo>
                      <a:pt x="395" y="9"/>
                      <a:pt x="376" y="15"/>
                      <a:pt x="374" y="27"/>
                    </a:cubicBezTo>
                    <a:cubicBezTo>
                      <a:pt x="372" y="37"/>
                      <a:pt x="384" y="47"/>
                      <a:pt x="401" y="53"/>
                    </a:cubicBezTo>
                    <a:cubicBezTo>
                      <a:pt x="398" y="78"/>
                      <a:pt x="398" y="78"/>
                      <a:pt x="398" y="78"/>
                    </a:cubicBezTo>
                    <a:cubicBezTo>
                      <a:pt x="370" y="67"/>
                      <a:pt x="340" y="61"/>
                      <a:pt x="309" y="61"/>
                    </a:cubicBezTo>
                    <a:cubicBezTo>
                      <a:pt x="280" y="61"/>
                      <a:pt x="252" y="66"/>
                      <a:pt x="226" y="75"/>
                    </a:cubicBezTo>
                    <a:cubicBezTo>
                      <a:pt x="218" y="51"/>
                      <a:pt x="218" y="51"/>
                      <a:pt x="218" y="51"/>
                    </a:cubicBezTo>
                    <a:cubicBezTo>
                      <a:pt x="236" y="45"/>
                      <a:pt x="248" y="33"/>
                      <a:pt x="246" y="22"/>
                    </a:cubicBezTo>
                    <a:cubicBezTo>
                      <a:pt x="244" y="8"/>
                      <a:pt x="222" y="0"/>
                      <a:pt x="196" y="4"/>
                    </a:cubicBezTo>
                    <a:cubicBezTo>
                      <a:pt x="171" y="8"/>
                      <a:pt x="153" y="22"/>
                      <a:pt x="155" y="36"/>
                    </a:cubicBezTo>
                    <a:cubicBezTo>
                      <a:pt x="157" y="49"/>
                      <a:pt x="176" y="57"/>
                      <a:pt x="199" y="5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162" y="103"/>
                      <a:pt x="124" y="137"/>
                      <a:pt x="98" y="180"/>
                    </a:cubicBezTo>
                    <a:cubicBezTo>
                      <a:pt x="67" y="161"/>
                      <a:pt x="67" y="161"/>
                      <a:pt x="67" y="161"/>
                    </a:cubicBezTo>
                    <a:cubicBezTo>
                      <a:pt x="67" y="161"/>
                      <a:pt x="67" y="160"/>
                      <a:pt x="67" y="160"/>
                    </a:cubicBezTo>
                    <a:cubicBezTo>
                      <a:pt x="72" y="129"/>
                      <a:pt x="63" y="102"/>
                      <a:pt x="47" y="99"/>
                    </a:cubicBezTo>
                    <a:cubicBezTo>
                      <a:pt x="30" y="96"/>
                      <a:pt x="12" y="118"/>
                      <a:pt x="6" y="149"/>
                    </a:cubicBezTo>
                    <a:cubicBezTo>
                      <a:pt x="0" y="179"/>
                      <a:pt x="10" y="207"/>
                      <a:pt x="26" y="210"/>
                    </a:cubicBezTo>
                    <a:cubicBezTo>
                      <a:pt x="39" y="212"/>
                      <a:pt x="53" y="199"/>
                      <a:pt x="61" y="180"/>
                    </a:cubicBezTo>
                    <a:cubicBezTo>
                      <a:pt x="89" y="197"/>
                      <a:pt x="89" y="197"/>
                      <a:pt x="89" y="197"/>
                    </a:cubicBezTo>
                    <a:cubicBezTo>
                      <a:pt x="73" y="229"/>
                      <a:pt x="64" y="266"/>
                      <a:pt x="64" y="306"/>
                    </a:cubicBezTo>
                    <a:cubicBezTo>
                      <a:pt x="64" y="349"/>
                      <a:pt x="75" y="389"/>
                      <a:pt x="95" y="425"/>
                    </a:cubicBezTo>
                    <a:cubicBezTo>
                      <a:pt x="73" y="431"/>
                      <a:pt x="73" y="431"/>
                      <a:pt x="73" y="431"/>
                    </a:cubicBezTo>
                    <a:cubicBezTo>
                      <a:pt x="62" y="409"/>
                      <a:pt x="45" y="395"/>
                      <a:pt x="32" y="400"/>
                    </a:cubicBezTo>
                    <a:cubicBezTo>
                      <a:pt x="19" y="406"/>
                      <a:pt x="17" y="430"/>
                      <a:pt x="27" y="453"/>
                    </a:cubicBezTo>
                    <a:cubicBezTo>
                      <a:pt x="37" y="477"/>
                      <a:pt x="56" y="491"/>
                      <a:pt x="69" y="486"/>
                    </a:cubicBezTo>
                    <a:cubicBezTo>
                      <a:pt x="79" y="481"/>
                      <a:pt x="82" y="466"/>
                      <a:pt x="79" y="449"/>
                    </a:cubicBezTo>
                    <a:cubicBezTo>
                      <a:pt x="105" y="441"/>
                      <a:pt x="105" y="441"/>
                      <a:pt x="105" y="441"/>
                    </a:cubicBezTo>
                    <a:cubicBezTo>
                      <a:pt x="138" y="491"/>
                      <a:pt x="189" y="528"/>
                      <a:pt x="249" y="543"/>
                    </a:cubicBezTo>
                    <a:cubicBezTo>
                      <a:pt x="247" y="569"/>
                      <a:pt x="247" y="569"/>
                      <a:pt x="247" y="569"/>
                    </a:cubicBezTo>
                    <a:cubicBezTo>
                      <a:pt x="219" y="565"/>
                      <a:pt x="195" y="574"/>
                      <a:pt x="192" y="589"/>
                    </a:cubicBezTo>
                    <a:cubicBezTo>
                      <a:pt x="189" y="605"/>
                      <a:pt x="211" y="623"/>
                      <a:pt x="241" y="628"/>
                    </a:cubicBezTo>
                    <a:cubicBezTo>
                      <a:pt x="270" y="634"/>
                      <a:pt x="297" y="625"/>
                      <a:pt x="300" y="609"/>
                    </a:cubicBezTo>
                    <a:cubicBezTo>
                      <a:pt x="302" y="595"/>
                      <a:pt x="287" y="581"/>
                      <a:pt x="265" y="573"/>
                    </a:cubicBezTo>
                    <a:cubicBezTo>
                      <a:pt x="267" y="547"/>
                      <a:pt x="267" y="547"/>
                      <a:pt x="267" y="547"/>
                    </a:cubicBezTo>
                    <a:cubicBezTo>
                      <a:pt x="281" y="549"/>
                      <a:pt x="295" y="550"/>
                      <a:pt x="309" y="550"/>
                    </a:cubicBezTo>
                    <a:cubicBezTo>
                      <a:pt x="362" y="550"/>
                      <a:pt x="412" y="533"/>
                      <a:pt x="452" y="504"/>
                    </a:cubicBezTo>
                    <a:cubicBezTo>
                      <a:pt x="460" y="523"/>
                      <a:pt x="460" y="523"/>
                      <a:pt x="460" y="523"/>
                    </a:cubicBezTo>
                    <a:cubicBezTo>
                      <a:pt x="441" y="537"/>
                      <a:pt x="432" y="556"/>
                      <a:pt x="440" y="567"/>
                    </a:cubicBezTo>
                    <a:cubicBezTo>
                      <a:pt x="448" y="579"/>
                      <a:pt x="471" y="577"/>
                      <a:pt x="492" y="562"/>
                    </a:cubicBezTo>
                    <a:cubicBezTo>
                      <a:pt x="514" y="548"/>
                      <a:pt x="524" y="527"/>
                      <a:pt x="516" y="515"/>
                    </a:cubicBezTo>
                    <a:cubicBezTo>
                      <a:pt x="510" y="506"/>
                      <a:pt x="494" y="506"/>
                      <a:pt x="476" y="513"/>
                    </a:cubicBezTo>
                    <a:cubicBezTo>
                      <a:pt x="467" y="492"/>
                      <a:pt x="467" y="492"/>
                      <a:pt x="467" y="492"/>
                    </a:cubicBezTo>
                    <a:cubicBezTo>
                      <a:pt x="495" y="469"/>
                      <a:pt x="517" y="439"/>
                      <a:pt x="532" y="406"/>
                    </a:cubicBezTo>
                    <a:cubicBezTo>
                      <a:pt x="586" y="424"/>
                      <a:pt x="586" y="424"/>
                      <a:pt x="586" y="424"/>
                    </a:cubicBezTo>
                    <a:cubicBezTo>
                      <a:pt x="582" y="452"/>
                      <a:pt x="591" y="475"/>
                      <a:pt x="607" y="478"/>
                    </a:cubicBezTo>
                    <a:cubicBezTo>
                      <a:pt x="623" y="481"/>
                      <a:pt x="640" y="459"/>
                      <a:pt x="646" y="430"/>
                    </a:cubicBezTo>
                    <a:cubicBezTo>
                      <a:pt x="651" y="400"/>
                      <a:pt x="642" y="374"/>
                      <a:pt x="626" y="37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Oval 6"/>
              <p:cNvSpPr>
                <a:spLocks noChangeArrowheads="1"/>
              </p:cNvSpPr>
              <p:nvPr userDrawn="1"/>
            </p:nvSpPr>
            <p:spPr bwMode="auto">
              <a:xfrm>
                <a:off x="794" y="3685"/>
                <a:ext cx="34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7"/>
              <p:cNvSpPr>
                <a:spLocks noChangeArrowheads="1"/>
              </p:cNvSpPr>
              <p:nvPr userDrawn="1"/>
            </p:nvSpPr>
            <p:spPr bwMode="auto">
              <a:xfrm>
                <a:off x="806" y="3781"/>
                <a:ext cx="33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Oval 8"/>
              <p:cNvSpPr>
                <a:spLocks noChangeArrowheads="1"/>
              </p:cNvSpPr>
              <p:nvPr userDrawn="1"/>
            </p:nvSpPr>
            <p:spPr bwMode="auto">
              <a:xfrm>
                <a:off x="859" y="3655"/>
                <a:ext cx="46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Oval 9"/>
              <p:cNvSpPr>
                <a:spLocks noChangeArrowheads="1"/>
              </p:cNvSpPr>
              <p:nvPr userDrawn="1"/>
            </p:nvSpPr>
            <p:spPr bwMode="auto">
              <a:xfrm>
                <a:off x="882" y="3797"/>
                <a:ext cx="33" cy="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Oval 10"/>
              <p:cNvSpPr>
                <a:spLocks noChangeArrowheads="1"/>
              </p:cNvSpPr>
              <p:nvPr userDrawn="1"/>
            </p:nvSpPr>
            <p:spPr bwMode="auto">
              <a:xfrm>
                <a:off x="859" y="3733"/>
                <a:ext cx="29" cy="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Oval 11"/>
              <p:cNvSpPr>
                <a:spLocks noChangeArrowheads="1"/>
              </p:cNvSpPr>
              <p:nvPr userDrawn="1"/>
            </p:nvSpPr>
            <p:spPr bwMode="auto">
              <a:xfrm>
                <a:off x="758" y="3733"/>
                <a:ext cx="16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2"/>
              <p:cNvSpPr>
                <a:spLocks noEditPoints="1"/>
              </p:cNvSpPr>
              <p:nvPr userDrawn="1"/>
            </p:nvSpPr>
            <p:spPr bwMode="auto">
              <a:xfrm>
                <a:off x="700" y="3608"/>
                <a:ext cx="226" cy="305"/>
              </a:xfrm>
              <a:custGeom>
                <a:avLst/>
                <a:gdLst>
                  <a:gd name="T0" fmla="*/ 228 w 446"/>
                  <a:gd name="T1" fmla="*/ 518 h 603"/>
                  <a:gd name="T2" fmla="*/ 226 w 446"/>
                  <a:gd name="T3" fmla="*/ 544 h 603"/>
                  <a:gd name="T4" fmla="*/ 213 w 446"/>
                  <a:gd name="T5" fmla="*/ 543 h 603"/>
                  <a:gd name="T6" fmla="*/ 171 w 446"/>
                  <a:gd name="T7" fmla="*/ 564 h 603"/>
                  <a:gd name="T8" fmla="*/ 220 w 446"/>
                  <a:gd name="T9" fmla="*/ 603 h 603"/>
                  <a:gd name="T10" fmla="*/ 171 w 446"/>
                  <a:gd name="T11" fmla="*/ 564 h 603"/>
                  <a:gd name="T12" fmla="*/ 213 w 446"/>
                  <a:gd name="T13" fmla="*/ 543 h 603"/>
                  <a:gd name="T14" fmla="*/ 226 w 446"/>
                  <a:gd name="T15" fmla="*/ 544 h 603"/>
                  <a:gd name="T16" fmla="*/ 228 w 446"/>
                  <a:gd name="T17" fmla="*/ 518 h 603"/>
                  <a:gd name="T18" fmla="*/ 228 w 446"/>
                  <a:gd name="T19" fmla="*/ 518 h 603"/>
                  <a:gd name="T20" fmla="*/ 446 w 446"/>
                  <a:gd name="T21" fmla="*/ 467 h 603"/>
                  <a:gd name="T22" fmla="*/ 446 w 446"/>
                  <a:gd name="T23" fmla="*/ 467 h 603"/>
                  <a:gd name="T24" fmla="*/ 446 w 446"/>
                  <a:gd name="T25" fmla="*/ 467 h 603"/>
                  <a:gd name="T26" fmla="*/ 17 w 446"/>
                  <a:gd name="T27" fmla="*/ 374 h 603"/>
                  <a:gd name="T28" fmla="*/ 11 w 446"/>
                  <a:gd name="T29" fmla="*/ 375 h 603"/>
                  <a:gd name="T30" fmla="*/ 0 w 446"/>
                  <a:gd name="T31" fmla="*/ 400 h 603"/>
                  <a:gd name="T32" fmla="*/ 11 w 446"/>
                  <a:gd name="T33" fmla="*/ 375 h 603"/>
                  <a:gd name="T34" fmla="*/ 17 w 446"/>
                  <a:gd name="T35" fmla="*/ 374 h 603"/>
                  <a:gd name="T36" fmla="*/ 52 w 446"/>
                  <a:gd name="T37" fmla="*/ 406 h 603"/>
                  <a:gd name="T38" fmla="*/ 74 w 446"/>
                  <a:gd name="T39" fmla="*/ 400 h 603"/>
                  <a:gd name="T40" fmla="*/ 74 w 446"/>
                  <a:gd name="T41" fmla="*/ 400 h 603"/>
                  <a:gd name="T42" fmla="*/ 52 w 446"/>
                  <a:gd name="T43" fmla="*/ 406 h 603"/>
                  <a:gd name="T44" fmla="*/ 17 w 446"/>
                  <a:gd name="T45" fmla="*/ 374 h 603"/>
                  <a:gd name="T46" fmla="*/ 225 w 446"/>
                  <a:gd name="T47" fmla="*/ 0 h 603"/>
                  <a:gd name="T48" fmla="*/ 197 w 446"/>
                  <a:gd name="T49" fmla="*/ 26 h 603"/>
                  <a:gd name="T50" fmla="*/ 197 w 446"/>
                  <a:gd name="T51" fmla="*/ 26 h 603"/>
                  <a:gd name="T52" fmla="*/ 225 w 446"/>
                  <a:gd name="T53" fmla="*/ 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6" h="603">
                    <a:moveTo>
                      <a:pt x="228" y="518"/>
                    </a:move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22" y="543"/>
                      <a:pt x="217" y="543"/>
                      <a:pt x="213" y="543"/>
                    </a:cubicBezTo>
                    <a:cubicBezTo>
                      <a:pt x="191" y="543"/>
                      <a:pt x="174" y="551"/>
                      <a:pt x="171" y="564"/>
                    </a:cubicBezTo>
                    <a:cubicBezTo>
                      <a:pt x="168" y="580"/>
                      <a:pt x="190" y="598"/>
                      <a:pt x="220" y="603"/>
                    </a:cubicBezTo>
                    <a:cubicBezTo>
                      <a:pt x="190" y="598"/>
                      <a:pt x="168" y="580"/>
                      <a:pt x="171" y="564"/>
                    </a:cubicBezTo>
                    <a:cubicBezTo>
                      <a:pt x="174" y="551"/>
                      <a:pt x="191" y="543"/>
                      <a:pt x="213" y="543"/>
                    </a:cubicBezTo>
                    <a:cubicBezTo>
                      <a:pt x="217" y="543"/>
                      <a:pt x="222" y="543"/>
                      <a:pt x="226" y="544"/>
                    </a:cubicBezTo>
                    <a:cubicBezTo>
                      <a:pt x="228" y="518"/>
                      <a:pt x="228" y="518"/>
                      <a:pt x="228" y="518"/>
                    </a:cubicBezTo>
                    <a:cubicBezTo>
                      <a:pt x="228" y="518"/>
                      <a:pt x="228" y="518"/>
                      <a:pt x="228" y="518"/>
                    </a:cubicBezTo>
                    <a:moveTo>
                      <a:pt x="446" y="467"/>
                    </a:moveTo>
                    <a:cubicBezTo>
                      <a:pt x="446" y="467"/>
                      <a:pt x="446" y="467"/>
                      <a:pt x="446" y="467"/>
                    </a:cubicBezTo>
                    <a:cubicBezTo>
                      <a:pt x="446" y="467"/>
                      <a:pt x="446" y="467"/>
                      <a:pt x="446" y="467"/>
                    </a:cubicBezTo>
                    <a:moveTo>
                      <a:pt x="17" y="374"/>
                    </a:moveTo>
                    <a:cubicBezTo>
                      <a:pt x="15" y="374"/>
                      <a:pt x="13" y="375"/>
                      <a:pt x="11" y="375"/>
                    </a:cubicBezTo>
                    <a:cubicBezTo>
                      <a:pt x="4" y="379"/>
                      <a:pt x="0" y="388"/>
                      <a:pt x="0" y="400"/>
                    </a:cubicBezTo>
                    <a:cubicBezTo>
                      <a:pt x="0" y="388"/>
                      <a:pt x="4" y="379"/>
                      <a:pt x="11" y="375"/>
                    </a:cubicBezTo>
                    <a:cubicBezTo>
                      <a:pt x="13" y="375"/>
                      <a:pt x="15" y="374"/>
                      <a:pt x="17" y="374"/>
                    </a:cubicBezTo>
                    <a:cubicBezTo>
                      <a:pt x="29" y="374"/>
                      <a:pt x="43" y="387"/>
                      <a:pt x="52" y="406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52" y="406"/>
                      <a:pt x="52" y="406"/>
                      <a:pt x="52" y="406"/>
                    </a:cubicBezTo>
                    <a:cubicBezTo>
                      <a:pt x="43" y="387"/>
                      <a:pt x="29" y="374"/>
                      <a:pt x="17" y="374"/>
                    </a:cubicBezTo>
                    <a:moveTo>
                      <a:pt x="225" y="0"/>
                    </a:moveTo>
                    <a:cubicBezTo>
                      <a:pt x="225" y="10"/>
                      <a:pt x="213" y="20"/>
                      <a:pt x="197" y="26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213" y="20"/>
                      <a:pt x="225" y="10"/>
                      <a:pt x="22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Oval 14"/>
              <p:cNvSpPr>
                <a:spLocks noChangeArrowheads="1"/>
              </p:cNvSpPr>
              <p:nvPr userDrawn="1"/>
            </p:nvSpPr>
            <p:spPr bwMode="auto"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4"/>
            <p:cNvGrpSpPr>
              <a:grpSpLocks noChangeAspect="1"/>
            </p:cNvGrpSpPr>
            <p:nvPr userDrawn="1"/>
          </p:nvGrpSpPr>
          <p:grpSpPr bwMode="auto">
            <a:xfrm>
              <a:off x="547385" y="5691349"/>
              <a:ext cx="244778" cy="238122"/>
              <a:chOff x="689" y="3595"/>
              <a:chExt cx="331" cy="322"/>
            </a:xfrm>
            <a:solidFill>
              <a:schemeClr val="accent3"/>
            </a:solidFill>
          </p:grpSpPr>
          <p:sp>
            <p:nvSpPr>
              <p:cNvPr id="31" name="Freeform 5"/>
              <p:cNvSpPr>
                <a:spLocks/>
              </p:cNvSpPr>
              <p:nvPr userDrawn="1"/>
            </p:nvSpPr>
            <p:spPr bwMode="auto">
              <a:xfrm>
                <a:off x="689" y="3595"/>
                <a:ext cx="331" cy="322"/>
              </a:xfrm>
              <a:custGeom>
                <a:avLst/>
                <a:gdLst>
                  <a:gd name="T0" fmla="*/ 626 w 651"/>
                  <a:gd name="T1" fmla="*/ 371 h 634"/>
                  <a:gd name="T2" fmla="*/ 590 w 651"/>
                  <a:gd name="T3" fmla="*/ 406 h 634"/>
                  <a:gd name="T4" fmla="*/ 539 w 651"/>
                  <a:gd name="T5" fmla="*/ 389 h 634"/>
                  <a:gd name="T6" fmla="*/ 553 w 651"/>
                  <a:gd name="T7" fmla="*/ 306 h 634"/>
                  <a:gd name="T8" fmla="*/ 526 w 651"/>
                  <a:gd name="T9" fmla="*/ 194 h 634"/>
                  <a:gd name="T10" fmla="*/ 565 w 651"/>
                  <a:gd name="T11" fmla="*/ 165 h 634"/>
                  <a:gd name="T12" fmla="*/ 612 w 651"/>
                  <a:gd name="T13" fmla="*/ 176 h 634"/>
                  <a:gd name="T14" fmla="*/ 597 w 651"/>
                  <a:gd name="T15" fmla="*/ 125 h 634"/>
                  <a:gd name="T16" fmla="*/ 546 w 651"/>
                  <a:gd name="T17" fmla="*/ 110 h 634"/>
                  <a:gd name="T18" fmla="*/ 552 w 651"/>
                  <a:gd name="T19" fmla="*/ 151 h 634"/>
                  <a:gd name="T20" fmla="*/ 517 w 651"/>
                  <a:gd name="T21" fmla="*/ 177 h 634"/>
                  <a:gd name="T22" fmla="*/ 416 w 651"/>
                  <a:gd name="T23" fmla="*/ 86 h 634"/>
                  <a:gd name="T24" fmla="*/ 419 w 651"/>
                  <a:gd name="T25" fmla="*/ 55 h 634"/>
                  <a:gd name="T26" fmla="*/ 450 w 651"/>
                  <a:gd name="T27" fmla="*/ 40 h 634"/>
                  <a:gd name="T28" fmla="*/ 416 w 651"/>
                  <a:gd name="T29" fmla="*/ 13 h 634"/>
                  <a:gd name="T30" fmla="*/ 374 w 651"/>
                  <a:gd name="T31" fmla="*/ 27 h 634"/>
                  <a:gd name="T32" fmla="*/ 401 w 651"/>
                  <a:gd name="T33" fmla="*/ 53 h 634"/>
                  <a:gd name="T34" fmla="*/ 398 w 651"/>
                  <a:gd name="T35" fmla="*/ 78 h 634"/>
                  <a:gd name="T36" fmla="*/ 309 w 651"/>
                  <a:gd name="T37" fmla="*/ 61 h 634"/>
                  <a:gd name="T38" fmla="*/ 226 w 651"/>
                  <a:gd name="T39" fmla="*/ 75 h 634"/>
                  <a:gd name="T40" fmla="*/ 218 w 651"/>
                  <a:gd name="T41" fmla="*/ 51 h 634"/>
                  <a:gd name="T42" fmla="*/ 246 w 651"/>
                  <a:gd name="T43" fmla="*/ 22 h 634"/>
                  <a:gd name="T44" fmla="*/ 196 w 651"/>
                  <a:gd name="T45" fmla="*/ 4 h 634"/>
                  <a:gd name="T46" fmla="*/ 155 w 651"/>
                  <a:gd name="T47" fmla="*/ 36 h 634"/>
                  <a:gd name="T48" fmla="*/ 199 w 651"/>
                  <a:gd name="T49" fmla="*/ 55 h 634"/>
                  <a:gd name="T50" fmla="*/ 208 w 651"/>
                  <a:gd name="T51" fmla="*/ 82 h 634"/>
                  <a:gd name="T52" fmla="*/ 98 w 651"/>
                  <a:gd name="T53" fmla="*/ 180 h 634"/>
                  <a:gd name="T54" fmla="*/ 67 w 651"/>
                  <a:gd name="T55" fmla="*/ 161 h 634"/>
                  <a:gd name="T56" fmla="*/ 67 w 651"/>
                  <a:gd name="T57" fmla="*/ 160 h 634"/>
                  <a:gd name="T58" fmla="*/ 47 w 651"/>
                  <a:gd name="T59" fmla="*/ 99 h 634"/>
                  <a:gd name="T60" fmla="*/ 6 w 651"/>
                  <a:gd name="T61" fmla="*/ 149 h 634"/>
                  <a:gd name="T62" fmla="*/ 26 w 651"/>
                  <a:gd name="T63" fmla="*/ 210 h 634"/>
                  <a:gd name="T64" fmla="*/ 61 w 651"/>
                  <a:gd name="T65" fmla="*/ 180 h 634"/>
                  <a:gd name="T66" fmla="*/ 89 w 651"/>
                  <a:gd name="T67" fmla="*/ 197 h 634"/>
                  <a:gd name="T68" fmla="*/ 64 w 651"/>
                  <a:gd name="T69" fmla="*/ 306 h 634"/>
                  <a:gd name="T70" fmla="*/ 95 w 651"/>
                  <a:gd name="T71" fmla="*/ 425 h 634"/>
                  <a:gd name="T72" fmla="*/ 73 w 651"/>
                  <a:gd name="T73" fmla="*/ 431 h 634"/>
                  <a:gd name="T74" fmla="*/ 32 w 651"/>
                  <a:gd name="T75" fmla="*/ 400 h 634"/>
                  <a:gd name="T76" fmla="*/ 27 w 651"/>
                  <a:gd name="T77" fmla="*/ 453 h 634"/>
                  <a:gd name="T78" fmla="*/ 69 w 651"/>
                  <a:gd name="T79" fmla="*/ 486 h 634"/>
                  <a:gd name="T80" fmla="*/ 79 w 651"/>
                  <a:gd name="T81" fmla="*/ 449 h 634"/>
                  <a:gd name="T82" fmla="*/ 105 w 651"/>
                  <a:gd name="T83" fmla="*/ 441 h 634"/>
                  <a:gd name="T84" fmla="*/ 249 w 651"/>
                  <a:gd name="T85" fmla="*/ 543 h 634"/>
                  <a:gd name="T86" fmla="*/ 247 w 651"/>
                  <a:gd name="T87" fmla="*/ 569 h 634"/>
                  <a:gd name="T88" fmla="*/ 192 w 651"/>
                  <a:gd name="T89" fmla="*/ 589 h 634"/>
                  <a:gd name="T90" fmla="*/ 241 w 651"/>
                  <a:gd name="T91" fmla="*/ 628 h 634"/>
                  <a:gd name="T92" fmla="*/ 300 w 651"/>
                  <a:gd name="T93" fmla="*/ 609 h 634"/>
                  <a:gd name="T94" fmla="*/ 265 w 651"/>
                  <a:gd name="T95" fmla="*/ 573 h 634"/>
                  <a:gd name="T96" fmla="*/ 267 w 651"/>
                  <a:gd name="T97" fmla="*/ 547 h 634"/>
                  <a:gd name="T98" fmla="*/ 309 w 651"/>
                  <a:gd name="T99" fmla="*/ 550 h 634"/>
                  <a:gd name="T100" fmla="*/ 452 w 651"/>
                  <a:gd name="T101" fmla="*/ 504 h 634"/>
                  <a:gd name="T102" fmla="*/ 460 w 651"/>
                  <a:gd name="T103" fmla="*/ 523 h 634"/>
                  <a:gd name="T104" fmla="*/ 440 w 651"/>
                  <a:gd name="T105" fmla="*/ 567 h 634"/>
                  <a:gd name="T106" fmla="*/ 492 w 651"/>
                  <a:gd name="T107" fmla="*/ 562 h 634"/>
                  <a:gd name="T108" fmla="*/ 516 w 651"/>
                  <a:gd name="T109" fmla="*/ 515 h 634"/>
                  <a:gd name="T110" fmla="*/ 476 w 651"/>
                  <a:gd name="T111" fmla="*/ 513 h 634"/>
                  <a:gd name="T112" fmla="*/ 467 w 651"/>
                  <a:gd name="T113" fmla="*/ 492 h 634"/>
                  <a:gd name="T114" fmla="*/ 532 w 651"/>
                  <a:gd name="T115" fmla="*/ 406 h 634"/>
                  <a:gd name="T116" fmla="*/ 586 w 651"/>
                  <a:gd name="T117" fmla="*/ 424 h 634"/>
                  <a:gd name="T118" fmla="*/ 607 w 651"/>
                  <a:gd name="T119" fmla="*/ 478 h 634"/>
                  <a:gd name="T120" fmla="*/ 646 w 651"/>
                  <a:gd name="T121" fmla="*/ 430 h 634"/>
                  <a:gd name="T122" fmla="*/ 626 w 651"/>
                  <a:gd name="T123" fmla="*/ 371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1" h="634">
                    <a:moveTo>
                      <a:pt x="626" y="371"/>
                    </a:moveTo>
                    <a:cubicBezTo>
                      <a:pt x="612" y="368"/>
                      <a:pt x="598" y="383"/>
                      <a:pt x="590" y="406"/>
                    </a:cubicBezTo>
                    <a:cubicBezTo>
                      <a:pt x="539" y="389"/>
                      <a:pt x="539" y="389"/>
                      <a:pt x="539" y="389"/>
                    </a:cubicBezTo>
                    <a:cubicBezTo>
                      <a:pt x="548" y="363"/>
                      <a:pt x="553" y="335"/>
                      <a:pt x="553" y="306"/>
                    </a:cubicBezTo>
                    <a:cubicBezTo>
                      <a:pt x="553" y="265"/>
                      <a:pt x="544" y="227"/>
                      <a:pt x="526" y="194"/>
                    </a:cubicBezTo>
                    <a:cubicBezTo>
                      <a:pt x="565" y="165"/>
                      <a:pt x="565" y="165"/>
                      <a:pt x="565" y="165"/>
                    </a:cubicBezTo>
                    <a:cubicBezTo>
                      <a:pt x="582" y="180"/>
                      <a:pt x="602" y="185"/>
                      <a:pt x="612" y="176"/>
                    </a:cubicBezTo>
                    <a:cubicBezTo>
                      <a:pt x="622" y="166"/>
                      <a:pt x="615" y="143"/>
                      <a:pt x="597" y="125"/>
                    </a:cubicBezTo>
                    <a:cubicBezTo>
                      <a:pt x="579" y="107"/>
                      <a:pt x="556" y="100"/>
                      <a:pt x="546" y="110"/>
                    </a:cubicBezTo>
                    <a:cubicBezTo>
                      <a:pt x="538" y="118"/>
                      <a:pt x="541" y="135"/>
                      <a:pt x="552" y="151"/>
                    </a:cubicBezTo>
                    <a:cubicBezTo>
                      <a:pt x="517" y="177"/>
                      <a:pt x="517" y="177"/>
                      <a:pt x="517" y="177"/>
                    </a:cubicBezTo>
                    <a:cubicBezTo>
                      <a:pt x="493" y="138"/>
                      <a:pt x="458" y="106"/>
                      <a:pt x="416" y="86"/>
                    </a:cubicBezTo>
                    <a:cubicBezTo>
                      <a:pt x="419" y="55"/>
                      <a:pt x="419" y="55"/>
                      <a:pt x="419" y="55"/>
                    </a:cubicBezTo>
                    <a:cubicBezTo>
                      <a:pt x="435" y="56"/>
                      <a:pt x="448" y="50"/>
                      <a:pt x="450" y="40"/>
                    </a:cubicBezTo>
                    <a:cubicBezTo>
                      <a:pt x="452" y="29"/>
                      <a:pt x="437" y="17"/>
                      <a:pt x="416" y="13"/>
                    </a:cubicBezTo>
                    <a:cubicBezTo>
                      <a:pt x="395" y="9"/>
                      <a:pt x="376" y="15"/>
                      <a:pt x="374" y="27"/>
                    </a:cubicBezTo>
                    <a:cubicBezTo>
                      <a:pt x="372" y="37"/>
                      <a:pt x="384" y="47"/>
                      <a:pt x="401" y="53"/>
                    </a:cubicBezTo>
                    <a:cubicBezTo>
                      <a:pt x="398" y="78"/>
                      <a:pt x="398" y="78"/>
                      <a:pt x="398" y="78"/>
                    </a:cubicBezTo>
                    <a:cubicBezTo>
                      <a:pt x="370" y="67"/>
                      <a:pt x="340" y="61"/>
                      <a:pt x="309" y="61"/>
                    </a:cubicBezTo>
                    <a:cubicBezTo>
                      <a:pt x="280" y="61"/>
                      <a:pt x="252" y="66"/>
                      <a:pt x="226" y="75"/>
                    </a:cubicBezTo>
                    <a:cubicBezTo>
                      <a:pt x="218" y="51"/>
                      <a:pt x="218" y="51"/>
                      <a:pt x="218" y="51"/>
                    </a:cubicBezTo>
                    <a:cubicBezTo>
                      <a:pt x="236" y="45"/>
                      <a:pt x="248" y="33"/>
                      <a:pt x="246" y="22"/>
                    </a:cubicBezTo>
                    <a:cubicBezTo>
                      <a:pt x="244" y="8"/>
                      <a:pt x="222" y="0"/>
                      <a:pt x="196" y="4"/>
                    </a:cubicBezTo>
                    <a:cubicBezTo>
                      <a:pt x="171" y="8"/>
                      <a:pt x="153" y="22"/>
                      <a:pt x="155" y="36"/>
                    </a:cubicBezTo>
                    <a:cubicBezTo>
                      <a:pt x="157" y="49"/>
                      <a:pt x="176" y="57"/>
                      <a:pt x="199" y="5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162" y="103"/>
                      <a:pt x="124" y="137"/>
                      <a:pt x="98" y="180"/>
                    </a:cubicBezTo>
                    <a:cubicBezTo>
                      <a:pt x="67" y="161"/>
                      <a:pt x="67" y="161"/>
                      <a:pt x="67" y="161"/>
                    </a:cubicBezTo>
                    <a:cubicBezTo>
                      <a:pt x="67" y="161"/>
                      <a:pt x="67" y="160"/>
                      <a:pt x="67" y="160"/>
                    </a:cubicBezTo>
                    <a:cubicBezTo>
                      <a:pt x="72" y="129"/>
                      <a:pt x="63" y="102"/>
                      <a:pt x="47" y="99"/>
                    </a:cubicBezTo>
                    <a:cubicBezTo>
                      <a:pt x="30" y="96"/>
                      <a:pt x="12" y="118"/>
                      <a:pt x="6" y="149"/>
                    </a:cubicBezTo>
                    <a:cubicBezTo>
                      <a:pt x="0" y="179"/>
                      <a:pt x="10" y="207"/>
                      <a:pt x="26" y="210"/>
                    </a:cubicBezTo>
                    <a:cubicBezTo>
                      <a:pt x="39" y="212"/>
                      <a:pt x="53" y="199"/>
                      <a:pt x="61" y="180"/>
                    </a:cubicBezTo>
                    <a:cubicBezTo>
                      <a:pt x="89" y="197"/>
                      <a:pt x="89" y="197"/>
                      <a:pt x="89" y="197"/>
                    </a:cubicBezTo>
                    <a:cubicBezTo>
                      <a:pt x="73" y="229"/>
                      <a:pt x="64" y="266"/>
                      <a:pt x="64" y="306"/>
                    </a:cubicBezTo>
                    <a:cubicBezTo>
                      <a:pt x="64" y="349"/>
                      <a:pt x="75" y="389"/>
                      <a:pt x="95" y="425"/>
                    </a:cubicBezTo>
                    <a:cubicBezTo>
                      <a:pt x="73" y="431"/>
                      <a:pt x="73" y="431"/>
                      <a:pt x="73" y="431"/>
                    </a:cubicBezTo>
                    <a:cubicBezTo>
                      <a:pt x="62" y="409"/>
                      <a:pt x="45" y="395"/>
                      <a:pt x="32" y="400"/>
                    </a:cubicBezTo>
                    <a:cubicBezTo>
                      <a:pt x="19" y="406"/>
                      <a:pt x="17" y="430"/>
                      <a:pt x="27" y="453"/>
                    </a:cubicBezTo>
                    <a:cubicBezTo>
                      <a:pt x="37" y="477"/>
                      <a:pt x="56" y="491"/>
                      <a:pt x="69" y="486"/>
                    </a:cubicBezTo>
                    <a:cubicBezTo>
                      <a:pt x="79" y="481"/>
                      <a:pt x="82" y="466"/>
                      <a:pt x="79" y="449"/>
                    </a:cubicBezTo>
                    <a:cubicBezTo>
                      <a:pt x="105" y="441"/>
                      <a:pt x="105" y="441"/>
                      <a:pt x="105" y="441"/>
                    </a:cubicBezTo>
                    <a:cubicBezTo>
                      <a:pt x="138" y="491"/>
                      <a:pt x="189" y="528"/>
                      <a:pt x="249" y="543"/>
                    </a:cubicBezTo>
                    <a:cubicBezTo>
                      <a:pt x="247" y="569"/>
                      <a:pt x="247" y="569"/>
                      <a:pt x="247" y="569"/>
                    </a:cubicBezTo>
                    <a:cubicBezTo>
                      <a:pt x="219" y="565"/>
                      <a:pt x="195" y="574"/>
                      <a:pt x="192" y="589"/>
                    </a:cubicBezTo>
                    <a:cubicBezTo>
                      <a:pt x="189" y="605"/>
                      <a:pt x="211" y="623"/>
                      <a:pt x="241" y="628"/>
                    </a:cubicBezTo>
                    <a:cubicBezTo>
                      <a:pt x="270" y="634"/>
                      <a:pt x="297" y="625"/>
                      <a:pt x="300" y="609"/>
                    </a:cubicBezTo>
                    <a:cubicBezTo>
                      <a:pt x="302" y="595"/>
                      <a:pt x="287" y="581"/>
                      <a:pt x="265" y="573"/>
                    </a:cubicBezTo>
                    <a:cubicBezTo>
                      <a:pt x="267" y="547"/>
                      <a:pt x="267" y="547"/>
                      <a:pt x="267" y="547"/>
                    </a:cubicBezTo>
                    <a:cubicBezTo>
                      <a:pt x="281" y="549"/>
                      <a:pt x="295" y="550"/>
                      <a:pt x="309" y="550"/>
                    </a:cubicBezTo>
                    <a:cubicBezTo>
                      <a:pt x="362" y="550"/>
                      <a:pt x="412" y="533"/>
                      <a:pt x="452" y="504"/>
                    </a:cubicBezTo>
                    <a:cubicBezTo>
                      <a:pt x="460" y="523"/>
                      <a:pt x="460" y="523"/>
                      <a:pt x="460" y="523"/>
                    </a:cubicBezTo>
                    <a:cubicBezTo>
                      <a:pt x="441" y="537"/>
                      <a:pt x="432" y="556"/>
                      <a:pt x="440" y="567"/>
                    </a:cubicBezTo>
                    <a:cubicBezTo>
                      <a:pt x="448" y="579"/>
                      <a:pt x="471" y="577"/>
                      <a:pt x="492" y="562"/>
                    </a:cubicBezTo>
                    <a:cubicBezTo>
                      <a:pt x="514" y="548"/>
                      <a:pt x="524" y="527"/>
                      <a:pt x="516" y="515"/>
                    </a:cubicBezTo>
                    <a:cubicBezTo>
                      <a:pt x="510" y="506"/>
                      <a:pt x="494" y="506"/>
                      <a:pt x="476" y="513"/>
                    </a:cubicBezTo>
                    <a:cubicBezTo>
                      <a:pt x="467" y="492"/>
                      <a:pt x="467" y="492"/>
                      <a:pt x="467" y="492"/>
                    </a:cubicBezTo>
                    <a:cubicBezTo>
                      <a:pt x="495" y="469"/>
                      <a:pt x="517" y="439"/>
                      <a:pt x="532" y="406"/>
                    </a:cubicBezTo>
                    <a:cubicBezTo>
                      <a:pt x="586" y="424"/>
                      <a:pt x="586" y="424"/>
                      <a:pt x="586" y="424"/>
                    </a:cubicBezTo>
                    <a:cubicBezTo>
                      <a:pt x="582" y="452"/>
                      <a:pt x="591" y="475"/>
                      <a:pt x="607" y="478"/>
                    </a:cubicBezTo>
                    <a:cubicBezTo>
                      <a:pt x="623" y="481"/>
                      <a:pt x="640" y="459"/>
                      <a:pt x="646" y="430"/>
                    </a:cubicBezTo>
                    <a:cubicBezTo>
                      <a:pt x="651" y="400"/>
                      <a:pt x="642" y="374"/>
                      <a:pt x="626" y="37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Oval 6"/>
              <p:cNvSpPr>
                <a:spLocks noChangeArrowheads="1"/>
              </p:cNvSpPr>
              <p:nvPr userDrawn="1"/>
            </p:nvSpPr>
            <p:spPr bwMode="auto">
              <a:xfrm>
                <a:off x="794" y="3685"/>
                <a:ext cx="34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Oval 7"/>
              <p:cNvSpPr>
                <a:spLocks noChangeArrowheads="1"/>
              </p:cNvSpPr>
              <p:nvPr userDrawn="1"/>
            </p:nvSpPr>
            <p:spPr bwMode="auto">
              <a:xfrm>
                <a:off x="806" y="3781"/>
                <a:ext cx="33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Oval 8"/>
              <p:cNvSpPr>
                <a:spLocks noChangeArrowheads="1"/>
              </p:cNvSpPr>
              <p:nvPr userDrawn="1"/>
            </p:nvSpPr>
            <p:spPr bwMode="auto">
              <a:xfrm>
                <a:off x="859" y="3655"/>
                <a:ext cx="46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Oval 9"/>
              <p:cNvSpPr>
                <a:spLocks noChangeArrowheads="1"/>
              </p:cNvSpPr>
              <p:nvPr userDrawn="1"/>
            </p:nvSpPr>
            <p:spPr bwMode="auto">
              <a:xfrm>
                <a:off x="882" y="3797"/>
                <a:ext cx="33" cy="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Oval 10"/>
              <p:cNvSpPr>
                <a:spLocks noChangeArrowheads="1"/>
              </p:cNvSpPr>
              <p:nvPr userDrawn="1"/>
            </p:nvSpPr>
            <p:spPr bwMode="auto">
              <a:xfrm>
                <a:off x="859" y="3733"/>
                <a:ext cx="29" cy="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Oval 11"/>
              <p:cNvSpPr>
                <a:spLocks noChangeArrowheads="1"/>
              </p:cNvSpPr>
              <p:nvPr userDrawn="1"/>
            </p:nvSpPr>
            <p:spPr bwMode="auto">
              <a:xfrm>
                <a:off x="758" y="3733"/>
                <a:ext cx="16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2"/>
              <p:cNvSpPr>
                <a:spLocks noEditPoints="1"/>
              </p:cNvSpPr>
              <p:nvPr userDrawn="1"/>
            </p:nvSpPr>
            <p:spPr bwMode="auto">
              <a:xfrm>
                <a:off x="700" y="3608"/>
                <a:ext cx="226" cy="305"/>
              </a:xfrm>
              <a:custGeom>
                <a:avLst/>
                <a:gdLst>
                  <a:gd name="T0" fmla="*/ 228 w 446"/>
                  <a:gd name="T1" fmla="*/ 518 h 603"/>
                  <a:gd name="T2" fmla="*/ 226 w 446"/>
                  <a:gd name="T3" fmla="*/ 544 h 603"/>
                  <a:gd name="T4" fmla="*/ 213 w 446"/>
                  <a:gd name="T5" fmla="*/ 543 h 603"/>
                  <a:gd name="T6" fmla="*/ 171 w 446"/>
                  <a:gd name="T7" fmla="*/ 564 h 603"/>
                  <a:gd name="T8" fmla="*/ 220 w 446"/>
                  <a:gd name="T9" fmla="*/ 603 h 603"/>
                  <a:gd name="T10" fmla="*/ 171 w 446"/>
                  <a:gd name="T11" fmla="*/ 564 h 603"/>
                  <a:gd name="T12" fmla="*/ 213 w 446"/>
                  <a:gd name="T13" fmla="*/ 543 h 603"/>
                  <a:gd name="T14" fmla="*/ 226 w 446"/>
                  <a:gd name="T15" fmla="*/ 544 h 603"/>
                  <a:gd name="T16" fmla="*/ 228 w 446"/>
                  <a:gd name="T17" fmla="*/ 518 h 603"/>
                  <a:gd name="T18" fmla="*/ 228 w 446"/>
                  <a:gd name="T19" fmla="*/ 518 h 603"/>
                  <a:gd name="T20" fmla="*/ 446 w 446"/>
                  <a:gd name="T21" fmla="*/ 467 h 603"/>
                  <a:gd name="T22" fmla="*/ 446 w 446"/>
                  <a:gd name="T23" fmla="*/ 467 h 603"/>
                  <a:gd name="T24" fmla="*/ 446 w 446"/>
                  <a:gd name="T25" fmla="*/ 467 h 603"/>
                  <a:gd name="T26" fmla="*/ 17 w 446"/>
                  <a:gd name="T27" fmla="*/ 374 h 603"/>
                  <a:gd name="T28" fmla="*/ 11 w 446"/>
                  <a:gd name="T29" fmla="*/ 375 h 603"/>
                  <a:gd name="T30" fmla="*/ 0 w 446"/>
                  <a:gd name="T31" fmla="*/ 400 h 603"/>
                  <a:gd name="T32" fmla="*/ 11 w 446"/>
                  <a:gd name="T33" fmla="*/ 375 h 603"/>
                  <a:gd name="T34" fmla="*/ 17 w 446"/>
                  <a:gd name="T35" fmla="*/ 374 h 603"/>
                  <a:gd name="T36" fmla="*/ 52 w 446"/>
                  <a:gd name="T37" fmla="*/ 406 h 603"/>
                  <a:gd name="T38" fmla="*/ 74 w 446"/>
                  <a:gd name="T39" fmla="*/ 400 h 603"/>
                  <a:gd name="T40" fmla="*/ 74 w 446"/>
                  <a:gd name="T41" fmla="*/ 400 h 603"/>
                  <a:gd name="T42" fmla="*/ 52 w 446"/>
                  <a:gd name="T43" fmla="*/ 406 h 603"/>
                  <a:gd name="T44" fmla="*/ 17 w 446"/>
                  <a:gd name="T45" fmla="*/ 374 h 603"/>
                  <a:gd name="T46" fmla="*/ 225 w 446"/>
                  <a:gd name="T47" fmla="*/ 0 h 603"/>
                  <a:gd name="T48" fmla="*/ 197 w 446"/>
                  <a:gd name="T49" fmla="*/ 26 h 603"/>
                  <a:gd name="T50" fmla="*/ 197 w 446"/>
                  <a:gd name="T51" fmla="*/ 26 h 603"/>
                  <a:gd name="T52" fmla="*/ 225 w 446"/>
                  <a:gd name="T53" fmla="*/ 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6" h="603">
                    <a:moveTo>
                      <a:pt x="228" y="518"/>
                    </a:move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22" y="543"/>
                      <a:pt x="217" y="543"/>
                      <a:pt x="213" y="543"/>
                    </a:cubicBezTo>
                    <a:cubicBezTo>
                      <a:pt x="191" y="543"/>
                      <a:pt x="174" y="551"/>
                      <a:pt x="171" y="564"/>
                    </a:cubicBezTo>
                    <a:cubicBezTo>
                      <a:pt x="168" y="580"/>
                      <a:pt x="190" y="598"/>
                      <a:pt x="220" y="603"/>
                    </a:cubicBezTo>
                    <a:cubicBezTo>
                      <a:pt x="190" y="598"/>
                      <a:pt x="168" y="580"/>
                      <a:pt x="171" y="564"/>
                    </a:cubicBezTo>
                    <a:cubicBezTo>
                      <a:pt x="174" y="551"/>
                      <a:pt x="191" y="543"/>
                      <a:pt x="213" y="543"/>
                    </a:cubicBezTo>
                    <a:cubicBezTo>
                      <a:pt x="217" y="543"/>
                      <a:pt x="222" y="543"/>
                      <a:pt x="226" y="544"/>
                    </a:cubicBezTo>
                    <a:cubicBezTo>
                      <a:pt x="228" y="518"/>
                      <a:pt x="228" y="518"/>
                      <a:pt x="228" y="518"/>
                    </a:cubicBezTo>
                    <a:cubicBezTo>
                      <a:pt x="228" y="518"/>
                      <a:pt x="228" y="518"/>
                      <a:pt x="228" y="518"/>
                    </a:cubicBezTo>
                    <a:moveTo>
                      <a:pt x="446" y="467"/>
                    </a:moveTo>
                    <a:cubicBezTo>
                      <a:pt x="446" y="467"/>
                      <a:pt x="446" y="467"/>
                      <a:pt x="446" y="467"/>
                    </a:cubicBezTo>
                    <a:cubicBezTo>
                      <a:pt x="446" y="467"/>
                      <a:pt x="446" y="467"/>
                      <a:pt x="446" y="467"/>
                    </a:cubicBezTo>
                    <a:moveTo>
                      <a:pt x="17" y="374"/>
                    </a:moveTo>
                    <a:cubicBezTo>
                      <a:pt x="15" y="374"/>
                      <a:pt x="13" y="375"/>
                      <a:pt x="11" y="375"/>
                    </a:cubicBezTo>
                    <a:cubicBezTo>
                      <a:pt x="4" y="379"/>
                      <a:pt x="0" y="388"/>
                      <a:pt x="0" y="400"/>
                    </a:cubicBezTo>
                    <a:cubicBezTo>
                      <a:pt x="0" y="388"/>
                      <a:pt x="4" y="379"/>
                      <a:pt x="11" y="375"/>
                    </a:cubicBezTo>
                    <a:cubicBezTo>
                      <a:pt x="13" y="375"/>
                      <a:pt x="15" y="374"/>
                      <a:pt x="17" y="374"/>
                    </a:cubicBezTo>
                    <a:cubicBezTo>
                      <a:pt x="29" y="374"/>
                      <a:pt x="43" y="387"/>
                      <a:pt x="52" y="406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52" y="406"/>
                      <a:pt x="52" y="406"/>
                      <a:pt x="52" y="406"/>
                    </a:cubicBezTo>
                    <a:cubicBezTo>
                      <a:pt x="43" y="387"/>
                      <a:pt x="29" y="374"/>
                      <a:pt x="17" y="374"/>
                    </a:cubicBezTo>
                    <a:moveTo>
                      <a:pt x="225" y="0"/>
                    </a:moveTo>
                    <a:cubicBezTo>
                      <a:pt x="225" y="10"/>
                      <a:pt x="213" y="20"/>
                      <a:pt x="197" y="26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213" y="20"/>
                      <a:pt x="225" y="10"/>
                      <a:pt x="22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Oval 14"/>
              <p:cNvSpPr>
                <a:spLocks noChangeArrowheads="1"/>
              </p:cNvSpPr>
              <p:nvPr userDrawn="1"/>
            </p:nvSpPr>
            <p:spPr bwMode="auto"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Group 4"/>
            <p:cNvGrpSpPr>
              <a:grpSpLocks noChangeAspect="1"/>
            </p:cNvGrpSpPr>
            <p:nvPr userDrawn="1"/>
          </p:nvGrpSpPr>
          <p:grpSpPr bwMode="auto">
            <a:xfrm>
              <a:off x="1314452" y="6495585"/>
              <a:ext cx="244778" cy="238122"/>
              <a:chOff x="689" y="3595"/>
              <a:chExt cx="331" cy="322"/>
            </a:xfrm>
            <a:solidFill>
              <a:schemeClr val="accent3"/>
            </a:solidFill>
          </p:grpSpPr>
          <p:sp>
            <p:nvSpPr>
              <p:cNvPr id="22" name="Freeform 5"/>
              <p:cNvSpPr>
                <a:spLocks/>
              </p:cNvSpPr>
              <p:nvPr userDrawn="1"/>
            </p:nvSpPr>
            <p:spPr bwMode="auto">
              <a:xfrm>
                <a:off x="689" y="3595"/>
                <a:ext cx="331" cy="322"/>
              </a:xfrm>
              <a:custGeom>
                <a:avLst/>
                <a:gdLst>
                  <a:gd name="T0" fmla="*/ 626 w 651"/>
                  <a:gd name="T1" fmla="*/ 371 h 634"/>
                  <a:gd name="T2" fmla="*/ 590 w 651"/>
                  <a:gd name="T3" fmla="*/ 406 h 634"/>
                  <a:gd name="T4" fmla="*/ 539 w 651"/>
                  <a:gd name="T5" fmla="*/ 389 h 634"/>
                  <a:gd name="T6" fmla="*/ 553 w 651"/>
                  <a:gd name="T7" fmla="*/ 306 h 634"/>
                  <a:gd name="T8" fmla="*/ 526 w 651"/>
                  <a:gd name="T9" fmla="*/ 194 h 634"/>
                  <a:gd name="T10" fmla="*/ 565 w 651"/>
                  <a:gd name="T11" fmla="*/ 165 h 634"/>
                  <a:gd name="T12" fmla="*/ 612 w 651"/>
                  <a:gd name="T13" fmla="*/ 176 h 634"/>
                  <a:gd name="T14" fmla="*/ 597 w 651"/>
                  <a:gd name="T15" fmla="*/ 125 h 634"/>
                  <a:gd name="T16" fmla="*/ 546 w 651"/>
                  <a:gd name="T17" fmla="*/ 110 h 634"/>
                  <a:gd name="T18" fmla="*/ 552 w 651"/>
                  <a:gd name="T19" fmla="*/ 151 h 634"/>
                  <a:gd name="T20" fmla="*/ 517 w 651"/>
                  <a:gd name="T21" fmla="*/ 177 h 634"/>
                  <a:gd name="T22" fmla="*/ 416 w 651"/>
                  <a:gd name="T23" fmla="*/ 86 h 634"/>
                  <a:gd name="T24" fmla="*/ 419 w 651"/>
                  <a:gd name="T25" fmla="*/ 55 h 634"/>
                  <a:gd name="T26" fmla="*/ 450 w 651"/>
                  <a:gd name="T27" fmla="*/ 40 h 634"/>
                  <a:gd name="T28" fmla="*/ 416 w 651"/>
                  <a:gd name="T29" fmla="*/ 13 h 634"/>
                  <a:gd name="T30" fmla="*/ 374 w 651"/>
                  <a:gd name="T31" fmla="*/ 27 h 634"/>
                  <a:gd name="T32" fmla="*/ 401 w 651"/>
                  <a:gd name="T33" fmla="*/ 53 h 634"/>
                  <a:gd name="T34" fmla="*/ 398 w 651"/>
                  <a:gd name="T35" fmla="*/ 78 h 634"/>
                  <a:gd name="T36" fmla="*/ 309 w 651"/>
                  <a:gd name="T37" fmla="*/ 61 h 634"/>
                  <a:gd name="T38" fmla="*/ 226 w 651"/>
                  <a:gd name="T39" fmla="*/ 75 h 634"/>
                  <a:gd name="T40" fmla="*/ 218 w 651"/>
                  <a:gd name="T41" fmla="*/ 51 h 634"/>
                  <a:gd name="T42" fmla="*/ 246 w 651"/>
                  <a:gd name="T43" fmla="*/ 22 h 634"/>
                  <a:gd name="T44" fmla="*/ 196 w 651"/>
                  <a:gd name="T45" fmla="*/ 4 h 634"/>
                  <a:gd name="T46" fmla="*/ 155 w 651"/>
                  <a:gd name="T47" fmla="*/ 36 h 634"/>
                  <a:gd name="T48" fmla="*/ 199 w 651"/>
                  <a:gd name="T49" fmla="*/ 55 h 634"/>
                  <a:gd name="T50" fmla="*/ 208 w 651"/>
                  <a:gd name="T51" fmla="*/ 82 h 634"/>
                  <a:gd name="T52" fmla="*/ 98 w 651"/>
                  <a:gd name="T53" fmla="*/ 180 h 634"/>
                  <a:gd name="T54" fmla="*/ 67 w 651"/>
                  <a:gd name="T55" fmla="*/ 161 h 634"/>
                  <a:gd name="T56" fmla="*/ 67 w 651"/>
                  <a:gd name="T57" fmla="*/ 160 h 634"/>
                  <a:gd name="T58" fmla="*/ 47 w 651"/>
                  <a:gd name="T59" fmla="*/ 99 h 634"/>
                  <a:gd name="T60" fmla="*/ 6 w 651"/>
                  <a:gd name="T61" fmla="*/ 149 h 634"/>
                  <a:gd name="T62" fmla="*/ 26 w 651"/>
                  <a:gd name="T63" fmla="*/ 210 h 634"/>
                  <a:gd name="T64" fmla="*/ 61 w 651"/>
                  <a:gd name="T65" fmla="*/ 180 h 634"/>
                  <a:gd name="T66" fmla="*/ 89 w 651"/>
                  <a:gd name="T67" fmla="*/ 197 h 634"/>
                  <a:gd name="T68" fmla="*/ 64 w 651"/>
                  <a:gd name="T69" fmla="*/ 306 h 634"/>
                  <a:gd name="T70" fmla="*/ 95 w 651"/>
                  <a:gd name="T71" fmla="*/ 425 h 634"/>
                  <a:gd name="T72" fmla="*/ 73 w 651"/>
                  <a:gd name="T73" fmla="*/ 431 h 634"/>
                  <a:gd name="T74" fmla="*/ 32 w 651"/>
                  <a:gd name="T75" fmla="*/ 400 h 634"/>
                  <a:gd name="T76" fmla="*/ 27 w 651"/>
                  <a:gd name="T77" fmla="*/ 453 h 634"/>
                  <a:gd name="T78" fmla="*/ 69 w 651"/>
                  <a:gd name="T79" fmla="*/ 486 h 634"/>
                  <a:gd name="T80" fmla="*/ 79 w 651"/>
                  <a:gd name="T81" fmla="*/ 449 h 634"/>
                  <a:gd name="T82" fmla="*/ 105 w 651"/>
                  <a:gd name="T83" fmla="*/ 441 h 634"/>
                  <a:gd name="T84" fmla="*/ 249 w 651"/>
                  <a:gd name="T85" fmla="*/ 543 h 634"/>
                  <a:gd name="T86" fmla="*/ 247 w 651"/>
                  <a:gd name="T87" fmla="*/ 569 h 634"/>
                  <a:gd name="T88" fmla="*/ 192 w 651"/>
                  <a:gd name="T89" fmla="*/ 589 h 634"/>
                  <a:gd name="T90" fmla="*/ 241 w 651"/>
                  <a:gd name="T91" fmla="*/ 628 h 634"/>
                  <a:gd name="T92" fmla="*/ 300 w 651"/>
                  <a:gd name="T93" fmla="*/ 609 h 634"/>
                  <a:gd name="T94" fmla="*/ 265 w 651"/>
                  <a:gd name="T95" fmla="*/ 573 h 634"/>
                  <a:gd name="T96" fmla="*/ 267 w 651"/>
                  <a:gd name="T97" fmla="*/ 547 h 634"/>
                  <a:gd name="T98" fmla="*/ 309 w 651"/>
                  <a:gd name="T99" fmla="*/ 550 h 634"/>
                  <a:gd name="T100" fmla="*/ 452 w 651"/>
                  <a:gd name="T101" fmla="*/ 504 h 634"/>
                  <a:gd name="T102" fmla="*/ 460 w 651"/>
                  <a:gd name="T103" fmla="*/ 523 h 634"/>
                  <a:gd name="T104" fmla="*/ 440 w 651"/>
                  <a:gd name="T105" fmla="*/ 567 h 634"/>
                  <a:gd name="T106" fmla="*/ 492 w 651"/>
                  <a:gd name="T107" fmla="*/ 562 h 634"/>
                  <a:gd name="T108" fmla="*/ 516 w 651"/>
                  <a:gd name="T109" fmla="*/ 515 h 634"/>
                  <a:gd name="T110" fmla="*/ 476 w 651"/>
                  <a:gd name="T111" fmla="*/ 513 h 634"/>
                  <a:gd name="T112" fmla="*/ 467 w 651"/>
                  <a:gd name="T113" fmla="*/ 492 h 634"/>
                  <a:gd name="T114" fmla="*/ 532 w 651"/>
                  <a:gd name="T115" fmla="*/ 406 h 634"/>
                  <a:gd name="T116" fmla="*/ 586 w 651"/>
                  <a:gd name="T117" fmla="*/ 424 h 634"/>
                  <a:gd name="T118" fmla="*/ 607 w 651"/>
                  <a:gd name="T119" fmla="*/ 478 h 634"/>
                  <a:gd name="T120" fmla="*/ 646 w 651"/>
                  <a:gd name="T121" fmla="*/ 430 h 634"/>
                  <a:gd name="T122" fmla="*/ 626 w 651"/>
                  <a:gd name="T123" fmla="*/ 371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1" h="634">
                    <a:moveTo>
                      <a:pt x="626" y="371"/>
                    </a:moveTo>
                    <a:cubicBezTo>
                      <a:pt x="612" y="368"/>
                      <a:pt x="598" y="383"/>
                      <a:pt x="590" y="406"/>
                    </a:cubicBezTo>
                    <a:cubicBezTo>
                      <a:pt x="539" y="389"/>
                      <a:pt x="539" y="389"/>
                      <a:pt x="539" y="389"/>
                    </a:cubicBezTo>
                    <a:cubicBezTo>
                      <a:pt x="548" y="363"/>
                      <a:pt x="553" y="335"/>
                      <a:pt x="553" y="306"/>
                    </a:cubicBezTo>
                    <a:cubicBezTo>
                      <a:pt x="553" y="265"/>
                      <a:pt x="544" y="227"/>
                      <a:pt x="526" y="194"/>
                    </a:cubicBezTo>
                    <a:cubicBezTo>
                      <a:pt x="565" y="165"/>
                      <a:pt x="565" y="165"/>
                      <a:pt x="565" y="165"/>
                    </a:cubicBezTo>
                    <a:cubicBezTo>
                      <a:pt x="582" y="180"/>
                      <a:pt x="602" y="185"/>
                      <a:pt x="612" y="176"/>
                    </a:cubicBezTo>
                    <a:cubicBezTo>
                      <a:pt x="622" y="166"/>
                      <a:pt x="615" y="143"/>
                      <a:pt x="597" y="125"/>
                    </a:cubicBezTo>
                    <a:cubicBezTo>
                      <a:pt x="579" y="107"/>
                      <a:pt x="556" y="100"/>
                      <a:pt x="546" y="110"/>
                    </a:cubicBezTo>
                    <a:cubicBezTo>
                      <a:pt x="538" y="118"/>
                      <a:pt x="541" y="135"/>
                      <a:pt x="552" y="151"/>
                    </a:cubicBezTo>
                    <a:cubicBezTo>
                      <a:pt x="517" y="177"/>
                      <a:pt x="517" y="177"/>
                      <a:pt x="517" y="177"/>
                    </a:cubicBezTo>
                    <a:cubicBezTo>
                      <a:pt x="493" y="138"/>
                      <a:pt x="458" y="106"/>
                      <a:pt x="416" y="86"/>
                    </a:cubicBezTo>
                    <a:cubicBezTo>
                      <a:pt x="419" y="55"/>
                      <a:pt x="419" y="55"/>
                      <a:pt x="419" y="55"/>
                    </a:cubicBezTo>
                    <a:cubicBezTo>
                      <a:pt x="435" y="56"/>
                      <a:pt x="448" y="50"/>
                      <a:pt x="450" y="40"/>
                    </a:cubicBezTo>
                    <a:cubicBezTo>
                      <a:pt x="452" y="29"/>
                      <a:pt x="437" y="17"/>
                      <a:pt x="416" y="13"/>
                    </a:cubicBezTo>
                    <a:cubicBezTo>
                      <a:pt x="395" y="9"/>
                      <a:pt x="376" y="15"/>
                      <a:pt x="374" y="27"/>
                    </a:cubicBezTo>
                    <a:cubicBezTo>
                      <a:pt x="372" y="37"/>
                      <a:pt x="384" y="47"/>
                      <a:pt x="401" y="53"/>
                    </a:cubicBezTo>
                    <a:cubicBezTo>
                      <a:pt x="398" y="78"/>
                      <a:pt x="398" y="78"/>
                      <a:pt x="398" y="78"/>
                    </a:cubicBezTo>
                    <a:cubicBezTo>
                      <a:pt x="370" y="67"/>
                      <a:pt x="340" y="61"/>
                      <a:pt x="309" y="61"/>
                    </a:cubicBezTo>
                    <a:cubicBezTo>
                      <a:pt x="280" y="61"/>
                      <a:pt x="252" y="66"/>
                      <a:pt x="226" y="75"/>
                    </a:cubicBezTo>
                    <a:cubicBezTo>
                      <a:pt x="218" y="51"/>
                      <a:pt x="218" y="51"/>
                      <a:pt x="218" y="51"/>
                    </a:cubicBezTo>
                    <a:cubicBezTo>
                      <a:pt x="236" y="45"/>
                      <a:pt x="248" y="33"/>
                      <a:pt x="246" y="22"/>
                    </a:cubicBezTo>
                    <a:cubicBezTo>
                      <a:pt x="244" y="8"/>
                      <a:pt x="222" y="0"/>
                      <a:pt x="196" y="4"/>
                    </a:cubicBezTo>
                    <a:cubicBezTo>
                      <a:pt x="171" y="8"/>
                      <a:pt x="153" y="22"/>
                      <a:pt x="155" y="36"/>
                    </a:cubicBezTo>
                    <a:cubicBezTo>
                      <a:pt x="157" y="49"/>
                      <a:pt x="176" y="57"/>
                      <a:pt x="199" y="5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162" y="103"/>
                      <a:pt x="124" y="137"/>
                      <a:pt x="98" y="180"/>
                    </a:cubicBezTo>
                    <a:cubicBezTo>
                      <a:pt x="67" y="161"/>
                      <a:pt x="67" y="161"/>
                      <a:pt x="67" y="161"/>
                    </a:cubicBezTo>
                    <a:cubicBezTo>
                      <a:pt x="67" y="161"/>
                      <a:pt x="67" y="160"/>
                      <a:pt x="67" y="160"/>
                    </a:cubicBezTo>
                    <a:cubicBezTo>
                      <a:pt x="72" y="129"/>
                      <a:pt x="63" y="102"/>
                      <a:pt x="47" y="99"/>
                    </a:cubicBezTo>
                    <a:cubicBezTo>
                      <a:pt x="30" y="96"/>
                      <a:pt x="12" y="118"/>
                      <a:pt x="6" y="149"/>
                    </a:cubicBezTo>
                    <a:cubicBezTo>
                      <a:pt x="0" y="179"/>
                      <a:pt x="10" y="207"/>
                      <a:pt x="26" y="210"/>
                    </a:cubicBezTo>
                    <a:cubicBezTo>
                      <a:pt x="39" y="212"/>
                      <a:pt x="53" y="199"/>
                      <a:pt x="61" y="180"/>
                    </a:cubicBezTo>
                    <a:cubicBezTo>
                      <a:pt x="89" y="197"/>
                      <a:pt x="89" y="197"/>
                      <a:pt x="89" y="197"/>
                    </a:cubicBezTo>
                    <a:cubicBezTo>
                      <a:pt x="73" y="229"/>
                      <a:pt x="64" y="266"/>
                      <a:pt x="64" y="306"/>
                    </a:cubicBezTo>
                    <a:cubicBezTo>
                      <a:pt x="64" y="349"/>
                      <a:pt x="75" y="389"/>
                      <a:pt x="95" y="425"/>
                    </a:cubicBezTo>
                    <a:cubicBezTo>
                      <a:pt x="73" y="431"/>
                      <a:pt x="73" y="431"/>
                      <a:pt x="73" y="431"/>
                    </a:cubicBezTo>
                    <a:cubicBezTo>
                      <a:pt x="62" y="409"/>
                      <a:pt x="45" y="395"/>
                      <a:pt x="32" y="400"/>
                    </a:cubicBezTo>
                    <a:cubicBezTo>
                      <a:pt x="19" y="406"/>
                      <a:pt x="17" y="430"/>
                      <a:pt x="27" y="453"/>
                    </a:cubicBezTo>
                    <a:cubicBezTo>
                      <a:pt x="37" y="477"/>
                      <a:pt x="56" y="491"/>
                      <a:pt x="69" y="486"/>
                    </a:cubicBezTo>
                    <a:cubicBezTo>
                      <a:pt x="79" y="481"/>
                      <a:pt x="82" y="466"/>
                      <a:pt x="79" y="449"/>
                    </a:cubicBezTo>
                    <a:cubicBezTo>
                      <a:pt x="105" y="441"/>
                      <a:pt x="105" y="441"/>
                      <a:pt x="105" y="441"/>
                    </a:cubicBezTo>
                    <a:cubicBezTo>
                      <a:pt x="138" y="491"/>
                      <a:pt x="189" y="528"/>
                      <a:pt x="249" y="543"/>
                    </a:cubicBezTo>
                    <a:cubicBezTo>
                      <a:pt x="247" y="569"/>
                      <a:pt x="247" y="569"/>
                      <a:pt x="247" y="569"/>
                    </a:cubicBezTo>
                    <a:cubicBezTo>
                      <a:pt x="219" y="565"/>
                      <a:pt x="195" y="574"/>
                      <a:pt x="192" y="589"/>
                    </a:cubicBezTo>
                    <a:cubicBezTo>
                      <a:pt x="189" y="605"/>
                      <a:pt x="211" y="623"/>
                      <a:pt x="241" y="628"/>
                    </a:cubicBezTo>
                    <a:cubicBezTo>
                      <a:pt x="270" y="634"/>
                      <a:pt x="297" y="625"/>
                      <a:pt x="300" y="609"/>
                    </a:cubicBezTo>
                    <a:cubicBezTo>
                      <a:pt x="302" y="595"/>
                      <a:pt x="287" y="581"/>
                      <a:pt x="265" y="573"/>
                    </a:cubicBezTo>
                    <a:cubicBezTo>
                      <a:pt x="267" y="547"/>
                      <a:pt x="267" y="547"/>
                      <a:pt x="267" y="547"/>
                    </a:cubicBezTo>
                    <a:cubicBezTo>
                      <a:pt x="281" y="549"/>
                      <a:pt x="295" y="550"/>
                      <a:pt x="309" y="550"/>
                    </a:cubicBezTo>
                    <a:cubicBezTo>
                      <a:pt x="362" y="550"/>
                      <a:pt x="412" y="533"/>
                      <a:pt x="452" y="504"/>
                    </a:cubicBezTo>
                    <a:cubicBezTo>
                      <a:pt x="460" y="523"/>
                      <a:pt x="460" y="523"/>
                      <a:pt x="460" y="523"/>
                    </a:cubicBezTo>
                    <a:cubicBezTo>
                      <a:pt x="441" y="537"/>
                      <a:pt x="432" y="556"/>
                      <a:pt x="440" y="567"/>
                    </a:cubicBezTo>
                    <a:cubicBezTo>
                      <a:pt x="448" y="579"/>
                      <a:pt x="471" y="577"/>
                      <a:pt x="492" y="562"/>
                    </a:cubicBezTo>
                    <a:cubicBezTo>
                      <a:pt x="514" y="548"/>
                      <a:pt x="524" y="527"/>
                      <a:pt x="516" y="515"/>
                    </a:cubicBezTo>
                    <a:cubicBezTo>
                      <a:pt x="510" y="506"/>
                      <a:pt x="494" y="506"/>
                      <a:pt x="476" y="513"/>
                    </a:cubicBezTo>
                    <a:cubicBezTo>
                      <a:pt x="467" y="492"/>
                      <a:pt x="467" y="492"/>
                      <a:pt x="467" y="492"/>
                    </a:cubicBezTo>
                    <a:cubicBezTo>
                      <a:pt x="495" y="469"/>
                      <a:pt x="517" y="439"/>
                      <a:pt x="532" y="406"/>
                    </a:cubicBezTo>
                    <a:cubicBezTo>
                      <a:pt x="586" y="424"/>
                      <a:pt x="586" y="424"/>
                      <a:pt x="586" y="424"/>
                    </a:cubicBezTo>
                    <a:cubicBezTo>
                      <a:pt x="582" y="452"/>
                      <a:pt x="591" y="475"/>
                      <a:pt x="607" y="478"/>
                    </a:cubicBezTo>
                    <a:cubicBezTo>
                      <a:pt x="623" y="481"/>
                      <a:pt x="640" y="459"/>
                      <a:pt x="646" y="430"/>
                    </a:cubicBezTo>
                    <a:cubicBezTo>
                      <a:pt x="651" y="400"/>
                      <a:pt x="642" y="374"/>
                      <a:pt x="626" y="37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Oval 6"/>
              <p:cNvSpPr>
                <a:spLocks noChangeArrowheads="1"/>
              </p:cNvSpPr>
              <p:nvPr userDrawn="1"/>
            </p:nvSpPr>
            <p:spPr bwMode="auto">
              <a:xfrm>
                <a:off x="794" y="3685"/>
                <a:ext cx="34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Oval 7"/>
              <p:cNvSpPr>
                <a:spLocks noChangeArrowheads="1"/>
              </p:cNvSpPr>
              <p:nvPr userDrawn="1"/>
            </p:nvSpPr>
            <p:spPr bwMode="auto">
              <a:xfrm>
                <a:off x="806" y="3781"/>
                <a:ext cx="33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Oval 8"/>
              <p:cNvSpPr>
                <a:spLocks noChangeArrowheads="1"/>
              </p:cNvSpPr>
              <p:nvPr userDrawn="1"/>
            </p:nvSpPr>
            <p:spPr bwMode="auto">
              <a:xfrm>
                <a:off x="859" y="3655"/>
                <a:ext cx="46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Oval 9"/>
              <p:cNvSpPr>
                <a:spLocks noChangeArrowheads="1"/>
              </p:cNvSpPr>
              <p:nvPr userDrawn="1"/>
            </p:nvSpPr>
            <p:spPr bwMode="auto">
              <a:xfrm>
                <a:off x="882" y="3797"/>
                <a:ext cx="33" cy="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Oval 10"/>
              <p:cNvSpPr>
                <a:spLocks noChangeArrowheads="1"/>
              </p:cNvSpPr>
              <p:nvPr userDrawn="1"/>
            </p:nvSpPr>
            <p:spPr bwMode="auto">
              <a:xfrm>
                <a:off x="859" y="3733"/>
                <a:ext cx="29" cy="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Oval 11"/>
              <p:cNvSpPr>
                <a:spLocks noChangeArrowheads="1"/>
              </p:cNvSpPr>
              <p:nvPr userDrawn="1"/>
            </p:nvSpPr>
            <p:spPr bwMode="auto">
              <a:xfrm>
                <a:off x="758" y="3733"/>
                <a:ext cx="16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2"/>
              <p:cNvSpPr>
                <a:spLocks noEditPoints="1"/>
              </p:cNvSpPr>
              <p:nvPr userDrawn="1"/>
            </p:nvSpPr>
            <p:spPr bwMode="auto">
              <a:xfrm>
                <a:off x="700" y="3608"/>
                <a:ext cx="226" cy="305"/>
              </a:xfrm>
              <a:custGeom>
                <a:avLst/>
                <a:gdLst>
                  <a:gd name="T0" fmla="*/ 228 w 446"/>
                  <a:gd name="T1" fmla="*/ 518 h 603"/>
                  <a:gd name="T2" fmla="*/ 226 w 446"/>
                  <a:gd name="T3" fmla="*/ 544 h 603"/>
                  <a:gd name="T4" fmla="*/ 213 w 446"/>
                  <a:gd name="T5" fmla="*/ 543 h 603"/>
                  <a:gd name="T6" fmla="*/ 171 w 446"/>
                  <a:gd name="T7" fmla="*/ 564 h 603"/>
                  <a:gd name="T8" fmla="*/ 220 w 446"/>
                  <a:gd name="T9" fmla="*/ 603 h 603"/>
                  <a:gd name="T10" fmla="*/ 171 w 446"/>
                  <a:gd name="T11" fmla="*/ 564 h 603"/>
                  <a:gd name="T12" fmla="*/ 213 w 446"/>
                  <a:gd name="T13" fmla="*/ 543 h 603"/>
                  <a:gd name="T14" fmla="*/ 226 w 446"/>
                  <a:gd name="T15" fmla="*/ 544 h 603"/>
                  <a:gd name="T16" fmla="*/ 228 w 446"/>
                  <a:gd name="T17" fmla="*/ 518 h 603"/>
                  <a:gd name="T18" fmla="*/ 228 w 446"/>
                  <a:gd name="T19" fmla="*/ 518 h 603"/>
                  <a:gd name="T20" fmla="*/ 446 w 446"/>
                  <a:gd name="T21" fmla="*/ 467 h 603"/>
                  <a:gd name="T22" fmla="*/ 446 w 446"/>
                  <a:gd name="T23" fmla="*/ 467 h 603"/>
                  <a:gd name="T24" fmla="*/ 446 w 446"/>
                  <a:gd name="T25" fmla="*/ 467 h 603"/>
                  <a:gd name="T26" fmla="*/ 17 w 446"/>
                  <a:gd name="T27" fmla="*/ 374 h 603"/>
                  <a:gd name="T28" fmla="*/ 11 w 446"/>
                  <a:gd name="T29" fmla="*/ 375 h 603"/>
                  <a:gd name="T30" fmla="*/ 0 w 446"/>
                  <a:gd name="T31" fmla="*/ 400 h 603"/>
                  <a:gd name="T32" fmla="*/ 11 w 446"/>
                  <a:gd name="T33" fmla="*/ 375 h 603"/>
                  <a:gd name="T34" fmla="*/ 17 w 446"/>
                  <a:gd name="T35" fmla="*/ 374 h 603"/>
                  <a:gd name="T36" fmla="*/ 52 w 446"/>
                  <a:gd name="T37" fmla="*/ 406 h 603"/>
                  <a:gd name="T38" fmla="*/ 74 w 446"/>
                  <a:gd name="T39" fmla="*/ 400 h 603"/>
                  <a:gd name="T40" fmla="*/ 74 w 446"/>
                  <a:gd name="T41" fmla="*/ 400 h 603"/>
                  <a:gd name="T42" fmla="*/ 52 w 446"/>
                  <a:gd name="T43" fmla="*/ 406 h 603"/>
                  <a:gd name="T44" fmla="*/ 17 w 446"/>
                  <a:gd name="T45" fmla="*/ 374 h 603"/>
                  <a:gd name="T46" fmla="*/ 225 w 446"/>
                  <a:gd name="T47" fmla="*/ 0 h 603"/>
                  <a:gd name="T48" fmla="*/ 197 w 446"/>
                  <a:gd name="T49" fmla="*/ 26 h 603"/>
                  <a:gd name="T50" fmla="*/ 197 w 446"/>
                  <a:gd name="T51" fmla="*/ 26 h 603"/>
                  <a:gd name="T52" fmla="*/ 225 w 446"/>
                  <a:gd name="T53" fmla="*/ 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6" h="603">
                    <a:moveTo>
                      <a:pt x="228" y="518"/>
                    </a:move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22" y="543"/>
                      <a:pt x="217" y="543"/>
                      <a:pt x="213" y="543"/>
                    </a:cubicBezTo>
                    <a:cubicBezTo>
                      <a:pt x="191" y="543"/>
                      <a:pt x="174" y="551"/>
                      <a:pt x="171" y="564"/>
                    </a:cubicBezTo>
                    <a:cubicBezTo>
                      <a:pt x="168" y="580"/>
                      <a:pt x="190" y="598"/>
                      <a:pt x="220" y="603"/>
                    </a:cubicBezTo>
                    <a:cubicBezTo>
                      <a:pt x="190" y="598"/>
                      <a:pt x="168" y="580"/>
                      <a:pt x="171" y="564"/>
                    </a:cubicBezTo>
                    <a:cubicBezTo>
                      <a:pt x="174" y="551"/>
                      <a:pt x="191" y="543"/>
                      <a:pt x="213" y="543"/>
                    </a:cubicBezTo>
                    <a:cubicBezTo>
                      <a:pt x="217" y="543"/>
                      <a:pt x="222" y="543"/>
                      <a:pt x="226" y="544"/>
                    </a:cubicBezTo>
                    <a:cubicBezTo>
                      <a:pt x="228" y="518"/>
                      <a:pt x="228" y="518"/>
                      <a:pt x="228" y="518"/>
                    </a:cubicBezTo>
                    <a:cubicBezTo>
                      <a:pt x="228" y="518"/>
                      <a:pt x="228" y="518"/>
                      <a:pt x="228" y="518"/>
                    </a:cubicBezTo>
                    <a:moveTo>
                      <a:pt x="446" y="467"/>
                    </a:moveTo>
                    <a:cubicBezTo>
                      <a:pt x="446" y="467"/>
                      <a:pt x="446" y="467"/>
                      <a:pt x="446" y="467"/>
                    </a:cubicBezTo>
                    <a:cubicBezTo>
                      <a:pt x="446" y="467"/>
                      <a:pt x="446" y="467"/>
                      <a:pt x="446" y="467"/>
                    </a:cubicBezTo>
                    <a:moveTo>
                      <a:pt x="17" y="374"/>
                    </a:moveTo>
                    <a:cubicBezTo>
                      <a:pt x="15" y="374"/>
                      <a:pt x="13" y="375"/>
                      <a:pt x="11" y="375"/>
                    </a:cubicBezTo>
                    <a:cubicBezTo>
                      <a:pt x="4" y="379"/>
                      <a:pt x="0" y="388"/>
                      <a:pt x="0" y="400"/>
                    </a:cubicBezTo>
                    <a:cubicBezTo>
                      <a:pt x="0" y="388"/>
                      <a:pt x="4" y="379"/>
                      <a:pt x="11" y="375"/>
                    </a:cubicBezTo>
                    <a:cubicBezTo>
                      <a:pt x="13" y="375"/>
                      <a:pt x="15" y="374"/>
                      <a:pt x="17" y="374"/>
                    </a:cubicBezTo>
                    <a:cubicBezTo>
                      <a:pt x="29" y="374"/>
                      <a:pt x="43" y="387"/>
                      <a:pt x="52" y="406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52" y="406"/>
                      <a:pt x="52" y="406"/>
                      <a:pt x="52" y="406"/>
                    </a:cubicBezTo>
                    <a:cubicBezTo>
                      <a:pt x="43" y="387"/>
                      <a:pt x="29" y="374"/>
                      <a:pt x="17" y="374"/>
                    </a:cubicBezTo>
                    <a:moveTo>
                      <a:pt x="225" y="0"/>
                    </a:moveTo>
                    <a:cubicBezTo>
                      <a:pt x="225" y="10"/>
                      <a:pt x="213" y="20"/>
                      <a:pt x="197" y="26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213" y="20"/>
                      <a:pt x="225" y="10"/>
                      <a:pt x="22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Oval 14"/>
              <p:cNvSpPr>
                <a:spLocks noChangeArrowheads="1"/>
              </p:cNvSpPr>
              <p:nvPr userDrawn="1"/>
            </p:nvSpPr>
            <p:spPr bwMode="auto"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4"/>
            <p:cNvGrpSpPr>
              <a:grpSpLocks noChangeAspect="1"/>
            </p:cNvGrpSpPr>
            <p:nvPr userDrawn="1"/>
          </p:nvGrpSpPr>
          <p:grpSpPr bwMode="auto">
            <a:xfrm>
              <a:off x="141853" y="6324849"/>
              <a:ext cx="362253" cy="352403"/>
              <a:chOff x="689" y="3595"/>
              <a:chExt cx="331" cy="322"/>
            </a:xfrm>
            <a:solidFill>
              <a:schemeClr val="accent3"/>
            </a:solidFill>
          </p:grpSpPr>
          <p:sp>
            <p:nvSpPr>
              <p:cNvPr id="13" name="Freeform 5"/>
              <p:cNvSpPr>
                <a:spLocks/>
              </p:cNvSpPr>
              <p:nvPr userDrawn="1"/>
            </p:nvSpPr>
            <p:spPr bwMode="auto">
              <a:xfrm>
                <a:off x="689" y="3595"/>
                <a:ext cx="331" cy="322"/>
              </a:xfrm>
              <a:custGeom>
                <a:avLst/>
                <a:gdLst>
                  <a:gd name="T0" fmla="*/ 626 w 651"/>
                  <a:gd name="T1" fmla="*/ 371 h 634"/>
                  <a:gd name="T2" fmla="*/ 590 w 651"/>
                  <a:gd name="T3" fmla="*/ 406 h 634"/>
                  <a:gd name="T4" fmla="*/ 539 w 651"/>
                  <a:gd name="T5" fmla="*/ 389 h 634"/>
                  <a:gd name="T6" fmla="*/ 553 w 651"/>
                  <a:gd name="T7" fmla="*/ 306 h 634"/>
                  <a:gd name="T8" fmla="*/ 526 w 651"/>
                  <a:gd name="T9" fmla="*/ 194 h 634"/>
                  <a:gd name="T10" fmla="*/ 565 w 651"/>
                  <a:gd name="T11" fmla="*/ 165 h 634"/>
                  <a:gd name="T12" fmla="*/ 612 w 651"/>
                  <a:gd name="T13" fmla="*/ 176 h 634"/>
                  <a:gd name="T14" fmla="*/ 597 w 651"/>
                  <a:gd name="T15" fmla="*/ 125 h 634"/>
                  <a:gd name="T16" fmla="*/ 546 w 651"/>
                  <a:gd name="T17" fmla="*/ 110 h 634"/>
                  <a:gd name="T18" fmla="*/ 552 w 651"/>
                  <a:gd name="T19" fmla="*/ 151 h 634"/>
                  <a:gd name="T20" fmla="*/ 517 w 651"/>
                  <a:gd name="T21" fmla="*/ 177 h 634"/>
                  <a:gd name="T22" fmla="*/ 416 w 651"/>
                  <a:gd name="T23" fmla="*/ 86 h 634"/>
                  <a:gd name="T24" fmla="*/ 419 w 651"/>
                  <a:gd name="T25" fmla="*/ 55 h 634"/>
                  <a:gd name="T26" fmla="*/ 450 w 651"/>
                  <a:gd name="T27" fmla="*/ 40 h 634"/>
                  <a:gd name="T28" fmla="*/ 416 w 651"/>
                  <a:gd name="T29" fmla="*/ 13 h 634"/>
                  <a:gd name="T30" fmla="*/ 374 w 651"/>
                  <a:gd name="T31" fmla="*/ 27 h 634"/>
                  <a:gd name="T32" fmla="*/ 401 w 651"/>
                  <a:gd name="T33" fmla="*/ 53 h 634"/>
                  <a:gd name="T34" fmla="*/ 398 w 651"/>
                  <a:gd name="T35" fmla="*/ 78 h 634"/>
                  <a:gd name="T36" fmla="*/ 309 w 651"/>
                  <a:gd name="T37" fmla="*/ 61 h 634"/>
                  <a:gd name="T38" fmla="*/ 226 w 651"/>
                  <a:gd name="T39" fmla="*/ 75 h 634"/>
                  <a:gd name="T40" fmla="*/ 218 w 651"/>
                  <a:gd name="T41" fmla="*/ 51 h 634"/>
                  <a:gd name="T42" fmla="*/ 246 w 651"/>
                  <a:gd name="T43" fmla="*/ 22 h 634"/>
                  <a:gd name="T44" fmla="*/ 196 w 651"/>
                  <a:gd name="T45" fmla="*/ 4 h 634"/>
                  <a:gd name="T46" fmla="*/ 155 w 651"/>
                  <a:gd name="T47" fmla="*/ 36 h 634"/>
                  <a:gd name="T48" fmla="*/ 199 w 651"/>
                  <a:gd name="T49" fmla="*/ 55 h 634"/>
                  <a:gd name="T50" fmla="*/ 208 w 651"/>
                  <a:gd name="T51" fmla="*/ 82 h 634"/>
                  <a:gd name="T52" fmla="*/ 98 w 651"/>
                  <a:gd name="T53" fmla="*/ 180 h 634"/>
                  <a:gd name="T54" fmla="*/ 67 w 651"/>
                  <a:gd name="T55" fmla="*/ 161 h 634"/>
                  <a:gd name="T56" fmla="*/ 67 w 651"/>
                  <a:gd name="T57" fmla="*/ 160 h 634"/>
                  <a:gd name="T58" fmla="*/ 47 w 651"/>
                  <a:gd name="T59" fmla="*/ 99 h 634"/>
                  <a:gd name="T60" fmla="*/ 6 w 651"/>
                  <a:gd name="T61" fmla="*/ 149 h 634"/>
                  <a:gd name="T62" fmla="*/ 26 w 651"/>
                  <a:gd name="T63" fmla="*/ 210 h 634"/>
                  <a:gd name="T64" fmla="*/ 61 w 651"/>
                  <a:gd name="T65" fmla="*/ 180 h 634"/>
                  <a:gd name="T66" fmla="*/ 89 w 651"/>
                  <a:gd name="T67" fmla="*/ 197 h 634"/>
                  <a:gd name="T68" fmla="*/ 64 w 651"/>
                  <a:gd name="T69" fmla="*/ 306 h 634"/>
                  <a:gd name="T70" fmla="*/ 95 w 651"/>
                  <a:gd name="T71" fmla="*/ 425 h 634"/>
                  <a:gd name="T72" fmla="*/ 73 w 651"/>
                  <a:gd name="T73" fmla="*/ 431 h 634"/>
                  <a:gd name="T74" fmla="*/ 32 w 651"/>
                  <a:gd name="T75" fmla="*/ 400 h 634"/>
                  <a:gd name="T76" fmla="*/ 27 w 651"/>
                  <a:gd name="T77" fmla="*/ 453 h 634"/>
                  <a:gd name="T78" fmla="*/ 69 w 651"/>
                  <a:gd name="T79" fmla="*/ 486 h 634"/>
                  <a:gd name="T80" fmla="*/ 79 w 651"/>
                  <a:gd name="T81" fmla="*/ 449 h 634"/>
                  <a:gd name="T82" fmla="*/ 105 w 651"/>
                  <a:gd name="T83" fmla="*/ 441 h 634"/>
                  <a:gd name="T84" fmla="*/ 249 w 651"/>
                  <a:gd name="T85" fmla="*/ 543 h 634"/>
                  <a:gd name="T86" fmla="*/ 247 w 651"/>
                  <a:gd name="T87" fmla="*/ 569 h 634"/>
                  <a:gd name="T88" fmla="*/ 192 w 651"/>
                  <a:gd name="T89" fmla="*/ 589 h 634"/>
                  <a:gd name="T90" fmla="*/ 241 w 651"/>
                  <a:gd name="T91" fmla="*/ 628 h 634"/>
                  <a:gd name="T92" fmla="*/ 300 w 651"/>
                  <a:gd name="T93" fmla="*/ 609 h 634"/>
                  <a:gd name="T94" fmla="*/ 265 w 651"/>
                  <a:gd name="T95" fmla="*/ 573 h 634"/>
                  <a:gd name="T96" fmla="*/ 267 w 651"/>
                  <a:gd name="T97" fmla="*/ 547 h 634"/>
                  <a:gd name="T98" fmla="*/ 309 w 651"/>
                  <a:gd name="T99" fmla="*/ 550 h 634"/>
                  <a:gd name="T100" fmla="*/ 452 w 651"/>
                  <a:gd name="T101" fmla="*/ 504 h 634"/>
                  <a:gd name="T102" fmla="*/ 460 w 651"/>
                  <a:gd name="T103" fmla="*/ 523 h 634"/>
                  <a:gd name="T104" fmla="*/ 440 w 651"/>
                  <a:gd name="T105" fmla="*/ 567 h 634"/>
                  <a:gd name="T106" fmla="*/ 492 w 651"/>
                  <a:gd name="T107" fmla="*/ 562 h 634"/>
                  <a:gd name="T108" fmla="*/ 516 w 651"/>
                  <a:gd name="T109" fmla="*/ 515 h 634"/>
                  <a:gd name="T110" fmla="*/ 476 w 651"/>
                  <a:gd name="T111" fmla="*/ 513 h 634"/>
                  <a:gd name="T112" fmla="*/ 467 w 651"/>
                  <a:gd name="T113" fmla="*/ 492 h 634"/>
                  <a:gd name="T114" fmla="*/ 532 w 651"/>
                  <a:gd name="T115" fmla="*/ 406 h 634"/>
                  <a:gd name="T116" fmla="*/ 586 w 651"/>
                  <a:gd name="T117" fmla="*/ 424 h 634"/>
                  <a:gd name="T118" fmla="*/ 607 w 651"/>
                  <a:gd name="T119" fmla="*/ 478 h 634"/>
                  <a:gd name="T120" fmla="*/ 646 w 651"/>
                  <a:gd name="T121" fmla="*/ 430 h 634"/>
                  <a:gd name="T122" fmla="*/ 626 w 651"/>
                  <a:gd name="T123" fmla="*/ 371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1" h="634">
                    <a:moveTo>
                      <a:pt x="626" y="371"/>
                    </a:moveTo>
                    <a:cubicBezTo>
                      <a:pt x="612" y="368"/>
                      <a:pt x="598" y="383"/>
                      <a:pt x="590" y="406"/>
                    </a:cubicBezTo>
                    <a:cubicBezTo>
                      <a:pt x="539" y="389"/>
                      <a:pt x="539" y="389"/>
                      <a:pt x="539" y="389"/>
                    </a:cubicBezTo>
                    <a:cubicBezTo>
                      <a:pt x="548" y="363"/>
                      <a:pt x="553" y="335"/>
                      <a:pt x="553" y="306"/>
                    </a:cubicBezTo>
                    <a:cubicBezTo>
                      <a:pt x="553" y="265"/>
                      <a:pt x="544" y="227"/>
                      <a:pt x="526" y="194"/>
                    </a:cubicBezTo>
                    <a:cubicBezTo>
                      <a:pt x="565" y="165"/>
                      <a:pt x="565" y="165"/>
                      <a:pt x="565" y="165"/>
                    </a:cubicBezTo>
                    <a:cubicBezTo>
                      <a:pt x="582" y="180"/>
                      <a:pt x="602" y="185"/>
                      <a:pt x="612" y="176"/>
                    </a:cubicBezTo>
                    <a:cubicBezTo>
                      <a:pt x="622" y="166"/>
                      <a:pt x="615" y="143"/>
                      <a:pt x="597" y="125"/>
                    </a:cubicBezTo>
                    <a:cubicBezTo>
                      <a:pt x="579" y="107"/>
                      <a:pt x="556" y="100"/>
                      <a:pt x="546" y="110"/>
                    </a:cubicBezTo>
                    <a:cubicBezTo>
                      <a:pt x="538" y="118"/>
                      <a:pt x="541" y="135"/>
                      <a:pt x="552" y="151"/>
                    </a:cubicBezTo>
                    <a:cubicBezTo>
                      <a:pt x="517" y="177"/>
                      <a:pt x="517" y="177"/>
                      <a:pt x="517" y="177"/>
                    </a:cubicBezTo>
                    <a:cubicBezTo>
                      <a:pt x="493" y="138"/>
                      <a:pt x="458" y="106"/>
                      <a:pt x="416" y="86"/>
                    </a:cubicBezTo>
                    <a:cubicBezTo>
                      <a:pt x="419" y="55"/>
                      <a:pt x="419" y="55"/>
                      <a:pt x="419" y="55"/>
                    </a:cubicBezTo>
                    <a:cubicBezTo>
                      <a:pt x="435" y="56"/>
                      <a:pt x="448" y="50"/>
                      <a:pt x="450" y="40"/>
                    </a:cubicBezTo>
                    <a:cubicBezTo>
                      <a:pt x="452" y="29"/>
                      <a:pt x="437" y="17"/>
                      <a:pt x="416" y="13"/>
                    </a:cubicBezTo>
                    <a:cubicBezTo>
                      <a:pt x="395" y="9"/>
                      <a:pt x="376" y="15"/>
                      <a:pt x="374" y="27"/>
                    </a:cubicBezTo>
                    <a:cubicBezTo>
                      <a:pt x="372" y="37"/>
                      <a:pt x="384" y="47"/>
                      <a:pt x="401" y="53"/>
                    </a:cubicBezTo>
                    <a:cubicBezTo>
                      <a:pt x="398" y="78"/>
                      <a:pt x="398" y="78"/>
                      <a:pt x="398" y="78"/>
                    </a:cubicBezTo>
                    <a:cubicBezTo>
                      <a:pt x="370" y="67"/>
                      <a:pt x="340" y="61"/>
                      <a:pt x="309" y="61"/>
                    </a:cubicBezTo>
                    <a:cubicBezTo>
                      <a:pt x="280" y="61"/>
                      <a:pt x="252" y="66"/>
                      <a:pt x="226" y="75"/>
                    </a:cubicBezTo>
                    <a:cubicBezTo>
                      <a:pt x="218" y="51"/>
                      <a:pt x="218" y="51"/>
                      <a:pt x="218" y="51"/>
                    </a:cubicBezTo>
                    <a:cubicBezTo>
                      <a:pt x="236" y="45"/>
                      <a:pt x="248" y="33"/>
                      <a:pt x="246" y="22"/>
                    </a:cubicBezTo>
                    <a:cubicBezTo>
                      <a:pt x="244" y="8"/>
                      <a:pt x="222" y="0"/>
                      <a:pt x="196" y="4"/>
                    </a:cubicBezTo>
                    <a:cubicBezTo>
                      <a:pt x="171" y="8"/>
                      <a:pt x="153" y="22"/>
                      <a:pt x="155" y="36"/>
                    </a:cubicBezTo>
                    <a:cubicBezTo>
                      <a:pt x="157" y="49"/>
                      <a:pt x="176" y="57"/>
                      <a:pt x="199" y="5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162" y="103"/>
                      <a:pt x="124" y="137"/>
                      <a:pt x="98" y="180"/>
                    </a:cubicBezTo>
                    <a:cubicBezTo>
                      <a:pt x="67" y="161"/>
                      <a:pt x="67" y="161"/>
                      <a:pt x="67" y="161"/>
                    </a:cubicBezTo>
                    <a:cubicBezTo>
                      <a:pt x="67" y="161"/>
                      <a:pt x="67" y="160"/>
                      <a:pt x="67" y="160"/>
                    </a:cubicBezTo>
                    <a:cubicBezTo>
                      <a:pt x="72" y="129"/>
                      <a:pt x="63" y="102"/>
                      <a:pt x="47" y="99"/>
                    </a:cubicBezTo>
                    <a:cubicBezTo>
                      <a:pt x="30" y="96"/>
                      <a:pt x="12" y="118"/>
                      <a:pt x="6" y="149"/>
                    </a:cubicBezTo>
                    <a:cubicBezTo>
                      <a:pt x="0" y="179"/>
                      <a:pt x="10" y="207"/>
                      <a:pt x="26" y="210"/>
                    </a:cubicBezTo>
                    <a:cubicBezTo>
                      <a:pt x="39" y="212"/>
                      <a:pt x="53" y="199"/>
                      <a:pt x="61" y="180"/>
                    </a:cubicBezTo>
                    <a:cubicBezTo>
                      <a:pt x="89" y="197"/>
                      <a:pt x="89" y="197"/>
                      <a:pt x="89" y="197"/>
                    </a:cubicBezTo>
                    <a:cubicBezTo>
                      <a:pt x="73" y="229"/>
                      <a:pt x="64" y="266"/>
                      <a:pt x="64" y="306"/>
                    </a:cubicBezTo>
                    <a:cubicBezTo>
                      <a:pt x="64" y="349"/>
                      <a:pt x="75" y="389"/>
                      <a:pt x="95" y="425"/>
                    </a:cubicBezTo>
                    <a:cubicBezTo>
                      <a:pt x="73" y="431"/>
                      <a:pt x="73" y="431"/>
                      <a:pt x="73" y="431"/>
                    </a:cubicBezTo>
                    <a:cubicBezTo>
                      <a:pt x="62" y="409"/>
                      <a:pt x="45" y="395"/>
                      <a:pt x="32" y="400"/>
                    </a:cubicBezTo>
                    <a:cubicBezTo>
                      <a:pt x="19" y="406"/>
                      <a:pt x="17" y="430"/>
                      <a:pt x="27" y="453"/>
                    </a:cubicBezTo>
                    <a:cubicBezTo>
                      <a:pt x="37" y="477"/>
                      <a:pt x="56" y="491"/>
                      <a:pt x="69" y="486"/>
                    </a:cubicBezTo>
                    <a:cubicBezTo>
                      <a:pt x="79" y="481"/>
                      <a:pt x="82" y="466"/>
                      <a:pt x="79" y="449"/>
                    </a:cubicBezTo>
                    <a:cubicBezTo>
                      <a:pt x="105" y="441"/>
                      <a:pt x="105" y="441"/>
                      <a:pt x="105" y="441"/>
                    </a:cubicBezTo>
                    <a:cubicBezTo>
                      <a:pt x="138" y="491"/>
                      <a:pt x="189" y="528"/>
                      <a:pt x="249" y="543"/>
                    </a:cubicBezTo>
                    <a:cubicBezTo>
                      <a:pt x="247" y="569"/>
                      <a:pt x="247" y="569"/>
                      <a:pt x="247" y="569"/>
                    </a:cubicBezTo>
                    <a:cubicBezTo>
                      <a:pt x="219" y="565"/>
                      <a:pt x="195" y="574"/>
                      <a:pt x="192" y="589"/>
                    </a:cubicBezTo>
                    <a:cubicBezTo>
                      <a:pt x="189" y="605"/>
                      <a:pt x="211" y="623"/>
                      <a:pt x="241" y="628"/>
                    </a:cubicBezTo>
                    <a:cubicBezTo>
                      <a:pt x="270" y="634"/>
                      <a:pt x="297" y="625"/>
                      <a:pt x="300" y="609"/>
                    </a:cubicBezTo>
                    <a:cubicBezTo>
                      <a:pt x="302" y="595"/>
                      <a:pt x="287" y="581"/>
                      <a:pt x="265" y="573"/>
                    </a:cubicBezTo>
                    <a:cubicBezTo>
                      <a:pt x="267" y="547"/>
                      <a:pt x="267" y="547"/>
                      <a:pt x="267" y="547"/>
                    </a:cubicBezTo>
                    <a:cubicBezTo>
                      <a:pt x="281" y="549"/>
                      <a:pt x="295" y="550"/>
                      <a:pt x="309" y="550"/>
                    </a:cubicBezTo>
                    <a:cubicBezTo>
                      <a:pt x="362" y="550"/>
                      <a:pt x="412" y="533"/>
                      <a:pt x="452" y="504"/>
                    </a:cubicBezTo>
                    <a:cubicBezTo>
                      <a:pt x="460" y="523"/>
                      <a:pt x="460" y="523"/>
                      <a:pt x="460" y="523"/>
                    </a:cubicBezTo>
                    <a:cubicBezTo>
                      <a:pt x="441" y="537"/>
                      <a:pt x="432" y="556"/>
                      <a:pt x="440" y="567"/>
                    </a:cubicBezTo>
                    <a:cubicBezTo>
                      <a:pt x="448" y="579"/>
                      <a:pt x="471" y="577"/>
                      <a:pt x="492" y="562"/>
                    </a:cubicBezTo>
                    <a:cubicBezTo>
                      <a:pt x="514" y="548"/>
                      <a:pt x="524" y="527"/>
                      <a:pt x="516" y="515"/>
                    </a:cubicBezTo>
                    <a:cubicBezTo>
                      <a:pt x="510" y="506"/>
                      <a:pt x="494" y="506"/>
                      <a:pt x="476" y="513"/>
                    </a:cubicBezTo>
                    <a:cubicBezTo>
                      <a:pt x="467" y="492"/>
                      <a:pt x="467" y="492"/>
                      <a:pt x="467" y="492"/>
                    </a:cubicBezTo>
                    <a:cubicBezTo>
                      <a:pt x="495" y="469"/>
                      <a:pt x="517" y="439"/>
                      <a:pt x="532" y="406"/>
                    </a:cubicBezTo>
                    <a:cubicBezTo>
                      <a:pt x="586" y="424"/>
                      <a:pt x="586" y="424"/>
                      <a:pt x="586" y="424"/>
                    </a:cubicBezTo>
                    <a:cubicBezTo>
                      <a:pt x="582" y="452"/>
                      <a:pt x="591" y="475"/>
                      <a:pt x="607" y="478"/>
                    </a:cubicBezTo>
                    <a:cubicBezTo>
                      <a:pt x="623" y="481"/>
                      <a:pt x="640" y="459"/>
                      <a:pt x="646" y="430"/>
                    </a:cubicBezTo>
                    <a:cubicBezTo>
                      <a:pt x="651" y="400"/>
                      <a:pt x="642" y="374"/>
                      <a:pt x="626" y="37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Oval 6"/>
              <p:cNvSpPr>
                <a:spLocks noChangeArrowheads="1"/>
              </p:cNvSpPr>
              <p:nvPr userDrawn="1"/>
            </p:nvSpPr>
            <p:spPr bwMode="auto">
              <a:xfrm>
                <a:off x="794" y="3685"/>
                <a:ext cx="34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Oval 7"/>
              <p:cNvSpPr>
                <a:spLocks noChangeArrowheads="1"/>
              </p:cNvSpPr>
              <p:nvPr userDrawn="1"/>
            </p:nvSpPr>
            <p:spPr bwMode="auto">
              <a:xfrm>
                <a:off x="806" y="3781"/>
                <a:ext cx="33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Oval 8"/>
              <p:cNvSpPr>
                <a:spLocks noChangeArrowheads="1"/>
              </p:cNvSpPr>
              <p:nvPr userDrawn="1"/>
            </p:nvSpPr>
            <p:spPr bwMode="auto">
              <a:xfrm>
                <a:off x="859" y="3655"/>
                <a:ext cx="46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9"/>
              <p:cNvSpPr>
                <a:spLocks noChangeArrowheads="1"/>
              </p:cNvSpPr>
              <p:nvPr userDrawn="1"/>
            </p:nvSpPr>
            <p:spPr bwMode="auto">
              <a:xfrm>
                <a:off x="882" y="3797"/>
                <a:ext cx="33" cy="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Oval 10"/>
              <p:cNvSpPr>
                <a:spLocks noChangeArrowheads="1"/>
              </p:cNvSpPr>
              <p:nvPr userDrawn="1"/>
            </p:nvSpPr>
            <p:spPr bwMode="auto">
              <a:xfrm>
                <a:off x="859" y="3733"/>
                <a:ext cx="29" cy="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Oval 11"/>
              <p:cNvSpPr>
                <a:spLocks noChangeArrowheads="1"/>
              </p:cNvSpPr>
              <p:nvPr userDrawn="1"/>
            </p:nvSpPr>
            <p:spPr bwMode="auto">
              <a:xfrm>
                <a:off x="758" y="3733"/>
                <a:ext cx="16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2"/>
              <p:cNvSpPr>
                <a:spLocks noEditPoints="1"/>
              </p:cNvSpPr>
              <p:nvPr userDrawn="1"/>
            </p:nvSpPr>
            <p:spPr bwMode="auto">
              <a:xfrm>
                <a:off x="700" y="3608"/>
                <a:ext cx="226" cy="305"/>
              </a:xfrm>
              <a:custGeom>
                <a:avLst/>
                <a:gdLst>
                  <a:gd name="T0" fmla="*/ 228 w 446"/>
                  <a:gd name="T1" fmla="*/ 518 h 603"/>
                  <a:gd name="T2" fmla="*/ 226 w 446"/>
                  <a:gd name="T3" fmla="*/ 544 h 603"/>
                  <a:gd name="T4" fmla="*/ 213 w 446"/>
                  <a:gd name="T5" fmla="*/ 543 h 603"/>
                  <a:gd name="T6" fmla="*/ 171 w 446"/>
                  <a:gd name="T7" fmla="*/ 564 h 603"/>
                  <a:gd name="T8" fmla="*/ 220 w 446"/>
                  <a:gd name="T9" fmla="*/ 603 h 603"/>
                  <a:gd name="T10" fmla="*/ 171 w 446"/>
                  <a:gd name="T11" fmla="*/ 564 h 603"/>
                  <a:gd name="T12" fmla="*/ 213 w 446"/>
                  <a:gd name="T13" fmla="*/ 543 h 603"/>
                  <a:gd name="T14" fmla="*/ 226 w 446"/>
                  <a:gd name="T15" fmla="*/ 544 h 603"/>
                  <a:gd name="T16" fmla="*/ 228 w 446"/>
                  <a:gd name="T17" fmla="*/ 518 h 603"/>
                  <a:gd name="T18" fmla="*/ 228 w 446"/>
                  <a:gd name="T19" fmla="*/ 518 h 603"/>
                  <a:gd name="T20" fmla="*/ 446 w 446"/>
                  <a:gd name="T21" fmla="*/ 467 h 603"/>
                  <a:gd name="T22" fmla="*/ 446 w 446"/>
                  <a:gd name="T23" fmla="*/ 467 h 603"/>
                  <a:gd name="T24" fmla="*/ 446 w 446"/>
                  <a:gd name="T25" fmla="*/ 467 h 603"/>
                  <a:gd name="T26" fmla="*/ 17 w 446"/>
                  <a:gd name="T27" fmla="*/ 374 h 603"/>
                  <a:gd name="T28" fmla="*/ 11 w 446"/>
                  <a:gd name="T29" fmla="*/ 375 h 603"/>
                  <a:gd name="T30" fmla="*/ 0 w 446"/>
                  <a:gd name="T31" fmla="*/ 400 h 603"/>
                  <a:gd name="T32" fmla="*/ 11 w 446"/>
                  <a:gd name="T33" fmla="*/ 375 h 603"/>
                  <a:gd name="T34" fmla="*/ 17 w 446"/>
                  <a:gd name="T35" fmla="*/ 374 h 603"/>
                  <a:gd name="T36" fmla="*/ 52 w 446"/>
                  <a:gd name="T37" fmla="*/ 406 h 603"/>
                  <a:gd name="T38" fmla="*/ 74 w 446"/>
                  <a:gd name="T39" fmla="*/ 400 h 603"/>
                  <a:gd name="T40" fmla="*/ 74 w 446"/>
                  <a:gd name="T41" fmla="*/ 400 h 603"/>
                  <a:gd name="T42" fmla="*/ 52 w 446"/>
                  <a:gd name="T43" fmla="*/ 406 h 603"/>
                  <a:gd name="T44" fmla="*/ 17 w 446"/>
                  <a:gd name="T45" fmla="*/ 374 h 603"/>
                  <a:gd name="T46" fmla="*/ 225 w 446"/>
                  <a:gd name="T47" fmla="*/ 0 h 603"/>
                  <a:gd name="T48" fmla="*/ 197 w 446"/>
                  <a:gd name="T49" fmla="*/ 26 h 603"/>
                  <a:gd name="T50" fmla="*/ 197 w 446"/>
                  <a:gd name="T51" fmla="*/ 26 h 603"/>
                  <a:gd name="T52" fmla="*/ 225 w 446"/>
                  <a:gd name="T53" fmla="*/ 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6" h="603">
                    <a:moveTo>
                      <a:pt x="228" y="518"/>
                    </a:move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22" y="543"/>
                      <a:pt x="217" y="543"/>
                      <a:pt x="213" y="543"/>
                    </a:cubicBezTo>
                    <a:cubicBezTo>
                      <a:pt x="191" y="543"/>
                      <a:pt x="174" y="551"/>
                      <a:pt x="171" y="564"/>
                    </a:cubicBezTo>
                    <a:cubicBezTo>
                      <a:pt x="168" y="580"/>
                      <a:pt x="190" y="598"/>
                      <a:pt x="220" y="603"/>
                    </a:cubicBezTo>
                    <a:cubicBezTo>
                      <a:pt x="190" y="598"/>
                      <a:pt x="168" y="580"/>
                      <a:pt x="171" y="564"/>
                    </a:cubicBezTo>
                    <a:cubicBezTo>
                      <a:pt x="174" y="551"/>
                      <a:pt x="191" y="543"/>
                      <a:pt x="213" y="543"/>
                    </a:cubicBezTo>
                    <a:cubicBezTo>
                      <a:pt x="217" y="543"/>
                      <a:pt x="222" y="543"/>
                      <a:pt x="226" y="544"/>
                    </a:cubicBezTo>
                    <a:cubicBezTo>
                      <a:pt x="228" y="518"/>
                      <a:pt x="228" y="518"/>
                      <a:pt x="228" y="518"/>
                    </a:cubicBezTo>
                    <a:cubicBezTo>
                      <a:pt x="228" y="518"/>
                      <a:pt x="228" y="518"/>
                      <a:pt x="228" y="518"/>
                    </a:cubicBezTo>
                    <a:moveTo>
                      <a:pt x="446" y="467"/>
                    </a:moveTo>
                    <a:cubicBezTo>
                      <a:pt x="446" y="467"/>
                      <a:pt x="446" y="467"/>
                      <a:pt x="446" y="467"/>
                    </a:cubicBezTo>
                    <a:cubicBezTo>
                      <a:pt x="446" y="467"/>
                      <a:pt x="446" y="467"/>
                      <a:pt x="446" y="467"/>
                    </a:cubicBezTo>
                    <a:moveTo>
                      <a:pt x="17" y="374"/>
                    </a:moveTo>
                    <a:cubicBezTo>
                      <a:pt x="15" y="374"/>
                      <a:pt x="13" y="375"/>
                      <a:pt x="11" y="375"/>
                    </a:cubicBezTo>
                    <a:cubicBezTo>
                      <a:pt x="4" y="379"/>
                      <a:pt x="0" y="388"/>
                      <a:pt x="0" y="400"/>
                    </a:cubicBezTo>
                    <a:cubicBezTo>
                      <a:pt x="0" y="388"/>
                      <a:pt x="4" y="379"/>
                      <a:pt x="11" y="375"/>
                    </a:cubicBezTo>
                    <a:cubicBezTo>
                      <a:pt x="13" y="375"/>
                      <a:pt x="15" y="374"/>
                      <a:pt x="17" y="374"/>
                    </a:cubicBezTo>
                    <a:cubicBezTo>
                      <a:pt x="29" y="374"/>
                      <a:pt x="43" y="387"/>
                      <a:pt x="52" y="406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52" y="406"/>
                      <a:pt x="52" y="406"/>
                      <a:pt x="52" y="406"/>
                    </a:cubicBezTo>
                    <a:cubicBezTo>
                      <a:pt x="43" y="387"/>
                      <a:pt x="29" y="374"/>
                      <a:pt x="17" y="374"/>
                    </a:cubicBezTo>
                    <a:moveTo>
                      <a:pt x="225" y="0"/>
                    </a:moveTo>
                    <a:cubicBezTo>
                      <a:pt x="225" y="10"/>
                      <a:pt x="213" y="20"/>
                      <a:pt x="197" y="26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213" y="20"/>
                      <a:pt x="225" y="10"/>
                      <a:pt x="22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Oval 14"/>
              <p:cNvSpPr>
                <a:spLocks noChangeArrowheads="1"/>
              </p:cNvSpPr>
              <p:nvPr userDrawn="1"/>
            </p:nvSpPr>
            <p:spPr bwMode="auto"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9" name="Group 58"/>
          <p:cNvGrpSpPr/>
          <p:nvPr userDrawn="1"/>
        </p:nvGrpSpPr>
        <p:grpSpPr>
          <a:xfrm>
            <a:off x="7568642" y="-1256804"/>
            <a:ext cx="5742760" cy="5413537"/>
            <a:chOff x="7568642" y="-1256804"/>
            <a:chExt cx="5742760" cy="5413537"/>
          </a:xfrm>
        </p:grpSpPr>
        <p:sp>
          <p:nvSpPr>
            <p:cNvPr id="60" name="Freeform 59"/>
            <p:cNvSpPr/>
            <p:nvPr userDrawn="1"/>
          </p:nvSpPr>
          <p:spPr>
            <a:xfrm rot="15300000">
              <a:off x="7733253" y="-1421415"/>
              <a:ext cx="5413537" cy="5742760"/>
            </a:xfrm>
            <a:custGeom>
              <a:avLst/>
              <a:gdLst>
                <a:gd name="connsiteX0" fmla="*/ 270953 w 4369852"/>
                <a:gd name="connsiteY0" fmla="*/ 4052106 h 4486023"/>
                <a:gd name="connsiteX1" fmla="*/ 461453 w 4369852"/>
                <a:gd name="connsiteY1" fmla="*/ 3004356 h 4486023"/>
                <a:gd name="connsiteX2" fmla="*/ 1718753 w 4369852"/>
                <a:gd name="connsiteY2" fmla="*/ 2680506 h 4486023"/>
                <a:gd name="connsiteX3" fmla="*/ 1928303 w 4369852"/>
                <a:gd name="connsiteY3" fmla="*/ 1842306 h 4486023"/>
                <a:gd name="connsiteX4" fmla="*/ 2556953 w 4369852"/>
                <a:gd name="connsiteY4" fmla="*/ 1232706 h 4486023"/>
                <a:gd name="connsiteX5" fmla="*/ 2537903 w 4369852"/>
                <a:gd name="connsiteY5" fmla="*/ 718356 h 4486023"/>
                <a:gd name="connsiteX6" fmla="*/ 3071303 w 4369852"/>
                <a:gd name="connsiteY6" fmla="*/ 242106 h 4486023"/>
                <a:gd name="connsiteX7" fmla="*/ 4023803 w 4369852"/>
                <a:gd name="connsiteY7" fmla="*/ 337356 h 4486023"/>
                <a:gd name="connsiteX8" fmla="*/ 4061903 w 4369852"/>
                <a:gd name="connsiteY8" fmla="*/ 4204506 h 4486023"/>
                <a:gd name="connsiteX9" fmla="*/ 270953 w 4369852"/>
                <a:gd name="connsiteY9" fmla="*/ 4052106 h 44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69852" h="4486023">
                  <a:moveTo>
                    <a:pt x="270953" y="4052106"/>
                  </a:moveTo>
                  <a:cubicBezTo>
                    <a:pt x="-329122" y="3852081"/>
                    <a:pt x="220153" y="3232956"/>
                    <a:pt x="461453" y="3004356"/>
                  </a:cubicBezTo>
                  <a:cubicBezTo>
                    <a:pt x="702753" y="2775756"/>
                    <a:pt x="1474278" y="2874181"/>
                    <a:pt x="1718753" y="2680506"/>
                  </a:cubicBezTo>
                  <a:cubicBezTo>
                    <a:pt x="1963228" y="2486831"/>
                    <a:pt x="1788603" y="2083606"/>
                    <a:pt x="1928303" y="1842306"/>
                  </a:cubicBezTo>
                  <a:cubicBezTo>
                    <a:pt x="2068003" y="1601006"/>
                    <a:pt x="2455353" y="1420031"/>
                    <a:pt x="2556953" y="1232706"/>
                  </a:cubicBezTo>
                  <a:cubicBezTo>
                    <a:pt x="2658553" y="1045381"/>
                    <a:pt x="2452178" y="883456"/>
                    <a:pt x="2537903" y="718356"/>
                  </a:cubicBezTo>
                  <a:cubicBezTo>
                    <a:pt x="2623628" y="553256"/>
                    <a:pt x="2823653" y="305606"/>
                    <a:pt x="3071303" y="242106"/>
                  </a:cubicBezTo>
                  <a:cubicBezTo>
                    <a:pt x="3318953" y="178606"/>
                    <a:pt x="3858703" y="-323044"/>
                    <a:pt x="4023803" y="337356"/>
                  </a:cubicBezTo>
                  <a:cubicBezTo>
                    <a:pt x="4188903" y="997756"/>
                    <a:pt x="4690553" y="3582206"/>
                    <a:pt x="4061903" y="4204506"/>
                  </a:cubicBezTo>
                  <a:cubicBezTo>
                    <a:pt x="3433253" y="4826806"/>
                    <a:pt x="871028" y="4252131"/>
                    <a:pt x="270953" y="405210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9710302" y="905136"/>
              <a:ext cx="516996" cy="504822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747219" y="-193746"/>
              <a:ext cx="516996" cy="504822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635177" y="191679"/>
              <a:ext cx="516996" cy="504822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299365" y="1291051"/>
              <a:ext cx="1366838" cy="13346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7797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8989-57A0-4CB7-9AC1-668FC7D17FDD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presentationstemplate.com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38FE-069F-46A5-BA21-FC5FA961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6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B7F0-3D17-4F73-9EFF-F9F1FC40C31B}" type="datetime1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presentationstemplate.com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38FE-069F-46A5-BA21-FC5FA961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8883-24A3-479B-A886-FCD729F81A70}" type="datetime1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presentationstemplate.com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38FE-069F-46A5-BA21-FC5FA96184A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994956" y="3103480"/>
            <a:ext cx="5742760" cy="5413537"/>
            <a:chOff x="-994956" y="3103480"/>
            <a:chExt cx="5742760" cy="5413537"/>
          </a:xfrm>
        </p:grpSpPr>
        <p:sp>
          <p:nvSpPr>
            <p:cNvPr id="6" name="Freeform 5"/>
            <p:cNvSpPr/>
            <p:nvPr userDrawn="1"/>
          </p:nvSpPr>
          <p:spPr>
            <a:xfrm rot="5400000">
              <a:off x="-830345" y="2938869"/>
              <a:ext cx="5413537" cy="5742760"/>
            </a:xfrm>
            <a:custGeom>
              <a:avLst/>
              <a:gdLst>
                <a:gd name="connsiteX0" fmla="*/ 270953 w 4369852"/>
                <a:gd name="connsiteY0" fmla="*/ 4052106 h 4486023"/>
                <a:gd name="connsiteX1" fmla="*/ 461453 w 4369852"/>
                <a:gd name="connsiteY1" fmla="*/ 3004356 h 4486023"/>
                <a:gd name="connsiteX2" fmla="*/ 1718753 w 4369852"/>
                <a:gd name="connsiteY2" fmla="*/ 2680506 h 4486023"/>
                <a:gd name="connsiteX3" fmla="*/ 1928303 w 4369852"/>
                <a:gd name="connsiteY3" fmla="*/ 1842306 h 4486023"/>
                <a:gd name="connsiteX4" fmla="*/ 2556953 w 4369852"/>
                <a:gd name="connsiteY4" fmla="*/ 1232706 h 4486023"/>
                <a:gd name="connsiteX5" fmla="*/ 2537903 w 4369852"/>
                <a:gd name="connsiteY5" fmla="*/ 718356 h 4486023"/>
                <a:gd name="connsiteX6" fmla="*/ 3071303 w 4369852"/>
                <a:gd name="connsiteY6" fmla="*/ 242106 h 4486023"/>
                <a:gd name="connsiteX7" fmla="*/ 4023803 w 4369852"/>
                <a:gd name="connsiteY7" fmla="*/ 337356 h 4486023"/>
                <a:gd name="connsiteX8" fmla="*/ 4061903 w 4369852"/>
                <a:gd name="connsiteY8" fmla="*/ 4204506 h 4486023"/>
                <a:gd name="connsiteX9" fmla="*/ 270953 w 4369852"/>
                <a:gd name="connsiteY9" fmla="*/ 4052106 h 44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69852" h="4486023">
                  <a:moveTo>
                    <a:pt x="270953" y="4052106"/>
                  </a:moveTo>
                  <a:cubicBezTo>
                    <a:pt x="-329122" y="3852081"/>
                    <a:pt x="220153" y="3232956"/>
                    <a:pt x="461453" y="3004356"/>
                  </a:cubicBezTo>
                  <a:cubicBezTo>
                    <a:pt x="702753" y="2775756"/>
                    <a:pt x="1474278" y="2874181"/>
                    <a:pt x="1718753" y="2680506"/>
                  </a:cubicBezTo>
                  <a:cubicBezTo>
                    <a:pt x="1963228" y="2486831"/>
                    <a:pt x="1788603" y="2083606"/>
                    <a:pt x="1928303" y="1842306"/>
                  </a:cubicBezTo>
                  <a:cubicBezTo>
                    <a:pt x="2068003" y="1601006"/>
                    <a:pt x="2455353" y="1420031"/>
                    <a:pt x="2556953" y="1232706"/>
                  </a:cubicBezTo>
                  <a:cubicBezTo>
                    <a:pt x="2658553" y="1045381"/>
                    <a:pt x="2452178" y="883456"/>
                    <a:pt x="2537903" y="718356"/>
                  </a:cubicBezTo>
                  <a:cubicBezTo>
                    <a:pt x="2623628" y="553256"/>
                    <a:pt x="2823653" y="305606"/>
                    <a:pt x="3071303" y="242106"/>
                  </a:cubicBezTo>
                  <a:cubicBezTo>
                    <a:pt x="3318953" y="178606"/>
                    <a:pt x="3858703" y="-323044"/>
                    <a:pt x="4023803" y="337356"/>
                  </a:cubicBezTo>
                  <a:cubicBezTo>
                    <a:pt x="4188903" y="997756"/>
                    <a:pt x="4690553" y="3582206"/>
                    <a:pt x="4061903" y="4204506"/>
                  </a:cubicBezTo>
                  <a:cubicBezTo>
                    <a:pt x="3433253" y="4826806"/>
                    <a:pt x="871028" y="4252131"/>
                    <a:pt x="270953" y="405210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1700000">
              <a:off x="1302906" y="5557838"/>
              <a:ext cx="516996" cy="50482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1700000">
              <a:off x="459358" y="4308396"/>
              <a:ext cx="516996" cy="50482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1700000">
              <a:off x="304952" y="5974883"/>
              <a:ext cx="516996" cy="50482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1700000">
              <a:off x="1869651" y="5308979"/>
              <a:ext cx="1366838" cy="13346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7526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0C4B-3EC0-47C0-968A-DBC5E9817D60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presentationstemplate.com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38FE-069F-46A5-BA21-FC5FA961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00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B7C8-7F68-471A-8D88-21C09DA22414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presentationstemplate.com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38FE-069F-46A5-BA21-FC5FA961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8363"/>
            <a:ext cx="10515600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47195"/>
            <a:ext cx="8790781" cy="4129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D865B-A084-4268-B41C-E89298291B57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3067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138FE-069F-46A5-BA21-FC5FA96184A1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4"/>
          <p:cNvGrpSpPr>
            <a:grpSpLocks noChangeAspect="1"/>
          </p:cNvGrpSpPr>
          <p:nvPr userDrawn="1"/>
        </p:nvGrpSpPr>
        <p:grpSpPr bwMode="auto">
          <a:xfrm>
            <a:off x="10105231" y="4700588"/>
            <a:ext cx="2954338" cy="3132138"/>
            <a:chOff x="5817" y="-248"/>
            <a:chExt cx="1861" cy="1973"/>
          </a:xfrm>
          <a:solidFill>
            <a:schemeClr val="accent3"/>
          </a:solidFill>
        </p:grpSpPr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6502" y="424"/>
              <a:ext cx="105" cy="10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6538" y="718"/>
              <a:ext cx="103" cy="10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6702" y="334"/>
              <a:ext cx="141" cy="1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6772" y="769"/>
              <a:ext cx="102" cy="10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6700" y="572"/>
              <a:ext cx="89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6390" y="572"/>
              <a:ext cx="52" cy="5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213" y="188"/>
              <a:ext cx="694" cy="937"/>
            </a:xfrm>
            <a:custGeom>
              <a:avLst/>
              <a:gdLst>
                <a:gd name="T0" fmla="*/ 228 w 446"/>
                <a:gd name="T1" fmla="*/ 518 h 603"/>
                <a:gd name="T2" fmla="*/ 226 w 446"/>
                <a:gd name="T3" fmla="*/ 544 h 603"/>
                <a:gd name="T4" fmla="*/ 213 w 446"/>
                <a:gd name="T5" fmla="*/ 543 h 603"/>
                <a:gd name="T6" fmla="*/ 171 w 446"/>
                <a:gd name="T7" fmla="*/ 564 h 603"/>
                <a:gd name="T8" fmla="*/ 220 w 446"/>
                <a:gd name="T9" fmla="*/ 603 h 603"/>
                <a:gd name="T10" fmla="*/ 171 w 446"/>
                <a:gd name="T11" fmla="*/ 564 h 603"/>
                <a:gd name="T12" fmla="*/ 213 w 446"/>
                <a:gd name="T13" fmla="*/ 543 h 603"/>
                <a:gd name="T14" fmla="*/ 226 w 446"/>
                <a:gd name="T15" fmla="*/ 544 h 603"/>
                <a:gd name="T16" fmla="*/ 228 w 446"/>
                <a:gd name="T17" fmla="*/ 518 h 603"/>
                <a:gd name="T18" fmla="*/ 228 w 446"/>
                <a:gd name="T19" fmla="*/ 518 h 603"/>
                <a:gd name="T20" fmla="*/ 446 w 446"/>
                <a:gd name="T21" fmla="*/ 467 h 603"/>
                <a:gd name="T22" fmla="*/ 446 w 446"/>
                <a:gd name="T23" fmla="*/ 467 h 603"/>
                <a:gd name="T24" fmla="*/ 446 w 446"/>
                <a:gd name="T25" fmla="*/ 467 h 603"/>
                <a:gd name="T26" fmla="*/ 17 w 446"/>
                <a:gd name="T27" fmla="*/ 374 h 603"/>
                <a:gd name="T28" fmla="*/ 11 w 446"/>
                <a:gd name="T29" fmla="*/ 375 h 603"/>
                <a:gd name="T30" fmla="*/ 0 w 446"/>
                <a:gd name="T31" fmla="*/ 400 h 603"/>
                <a:gd name="T32" fmla="*/ 11 w 446"/>
                <a:gd name="T33" fmla="*/ 375 h 603"/>
                <a:gd name="T34" fmla="*/ 17 w 446"/>
                <a:gd name="T35" fmla="*/ 374 h 603"/>
                <a:gd name="T36" fmla="*/ 52 w 446"/>
                <a:gd name="T37" fmla="*/ 406 h 603"/>
                <a:gd name="T38" fmla="*/ 74 w 446"/>
                <a:gd name="T39" fmla="*/ 400 h 603"/>
                <a:gd name="T40" fmla="*/ 74 w 446"/>
                <a:gd name="T41" fmla="*/ 400 h 603"/>
                <a:gd name="T42" fmla="*/ 52 w 446"/>
                <a:gd name="T43" fmla="*/ 406 h 603"/>
                <a:gd name="T44" fmla="*/ 17 w 446"/>
                <a:gd name="T45" fmla="*/ 374 h 603"/>
                <a:gd name="T46" fmla="*/ 205 w 446"/>
                <a:gd name="T47" fmla="*/ 50 h 603"/>
                <a:gd name="T48" fmla="*/ 205 w 446"/>
                <a:gd name="T49" fmla="*/ 50 h 603"/>
                <a:gd name="T50" fmla="*/ 205 w 446"/>
                <a:gd name="T51" fmla="*/ 50 h 603"/>
                <a:gd name="T52" fmla="*/ 205 w 446"/>
                <a:gd name="T53" fmla="*/ 50 h 603"/>
                <a:gd name="T54" fmla="*/ 205 w 446"/>
                <a:gd name="T55" fmla="*/ 50 h 603"/>
                <a:gd name="T56" fmla="*/ 205 w 446"/>
                <a:gd name="T57" fmla="*/ 50 h 603"/>
                <a:gd name="T58" fmla="*/ 205 w 446"/>
                <a:gd name="T59" fmla="*/ 50 h 603"/>
                <a:gd name="T60" fmla="*/ 225 w 446"/>
                <a:gd name="T61" fmla="*/ 0 h 603"/>
                <a:gd name="T62" fmla="*/ 197 w 446"/>
                <a:gd name="T63" fmla="*/ 26 h 603"/>
                <a:gd name="T64" fmla="*/ 197 w 446"/>
                <a:gd name="T65" fmla="*/ 26 h 603"/>
                <a:gd name="T66" fmla="*/ 225 w 446"/>
                <a:gd name="T67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6" h="603">
                  <a:moveTo>
                    <a:pt x="228" y="518"/>
                  </a:moveTo>
                  <a:cubicBezTo>
                    <a:pt x="226" y="544"/>
                    <a:pt x="226" y="544"/>
                    <a:pt x="226" y="544"/>
                  </a:cubicBezTo>
                  <a:cubicBezTo>
                    <a:pt x="222" y="543"/>
                    <a:pt x="217" y="543"/>
                    <a:pt x="213" y="543"/>
                  </a:cubicBezTo>
                  <a:cubicBezTo>
                    <a:pt x="191" y="543"/>
                    <a:pt x="174" y="551"/>
                    <a:pt x="171" y="564"/>
                  </a:cubicBezTo>
                  <a:cubicBezTo>
                    <a:pt x="168" y="580"/>
                    <a:pt x="190" y="598"/>
                    <a:pt x="220" y="603"/>
                  </a:cubicBezTo>
                  <a:cubicBezTo>
                    <a:pt x="190" y="598"/>
                    <a:pt x="168" y="580"/>
                    <a:pt x="171" y="564"/>
                  </a:cubicBezTo>
                  <a:cubicBezTo>
                    <a:pt x="174" y="551"/>
                    <a:pt x="191" y="543"/>
                    <a:pt x="213" y="543"/>
                  </a:cubicBezTo>
                  <a:cubicBezTo>
                    <a:pt x="217" y="543"/>
                    <a:pt x="222" y="543"/>
                    <a:pt x="226" y="544"/>
                  </a:cubicBezTo>
                  <a:cubicBezTo>
                    <a:pt x="228" y="518"/>
                    <a:pt x="228" y="518"/>
                    <a:pt x="228" y="518"/>
                  </a:cubicBezTo>
                  <a:cubicBezTo>
                    <a:pt x="228" y="518"/>
                    <a:pt x="228" y="518"/>
                    <a:pt x="228" y="518"/>
                  </a:cubicBezTo>
                  <a:moveTo>
                    <a:pt x="446" y="467"/>
                  </a:moveTo>
                  <a:cubicBezTo>
                    <a:pt x="446" y="467"/>
                    <a:pt x="446" y="467"/>
                    <a:pt x="446" y="467"/>
                  </a:cubicBezTo>
                  <a:cubicBezTo>
                    <a:pt x="446" y="467"/>
                    <a:pt x="446" y="467"/>
                    <a:pt x="446" y="467"/>
                  </a:cubicBezTo>
                  <a:moveTo>
                    <a:pt x="17" y="374"/>
                  </a:moveTo>
                  <a:cubicBezTo>
                    <a:pt x="15" y="374"/>
                    <a:pt x="13" y="375"/>
                    <a:pt x="11" y="375"/>
                  </a:cubicBezTo>
                  <a:cubicBezTo>
                    <a:pt x="4" y="379"/>
                    <a:pt x="0" y="388"/>
                    <a:pt x="0" y="400"/>
                  </a:cubicBezTo>
                  <a:cubicBezTo>
                    <a:pt x="0" y="388"/>
                    <a:pt x="4" y="379"/>
                    <a:pt x="11" y="375"/>
                  </a:cubicBezTo>
                  <a:cubicBezTo>
                    <a:pt x="13" y="375"/>
                    <a:pt x="15" y="374"/>
                    <a:pt x="17" y="374"/>
                  </a:cubicBezTo>
                  <a:cubicBezTo>
                    <a:pt x="29" y="374"/>
                    <a:pt x="43" y="387"/>
                    <a:pt x="52" y="406"/>
                  </a:cubicBezTo>
                  <a:cubicBezTo>
                    <a:pt x="74" y="400"/>
                    <a:pt x="74" y="400"/>
                    <a:pt x="74" y="400"/>
                  </a:cubicBezTo>
                  <a:cubicBezTo>
                    <a:pt x="74" y="400"/>
                    <a:pt x="74" y="400"/>
                    <a:pt x="74" y="400"/>
                  </a:cubicBezTo>
                  <a:cubicBezTo>
                    <a:pt x="52" y="406"/>
                    <a:pt x="52" y="406"/>
                    <a:pt x="52" y="406"/>
                  </a:cubicBezTo>
                  <a:cubicBezTo>
                    <a:pt x="43" y="387"/>
                    <a:pt x="29" y="374"/>
                    <a:pt x="17" y="374"/>
                  </a:cubicBezTo>
                  <a:moveTo>
                    <a:pt x="205" y="50"/>
                  </a:moveTo>
                  <a:cubicBezTo>
                    <a:pt x="205" y="50"/>
                    <a:pt x="205" y="50"/>
                    <a:pt x="205" y="50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5" y="50"/>
                    <a:pt x="205" y="50"/>
                    <a:pt x="205" y="50"/>
                  </a:cubicBezTo>
                  <a:moveTo>
                    <a:pt x="205" y="50"/>
                  </a:moveTo>
                  <a:cubicBezTo>
                    <a:pt x="205" y="50"/>
                    <a:pt x="205" y="50"/>
                    <a:pt x="205" y="50"/>
                  </a:cubicBezTo>
                  <a:cubicBezTo>
                    <a:pt x="205" y="50"/>
                    <a:pt x="205" y="50"/>
                    <a:pt x="205" y="50"/>
                  </a:cubicBezTo>
                  <a:moveTo>
                    <a:pt x="225" y="0"/>
                  </a:moveTo>
                  <a:cubicBezTo>
                    <a:pt x="225" y="10"/>
                    <a:pt x="213" y="20"/>
                    <a:pt x="197" y="26"/>
                  </a:cubicBezTo>
                  <a:cubicBezTo>
                    <a:pt x="197" y="26"/>
                    <a:pt x="197" y="26"/>
                    <a:pt x="197" y="26"/>
                  </a:cubicBezTo>
                  <a:cubicBezTo>
                    <a:pt x="213" y="20"/>
                    <a:pt x="225" y="10"/>
                    <a:pt x="2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6390" y="572"/>
              <a:ext cx="52" cy="5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6181" y="-30"/>
              <a:ext cx="107" cy="1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7571" y="99"/>
              <a:ext cx="107" cy="1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17"/>
            <p:cNvSpPr>
              <a:spLocks noChangeArrowheads="1"/>
            </p:cNvSpPr>
            <p:nvPr/>
          </p:nvSpPr>
          <p:spPr bwMode="auto">
            <a:xfrm>
              <a:off x="6516" y="1329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18"/>
            <p:cNvSpPr>
              <a:spLocks noChangeArrowheads="1"/>
            </p:cNvSpPr>
            <p:nvPr/>
          </p:nvSpPr>
          <p:spPr bwMode="auto">
            <a:xfrm>
              <a:off x="5817" y="199"/>
              <a:ext cx="113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19"/>
            <p:cNvSpPr>
              <a:spLocks noChangeArrowheads="1"/>
            </p:cNvSpPr>
            <p:nvPr/>
          </p:nvSpPr>
          <p:spPr bwMode="auto">
            <a:xfrm>
              <a:off x="6722" y="-248"/>
              <a:ext cx="148" cy="1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auto">
            <a:xfrm>
              <a:off x="5977" y="597"/>
              <a:ext cx="107" cy="10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auto">
            <a:xfrm>
              <a:off x="7069" y="99"/>
              <a:ext cx="54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2"/>
            <p:cNvSpPr>
              <a:spLocks noChangeArrowheads="1"/>
            </p:cNvSpPr>
            <p:nvPr/>
          </p:nvSpPr>
          <p:spPr bwMode="auto">
            <a:xfrm>
              <a:off x="6815" y="1570"/>
              <a:ext cx="55" cy="5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3"/>
            <p:cNvSpPr>
              <a:spLocks noChangeArrowheads="1"/>
            </p:cNvSpPr>
            <p:nvPr/>
          </p:nvSpPr>
          <p:spPr bwMode="auto">
            <a:xfrm>
              <a:off x="7475" y="1027"/>
              <a:ext cx="54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4"/>
            <p:cNvSpPr>
              <a:spLocks noChangeArrowheads="1"/>
            </p:cNvSpPr>
            <p:nvPr/>
          </p:nvSpPr>
          <p:spPr bwMode="auto">
            <a:xfrm>
              <a:off x="5904" y="1673"/>
              <a:ext cx="53" cy="5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5"/>
            <p:cNvSpPr>
              <a:spLocks noChangeArrowheads="1"/>
            </p:cNvSpPr>
            <p:nvPr/>
          </p:nvSpPr>
          <p:spPr bwMode="auto">
            <a:xfrm>
              <a:off x="7414" y="626"/>
              <a:ext cx="53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26"/>
            <p:cNvSpPr>
              <a:spLocks noChangeArrowheads="1"/>
            </p:cNvSpPr>
            <p:nvPr/>
          </p:nvSpPr>
          <p:spPr bwMode="auto">
            <a:xfrm>
              <a:off x="6207" y="1257"/>
              <a:ext cx="54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27"/>
            <p:cNvSpPr>
              <a:spLocks noChangeArrowheads="1"/>
            </p:cNvSpPr>
            <p:nvPr/>
          </p:nvSpPr>
          <p:spPr bwMode="auto">
            <a:xfrm>
              <a:off x="7089" y="1166"/>
              <a:ext cx="93" cy="9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90581" y="634761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presentationstemplate.com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4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62055"/>
            <a:ext cx="9144000" cy="1056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Expression data from infant nasal airway epithelial cells treated with IFN-lamda,poly(1:c),or both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123655"/>
            <a:ext cx="9144000" cy="466274"/>
          </a:xfrm>
        </p:spPr>
        <p:txBody>
          <a:bodyPr/>
          <a:lstStyle/>
          <a:p>
            <a:r>
              <a:rPr lang="en-US" dirty="0"/>
              <a:t>Prof. </a:t>
            </a:r>
            <a:r>
              <a:rPr lang="en-US" dirty="0" smtClean="0"/>
              <a:t>Dr. Taysir </a:t>
            </a:r>
            <a:r>
              <a:rPr lang="en-US" dirty="0"/>
              <a:t>Hassan </a:t>
            </a:r>
            <a:r>
              <a:rPr lang="en-US" dirty="0" smtClean="0"/>
              <a:t>A.Soliman 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843678" y="2098203"/>
            <a:ext cx="3924662" cy="69833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Idea number 2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presentationstemplate.com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780020" y="228600"/>
            <a:ext cx="2979420" cy="27203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/>
              <a:t>1-منار عبد الحافظ محمود عبد الحافظ.</a:t>
            </a:r>
          </a:p>
          <a:p>
            <a:pPr algn="ctr"/>
            <a:r>
              <a:rPr lang="ar-EG" dirty="0" smtClean="0"/>
              <a:t>2-منار احمد محمد محمود.</a:t>
            </a:r>
          </a:p>
          <a:p>
            <a:pPr algn="ctr"/>
            <a:r>
              <a:rPr lang="ar-EG" dirty="0" smtClean="0"/>
              <a:t>3-منار ماهر فتح الله محمد.</a:t>
            </a:r>
          </a:p>
          <a:p>
            <a:pPr algn="ctr"/>
            <a:r>
              <a:rPr lang="ar-EG" dirty="0" smtClean="0"/>
              <a:t>4-مروة محمود سيد عبد الحليم.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8549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Output T-test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presentationstemplate.com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65960" y="2506980"/>
            <a:ext cx="6797040" cy="185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pic>
        <p:nvPicPr>
          <p:cNvPr id="1026" name="Picture 2" descr="C:\Users\LapTop MarKet\Desktop\t -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095" y="2586038"/>
            <a:ext cx="6623050" cy="168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28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Output function summarise()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presentationstemplate.com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65020" y="2724150"/>
            <a:ext cx="6515100" cy="1344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pic>
        <p:nvPicPr>
          <p:cNvPr id="4098" name="Picture 2" descr="C:\Users\LapTop MarKet\Desktop\function summeraise(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2804160"/>
            <a:ext cx="6294437" cy="117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83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Diagram 36"/>
          <p:cNvGraphicFramePr/>
          <p:nvPr>
            <p:extLst>
              <p:ext uri="{D42A27DB-BD31-4B8C-83A1-F6EECF244321}">
                <p14:modId xmlns:p14="http://schemas.microsoft.com/office/powerpoint/2010/main" val="816373909"/>
              </p:ext>
            </p:extLst>
          </p:nvPr>
        </p:nvGraphicFramePr>
        <p:xfrm>
          <a:off x="2494594" y="1246781"/>
          <a:ext cx="6499258" cy="4238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presentationstemplate.com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10100" y="4259580"/>
            <a:ext cx="3695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 </a:t>
            </a:r>
            <a:r>
              <a:rPr lang="en-US" dirty="0" smtClean="0"/>
              <a:t>code </a:t>
            </a:r>
            <a:r>
              <a:rPr lang="en-US" dirty="0" smtClean="0"/>
              <a:t>that used for analysis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9912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" y="992326"/>
            <a:ext cx="10515600" cy="81053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Describe dataset in detail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presentationstemplate.com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31520" y="1661161"/>
            <a:ext cx="8897461" cy="4515802"/>
          </a:xfrm>
        </p:spPr>
        <p:txBody>
          <a:bodyPr>
            <a:normAutofit lnSpcReduction="10000"/>
          </a:bodyPr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Link: </a:t>
            </a:r>
            <a:r>
              <a:rPr lang="en-US" sz="1800" dirty="0"/>
              <a:t>https://www.ncbi.nlm.nih.gov/geo/query/acc.cgi?acc=GSE153428</a:t>
            </a:r>
            <a:endParaRPr lang="en-US" sz="1800" dirty="0" smtClean="0"/>
          </a:p>
          <a:p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Organism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Homo </a:t>
            </a:r>
            <a:r>
              <a:rPr lang="en-US" dirty="0" smtClean="0"/>
              <a:t>sapiens.</a:t>
            </a:r>
          </a:p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Experiment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type: </a:t>
            </a:r>
            <a:r>
              <a:rPr lang="en-US" dirty="0"/>
              <a:t>Expression profiling by </a:t>
            </a:r>
            <a:r>
              <a:rPr lang="en-US" dirty="0" smtClean="0"/>
              <a:t>array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Summary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dirty="0"/>
              <a:t> </a:t>
            </a:r>
            <a:r>
              <a:rPr lang="en-US" dirty="0"/>
              <a:t>Type III interferon, also known as interferon lambda (IFN-λ), is the newest addition to the IFN family. IFN-λ is primarily produced by the airway epithelium and curbs viral infections without triggering systemic pro-inflammatory cytokine responses1. Of the current IFN COVID-19 trials (as of 6/27/2020), four propose the use of IFN-λ. However, it remains to be determined whether IFN-λ induces ACE2 expression in the human airway epithelium.</a:t>
            </a:r>
            <a:r>
              <a:rPr lang="en-US" dirty="0" smtClean="0"/>
              <a:t>. </a:t>
            </a:r>
            <a:r>
              <a:rPr lang="en-US" dirty="0"/>
              <a:t>Of the current IFN COVID-19 trials (as of 6/27/2020), four propose the use of IFN-λ. However, it remains to be determined whether IFN-λ induces ACE2 expression in the human airway epithelium</a:t>
            </a:r>
            <a:r>
              <a:rPr lang="en-US" dirty="0" smtClean="0"/>
              <a:t>.</a:t>
            </a:r>
          </a:p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Overall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design: </a:t>
            </a:r>
            <a:r>
              <a:rPr lang="en-US" dirty="0"/>
              <a:t>Using primary human nasal airway epithelium of young children, we employed RNA extraction and hybridization on </a:t>
            </a:r>
            <a:r>
              <a:rPr lang="en-US" dirty="0" err="1"/>
              <a:t>Affymetrix</a:t>
            </a:r>
            <a:r>
              <a:rPr lang="en-US" dirty="0"/>
              <a:t> microarrays to examine for the first time the effects of IFN-λ and a viral mimic (poly I:C) on the expression of ACE2 and the global antiviral </a:t>
            </a:r>
            <a:r>
              <a:rPr lang="en-US" dirty="0" err="1"/>
              <a:t>transcriptomic</a:t>
            </a:r>
            <a:r>
              <a:rPr lang="en-US" dirty="0"/>
              <a:t> </a:t>
            </a:r>
            <a:r>
              <a:rPr lang="en-US" dirty="0" smtClean="0"/>
              <a:t>program.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Number of attributes: </a:t>
            </a:r>
            <a:r>
              <a:rPr lang="en-US" dirty="0" smtClean="0"/>
              <a:t>12 samples.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Number of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records: </a:t>
            </a:r>
            <a:r>
              <a:rPr lang="en-US" dirty="0" smtClean="0"/>
              <a:t>20 gene. </a:t>
            </a:r>
            <a:endParaRPr lang="ar-EG" dirty="0"/>
          </a:p>
          <a:p>
            <a:r>
              <a:rPr lang="en-US" dirty="0" smtClean="0"/>
              <a:t>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6374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presentationstemplate.com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9060" y="868680"/>
            <a:ext cx="12626340" cy="560832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Group2_untreated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                                              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Group1_treated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ar-EG" sz="2000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7168" y="2092959"/>
            <a:ext cx="3497263" cy="3986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pic>
        <p:nvPicPr>
          <p:cNvPr id="2050" name="Picture 2" descr="C:\Users\LapTop MarKet\Desktop\untre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69" y="2092959"/>
            <a:ext cx="3497263" cy="39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802380" y="2138679"/>
            <a:ext cx="7239000" cy="3986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pic>
        <p:nvPicPr>
          <p:cNvPr id="2052" name="Picture 4" descr="C:\Users\LapTop MarKet\Desktop\tre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380" y="2074543"/>
            <a:ext cx="8642350" cy="406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070" y="1383030"/>
            <a:ext cx="3136031" cy="306218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presentationstemplate.com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" y="0"/>
            <a:ext cx="65151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R code used for analysis</a:t>
            </a:r>
            <a:endParaRPr lang="ar-EG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" y="563880"/>
            <a:ext cx="7385050" cy="580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pic>
        <p:nvPicPr>
          <p:cNvPr id="3074" name="Picture 2" descr="C:\Users\LapTop MarKet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563880"/>
            <a:ext cx="7385050" cy="580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01240" y="5562600"/>
            <a:ext cx="597408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pic>
        <p:nvPicPr>
          <p:cNvPr id="6" name="Picture 2" descr="C:\Users\LapTop MarKet\Desktop\Captu1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642" y="5627370"/>
            <a:ext cx="58832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68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630" y="2390775"/>
            <a:ext cx="3136031" cy="306218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presentationstemplate.com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460" y="312420"/>
            <a:ext cx="7147560" cy="550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pic>
        <p:nvPicPr>
          <p:cNvPr id="4098" name="Picture 2" descr="C:\Users\LapTop MarKet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312420"/>
            <a:ext cx="9137650" cy="573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41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46" y="624523"/>
            <a:ext cx="10515600" cy="810532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Visualize my results using boxplots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presentationstemplate.com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43940" y="1508760"/>
            <a:ext cx="7673340" cy="397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pic>
        <p:nvPicPr>
          <p:cNvPr id="5122" name="Picture 2" descr="C:\Users\LapTop MarKet\Desktop\box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562100"/>
            <a:ext cx="73533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87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6680" y="411163"/>
            <a:ext cx="10515600" cy="810532"/>
          </a:xfrm>
        </p:spPr>
        <p:txBody>
          <a:bodyPr>
            <a:noAutofit/>
          </a:bodyPr>
          <a:lstStyle/>
          <a:p>
            <a:pPr lvl="0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Visualize my results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using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histograms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presentationstemplate.com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9660" y="1356360"/>
            <a:ext cx="7520940" cy="400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pic>
        <p:nvPicPr>
          <p:cNvPr id="6146" name="Picture 2" descr="C:\Users\LapTop MarKet\Desktop\histo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530" y="1390491"/>
            <a:ext cx="7277100" cy="393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2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2123"/>
            <a:ext cx="10515600" cy="810532"/>
          </a:xfrm>
        </p:spPr>
        <p:txBody>
          <a:bodyPr>
            <a:noAutofit/>
          </a:bodyPr>
          <a:lstStyle/>
          <a:p>
            <a:pPr lvl="0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4-Visualize my results using plot with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two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function paired()between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groups(treat ,untreat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ar-EG" sz="28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ar-EG" sz="28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presentationstemplate.com</a:t>
            </a:r>
            <a:endParaRPr lang="en-US"/>
          </a:p>
        </p:txBody>
      </p:sp>
      <p:sp>
        <p:nvSpPr>
          <p:cNvPr id="7168" name="Rectangle 7167"/>
          <p:cNvSpPr/>
          <p:nvPr/>
        </p:nvSpPr>
        <p:spPr>
          <a:xfrm>
            <a:off x="1729740" y="1424940"/>
            <a:ext cx="7757160" cy="417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pic>
        <p:nvPicPr>
          <p:cNvPr id="7171" name="Picture 3" descr="C:\Users\LapTop MarKet\Desktop\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920" y="1554638"/>
            <a:ext cx="7415213" cy="39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3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Custom 28">
      <a:majorFont>
        <a:latin typeface="Gotham Bold"/>
        <a:ea typeface=""/>
        <a:cs typeface=""/>
      </a:majorFont>
      <a:minorFont>
        <a:latin typeface="Gotham Rounded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354</Words>
  <Application>Microsoft Office PowerPoint</Application>
  <PresentationFormat>Custom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Expression data from infant nasal airway epithelial cells treated with IFN-lamda,poly(1:c),or both</vt:lpstr>
      <vt:lpstr>PowerPoint Presentation</vt:lpstr>
      <vt:lpstr>Describe dataset in detail</vt:lpstr>
      <vt:lpstr>PowerPoint Presentation</vt:lpstr>
      <vt:lpstr>PowerPoint Presentation</vt:lpstr>
      <vt:lpstr>PowerPoint Presentation</vt:lpstr>
      <vt:lpstr>Visualize my results using boxplots </vt:lpstr>
      <vt:lpstr>Visualize my results using histograms </vt:lpstr>
      <vt:lpstr>4-Visualize my results using plot with two function paired()between groups(treat ,untreat) </vt:lpstr>
      <vt:lpstr>Output T-test</vt:lpstr>
      <vt:lpstr>Output function summarise()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Creative Next</dc:creator>
  <cp:lastModifiedBy>LapTop MarKet</cp:lastModifiedBy>
  <cp:revision>60</cp:revision>
  <dcterms:created xsi:type="dcterms:W3CDTF">2020-03-29T09:28:37Z</dcterms:created>
  <dcterms:modified xsi:type="dcterms:W3CDTF">2021-01-14T09:55:29Z</dcterms:modified>
</cp:coreProperties>
</file>