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7" r:id="rId1"/>
  </p:sldMasterIdLst>
  <p:notesMasterIdLst>
    <p:notesMasterId r:id="rId76"/>
  </p:notesMasterIdLst>
  <p:handoutMasterIdLst>
    <p:handoutMasterId r:id="rId77"/>
  </p:handoutMasterIdLst>
  <p:sldIdLst>
    <p:sldId id="624" r:id="rId2"/>
    <p:sldId id="695" r:id="rId3"/>
    <p:sldId id="697" r:id="rId4"/>
    <p:sldId id="698" r:id="rId5"/>
    <p:sldId id="699" r:id="rId6"/>
    <p:sldId id="700" r:id="rId7"/>
    <p:sldId id="256" r:id="rId8"/>
    <p:sldId id="573" r:id="rId9"/>
    <p:sldId id="603" r:id="rId10"/>
    <p:sldId id="364" r:id="rId11"/>
    <p:sldId id="617" r:id="rId12"/>
    <p:sldId id="616" r:id="rId13"/>
    <p:sldId id="575" r:id="rId14"/>
    <p:sldId id="619" r:id="rId15"/>
    <p:sldId id="515" r:id="rId16"/>
    <p:sldId id="557" r:id="rId17"/>
    <p:sldId id="523" r:id="rId18"/>
    <p:sldId id="558" r:id="rId19"/>
    <p:sldId id="457" r:id="rId20"/>
    <p:sldId id="425" r:id="rId21"/>
    <p:sldId id="625" r:id="rId22"/>
    <p:sldId id="626" r:id="rId23"/>
    <p:sldId id="627" r:id="rId24"/>
    <p:sldId id="691" r:id="rId25"/>
    <p:sldId id="692" r:id="rId26"/>
    <p:sldId id="693" r:id="rId27"/>
    <p:sldId id="694" r:id="rId28"/>
    <p:sldId id="628" r:id="rId29"/>
    <p:sldId id="629" r:id="rId30"/>
    <p:sldId id="630" r:id="rId31"/>
    <p:sldId id="631" r:id="rId32"/>
    <p:sldId id="632" r:id="rId33"/>
    <p:sldId id="633" r:id="rId34"/>
    <p:sldId id="635" r:id="rId35"/>
    <p:sldId id="636" r:id="rId36"/>
    <p:sldId id="637" r:id="rId37"/>
    <p:sldId id="638" r:id="rId38"/>
    <p:sldId id="639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652" r:id="rId52"/>
    <p:sldId id="653" r:id="rId53"/>
    <p:sldId id="654" r:id="rId54"/>
    <p:sldId id="655" r:id="rId55"/>
    <p:sldId id="656" r:id="rId56"/>
    <p:sldId id="660" r:id="rId57"/>
    <p:sldId id="662" r:id="rId58"/>
    <p:sldId id="658" r:id="rId59"/>
    <p:sldId id="661" r:id="rId60"/>
    <p:sldId id="657" r:id="rId61"/>
    <p:sldId id="666" r:id="rId62"/>
    <p:sldId id="665" r:id="rId63"/>
    <p:sldId id="664" r:id="rId64"/>
    <p:sldId id="668" r:id="rId65"/>
    <p:sldId id="667" r:id="rId66"/>
    <p:sldId id="669" r:id="rId67"/>
    <p:sldId id="670" r:id="rId68"/>
    <p:sldId id="671" r:id="rId69"/>
    <p:sldId id="673" r:id="rId70"/>
    <p:sldId id="674" r:id="rId71"/>
    <p:sldId id="675" r:id="rId72"/>
    <p:sldId id="676" r:id="rId73"/>
    <p:sldId id="677" r:id="rId74"/>
    <p:sldId id="663" r:id="rId75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85C3C4-13FF-45BC-BF09-3D85149036DA}">
          <p14:sldIdLst>
            <p14:sldId id="624"/>
            <p14:sldId id="695"/>
            <p14:sldId id="697"/>
            <p14:sldId id="698"/>
            <p14:sldId id="699"/>
            <p14:sldId id="700"/>
            <p14:sldId id="256"/>
            <p14:sldId id="573"/>
            <p14:sldId id="603"/>
            <p14:sldId id="364"/>
            <p14:sldId id="617"/>
            <p14:sldId id="616"/>
            <p14:sldId id="575"/>
            <p14:sldId id="619"/>
            <p14:sldId id="515"/>
            <p14:sldId id="557"/>
            <p14:sldId id="523"/>
            <p14:sldId id="558"/>
            <p14:sldId id="457"/>
            <p14:sldId id="425"/>
            <p14:sldId id="625"/>
            <p14:sldId id="626"/>
            <p14:sldId id="627"/>
            <p14:sldId id="691"/>
            <p14:sldId id="692"/>
            <p14:sldId id="693"/>
            <p14:sldId id="694"/>
            <p14:sldId id="628"/>
            <p14:sldId id="629"/>
            <p14:sldId id="630"/>
            <p14:sldId id="631"/>
            <p14:sldId id="632"/>
            <p14:sldId id="633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60"/>
            <p14:sldId id="662"/>
            <p14:sldId id="658"/>
            <p14:sldId id="661"/>
            <p14:sldId id="657"/>
            <p14:sldId id="666"/>
            <p14:sldId id="665"/>
            <p14:sldId id="664"/>
            <p14:sldId id="668"/>
            <p14:sldId id="667"/>
            <p14:sldId id="669"/>
            <p14:sldId id="670"/>
            <p14:sldId id="671"/>
            <p14:sldId id="673"/>
            <p14:sldId id="674"/>
            <p14:sldId id="675"/>
            <p14:sldId id="676"/>
            <p14:sldId id="677"/>
            <p14:sldId id="6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943" autoAdjust="0"/>
  </p:normalViewPr>
  <p:slideViewPr>
    <p:cSldViewPr>
      <p:cViewPr>
        <p:scale>
          <a:sx n="91" d="100"/>
          <a:sy n="91" d="100"/>
        </p:scale>
        <p:origin x="-1229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9F022E5-F4C8-40AD-990C-ABDB95A6A691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390C359-560E-4A7B-B25E-1D5D313EBA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5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477A4C-E252-4A3E-B359-8D51E14E868B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4117E88-164B-4574-A645-2158462FA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9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-109" charset="-128"/>
            </a:endParaRPr>
          </a:p>
        </p:txBody>
      </p:sp>
      <p:sp>
        <p:nvSpPr>
          <p:cNvPr id="22532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A2030A-AEE0-47F1-88AB-D00B8DF005D8}" type="slidenum">
              <a:rPr lang="da-DK" smtClean="0"/>
              <a:pPr/>
              <a:t>8</a:t>
            </a:fld>
            <a:endParaRPr lang="da-D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9372B-6A45-4470-A8DB-7E63E232D8D8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3C08B-4D94-4625-96C4-FE33B9664DB7}" type="slidenum">
              <a:rPr lang="en-US"/>
              <a:pPr/>
              <a:t>10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C35E1-4B09-4655-8353-A2BF37962F2B}" type="slidenum">
              <a:rPr lang="en-US"/>
              <a:pPr/>
              <a:t>13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914D3-37A5-4025-B38D-6FF0AF3A196E}" type="slidenum">
              <a:rPr lang="en-US"/>
              <a:pPr/>
              <a:t>14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7E88-164B-4574-A645-2158462FAD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2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7E88-164B-4574-A645-2158462FAD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7E88-164B-4574-A645-2158462FAD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0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7E88-164B-4574-A645-2158462FAD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7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0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68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4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21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6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89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6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6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0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7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4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9EA4-DC1E-47BF-9270-0797C65F352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095B32-51F5-430A-877C-67343BD7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prot.org/uniprot/P4844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Computational Biology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1568067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Dr. Ibrahim Elsemman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133600"/>
            <a:ext cx="3352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member:</a:t>
            </a:r>
          </a:p>
          <a:p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895600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ar-EG" sz="2400" dirty="0" smtClean="0">
                <a:latin typeface="+mj-lt"/>
                <a:cs typeface="+mj-cs"/>
              </a:rPr>
              <a:t>علياء محمد عبد الحليم</a:t>
            </a:r>
          </a:p>
          <a:p>
            <a:pPr marL="457200" indent="-457200" algn="r" rt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ar-EG" sz="2400" dirty="0" smtClean="0">
                <a:latin typeface="+mj-lt"/>
                <a:cs typeface="+mj-cs"/>
              </a:rPr>
              <a:t>منار عبدالحافظ محمود </a:t>
            </a:r>
          </a:p>
          <a:p>
            <a:pPr marL="457200" indent="-457200" algn="r" rt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ar-EG" sz="2400" dirty="0" smtClean="0">
                <a:latin typeface="+mj-lt"/>
                <a:cs typeface="+mj-cs"/>
              </a:rPr>
              <a:t>احمد يحيا حسين </a:t>
            </a:r>
          </a:p>
          <a:p>
            <a:pPr marL="457200" indent="-457200" algn="r" rt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ar-EG" sz="2400" dirty="0" smtClean="0">
                <a:latin typeface="+mj-lt"/>
                <a:cs typeface="+mj-cs"/>
              </a:rPr>
              <a:t>منار ماهر فتح الله</a:t>
            </a:r>
          </a:p>
          <a:p>
            <a:pPr marL="457200" indent="-457200" algn="r" rt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ar-EG" sz="2400" dirty="0" smtClean="0">
                <a:latin typeface="+mj-lt"/>
                <a:cs typeface="+mj-cs"/>
              </a:rPr>
              <a:t>محمد سالمان محمد</a:t>
            </a:r>
          </a:p>
          <a:p>
            <a:pPr marL="457200" indent="-457200" algn="r" rt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ar-EG" sz="2400" dirty="0" smtClean="0">
                <a:latin typeface="+mj-lt"/>
                <a:cs typeface="+mj-cs"/>
              </a:rPr>
              <a:t>ندي محمود عيد عبدالناصر </a:t>
            </a:r>
            <a:endParaRPr lang="en-US" sz="24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52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02464"/>
            <a:ext cx="8991600" cy="58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8" y="990600"/>
            <a:ext cx="8952521" cy="59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57200"/>
            <a:ext cx="4596782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57400" y="762000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061818-COPD-152-01.mzML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36132"/>
            <a:ext cx="8991600" cy="54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7" y="990600"/>
            <a:ext cx="896466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57200"/>
            <a:ext cx="4596782" cy="2414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57400" y="7620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061818-COPD-151-04.mzML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36132"/>
            <a:ext cx="8991600" cy="54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uniprot link: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www.uniprot.org/uniprot/P48444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pridelink:</a:t>
            </a:r>
            <a:r>
              <a:rPr lang="en-US" dirty="0" smtClean="0">
                <a:solidFill>
                  <a:srgbClr val="FFC000"/>
                </a:solidFill>
              </a:rPr>
              <a:t>https</a:t>
            </a:r>
            <a:r>
              <a:rPr lang="en-US" dirty="0">
                <a:solidFill>
                  <a:srgbClr val="FFC000"/>
                </a:solidFill>
              </a:rPr>
              <a:t>://www.ebi.ac.uk/pride/archive/projects/PXD024124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45200" y="987555"/>
            <a:ext cx="4150799" cy="55399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Helvetica Neue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Helvetica Neue"/>
              </a:rPr>
            </a:br>
            <a:r>
              <a:rPr lang="en-US" altLang="en-US" sz="2800" dirty="0" smtClean="0">
                <a:solidFill>
                  <a:schemeClr val="accent2"/>
                </a:solidFill>
                <a:latin typeface="inherit"/>
              </a:rPr>
              <a:t>references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09954"/>
            <a:ext cx="65" cy="67710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Helvetica Neue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990600"/>
            <a:ext cx="900222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599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4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7200"/>
            <a:ext cx="4596782" cy="2414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762000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061818-COPD-150-05.mzML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991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88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31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5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2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83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23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7200"/>
            <a:ext cx="4596782" cy="2414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5000" y="762000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061818-COPD-147-02.mzML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417145"/>
            <a:ext cx="8991600" cy="54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fasta sequence</a:t>
            </a:r>
            <a:br>
              <a:rPr lang="en-US" sz="20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organism:homosapiens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1676400"/>
            <a:ext cx="7467600" cy="4234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&gt;sp|P48444|COPD_HUMAN Coatomer subunit delta OS=Homo sapiens OX=9606 GN=ARCN1 PE=1 SV=1MVLLAAAVCTKAGKAIVSRQFVEMTRTRIEGLLAAFPKLMNTGKQHTFVETESVRYVYQPMEKLYMVLITTKNSNILEDLETLRLFSRVIPEYCRALEENEISEHCFDLIFAFDEIVALGYRENVNLAQIRTFTEMDSHEEKVFRAVRETQEREAKAEMRRKAKELQQARRDAERQGKKAPGFGGFGSSAVSGGSTAAMITETIIETDKPKVAPAPARPSGPSKALKLGAKGKEVDNFVDKLKSEGETIMSSSMGKRTSEATKMHAPPINMESVHMKIEEKITLTCGRDGGLQNMELHGMIMLRISDDKYGRIRLHVENEDKKGVQLQTHPNVDKKLFTAESLIGLKNPEKSFPVNSDVGVLKWRLQTTEESFIPLTINCWPSESGNGCDVNIEYELQEDNLELNDVVITIPLPSGVGAPVIGEIDGEYRHDSRRNTLEWCLPVIDAKNKSGSLEFSIAGQPNDFFPVQVSFVSKKNYCNIQVTKVTQVDGNSPVRFSTETTFLVDKYEIL</a:t>
            </a:r>
          </a:p>
        </p:txBody>
      </p:sp>
    </p:spTree>
    <p:extLst>
      <p:ext uri="{BB962C8B-B14F-4D97-AF65-F5344CB8AC3E}">
        <p14:creationId xmlns:p14="http://schemas.microsoft.com/office/powerpoint/2010/main" val="3966037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599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40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61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5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31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91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7200"/>
            <a:ext cx="4596782" cy="2414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57400" y="762000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061818-COPD-149-04.mzML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" y="1295400"/>
            <a:ext cx="9113730" cy="56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53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6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40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54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1"/>
            <a:ext cx="89915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152400"/>
            <a:ext cx="6589199" cy="152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whole code 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19400" y="1079889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/>
          </a:p>
        </p:txBody>
      </p:sp>
      <p:pic>
        <p:nvPicPr>
          <p:cNvPr id="1027" name="Picture 3" descr="C:\Users\Ahmed Yahia\Desktop\Capture 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066" y="2133600"/>
            <a:ext cx="594336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hmed Yahia\Desktop\Capture 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908050"/>
            <a:ext cx="8915400" cy="572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975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4800"/>
            <a:ext cx="4596782" cy="2414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81200" y="609600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061818-COPD-149-05.mzML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19200"/>
            <a:ext cx="8991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7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1"/>
            <a:ext cx="89915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07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1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18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1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39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58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51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5175"/>
            <a:ext cx="4596782" cy="2414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81200" y="685800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061818-COPD-150-04.mzML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1"/>
            <a:ext cx="899159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95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90600"/>
            <a:ext cx="8991600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8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2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5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hmed Yahia\Desktop\Capture 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4307"/>
            <a:ext cx="8808911" cy="622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30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36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653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33400"/>
            <a:ext cx="4596782" cy="2414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33600" y="838200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061818-COPD-150-05.mzML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07532"/>
            <a:ext cx="8991600" cy="56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92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354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6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26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990600"/>
            <a:ext cx="903427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544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799"/>
            <a:ext cx="4596782" cy="2414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9800" y="609600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061818-COPD-151-03.mzML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83733"/>
            <a:ext cx="8915400" cy="55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60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8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599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hmed Yahia\Desktop\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248400" cy="22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hmed Yahia\Desktop\Capture 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8153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9167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94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005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90600"/>
            <a:ext cx="8991600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2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9915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44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"/>
            <a:ext cx="4596782" cy="2414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" y="1219200"/>
            <a:ext cx="9029701" cy="563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81200" y="577334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061818-COPD-150-06.mzML</a:t>
            </a:r>
          </a:p>
        </p:txBody>
      </p:sp>
    </p:spTree>
    <p:extLst>
      <p:ext uri="{BB962C8B-B14F-4D97-AF65-F5344CB8AC3E}">
        <p14:creationId xmlns:p14="http://schemas.microsoft.com/office/powerpoint/2010/main" val="308708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90601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55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90600"/>
            <a:ext cx="8991600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63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5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06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023602"/>
            <a:ext cx="8915400" cy="583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216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33400"/>
            <a:ext cx="4596782" cy="2414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9800" y="838200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061818-COPD-151-02.mzML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40512"/>
            <a:ext cx="8991600" cy="511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7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flipH="1">
            <a:off x="609600" y="45898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956"/>
            <a:ext cx="4008282" cy="612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109090" y="438203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061818-COPD-152-02.mzML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16782"/>
            <a:ext cx="8991600" cy="584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2654"/>
            <a:ext cx="8915400" cy="58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780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90600"/>
            <a:ext cx="8991600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402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599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410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1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575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22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5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91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990600"/>
            <a:ext cx="8936182" cy="59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144408</TotalTime>
  <Words>81</Words>
  <Application>Microsoft Office PowerPoint</Application>
  <PresentationFormat>On-screen Show (4:3)</PresentationFormat>
  <Paragraphs>43</Paragraphs>
  <Slides>74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Wisp</vt:lpstr>
      <vt:lpstr>Computational Biology project</vt:lpstr>
      <vt:lpstr> references</vt:lpstr>
      <vt:lpstr>fasta sequence organism:homosapiens</vt:lpstr>
      <vt:lpstr>the whole code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SStein</dc:creator>
  <cp:lastModifiedBy>Ahmed Yahia</cp:lastModifiedBy>
  <cp:revision>1008</cp:revision>
  <cp:lastPrinted>2012-04-18T19:55:27Z</cp:lastPrinted>
  <dcterms:created xsi:type="dcterms:W3CDTF">2011-08-23T13:30:50Z</dcterms:created>
  <dcterms:modified xsi:type="dcterms:W3CDTF">2022-01-08T16:48:27Z</dcterms:modified>
</cp:coreProperties>
</file>