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83" r:id="rId2"/>
    <p:sldMasterId id="2147483696" r:id="rId3"/>
    <p:sldMasterId id="2147483709" r:id="rId4"/>
    <p:sldMasterId id="2147483723" r:id="rId5"/>
    <p:sldMasterId id="2147483736" r:id="rId6"/>
    <p:sldMasterId id="2147483749" r:id="rId7"/>
    <p:sldMasterId id="2147483762" r:id="rId8"/>
  </p:sldMasterIdLst>
  <p:sldIdLst>
    <p:sldId id="274" r:id="rId9"/>
    <p:sldId id="276" r:id="rId10"/>
    <p:sldId id="277" r:id="rId11"/>
    <p:sldId id="278" r:id="rId12"/>
    <p:sldId id="279" r:id="rId13"/>
    <p:sldId id="280" r:id="rId14"/>
    <p:sldId id="290" r:id="rId15"/>
    <p:sldId id="291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99" r:id="rId24"/>
    <p:sldId id="292" r:id="rId25"/>
    <p:sldId id="293" r:id="rId26"/>
    <p:sldId id="294" r:id="rId27"/>
    <p:sldId id="295" r:id="rId28"/>
    <p:sldId id="296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13" r:id="rId37"/>
    <p:sldId id="314" r:id="rId38"/>
    <p:sldId id="315" r:id="rId39"/>
    <p:sldId id="316" r:id="rId40"/>
    <p:sldId id="317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A13B8-8A3D-BBE6-7C70-035F340D7DA3}" v="79" dt="2022-01-08T11:26:48.182"/>
    <p1510:client id="{D9BD7DE0-75D8-4A17-BED1-657413E81531}" v="902" dt="2022-01-07T23:48:4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06" y="-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15DBF-EF29-48FE-BBB5-3D61139F88A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025D2C-F5F8-4521-B511-584F362B5294}">
      <dgm:prSet/>
      <dgm:spPr/>
      <dgm:t>
        <a:bodyPr/>
        <a:lstStyle/>
        <a:p>
          <a:r>
            <a:rPr lang="en-US"/>
            <a:t>&gt;sp|P12688|YPK1_YEAST Serine/threonine-protein kinase YPK1 OS=Saccharomyces cerevisiae (strain ATCC 204508 / S288c) OX=559292 GN=YPK1 PE=1 SV=2</a:t>
          </a:r>
        </a:p>
      </dgm:t>
    </dgm:pt>
    <dgm:pt modelId="{A0A585EA-9518-41D3-84DE-C8EF2A9C6BF1}" type="parTrans" cxnId="{EA3BBFE9-3E14-4482-9BC7-F9399F42C9C5}">
      <dgm:prSet/>
      <dgm:spPr/>
      <dgm:t>
        <a:bodyPr/>
        <a:lstStyle/>
        <a:p>
          <a:endParaRPr lang="en-US"/>
        </a:p>
      </dgm:t>
    </dgm:pt>
    <dgm:pt modelId="{4E7BA8A3-657E-4447-AAF5-624B324A0E43}" type="sibTrans" cxnId="{EA3BBFE9-3E14-4482-9BC7-F9399F42C9C5}">
      <dgm:prSet/>
      <dgm:spPr/>
      <dgm:t>
        <a:bodyPr/>
        <a:lstStyle/>
        <a:p>
          <a:endParaRPr lang="en-US"/>
        </a:p>
      </dgm:t>
    </dgm:pt>
    <dgm:pt modelId="{35F85E24-1AB9-4B59-9D89-D8CBE575D55E}">
      <dgm:prSet/>
      <dgm:spPr/>
      <dgm:t>
        <a:bodyPr/>
        <a:lstStyle/>
        <a:p>
          <a:r>
            <a:rPr lang="en-US"/>
            <a:t>MYSWKSKFKFGKSKEEKEAKHSGFFHSSKKEEQQNNQATAGEHDASITRSSLDRKGTINP</a:t>
          </a:r>
        </a:p>
      </dgm:t>
    </dgm:pt>
    <dgm:pt modelId="{804A2494-4994-4924-B01C-D2D7FD72E2C3}" type="parTrans" cxnId="{613C1D27-295A-4B7B-8159-EBBB070BF44E}">
      <dgm:prSet/>
      <dgm:spPr/>
      <dgm:t>
        <a:bodyPr/>
        <a:lstStyle/>
        <a:p>
          <a:endParaRPr lang="en-US"/>
        </a:p>
      </dgm:t>
    </dgm:pt>
    <dgm:pt modelId="{4DD46795-3021-4C86-8669-131BE0883E61}" type="sibTrans" cxnId="{613C1D27-295A-4B7B-8159-EBBB070BF44E}">
      <dgm:prSet/>
      <dgm:spPr/>
      <dgm:t>
        <a:bodyPr/>
        <a:lstStyle/>
        <a:p>
          <a:endParaRPr lang="en-US"/>
        </a:p>
      </dgm:t>
    </dgm:pt>
    <dgm:pt modelId="{C456047D-386C-46BB-B76F-54C6E4F2EC41}">
      <dgm:prSet/>
      <dgm:spPr/>
      <dgm:t>
        <a:bodyPr/>
        <a:lstStyle/>
        <a:p>
          <a:r>
            <a:rPr lang="en-US"/>
            <a:t>SNSSVVPVRVSYDASSSTSTVRDSNGGNSENTNSSQNLDETANIGSTGTPNDATSSSGMM</a:t>
          </a:r>
        </a:p>
      </dgm:t>
    </dgm:pt>
    <dgm:pt modelId="{01DC70DA-88E4-4A1B-BE5B-4CA6114BBCFE}" type="parTrans" cxnId="{CBA8B982-8760-43F9-93A8-18AB872625C4}">
      <dgm:prSet/>
      <dgm:spPr/>
      <dgm:t>
        <a:bodyPr/>
        <a:lstStyle/>
        <a:p>
          <a:endParaRPr lang="en-US"/>
        </a:p>
      </dgm:t>
    </dgm:pt>
    <dgm:pt modelId="{62678D1C-3E7F-4A5D-B495-CA2504618C2B}" type="sibTrans" cxnId="{CBA8B982-8760-43F9-93A8-18AB872625C4}">
      <dgm:prSet/>
      <dgm:spPr/>
      <dgm:t>
        <a:bodyPr/>
        <a:lstStyle/>
        <a:p>
          <a:endParaRPr lang="en-US"/>
        </a:p>
      </dgm:t>
    </dgm:pt>
    <dgm:pt modelId="{96CADAC2-A38C-40B7-BC75-1AA684C56B0B}">
      <dgm:prSet/>
      <dgm:spPr/>
      <dgm:t>
        <a:bodyPr/>
        <a:lstStyle/>
        <a:p>
          <a:r>
            <a:rPr lang="en-US"/>
            <a:t>TIKVYNGDDFILPFPITSSEQILNKLLASGVPPPHKEISKEVDALIAQLSRVQIKNQGPA</a:t>
          </a:r>
        </a:p>
      </dgm:t>
    </dgm:pt>
    <dgm:pt modelId="{9E0EAB32-76DF-4F0B-8565-90C7160961F7}" type="parTrans" cxnId="{9CF6F3BC-45EB-4BA2-9C7E-679DE83A59AF}">
      <dgm:prSet/>
      <dgm:spPr/>
      <dgm:t>
        <a:bodyPr/>
        <a:lstStyle/>
        <a:p>
          <a:endParaRPr lang="en-US"/>
        </a:p>
      </dgm:t>
    </dgm:pt>
    <dgm:pt modelId="{3111C50B-6761-4077-A0B9-72869CEA708C}" type="sibTrans" cxnId="{9CF6F3BC-45EB-4BA2-9C7E-679DE83A59AF}">
      <dgm:prSet/>
      <dgm:spPr/>
      <dgm:t>
        <a:bodyPr/>
        <a:lstStyle/>
        <a:p>
          <a:endParaRPr lang="en-US"/>
        </a:p>
      </dgm:t>
    </dgm:pt>
    <dgm:pt modelId="{1E8826DE-591E-4E6E-9E10-071B791705A5}">
      <dgm:prSet/>
      <dgm:spPr/>
      <dgm:t>
        <a:bodyPr/>
        <a:lstStyle/>
        <a:p>
          <a:r>
            <a:rPr lang="en-US"/>
            <a:t>DEDLISSESAAKFIPSTIMLPGSSTLNPLLYFTIEFDNTVATIEAEYGTIAKPGFNKIST</a:t>
          </a:r>
        </a:p>
      </dgm:t>
    </dgm:pt>
    <dgm:pt modelId="{255EBA78-1998-45B4-9D35-A3641703F535}" type="parTrans" cxnId="{798A1BF8-22B6-46F7-8230-5C96B299FD6C}">
      <dgm:prSet/>
      <dgm:spPr/>
      <dgm:t>
        <a:bodyPr/>
        <a:lstStyle/>
        <a:p>
          <a:endParaRPr lang="en-US"/>
        </a:p>
      </dgm:t>
    </dgm:pt>
    <dgm:pt modelId="{8E011FE5-AF56-4F27-A8A8-701AF5EBF379}" type="sibTrans" cxnId="{798A1BF8-22B6-46F7-8230-5C96B299FD6C}">
      <dgm:prSet/>
      <dgm:spPr/>
      <dgm:t>
        <a:bodyPr/>
        <a:lstStyle/>
        <a:p>
          <a:endParaRPr lang="en-US"/>
        </a:p>
      </dgm:t>
    </dgm:pt>
    <dgm:pt modelId="{3096999F-7B0A-4802-AF52-64BF54845021}">
      <dgm:prSet/>
      <dgm:spPr/>
      <dgm:t>
        <a:bodyPr/>
        <a:lstStyle/>
        <a:p>
          <a:r>
            <a:rPr lang="en-US"/>
            <a:t>FDVTRKLPYLKIDVFARIPSILLPSKTWQQEMGLQDEKLQTIFDKINSNQDIHLDSFHLP</a:t>
          </a:r>
        </a:p>
      </dgm:t>
    </dgm:pt>
    <dgm:pt modelId="{A084F662-290B-4F49-B307-CB94384D9279}" type="parTrans" cxnId="{4CDC4F90-6736-4977-A338-274253A05E3D}">
      <dgm:prSet/>
      <dgm:spPr/>
      <dgm:t>
        <a:bodyPr/>
        <a:lstStyle/>
        <a:p>
          <a:endParaRPr lang="en-US"/>
        </a:p>
      </dgm:t>
    </dgm:pt>
    <dgm:pt modelId="{BDC65A83-52AA-410F-93AC-37EE27E367DA}" type="sibTrans" cxnId="{4CDC4F90-6736-4977-A338-274253A05E3D}">
      <dgm:prSet/>
      <dgm:spPr/>
      <dgm:t>
        <a:bodyPr/>
        <a:lstStyle/>
        <a:p>
          <a:endParaRPr lang="en-US"/>
        </a:p>
      </dgm:t>
    </dgm:pt>
    <dgm:pt modelId="{0FFC631F-76BD-463E-978F-8AE99ADE9556}">
      <dgm:prSet/>
      <dgm:spPr/>
      <dgm:t>
        <a:bodyPr/>
        <a:lstStyle/>
        <a:p>
          <a:r>
            <a:rPr lang="en-US"/>
            <a:t>INLSFDSAASIRLYNHHWITLDNGLGKINISIDYKPSRNKPLSIDDFDLLKVIGKGSFGK</a:t>
          </a:r>
        </a:p>
      </dgm:t>
    </dgm:pt>
    <dgm:pt modelId="{F25A7C69-5D44-4FFA-A096-75AA89491A73}" type="parTrans" cxnId="{B813991F-6EFD-45F3-97ED-0EE0A02BCAA1}">
      <dgm:prSet/>
      <dgm:spPr/>
      <dgm:t>
        <a:bodyPr/>
        <a:lstStyle/>
        <a:p>
          <a:endParaRPr lang="en-US"/>
        </a:p>
      </dgm:t>
    </dgm:pt>
    <dgm:pt modelId="{6330A843-9D50-414E-BF72-3684A508F1DB}" type="sibTrans" cxnId="{B813991F-6EFD-45F3-97ED-0EE0A02BCAA1}">
      <dgm:prSet/>
      <dgm:spPr/>
      <dgm:t>
        <a:bodyPr/>
        <a:lstStyle/>
        <a:p>
          <a:endParaRPr lang="en-US"/>
        </a:p>
      </dgm:t>
    </dgm:pt>
    <dgm:pt modelId="{01EF8191-E091-4C70-A774-41E4890ED947}">
      <dgm:prSet/>
      <dgm:spPr/>
      <dgm:t>
        <a:bodyPr/>
        <a:lstStyle/>
        <a:p>
          <a:r>
            <a:rPr lang="en-US"/>
            <a:t>VMQVRKKDTQKVYALKAIRKSYIVSKSEVTHTLAERTVLARVDCPFIVPLKFSFQSPEKL</a:t>
          </a:r>
        </a:p>
      </dgm:t>
    </dgm:pt>
    <dgm:pt modelId="{3B30A66A-E6A2-445F-A6A0-A8FB15A59789}" type="parTrans" cxnId="{37548F92-3AA5-4978-AA0B-E1BEB4162617}">
      <dgm:prSet/>
      <dgm:spPr/>
      <dgm:t>
        <a:bodyPr/>
        <a:lstStyle/>
        <a:p>
          <a:endParaRPr lang="en-US"/>
        </a:p>
      </dgm:t>
    </dgm:pt>
    <dgm:pt modelId="{9C4A8184-4D60-45C4-8D0E-92CDE07CD2BF}" type="sibTrans" cxnId="{37548F92-3AA5-4978-AA0B-E1BEB4162617}">
      <dgm:prSet/>
      <dgm:spPr/>
      <dgm:t>
        <a:bodyPr/>
        <a:lstStyle/>
        <a:p>
          <a:endParaRPr lang="en-US"/>
        </a:p>
      </dgm:t>
    </dgm:pt>
    <dgm:pt modelId="{D315F5A7-1015-472D-A412-5DF7691BBCC1}">
      <dgm:prSet/>
      <dgm:spPr/>
      <dgm:t>
        <a:bodyPr/>
        <a:lstStyle/>
        <a:p>
          <a:r>
            <a:rPr lang="en-US"/>
            <a:t>YFVLAFINGGELFYHLQKEGRFDLSRARFYTAELLCALDNLHKLDVVYRDLKPENILLDY</a:t>
          </a:r>
        </a:p>
      </dgm:t>
    </dgm:pt>
    <dgm:pt modelId="{DE688564-E92C-4AB7-8B52-6CDF9A3A6B1E}" type="parTrans" cxnId="{FBB3B266-10D0-4E86-94E9-4B6AF091F92A}">
      <dgm:prSet/>
      <dgm:spPr/>
      <dgm:t>
        <a:bodyPr/>
        <a:lstStyle/>
        <a:p>
          <a:endParaRPr lang="en-US"/>
        </a:p>
      </dgm:t>
    </dgm:pt>
    <dgm:pt modelId="{04855B5B-A4D2-487B-BC08-959B617C3D39}" type="sibTrans" cxnId="{FBB3B266-10D0-4E86-94E9-4B6AF091F92A}">
      <dgm:prSet/>
      <dgm:spPr/>
      <dgm:t>
        <a:bodyPr/>
        <a:lstStyle/>
        <a:p>
          <a:endParaRPr lang="en-US"/>
        </a:p>
      </dgm:t>
    </dgm:pt>
    <dgm:pt modelId="{B5BEF220-29D5-44CD-B2FA-F65CC2BD5DB2}">
      <dgm:prSet/>
      <dgm:spPr/>
      <dgm:t>
        <a:bodyPr/>
        <a:lstStyle/>
        <a:p>
          <a:r>
            <a:rPr lang="en-US"/>
            <a:t>QGHIALCDFGLCKLNMKDDDKTDTFCGTPEYLAPELLLGLGYTKAVDWWTLGVLLYEMLT</a:t>
          </a:r>
        </a:p>
      </dgm:t>
    </dgm:pt>
    <dgm:pt modelId="{44F807B2-9058-4F72-BE88-038DEC41DF01}" type="parTrans" cxnId="{E4ADFE7A-7599-409E-B423-7A7E0B667F4D}">
      <dgm:prSet/>
      <dgm:spPr/>
      <dgm:t>
        <a:bodyPr/>
        <a:lstStyle/>
        <a:p>
          <a:endParaRPr lang="en-US"/>
        </a:p>
      </dgm:t>
    </dgm:pt>
    <dgm:pt modelId="{11577CAA-A049-4A3F-B894-4459D896624B}" type="sibTrans" cxnId="{E4ADFE7A-7599-409E-B423-7A7E0B667F4D}">
      <dgm:prSet/>
      <dgm:spPr/>
      <dgm:t>
        <a:bodyPr/>
        <a:lstStyle/>
        <a:p>
          <a:endParaRPr lang="en-US"/>
        </a:p>
      </dgm:t>
    </dgm:pt>
    <dgm:pt modelId="{150170C8-5C60-4971-9798-83788BC0C8F9}">
      <dgm:prSet/>
      <dgm:spPr/>
      <dgm:t>
        <a:bodyPr/>
        <a:lstStyle/>
        <a:p>
          <a:r>
            <a:rPr lang="en-US"/>
            <a:t>GLPPYYDEDVPKMYKKILQEPLVFPDGFDRDAKDLLIGLLSRDPTRRLGYNGADEIRNHP</a:t>
          </a:r>
        </a:p>
      </dgm:t>
    </dgm:pt>
    <dgm:pt modelId="{70CAA893-5F53-4708-BB20-E68F3A89AC73}" type="parTrans" cxnId="{69723130-CFE5-4276-BD71-E7CB5F62AC8E}">
      <dgm:prSet/>
      <dgm:spPr/>
      <dgm:t>
        <a:bodyPr/>
        <a:lstStyle/>
        <a:p>
          <a:endParaRPr lang="en-US"/>
        </a:p>
      </dgm:t>
    </dgm:pt>
    <dgm:pt modelId="{95925216-1EC0-4D6C-A2FD-DB3ECAEFC9C1}" type="sibTrans" cxnId="{69723130-CFE5-4276-BD71-E7CB5F62AC8E}">
      <dgm:prSet/>
      <dgm:spPr/>
      <dgm:t>
        <a:bodyPr/>
        <a:lstStyle/>
        <a:p>
          <a:endParaRPr lang="en-US"/>
        </a:p>
      </dgm:t>
    </dgm:pt>
    <dgm:pt modelId="{FA8AC423-B683-4868-AB97-2A186FA0152A}">
      <dgm:prSet/>
      <dgm:spPr/>
      <dgm:t>
        <a:bodyPr/>
        <a:lstStyle/>
        <a:p>
          <a:r>
            <a:rPr lang="en-US"/>
            <a:t>FFSQLSWKRLLMKGYIPPYKPAVSNSMDTSNFDEEFTREKPIDSVVDEYLSESVQKQFGG</a:t>
          </a:r>
        </a:p>
      </dgm:t>
    </dgm:pt>
    <dgm:pt modelId="{0B82F3EC-4E88-4754-9CD7-B8C57AD1E434}" type="parTrans" cxnId="{75D04F2F-AEEF-42B0-B323-11B938F62251}">
      <dgm:prSet/>
      <dgm:spPr/>
      <dgm:t>
        <a:bodyPr/>
        <a:lstStyle/>
        <a:p>
          <a:endParaRPr lang="en-US"/>
        </a:p>
      </dgm:t>
    </dgm:pt>
    <dgm:pt modelId="{608BBF84-0F9F-402D-83D8-CED1E2917619}" type="sibTrans" cxnId="{75D04F2F-AEEF-42B0-B323-11B938F62251}">
      <dgm:prSet/>
      <dgm:spPr/>
      <dgm:t>
        <a:bodyPr/>
        <a:lstStyle/>
        <a:p>
          <a:endParaRPr lang="en-US"/>
        </a:p>
      </dgm:t>
    </dgm:pt>
    <dgm:pt modelId="{9E6CF3B8-16B9-4D86-BF95-AC163C7A40A5}">
      <dgm:prSet/>
      <dgm:spPr/>
      <dgm:t>
        <a:bodyPr/>
        <a:lstStyle/>
        <a:p>
          <a:r>
            <a:rPr lang="en-US"/>
            <a:t>WTYVGNEQLGSSMVQGRSIR</a:t>
          </a:r>
        </a:p>
      </dgm:t>
    </dgm:pt>
    <dgm:pt modelId="{813A469F-8AA7-47DB-BEC4-D18E26D2789A}" type="parTrans" cxnId="{A0DD6630-8B71-433D-A722-3A6374682CAD}">
      <dgm:prSet/>
      <dgm:spPr/>
      <dgm:t>
        <a:bodyPr/>
        <a:lstStyle/>
        <a:p>
          <a:endParaRPr lang="en-US"/>
        </a:p>
      </dgm:t>
    </dgm:pt>
    <dgm:pt modelId="{25B68640-DC0D-4CF9-BB9A-859D1FA14ADA}" type="sibTrans" cxnId="{A0DD6630-8B71-433D-A722-3A6374682CAD}">
      <dgm:prSet/>
      <dgm:spPr/>
      <dgm:t>
        <a:bodyPr/>
        <a:lstStyle/>
        <a:p>
          <a:endParaRPr lang="en-US"/>
        </a:p>
      </dgm:t>
    </dgm:pt>
    <dgm:pt modelId="{4FB63829-9D65-4DC6-BFB9-A1B62B6DAB72}" type="pres">
      <dgm:prSet presAssocID="{69715DBF-EF29-48FE-BBB5-3D61139F88A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2E1BC4D-A8A3-4AB1-9472-5A47062773F0}" type="pres">
      <dgm:prSet presAssocID="{44025D2C-F5F8-4521-B511-584F362B5294}" presName="thickLine" presStyleLbl="alignNode1" presStyleIdx="0" presStyleCnt="13"/>
      <dgm:spPr/>
    </dgm:pt>
    <dgm:pt modelId="{6459546B-5594-46C5-84A6-B8A5B5988339}" type="pres">
      <dgm:prSet presAssocID="{44025D2C-F5F8-4521-B511-584F362B5294}" presName="horz1" presStyleCnt="0"/>
      <dgm:spPr/>
    </dgm:pt>
    <dgm:pt modelId="{72A66AB2-9598-42BF-A63C-45391E68D9D4}" type="pres">
      <dgm:prSet presAssocID="{44025D2C-F5F8-4521-B511-584F362B5294}" presName="tx1" presStyleLbl="revTx" presStyleIdx="0" presStyleCnt="13"/>
      <dgm:spPr/>
      <dgm:t>
        <a:bodyPr/>
        <a:lstStyle/>
        <a:p>
          <a:endParaRPr lang="en-US"/>
        </a:p>
      </dgm:t>
    </dgm:pt>
    <dgm:pt modelId="{FF094ED4-4A06-437F-BEE6-EF9F3A4F8578}" type="pres">
      <dgm:prSet presAssocID="{44025D2C-F5F8-4521-B511-584F362B5294}" presName="vert1" presStyleCnt="0"/>
      <dgm:spPr/>
    </dgm:pt>
    <dgm:pt modelId="{C809DC4C-DEA2-474B-9B92-E04E436345AF}" type="pres">
      <dgm:prSet presAssocID="{35F85E24-1AB9-4B59-9D89-D8CBE575D55E}" presName="thickLine" presStyleLbl="alignNode1" presStyleIdx="1" presStyleCnt="13"/>
      <dgm:spPr/>
    </dgm:pt>
    <dgm:pt modelId="{7FE01023-2096-408D-99C2-FF3CAF21240B}" type="pres">
      <dgm:prSet presAssocID="{35F85E24-1AB9-4B59-9D89-D8CBE575D55E}" presName="horz1" presStyleCnt="0"/>
      <dgm:spPr/>
    </dgm:pt>
    <dgm:pt modelId="{7C96FDE8-DA7E-4ACD-91AB-81AA928D6CD1}" type="pres">
      <dgm:prSet presAssocID="{35F85E24-1AB9-4B59-9D89-D8CBE575D55E}" presName="tx1" presStyleLbl="revTx" presStyleIdx="1" presStyleCnt="13"/>
      <dgm:spPr/>
      <dgm:t>
        <a:bodyPr/>
        <a:lstStyle/>
        <a:p>
          <a:endParaRPr lang="en-US"/>
        </a:p>
      </dgm:t>
    </dgm:pt>
    <dgm:pt modelId="{F9169C52-22E5-4FCE-A787-94C33A769111}" type="pres">
      <dgm:prSet presAssocID="{35F85E24-1AB9-4B59-9D89-D8CBE575D55E}" presName="vert1" presStyleCnt="0"/>
      <dgm:spPr/>
    </dgm:pt>
    <dgm:pt modelId="{7184570A-E334-4C68-8C07-9FB7D944F388}" type="pres">
      <dgm:prSet presAssocID="{C456047D-386C-46BB-B76F-54C6E4F2EC41}" presName="thickLine" presStyleLbl="alignNode1" presStyleIdx="2" presStyleCnt="13"/>
      <dgm:spPr/>
    </dgm:pt>
    <dgm:pt modelId="{94EA1DDD-2AE3-4279-9BE3-B5E3B723B2E5}" type="pres">
      <dgm:prSet presAssocID="{C456047D-386C-46BB-B76F-54C6E4F2EC41}" presName="horz1" presStyleCnt="0"/>
      <dgm:spPr/>
    </dgm:pt>
    <dgm:pt modelId="{AD2F3A49-BF90-49F1-A29A-F71FE86CA607}" type="pres">
      <dgm:prSet presAssocID="{C456047D-386C-46BB-B76F-54C6E4F2EC41}" presName="tx1" presStyleLbl="revTx" presStyleIdx="2" presStyleCnt="13"/>
      <dgm:spPr/>
      <dgm:t>
        <a:bodyPr/>
        <a:lstStyle/>
        <a:p>
          <a:endParaRPr lang="en-US"/>
        </a:p>
      </dgm:t>
    </dgm:pt>
    <dgm:pt modelId="{7ABDE2D4-C497-422A-A000-7BE2208DB824}" type="pres">
      <dgm:prSet presAssocID="{C456047D-386C-46BB-B76F-54C6E4F2EC41}" presName="vert1" presStyleCnt="0"/>
      <dgm:spPr/>
    </dgm:pt>
    <dgm:pt modelId="{E9EEE0E8-9086-4FEB-BE02-D2EE214181B1}" type="pres">
      <dgm:prSet presAssocID="{96CADAC2-A38C-40B7-BC75-1AA684C56B0B}" presName="thickLine" presStyleLbl="alignNode1" presStyleIdx="3" presStyleCnt="13"/>
      <dgm:spPr/>
    </dgm:pt>
    <dgm:pt modelId="{C6FC3162-C6D2-45B8-B57D-C91A5FEA7841}" type="pres">
      <dgm:prSet presAssocID="{96CADAC2-A38C-40B7-BC75-1AA684C56B0B}" presName="horz1" presStyleCnt="0"/>
      <dgm:spPr/>
    </dgm:pt>
    <dgm:pt modelId="{D41D8144-16F9-45D4-84DA-CC8B32396724}" type="pres">
      <dgm:prSet presAssocID="{96CADAC2-A38C-40B7-BC75-1AA684C56B0B}" presName="tx1" presStyleLbl="revTx" presStyleIdx="3" presStyleCnt="13"/>
      <dgm:spPr/>
      <dgm:t>
        <a:bodyPr/>
        <a:lstStyle/>
        <a:p>
          <a:endParaRPr lang="en-US"/>
        </a:p>
      </dgm:t>
    </dgm:pt>
    <dgm:pt modelId="{D055FA92-EC6F-4ADB-97E7-7B3A5CAC20A3}" type="pres">
      <dgm:prSet presAssocID="{96CADAC2-A38C-40B7-BC75-1AA684C56B0B}" presName="vert1" presStyleCnt="0"/>
      <dgm:spPr/>
    </dgm:pt>
    <dgm:pt modelId="{217C0419-6362-4945-9B29-E6869E546CA3}" type="pres">
      <dgm:prSet presAssocID="{1E8826DE-591E-4E6E-9E10-071B791705A5}" presName="thickLine" presStyleLbl="alignNode1" presStyleIdx="4" presStyleCnt="13"/>
      <dgm:spPr/>
    </dgm:pt>
    <dgm:pt modelId="{8033D115-0579-4AD3-B89B-6D2597F470F3}" type="pres">
      <dgm:prSet presAssocID="{1E8826DE-591E-4E6E-9E10-071B791705A5}" presName="horz1" presStyleCnt="0"/>
      <dgm:spPr/>
    </dgm:pt>
    <dgm:pt modelId="{99B2CC5D-C17F-455E-B8F2-AE65B0B9A6FD}" type="pres">
      <dgm:prSet presAssocID="{1E8826DE-591E-4E6E-9E10-071B791705A5}" presName="tx1" presStyleLbl="revTx" presStyleIdx="4" presStyleCnt="13"/>
      <dgm:spPr/>
      <dgm:t>
        <a:bodyPr/>
        <a:lstStyle/>
        <a:p>
          <a:endParaRPr lang="en-US"/>
        </a:p>
      </dgm:t>
    </dgm:pt>
    <dgm:pt modelId="{E2EA639F-78A8-4984-99B9-85658B1F3298}" type="pres">
      <dgm:prSet presAssocID="{1E8826DE-591E-4E6E-9E10-071B791705A5}" presName="vert1" presStyleCnt="0"/>
      <dgm:spPr/>
    </dgm:pt>
    <dgm:pt modelId="{C42F19B8-36DF-4A2A-96ED-664A85091D00}" type="pres">
      <dgm:prSet presAssocID="{3096999F-7B0A-4802-AF52-64BF54845021}" presName="thickLine" presStyleLbl="alignNode1" presStyleIdx="5" presStyleCnt="13"/>
      <dgm:spPr/>
    </dgm:pt>
    <dgm:pt modelId="{EB0F59BF-731F-4A03-8D48-8589E0CC45E1}" type="pres">
      <dgm:prSet presAssocID="{3096999F-7B0A-4802-AF52-64BF54845021}" presName="horz1" presStyleCnt="0"/>
      <dgm:spPr/>
    </dgm:pt>
    <dgm:pt modelId="{1E556BB2-BCAD-4CE0-B131-BA21CE60335E}" type="pres">
      <dgm:prSet presAssocID="{3096999F-7B0A-4802-AF52-64BF54845021}" presName="tx1" presStyleLbl="revTx" presStyleIdx="5" presStyleCnt="13"/>
      <dgm:spPr/>
      <dgm:t>
        <a:bodyPr/>
        <a:lstStyle/>
        <a:p>
          <a:endParaRPr lang="en-US"/>
        </a:p>
      </dgm:t>
    </dgm:pt>
    <dgm:pt modelId="{44ED364D-13ED-45A9-BF71-D086EF7466E9}" type="pres">
      <dgm:prSet presAssocID="{3096999F-7B0A-4802-AF52-64BF54845021}" presName="vert1" presStyleCnt="0"/>
      <dgm:spPr/>
    </dgm:pt>
    <dgm:pt modelId="{0F7F4E3A-B2B9-4BDA-8019-EF84D9374143}" type="pres">
      <dgm:prSet presAssocID="{0FFC631F-76BD-463E-978F-8AE99ADE9556}" presName="thickLine" presStyleLbl="alignNode1" presStyleIdx="6" presStyleCnt="13"/>
      <dgm:spPr/>
    </dgm:pt>
    <dgm:pt modelId="{0766B3F4-4B23-43E5-99E0-52106D3F6B93}" type="pres">
      <dgm:prSet presAssocID="{0FFC631F-76BD-463E-978F-8AE99ADE9556}" presName="horz1" presStyleCnt="0"/>
      <dgm:spPr/>
    </dgm:pt>
    <dgm:pt modelId="{30211458-E1AD-4591-B5A0-CE4F9F8FB9A4}" type="pres">
      <dgm:prSet presAssocID="{0FFC631F-76BD-463E-978F-8AE99ADE9556}" presName="tx1" presStyleLbl="revTx" presStyleIdx="6" presStyleCnt="13"/>
      <dgm:spPr/>
      <dgm:t>
        <a:bodyPr/>
        <a:lstStyle/>
        <a:p>
          <a:endParaRPr lang="en-US"/>
        </a:p>
      </dgm:t>
    </dgm:pt>
    <dgm:pt modelId="{C844A280-210D-4628-91E6-25D4433AA121}" type="pres">
      <dgm:prSet presAssocID="{0FFC631F-76BD-463E-978F-8AE99ADE9556}" presName="vert1" presStyleCnt="0"/>
      <dgm:spPr/>
    </dgm:pt>
    <dgm:pt modelId="{C9C5B867-6EC3-4BC2-A856-EE18F85DDC68}" type="pres">
      <dgm:prSet presAssocID="{01EF8191-E091-4C70-A774-41E4890ED947}" presName="thickLine" presStyleLbl="alignNode1" presStyleIdx="7" presStyleCnt="13"/>
      <dgm:spPr/>
    </dgm:pt>
    <dgm:pt modelId="{EC25479E-2984-4720-8512-523D15732DD7}" type="pres">
      <dgm:prSet presAssocID="{01EF8191-E091-4C70-A774-41E4890ED947}" presName="horz1" presStyleCnt="0"/>
      <dgm:spPr/>
    </dgm:pt>
    <dgm:pt modelId="{1401EFEF-6981-4CFF-9D63-97A25DAD84A9}" type="pres">
      <dgm:prSet presAssocID="{01EF8191-E091-4C70-A774-41E4890ED947}" presName="tx1" presStyleLbl="revTx" presStyleIdx="7" presStyleCnt="13"/>
      <dgm:spPr/>
      <dgm:t>
        <a:bodyPr/>
        <a:lstStyle/>
        <a:p>
          <a:endParaRPr lang="en-US"/>
        </a:p>
      </dgm:t>
    </dgm:pt>
    <dgm:pt modelId="{7A193A3D-7B1F-423D-9359-78C2C900DF59}" type="pres">
      <dgm:prSet presAssocID="{01EF8191-E091-4C70-A774-41E4890ED947}" presName="vert1" presStyleCnt="0"/>
      <dgm:spPr/>
    </dgm:pt>
    <dgm:pt modelId="{777536C3-C109-4B04-8652-05A0DE5004F4}" type="pres">
      <dgm:prSet presAssocID="{D315F5A7-1015-472D-A412-5DF7691BBCC1}" presName="thickLine" presStyleLbl="alignNode1" presStyleIdx="8" presStyleCnt="13"/>
      <dgm:spPr/>
    </dgm:pt>
    <dgm:pt modelId="{DBC698E3-6656-48A2-BF31-643F39CD5F0F}" type="pres">
      <dgm:prSet presAssocID="{D315F5A7-1015-472D-A412-5DF7691BBCC1}" presName="horz1" presStyleCnt="0"/>
      <dgm:spPr/>
    </dgm:pt>
    <dgm:pt modelId="{542BCFCF-9050-4E74-B2A8-36A820EF773F}" type="pres">
      <dgm:prSet presAssocID="{D315F5A7-1015-472D-A412-5DF7691BBCC1}" presName="tx1" presStyleLbl="revTx" presStyleIdx="8" presStyleCnt="13"/>
      <dgm:spPr/>
      <dgm:t>
        <a:bodyPr/>
        <a:lstStyle/>
        <a:p>
          <a:endParaRPr lang="en-US"/>
        </a:p>
      </dgm:t>
    </dgm:pt>
    <dgm:pt modelId="{2B0B3C15-E1A3-490C-B3C2-431FDB332233}" type="pres">
      <dgm:prSet presAssocID="{D315F5A7-1015-472D-A412-5DF7691BBCC1}" presName="vert1" presStyleCnt="0"/>
      <dgm:spPr/>
    </dgm:pt>
    <dgm:pt modelId="{6D26507C-954F-48A9-87BB-E8AC5FEA6BB7}" type="pres">
      <dgm:prSet presAssocID="{B5BEF220-29D5-44CD-B2FA-F65CC2BD5DB2}" presName="thickLine" presStyleLbl="alignNode1" presStyleIdx="9" presStyleCnt="13"/>
      <dgm:spPr/>
    </dgm:pt>
    <dgm:pt modelId="{4CDDA549-5E1C-4F16-A1AB-9D362B735881}" type="pres">
      <dgm:prSet presAssocID="{B5BEF220-29D5-44CD-B2FA-F65CC2BD5DB2}" presName="horz1" presStyleCnt="0"/>
      <dgm:spPr/>
    </dgm:pt>
    <dgm:pt modelId="{7E9C2EFD-526E-4F9C-AEB7-6BBFCF923FEE}" type="pres">
      <dgm:prSet presAssocID="{B5BEF220-29D5-44CD-B2FA-F65CC2BD5DB2}" presName="tx1" presStyleLbl="revTx" presStyleIdx="9" presStyleCnt="13"/>
      <dgm:spPr/>
      <dgm:t>
        <a:bodyPr/>
        <a:lstStyle/>
        <a:p>
          <a:endParaRPr lang="en-US"/>
        </a:p>
      </dgm:t>
    </dgm:pt>
    <dgm:pt modelId="{97E13E1D-13FB-465E-9F6F-3764672ACE8D}" type="pres">
      <dgm:prSet presAssocID="{B5BEF220-29D5-44CD-B2FA-F65CC2BD5DB2}" presName="vert1" presStyleCnt="0"/>
      <dgm:spPr/>
    </dgm:pt>
    <dgm:pt modelId="{CCB22F44-158B-443A-880A-11C0141BAB05}" type="pres">
      <dgm:prSet presAssocID="{150170C8-5C60-4971-9798-83788BC0C8F9}" presName="thickLine" presStyleLbl="alignNode1" presStyleIdx="10" presStyleCnt="13"/>
      <dgm:spPr/>
    </dgm:pt>
    <dgm:pt modelId="{C42A8CBC-B7CB-4AE6-B195-F212F3DB4D41}" type="pres">
      <dgm:prSet presAssocID="{150170C8-5C60-4971-9798-83788BC0C8F9}" presName="horz1" presStyleCnt="0"/>
      <dgm:spPr/>
    </dgm:pt>
    <dgm:pt modelId="{12925BD5-68EA-4866-BB0F-BE6CF979A151}" type="pres">
      <dgm:prSet presAssocID="{150170C8-5C60-4971-9798-83788BC0C8F9}" presName="tx1" presStyleLbl="revTx" presStyleIdx="10" presStyleCnt="13"/>
      <dgm:spPr/>
      <dgm:t>
        <a:bodyPr/>
        <a:lstStyle/>
        <a:p>
          <a:endParaRPr lang="en-US"/>
        </a:p>
      </dgm:t>
    </dgm:pt>
    <dgm:pt modelId="{0D921A95-EB96-4430-B4A3-8CC23734A77C}" type="pres">
      <dgm:prSet presAssocID="{150170C8-5C60-4971-9798-83788BC0C8F9}" presName="vert1" presStyleCnt="0"/>
      <dgm:spPr/>
    </dgm:pt>
    <dgm:pt modelId="{97CFEE09-6886-41FF-9E4B-CE5B1A0677D6}" type="pres">
      <dgm:prSet presAssocID="{FA8AC423-B683-4868-AB97-2A186FA0152A}" presName="thickLine" presStyleLbl="alignNode1" presStyleIdx="11" presStyleCnt="13"/>
      <dgm:spPr/>
    </dgm:pt>
    <dgm:pt modelId="{D91BC312-86AB-4A1A-850E-8B7C2D269C7F}" type="pres">
      <dgm:prSet presAssocID="{FA8AC423-B683-4868-AB97-2A186FA0152A}" presName="horz1" presStyleCnt="0"/>
      <dgm:spPr/>
    </dgm:pt>
    <dgm:pt modelId="{62C03CDB-B372-4661-8872-9FA618F1541E}" type="pres">
      <dgm:prSet presAssocID="{FA8AC423-B683-4868-AB97-2A186FA0152A}" presName="tx1" presStyleLbl="revTx" presStyleIdx="11" presStyleCnt="13"/>
      <dgm:spPr/>
      <dgm:t>
        <a:bodyPr/>
        <a:lstStyle/>
        <a:p>
          <a:endParaRPr lang="en-US"/>
        </a:p>
      </dgm:t>
    </dgm:pt>
    <dgm:pt modelId="{458E417F-34B3-4AAC-9D02-99CA3788C825}" type="pres">
      <dgm:prSet presAssocID="{FA8AC423-B683-4868-AB97-2A186FA0152A}" presName="vert1" presStyleCnt="0"/>
      <dgm:spPr/>
    </dgm:pt>
    <dgm:pt modelId="{7FEB34A7-BA96-448E-B698-96BDCDF71002}" type="pres">
      <dgm:prSet presAssocID="{9E6CF3B8-16B9-4D86-BF95-AC163C7A40A5}" presName="thickLine" presStyleLbl="alignNode1" presStyleIdx="12" presStyleCnt="13"/>
      <dgm:spPr/>
    </dgm:pt>
    <dgm:pt modelId="{2F00C111-63F2-4D40-B84C-C51F1332E0F3}" type="pres">
      <dgm:prSet presAssocID="{9E6CF3B8-16B9-4D86-BF95-AC163C7A40A5}" presName="horz1" presStyleCnt="0"/>
      <dgm:spPr/>
    </dgm:pt>
    <dgm:pt modelId="{BEB54A43-5F0D-4E41-B59D-728F790C3336}" type="pres">
      <dgm:prSet presAssocID="{9E6CF3B8-16B9-4D86-BF95-AC163C7A40A5}" presName="tx1" presStyleLbl="revTx" presStyleIdx="12" presStyleCnt="13"/>
      <dgm:spPr/>
      <dgm:t>
        <a:bodyPr/>
        <a:lstStyle/>
        <a:p>
          <a:endParaRPr lang="en-US"/>
        </a:p>
      </dgm:t>
    </dgm:pt>
    <dgm:pt modelId="{B066AC5F-7136-4B6D-B2C9-F74534C272C9}" type="pres">
      <dgm:prSet presAssocID="{9E6CF3B8-16B9-4D86-BF95-AC163C7A40A5}" presName="vert1" presStyleCnt="0"/>
      <dgm:spPr/>
    </dgm:pt>
  </dgm:ptLst>
  <dgm:cxnLst>
    <dgm:cxn modelId="{FBB3B266-10D0-4E86-94E9-4B6AF091F92A}" srcId="{69715DBF-EF29-48FE-BBB5-3D61139F88A5}" destId="{D315F5A7-1015-472D-A412-5DF7691BBCC1}" srcOrd="8" destOrd="0" parTransId="{DE688564-E92C-4AB7-8B52-6CDF9A3A6B1E}" sibTransId="{04855B5B-A4D2-487B-BC08-959B617C3D39}"/>
    <dgm:cxn modelId="{EA3BBFE9-3E14-4482-9BC7-F9399F42C9C5}" srcId="{69715DBF-EF29-48FE-BBB5-3D61139F88A5}" destId="{44025D2C-F5F8-4521-B511-584F362B5294}" srcOrd="0" destOrd="0" parTransId="{A0A585EA-9518-41D3-84DE-C8EF2A9C6BF1}" sibTransId="{4E7BA8A3-657E-4447-AAF5-624B324A0E43}"/>
    <dgm:cxn modelId="{D52809AF-3584-49B8-806B-58D419293E9C}" type="presOf" srcId="{FA8AC423-B683-4868-AB97-2A186FA0152A}" destId="{62C03CDB-B372-4661-8872-9FA618F1541E}" srcOrd="0" destOrd="0" presId="urn:microsoft.com/office/officeart/2008/layout/LinedList"/>
    <dgm:cxn modelId="{E7B95F04-D222-4C74-841D-0DF04BB50514}" type="presOf" srcId="{0FFC631F-76BD-463E-978F-8AE99ADE9556}" destId="{30211458-E1AD-4591-B5A0-CE4F9F8FB9A4}" srcOrd="0" destOrd="0" presId="urn:microsoft.com/office/officeart/2008/layout/LinedList"/>
    <dgm:cxn modelId="{DBFCB405-2D4A-4088-8393-339726386AF3}" type="presOf" srcId="{1E8826DE-591E-4E6E-9E10-071B791705A5}" destId="{99B2CC5D-C17F-455E-B8F2-AE65B0B9A6FD}" srcOrd="0" destOrd="0" presId="urn:microsoft.com/office/officeart/2008/layout/LinedList"/>
    <dgm:cxn modelId="{B813991F-6EFD-45F3-97ED-0EE0A02BCAA1}" srcId="{69715DBF-EF29-48FE-BBB5-3D61139F88A5}" destId="{0FFC631F-76BD-463E-978F-8AE99ADE9556}" srcOrd="6" destOrd="0" parTransId="{F25A7C69-5D44-4FFA-A096-75AA89491A73}" sibTransId="{6330A843-9D50-414E-BF72-3684A508F1DB}"/>
    <dgm:cxn modelId="{69723130-CFE5-4276-BD71-E7CB5F62AC8E}" srcId="{69715DBF-EF29-48FE-BBB5-3D61139F88A5}" destId="{150170C8-5C60-4971-9798-83788BC0C8F9}" srcOrd="10" destOrd="0" parTransId="{70CAA893-5F53-4708-BB20-E68F3A89AC73}" sibTransId="{95925216-1EC0-4D6C-A2FD-DB3ECAEFC9C1}"/>
    <dgm:cxn modelId="{2D871FD7-4ADC-46BA-9237-C67EC743FF03}" type="presOf" srcId="{35F85E24-1AB9-4B59-9D89-D8CBE575D55E}" destId="{7C96FDE8-DA7E-4ACD-91AB-81AA928D6CD1}" srcOrd="0" destOrd="0" presId="urn:microsoft.com/office/officeart/2008/layout/LinedList"/>
    <dgm:cxn modelId="{F0402E37-D42C-4595-8D6F-6741640214EF}" type="presOf" srcId="{9E6CF3B8-16B9-4D86-BF95-AC163C7A40A5}" destId="{BEB54A43-5F0D-4E41-B59D-728F790C3336}" srcOrd="0" destOrd="0" presId="urn:microsoft.com/office/officeart/2008/layout/LinedList"/>
    <dgm:cxn modelId="{D3CCA1F5-FD02-4E64-AA49-5A156C7A5552}" type="presOf" srcId="{44025D2C-F5F8-4521-B511-584F362B5294}" destId="{72A66AB2-9598-42BF-A63C-45391E68D9D4}" srcOrd="0" destOrd="0" presId="urn:microsoft.com/office/officeart/2008/layout/LinedList"/>
    <dgm:cxn modelId="{2F10AED6-F8D0-4FD8-BA66-45FD493E2F5A}" type="presOf" srcId="{C456047D-386C-46BB-B76F-54C6E4F2EC41}" destId="{AD2F3A49-BF90-49F1-A29A-F71FE86CA607}" srcOrd="0" destOrd="0" presId="urn:microsoft.com/office/officeart/2008/layout/LinedList"/>
    <dgm:cxn modelId="{A2B44FF7-7441-4C02-AEB5-01B3401454A1}" type="presOf" srcId="{69715DBF-EF29-48FE-BBB5-3D61139F88A5}" destId="{4FB63829-9D65-4DC6-BFB9-A1B62B6DAB72}" srcOrd="0" destOrd="0" presId="urn:microsoft.com/office/officeart/2008/layout/LinedList"/>
    <dgm:cxn modelId="{F81C1045-7F97-4E09-AE99-943F6075D553}" type="presOf" srcId="{96CADAC2-A38C-40B7-BC75-1AA684C56B0B}" destId="{D41D8144-16F9-45D4-84DA-CC8B32396724}" srcOrd="0" destOrd="0" presId="urn:microsoft.com/office/officeart/2008/layout/LinedList"/>
    <dgm:cxn modelId="{4CDC4F90-6736-4977-A338-274253A05E3D}" srcId="{69715DBF-EF29-48FE-BBB5-3D61139F88A5}" destId="{3096999F-7B0A-4802-AF52-64BF54845021}" srcOrd="5" destOrd="0" parTransId="{A084F662-290B-4F49-B307-CB94384D9279}" sibTransId="{BDC65A83-52AA-410F-93AC-37EE27E367DA}"/>
    <dgm:cxn modelId="{315BEE4F-536A-44E9-BFC2-395C63040AA2}" type="presOf" srcId="{01EF8191-E091-4C70-A774-41E4890ED947}" destId="{1401EFEF-6981-4CFF-9D63-97A25DAD84A9}" srcOrd="0" destOrd="0" presId="urn:microsoft.com/office/officeart/2008/layout/LinedList"/>
    <dgm:cxn modelId="{0962E87E-8548-4A7E-93CA-E3A734E3E5CE}" type="presOf" srcId="{B5BEF220-29D5-44CD-B2FA-F65CC2BD5DB2}" destId="{7E9C2EFD-526E-4F9C-AEB7-6BBFCF923FEE}" srcOrd="0" destOrd="0" presId="urn:microsoft.com/office/officeart/2008/layout/LinedList"/>
    <dgm:cxn modelId="{75D04F2F-AEEF-42B0-B323-11B938F62251}" srcId="{69715DBF-EF29-48FE-BBB5-3D61139F88A5}" destId="{FA8AC423-B683-4868-AB97-2A186FA0152A}" srcOrd="11" destOrd="0" parTransId="{0B82F3EC-4E88-4754-9CD7-B8C57AD1E434}" sibTransId="{608BBF84-0F9F-402D-83D8-CED1E2917619}"/>
    <dgm:cxn modelId="{E4ADFE7A-7599-409E-B423-7A7E0B667F4D}" srcId="{69715DBF-EF29-48FE-BBB5-3D61139F88A5}" destId="{B5BEF220-29D5-44CD-B2FA-F65CC2BD5DB2}" srcOrd="9" destOrd="0" parTransId="{44F807B2-9058-4F72-BE88-038DEC41DF01}" sibTransId="{11577CAA-A049-4A3F-B894-4459D896624B}"/>
    <dgm:cxn modelId="{A0DD6630-8B71-433D-A722-3A6374682CAD}" srcId="{69715DBF-EF29-48FE-BBB5-3D61139F88A5}" destId="{9E6CF3B8-16B9-4D86-BF95-AC163C7A40A5}" srcOrd="12" destOrd="0" parTransId="{813A469F-8AA7-47DB-BEC4-D18E26D2789A}" sibTransId="{25B68640-DC0D-4CF9-BB9A-859D1FA14ADA}"/>
    <dgm:cxn modelId="{798A1BF8-22B6-46F7-8230-5C96B299FD6C}" srcId="{69715DBF-EF29-48FE-BBB5-3D61139F88A5}" destId="{1E8826DE-591E-4E6E-9E10-071B791705A5}" srcOrd="4" destOrd="0" parTransId="{255EBA78-1998-45B4-9D35-A3641703F535}" sibTransId="{8E011FE5-AF56-4F27-A8A8-701AF5EBF379}"/>
    <dgm:cxn modelId="{6FCFFD83-37DB-4E8A-8E22-3CBE9C834B4E}" type="presOf" srcId="{3096999F-7B0A-4802-AF52-64BF54845021}" destId="{1E556BB2-BCAD-4CE0-B131-BA21CE60335E}" srcOrd="0" destOrd="0" presId="urn:microsoft.com/office/officeart/2008/layout/LinedList"/>
    <dgm:cxn modelId="{613C1D27-295A-4B7B-8159-EBBB070BF44E}" srcId="{69715DBF-EF29-48FE-BBB5-3D61139F88A5}" destId="{35F85E24-1AB9-4B59-9D89-D8CBE575D55E}" srcOrd="1" destOrd="0" parTransId="{804A2494-4994-4924-B01C-D2D7FD72E2C3}" sibTransId="{4DD46795-3021-4C86-8669-131BE0883E61}"/>
    <dgm:cxn modelId="{9CF6F3BC-45EB-4BA2-9C7E-679DE83A59AF}" srcId="{69715DBF-EF29-48FE-BBB5-3D61139F88A5}" destId="{96CADAC2-A38C-40B7-BC75-1AA684C56B0B}" srcOrd="3" destOrd="0" parTransId="{9E0EAB32-76DF-4F0B-8565-90C7160961F7}" sibTransId="{3111C50B-6761-4077-A0B9-72869CEA708C}"/>
    <dgm:cxn modelId="{4F83116D-AEF2-4EBE-AFDB-627EEA46423D}" type="presOf" srcId="{150170C8-5C60-4971-9798-83788BC0C8F9}" destId="{12925BD5-68EA-4866-BB0F-BE6CF979A151}" srcOrd="0" destOrd="0" presId="urn:microsoft.com/office/officeart/2008/layout/LinedList"/>
    <dgm:cxn modelId="{37548F92-3AA5-4978-AA0B-E1BEB4162617}" srcId="{69715DBF-EF29-48FE-BBB5-3D61139F88A5}" destId="{01EF8191-E091-4C70-A774-41E4890ED947}" srcOrd="7" destOrd="0" parTransId="{3B30A66A-E6A2-445F-A6A0-A8FB15A59789}" sibTransId="{9C4A8184-4D60-45C4-8D0E-92CDE07CD2BF}"/>
    <dgm:cxn modelId="{CC5728DD-FD17-4D11-A56A-E99DB2EDDE97}" type="presOf" srcId="{D315F5A7-1015-472D-A412-5DF7691BBCC1}" destId="{542BCFCF-9050-4E74-B2A8-36A820EF773F}" srcOrd="0" destOrd="0" presId="urn:microsoft.com/office/officeart/2008/layout/LinedList"/>
    <dgm:cxn modelId="{CBA8B982-8760-43F9-93A8-18AB872625C4}" srcId="{69715DBF-EF29-48FE-BBB5-3D61139F88A5}" destId="{C456047D-386C-46BB-B76F-54C6E4F2EC41}" srcOrd="2" destOrd="0" parTransId="{01DC70DA-88E4-4A1B-BE5B-4CA6114BBCFE}" sibTransId="{62678D1C-3E7F-4A5D-B495-CA2504618C2B}"/>
    <dgm:cxn modelId="{92BDE387-BC61-43B3-9E38-CCAA5A0C7445}" type="presParOf" srcId="{4FB63829-9D65-4DC6-BFB9-A1B62B6DAB72}" destId="{D2E1BC4D-A8A3-4AB1-9472-5A47062773F0}" srcOrd="0" destOrd="0" presId="urn:microsoft.com/office/officeart/2008/layout/LinedList"/>
    <dgm:cxn modelId="{844FAF33-126F-4C1F-8C25-0CFF933208AF}" type="presParOf" srcId="{4FB63829-9D65-4DC6-BFB9-A1B62B6DAB72}" destId="{6459546B-5594-46C5-84A6-B8A5B5988339}" srcOrd="1" destOrd="0" presId="urn:microsoft.com/office/officeart/2008/layout/LinedList"/>
    <dgm:cxn modelId="{FDD567FA-F8CD-40CA-A91C-5E1582BD73A2}" type="presParOf" srcId="{6459546B-5594-46C5-84A6-B8A5B5988339}" destId="{72A66AB2-9598-42BF-A63C-45391E68D9D4}" srcOrd="0" destOrd="0" presId="urn:microsoft.com/office/officeart/2008/layout/LinedList"/>
    <dgm:cxn modelId="{97BACF49-878B-4918-8904-B5EDB0E59B82}" type="presParOf" srcId="{6459546B-5594-46C5-84A6-B8A5B5988339}" destId="{FF094ED4-4A06-437F-BEE6-EF9F3A4F8578}" srcOrd="1" destOrd="0" presId="urn:microsoft.com/office/officeart/2008/layout/LinedList"/>
    <dgm:cxn modelId="{4BCA1BD3-894A-4DE9-864A-E4233A6504E9}" type="presParOf" srcId="{4FB63829-9D65-4DC6-BFB9-A1B62B6DAB72}" destId="{C809DC4C-DEA2-474B-9B92-E04E436345AF}" srcOrd="2" destOrd="0" presId="urn:microsoft.com/office/officeart/2008/layout/LinedList"/>
    <dgm:cxn modelId="{7F188623-3F59-48B6-94FC-44108D5FADEF}" type="presParOf" srcId="{4FB63829-9D65-4DC6-BFB9-A1B62B6DAB72}" destId="{7FE01023-2096-408D-99C2-FF3CAF21240B}" srcOrd="3" destOrd="0" presId="urn:microsoft.com/office/officeart/2008/layout/LinedList"/>
    <dgm:cxn modelId="{8911A973-2E09-4ADF-A2D1-E8F8AEC686C1}" type="presParOf" srcId="{7FE01023-2096-408D-99C2-FF3CAF21240B}" destId="{7C96FDE8-DA7E-4ACD-91AB-81AA928D6CD1}" srcOrd="0" destOrd="0" presId="urn:microsoft.com/office/officeart/2008/layout/LinedList"/>
    <dgm:cxn modelId="{F605AFA8-3B31-4E71-B575-9C1DC46121EB}" type="presParOf" srcId="{7FE01023-2096-408D-99C2-FF3CAF21240B}" destId="{F9169C52-22E5-4FCE-A787-94C33A769111}" srcOrd="1" destOrd="0" presId="urn:microsoft.com/office/officeart/2008/layout/LinedList"/>
    <dgm:cxn modelId="{9EA53AA4-8B01-4D08-AECD-B44EAAB04EF9}" type="presParOf" srcId="{4FB63829-9D65-4DC6-BFB9-A1B62B6DAB72}" destId="{7184570A-E334-4C68-8C07-9FB7D944F388}" srcOrd="4" destOrd="0" presId="urn:microsoft.com/office/officeart/2008/layout/LinedList"/>
    <dgm:cxn modelId="{B42289E3-5402-4889-8EC2-844A947D0212}" type="presParOf" srcId="{4FB63829-9D65-4DC6-BFB9-A1B62B6DAB72}" destId="{94EA1DDD-2AE3-4279-9BE3-B5E3B723B2E5}" srcOrd="5" destOrd="0" presId="urn:microsoft.com/office/officeart/2008/layout/LinedList"/>
    <dgm:cxn modelId="{C7DD22E7-CEAD-48B7-A264-FA91DB42FD0D}" type="presParOf" srcId="{94EA1DDD-2AE3-4279-9BE3-B5E3B723B2E5}" destId="{AD2F3A49-BF90-49F1-A29A-F71FE86CA607}" srcOrd="0" destOrd="0" presId="urn:microsoft.com/office/officeart/2008/layout/LinedList"/>
    <dgm:cxn modelId="{57371A2B-8A65-4FDF-8915-4368D50BBF20}" type="presParOf" srcId="{94EA1DDD-2AE3-4279-9BE3-B5E3B723B2E5}" destId="{7ABDE2D4-C497-422A-A000-7BE2208DB824}" srcOrd="1" destOrd="0" presId="urn:microsoft.com/office/officeart/2008/layout/LinedList"/>
    <dgm:cxn modelId="{DDB6413C-B208-40A5-B143-3B67AA37088E}" type="presParOf" srcId="{4FB63829-9D65-4DC6-BFB9-A1B62B6DAB72}" destId="{E9EEE0E8-9086-4FEB-BE02-D2EE214181B1}" srcOrd="6" destOrd="0" presId="urn:microsoft.com/office/officeart/2008/layout/LinedList"/>
    <dgm:cxn modelId="{1FC44C4A-D3D5-4C5F-A204-B384126E755B}" type="presParOf" srcId="{4FB63829-9D65-4DC6-BFB9-A1B62B6DAB72}" destId="{C6FC3162-C6D2-45B8-B57D-C91A5FEA7841}" srcOrd="7" destOrd="0" presId="urn:microsoft.com/office/officeart/2008/layout/LinedList"/>
    <dgm:cxn modelId="{7F9C0EBE-2CF9-4228-A825-EA1EC2CF5477}" type="presParOf" srcId="{C6FC3162-C6D2-45B8-B57D-C91A5FEA7841}" destId="{D41D8144-16F9-45D4-84DA-CC8B32396724}" srcOrd="0" destOrd="0" presId="urn:microsoft.com/office/officeart/2008/layout/LinedList"/>
    <dgm:cxn modelId="{4445F6C8-98EA-41D7-A959-A7A5A3C596E9}" type="presParOf" srcId="{C6FC3162-C6D2-45B8-B57D-C91A5FEA7841}" destId="{D055FA92-EC6F-4ADB-97E7-7B3A5CAC20A3}" srcOrd="1" destOrd="0" presId="urn:microsoft.com/office/officeart/2008/layout/LinedList"/>
    <dgm:cxn modelId="{DE801C03-4A87-4FAC-9041-18FF504829C2}" type="presParOf" srcId="{4FB63829-9D65-4DC6-BFB9-A1B62B6DAB72}" destId="{217C0419-6362-4945-9B29-E6869E546CA3}" srcOrd="8" destOrd="0" presId="urn:microsoft.com/office/officeart/2008/layout/LinedList"/>
    <dgm:cxn modelId="{C28C2E90-74B0-42F6-B3EB-06AB7AFB1B38}" type="presParOf" srcId="{4FB63829-9D65-4DC6-BFB9-A1B62B6DAB72}" destId="{8033D115-0579-4AD3-B89B-6D2597F470F3}" srcOrd="9" destOrd="0" presId="urn:microsoft.com/office/officeart/2008/layout/LinedList"/>
    <dgm:cxn modelId="{D4CBD667-8B03-4877-8665-96EC2829917C}" type="presParOf" srcId="{8033D115-0579-4AD3-B89B-6D2597F470F3}" destId="{99B2CC5D-C17F-455E-B8F2-AE65B0B9A6FD}" srcOrd="0" destOrd="0" presId="urn:microsoft.com/office/officeart/2008/layout/LinedList"/>
    <dgm:cxn modelId="{C83365BD-188D-4823-AEE3-CBF91BB65195}" type="presParOf" srcId="{8033D115-0579-4AD3-B89B-6D2597F470F3}" destId="{E2EA639F-78A8-4984-99B9-85658B1F3298}" srcOrd="1" destOrd="0" presId="urn:microsoft.com/office/officeart/2008/layout/LinedList"/>
    <dgm:cxn modelId="{8A1F4CE6-7B11-4826-B2F0-AE22EC0ACB59}" type="presParOf" srcId="{4FB63829-9D65-4DC6-BFB9-A1B62B6DAB72}" destId="{C42F19B8-36DF-4A2A-96ED-664A85091D00}" srcOrd="10" destOrd="0" presId="urn:microsoft.com/office/officeart/2008/layout/LinedList"/>
    <dgm:cxn modelId="{AC2FBC61-2165-4B15-87B8-7D3E4672A534}" type="presParOf" srcId="{4FB63829-9D65-4DC6-BFB9-A1B62B6DAB72}" destId="{EB0F59BF-731F-4A03-8D48-8589E0CC45E1}" srcOrd="11" destOrd="0" presId="urn:microsoft.com/office/officeart/2008/layout/LinedList"/>
    <dgm:cxn modelId="{9BABEB09-0EA9-44BC-91D4-2282DB00E13B}" type="presParOf" srcId="{EB0F59BF-731F-4A03-8D48-8589E0CC45E1}" destId="{1E556BB2-BCAD-4CE0-B131-BA21CE60335E}" srcOrd="0" destOrd="0" presId="urn:microsoft.com/office/officeart/2008/layout/LinedList"/>
    <dgm:cxn modelId="{307C23AE-ABC9-4C3B-AE8C-40CEC0406033}" type="presParOf" srcId="{EB0F59BF-731F-4A03-8D48-8589E0CC45E1}" destId="{44ED364D-13ED-45A9-BF71-D086EF7466E9}" srcOrd="1" destOrd="0" presId="urn:microsoft.com/office/officeart/2008/layout/LinedList"/>
    <dgm:cxn modelId="{6B6D3699-46BA-4246-BB89-D0C2B3A0329E}" type="presParOf" srcId="{4FB63829-9D65-4DC6-BFB9-A1B62B6DAB72}" destId="{0F7F4E3A-B2B9-4BDA-8019-EF84D9374143}" srcOrd="12" destOrd="0" presId="urn:microsoft.com/office/officeart/2008/layout/LinedList"/>
    <dgm:cxn modelId="{E0DC1034-3B62-4576-82F1-87DACEC40AEF}" type="presParOf" srcId="{4FB63829-9D65-4DC6-BFB9-A1B62B6DAB72}" destId="{0766B3F4-4B23-43E5-99E0-52106D3F6B93}" srcOrd="13" destOrd="0" presId="urn:microsoft.com/office/officeart/2008/layout/LinedList"/>
    <dgm:cxn modelId="{214CE664-66CC-4C9D-8B45-C36C714B083A}" type="presParOf" srcId="{0766B3F4-4B23-43E5-99E0-52106D3F6B93}" destId="{30211458-E1AD-4591-B5A0-CE4F9F8FB9A4}" srcOrd="0" destOrd="0" presId="urn:microsoft.com/office/officeart/2008/layout/LinedList"/>
    <dgm:cxn modelId="{80FC4EEC-AFA2-4427-97AC-DE41F0BDADCA}" type="presParOf" srcId="{0766B3F4-4B23-43E5-99E0-52106D3F6B93}" destId="{C844A280-210D-4628-91E6-25D4433AA121}" srcOrd="1" destOrd="0" presId="urn:microsoft.com/office/officeart/2008/layout/LinedList"/>
    <dgm:cxn modelId="{CD018A77-CD60-4BD7-BB63-E0B1F15ED7DB}" type="presParOf" srcId="{4FB63829-9D65-4DC6-BFB9-A1B62B6DAB72}" destId="{C9C5B867-6EC3-4BC2-A856-EE18F85DDC68}" srcOrd="14" destOrd="0" presId="urn:microsoft.com/office/officeart/2008/layout/LinedList"/>
    <dgm:cxn modelId="{A94EDB04-8538-4A75-962F-E7064AC583A9}" type="presParOf" srcId="{4FB63829-9D65-4DC6-BFB9-A1B62B6DAB72}" destId="{EC25479E-2984-4720-8512-523D15732DD7}" srcOrd="15" destOrd="0" presId="urn:microsoft.com/office/officeart/2008/layout/LinedList"/>
    <dgm:cxn modelId="{A38D7A02-E3BB-453A-9C93-9261E813DC4A}" type="presParOf" srcId="{EC25479E-2984-4720-8512-523D15732DD7}" destId="{1401EFEF-6981-4CFF-9D63-97A25DAD84A9}" srcOrd="0" destOrd="0" presId="urn:microsoft.com/office/officeart/2008/layout/LinedList"/>
    <dgm:cxn modelId="{32205386-3ACB-4F00-BC93-68D545DB17E1}" type="presParOf" srcId="{EC25479E-2984-4720-8512-523D15732DD7}" destId="{7A193A3D-7B1F-423D-9359-78C2C900DF59}" srcOrd="1" destOrd="0" presId="urn:microsoft.com/office/officeart/2008/layout/LinedList"/>
    <dgm:cxn modelId="{3450CE7E-AB9C-4D15-B757-C6179FFEEAB4}" type="presParOf" srcId="{4FB63829-9D65-4DC6-BFB9-A1B62B6DAB72}" destId="{777536C3-C109-4B04-8652-05A0DE5004F4}" srcOrd="16" destOrd="0" presId="urn:microsoft.com/office/officeart/2008/layout/LinedList"/>
    <dgm:cxn modelId="{9FA9A914-8279-4098-8F96-E6D696323E08}" type="presParOf" srcId="{4FB63829-9D65-4DC6-BFB9-A1B62B6DAB72}" destId="{DBC698E3-6656-48A2-BF31-643F39CD5F0F}" srcOrd="17" destOrd="0" presId="urn:microsoft.com/office/officeart/2008/layout/LinedList"/>
    <dgm:cxn modelId="{E31BD61C-81AB-4422-BD8A-7C817DB4AA75}" type="presParOf" srcId="{DBC698E3-6656-48A2-BF31-643F39CD5F0F}" destId="{542BCFCF-9050-4E74-B2A8-36A820EF773F}" srcOrd="0" destOrd="0" presId="urn:microsoft.com/office/officeart/2008/layout/LinedList"/>
    <dgm:cxn modelId="{305C7DD8-D877-471F-9B96-E9A6A2F5BF9C}" type="presParOf" srcId="{DBC698E3-6656-48A2-BF31-643F39CD5F0F}" destId="{2B0B3C15-E1A3-490C-B3C2-431FDB332233}" srcOrd="1" destOrd="0" presId="urn:microsoft.com/office/officeart/2008/layout/LinedList"/>
    <dgm:cxn modelId="{BD13E77F-936A-4922-B48B-283D1B6CF26E}" type="presParOf" srcId="{4FB63829-9D65-4DC6-BFB9-A1B62B6DAB72}" destId="{6D26507C-954F-48A9-87BB-E8AC5FEA6BB7}" srcOrd="18" destOrd="0" presId="urn:microsoft.com/office/officeart/2008/layout/LinedList"/>
    <dgm:cxn modelId="{F9C29E56-9E89-4681-BDCC-778C24E633E9}" type="presParOf" srcId="{4FB63829-9D65-4DC6-BFB9-A1B62B6DAB72}" destId="{4CDDA549-5E1C-4F16-A1AB-9D362B735881}" srcOrd="19" destOrd="0" presId="urn:microsoft.com/office/officeart/2008/layout/LinedList"/>
    <dgm:cxn modelId="{7CEF8B97-8D01-4320-BC97-91644AFF34A2}" type="presParOf" srcId="{4CDDA549-5E1C-4F16-A1AB-9D362B735881}" destId="{7E9C2EFD-526E-4F9C-AEB7-6BBFCF923FEE}" srcOrd="0" destOrd="0" presId="urn:microsoft.com/office/officeart/2008/layout/LinedList"/>
    <dgm:cxn modelId="{51DF5AAF-3E20-4F95-9AC0-29FCB7D1AC2E}" type="presParOf" srcId="{4CDDA549-5E1C-4F16-A1AB-9D362B735881}" destId="{97E13E1D-13FB-465E-9F6F-3764672ACE8D}" srcOrd="1" destOrd="0" presId="urn:microsoft.com/office/officeart/2008/layout/LinedList"/>
    <dgm:cxn modelId="{39668E54-82E5-4E3B-A17E-4DD36EDF6C7E}" type="presParOf" srcId="{4FB63829-9D65-4DC6-BFB9-A1B62B6DAB72}" destId="{CCB22F44-158B-443A-880A-11C0141BAB05}" srcOrd="20" destOrd="0" presId="urn:microsoft.com/office/officeart/2008/layout/LinedList"/>
    <dgm:cxn modelId="{07D29741-AE30-4EEB-8175-9892965109F9}" type="presParOf" srcId="{4FB63829-9D65-4DC6-BFB9-A1B62B6DAB72}" destId="{C42A8CBC-B7CB-4AE6-B195-F212F3DB4D41}" srcOrd="21" destOrd="0" presId="urn:microsoft.com/office/officeart/2008/layout/LinedList"/>
    <dgm:cxn modelId="{6D30A013-6031-43E8-B0B3-DDE7B7F6AFB3}" type="presParOf" srcId="{C42A8CBC-B7CB-4AE6-B195-F212F3DB4D41}" destId="{12925BD5-68EA-4866-BB0F-BE6CF979A151}" srcOrd="0" destOrd="0" presId="urn:microsoft.com/office/officeart/2008/layout/LinedList"/>
    <dgm:cxn modelId="{D09E6846-450A-4BA5-8318-BCDD0F5C7CB7}" type="presParOf" srcId="{C42A8CBC-B7CB-4AE6-B195-F212F3DB4D41}" destId="{0D921A95-EB96-4430-B4A3-8CC23734A77C}" srcOrd="1" destOrd="0" presId="urn:microsoft.com/office/officeart/2008/layout/LinedList"/>
    <dgm:cxn modelId="{2142438D-6728-48C0-9EAE-602FB93A521F}" type="presParOf" srcId="{4FB63829-9D65-4DC6-BFB9-A1B62B6DAB72}" destId="{97CFEE09-6886-41FF-9E4B-CE5B1A0677D6}" srcOrd="22" destOrd="0" presId="urn:microsoft.com/office/officeart/2008/layout/LinedList"/>
    <dgm:cxn modelId="{C46F775E-C6C8-45FE-9772-70C822181AA3}" type="presParOf" srcId="{4FB63829-9D65-4DC6-BFB9-A1B62B6DAB72}" destId="{D91BC312-86AB-4A1A-850E-8B7C2D269C7F}" srcOrd="23" destOrd="0" presId="urn:microsoft.com/office/officeart/2008/layout/LinedList"/>
    <dgm:cxn modelId="{0B4A345B-1942-4F5A-B714-F41B435DB9FF}" type="presParOf" srcId="{D91BC312-86AB-4A1A-850E-8B7C2D269C7F}" destId="{62C03CDB-B372-4661-8872-9FA618F1541E}" srcOrd="0" destOrd="0" presId="urn:microsoft.com/office/officeart/2008/layout/LinedList"/>
    <dgm:cxn modelId="{3A94915B-F359-4BA3-BA61-E812E4D65BC0}" type="presParOf" srcId="{D91BC312-86AB-4A1A-850E-8B7C2D269C7F}" destId="{458E417F-34B3-4AAC-9D02-99CA3788C825}" srcOrd="1" destOrd="0" presId="urn:microsoft.com/office/officeart/2008/layout/LinedList"/>
    <dgm:cxn modelId="{D752C845-BF94-4F1A-A21B-B278960374A1}" type="presParOf" srcId="{4FB63829-9D65-4DC6-BFB9-A1B62B6DAB72}" destId="{7FEB34A7-BA96-448E-B698-96BDCDF71002}" srcOrd="24" destOrd="0" presId="urn:microsoft.com/office/officeart/2008/layout/LinedList"/>
    <dgm:cxn modelId="{A3D14D70-9368-4695-85DB-8328AC30E4BF}" type="presParOf" srcId="{4FB63829-9D65-4DC6-BFB9-A1B62B6DAB72}" destId="{2F00C111-63F2-4D40-B84C-C51F1332E0F3}" srcOrd="25" destOrd="0" presId="urn:microsoft.com/office/officeart/2008/layout/LinedList"/>
    <dgm:cxn modelId="{C37D8FCE-CE43-4518-8BE0-9403A3FF8372}" type="presParOf" srcId="{2F00C111-63F2-4D40-B84C-C51F1332E0F3}" destId="{BEB54A43-5F0D-4E41-B59D-728F790C3336}" srcOrd="0" destOrd="0" presId="urn:microsoft.com/office/officeart/2008/layout/LinedList"/>
    <dgm:cxn modelId="{9B7CC3AF-7E19-4D75-BFFB-CEE0F50F2961}" type="presParOf" srcId="{2F00C111-63F2-4D40-B84C-C51F1332E0F3}" destId="{B066AC5F-7136-4B6D-B2C9-F74534C272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15DBF-EF29-48FE-BBB5-3D61139F88A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6CF3B8-16B9-4D86-BF95-AC163C7A40A5}">
      <dgm:prSet phldr="0"/>
      <dgm:spPr/>
      <dgm:t>
        <a:bodyPr/>
        <a:lstStyle/>
        <a:p>
          <a:r>
            <a:rPr lang="en-US" dirty="0"/>
            <a:t>CQGDSGGPVVCNGQLQGIVSWGYGCAQKNKPGVYTKVCNYVNWIQQTIAAN</a:t>
          </a:r>
        </a:p>
      </dgm:t>
    </dgm:pt>
    <dgm:pt modelId="{813A469F-8AA7-47DB-BEC4-D18E26D2789A}" type="parTrans" cxnId="{A0DD6630-8B71-433D-A722-3A6374682CAD}">
      <dgm:prSet/>
      <dgm:spPr/>
      <dgm:t>
        <a:bodyPr/>
        <a:lstStyle/>
        <a:p>
          <a:endParaRPr lang="en-US"/>
        </a:p>
      </dgm:t>
    </dgm:pt>
    <dgm:pt modelId="{25B68640-DC0D-4CF9-BB9A-859D1FA14ADA}" type="sibTrans" cxnId="{A0DD6630-8B71-433D-A722-3A6374682CAD}">
      <dgm:prSet/>
      <dgm:spPr/>
      <dgm:t>
        <a:bodyPr/>
        <a:lstStyle/>
        <a:p>
          <a:endParaRPr lang="en-US"/>
        </a:p>
      </dgm:t>
    </dgm:pt>
    <dgm:pt modelId="{AB96C05D-8BE9-4A4C-ABF3-9605A9CFBE35}">
      <dgm:prSet phldr="0"/>
      <dgm:spPr/>
      <dgm:t>
        <a:bodyPr/>
        <a:lstStyle/>
        <a:p>
          <a:pPr algn="l" rtl="0"/>
          <a:r>
            <a:rPr lang="en-US" dirty="0"/>
            <a:t>&gt;sp|P00761|TRYP_PIG Trypsin OS=Sus scrofa OX=9823 PE=1 SV=1</a:t>
          </a:r>
          <a:endParaRPr lang="en-US" dirty="0">
            <a:latin typeface="Avenir Next LT Pro"/>
          </a:endParaRPr>
        </a:p>
      </dgm:t>
    </dgm:pt>
    <dgm:pt modelId="{E5B9FA6A-86F8-4883-8904-7EB22A59C265}" type="parTrans" cxnId="{51E728A1-CF88-46B7-AAB1-0A84E4506197}">
      <dgm:prSet/>
      <dgm:spPr/>
    </dgm:pt>
    <dgm:pt modelId="{8EE6A2B9-BCE3-4BAB-8EFC-343D06789A71}" type="sibTrans" cxnId="{51E728A1-CF88-46B7-AAB1-0A84E4506197}">
      <dgm:prSet/>
      <dgm:spPr/>
    </dgm:pt>
    <dgm:pt modelId="{B193E223-ED60-4042-908B-5ECF2A7CEE69}">
      <dgm:prSet phldr="0"/>
      <dgm:spPr/>
      <dgm:t>
        <a:bodyPr/>
        <a:lstStyle/>
        <a:p>
          <a:pPr algn="l"/>
          <a:r>
            <a:rPr lang="en-US" dirty="0"/>
            <a:t>FPTDDDDKIVGGYTCAANSIPYQVSLNSGSHFCGGSLINSQWVVSAAHCYKSRIQVRLGE</a:t>
          </a:r>
        </a:p>
      </dgm:t>
    </dgm:pt>
    <dgm:pt modelId="{4E518094-8832-4563-9F44-47A7CD34DB18}" type="parTrans" cxnId="{4EF5FBC0-E5CD-4D4D-97AE-3A19BFA6A648}">
      <dgm:prSet/>
      <dgm:spPr/>
    </dgm:pt>
    <dgm:pt modelId="{F243FA53-7CBD-4823-AF54-1DC29F86548F}" type="sibTrans" cxnId="{4EF5FBC0-E5CD-4D4D-97AE-3A19BFA6A648}">
      <dgm:prSet/>
      <dgm:spPr/>
    </dgm:pt>
    <dgm:pt modelId="{A91FFBBE-32E7-42F4-89C3-5AD91BD2A55E}">
      <dgm:prSet phldr="0"/>
      <dgm:spPr/>
      <dgm:t>
        <a:bodyPr/>
        <a:lstStyle/>
        <a:p>
          <a:pPr algn="l"/>
          <a:r>
            <a:rPr lang="en-US" dirty="0"/>
            <a:t>HNIDVLEGNEQFINAAKIITHPNFNGNTLDNDIMLIKLSSPATLNSRVATVSLPRSCAAA</a:t>
          </a:r>
        </a:p>
      </dgm:t>
    </dgm:pt>
    <dgm:pt modelId="{624D3274-8A5C-474F-81EF-7BDF85E18533}" type="parTrans" cxnId="{8976335D-FD47-4ED2-9773-82AD16C6B059}">
      <dgm:prSet/>
      <dgm:spPr/>
    </dgm:pt>
    <dgm:pt modelId="{ABD12B10-4D95-4CF0-B1A9-D1BE7EC40094}" type="sibTrans" cxnId="{8976335D-FD47-4ED2-9773-82AD16C6B059}">
      <dgm:prSet/>
      <dgm:spPr/>
    </dgm:pt>
    <dgm:pt modelId="{95F94896-7CF5-4C48-9E04-C9A9E5AB4CD9}">
      <dgm:prSet phldr="0"/>
      <dgm:spPr/>
      <dgm:t>
        <a:bodyPr/>
        <a:lstStyle/>
        <a:p>
          <a:pPr algn="l"/>
          <a:r>
            <a:rPr lang="en-US" dirty="0"/>
            <a:t>GTECLISGWGNTKSSGSSYPSLLQCLKAPVLSDSSCKSSYPGQITGNMICVGFLEGGKDS</a:t>
          </a:r>
        </a:p>
      </dgm:t>
    </dgm:pt>
    <dgm:pt modelId="{FFB70AC0-B3A7-403A-9BCB-ABFE7934D5A0}" type="parTrans" cxnId="{1E6CF0AB-05EF-4EAA-830A-4BAAA4428E37}">
      <dgm:prSet/>
      <dgm:spPr/>
    </dgm:pt>
    <dgm:pt modelId="{DC967A15-8FF4-453D-90C5-A8BBD065EC5F}" type="sibTrans" cxnId="{1E6CF0AB-05EF-4EAA-830A-4BAAA4428E37}">
      <dgm:prSet/>
      <dgm:spPr/>
    </dgm:pt>
    <dgm:pt modelId="{4FB63829-9D65-4DC6-BFB9-A1B62B6DAB72}" type="pres">
      <dgm:prSet presAssocID="{69715DBF-EF29-48FE-BBB5-3D61139F88A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A3F1389-EF3D-4DEA-8541-FFA430FB564B}" type="pres">
      <dgm:prSet presAssocID="{AB96C05D-8BE9-4A4C-ABF3-9605A9CFBE35}" presName="thickLine" presStyleLbl="alignNode1" presStyleIdx="0" presStyleCnt="5"/>
      <dgm:spPr/>
    </dgm:pt>
    <dgm:pt modelId="{38A44632-E5CE-41FD-8904-EE16245191B9}" type="pres">
      <dgm:prSet presAssocID="{AB96C05D-8BE9-4A4C-ABF3-9605A9CFBE35}" presName="horz1" presStyleCnt="0"/>
      <dgm:spPr/>
    </dgm:pt>
    <dgm:pt modelId="{0EF52026-2E1A-40E0-90CB-60EA846034A5}" type="pres">
      <dgm:prSet presAssocID="{AB96C05D-8BE9-4A4C-ABF3-9605A9CFBE35}" presName="tx1" presStyleLbl="revTx" presStyleIdx="0" presStyleCnt="5"/>
      <dgm:spPr/>
      <dgm:t>
        <a:bodyPr/>
        <a:lstStyle/>
        <a:p>
          <a:endParaRPr lang="en-US"/>
        </a:p>
      </dgm:t>
    </dgm:pt>
    <dgm:pt modelId="{AB03C110-BD44-44D7-BA31-DA2825AA5BEC}" type="pres">
      <dgm:prSet presAssocID="{AB96C05D-8BE9-4A4C-ABF3-9605A9CFBE35}" presName="vert1" presStyleCnt="0"/>
      <dgm:spPr/>
    </dgm:pt>
    <dgm:pt modelId="{A1E179EF-4249-41FF-98D9-A9C92ACD735D}" type="pres">
      <dgm:prSet presAssocID="{B193E223-ED60-4042-908B-5ECF2A7CEE69}" presName="thickLine" presStyleLbl="alignNode1" presStyleIdx="1" presStyleCnt="5"/>
      <dgm:spPr/>
    </dgm:pt>
    <dgm:pt modelId="{D6DE2663-71B7-41AC-8AD8-8A58429FFC1B}" type="pres">
      <dgm:prSet presAssocID="{B193E223-ED60-4042-908B-5ECF2A7CEE69}" presName="horz1" presStyleCnt="0"/>
      <dgm:spPr/>
    </dgm:pt>
    <dgm:pt modelId="{3DB9866B-B0C2-4E6A-B5D8-BDD7AE77060C}" type="pres">
      <dgm:prSet presAssocID="{B193E223-ED60-4042-908B-5ECF2A7CEE69}" presName="tx1" presStyleLbl="revTx" presStyleIdx="1" presStyleCnt="5"/>
      <dgm:spPr/>
      <dgm:t>
        <a:bodyPr/>
        <a:lstStyle/>
        <a:p>
          <a:endParaRPr lang="en-US"/>
        </a:p>
      </dgm:t>
    </dgm:pt>
    <dgm:pt modelId="{31798166-E365-4412-88B1-76A0AA24C3ED}" type="pres">
      <dgm:prSet presAssocID="{B193E223-ED60-4042-908B-5ECF2A7CEE69}" presName="vert1" presStyleCnt="0"/>
      <dgm:spPr/>
    </dgm:pt>
    <dgm:pt modelId="{8245B8EE-E91A-467E-B59F-3B77B7551B9B}" type="pres">
      <dgm:prSet presAssocID="{A91FFBBE-32E7-42F4-89C3-5AD91BD2A55E}" presName="thickLine" presStyleLbl="alignNode1" presStyleIdx="2" presStyleCnt="5"/>
      <dgm:spPr/>
    </dgm:pt>
    <dgm:pt modelId="{C9B82AA6-F294-40DD-856C-44993864D366}" type="pres">
      <dgm:prSet presAssocID="{A91FFBBE-32E7-42F4-89C3-5AD91BD2A55E}" presName="horz1" presStyleCnt="0"/>
      <dgm:spPr/>
    </dgm:pt>
    <dgm:pt modelId="{FC378FE5-F399-4429-A82F-0FC795D98014}" type="pres">
      <dgm:prSet presAssocID="{A91FFBBE-32E7-42F4-89C3-5AD91BD2A55E}" presName="tx1" presStyleLbl="revTx" presStyleIdx="2" presStyleCnt="5"/>
      <dgm:spPr/>
      <dgm:t>
        <a:bodyPr/>
        <a:lstStyle/>
        <a:p>
          <a:endParaRPr lang="en-US"/>
        </a:p>
      </dgm:t>
    </dgm:pt>
    <dgm:pt modelId="{E78FAAE9-E63F-43F3-9E8E-42A046C606BE}" type="pres">
      <dgm:prSet presAssocID="{A91FFBBE-32E7-42F4-89C3-5AD91BD2A55E}" presName="vert1" presStyleCnt="0"/>
      <dgm:spPr/>
    </dgm:pt>
    <dgm:pt modelId="{FA1811F4-47DA-4B52-AD59-177BA6AF8B38}" type="pres">
      <dgm:prSet presAssocID="{95F94896-7CF5-4C48-9E04-C9A9E5AB4CD9}" presName="thickLine" presStyleLbl="alignNode1" presStyleIdx="3" presStyleCnt="5"/>
      <dgm:spPr/>
    </dgm:pt>
    <dgm:pt modelId="{573CA8F9-B4DD-4006-9C77-E4B45E24B88E}" type="pres">
      <dgm:prSet presAssocID="{95F94896-7CF5-4C48-9E04-C9A9E5AB4CD9}" presName="horz1" presStyleCnt="0"/>
      <dgm:spPr/>
    </dgm:pt>
    <dgm:pt modelId="{13A6E8E1-E9D5-431B-BEC2-E1DB40021D5A}" type="pres">
      <dgm:prSet presAssocID="{95F94896-7CF5-4C48-9E04-C9A9E5AB4CD9}" presName="tx1" presStyleLbl="revTx" presStyleIdx="3" presStyleCnt="5"/>
      <dgm:spPr/>
      <dgm:t>
        <a:bodyPr/>
        <a:lstStyle/>
        <a:p>
          <a:endParaRPr lang="en-US"/>
        </a:p>
      </dgm:t>
    </dgm:pt>
    <dgm:pt modelId="{5AD423C9-513C-409B-A3CD-B11A6B4D2506}" type="pres">
      <dgm:prSet presAssocID="{95F94896-7CF5-4C48-9E04-C9A9E5AB4CD9}" presName="vert1" presStyleCnt="0"/>
      <dgm:spPr/>
    </dgm:pt>
    <dgm:pt modelId="{7FEB34A7-BA96-448E-B698-96BDCDF71002}" type="pres">
      <dgm:prSet presAssocID="{9E6CF3B8-16B9-4D86-BF95-AC163C7A40A5}" presName="thickLine" presStyleLbl="alignNode1" presStyleIdx="4" presStyleCnt="5"/>
      <dgm:spPr/>
    </dgm:pt>
    <dgm:pt modelId="{2F00C111-63F2-4D40-B84C-C51F1332E0F3}" type="pres">
      <dgm:prSet presAssocID="{9E6CF3B8-16B9-4D86-BF95-AC163C7A40A5}" presName="horz1" presStyleCnt="0"/>
      <dgm:spPr/>
    </dgm:pt>
    <dgm:pt modelId="{BEB54A43-5F0D-4E41-B59D-728F790C3336}" type="pres">
      <dgm:prSet presAssocID="{9E6CF3B8-16B9-4D86-BF95-AC163C7A40A5}" presName="tx1" presStyleLbl="revTx" presStyleIdx="4" presStyleCnt="5"/>
      <dgm:spPr/>
      <dgm:t>
        <a:bodyPr/>
        <a:lstStyle/>
        <a:p>
          <a:endParaRPr lang="en-US"/>
        </a:p>
      </dgm:t>
    </dgm:pt>
    <dgm:pt modelId="{B066AC5F-7136-4B6D-B2C9-F74534C272C9}" type="pres">
      <dgm:prSet presAssocID="{9E6CF3B8-16B9-4D86-BF95-AC163C7A40A5}" presName="vert1" presStyleCnt="0"/>
      <dgm:spPr/>
    </dgm:pt>
  </dgm:ptLst>
  <dgm:cxnLst>
    <dgm:cxn modelId="{4EF5FBC0-E5CD-4D4D-97AE-3A19BFA6A648}" srcId="{69715DBF-EF29-48FE-BBB5-3D61139F88A5}" destId="{B193E223-ED60-4042-908B-5ECF2A7CEE69}" srcOrd="1" destOrd="0" parTransId="{4E518094-8832-4563-9F44-47A7CD34DB18}" sibTransId="{F243FA53-7CBD-4823-AF54-1DC29F86548F}"/>
    <dgm:cxn modelId="{A0DD6630-8B71-433D-A722-3A6374682CAD}" srcId="{69715DBF-EF29-48FE-BBB5-3D61139F88A5}" destId="{9E6CF3B8-16B9-4D86-BF95-AC163C7A40A5}" srcOrd="4" destOrd="0" parTransId="{813A469F-8AA7-47DB-BEC4-D18E26D2789A}" sibTransId="{25B68640-DC0D-4CF9-BB9A-859D1FA14ADA}"/>
    <dgm:cxn modelId="{1E6CF0AB-05EF-4EAA-830A-4BAAA4428E37}" srcId="{69715DBF-EF29-48FE-BBB5-3D61139F88A5}" destId="{95F94896-7CF5-4C48-9E04-C9A9E5AB4CD9}" srcOrd="3" destOrd="0" parTransId="{FFB70AC0-B3A7-403A-9BCB-ABFE7934D5A0}" sibTransId="{DC967A15-8FF4-453D-90C5-A8BBD065EC5F}"/>
    <dgm:cxn modelId="{8976335D-FD47-4ED2-9773-82AD16C6B059}" srcId="{69715DBF-EF29-48FE-BBB5-3D61139F88A5}" destId="{A91FFBBE-32E7-42F4-89C3-5AD91BD2A55E}" srcOrd="2" destOrd="0" parTransId="{624D3274-8A5C-474F-81EF-7BDF85E18533}" sibTransId="{ABD12B10-4D95-4CF0-B1A9-D1BE7EC40094}"/>
    <dgm:cxn modelId="{51E728A1-CF88-46B7-AAB1-0A84E4506197}" srcId="{69715DBF-EF29-48FE-BBB5-3D61139F88A5}" destId="{AB96C05D-8BE9-4A4C-ABF3-9605A9CFBE35}" srcOrd="0" destOrd="0" parTransId="{E5B9FA6A-86F8-4883-8904-7EB22A59C265}" sibTransId="{8EE6A2B9-BCE3-4BAB-8EFC-343D06789A71}"/>
    <dgm:cxn modelId="{CEAB97A8-BECC-4F16-A098-7CA37323AF97}" type="presOf" srcId="{95F94896-7CF5-4C48-9E04-C9A9E5AB4CD9}" destId="{13A6E8E1-E9D5-431B-BEC2-E1DB40021D5A}" srcOrd="0" destOrd="0" presId="urn:microsoft.com/office/officeart/2008/layout/LinedList"/>
    <dgm:cxn modelId="{B7B8AFEE-27E0-434E-96E2-628AC4BC9E8C}" type="presOf" srcId="{A91FFBBE-32E7-42F4-89C3-5AD91BD2A55E}" destId="{FC378FE5-F399-4429-A82F-0FC795D98014}" srcOrd="0" destOrd="0" presId="urn:microsoft.com/office/officeart/2008/layout/LinedList"/>
    <dgm:cxn modelId="{9F02F7BE-C971-43B7-AB38-EF4D024CFF83}" type="presOf" srcId="{AB96C05D-8BE9-4A4C-ABF3-9605A9CFBE35}" destId="{0EF52026-2E1A-40E0-90CB-60EA846034A5}" srcOrd="0" destOrd="0" presId="urn:microsoft.com/office/officeart/2008/layout/LinedList"/>
    <dgm:cxn modelId="{A2B44FF7-7441-4C02-AEB5-01B3401454A1}" type="presOf" srcId="{69715DBF-EF29-48FE-BBB5-3D61139F88A5}" destId="{4FB63829-9D65-4DC6-BFB9-A1B62B6DAB72}" srcOrd="0" destOrd="0" presId="urn:microsoft.com/office/officeart/2008/layout/LinedList"/>
    <dgm:cxn modelId="{513F931F-486E-44ED-BA62-769C66CD13C4}" type="presOf" srcId="{B193E223-ED60-4042-908B-5ECF2A7CEE69}" destId="{3DB9866B-B0C2-4E6A-B5D8-BDD7AE77060C}" srcOrd="0" destOrd="0" presId="urn:microsoft.com/office/officeart/2008/layout/LinedList"/>
    <dgm:cxn modelId="{35E85DC4-40C3-47E3-9842-779446F4EA02}" type="presOf" srcId="{9E6CF3B8-16B9-4D86-BF95-AC163C7A40A5}" destId="{BEB54A43-5F0D-4E41-B59D-728F790C3336}" srcOrd="0" destOrd="0" presId="urn:microsoft.com/office/officeart/2008/layout/LinedList"/>
    <dgm:cxn modelId="{11F102A8-2B75-49C9-8352-8AFF0E1FEB9B}" type="presParOf" srcId="{4FB63829-9D65-4DC6-BFB9-A1B62B6DAB72}" destId="{3A3F1389-EF3D-4DEA-8541-FFA430FB564B}" srcOrd="0" destOrd="0" presId="urn:microsoft.com/office/officeart/2008/layout/LinedList"/>
    <dgm:cxn modelId="{B0FE03B3-8C51-4BAF-BA92-7EDB76B1AAD9}" type="presParOf" srcId="{4FB63829-9D65-4DC6-BFB9-A1B62B6DAB72}" destId="{38A44632-E5CE-41FD-8904-EE16245191B9}" srcOrd="1" destOrd="0" presId="urn:microsoft.com/office/officeart/2008/layout/LinedList"/>
    <dgm:cxn modelId="{704E2BAD-732F-4AB7-A0BB-6D6FF7A2B73E}" type="presParOf" srcId="{38A44632-E5CE-41FD-8904-EE16245191B9}" destId="{0EF52026-2E1A-40E0-90CB-60EA846034A5}" srcOrd="0" destOrd="0" presId="urn:microsoft.com/office/officeart/2008/layout/LinedList"/>
    <dgm:cxn modelId="{A61B45E0-B184-4F17-B221-324E742EBC62}" type="presParOf" srcId="{38A44632-E5CE-41FD-8904-EE16245191B9}" destId="{AB03C110-BD44-44D7-BA31-DA2825AA5BEC}" srcOrd="1" destOrd="0" presId="urn:microsoft.com/office/officeart/2008/layout/LinedList"/>
    <dgm:cxn modelId="{10B0C8CC-5EE1-4BFD-A2C6-3E8A7212CCA9}" type="presParOf" srcId="{4FB63829-9D65-4DC6-BFB9-A1B62B6DAB72}" destId="{A1E179EF-4249-41FF-98D9-A9C92ACD735D}" srcOrd="2" destOrd="0" presId="urn:microsoft.com/office/officeart/2008/layout/LinedList"/>
    <dgm:cxn modelId="{37E2DC11-76C4-44D8-A1AB-BAF7A38BAAFB}" type="presParOf" srcId="{4FB63829-9D65-4DC6-BFB9-A1B62B6DAB72}" destId="{D6DE2663-71B7-41AC-8AD8-8A58429FFC1B}" srcOrd="3" destOrd="0" presId="urn:microsoft.com/office/officeart/2008/layout/LinedList"/>
    <dgm:cxn modelId="{A8E1B843-56BA-42A6-B3EC-836BB0E27676}" type="presParOf" srcId="{D6DE2663-71B7-41AC-8AD8-8A58429FFC1B}" destId="{3DB9866B-B0C2-4E6A-B5D8-BDD7AE77060C}" srcOrd="0" destOrd="0" presId="urn:microsoft.com/office/officeart/2008/layout/LinedList"/>
    <dgm:cxn modelId="{94CBCE44-CAEF-4298-9068-FDD7B7A4039D}" type="presParOf" srcId="{D6DE2663-71B7-41AC-8AD8-8A58429FFC1B}" destId="{31798166-E365-4412-88B1-76A0AA24C3ED}" srcOrd="1" destOrd="0" presId="urn:microsoft.com/office/officeart/2008/layout/LinedList"/>
    <dgm:cxn modelId="{3C6758DC-B7FD-4328-8863-AEC66F608111}" type="presParOf" srcId="{4FB63829-9D65-4DC6-BFB9-A1B62B6DAB72}" destId="{8245B8EE-E91A-467E-B59F-3B77B7551B9B}" srcOrd="4" destOrd="0" presId="urn:microsoft.com/office/officeart/2008/layout/LinedList"/>
    <dgm:cxn modelId="{ACCEEC31-A558-4D5F-AAA2-DA22709386E1}" type="presParOf" srcId="{4FB63829-9D65-4DC6-BFB9-A1B62B6DAB72}" destId="{C9B82AA6-F294-40DD-856C-44993864D366}" srcOrd="5" destOrd="0" presId="urn:microsoft.com/office/officeart/2008/layout/LinedList"/>
    <dgm:cxn modelId="{538477EB-93C6-43F3-9412-39015E16B66A}" type="presParOf" srcId="{C9B82AA6-F294-40DD-856C-44993864D366}" destId="{FC378FE5-F399-4429-A82F-0FC795D98014}" srcOrd="0" destOrd="0" presId="urn:microsoft.com/office/officeart/2008/layout/LinedList"/>
    <dgm:cxn modelId="{BF2D87B1-1E52-4433-82CA-739EC3F2E7E0}" type="presParOf" srcId="{C9B82AA6-F294-40DD-856C-44993864D366}" destId="{E78FAAE9-E63F-43F3-9E8E-42A046C606BE}" srcOrd="1" destOrd="0" presId="urn:microsoft.com/office/officeart/2008/layout/LinedList"/>
    <dgm:cxn modelId="{606B9A67-FA00-45F0-8980-7D1F1FB26C35}" type="presParOf" srcId="{4FB63829-9D65-4DC6-BFB9-A1B62B6DAB72}" destId="{FA1811F4-47DA-4B52-AD59-177BA6AF8B38}" srcOrd="6" destOrd="0" presId="urn:microsoft.com/office/officeart/2008/layout/LinedList"/>
    <dgm:cxn modelId="{723343EA-C7B2-4E03-8162-22DBDF98F981}" type="presParOf" srcId="{4FB63829-9D65-4DC6-BFB9-A1B62B6DAB72}" destId="{573CA8F9-B4DD-4006-9C77-E4B45E24B88E}" srcOrd="7" destOrd="0" presId="urn:microsoft.com/office/officeart/2008/layout/LinedList"/>
    <dgm:cxn modelId="{C8143438-F406-4060-9476-B05EE65ACC75}" type="presParOf" srcId="{573CA8F9-B4DD-4006-9C77-E4B45E24B88E}" destId="{13A6E8E1-E9D5-431B-BEC2-E1DB40021D5A}" srcOrd="0" destOrd="0" presId="urn:microsoft.com/office/officeart/2008/layout/LinedList"/>
    <dgm:cxn modelId="{7D52F71B-7097-45A1-A30A-8FB45F1A5006}" type="presParOf" srcId="{573CA8F9-B4DD-4006-9C77-E4B45E24B88E}" destId="{5AD423C9-513C-409B-A3CD-B11A6B4D2506}" srcOrd="1" destOrd="0" presId="urn:microsoft.com/office/officeart/2008/layout/LinedList"/>
    <dgm:cxn modelId="{D9FF8C78-BBD3-41F5-B5AF-BBC221B7143E}" type="presParOf" srcId="{4FB63829-9D65-4DC6-BFB9-A1B62B6DAB72}" destId="{7FEB34A7-BA96-448E-B698-96BDCDF71002}" srcOrd="8" destOrd="0" presId="urn:microsoft.com/office/officeart/2008/layout/LinedList"/>
    <dgm:cxn modelId="{83B9BD77-B4E1-441B-84BA-8A4068D9FADE}" type="presParOf" srcId="{4FB63829-9D65-4DC6-BFB9-A1B62B6DAB72}" destId="{2F00C111-63F2-4D40-B84C-C51F1332E0F3}" srcOrd="9" destOrd="0" presId="urn:microsoft.com/office/officeart/2008/layout/LinedList"/>
    <dgm:cxn modelId="{75AE8B5F-AC81-440F-B0F0-C521DFBDEB86}" type="presParOf" srcId="{2F00C111-63F2-4D40-B84C-C51F1332E0F3}" destId="{BEB54A43-5F0D-4E41-B59D-728F790C3336}" srcOrd="0" destOrd="0" presId="urn:microsoft.com/office/officeart/2008/layout/LinedList"/>
    <dgm:cxn modelId="{AB7437CE-50CE-4267-A61C-9EAFAB042CE5}" type="presParOf" srcId="{2F00C111-63F2-4D40-B84C-C51F1332E0F3}" destId="{B066AC5F-7136-4B6D-B2C9-F74534C272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1BC4D-A8A3-4AB1-9472-5A47062773F0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66AB2-9598-42BF-A63C-45391E68D9D4}">
      <dsp:nvSpPr>
        <dsp:cNvPr id="0" name=""/>
        <dsp:cNvSpPr/>
      </dsp:nvSpPr>
      <dsp:spPr>
        <a:xfrm>
          <a:off x="0" y="713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&gt;sp|P12688|YPK1_YEAST Serine/threonine-protein kinase YPK1 OS=Saccharomyces cerevisiae (strain ATCC 204508 / S288c) OX=559292 GN=YPK1 PE=1 SV=2</a:t>
          </a:r>
        </a:p>
      </dsp:txBody>
      <dsp:txXfrm>
        <a:off x="0" y="713"/>
        <a:ext cx="7003777" cy="449398"/>
      </dsp:txXfrm>
    </dsp:sp>
    <dsp:sp modelId="{C809DC4C-DEA2-474B-9B92-E04E436345AF}">
      <dsp:nvSpPr>
        <dsp:cNvPr id="0" name=""/>
        <dsp:cNvSpPr/>
      </dsp:nvSpPr>
      <dsp:spPr>
        <a:xfrm>
          <a:off x="0" y="450111"/>
          <a:ext cx="70037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6FDE8-DA7E-4ACD-91AB-81AA928D6CD1}">
      <dsp:nvSpPr>
        <dsp:cNvPr id="0" name=""/>
        <dsp:cNvSpPr/>
      </dsp:nvSpPr>
      <dsp:spPr>
        <a:xfrm>
          <a:off x="0" y="450111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MYSWKSKFKFGKSKEEKEAKHSGFFHSSKKEEQQNNQATAGEHDASITRSSLDRKGTINP</a:t>
          </a:r>
        </a:p>
      </dsp:txBody>
      <dsp:txXfrm>
        <a:off x="0" y="450111"/>
        <a:ext cx="7003777" cy="449398"/>
      </dsp:txXfrm>
    </dsp:sp>
    <dsp:sp modelId="{7184570A-E334-4C68-8C07-9FB7D944F388}">
      <dsp:nvSpPr>
        <dsp:cNvPr id="0" name=""/>
        <dsp:cNvSpPr/>
      </dsp:nvSpPr>
      <dsp:spPr>
        <a:xfrm>
          <a:off x="0" y="899509"/>
          <a:ext cx="700377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F3A49-BF90-49F1-A29A-F71FE86CA607}">
      <dsp:nvSpPr>
        <dsp:cNvPr id="0" name=""/>
        <dsp:cNvSpPr/>
      </dsp:nvSpPr>
      <dsp:spPr>
        <a:xfrm>
          <a:off x="0" y="899509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SNSSVVPVRVSYDASSSTSTVRDSNGGNSENTNSSQNLDETANIGSTGTPNDATSSSGMM</a:t>
          </a:r>
        </a:p>
      </dsp:txBody>
      <dsp:txXfrm>
        <a:off x="0" y="899509"/>
        <a:ext cx="7003777" cy="449398"/>
      </dsp:txXfrm>
    </dsp:sp>
    <dsp:sp modelId="{E9EEE0E8-9086-4FEB-BE02-D2EE214181B1}">
      <dsp:nvSpPr>
        <dsp:cNvPr id="0" name=""/>
        <dsp:cNvSpPr/>
      </dsp:nvSpPr>
      <dsp:spPr>
        <a:xfrm>
          <a:off x="0" y="1348908"/>
          <a:ext cx="700377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D8144-16F9-45D4-84DA-CC8B32396724}">
      <dsp:nvSpPr>
        <dsp:cNvPr id="0" name=""/>
        <dsp:cNvSpPr/>
      </dsp:nvSpPr>
      <dsp:spPr>
        <a:xfrm>
          <a:off x="0" y="1348908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TIKVYNGDDFILPFPITSSEQILNKLLASGVPPPHKEISKEVDALIAQLSRVQIKNQGPA</a:t>
          </a:r>
        </a:p>
      </dsp:txBody>
      <dsp:txXfrm>
        <a:off x="0" y="1348908"/>
        <a:ext cx="7003777" cy="449398"/>
      </dsp:txXfrm>
    </dsp:sp>
    <dsp:sp modelId="{217C0419-6362-4945-9B29-E6869E546CA3}">
      <dsp:nvSpPr>
        <dsp:cNvPr id="0" name=""/>
        <dsp:cNvSpPr/>
      </dsp:nvSpPr>
      <dsp:spPr>
        <a:xfrm>
          <a:off x="0" y="1798306"/>
          <a:ext cx="700377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CC5D-C17F-455E-B8F2-AE65B0B9A6FD}">
      <dsp:nvSpPr>
        <dsp:cNvPr id="0" name=""/>
        <dsp:cNvSpPr/>
      </dsp:nvSpPr>
      <dsp:spPr>
        <a:xfrm>
          <a:off x="0" y="1798306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DEDLISSESAAKFIPSTIMLPGSSTLNPLLYFTIEFDNTVATIEAEYGTIAKPGFNKIST</a:t>
          </a:r>
        </a:p>
      </dsp:txBody>
      <dsp:txXfrm>
        <a:off x="0" y="1798306"/>
        <a:ext cx="7003777" cy="449398"/>
      </dsp:txXfrm>
    </dsp:sp>
    <dsp:sp modelId="{C42F19B8-36DF-4A2A-96ED-664A85091D00}">
      <dsp:nvSpPr>
        <dsp:cNvPr id="0" name=""/>
        <dsp:cNvSpPr/>
      </dsp:nvSpPr>
      <dsp:spPr>
        <a:xfrm>
          <a:off x="0" y="2247704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56BB2-BCAD-4CE0-B131-BA21CE60335E}">
      <dsp:nvSpPr>
        <dsp:cNvPr id="0" name=""/>
        <dsp:cNvSpPr/>
      </dsp:nvSpPr>
      <dsp:spPr>
        <a:xfrm>
          <a:off x="0" y="2247704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FDVTRKLPYLKIDVFARIPSILLPSKTWQQEMGLQDEKLQTIFDKINSNQDIHLDSFHLP</a:t>
          </a:r>
        </a:p>
      </dsp:txBody>
      <dsp:txXfrm>
        <a:off x="0" y="2247704"/>
        <a:ext cx="7003777" cy="449398"/>
      </dsp:txXfrm>
    </dsp:sp>
    <dsp:sp modelId="{0F7F4E3A-B2B9-4BDA-8019-EF84D9374143}">
      <dsp:nvSpPr>
        <dsp:cNvPr id="0" name=""/>
        <dsp:cNvSpPr/>
      </dsp:nvSpPr>
      <dsp:spPr>
        <a:xfrm>
          <a:off x="0" y="2697103"/>
          <a:ext cx="70037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11458-E1AD-4591-B5A0-CE4F9F8FB9A4}">
      <dsp:nvSpPr>
        <dsp:cNvPr id="0" name=""/>
        <dsp:cNvSpPr/>
      </dsp:nvSpPr>
      <dsp:spPr>
        <a:xfrm>
          <a:off x="0" y="2697103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INLSFDSAASIRLYNHHWITLDNGLGKINISIDYKPSRNKPLSIDDFDLLKVIGKGSFGK</a:t>
          </a:r>
        </a:p>
      </dsp:txBody>
      <dsp:txXfrm>
        <a:off x="0" y="2697103"/>
        <a:ext cx="7003777" cy="449398"/>
      </dsp:txXfrm>
    </dsp:sp>
    <dsp:sp modelId="{C9C5B867-6EC3-4BC2-A856-EE18F85DDC68}">
      <dsp:nvSpPr>
        <dsp:cNvPr id="0" name=""/>
        <dsp:cNvSpPr/>
      </dsp:nvSpPr>
      <dsp:spPr>
        <a:xfrm>
          <a:off x="0" y="3146501"/>
          <a:ext cx="700377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1EFEF-6981-4CFF-9D63-97A25DAD84A9}">
      <dsp:nvSpPr>
        <dsp:cNvPr id="0" name=""/>
        <dsp:cNvSpPr/>
      </dsp:nvSpPr>
      <dsp:spPr>
        <a:xfrm>
          <a:off x="0" y="3146501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VMQVRKKDTQKVYALKAIRKSYIVSKSEVTHTLAERTVLARVDCPFIVPLKFSFQSPEKL</a:t>
          </a:r>
        </a:p>
      </dsp:txBody>
      <dsp:txXfrm>
        <a:off x="0" y="3146501"/>
        <a:ext cx="7003777" cy="449398"/>
      </dsp:txXfrm>
    </dsp:sp>
    <dsp:sp modelId="{777536C3-C109-4B04-8652-05A0DE5004F4}">
      <dsp:nvSpPr>
        <dsp:cNvPr id="0" name=""/>
        <dsp:cNvSpPr/>
      </dsp:nvSpPr>
      <dsp:spPr>
        <a:xfrm>
          <a:off x="0" y="3595900"/>
          <a:ext cx="700377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BCFCF-9050-4E74-B2A8-36A820EF773F}">
      <dsp:nvSpPr>
        <dsp:cNvPr id="0" name=""/>
        <dsp:cNvSpPr/>
      </dsp:nvSpPr>
      <dsp:spPr>
        <a:xfrm>
          <a:off x="0" y="3595900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YFVLAFINGGELFYHLQKEGRFDLSRARFYTAELLCALDNLHKLDVVYRDLKPENILLDY</a:t>
          </a:r>
        </a:p>
      </dsp:txBody>
      <dsp:txXfrm>
        <a:off x="0" y="3595900"/>
        <a:ext cx="7003777" cy="449398"/>
      </dsp:txXfrm>
    </dsp:sp>
    <dsp:sp modelId="{6D26507C-954F-48A9-87BB-E8AC5FEA6BB7}">
      <dsp:nvSpPr>
        <dsp:cNvPr id="0" name=""/>
        <dsp:cNvSpPr/>
      </dsp:nvSpPr>
      <dsp:spPr>
        <a:xfrm>
          <a:off x="0" y="4045298"/>
          <a:ext cx="700377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C2EFD-526E-4F9C-AEB7-6BBFCF923FEE}">
      <dsp:nvSpPr>
        <dsp:cNvPr id="0" name=""/>
        <dsp:cNvSpPr/>
      </dsp:nvSpPr>
      <dsp:spPr>
        <a:xfrm>
          <a:off x="0" y="4045298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QGHIALCDFGLCKLNMKDDDKTDTFCGTPEYLAPELLLGLGYTKAVDWWTLGVLLYEMLT</a:t>
          </a:r>
        </a:p>
      </dsp:txBody>
      <dsp:txXfrm>
        <a:off x="0" y="4045298"/>
        <a:ext cx="7003777" cy="449398"/>
      </dsp:txXfrm>
    </dsp:sp>
    <dsp:sp modelId="{CCB22F44-158B-443A-880A-11C0141BAB05}">
      <dsp:nvSpPr>
        <dsp:cNvPr id="0" name=""/>
        <dsp:cNvSpPr/>
      </dsp:nvSpPr>
      <dsp:spPr>
        <a:xfrm>
          <a:off x="0" y="4494696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25BD5-68EA-4866-BB0F-BE6CF979A151}">
      <dsp:nvSpPr>
        <dsp:cNvPr id="0" name=""/>
        <dsp:cNvSpPr/>
      </dsp:nvSpPr>
      <dsp:spPr>
        <a:xfrm>
          <a:off x="0" y="4494696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GLPPYYDEDVPKMYKKILQEPLVFPDGFDRDAKDLLIGLLSRDPTRRLGYNGADEIRNHP</a:t>
          </a:r>
        </a:p>
      </dsp:txBody>
      <dsp:txXfrm>
        <a:off x="0" y="4494696"/>
        <a:ext cx="7003777" cy="449398"/>
      </dsp:txXfrm>
    </dsp:sp>
    <dsp:sp modelId="{97CFEE09-6886-41FF-9E4B-CE5B1A0677D6}">
      <dsp:nvSpPr>
        <dsp:cNvPr id="0" name=""/>
        <dsp:cNvSpPr/>
      </dsp:nvSpPr>
      <dsp:spPr>
        <a:xfrm>
          <a:off x="0" y="4944095"/>
          <a:ext cx="70037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03CDB-B372-4661-8872-9FA618F1541E}">
      <dsp:nvSpPr>
        <dsp:cNvPr id="0" name=""/>
        <dsp:cNvSpPr/>
      </dsp:nvSpPr>
      <dsp:spPr>
        <a:xfrm>
          <a:off x="0" y="4944095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FFSQLSWKRLLMKGYIPPYKPAVSNSMDTSNFDEEFTREKPIDSVVDEYLSESVQKQFGG</a:t>
          </a:r>
        </a:p>
      </dsp:txBody>
      <dsp:txXfrm>
        <a:off x="0" y="4944095"/>
        <a:ext cx="7003777" cy="449398"/>
      </dsp:txXfrm>
    </dsp:sp>
    <dsp:sp modelId="{7FEB34A7-BA96-448E-B698-96BDCDF71002}">
      <dsp:nvSpPr>
        <dsp:cNvPr id="0" name=""/>
        <dsp:cNvSpPr/>
      </dsp:nvSpPr>
      <dsp:spPr>
        <a:xfrm>
          <a:off x="0" y="5393493"/>
          <a:ext cx="700377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54A43-5F0D-4E41-B59D-728F790C3336}">
      <dsp:nvSpPr>
        <dsp:cNvPr id="0" name=""/>
        <dsp:cNvSpPr/>
      </dsp:nvSpPr>
      <dsp:spPr>
        <a:xfrm>
          <a:off x="0" y="5393493"/>
          <a:ext cx="7003777" cy="44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WTYVGNEQLGSSMVQGRSIR</a:t>
          </a:r>
        </a:p>
      </dsp:txBody>
      <dsp:txXfrm>
        <a:off x="0" y="5393493"/>
        <a:ext cx="7003777" cy="449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F1389-EF3D-4DEA-8541-FFA430FB564B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52026-2E1A-40E0-90CB-60EA846034A5}">
      <dsp:nvSpPr>
        <dsp:cNvPr id="0" name=""/>
        <dsp:cNvSpPr/>
      </dsp:nvSpPr>
      <dsp:spPr>
        <a:xfrm>
          <a:off x="0" y="713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&gt;sp|P00761|TRYP_PIG Trypsin OS=Sus scrofa OX=9823 PE=1 SV=1</a:t>
          </a:r>
          <a:endParaRPr lang="en-US" sz="1300" kern="1200" dirty="0">
            <a:latin typeface="Avenir Next LT Pro"/>
          </a:endParaRPr>
        </a:p>
      </dsp:txBody>
      <dsp:txXfrm>
        <a:off x="0" y="713"/>
        <a:ext cx="7003777" cy="1168435"/>
      </dsp:txXfrm>
    </dsp:sp>
    <dsp:sp modelId="{A1E179EF-4249-41FF-98D9-A9C92ACD735D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9866B-B0C2-4E6A-B5D8-BDD7AE77060C}">
      <dsp:nvSpPr>
        <dsp:cNvPr id="0" name=""/>
        <dsp:cNvSpPr/>
      </dsp:nvSpPr>
      <dsp:spPr>
        <a:xfrm>
          <a:off x="0" y="1169148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FPTDDDDKIVGGYTCAANSIPYQVSLNSGSHFCGGSLINSQWVVSAAHCYKSRIQVRLGE</a:t>
          </a:r>
        </a:p>
      </dsp:txBody>
      <dsp:txXfrm>
        <a:off x="0" y="1169148"/>
        <a:ext cx="7003777" cy="1168435"/>
      </dsp:txXfrm>
    </dsp:sp>
    <dsp:sp modelId="{8245B8EE-E91A-467E-B59F-3B77B7551B9B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78FE5-F399-4429-A82F-0FC795D98014}">
      <dsp:nvSpPr>
        <dsp:cNvPr id="0" name=""/>
        <dsp:cNvSpPr/>
      </dsp:nvSpPr>
      <dsp:spPr>
        <a:xfrm>
          <a:off x="0" y="2337584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HNIDVLEGNEQFINAAKIITHPNFNGNTLDNDIMLIKLSSPATLNSRVATVSLPRSCAAA</a:t>
          </a:r>
        </a:p>
      </dsp:txBody>
      <dsp:txXfrm>
        <a:off x="0" y="2337584"/>
        <a:ext cx="7003777" cy="1168435"/>
      </dsp:txXfrm>
    </dsp:sp>
    <dsp:sp modelId="{FA1811F4-47DA-4B52-AD59-177BA6AF8B38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6E8E1-E9D5-431B-BEC2-E1DB40021D5A}">
      <dsp:nvSpPr>
        <dsp:cNvPr id="0" name=""/>
        <dsp:cNvSpPr/>
      </dsp:nvSpPr>
      <dsp:spPr>
        <a:xfrm>
          <a:off x="0" y="3506020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GTECLISGWGNTKSSGSSYPSLLQCLKAPVLSDSSCKSSYPGQITGNMICVGFLEGGKDS</a:t>
          </a:r>
        </a:p>
      </dsp:txBody>
      <dsp:txXfrm>
        <a:off x="0" y="3506020"/>
        <a:ext cx="7003777" cy="1168435"/>
      </dsp:txXfrm>
    </dsp:sp>
    <dsp:sp modelId="{7FEB34A7-BA96-448E-B698-96BDCDF71002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54A43-5F0D-4E41-B59D-728F790C3336}">
      <dsp:nvSpPr>
        <dsp:cNvPr id="0" name=""/>
        <dsp:cNvSpPr/>
      </dsp:nvSpPr>
      <dsp:spPr>
        <a:xfrm>
          <a:off x="0" y="4674456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CQGDSGGPVVCNGQLQGIVSWGYGCAQKNKPGVYTKVCNYVNWIQQTIAAN</a:t>
          </a:r>
        </a:p>
      </dsp:txBody>
      <dsp:txXfrm>
        <a:off x="0" y="4674456"/>
        <a:ext cx="7003777" cy="116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=""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=""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=""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80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January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5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January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2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1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2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3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7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3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4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2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8,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84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252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1179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=""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=""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=""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=""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=""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=""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83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7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85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8134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1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200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21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31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14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786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11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08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992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10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03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56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73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853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01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00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72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84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33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53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48618E9-EE2D-4864-9EEE-58939BD4FB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="" xmlns:a16="http://schemas.microsoft.com/office/drawing/2014/main" id="{2437C4A8-8E3A-4ADA-93B9-64737CE1AB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4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46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69DB7AC-F7D7-430A-A2A7-CD3EBBF1D3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="" xmlns:a16="http://schemas.microsoft.com/office/drawing/2014/main" id="{6741F519-22CF-4C01-B140-5480DBAB3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24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83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14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12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5BED274-5EB4-4EF4-B353-E55BD5026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727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="" xmlns:a16="http://schemas.microsoft.com/office/drawing/2014/main" id="{C4853C57-22BC-4465-8B37-DC06FE5A0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550D594-9D00-4E12-9A7B-8B78EC199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1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DDA6865-0A03-48FA-AD6E-D5BF8FDE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="" xmlns:a16="http://schemas.microsoft.com/office/drawing/2014/main" id="{205CDEB9-8DED-4711-8140-4C943FC2CD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0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63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5405209-5179-4359-91ED-1B1A46619A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="" xmlns:a16="http://schemas.microsoft.com/office/drawing/2014/main" id="{ACE66A86-8455-497B-9CA4-F460A19E5F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263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42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=""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64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419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=""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088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=""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444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974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48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37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31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35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947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DC89B2F1-1E32-44DB-B50E-BEA1896CAD81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315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73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50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5649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343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3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4382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88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8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63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0E80DA6-B971-46B7-B0D3-8581AE0B6AC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7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_D5B8F433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customXml" Target="../ink/ink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8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January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83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2" r:id="rId6"/>
    <p:sldLayoutId id="2147483677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=""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30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8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1" r:id="rId6"/>
    <p:sldLayoutId id="2147483717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BDF0D99C-5D42-41C6-A50C-C4E2D6B2A3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="" xmlns:a16="http://schemas.microsoft.com/office/drawing/2014/main" id="{63BAC6E0-ADAC-40FB-AF53-88FA5F837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5" r:id="rId6"/>
    <p:sldLayoutId id="2147483730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5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2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prot.org/uniprot/P1268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pride/archive/projects/PXD012803?fbclid=IwAR17xF67LbnYxowhAa5rwj4m2cZn0r4jM7qE8UIyG2IziESX8LRyrUyzFc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729F2144-48B7-4730-955E-365ECED3A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765FF50-D2F9-4A4F-86ED-F101E172B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A12B8B-56D6-46BF-92CE-BB2B7CA2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masis MT Pro Black"/>
              </a:rPr>
              <a:t>Computational Biology Techniques</a:t>
            </a:r>
            <a:endParaRPr lang="en-US">
              <a:solidFill>
                <a:schemeClr val="tx2"/>
              </a:solidFill>
              <a:latin typeface="Amasis MT Pro Blac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578970C-869C-4CF9-B574-C021F1FEB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7" b="-6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4D834C7-8223-43DA-AA30-E15A1BC7BB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62DE6C5-8EB8-4E41-B0FF-93563AA4C5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4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A35481-38E3-480D-9C30-D1923976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03" y="747422"/>
            <a:ext cx="10547797" cy="539779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Bahnschrift"/>
              </a:rPr>
              <a:t>c=0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Bahnschrift"/>
              </a:rPr>
              <a:t>while c&lt;</a:t>
            </a:r>
            <a:r>
              <a:rPr lang="en-US" dirty="0" err="1">
                <a:latin typeface="Bahnschrift"/>
              </a:rPr>
              <a:t>len</a:t>
            </a:r>
            <a:r>
              <a:rPr lang="en-US" dirty="0">
                <a:latin typeface="Bahnschrift"/>
              </a:rPr>
              <a:t>(entries)-1: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Bahnschrift"/>
              </a:rPr>
              <a:t>    f=</a:t>
            </a:r>
            <a:r>
              <a:rPr lang="en-US" dirty="0" err="1">
                <a:latin typeface="Bahnschrift"/>
              </a:rPr>
              <a:t>AASequence.fromString</a:t>
            </a:r>
            <a:r>
              <a:rPr lang="en-US" dirty="0">
                <a:latin typeface="Bahnschrift"/>
              </a:rPr>
              <a:t>(entries[c].sequence)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Bahnschrift"/>
              </a:rPr>
              <a:t>    print("sequence: ",c)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Bahnschrift"/>
              </a:rPr>
              <a:t>    result = []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Bahnschrift"/>
              </a:rPr>
              <a:t>    </a:t>
            </a:r>
            <a:r>
              <a:rPr lang="en-US" dirty="0" err="1">
                <a:latin typeface="Bahnschrift"/>
              </a:rPr>
              <a:t>dig.digest</a:t>
            </a:r>
            <a:r>
              <a:rPr lang="en-US" dirty="0">
                <a:latin typeface="Bahnschrift"/>
              </a:rPr>
              <a:t>(f, result)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Bahnschrift"/>
              </a:rPr>
              <a:t>    for e in result: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Bahnschrift"/>
              </a:rPr>
              <a:t>        print(</a:t>
            </a:r>
            <a:r>
              <a:rPr lang="en-US" dirty="0" err="1">
                <a:latin typeface="Bahnschrift"/>
              </a:rPr>
              <a:t>e.toString</a:t>
            </a:r>
            <a:r>
              <a:rPr lang="en-US" dirty="0">
                <a:latin typeface="Bahnschrift"/>
              </a:rPr>
              <a:t>())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Bahnschrift"/>
              </a:rPr>
              <a:t>    print(</a:t>
            </a:r>
            <a:r>
              <a:rPr lang="en-US" dirty="0" err="1">
                <a:latin typeface="Bahnschrift"/>
              </a:rPr>
              <a:t>len</a:t>
            </a:r>
            <a:r>
              <a:rPr lang="en-US" dirty="0">
                <a:latin typeface="Bahnschrift"/>
              </a:rPr>
              <a:t>(result))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Bahnschrift"/>
              </a:rPr>
              <a:t>    c=c+1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2171B05-2A09-4F79-8563-FCE20121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84" y="329162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1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0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0" name="Rectangle 12">
            <a:extLst>
              <a:ext uri="{FF2B5EF4-FFF2-40B4-BE49-F238E27FC236}">
                <a16:creationId xmlns="" xmlns:a16="http://schemas.microsoft.com/office/drawing/2014/main" id="{F1174801-1395-44C5-9B00-CCAC45C056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="" xmlns:a16="http://schemas.microsoft.com/office/drawing/2014/main" id="{8BADB362-9771-4A3C-B9E5-6777F34C5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87AD1-9775-4742-9FF2-7E20AF48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="" xmlns:a16="http://schemas.microsoft.com/office/drawing/2014/main" id="{EE0EF321-8351-49AB-BA30-A90615C80E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="" xmlns:a16="http://schemas.microsoft.com/office/drawing/2014/main" id="{7F729D3C-986A-4A27-A9FF-0A07A0959F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3">
            <a:extLst>
              <a:ext uri="{FF2B5EF4-FFF2-40B4-BE49-F238E27FC236}">
                <a16:creationId xmlns="" xmlns:a16="http://schemas.microsoft.com/office/drawing/2014/main" id="{F66658A6-E282-415D-8FF3-0C9E6BB75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907" y="114837"/>
            <a:ext cx="1938271" cy="193827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6" y="2258716"/>
            <a:ext cx="12191999" cy="4599284"/>
          </a:xfrm>
        </p:spPr>
      </p:pic>
    </p:spTree>
    <p:extLst>
      <p:ext uri="{BB962C8B-B14F-4D97-AF65-F5344CB8AC3E}">
        <p14:creationId xmlns:p14="http://schemas.microsoft.com/office/powerpoint/2010/main" val="235489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158FC-395E-42EA-BA4D-A3F294F0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328987-9F9B-48E8-9F58-E65B9F29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028"/>
            <a:ext cx="10515600" cy="533339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lis</a:t>
            </a:r>
            <a:r>
              <a:rPr lang="en-US" dirty="0"/>
              <a:t>=[]</a:t>
            </a:r>
            <a:br>
              <a:rPr lang="en-US" dirty="0"/>
            </a:br>
            <a:r>
              <a:rPr lang="en-US" dirty="0"/>
              <a:t>peptides=[</a:t>
            </a:r>
            <a:r>
              <a:rPr lang="en-US" dirty="0" err="1"/>
              <a:t>AASequence.fromString</a:t>
            </a:r>
            <a:r>
              <a:rPr lang="en-US" dirty="0"/>
              <a:t>(</a:t>
            </a:r>
            <a:r>
              <a:rPr lang="en-US" dirty="0" err="1"/>
              <a:t>s.toString</a:t>
            </a:r>
            <a:r>
              <a:rPr lang="en-US" dirty="0"/>
              <a:t>()) </a:t>
            </a:r>
            <a:r>
              <a:rPr lang="en-US" b="1" dirty="0"/>
              <a:t>for</a:t>
            </a:r>
            <a:r>
              <a:rPr lang="en-US" dirty="0"/>
              <a:t> s </a:t>
            </a:r>
            <a:r>
              <a:rPr lang="en-US" b="1" dirty="0"/>
              <a:t>in</a:t>
            </a:r>
            <a:r>
              <a:rPr lang="en-US" dirty="0"/>
              <a:t> result]</a:t>
            </a:r>
            <a:br>
              <a:rPr lang="en-US" dirty="0"/>
            </a:br>
            <a:r>
              <a:rPr lang="en-US" b="1" dirty="0"/>
              <a:t>for</a:t>
            </a:r>
            <a:r>
              <a:rPr lang="en-US" dirty="0"/>
              <a:t> peptide </a:t>
            </a:r>
            <a:r>
              <a:rPr lang="en-US" b="1" dirty="0"/>
              <a:t>in</a:t>
            </a:r>
            <a:r>
              <a:rPr lang="en-US" dirty="0"/>
              <a:t> peptides: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tsg</a:t>
            </a:r>
            <a:r>
              <a:rPr lang="en-US" dirty="0"/>
              <a:t>=</a:t>
            </a:r>
            <a:r>
              <a:rPr lang="en-US" dirty="0" err="1"/>
              <a:t>TheoreticalSpectrumGenerator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 spec1=</a:t>
            </a:r>
            <a:r>
              <a:rPr lang="en-US" dirty="0" err="1"/>
              <a:t>MSSpectrum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 p=</a:t>
            </a:r>
            <a:r>
              <a:rPr lang="en-US" dirty="0" err="1"/>
              <a:t>Param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p.setValue</a:t>
            </a:r>
            <a:r>
              <a:rPr lang="en-US" dirty="0"/>
              <a:t>("</a:t>
            </a:r>
            <a:r>
              <a:rPr lang="en-US" dirty="0" err="1"/>
              <a:t>add_b_ions","true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p.setValue</a:t>
            </a:r>
            <a:r>
              <a:rPr lang="en-US" dirty="0"/>
              <a:t>("</a:t>
            </a:r>
            <a:r>
              <a:rPr lang="en-US" dirty="0" err="1"/>
              <a:t>add_y_ions","true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p.setValue</a:t>
            </a:r>
            <a:r>
              <a:rPr lang="en-US" dirty="0"/>
              <a:t>("add_</a:t>
            </a:r>
            <a:r>
              <a:rPr lang="en-US" dirty="0" err="1"/>
              <a:t>metainfo</a:t>
            </a:r>
            <a:r>
              <a:rPr lang="en-US" dirty="0"/>
              <a:t>","true")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tsg.setParameters</a:t>
            </a:r>
            <a:r>
              <a:rPr lang="en-US" dirty="0"/>
              <a:t>(p)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tsg.getSpectrum</a:t>
            </a:r>
            <a:r>
              <a:rPr lang="en-US" dirty="0"/>
              <a:t>(spec1,peptide,1,1)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lis.append</a:t>
            </a:r>
            <a:r>
              <a:rPr lang="en-US" dirty="0"/>
              <a:t>(spec1)</a:t>
            </a:r>
            <a:br>
              <a:rPr lang="en-US" dirty="0"/>
            </a:br>
            <a:r>
              <a:rPr lang="en-US" dirty="0"/>
              <a:t>    print("Spectrum 1 of",peptide,"has",</a:t>
            </a:r>
            <a:r>
              <a:rPr lang="en-US" dirty="0" err="1"/>
              <a:t>lis</a:t>
            </a:r>
            <a:r>
              <a:rPr lang="en-US" dirty="0"/>
              <a:t>[0].size(),"peaks")</a:t>
            </a:r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BC06328-23C2-4A80-A366-2640EC80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49" y="361681"/>
            <a:ext cx="1734355" cy="174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86A39D3-3ECE-4223-A2D5-8794136615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798F60-0CFE-4329-AA61-421EB5A5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59" y="339591"/>
            <a:ext cx="10515600" cy="64495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b="1" dirty="0"/>
              <a:t>for</a:t>
            </a:r>
            <a:r>
              <a:rPr lang="en-US" dirty="0"/>
              <a:t> </a:t>
            </a:r>
            <a:r>
              <a:rPr lang="en-US" dirty="0" err="1"/>
              <a:t>ion,peak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zip(</a:t>
            </a:r>
            <a:r>
              <a:rPr lang="en-US" dirty="0" err="1"/>
              <a:t>lis</a:t>
            </a:r>
            <a:r>
              <a:rPr lang="en-US" dirty="0"/>
              <a:t>[0].</a:t>
            </a:r>
            <a:r>
              <a:rPr lang="en-US" dirty="0" err="1"/>
              <a:t>getStringDataArrays</a:t>
            </a:r>
            <a:r>
              <a:rPr lang="en-US" dirty="0"/>
              <a:t>()[0],</a:t>
            </a:r>
            <a:r>
              <a:rPr lang="en-US" dirty="0" err="1"/>
              <a:t>lis</a:t>
            </a:r>
            <a:r>
              <a:rPr lang="en-US" dirty="0"/>
              <a:t>[0]):</a:t>
            </a:r>
            <a:br>
              <a:rPr lang="en-US" dirty="0"/>
            </a:br>
            <a:r>
              <a:rPr lang="en-US" dirty="0"/>
              <a:t>    print(</a:t>
            </a:r>
            <a:r>
              <a:rPr lang="en-US" dirty="0" err="1"/>
              <a:t>ion.decode</a:t>
            </a:r>
            <a:r>
              <a:rPr lang="en-US" dirty="0"/>
              <a:t>(),"is generated at m/z",</a:t>
            </a:r>
            <a:r>
              <a:rPr lang="en-US" dirty="0" err="1"/>
              <a:t>peak.getMZ</a:t>
            </a:r>
            <a:r>
              <a:rPr lang="en-US" dirty="0"/>
              <a:t>())    </a:t>
            </a:r>
            <a:br>
              <a:rPr lang="en-US" dirty="0"/>
            </a:br>
            <a:r>
              <a:rPr lang="en-US" dirty="0" err="1"/>
              <a:t>mz,i</a:t>
            </a:r>
            <a:r>
              <a:rPr lang="en-US" dirty="0"/>
              <a:t> = </a:t>
            </a:r>
            <a:r>
              <a:rPr lang="en-US" dirty="0" err="1"/>
              <a:t>lis</a:t>
            </a:r>
            <a:r>
              <a:rPr lang="en-US" dirty="0"/>
              <a:t>[0].</a:t>
            </a:r>
            <a:r>
              <a:rPr lang="en-US" dirty="0" err="1"/>
              <a:t>get_peaks</a:t>
            </a:r>
            <a:r>
              <a:rPr lang="en-US" dirty="0"/>
              <a:t>() </a:t>
            </a:r>
            <a:br>
              <a:rPr lang="en-US" dirty="0"/>
            </a:br>
            <a:r>
              <a:rPr lang="en-US" dirty="0" err="1"/>
              <a:t>annot</a:t>
            </a:r>
            <a:r>
              <a:rPr lang="en-US" dirty="0"/>
              <a:t> = </a:t>
            </a:r>
            <a:r>
              <a:rPr lang="en-US" dirty="0" err="1"/>
              <a:t>lis</a:t>
            </a:r>
            <a:r>
              <a:rPr lang="en-US" dirty="0"/>
              <a:t>[0].</a:t>
            </a:r>
            <a:r>
              <a:rPr lang="en-US" dirty="0" err="1"/>
              <a:t>getStringDataArrays</a:t>
            </a:r>
            <a:r>
              <a:rPr lang="en-US" dirty="0"/>
              <a:t>()[0] </a:t>
            </a:r>
            <a:br>
              <a:rPr lang="en-US" dirty="0"/>
            </a:br>
            <a:r>
              <a:rPr lang="en-US" dirty="0"/>
              <a:t>bars =</a:t>
            </a: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lis</a:t>
            </a:r>
            <a:r>
              <a:rPr lang="en-US" dirty="0"/>
              <a:t>[0].</a:t>
            </a:r>
            <a:r>
              <a:rPr lang="en-US" dirty="0" err="1"/>
              <a:t>get_peaks</a:t>
            </a:r>
            <a:r>
              <a:rPr lang="en-US" dirty="0"/>
              <a:t>()[0], </a:t>
            </a:r>
            <a:r>
              <a:rPr lang="en-US" dirty="0" err="1"/>
              <a:t>lis</a:t>
            </a:r>
            <a:r>
              <a:rPr lang="en-US" dirty="0"/>
              <a:t>[0].</a:t>
            </a:r>
            <a:r>
              <a:rPr lang="en-US" dirty="0" err="1"/>
              <a:t>get_peaks</a:t>
            </a:r>
            <a:r>
              <a:rPr lang="en-US" dirty="0"/>
              <a:t>()[1], snap=</a:t>
            </a:r>
            <a:r>
              <a:rPr lang="en-US" dirty="0" err="1"/>
              <a:t>False,color</a:t>
            </a:r>
            <a:r>
              <a:rPr lang="en-US" dirty="0"/>
              <a:t>=("</a:t>
            </a:r>
            <a:r>
              <a:rPr lang="en-US" dirty="0" err="1"/>
              <a:t>r","b</a:t>
            </a:r>
            <a:r>
              <a:rPr lang="en-US" dirty="0"/>
              <a:t>")) </a:t>
            </a:r>
            <a:br>
              <a:rPr lang="en-US" dirty="0"/>
            </a:br>
            <a:r>
              <a:rPr lang="en-US" dirty="0" err="1"/>
              <a:t>idx</a:t>
            </a:r>
            <a:r>
              <a:rPr lang="en-US" dirty="0"/>
              <a:t> = 0 </a:t>
            </a:r>
            <a:br>
              <a:rPr lang="en-US" dirty="0"/>
            </a:br>
            <a:r>
              <a:rPr lang="en-US" b="1" dirty="0"/>
              <a:t>for</a:t>
            </a:r>
            <a:r>
              <a:rPr lang="en-US" dirty="0"/>
              <a:t> </a:t>
            </a:r>
            <a:r>
              <a:rPr lang="en-US" dirty="0" err="1"/>
              <a:t>rect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bars: </a:t>
            </a:r>
            <a:br>
              <a:rPr lang="en-US" dirty="0"/>
            </a:br>
            <a:r>
              <a:rPr lang="en-US" dirty="0"/>
              <a:t>    height = </a:t>
            </a:r>
            <a:r>
              <a:rPr lang="en-US" dirty="0" err="1"/>
              <a:t>rect.get_height</a:t>
            </a:r>
            <a:r>
              <a:rPr lang="en-US" dirty="0"/>
              <a:t>()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plt.text</a:t>
            </a:r>
            <a:r>
              <a:rPr lang="en-US" dirty="0"/>
              <a:t>(</a:t>
            </a:r>
            <a:r>
              <a:rPr lang="en-US" dirty="0" err="1"/>
              <a:t>rect.get_x</a:t>
            </a:r>
            <a:r>
              <a:rPr lang="en-US" dirty="0"/>
              <a:t>() + </a:t>
            </a:r>
            <a:r>
              <a:rPr lang="en-US" dirty="0" err="1"/>
              <a:t>rect.get_width</a:t>
            </a:r>
            <a:r>
              <a:rPr lang="en-US" dirty="0"/>
              <a:t>() / 2.0, height, </a:t>
            </a:r>
            <a:r>
              <a:rPr lang="en-US" dirty="0" err="1"/>
              <a:t>annot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].decode(), ha='center', </a:t>
            </a:r>
            <a:r>
              <a:rPr lang="en-US" dirty="0" err="1"/>
              <a:t>va</a:t>
            </a:r>
            <a:r>
              <a:rPr lang="en-US" dirty="0"/>
              <a:t>='bottom', rotation=90)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idx</a:t>
            </a:r>
            <a:r>
              <a:rPr lang="en-US" dirty="0"/>
              <a:t> += 1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plt.ylim</a:t>
            </a:r>
            <a:r>
              <a:rPr lang="en-US" dirty="0"/>
              <a:t>(top=1.2)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plt.xlabel</a:t>
            </a:r>
            <a:r>
              <a:rPr lang="en-US" dirty="0"/>
              <a:t>("m/z")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plt.ylabel</a:t>
            </a:r>
            <a:r>
              <a:rPr lang="en-US" dirty="0"/>
              <a:t>("intensity")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63838565-F67A-4D04-8FDF-20C70C35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484" y="340216"/>
            <a:ext cx="1895341" cy="189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2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=""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C8BBE5-981E-4B0B-9654-32B5668BFF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94C9708-F6A4-4956-B261-A4A2C4DFEB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592DB257-3E16-4A3C-9E28-468282812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487685E6-1160-459B-8C70-301404C06C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87AD1-9775-4742-9FF2-7E20AF48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Output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ABE0315-984A-4EC7-B912-C1F256618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40" b="-1"/>
          <a:stretch/>
        </p:blipFill>
        <p:spPr>
          <a:xfrm>
            <a:off x="3681213" y="-874"/>
            <a:ext cx="8394878" cy="6897423"/>
          </a:xfrm>
          <a:prstGeom prst="rect">
            <a:avLst/>
          </a:prstGeom>
        </p:spPr>
      </p:pic>
      <p:pic>
        <p:nvPicPr>
          <p:cNvPr id="7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=""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C8BBE5-981E-4B0B-9654-32B5668BFF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94C9708-F6A4-4956-B261-A4A2C4DFEB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592DB257-3E16-4A3C-9E28-468282812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487685E6-1160-459B-8C70-301404C06C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87AD1-9775-4742-9FF2-7E20AF48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Output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="" xmlns:a16="http://schemas.microsoft.com/office/drawing/2014/main" id="{7626CA70-2DB9-403D-AA15-DA771625B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19" y="3987"/>
            <a:ext cx="8281113" cy="6850025"/>
          </a:xfrm>
          <a:prstGeom prst="rect">
            <a:avLst/>
          </a:prstGeom>
        </p:spPr>
      </p:pic>
      <p:pic>
        <p:nvPicPr>
          <p:cNvPr id="4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2C84D34-9132-4C48-8E4C-2FCB596E4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59" y="3495541"/>
            <a:ext cx="1938271" cy="19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48" y="228600"/>
            <a:ext cx="3932237" cy="16002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Output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39" y="0"/>
            <a:ext cx="8329961" cy="6858000"/>
          </a:xfrm>
          <a:prstGeom prst="rect">
            <a:avLst/>
          </a:prstGeom>
        </p:spPr>
      </p:pic>
      <p:pic>
        <p:nvPicPr>
          <p:cNvPr id="7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5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158FC-395E-42EA-BA4D-A3F294F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88"/>
            <a:ext cx="10515600" cy="1325563"/>
          </a:xfrm>
        </p:spPr>
        <p:txBody>
          <a:bodyPr/>
          <a:lstStyle/>
          <a:p>
            <a:r>
              <a:rPr lang="en-US" dirty="0"/>
              <a:t>Code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328987-9F9B-48E8-9F58-E65B9F29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142"/>
            <a:ext cx="10515600" cy="5816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 </a:t>
            </a:r>
            <a:r>
              <a:rPr lang="en-US" dirty="0" err="1"/>
              <a:t>pyopenms</a:t>
            </a:r>
            <a:r>
              <a:rPr lang="en-US" dirty="0"/>
              <a:t> </a:t>
            </a:r>
            <a:r>
              <a:rPr lang="en-US" b="1" dirty="0"/>
              <a:t>import</a:t>
            </a:r>
            <a:r>
              <a:rPr lang="en-US" dirty="0"/>
              <a:t> *</a:t>
            </a:r>
            <a:br>
              <a:rPr lang="en-US" dirty="0"/>
            </a:b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matplotlib.pyplot</a:t>
            </a:r>
            <a:r>
              <a:rPr lang="en-US" dirty="0"/>
              <a:t> </a:t>
            </a:r>
            <a:r>
              <a:rPr lang="en-US" b="1" dirty="0"/>
              <a:t>as</a:t>
            </a:r>
            <a:r>
              <a:rPr lang="en-US" dirty="0"/>
              <a:t>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numpy</a:t>
            </a:r>
            <a:r>
              <a:rPr lang="en-US" dirty="0"/>
              <a:t> </a:t>
            </a:r>
            <a:r>
              <a:rPr lang="en-US" b="1" dirty="0"/>
              <a:t>as</a:t>
            </a:r>
            <a:r>
              <a:rPr lang="en-US" dirty="0"/>
              <a:t> np</a:t>
            </a:r>
            <a:br>
              <a:rPr lang="en-US" dirty="0"/>
            </a:br>
            <a:r>
              <a:rPr lang="en-US" dirty="0" err="1"/>
              <a:t>exp</a:t>
            </a:r>
            <a:r>
              <a:rPr lang="en-US" dirty="0"/>
              <a:t> = </a:t>
            </a:r>
            <a:r>
              <a:rPr lang="en-US" dirty="0" err="1"/>
              <a:t>MSExperiment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MzMLFile</a:t>
            </a:r>
            <a:r>
              <a:rPr lang="en-US" dirty="0"/>
              <a:t>().load("C:/Users/Electronica Care/Downloads/Fusion_180220_29.mzML", </a:t>
            </a:r>
            <a:r>
              <a:rPr lang="en-US" dirty="0" err="1"/>
              <a:t>exp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spectra = </a:t>
            </a:r>
            <a:r>
              <a:rPr lang="en-US" dirty="0" err="1"/>
              <a:t>exp.getSpectra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observed_spectrum</a:t>
            </a:r>
            <a:r>
              <a:rPr lang="en-US" dirty="0"/>
              <a:t> = spectra[3]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BC06328-23C2-4A80-A366-2640EC80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49" y="361681"/>
            <a:ext cx="1734355" cy="17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8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158FC-395E-42EA-BA4D-A3F294F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325"/>
            <a:ext cx="10515600" cy="1325563"/>
          </a:xfrm>
        </p:spPr>
        <p:txBody>
          <a:bodyPr/>
          <a:lstStyle/>
          <a:p>
            <a:r>
              <a:rPr lang="en-US" dirty="0"/>
              <a:t>Code...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328987-9F9B-48E8-9F58-E65B9F29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6" y="919142"/>
            <a:ext cx="11199898" cy="593885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numpy</a:t>
            </a:r>
            <a:r>
              <a:rPr lang="en-US" dirty="0"/>
              <a:t> </a:t>
            </a:r>
            <a:r>
              <a:rPr lang="en-US" b="1" dirty="0"/>
              <a:t>as</a:t>
            </a:r>
            <a:r>
              <a:rPr lang="en-US" dirty="0"/>
              <a:t> np</a:t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 </a:t>
            </a:r>
            <a:r>
              <a:rPr lang="en-US" dirty="0" err="1"/>
              <a:t>matplotlib</a:t>
            </a:r>
            <a:r>
              <a:rPr lang="en-US" dirty="0"/>
              <a:t> </a:t>
            </a: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pyplot</a:t>
            </a:r>
            <a:r>
              <a:rPr lang="en-US" dirty="0"/>
              <a:t> </a:t>
            </a:r>
            <a:r>
              <a:rPr lang="en-US" b="1" dirty="0"/>
              <a:t>as</a:t>
            </a:r>
            <a:r>
              <a:rPr lang="en-US" dirty="0"/>
              <a:t>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def</a:t>
            </a:r>
            <a:r>
              <a:rPr lang="en-US" dirty="0"/>
              <a:t> </a:t>
            </a:r>
            <a:r>
              <a:rPr lang="en-US" dirty="0" err="1"/>
              <a:t>mirror_plot</a:t>
            </a:r>
            <a:r>
              <a:rPr lang="en-US" dirty="0"/>
              <a:t>(</a:t>
            </a:r>
            <a:r>
              <a:rPr lang="en-US" dirty="0" err="1"/>
              <a:t>obs_mz</a:t>
            </a:r>
            <a:r>
              <a:rPr lang="en-US" dirty="0"/>
              <a:t>, </a:t>
            </a:r>
            <a:r>
              <a:rPr lang="en-US" dirty="0" err="1"/>
              <a:t>obs_int</a:t>
            </a:r>
            <a:r>
              <a:rPr lang="en-US" dirty="0"/>
              <a:t>, </a:t>
            </a:r>
            <a:r>
              <a:rPr lang="en-US" dirty="0" err="1"/>
              <a:t>theo_mz</a:t>
            </a:r>
            <a:r>
              <a:rPr lang="en-US" dirty="0"/>
              <a:t>, </a:t>
            </a:r>
            <a:r>
              <a:rPr lang="en-US" dirty="0" err="1"/>
              <a:t>theo_int</a:t>
            </a:r>
            <a:r>
              <a:rPr lang="en-US" dirty="0"/>
              <a:t>, title):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obs_int</a:t>
            </a:r>
            <a:r>
              <a:rPr lang="en-US" dirty="0"/>
              <a:t> = [element / max(</a:t>
            </a:r>
            <a:r>
              <a:rPr lang="en-US" dirty="0" err="1"/>
              <a:t>obs_int</a:t>
            </a:r>
            <a:r>
              <a:rPr lang="en-US" dirty="0"/>
              <a:t>) </a:t>
            </a:r>
            <a:r>
              <a:rPr lang="en-US" b="1" dirty="0"/>
              <a:t>for</a:t>
            </a:r>
            <a:r>
              <a:rPr lang="en-US" dirty="0"/>
              <a:t> element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obs_int</a:t>
            </a:r>
            <a:r>
              <a:rPr lang="en-US" dirty="0"/>
              <a:t>] </a:t>
            </a:r>
            <a:r>
              <a:rPr lang="en-US" i="1" dirty="0"/>
              <a:t># relative </a:t>
            </a:r>
            <a:r>
              <a:rPr lang="en-US" i="1" dirty="0" err="1"/>
              <a:t>intenstiy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theo_int</a:t>
            </a:r>
            <a:r>
              <a:rPr lang="en-US" dirty="0"/>
              <a:t> = [element * -1 </a:t>
            </a:r>
            <a:r>
              <a:rPr lang="en-US" b="1" dirty="0"/>
              <a:t>for</a:t>
            </a:r>
            <a:r>
              <a:rPr lang="en-US" dirty="0"/>
              <a:t> element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theo_int</a:t>
            </a:r>
            <a:r>
              <a:rPr lang="en-US" dirty="0"/>
              <a:t>] </a:t>
            </a:r>
            <a:r>
              <a:rPr lang="en-US" i="1" dirty="0"/>
              <a:t># invert the intensity for the mirror plot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=(12,8))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obs_mz</a:t>
            </a:r>
            <a:r>
              <a:rPr lang="en-US" dirty="0"/>
              <a:t>, </a:t>
            </a:r>
            <a:r>
              <a:rPr lang="en-US" dirty="0" err="1"/>
              <a:t>obs_int</a:t>
            </a:r>
            <a:r>
              <a:rPr lang="en-US" dirty="0"/>
              <a:t>, width = 3.0)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theo_mz</a:t>
            </a:r>
            <a:r>
              <a:rPr lang="en-US" dirty="0"/>
              <a:t>, </a:t>
            </a:r>
            <a:r>
              <a:rPr lang="en-US" dirty="0" err="1"/>
              <a:t>theo_int</a:t>
            </a:r>
            <a:r>
              <a:rPr lang="en-US" dirty="0"/>
              <a:t>, width = 3.0)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plt.title</a:t>
            </a:r>
            <a:r>
              <a:rPr lang="en-US" dirty="0"/>
              <a:t>(title)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plt.ylabel</a:t>
            </a:r>
            <a:r>
              <a:rPr lang="en-US" dirty="0"/>
              <a:t>('intensity')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plt.xlabel</a:t>
            </a:r>
            <a:r>
              <a:rPr lang="en-US" dirty="0"/>
              <a:t>('m/z')</a:t>
            </a:r>
            <a:br>
              <a:rPr lang="en-US" dirty="0"/>
            </a:br>
            <a:r>
              <a:rPr lang="en-US" dirty="0" err="1"/>
              <a:t>obs_mz</a:t>
            </a:r>
            <a:r>
              <a:rPr lang="en-US" dirty="0"/>
              <a:t>, </a:t>
            </a:r>
            <a:r>
              <a:rPr lang="en-US" dirty="0" err="1"/>
              <a:t>obs_int</a:t>
            </a:r>
            <a:r>
              <a:rPr lang="en-US" dirty="0"/>
              <a:t> = </a:t>
            </a:r>
            <a:r>
              <a:rPr lang="en-US" dirty="0" err="1"/>
              <a:t>observed_spectrum.get_peaks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 The mass-to-charge of our observed spectrum ranges from 200 - 800 m/z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print(min(</a:t>
            </a:r>
            <a:r>
              <a:rPr lang="en-US" dirty="0" err="1"/>
              <a:t>obs_mz</a:t>
            </a:r>
            <a:r>
              <a:rPr lang="en-US" dirty="0"/>
              <a:t>)) </a:t>
            </a:r>
            <a:r>
              <a:rPr lang="en-US" i="1" dirty="0"/>
              <a:t># 212.012451171875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print(max(</a:t>
            </a:r>
            <a:r>
              <a:rPr lang="en-US" dirty="0" err="1"/>
              <a:t>obs_mz</a:t>
            </a:r>
            <a:r>
              <a:rPr lang="en-US" dirty="0"/>
              <a:t>)) </a:t>
            </a:r>
            <a:r>
              <a:rPr lang="en-US" i="1" dirty="0"/>
              <a:t># 795.2837524414062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 We filter the peaks of the theoretical spectrum to fit the range (to reduce image complexity)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theo_mz</a:t>
            </a:r>
            <a:r>
              <a:rPr lang="en-US" dirty="0"/>
              <a:t>, </a:t>
            </a:r>
            <a:r>
              <a:rPr lang="en-US" dirty="0" err="1"/>
              <a:t>theo_int</a:t>
            </a:r>
            <a:r>
              <a:rPr lang="en-US" dirty="0"/>
              <a:t> = [], []</a:t>
            </a:r>
            <a:br>
              <a:rPr lang="en-US" dirty="0"/>
            </a:br>
            <a:r>
              <a:rPr lang="en-US" b="1" dirty="0"/>
              <a:t>for</a:t>
            </a:r>
            <a:r>
              <a:rPr lang="en-US" dirty="0"/>
              <a:t> </a:t>
            </a:r>
            <a:r>
              <a:rPr lang="en-US" dirty="0" err="1"/>
              <a:t>mz</a:t>
            </a:r>
            <a:r>
              <a:rPr lang="en-US" dirty="0"/>
              <a:t>, intensity </a:t>
            </a:r>
            <a:r>
              <a:rPr lang="en-US" b="1" dirty="0"/>
              <a:t>in</a:t>
            </a:r>
            <a:r>
              <a:rPr lang="en-US" dirty="0"/>
              <a:t> zip(*</a:t>
            </a:r>
            <a:r>
              <a:rPr lang="en-US" dirty="0" err="1"/>
              <a:t>lis</a:t>
            </a:r>
            <a:r>
              <a:rPr lang="en-US" dirty="0"/>
              <a:t>[0].</a:t>
            </a:r>
            <a:r>
              <a:rPr lang="en-US" dirty="0" err="1"/>
              <a:t>get_peaks</a:t>
            </a:r>
            <a:r>
              <a:rPr lang="en-US" dirty="0"/>
              <a:t>()):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en-US" dirty="0" err="1"/>
              <a:t>mz</a:t>
            </a:r>
            <a:r>
              <a:rPr lang="en-US" dirty="0"/>
              <a:t> &gt;= 200.0 </a:t>
            </a:r>
            <a:r>
              <a:rPr lang="en-US" b="1" dirty="0"/>
              <a:t>and</a:t>
            </a:r>
            <a:r>
              <a:rPr lang="en-US" dirty="0"/>
              <a:t> </a:t>
            </a:r>
            <a:r>
              <a:rPr lang="en-US" dirty="0" err="1"/>
              <a:t>mz</a:t>
            </a:r>
            <a:r>
              <a:rPr lang="en-US" dirty="0"/>
              <a:t> &lt;= 800.0: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theo_mz.append</a:t>
            </a:r>
            <a:r>
              <a:rPr lang="en-US" dirty="0"/>
              <a:t>(</a:t>
            </a:r>
            <a:r>
              <a:rPr lang="en-US" dirty="0" err="1"/>
              <a:t>mz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theo_int.append</a:t>
            </a:r>
            <a:r>
              <a:rPr lang="en-US" dirty="0"/>
              <a:t>(intensity)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title = 'Observed vs theoretical spectrum'</a:t>
            </a:r>
            <a:br>
              <a:rPr lang="en-US" dirty="0"/>
            </a:br>
            <a:r>
              <a:rPr lang="en-US" dirty="0" err="1"/>
              <a:t>mirror_plot</a:t>
            </a:r>
            <a:r>
              <a:rPr lang="en-US" dirty="0"/>
              <a:t>(</a:t>
            </a:r>
            <a:r>
              <a:rPr lang="en-US" dirty="0" err="1"/>
              <a:t>obs_mz</a:t>
            </a:r>
            <a:r>
              <a:rPr lang="en-US" dirty="0"/>
              <a:t>, </a:t>
            </a:r>
            <a:r>
              <a:rPr lang="en-US" dirty="0" err="1"/>
              <a:t>obs_int</a:t>
            </a:r>
            <a:r>
              <a:rPr lang="en-US" dirty="0"/>
              <a:t>, </a:t>
            </a:r>
            <a:r>
              <a:rPr lang="en-US" dirty="0" err="1"/>
              <a:t>theo_mz</a:t>
            </a:r>
            <a:r>
              <a:rPr lang="en-US" dirty="0"/>
              <a:t>, </a:t>
            </a:r>
            <a:r>
              <a:rPr lang="en-US" dirty="0" err="1"/>
              <a:t>theo_int</a:t>
            </a:r>
            <a:r>
              <a:rPr lang="en-US" dirty="0"/>
              <a:t>, title)</a:t>
            </a:r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BC06328-23C2-4A80-A366-2640EC80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49" y="361681"/>
            <a:ext cx="1734355" cy="17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158FC-395E-42EA-BA4D-A3F294F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057"/>
            <a:ext cx="10515600" cy="1325563"/>
          </a:xfrm>
        </p:spPr>
        <p:txBody>
          <a:bodyPr/>
          <a:lstStyle/>
          <a:p>
            <a:r>
              <a:rPr lang="en-US" dirty="0"/>
              <a:t>Code...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328987-9F9B-48E8-9F58-E65B9F29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142"/>
            <a:ext cx="10515600" cy="5816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alignment = []</a:t>
            </a:r>
            <a:br>
              <a:rPr lang="en-US" dirty="0"/>
            </a:br>
            <a:r>
              <a:rPr lang="en-US" dirty="0"/>
              <a:t>spa = </a:t>
            </a:r>
            <a:r>
              <a:rPr lang="en-US" dirty="0" err="1"/>
              <a:t>SpectrumAlignment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p = </a:t>
            </a:r>
            <a:r>
              <a:rPr lang="en-US" dirty="0" err="1"/>
              <a:t>spa.getParameters</a:t>
            </a:r>
            <a:r>
              <a:rPr lang="en-US" dirty="0"/>
              <a:t>()</a:t>
            </a:r>
            <a:br>
              <a:rPr lang="en-US" dirty="0"/>
            </a:br>
            <a:r>
              <a:rPr lang="en-US" i="1" dirty="0"/>
              <a:t># use 0.5 Da tolerance (Note: for high-resolution data we could also use ppm by setting the </a:t>
            </a:r>
            <a:r>
              <a:rPr lang="en-US" i="1" dirty="0" err="1"/>
              <a:t>is_relative_tolerance</a:t>
            </a:r>
            <a:r>
              <a:rPr lang="en-US" i="1" dirty="0"/>
              <a:t> value to true)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p.setValue</a:t>
            </a:r>
            <a:r>
              <a:rPr lang="en-US" dirty="0"/>
              <a:t>("tolerance", 0.5)</a:t>
            </a:r>
            <a:br>
              <a:rPr lang="en-US" dirty="0"/>
            </a:br>
            <a:r>
              <a:rPr lang="en-US" dirty="0" err="1"/>
              <a:t>p.setValue</a:t>
            </a:r>
            <a:r>
              <a:rPr lang="en-US" dirty="0"/>
              <a:t>("</a:t>
            </a:r>
            <a:r>
              <a:rPr lang="en-US" dirty="0" err="1"/>
              <a:t>is_relative_tolerance</a:t>
            </a:r>
            <a:r>
              <a:rPr lang="en-US" dirty="0"/>
              <a:t>", "false")</a:t>
            </a:r>
            <a:br>
              <a:rPr lang="en-US" dirty="0"/>
            </a:br>
            <a:r>
              <a:rPr lang="en-US" dirty="0" err="1"/>
              <a:t>spa.setParameters</a:t>
            </a:r>
            <a:r>
              <a:rPr lang="en-US" dirty="0"/>
              <a:t>(p)</a:t>
            </a:r>
            <a:br>
              <a:rPr lang="en-US" dirty="0"/>
            </a:br>
            <a:r>
              <a:rPr lang="en-US" i="1" dirty="0"/>
              <a:t># align both spectra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spa.getSpectrumAlignment</a:t>
            </a:r>
            <a:r>
              <a:rPr lang="en-US" dirty="0"/>
              <a:t>(alignment, </a:t>
            </a:r>
            <a:r>
              <a:rPr lang="en-US" dirty="0" err="1"/>
              <a:t>lis</a:t>
            </a:r>
            <a:r>
              <a:rPr lang="en-US" dirty="0"/>
              <a:t>[0], </a:t>
            </a:r>
            <a:r>
              <a:rPr lang="en-US" dirty="0" err="1"/>
              <a:t>observed_spectrum</a:t>
            </a:r>
            <a:r>
              <a:rPr lang="en-US" dirty="0"/>
              <a:t>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BC06328-23C2-4A80-A366-2640EC80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49" y="361681"/>
            <a:ext cx="1734355" cy="17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695198-4EA8-40CC-9B9E-96CDCEC3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94F5BD-7F60-44FB-ADD5-8C83D683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767479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Protein Serine/threonine-protein kinase YPK1</a:t>
            </a:r>
          </a:p>
          <a:p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55D85E33-824C-42C6-BABA-B3DC5925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30" y="85165"/>
            <a:ext cx="2653553" cy="26535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3A8EB3B6-4D1C-4C6F-895D-35575D85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5" y="4679576"/>
            <a:ext cx="1723465" cy="17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7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158FC-395E-42EA-BA4D-A3F294F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057"/>
            <a:ext cx="10515600" cy="1325563"/>
          </a:xfrm>
        </p:spPr>
        <p:txBody>
          <a:bodyPr/>
          <a:lstStyle/>
          <a:p>
            <a:r>
              <a:rPr lang="en-US" dirty="0"/>
              <a:t>Code...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328987-9F9B-48E8-9F58-E65B9F29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142"/>
            <a:ext cx="10515600" cy="5816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print("Number of matched peaks: " + 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(alignment)))</a:t>
            </a:r>
            <a:br>
              <a:rPr lang="en-US" dirty="0"/>
            </a:br>
            <a:r>
              <a:rPr lang="en-US" dirty="0"/>
              <a:t>print("ion\</a:t>
            </a:r>
            <a:r>
              <a:rPr lang="en-US" dirty="0" err="1"/>
              <a:t>ttheo</a:t>
            </a:r>
            <a:r>
              <a:rPr lang="en-US" dirty="0"/>
              <a:t>. m/z\</a:t>
            </a:r>
            <a:r>
              <a:rPr lang="en-US" dirty="0" err="1"/>
              <a:t>tobserved</a:t>
            </a:r>
            <a:r>
              <a:rPr lang="en-US" dirty="0"/>
              <a:t> m/z")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</a:t>
            </a:r>
            <a:r>
              <a:rPr lang="en-US" dirty="0"/>
              <a:t> </a:t>
            </a:r>
            <a:r>
              <a:rPr lang="en-US" dirty="0" err="1"/>
              <a:t>theo_idx</a:t>
            </a:r>
            <a:r>
              <a:rPr lang="en-US" dirty="0"/>
              <a:t>, </a:t>
            </a:r>
            <a:r>
              <a:rPr lang="en-US" dirty="0" err="1"/>
              <a:t>obs_idx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alignment: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ion_name</a:t>
            </a:r>
            <a:r>
              <a:rPr lang="en-US" dirty="0"/>
              <a:t> = </a:t>
            </a:r>
            <a:r>
              <a:rPr lang="en-US" dirty="0" err="1"/>
              <a:t>lis</a:t>
            </a:r>
            <a:r>
              <a:rPr lang="en-US" dirty="0"/>
              <a:t>[0].</a:t>
            </a:r>
            <a:r>
              <a:rPr lang="en-US" dirty="0" err="1"/>
              <a:t>getStringDataArrays</a:t>
            </a:r>
            <a:r>
              <a:rPr lang="en-US" dirty="0"/>
              <a:t>()[0][</a:t>
            </a:r>
            <a:r>
              <a:rPr lang="en-US" dirty="0" err="1"/>
              <a:t>theo_idx</a:t>
            </a:r>
            <a:r>
              <a:rPr lang="en-US" dirty="0"/>
              <a:t>].decode()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ion_charge</a:t>
            </a:r>
            <a:r>
              <a:rPr lang="en-US" dirty="0"/>
              <a:t> = </a:t>
            </a:r>
            <a:r>
              <a:rPr lang="en-US" dirty="0" err="1"/>
              <a:t>lis</a:t>
            </a:r>
            <a:r>
              <a:rPr lang="en-US" dirty="0"/>
              <a:t>[0].</a:t>
            </a:r>
            <a:r>
              <a:rPr lang="en-US" dirty="0" err="1"/>
              <a:t>getIntegerDataArrays</a:t>
            </a:r>
            <a:r>
              <a:rPr lang="en-US" dirty="0"/>
              <a:t>()[0][</a:t>
            </a:r>
            <a:r>
              <a:rPr lang="en-US" dirty="0" err="1"/>
              <a:t>theo_idx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    print(</a:t>
            </a:r>
            <a:r>
              <a:rPr lang="en-US" dirty="0" err="1"/>
              <a:t>ion_name</a:t>
            </a:r>
            <a:r>
              <a:rPr lang="en-US" dirty="0"/>
              <a:t> + "\t" + 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ion_charge</a:t>
            </a:r>
            <a:r>
              <a:rPr lang="en-US" dirty="0"/>
              <a:t>) + "\t"</a:t>
            </a:r>
            <a:br>
              <a:rPr lang="en-US" dirty="0"/>
            </a:br>
            <a:r>
              <a:rPr lang="en-US" dirty="0"/>
              <a:t>      + 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lis</a:t>
            </a:r>
            <a:r>
              <a:rPr lang="en-US" dirty="0"/>
              <a:t>[0][</a:t>
            </a:r>
            <a:r>
              <a:rPr lang="en-US" dirty="0" err="1"/>
              <a:t>theo_idx</a:t>
            </a:r>
            <a:r>
              <a:rPr lang="en-US" dirty="0"/>
              <a:t>].</a:t>
            </a:r>
            <a:r>
              <a:rPr lang="en-US" dirty="0" err="1"/>
              <a:t>getMZ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      + "\t" + 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observed_spectrum</a:t>
            </a:r>
            <a:r>
              <a:rPr lang="en-US" dirty="0"/>
              <a:t>[</a:t>
            </a:r>
            <a:r>
              <a:rPr lang="en-US" dirty="0" err="1"/>
              <a:t>obs_idx</a:t>
            </a:r>
            <a:r>
              <a:rPr lang="en-US" dirty="0"/>
              <a:t>].</a:t>
            </a:r>
            <a:r>
              <a:rPr lang="en-US" dirty="0" err="1"/>
              <a:t>getMZ</a:t>
            </a:r>
            <a:r>
              <a:rPr lang="en-US" dirty="0"/>
              <a:t>()))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BC06328-23C2-4A80-A366-2640EC80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49" y="361681"/>
            <a:ext cx="1734355" cy="17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3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158FC-395E-42EA-BA4D-A3F294F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057"/>
            <a:ext cx="10515600" cy="1325563"/>
          </a:xfrm>
        </p:spPr>
        <p:txBody>
          <a:bodyPr/>
          <a:lstStyle/>
          <a:p>
            <a:r>
              <a:rPr lang="en-US" dirty="0"/>
              <a:t>Code...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328987-9F9B-48E8-9F58-E65B9F29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142"/>
            <a:ext cx="10515600" cy="5816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theo_mz</a:t>
            </a:r>
            <a:r>
              <a:rPr lang="en-US" dirty="0"/>
              <a:t>, </a:t>
            </a:r>
            <a:r>
              <a:rPr lang="en-US" dirty="0" err="1"/>
              <a:t>theo_int</a:t>
            </a:r>
            <a:r>
              <a:rPr lang="en-US" dirty="0"/>
              <a:t>, </a:t>
            </a:r>
            <a:r>
              <a:rPr lang="en-US" dirty="0" err="1"/>
              <a:t>obs_mz</a:t>
            </a:r>
            <a:r>
              <a:rPr lang="en-US" dirty="0"/>
              <a:t>, </a:t>
            </a:r>
            <a:r>
              <a:rPr lang="en-US" dirty="0" err="1"/>
              <a:t>obs_int</a:t>
            </a:r>
            <a:r>
              <a:rPr lang="en-US" dirty="0"/>
              <a:t> = [], [], [], []</a:t>
            </a:r>
            <a:br>
              <a:rPr lang="en-US" dirty="0"/>
            </a:br>
            <a:r>
              <a:rPr lang="en-US" b="1" dirty="0"/>
              <a:t>for</a:t>
            </a:r>
            <a:r>
              <a:rPr lang="en-US" dirty="0"/>
              <a:t> </a:t>
            </a:r>
            <a:r>
              <a:rPr lang="en-US" dirty="0" err="1"/>
              <a:t>theo_idx</a:t>
            </a:r>
            <a:r>
              <a:rPr lang="en-US" dirty="0"/>
              <a:t>, </a:t>
            </a:r>
            <a:r>
              <a:rPr lang="en-US" dirty="0" err="1"/>
              <a:t>obs_idx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alignment: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theo_mz.append</a:t>
            </a:r>
            <a:r>
              <a:rPr lang="en-US" dirty="0"/>
              <a:t>(</a:t>
            </a:r>
            <a:r>
              <a:rPr lang="en-US" dirty="0" err="1"/>
              <a:t>lis</a:t>
            </a:r>
            <a:r>
              <a:rPr lang="en-US" dirty="0"/>
              <a:t>[0][</a:t>
            </a:r>
            <a:r>
              <a:rPr lang="en-US" dirty="0" err="1"/>
              <a:t>theo_idx</a:t>
            </a:r>
            <a:r>
              <a:rPr lang="en-US" dirty="0"/>
              <a:t>].</a:t>
            </a:r>
            <a:r>
              <a:rPr lang="en-US" dirty="0" err="1"/>
              <a:t>getMZ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theo_int.append</a:t>
            </a:r>
            <a:r>
              <a:rPr lang="en-US" dirty="0"/>
              <a:t>(</a:t>
            </a:r>
            <a:r>
              <a:rPr lang="en-US" dirty="0" err="1"/>
              <a:t>lis</a:t>
            </a:r>
            <a:r>
              <a:rPr lang="en-US" dirty="0"/>
              <a:t>[0][</a:t>
            </a:r>
            <a:r>
              <a:rPr lang="en-US" dirty="0" err="1"/>
              <a:t>theo_idx</a:t>
            </a:r>
            <a:r>
              <a:rPr lang="en-US" dirty="0"/>
              <a:t>].</a:t>
            </a:r>
            <a:r>
              <a:rPr lang="en-US" dirty="0" err="1"/>
              <a:t>getIntensity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obs_mz.append</a:t>
            </a:r>
            <a:r>
              <a:rPr lang="en-US" dirty="0"/>
              <a:t>(</a:t>
            </a:r>
            <a:r>
              <a:rPr lang="en-US" dirty="0" err="1"/>
              <a:t>observed_spectrum</a:t>
            </a:r>
            <a:r>
              <a:rPr lang="en-US" dirty="0"/>
              <a:t>[</a:t>
            </a:r>
            <a:r>
              <a:rPr lang="en-US" dirty="0" err="1"/>
              <a:t>obs_idx</a:t>
            </a:r>
            <a:r>
              <a:rPr lang="en-US" dirty="0"/>
              <a:t>].</a:t>
            </a:r>
            <a:r>
              <a:rPr lang="en-US" dirty="0" err="1"/>
              <a:t>getMZ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obs_int.append</a:t>
            </a:r>
            <a:r>
              <a:rPr lang="en-US" dirty="0"/>
              <a:t>(</a:t>
            </a:r>
            <a:r>
              <a:rPr lang="en-US" dirty="0" err="1"/>
              <a:t>observed_spectrum</a:t>
            </a:r>
            <a:r>
              <a:rPr lang="en-US" dirty="0"/>
              <a:t>[</a:t>
            </a:r>
            <a:r>
              <a:rPr lang="en-US" dirty="0" err="1"/>
              <a:t>obs_idx</a:t>
            </a:r>
            <a:r>
              <a:rPr lang="en-US" dirty="0"/>
              <a:t>].</a:t>
            </a:r>
            <a:r>
              <a:rPr lang="en-US" dirty="0" err="1"/>
              <a:t>getIntensity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title = 'Observed vs theoretical spectrum (aligned)'</a:t>
            </a:r>
            <a:br>
              <a:rPr lang="en-US" dirty="0"/>
            </a:br>
            <a:r>
              <a:rPr lang="en-US" dirty="0" err="1"/>
              <a:t>mirror_plot</a:t>
            </a:r>
            <a:r>
              <a:rPr lang="en-US" dirty="0"/>
              <a:t>(</a:t>
            </a:r>
            <a:r>
              <a:rPr lang="en-US" dirty="0" err="1"/>
              <a:t>obs_mz</a:t>
            </a:r>
            <a:r>
              <a:rPr lang="en-US" dirty="0"/>
              <a:t>, </a:t>
            </a:r>
            <a:r>
              <a:rPr lang="en-US" dirty="0" err="1"/>
              <a:t>obs_int</a:t>
            </a:r>
            <a:r>
              <a:rPr lang="en-US" dirty="0"/>
              <a:t>, </a:t>
            </a:r>
            <a:r>
              <a:rPr lang="en-US" dirty="0" err="1"/>
              <a:t>theo_mz</a:t>
            </a:r>
            <a:r>
              <a:rPr lang="en-US" dirty="0"/>
              <a:t>, </a:t>
            </a:r>
            <a:r>
              <a:rPr lang="en-US" dirty="0" err="1"/>
              <a:t>theo_int</a:t>
            </a:r>
            <a:r>
              <a:rPr lang="en-US" dirty="0"/>
              <a:t>, title)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BC06328-23C2-4A80-A366-2640EC80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49" y="361681"/>
            <a:ext cx="1734355" cy="17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88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8" y="518160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Mirror Output from Fusion_180220_29.mzML</a:t>
            </a:r>
          </a:p>
        </p:txBody>
      </p:sp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411480"/>
            <a:ext cx="8199534" cy="62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60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533400"/>
            <a:ext cx="4025265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Match peaks Output from Fusion_180220_29.mzML</a:t>
            </a:r>
            <a:endParaRPr lang="en-US" dirty="0"/>
          </a:p>
        </p:txBody>
      </p:sp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3" y="3422131"/>
            <a:ext cx="1938271" cy="1938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60120"/>
            <a:ext cx="7410716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9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Aligned mirror Output from Fusion_180220_44.mzML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43" y="986261"/>
            <a:ext cx="7315834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3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Mirror Output from Fusion_180220_42 .</a:t>
            </a:r>
            <a:r>
              <a:rPr lang="en-US" dirty="0" err="1">
                <a:solidFill>
                  <a:srgbClr val="FFFF00"/>
                </a:solidFill>
              </a:rPr>
              <a:t>mzML</a:t>
            </a:r>
            <a:endParaRPr lang="en-US" dirty="0"/>
          </a:p>
        </p:txBody>
      </p:sp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1319605"/>
            <a:ext cx="7284720" cy="47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88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457200"/>
            <a:ext cx="4299585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Match peaks Output from Fusion_180220_42 .</a:t>
            </a:r>
            <a:r>
              <a:rPr lang="en-US" dirty="0" err="1">
                <a:solidFill>
                  <a:srgbClr val="FFFF00"/>
                </a:solidFill>
              </a:rPr>
              <a:t>mzML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891762"/>
            <a:ext cx="8763000" cy="1966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10750"/>
            <a:ext cx="10058400" cy="16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Mirror Output from Fusion_180220_35 .</a:t>
            </a:r>
            <a:r>
              <a:rPr lang="en-US" dirty="0" err="1">
                <a:solidFill>
                  <a:srgbClr val="FFFF00"/>
                </a:solidFill>
              </a:rPr>
              <a:t>mzML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1699260"/>
            <a:ext cx="8442960" cy="48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Match peaks Output from Fusion_180220_35 .</a:t>
            </a:r>
            <a:r>
              <a:rPr lang="en-US" dirty="0" err="1">
                <a:solidFill>
                  <a:srgbClr val="FFFF00"/>
                </a:solidFill>
              </a:rPr>
              <a:t>mzML</a:t>
            </a:r>
            <a:endParaRPr lang="en-US" dirty="0"/>
          </a:p>
        </p:txBody>
      </p:sp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21" y="2209801"/>
            <a:ext cx="8340339" cy="32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36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68" y="518160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Mirror Output from </a:t>
            </a:r>
            <a:r>
              <a:rPr lang="en-US" dirty="0">
                <a:solidFill>
                  <a:srgbClr val="FFFF00"/>
                </a:solidFill>
                <a:ea typeface="+mj-lt"/>
                <a:cs typeface="+mj-lt"/>
              </a:rPr>
              <a:t>Fusion_180220_27.mzML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FC552147-E95D-4CCD-9A9D-25D544A9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330" y="220046"/>
            <a:ext cx="8409902" cy="647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4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4ECF5-55E4-4FBA-A0F8-D53B042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288" y="319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Gene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946D0A-CE89-4456-B092-2837B302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32" y="2822878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ea typeface="+mn-lt"/>
                <a:cs typeface="+mn-lt"/>
              </a:rPr>
              <a:t>YPK1</a:t>
            </a:r>
            <a:endParaRPr lang="en-US" sz="4000" b="1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="" xmlns:a16="http://schemas.microsoft.com/office/drawing/2014/main" id="{CEB1BDBA-39DF-4B8B-8049-69F54A07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371" y="3431147"/>
            <a:ext cx="2743200" cy="2743200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="" xmlns:a16="http://schemas.microsoft.com/office/drawing/2014/main" id="{6CFE68F4-33DB-4BEB-AB7E-76A8DA99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5" y="387723"/>
            <a:ext cx="1768289" cy="17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21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533400"/>
            <a:ext cx="4025265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Match peaks Output from </a:t>
            </a:r>
            <a:r>
              <a:rPr lang="en-US" dirty="0">
                <a:solidFill>
                  <a:srgbClr val="FFFF00"/>
                </a:solidFill>
                <a:ea typeface="+mj-lt"/>
                <a:cs typeface="+mj-lt"/>
              </a:rPr>
              <a:t>Fusion_180220_27.mzML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3" y="3422131"/>
            <a:ext cx="1938271" cy="1938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0" y="4084320"/>
            <a:ext cx="8305800" cy="1927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20" y="2087880"/>
            <a:ext cx="10058400" cy="15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7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Aligned mirror Output from </a:t>
            </a:r>
            <a:r>
              <a:rPr lang="en-US" dirty="0">
                <a:solidFill>
                  <a:srgbClr val="FFFF00"/>
                </a:solidFill>
                <a:ea typeface="+mj-lt"/>
                <a:cs typeface="+mj-lt"/>
              </a:rPr>
              <a:t>Fusion_180220_27.mzML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3E82A28E-FCCA-4AC3-B419-B482AE0B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94" y="289323"/>
            <a:ext cx="7701565" cy="62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1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Match peaks Output from </a:t>
            </a:r>
            <a:r>
              <a:rPr lang="en-US" dirty="0" smtClean="0">
                <a:solidFill>
                  <a:srgbClr val="FFFF00"/>
                </a:solidFill>
                <a:ea typeface="+mj-lt"/>
                <a:cs typeface="+mj-lt"/>
              </a:rPr>
              <a:t>Fusion_180220_2</a:t>
            </a:r>
            <a:r>
              <a:rPr lang="ar-EG" dirty="0" smtClean="0">
                <a:solidFill>
                  <a:srgbClr val="FFFF00"/>
                </a:solidFill>
                <a:ea typeface="+mj-lt"/>
                <a:cs typeface="+mj-lt"/>
              </a:rPr>
              <a:t>8</a:t>
            </a:r>
            <a:r>
              <a:rPr lang="en-US" dirty="0" smtClean="0">
                <a:solidFill>
                  <a:srgbClr val="FFFF00"/>
                </a:solidFill>
                <a:ea typeface="+mj-lt"/>
                <a:cs typeface="+mj-lt"/>
              </a:rPr>
              <a:t>.</a:t>
            </a:r>
            <a:r>
              <a:rPr lang="en-US" dirty="0" err="1" smtClean="0">
                <a:solidFill>
                  <a:srgbClr val="FFFF00"/>
                </a:solidFill>
                <a:ea typeface="+mj-lt"/>
                <a:cs typeface="+mj-lt"/>
              </a:rPr>
              <a:t>mzML</a:t>
            </a:r>
            <a:endParaRPr lang="en-US" dirty="0"/>
          </a:p>
        </p:txBody>
      </p:sp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2042160"/>
            <a:ext cx="9921240" cy="163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4038600"/>
            <a:ext cx="5943600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87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57200"/>
            <a:ext cx="3780216" cy="16002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Mirror Output from </a:t>
            </a:r>
            <a:r>
              <a:rPr lang="en-US" dirty="0" smtClean="0">
                <a:solidFill>
                  <a:srgbClr val="FFFF00"/>
                </a:solidFill>
                <a:ea typeface="+mj-lt"/>
                <a:cs typeface="+mj-lt"/>
              </a:rPr>
              <a:t>Fusion_180220_2</a:t>
            </a:r>
            <a:r>
              <a:rPr lang="ar-EG" dirty="0" smtClean="0">
                <a:solidFill>
                  <a:srgbClr val="FFFF00"/>
                </a:solidFill>
                <a:ea typeface="+mj-lt"/>
                <a:cs typeface="+mj-lt"/>
              </a:rPr>
              <a:t>8</a:t>
            </a:r>
            <a:r>
              <a:rPr lang="en-US" dirty="0" smtClean="0">
                <a:solidFill>
                  <a:srgbClr val="FFFF00"/>
                </a:solidFill>
                <a:ea typeface="+mj-lt"/>
                <a:cs typeface="+mj-lt"/>
              </a:rPr>
              <a:t>.</a:t>
            </a:r>
            <a:r>
              <a:rPr lang="en-US" dirty="0" err="1" smtClean="0">
                <a:solidFill>
                  <a:srgbClr val="FFFF00"/>
                </a:solidFill>
                <a:ea typeface="+mj-lt"/>
                <a:cs typeface="+mj-lt"/>
              </a:rPr>
              <a:t>mzML</a:t>
            </a:r>
            <a:endParaRPr lang="en-US" dirty="0"/>
          </a:p>
        </p:txBody>
      </p:sp>
      <p:pic>
        <p:nvPicPr>
          <p:cNvPr id="5" name="Picture 23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6D71083F-4397-492F-8E32-5DA66EB2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3527738"/>
            <a:ext cx="1938271" cy="1938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16" y="290540"/>
            <a:ext cx="8411784" cy="64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297F7562-DBE2-4729-835D-1486BBB437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CE0245F-7D4D-413E-940B-1D9D9A171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9B97BE4-8A98-49F3-8669-EAAF6D4331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A090277-9074-44AA-8A49-453BF2C457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622E31-FC72-4D60-81AC-0870B462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67" y="-1015204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Amasis MT Pro Medium"/>
              </a:rPr>
              <a:t>Team Members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EE3E75C4-18C9-481F-A1CF-2C8FDE4D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05" y="567942"/>
            <a:ext cx="5716862" cy="5716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978CA6-BB7A-4E45-A54B-DADEFFD4BDBA}"/>
              </a:ext>
            </a:extLst>
          </p:cNvPr>
          <p:cNvSpPr txBox="1"/>
          <p:nvPr/>
        </p:nvSpPr>
        <p:spPr>
          <a:xfrm>
            <a:off x="6098148" y="2073498"/>
            <a:ext cx="609170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badi"/>
              </a:rPr>
              <a:t>1- Marwa Mohammed Elsayed – Section 6</a:t>
            </a:r>
          </a:p>
          <a:p>
            <a:r>
              <a:rPr lang="en-US" sz="2400" dirty="0">
                <a:solidFill>
                  <a:schemeClr val="bg1"/>
                </a:solidFill>
                <a:latin typeface="Abadi"/>
              </a:rPr>
              <a:t>2- Manar Ahmed Shawky – Section 6</a:t>
            </a:r>
          </a:p>
          <a:p>
            <a:r>
              <a:rPr lang="en-US" sz="2400" dirty="0">
                <a:solidFill>
                  <a:schemeClr val="bg1"/>
                </a:solidFill>
                <a:latin typeface="Abadi"/>
              </a:rPr>
              <a:t>3- Hager Sayed Ahmed – Section 8</a:t>
            </a:r>
          </a:p>
          <a:p>
            <a:endParaRPr lang="en-US" sz="2800" dirty="0">
              <a:solidFill>
                <a:schemeClr val="bg1"/>
              </a:solidFill>
              <a:latin typeface="Abad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C56D186-BBD5-4DCC-BABD-58753F1ED883}"/>
              </a:ext>
            </a:extLst>
          </p:cNvPr>
          <p:cNvSpPr txBox="1"/>
          <p:nvPr/>
        </p:nvSpPr>
        <p:spPr>
          <a:xfrm>
            <a:off x="6949360" y="4781416"/>
            <a:ext cx="450331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Berlin Sans FB Demi"/>
              </a:rPr>
              <a:t>Supervised by :</a:t>
            </a:r>
            <a:br>
              <a:rPr lang="en-US" sz="2800" b="1" dirty="0">
                <a:latin typeface="Berlin Sans FB Demi"/>
              </a:rPr>
            </a:br>
            <a:r>
              <a:rPr lang="en-US" sz="2800" b="1" dirty="0">
                <a:latin typeface="Berlin Sans FB Demi"/>
              </a:rPr>
              <a:t>Dr. Ibrahim Elawady</a:t>
            </a:r>
            <a:endParaRPr lang="en-US" sz="2800" dirty="0">
              <a:latin typeface="Berlin Sans FB Demi"/>
            </a:endParaRPr>
          </a:p>
        </p:txBody>
      </p:sp>
    </p:spTree>
    <p:extLst>
      <p:ext uri="{BB962C8B-B14F-4D97-AF65-F5344CB8AC3E}">
        <p14:creationId xmlns:p14="http://schemas.microsoft.com/office/powerpoint/2010/main" val="241318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0B5A08-D493-405D-A497-67FF3992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39C4C2-3AB0-458B-B89F-67E9D132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Organism Saccharomyces cerevisiae (strain ATCC 204508 / S288c) (Baker's yeast)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981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=""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="" xmlns:a16="http://schemas.microsoft.com/office/drawing/2014/main" id="{FBC8BBE5-981E-4B0B-9654-32B5668BFF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="" xmlns:a16="http://schemas.microsoft.com/office/drawing/2014/main" id="{3B6A4C79-62F0-4DFD-A156-0F1AB7D268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24">
            <a:extLst>
              <a:ext uri="{FF2B5EF4-FFF2-40B4-BE49-F238E27FC236}">
                <a16:creationId xmlns="" xmlns:a16="http://schemas.microsoft.com/office/drawing/2014/main" id="{7F7FF257-5D01-4829-AD0B-B2D6076B34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7C88EB-1599-4E89-9EC2-9D2CD6E0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Link to Uniprot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D1D743-C11C-4BA6-BDAF-FCE7E414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  <a:hlinkClick r:id="rId3"/>
              </a:rPr>
              <a:t>YPK1 - Serine/threonine-protein kinase YPK1 - Saccharomyces cerevisiae (strain ATCC 204508 / S288c) (Baker's yeast) - YPK1 gene &amp; protein (uniprot.org)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841DD61F-FCFE-4099-B3A0-D971FEB5D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BC8BBE5-981E-4B0B-9654-32B5668BFF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B6A4C79-62F0-4DFD-A156-0F1AB7D268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F7FF257-5D01-4829-AD0B-B2D6076B34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FB40AC-C066-423E-B196-DF15FF68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Link to Pride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EA15A2-24B7-4851-B132-1FC6EA91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Label-Free Quantification of Yeast Cellular Proteome (ebi.ac.uk)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537F16BD-FBA1-44CA-8644-3B81FBD0E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27CAEDE-D92D-4745-8749-71019415A7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0C96CB6-3880-40E6-A4BF-F64E7D1E42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7C73A-D840-405E-BBA2-7DC43F7C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Amasis MT Pro Black"/>
              </a:rPr>
              <a:t>FASTA Sequence 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="" xmlns:a16="http://schemas.microsoft.com/office/drawing/2014/main" id="{5DE214D8-B897-4C3F-9CD7-8C6FCD717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17661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37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27CAEDE-D92D-4745-8749-71019415A7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0C96CB6-3880-40E6-A4BF-F64E7D1E42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7C73A-D840-405E-BBA2-7DC43F7C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Amasis MT Pro Black"/>
              </a:rPr>
              <a:t>Trypsin Sequence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="" xmlns:a16="http://schemas.microsoft.com/office/drawing/2014/main" id="{5DE214D8-B897-4C3F-9CD7-8C6FCD7175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6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D96764-89B8-4124-8639-77EFCB2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D1F093-FD3B-4DAD-92B7-29E4D6D1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89988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3200" dirty="0">
                <a:latin typeface="Bahnschrift"/>
                <a:ea typeface="+mn-lt"/>
                <a:cs typeface="+mn-lt"/>
              </a:rPr>
              <a:t>from </a:t>
            </a:r>
            <a:r>
              <a:rPr lang="en-US" sz="3200" dirty="0" err="1">
                <a:latin typeface="Bahnschrift"/>
                <a:ea typeface="+mn-lt"/>
                <a:cs typeface="+mn-lt"/>
              </a:rPr>
              <a:t>pyopenms</a:t>
            </a:r>
            <a:r>
              <a:rPr lang="en-US" sz="3200" dirty="0">
                <a:latin typeface="Bahnschrift"/>
                <a:ea typeface="+mn-lt"/>
                <a:cs typeface="+mn-lt"/>
              </a:rPr>
              <a:t> import *</a:t>
            </a:r>
            <a:endParaRPr lang="en-US" sz="3200">
              <a:latin typeface="Bahnschrift"/>
              <a:cs typeface="Aldhabi"/>
            </a:endParaRPr>
          </a:p>
          <a:p>
            <a:pPr>
              <a:buNone/>
            </a:pPr>
            <a:r>
              <a:rPr lang="en-US" sz="3200" dirty="0">
                <a:latin typeface="Bahnschrift"/>
                <a:ea typeface="+mn-lt"/>
                <a:cs typeface="+mn-lt"/>
              </a:rPr>
              <a:t>import </a:t>
            </a:r>
            <a:r>
              <a:rPr lang="en-US" sz="3200" dirty="0" err="1">
                <a:latin typeface="Bahnschrift"/>
                <a:ea typeface="+mn-lt"/>
                <a:cs typeface="+mn-lt"/>
              </a:rPr>
              <a:t>matplotlib.pyplot</a:t>
            </a:r>
            <a:r>
              <a:rPr lang="en-US" sz="3200" dirty="0">
                <a:latin typeface="Bahnschrift"/>
                <a:ea typeface="+mn-lt"/>
                <a:cs typeface="+mn-lt"/>
              </a:rPr>
              <a:t> as </a:t>
            </a:r>
            <a:r>
              <a:rPr lang="en-US" sz="3200" dirty="0" err="1">
                <a:latin typeface="Bahnschrift"/>
                <a:ea typeface="+mn-lt"/>
                <a:cs typeface="+mn-lt"/>
              </a:rPr>
              <a:t>plt</a:t>
            </a:r>
            <a:endParaRPr lang="en-US" sz="3200">
              <a:latin typeface="Bahnschrift"/>
              <a:cs typeface="Aldhabi"/>
            </a:endParaRPr>
          </a:p>
          <a:p>
            <a:pPr>
              <a:buNone/>
            </a:pPr>
            <a:r>
              <a:rPr lang="en-US" sz="3200" dirty="0">
                <a:latin typeface="Bahnschrift"/>
                <a:ea typeface="+mn-lt"/>
                <a:cs typeface="+mn-lt"/>
              </a:rPr>
              <a:t>import </a:t>
            </a:r>
            <a:r>
              <a:rPr lang="en-US" sz="3200" dirty="0" err="1">
                <a:latin typeface="Bahnschrift"/>
                <a:ea typeface="+mn-lt"/>
                <a:cs typeface="+mn-lt"/>
              </a:rPr>
              <a:t>numpy</a:t>
            </a:r>
            <a:r>
              <a:rPr lang="en-US" sz="3200" dirty="0">
                <a:latin typeface="Bahnschrift"/>
                <a:ea typeface="+mn-lt"/>
                <a:cs typeface="+mn-lt"/>
              </a:rPr>
              <a:t> as np</a:t>
            </a:r>
            <a:endParaRPr lang="en-US" sz="3200">
              <a:latin typeface="Bahnschrift"/>
              <a:cs typeface="Aldhabi"/>
            </a:endParaRPr>
          </a:p>
          <a:p>
            <a:pPr>
              <a:buNone/>
            </a:pPr>
            <a:r>
              <a:rPr lang="en-US" sz="3200" dirty="0">
                <a:latin typeface="Bahnschrift"/>
                <a:ea typeface="+mn-lt"/>
                <a:cs typeface="+mn-lt"/>
              </a:rPr>
              <a:t>dig = </a:t>
            </a:r>
            <a:r>
              <a:rPr lang="en-US" sz="3200" dirty="0" err="1">
                <a:latin typeface="Bahnschrift"/>
                <a:ea typeface="+mn-lt"/>
                <a:cs typeface="+mn-lt"/>
              </a:rPr>
              <a:t>ProteaseDigestion</a:t>
            </a:r>
            <a:r>
              <a:rPr lang="en-US" sz="3200" dirty="0">
                <a:latin typeface="Bahnschrift"/>
                <a:ea typeface="+mn-lt"/>
                <a:cs typeface="+mn-lt"/>
              </a:rPr>
              <a:t>()</a:t>
            </a:r>
            <a:endParaRPr lang="en-US" sz="3200">
              <a:latin typeface="Bahnschrift"/>
              <a:cs typeface="Aldhabi"/>
            </a:endParaRPr>
          </a:p>
          <a:p>
            <a:pPr>
              <a:buNone/>
            </a:pPr>
            <a:r>
              <a:rPr lang="en-US" sz="3200" dirty="0" err="1">
                <a:latin typeface="Bahnschrift"/>
                <a:ea typeface="+mn-lt"/>
                <a:cs typeface="+mn-lt"/>
              </a:rPr>
              <a:t>dig.getEnzymeName</a:t>
            </a:r>
            <a:r>
              <a:rPr lang="en-US" sz="3200" dirty="0">
                <a:latin typeface="Bahnschrift"/>
                <a:ea typeface="+mn-lt"/>
                <a:cs typeface="+mn-lt"/>
              </a:rPr>
              <a:t>()</a:t>
            </a:r>
            <a:endParaRPr lang="en-US" sz="3200">
              <a:latin typeface="Bahnschrift"/>
              <a:cs typeface="Aldhabi"/>
            </a:endParaRPr>
          </a:p>
          <a:p>
            <a:pPr>
              <a:buNone/>
            </a:pPr>
            <a:r>
              <a:rPr lang="en-US" sz="3200" dirty="0">
                <a:latin typeface="Bahnschrift"/>
                <a:ea typeface="+mn-lt"/>
                <a:cs typeface="+mn-lt"/>
              </a:rPr>
              <a:t>entries=[]</a:t>
            </a:r>
            <a:endParaRPr lang="en-US" sz="3200">
              <a:latin typeface="Bahnschrift"/>
              <a:cs typeface="Aldhabi"/>
            </a:endParaRPr>
          </a:p>
          <a:p>
            <a:pPr>
              <a:buNone/>
            </a:pPr>
            <a:r>
              <a:rPr lang="en-US" sz="3200" dirty="0">
                <a:latin typeface="Bahnschrift"/>
                <a:ea typeface="+mn-lt"/>
                <a:cs typeface="+mn-lt"/>
              </a:rPr>
              <a:t>f=</a:t>
            </a:r>
            <a:r>
              <a:rPr lang="en-US" sz="3200" dirty="0" err="1">
                <a:latin typeface="Bahnschrift"/>
                <a:ea typeface="+mn-lt"/>
                <a:cs typeface="+mn-lt"/>
              </a:rPr>
              <a:t>FASTAFile</a:t>
            </a:r>
            <a:r>
              <a:rPr lang="en-US" sz="3200" dirty="0">
                <a:latin typeface="Bahnschrift"/>
                <a:ea typeface="+mn-lt"/>
                <a:cs typeface="+mn-lt"/>
              </a:rPr>
              <a:t>()</a:t>
            </a:r>
            <a:endParaRPr lang="en-US" sz="3200">
              <a:latin typeface="Bahnschrift"/>
              <a:cs typeface="Aldhabi"/>
            </a:endParaRPr>
          </a:p>
          <a:p>
            <a:pPr>
              <a:buNone/>
            </a:pPr>
            <a:r>
              <a:rPr lang="en-US" sz="3200" dirty="0" err="1">
                <a:latin typeface="Bahnschrift"/>
                <a:ea typeface="+mn-lt"/>
                <a:cs typeface="+mn-lt"/>
              </a:rPr>
              <a:t>f.load</a:t>
            </a:r>
            <a:r>
              <a:rPr lang="en-US" sz="3200" dirty="0">
                <a:latin typeface="Bahnschrift"/>
                <a:ea typeface="+mn-lt"/>
                <a:cs typeface="+mn-lt"/>
              </a:rPr>
              <a:t>(</a:t>
            </a:r>
            <a:r>
              <a:rPr lang="en-US" sz="3200" dirty="0" err="1">
                <a:latin typeface="Bahnschrift"/>
                <a:ea typeface="+mn-lt"/>
                <a:cs typeface="+mn-lt"/>
              </a:rPr>
              <a:t>r"C</a:t>
            </a:r>
            <a:r>
              <a:rPr lang="en-US" sz="3200" dirty="0">
                <a:latin typeface="Bahnschrift"/>
                <a:ea typeface="+mn-lt"/>
                <a:cs typeface="+mn-lt"/>
              </a:rPr>
              <a:t>:\Users\EL10_gazy\Downloads\final </a:t>
            </a:r>
            <a:r>
              <a:rPr lang="en-US" sz="3200" dirty="0" err="1">
                <a:latin typeface="Bahnschrift"/>
                <a:ea typeface="+mn-lt"/>
                <a:cs typeface="+mn-lt"/>
              </a:rPr>
              <a:t>fasta</a:t>
            </a:r>
            <a:r>
              <a:rPr lang="en-US" sz="3200" dirty="0">
                <a:latin typeface="Bahnschrift"/>
                <a:ea typeface="+mn-lt"/>
                <a:cs typeface="+mn-lt"/>
              </a:rPr>
              <a:t> and trypsin for yeast.</a:t>
            </a:r>
            <a:r>
              <a:rPr lang="en-US" sz="3200" dirty="0" err="1">
                <a:latin typeface="Bahnschrift"/>
                <a:ea typeface="+mn-lt"/>
                <a:cs typeface="+mn-lt"/>
              </a:rPr>
              <a:t>fasta</a:t>
            </a:r>
            <a:r>
              <a:rPr lang="en-US" sz="3200" dirty="0">
                <a:latin typeface="Bahnschrift"/>
                <a:ea typeface="+mn-lt"/>
                <a:cs typeface="+mn-lt"/>
              </a:rPr>
              <a:t>",entries)</a:t>
            </a:r>
            <a:endParaRPr lang="en-US" sz="3200" dirty="0">
              <a:latin typeface="Bahnschrift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7B36491-C46F-4152-B1ED-78A21144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22" y="57632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4425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31201C"/>
      </a:dk2>
      <a:lt2>
        <a:srgbClr val="F0F2F3"/>
      </a:lt2>
      <a:accent1>
        <a:srgbClr val="B57337"/>
      </a:accent1>
      <a:accent2>
        <a:srgbClr val="C75149"/>
      </a:accent2>
      <a:accent3>
        <a:srgbClr val="AEA23F"/>
      </a:accent3>
      <a:accent4>
        <a:srgbClr val="37B2B5"/>
      </a:accent4>
      <a:accent5>
        <a:srgbClr val="498FC7"/>
      </a:accent5>
      <a:accent6>
        <a:srgbClr val="394BB6"/>
      </a:accent6>
      <a:hlink>
        <a:srgbClr val="3F82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13A3B"/>
      </a:dk2>
      <a:lt2>
        <a:srgbClr val="E8E2E2"/>
      </a:lt2>
      <a:accent1>
        <a:srgbClr val="82A8AB"/>
      </a:accent1>
      <a:accent2>
        <a:srgbClr val="7F9DBA"/>
      </a:accent2>
      <a:accent3>
        <a:srgbClr val="969BC6"/>
      </a:accent3>
      <a:accent4>
        <a:srgbClr val="927FBA"/>
      </a:accent4>
      <a:accent5>
        <a:srgbClr val="B792C4"/>
      </a:accent5>
      <a:accent6>
        <a:srgbClr val="BA7FB1"/>
      </a:accent6>
      <a:hlink>
        <a:srgbClr val="AE6E69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obVTI" id="{06D3AACF-B619-4265-899F-5E2FB3A445D5}" vid="{F5918863-BA1A-4735-81A8-3E7BFBDA8478}"/>
    </a:ext>
  </a:extLst>
</a:theme>
</file>

<file path=ppt/theme/theme3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1B2C2F"/>
      </a:dk2>
      <a:lt2>
        <a:srgbClr val="F3F0F3"/>
      </a:lt2>
      <a:accent1>
        <a:srgbClr val="3CB714"/>
      </a:accent1>
      <a:accent2>
        <a:srgbClr val="7FB01F"/>
      </a:accent2>
      <a:accent3>
        <a:srgbClr val="21B73A"/>
      </a:accent3>
      <a:accent4>
        <a:srgbClr val="7025D7"/>
      </a:accent4>
      <a:accent5>
        <a:srgbClr val="C729E7"/>
      </a:accent5>
      <a:accent6>
        <a:srgbClr val="D517A5"/>
      </a:accent6>
      <a:hlink>
        <a:srgbClr val="9F3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rchiveVTI" id="{514BDC9F-20AC-40CA-9FE7-B30987BCD2D4}" vid="{D8FA1533-D953-46ED-B2C7-B32AF1BED7A8}"/>
    </a:ext>
  </a:extLst>
</a:theme>
</file>

<file path=ppt/theme/theme4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213A21"/>
      </a:dk2>
      <a:lt2>
        <a:srgbClr val="E2E8E6"/>
      </a:lt2>
      <a:accent1>
        <a:srgbClr val="B7355C"/>
      </a:accent1>
      <a:accent2>
        <a:srgbClr val="C947A4"/>
      </a:accent2>
      <a:accent3>
        <a:srgbClr val="C95647"/>
      </a:accent3>
      <a:accent4>
        <a:srgbClr val="35B742"/>
      </a:accent4>
      <a:accent5>
        <a:srgbClr val="41B97F"/>
      </a:accent5>
      <a:accent6>
        <a:srgbClr val="34B4AC"/>
      </a:accent6>
      <a:hlink>
        <a:srgbClr val="31947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ockprintVTI" id="{AA8C8908-6BA4-477C-AEA4-CB6C32A1FE3B}" vid="{36392749-7C1D-4938-93BB-440CD2A1B0AB}"/>
    </a:ext>
  </a:extLst>
</a:theme>
</file>

<file path=ppt/theme/theme5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2966E7"/>
      </a:accent1>
      <a:accent2>
        <a:srgbClr val="3D2DD9"/>
      </a:accent2>
      <a:accent3>
        <a:srgbClr val="8A29E7"/>
      </a:accent3>
      <a:accent4>
        <a:srgbClr val="C717D5"/>
      </a:accent4>
      <a:accent5>
        <a:srgbClr val="E729A5"/>
      </a:accent5>
      <a:accent6>
        <a:srgbClr val="D51744"/>
      </a:accent6>
      <a:hlink>
        <a:srgbClr val="A98438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ushVTI" id="{7102FA3A-9D7B-4497-8C4B-FB535AAFDE06}" vid="{C6D41F62-6FAB-440A-BEC7-CB7BF190811F}"/>
    </a:ext>
  </a:extLst>
</a:theme>
</file>

<file path=ppt/theme/theme6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3"/>
      </a:lt2>
      <a:accent1>
        <a:srgbClr val="D23E49"/>
      </a:accent1>
      <a:accent2>
        <a:srgbClr val="C02C74"/>
      </a:accent2>
      <a:accent3>
        <a:srgbClr val="D23EC4"/>
      </a:accent3>
      <a:accent4>
        <a:srgbClr val="902CC0"/>
      </a:accent4>
      <a:accent5>
        <a:srgbClr val="653ED2"/>
      </a:accent5>
      <a:accent6>
        <a:srgbClr val="2F45C0"/>
      </a:accent6>
      <a:hlink>
        <a:srgbClr val="763F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sineVTI" id="{4F4449D5-5E9D-4D83-9E2A-939F9CF20276}" vid="{03166EA1-370F-4321-A61E-8851365B4312}"/>
    </a:ext>
  </a:extLst>
</a:theme>
</file>

<file path=ppt/theme/theme7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1E2D36"/>
      </a:dk2>
      <a:lt2>
        <a:srgbClr val="E2E3E8"/>
      </a:lt2>
      <a:accent1>
        <a:srgbClr val="A8A27B"/>
      </a:accent1>
      <a:accent2>
        <a:srgbClr val="97A86D"/>
      </a:accent2>
      <a:accent3>
        <a:srgbClr val="8AAA7D"/>
      </a:accent3>
      <a:accent4>
        <a:srgbClr val="72AE79"/>
      </a:accent4>
      <a:accent5>
        <a:srgbClr val="7BA994"/>
      </a:accent5>
      <a:accent6>
        <a:srgbClr val="6FAAA8"/>
      </a:accent6>
      <a:hlink>
        <a:srgbClr val="6972A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ketchyVTI" id="{A6D2C935-A6E4-4DD9-BCC5-5AE2504DB8EA}" vid="{F0754072-50B6-4C01-B911-67246C9F58D2}"/>
    </a:ext>
  </a:extLst>
</a:theme>
</file>

<file path=ppt/theme/theme8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A252F"/>
      </a:dk2>
      <a:lt2>
        <a:srgbClr val="F0F0F3"/>
      </a:lt2>
      <a:accent1>
        <a:srgbClr val="9EA721"/>
      </a:accent1>
      <a:accent2>
        <a:srgbClr val="68B417"/>
      </a:accent2>
      <a:accent3>
        <a:srgbClr val="33B824"/>
      </a:accent3>
      <a:accent4>
        <a:srgbClr val="18B84B"/>
      </a:accent4>
      <a:accent5>
        <a:srgbClr val="24B58E"/>
      </a:accent5>
      <a:accent6>
        <a:srgbClr val="1AAFC9"/>
      </a:accent6>
      <a:hlink>
        <a:srgbClr val="665FC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265</Words>
  <Application>Microsoft Office PowerPoint</Application>
  <PresentationFormat>Custom</PresentationFormat>
  <Paragraphs>87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FrostyVTI</vt:lpstr>
      <vt:lpstr>BlobVTI</vt:lpstr>
      <vt:lpstr>ArchiveVTI</vt:lpstr>
      <vt:lpstr>BlockprintVTI</vt:lpstr>
      <vt:lpstr>BrushVTI</vt:lpstr>
      <vt:lpstr>CosineVTI</vt:lpstr>
      <vt:lpstr>SketchyVTI</vt:lpstr>
      <vt:lpstr>PebbleVTI</vt:lpstr>
      <vt:lpstr>Computational Biology Techniques</vt:lpstr>
      <vt:lpstr>Protein</vt:lpstr>
      <vt:lpstr>Gene</vt:lpstr>
      <vt:lpstr>Organism</vt:lpstr>
      <vt:lpstr>Link to Uniprot </vt:lpstr>
      <vt:lpstr>Link to Pride</vt:lpstr>
      <vt:lpstr>FASTA Sequence </vt:lpstr>
      <vt:lpstr>Trypsin Sequence</vt:lpstr>
      <vt:lpstr>Code 1</vt:lpstr>
      <vt:lpstr>PowerPoint Presentation</vt:lpstr>
      <vt:lpstr>Output</vt:lpstr>
      <vt:lpstr>Code 2</vt:lpstr>
      <vt:lpstr>PowerPoint Presentation</vt:lpstr>
      <vt:lpstr>Output</vt:lpstr>
      <vt:lpstr>Output</vt:lpstr>
      <vt:lpstr>Output</vt:lpstr>
      <vt:lpstr>Code 3</vt:lpstr>
      <vt:lpstr>Code...</vt:lpstr>
      <vt:lpstr>Code...</vt:lpstr>
      <vt:lpstr>Code...</vt:lpstr>
      <vt:lpstr>Code...</vt:lpstr>
      <vt:lpstr>Mirror Output from Fusion_180220_29.mzML</vt:lpstr>
      <vt:lpstr>Match peaks Output from Fusion_180220_29.mzML</vt:lpstr>
      <vt:lpstr>Aligned mirror Output from Fusion_180220_44.mzML</vt:lpstr>
      <vt:lpstr>Mirror Output from Fusion_180220_42 .mzML</vt:lpstr>
      <vt:lpstr>Match peaks Output from Fusion_180220_42 .mzML</vt:lpstr>
      <vt:lpstr>Mirror Output from Fusion_180220_35 .mzML</vt:lpstr>
      <vt:lpstr>Match peaks Output from Fusion_180220_35 .mzML</vt:lpstr>
      <vt:lpstr>Mirror Output from Fusion_180220_27.mzML</vt:lpstr>
      <vt:lpstr>Match peaks Output from Fusion_180220_27.mzML</vt:lpstr>
      <vt:lpstr>Aligned mirror Output from Fusion_180220_27.mzML</vt:lpstr>
      <vt:lpstr>Match peaks Output from Fusion_180220_28.mzML</vt:lpstr>
      <vt:lpstr>Mirror Output from Fusion_180220_28.mzML</vt:lpstr>
      <vt:lpstr>Team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Brush presentation</dc:title>
  <dc:creator>m</dc:creator>
  <cp:lastModifiedBy>m</cp:lastModifiedBy>
  <cp:revision>253</cp:revision>
  <dcterms:created xsi:type="dcterms:W3CDTF">2022-01-07T22:50:02Z</dcterms:created>
  <dcterms:modified xsi:type="dcterms:W3CDTF">2022-01-08T15:47:27Z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</Properties>
</file>