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16" r:id="rId7"/>
    <p:sldId id="317" r:id="rId8"/>
    <p:sldId id="318" r:id="rId9"/>
    <p:sldId id="321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4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5F9A"/>
    <a:srgbClr val="FF520D"/>
    <a:srgbClr val="D7354C"/>
    <a:srgbClr val="FFFFFF"/>
    <a:srgbClr val="000000"/>
    <a:srgbClr val="A3A3A3"/>
    <a:srgbClr val="666666"/>
    <a:srgbClr val="70A0FF"/>
    <a:srgbClr val="6EE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0929"/>
  </p:normalViewPr>
  <p:slideViewPr>
    <p:cSldViewPr>
      <p:cViewPr varScale="1">
        <p:scale>
          <a:sx n="86" d="100"/>
          <a:sy n="86" d="100"/>
        </p:scale>
        <p:origin x="422" y="48"/>
      </p:cViewPr>
      <p:guideLst>
        <p:guide orient="horz" pos="2432"/>
        <p:guide pos="4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EA673-BB84-41E0-B7A3-1E6B4FC68B1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ED21874-CE08-44CF-BA36-C1AEDCC7F30B}" type="pres">
      <dgm:prSet presAssocID="{271EA673-BB84-41E0-B7A3-1E6B4FC68B12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3358B06-69ED-4A94-9E6E-A23B8D7D60F3}" type="presOf" srcId="{271EA673-BB84-41E0-B7A3-1E6B4FC68B12}" destId="{1ED21874-CE08-44CF-BA36-C1AEDCC7F30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BBC3-09B2-49A8-9AAA-063C2F974F08}" type="doc">
      <dgm:prSet loTypeId="urn:microsoft.com/office/officeart/2005/8/layout/cycle7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412DD7F-2E5D-45E9-9E1B-C7EE646BCE75}">
      <dgm:prSet phldrT="[Text]" custT="1"/>
      <dgm:spPr/>
      <dgm:t>
        <a:bodyPr/>
        <a:lstStyle/>
        <a:p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Choose k-</a:t>
          </a:r>
          <a:r>
            <a:rPr lang="en-US" sz="2400" b="1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length and extract it from genome 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89EFD-3B3D-4271-8B09-7875A3B03FF3}" type="parTrans" cxnId="{5E9FA209-FC27-4281-8555-33DB12B86719}">
      <dgm:prSet/>
      <dgm:spPr/>
      <dgm:t>
        <a:bodyPr/>
        <a:lstStyle/>
        <a:p>
          <a:endParaRPr lang="en-US"/>
        </a:p>
      </dgm:t>
    </dgm:pt>
    <dgm:pt modelId="{1A431896-E621-4400-B7C1-94C34768B7FF}" type="sibTrans" cxnId="{5E9FA209-FC27-4281-8555-33DB12B86719}">
      <dgm:prSet/>
      <dgm:spPr/>
      <dgm:t>
        <a:bodyPr/>
        <a:lstStyle/>
        <a:p>
          <a:endParaRPr lang="en-US"/>
        </a:p>
      </dgm:t>
    </dgm:pt>
    <dgm:pt modelId="{2856BA46-4097-4541-BB77-9B057F161AF4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Report 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num of </a:t>
          </a:r>
        </a:p>
        <a:p>
          <a:pPr>
            <a:buFont typeface="+mj-lt"/>
            <a:buAutoNum type="arabicParenR"/>
          </a:pP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mers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, </a:t>
          </a:r>
          <a:r>
            <a:rPr lang="en-US" sz="2400" b="1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kemer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and index.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97943-968C-4242-8B31-757FA55FFFE6}" type="parTrans" cxnId="{2B7ED893-59AF-4B8C-9F8D-8C1B67B935E5}">
      <dgm:prSet/>
      <dgm:spPr/>
      <dgm:t>
        <a:bodyPr/>
        <a:lstStyle/>
        <a:p>
          <a:endParaRPr lang="en-US"/>
        </a:p>
      </dgm:t>
    </dgm:pt>
    <dgm:pt modelId="{790F8470-BCD9-425A-A366-A0094C7DA24F}" type="sibTrans" cxnId="{2B7ED893-59AF-4B8C-9F8D-8C1B67B935E5}">
      <dgm:prSet/>
      <dgm:spPr/>
      <dgm:t>
        <a:bodyPr/>
        <a:lstStyle/>
        <a:p>
          <a:endParaRPr lang="en-US"/>
        </a:p>
      </dgm:t>
    </dgm:pt>
    <dgm:pt modelId="{AE8CDCA3-A185-423E-AC96-CA255E69E592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Make fast processing</a:t>
          </a:r>
          <a:r>
            <a:rPr lang="en-US" sz="2400" dirty="0">
              <a:ea typeface="Calibri" panose="020F0502020204030204" pitchFamily="34" charset="0"/>
            </a:rPr>
            <a:t>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272035-BB20-4CD1-A1F2-0AAB5FC75919}" type="parTrans" cxnId="{F70366DA-1645-4E10-A626-879FFA0590ED}">
      <dgm:prSet/>
      <dgm:spPr/>
      <dgm:t>
        <a:bodyPr/>
        <a:lstStyle/>
        <a:p>
          <a:endParaRPr lang="en-US"/>
        </a:p>
      </dgm:t>
    </dgm:pt>
    <dgm:pt modelId="{A3A9F7C7-9E5F-46A9-8954-92AFFF936A36}" type="sibTrans" cxnId="{F70366DA-1645-4E10-A626-879FFA0590ED}">
      <dgm:prSet/>
      <dgm:spPr/>
      <dgm:t>
        <a:bodyPr/>
        <a:lstStyle/>
        <a:p>
          <a:endParaRPr lang="en-US"/>
        </a:p>
      </dgm:t>
    </dgm:pt>
    <dgm:pt modelId="{896AB666-DED1-4C19-9DDF-5A1ECFDF927D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 and approximate </a:t>
          </a:r>
        </a:p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dirty="0" err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count.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57773-A5E3-44CC-832A-9074ADE6959A}" type="parTrans" cxnId="{820FD832-0521-4F4C-939D-3B0723F5AABF}">
      <dgm:prSet/>
      <dgm:spPr/>
      <dgm:t>
        <a:bodyPr/>
        <a:lstStyle/>
        <a:p>
          <a:endParaRPr lang="en-US"/>
        </a:p>
      </dgm:t>
    </dgm:pt>
    <dgm:pt modelId="{5271DC5D-36E9-4B4B-9D81-7D73785D633A}" type="sibTrans" cxnId="{820FD832-0521-4F4C-939D-3B0723F5AABF}">
      <dgm:prSet/>
      <dgm:spPr/>
      <dgm:t>
        <a:bodyPr/>
        <a:lstStyle/>
        <a:p>
          <a:endParaRPr lang="en-US"/>
        </a:p>
      </dgm:t>
    </dgm:pt>
    <dgm:pt modelId="{72DC38E3-0625-4EE1-B3BE-AD8AA3438DED}" type="pres">
      <dgm:prSet presAssocID="{6EC8BBC3-09B2-49A8-9AAA-063C2F974F08}" presName="Name0" presStyleCnt="0">
        <dgm:presLayoutVars>
          <dgm:dir/>
          <dgm:resizeHandles val="exact"/>
        </dgm:presLayoutVars>
      </dgm:prSet>
      <dgm:spPr/>
    </dgm:pt>
    <dgm:pt modelId="{66C593E5-5AF2-4161-BCB1-C48B0AA1C05C}" type="pres">
      <dgm:prSet presAssocID="{F412DD7F-2E5D-45E9-9E1B-C7EE646BCE75}" presName="node" presStyleLbl="node1" presStyleIdx="0" presStyleCnt="4" custScaleX="214375" custScaleY="116409" custRadScaleRad="95786" custRadScaleInc="-3163">
        <dgm:presLayoutVars>
          <dgm:bulletEnabled val="1"/>
        </dgm:presLayoutVars>
      </dgm:prSet>
      <dgm:spPr/>
    </dgm:pt>
    <dgm:pt modelId="{FD50C38B-F75A-4DFD-B886-497A19A90008}" type="pres">
      <dgm:prSet presAssocID="{1A431896-E621-4400-B7C1-94C34768B7FF}" presName="sibTrans" presStyleLbl="sibTrans2D1" presStyleIdx="0" presStyleCnt="4"/>
      <dgm:spPr/>
    </dgm:pt>
    <dgm:pt modelId="{020CE2BA-A432-4DA6-A36B-8B633831A66F}" type="pres">
      <dgm:prSet presAssocID="{1A431896-E621-4400-B7C1-94C34768B7FF}" presName="connectorText" presStyleLbl="sibTrans2D1" presStyleIdx="0" presStyleCnt="4"/>
      <dgm:spPr/>
    </dgm:pt>
    <dgm:pt modelId="{B119A8E6-B8C6-4F99-8117-A0B735DEB4E1}" type="pres">
      <dgm:prSet presAssocID="{896AB666-DED1-4C19-9DDF-5A1ECFDF927D}" presName="node" presStyleLbl="node1" presStyleIdx="1" presStyleCnt="4" custScaleX="167450" custScaleY="106666" custRadScaleRad="162799" custRadScaleInc="0">
        <dgm:presLayoutVars>
          <dgm:bulletEnabled val="1"/>
        </dgm:presLayoutVars>
      </dgm:prSet>
      <dgm:spPr/>
    </dgm:pt>
    <dgm:pt modelId="{49FD1D14-A2ED-4AFC-A7B5-715F3B8A881C}" type="pres">
      <dgm:prSet presAssocID="{5271DC5D-36E9-4B4B-9D81-7D73785D633A}" presName="sibTrans" presStyleLbl="sibTrans2D1" presStyleIdx="1" presStyleCnt="4"/>
      <dgm:spPr/>
    </dgm:pt>
    <dgm:pt modelId="{2197A94A-2E16-42A4-9428-BAA8E5A0A5D9}" type="pres">
      <dgm:prSet presAssocID="{5271DC5D-36E9-4B4B-9D81-7D73785D633A}" presName="connectorText" presStyleLbl="sibTrans2D1" presStyleIdx="1" presStyleCnt="4"/>
      <dgm:spPr/>
    </dgm:pt>
    <dgm:pt modelId="{C601BFBE-5B43-451B-94F4-8ACED8D4E72F}" type="pres">
      <dgm:prSet presAssocID="{2856BA46-4097-4541-BB77-9B057F161AF4}" presName="node" presStyleLbl="node1" presStyleIdx="2" presStyleCnt="4" custScaleX="145096" custScaleY="105041" custRadScaleRad="94205" custRadScaleInc="-5777">
        <dgm:presLayoutVars>
          <dgm:bulletEnabled val="1"/>
        </dgm:presLayoutVars>
      </dgm:prSet>
      <dgm:spPr/>
    </dgm:pt>
    <dgm:pt modelId="{74AA245C-4A1D-49E0-B521-3BB5FA25CCB4}" type="pres">
      <dgm:prSet presAssocID="{790F8470-BCD9-425A-A366-A0094C7DA24F}" presName="sibTrans" presStyleLbl="sibTrans2D1" presStyleIdx="2" presStyleCnt="4" custLinFactNeighborX="-13544" custLinFactNeighborY="14562"/>
      <dgm:spPr/>
    </dgm:pt>
    <dgm:pt modelId="{D3688FA6-8814-406A-9F7E-5C3C3C501302}" type="pres">
      <dgm:prSet presAssocID="{790F8470-BCD9-425A-A366-A0094C7DA24F}" presName="connectorText" presStyleLbl="sibTrans2D1" presStyleIdx="2" presStyleCnt="4"/>
      <dgm:spPr/>
    </dgm:pt>
    <dgm:pt modelId="{2DB8E1D3-8612-4FF4-9BBA-A40396784E4F}" type="pres">
      <dgm:prSet presAssocID="{AE8CDCA3-A185-423E-AC96-CA255E69E592}" presName="node" presStyleLbl="node1" presStyleIdx="3" presStyleCnt="4" custScaleX="139603" custRadScaleRad="164721" custRadScaleInc="-1962">
        <dgm:presLayoutVars>
          <dgm:bulletEnabled val="1"/>
        </dgm:presLayoutVars>
      </dgm:prSet>
      <dgm:spPr/>
    </dgm:pt>
    <dgm:pt modelId="{84163A43-3287-4CB7-97D0-FE591CDD487D}" type="pres">
      <dgm:prSet presAssocID="{A3A9F7C7-9E5F-46A9-8954-92AFFF936A36}" presName="sibTrans" presStyleLbl="sibTrans2D1" presStyleIdx="3" presStyleCnt="4"/>
      <dgm:spPr/>
    </dgm:pt>
    <dgm:pt modelId="{1CC0A4E1-72AE-47A7-BED7-93746713C58C}" type="pres">
      <dgm:prSet presAssocID="{A3A9F7C7-9E5F-46A9-8954-92AFFF936A36}" presName="connectorText" presStyleLbl="sibTrans2D1" presStyleIdx="3" presStyleCnt="4"/>
      <dgm:spPr/>
    </dgm:pt>
  </dgm:ptLst>
  <dgm:cxnLst>
    <dgm:cxn modelId="{5E9FA209-FC27-4281-8555-33DB12B86719}" srcId="{6EC8BBC3-09B2-49A8-9AAA-063C2F974F08}" destId="{F412DD7F-2E5D-45E9-9E1B-C7EE646BCE75}" srcOrd="0" destOrd="0" parTransId="{B0D89EFD-3B3D-4271-8B09-7875A3B03FF3}" sibTransId="{1A431896-E621-4400-B7C1-94C34768B7FF}"/>
    <dgm:cxn modelId="{820FD832-0521-4F4C-939D-3B0723F5AABF}" srcId="{6EC8BBC3-09B2-49A8-9AAA-063C2F974F08}" destId="{896AB666-DED1-4C19-9DDF-5A1ECFDF927D}" srcOrd="1" destOrd="0" parTransId="{20557773-A5E3-44CC-832A-9074ADE6959A}" sibTransId="{5271DC5D-36E9-4B4B-9D81-7D73785D633A}"/>
    <dgm:cxn modelId="{F50CF132-2312-422F-B394-C0A0E99DF415}" type="presOf" srcId="{A3A9F7C7-9E5F-46A9-8954-92AFFF936A36}" destId="{84163A43-3287-4CB7-97D0-FE591CDD487D}" srcOrd="0" destOrd="0" presId="urn:microsoft.com/office/officeart/2005/8/layout/cycle7"/>
    <dgm:cxn modelId="{1D01CF74-5474-4F74-878F-6FFACC710525}" type="presOf" srcId="{1A431896-E621-4400-B7C1-94C34768B7FF}" destId="{FD50C38B-F75A-4DFD-B886-497A19A90008}" srcOrd="0" destOrd="0" presId="urn:microsoft.com/office/officeart/2005/8/layout/cycle7"/>
    <dgm:cxn modelId="{0D2CDB79-E7CD-4CA9-9124-866861F15B20}" type="presOf" srcId="{896AB666-DED1-4C19-9DDF-5A1ECFDF927D}" destId="{B119A8E6-B8C6-4F99-8117-A0B735DEB4E1}" srcOrd="0" destOrd="0" presId="urn:microsoft.com/office/officeart/2005/8/layout/cycle7"/>
    <dgm:cxn modelId="{BE4E2885-BB4C-4C51-999E-B0861A36815E}" type="presOf" srcId="{A3A9F7C7-9E5F-46A9-8954-92AFFF936A36}" destId="{1CC0A4E1-72AE-47A7-BED7-93746713C58C}" srcOrd="1" destOrd="0" presId="urn:microsoft.com/office/officeart/2005/8/layout/cycle7"/>
    <dgm:cxn modelId="{45B6758F-C053-40DA-862E-9C8AAEEF97FA}" type="presOf" srcId="{5271DC5D-36E9-4B4B-9D81-7D73785D633A}" destId="{49FD1D14-A2ED-4AFC-A7B5-715F3B8A881C}" srcOrd="0" destOrd="0" presId="urn:microsoft.com/office/officeart/2005/8/layout/cycle7"/>
    <dgm:cxn modelId="{38798593-4F09-4ECB-B72D-A07C77F2F97A}" type="presOf" srcId="{6EC8BBC3-09B2-49A8-9AAA-063C2F974F08}" destId="{72DC38E3-0625-4EE1-B3BE-AD8AA3438DED}" srcOrd="0" destOrd="0" presId="urn:microsoft.com/office/officeart/2005/8/layout/cycle7"/>
    <dgm:cxn modelId="{2B7ED893-59AF-4B8C-9F8D-8C1B67B935E5}" srcId="{6EC8BBC3-09B2-49A8-9AAA-063C2F974F08}" destId="{2856BA46-4097-4541-BB77-9B057F161AF4}" srcOrd="2" destOrd="0" parTransId="{D5397943-968C-4242-8B31-757FA55FFFE6}" sibTransId="{790F8470-BCD9-425A-A366-A0094C7DA24F}"/>
    <dgm:cxn modelId="{17664597-E3A6-44EE-93FA-A7C047F77FC5}" type="presOf" srcId="{1A431896-E621-4400-B7C1-94C34768B7FF}" destId="{020CE2BA-A432-4DA6-A36B-8B633831A66F}" srcOrd="1" destOrd="0" presId="urn:microsoft.com/office/officeart/2005/8/layout/cycle7"/>
    <dgm:cxn modelId="{B35F5BA9-D5A4-47BB-8C3E-BB8CA45FE58D}" type="presOf" srcId="{F412DD7F-2E5D-45E9-9E1B-C7EE646BCE75}" destId="{66C593E5-5AF2-4161-BCB1-C48B0AA1C05C}" srcOrd="0" destOrd="0" presId="urn:microsoft.com/office/officeart/2005/8/layout/cycle7"/>
    <dgm:cxn modelId="{E1B0E4B8-EAA2-48F2-9A71-2B147CB0E268}" type="presOf" srcId="{790F8470-BCD9-425A-A366-A0094C7DA24F}" destId="{74AA245C-4A1D-49E0-B521-3BB5FA25CCB4}" srcOrd="0" destOrd="0" presId="urn:microsoft.com/office/officeart/2005/8/layout/cycle7"/>
    <dgm:cxn modelId="{D4850CBF-4E09-4F2F-A457-F28A6B7AD897}" type="presOf" srcId="{AE8CDCA3-A185-423E-AC96-CA255E69E592}" destId="{2DB8E1D3-8612-4FF4-9BBA-A40396784E4F}" srcOrd="0" destOrd="0" presId="urn:microsoft.com/office/officeart/2005/8/layout/cycle7"/>
    <dgm:cxn modelId="{7DE1B2C1-D3E6-466E-A892-05946A4D5A47}" type="presOf" srcId="{2856BA46-4097-4541-BB77-9B057F161AF4}" destId="{C601BFBE-5B43-451B-94F4-8ACED8D4E72F}" srcOrd="0" destOrd="0" presId="urn:microsoft.com/office/officeart/2005/8/layout/cycle7"/>
    <dgm:cxn modelId="{9FFC36C2-782A-40EA-84AF-A44173EEA16D}" type="presOf" srcId="{790F8470-BCD9-425A-A366-A0094C7DA24F}" destId="{D3688FA6-8814-406A-9F7E-5C3C3C501302}" srcOrd="1" destOrd="0" presId="urn:microsoft.com/office/officeart/2005/8/layout/cycle7"/>
    <dgm:cxn modelId="{20E9CAD3-7957-4FA0-8CFC-103553C7755C}" type="presOf" srcId="{5271DC5D-36E9-4B4B-9D81-7D73785D633A}" destId="{2197A94A-2E16-42A4-9428-BAA8E5A0A5D9}" srcOrd="1" destOrd="0" presId="urn:microsoft.com/office/officeart/2005/8/layout/cycle7"/>
    <dgm:cxn modelId="{F70366DA-1645-4E10-A626-879FFA0590ED}" srcId="{6EC8BBC3-09B2-49A8-9AAA-063C2F974F08}" destId="{AE8CDCA3-A185-423E-AC96-CA255E69E592}" srcOrd="3" destOrd="0" parTransId="{72272035-BB20-4CD1-A1F2-0AAB5FC75919}" sibTransId="{A3A9F7C7-9E5F-46A9-8954-92AFFF936A36}"/>
    <dgm:cxn modelId="{BDA5E243-9AD4-4C15-8967-8D63184BFC1C}" type="presParOf" srcId="{72DC38E3-0625-4EE1-B3BE-AD8AA3438DED}" destId="{66C593E5-5AF2-4161-BCB1-C48B0AA1C05C}" srcOrd="0" destOrd="0" presId="urn:microsoft.com/office/officeart/2005/8/layout/cycle7"/>
    <dgm:cxn modelId="{48C01236-47C8-4C35-8EF3-288A1E3DB17F}" type="presParOf" srcId="{72DC38E3-0625-4EE1-B3BE-AD8AA3438DED}" destId="{FD50C38B-F75A-4DFD-B886-497A19A90008}" srcOrd="1" destOrd="0" presId="urn:microsoft.com/office/officeart/2005/8/layout/cycle7"/>
    <dgm:cxn modelId="{DDF86B01-01EA-4002-AF5E-0F3B8197E585}" type="presParOf" srcId="{FD50C38B-F75A-4DFD-B886-497A19A90008}" destId="{020CE2BA-A432-4DA6-A36B-8B633831A66F}" srcOrd="0" destOrd="0" presId="urn:microsoft.com/office/officeart/2005/8/layout/cycle7"/>
    <dgm:cxn modelId="{030FE2D8-EC4F-4790-8449-378CD6E282A2}" type="presParOf" srcId="{72DC38E3-0625-4EE1-B3BE-AD8AA3438DED}" destId="{B119A8E6-B8C6-4F99-8117-A0B735DEB4E1}" srcOrd="2" destOrd="0" presId="urn:microsoft.com/office/officeart/2005/8/layout/cycle7"/>
    <dgm:cxn modelId="{EEA75EFF-5DCD-47DE-94E1-BB18A5D7A5A9}" type="presParOf" srcId="{72DC38E3-0625-4EE1-B3BE-AD8AA3438DED}" destId="{49FD1D14-A2ED-4AFC-A7B5-715F3B8A881C}" srcOrd="3" destOrd="0" presId="urn:microsoft.com/office/officeart/2005/8/layout/cycle7"/>
    <dgm:cxn modelId="{74E287DC-B5AC-49F2-9218-87C2F3419025}" type="presParOf" srcId="{49FD1D14-A2ED-4AFC-A7B5-715F3B8A881C}" destId="{2197A94A-2E16-42A4-9428-BAA8E5A0A5D9}" srcOrd="0" destOrd="0" presId="urn:microsoft.com/office/officeart/2005/8/layout/cycle7"/>
    <dgm:cxn modelId="{E5B40F26-0246-4EA0-9ABB-A35A20AED30D}" type="presParOf" srcId="{72DC38E3-0625-4EE1-B3BE-AD8AA3438DED}" destId="{C601BFBE-5B43-451B-94F4-8ACED8D4E72F}" srcOrd="4" destOrd="0" presId="urn:microsoft.com/office/officeart/2005/8/layout/cycle7"/>
    <dgm:cxn modelId="{D336CCFF-6AFB-4BDA-9D35-AB0C93C13B53}" type="presParOf" srcId="{72DC38E3-0625-4EE1-B3BE-AD8AA3438DED}" destId="{74AA245C-4A1D-49E0-B521-3BB5FA25CCB4}" srcOrd="5" destOrd="0" presId="urn:microsoft.com/office/officeart/2005/8/layout/cycle7"/>
    <dgm:cxn modelId="{62CB7058-DC5E-4B67-988C-BB7C862D4056}" type="presParOf" srcId="{74AA245C-4A1D-49E0-B521-3BB5FA25CCB4}" destId="{D3688FA6-8814-406A-9F7E-5C3C3C501302}" srcOrd="0" destOrd="0" presId="urn:microsoft.com/office/officeart/2005/8/layout/cycle7"/>
    <dgm:cxn modelId="{D70D604E-B102-4693-AA6F-9FBBFB6AB9A4}" type="presParOf" srcId="{72DC38E3-0625-4EE1-B3BE-AD8AA3438DED}" destId="{2DB8E1D3-8612-4FF4-9BBA-A40396784E4F}" srcOrd="6" destOrd="0" presId="urn:microsoft.com/office/officeart/2005/8/layout/cycle7"/>
    <dgm:cxn modelId="{2FD7F874-680E-47F7-A866-91CFEFC091FA}" type="presParOf" srcId="{72DC38E3-0625-4EE1-B3BE-AD8AA3438DED}" destId="{84163A43-3287-4CB7-97D0-FE591CDD487D}" srcOrd="7" destOrd="0" presId="urn:microsoft.com/office/officeart/2005/8/layout/cycle7"/>
    <dgm:cxn modelId="{57681A5D-E6E0-485B-9C83-8B282633C5B7}" type="presParOf" srcId="{84163A43-3287-4CB7-97D0-FE591CDD487D}" destId="{1CC0A4E1-72AE-47A7-BED7-93746713C58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93E5-5AF2-4161-BCB1-C48B0AA1C05C}">
      <dsp:nvSpPr>
        <dsp:cNvPr id="0" name=""/>
        <dsp:cNvSpPr/>
      </dsp:nvSpPr>
      <dsp:spPr>
        <a:xfrm>
          <a:off x="2675324" y="39303"/>
          <a:ext cx="5666771" cy="1538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Choose k-</a:t>
          </a:r>
          <a:r>
            <a:rPr lang="en-US" sz="2400" b="1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length and extract it from genome 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20387" y="84366"/>
        <a:ext cx="5576645" cy="1448447"/>
      </dsp:txXfrm>
    </dsp:sp>
    <dsp:sp modelId="{FD50C38B-F75A-4DFD-B886-497A19A90008}">
      <dsp:nvSpPr>
        <dsp:cNvPr id="0" name=""/>
        <dsp:cNvSpPr/>
      </dsp:nvSpPr>
      <dsp:spPr>
        <a:xfrm rot="1961929">
          <a:off x="6743760" y="1824172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82538" y="1916691"/>
        <a:ext cx="1136950" cy="277555"/>
      </dsp:txXfrm>
    </dsp:sp>
    <dsp:sp modelId="{B119A8E6-B8C6-4F99-8117-A0B735DEB4E1}">
      <dsp:nvSpPr>
        <dsp:cNvPr id="0" name=""/>
        <dsp:cNvSpPr/>
      </dsp:nvSpPr>
      <dsp:spPr>
        <a:xfrm>
          <a:off x="7079839" y="2533062"/>
          <a:ext cx="4426360" cy="14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 and approximate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kern="1200" dirty="0" err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count.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21131" y="2574354"/>
        <a:ext cx="4343776" cy="1327216"/>
      </dsp:txXfrm>
    </dsp:sp>
    <dsp:sp modelId="{49FD1D14-A2ED-4AFC-A7B5-715F3B8A881C}">
      <dsp:nvSpPr>
        <dsp:cNvPr id="0" name=""/>
        <dsp:cNvSpPr/>
      </dsp:nvSpPr>
      <dsp:spPr>
        <a:xfrm rot="8793654">
          <a:off x="6769864" y="4205811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6908642" y="4298330"/>
        <a:ext cx="1136950" cy="277555"/>
      </dsp:txXfrm>
    </dsp:sp>
    <dsp:sp modelId="{C601BFBE-5B43-451B-94F4-8ACED8D4E72F}">
      <dsp:nvSpPr>
        <dsp:cNvPr id="0" name=""/>
        <dsp:cNvSpPr/>
      </dsp:nvSpPr>
      <dsp:spPr>
        <a:xfrm>
          <a:off x="3759749" y="4931353"/>
          <a:ext cx="3835456" cy="138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Report 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num of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mers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, </a:t>
          </a:r>
          <a:r>
            <a:rPr lang="en-US" sz="2400" b="1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kemer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and index.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0412" y="4972016"/>
        <a:ext cx="3754130" cy="1306996"/>
      </dsp:txXfrm>
    </dsp:sp>
    <dsp:sp modelId="{74AA245C-4A1D-49E0-B521-3BB5FA25CCB4}">
      <dsp:nvSpPr>
        <dsp:cNvPr id="0" name=""/>
        <dsp:cNvSpPr/>
      </dsp:nvSpPr>
      <dsp:spPr>
        <a:xfrm rot="12673447">
          <a:off x="2834990" y="4283345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973768" y="4375864"/>
        <a:ext cx="1136950" cy="277555"/>
      </dsp:txXfrm>
    </dsp:sp>
    <dsp:sp modelId="{2DB8E1D3-8612-4FF4-9BBA-A40396784E4F}">
      <dsp:nvSpPr>
        <dsp:cNvPr id="0" name=""/>
        <dsp:cNvSpPr/>
      </dsp:nvSpPr>
      <dsp:spPr>
        <a:xfrm>
          <a:off x="0" y="2641508"/>
          <a:ext cx="3690254" cy="1321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Make fast processing</a:t>
          </a:r>
          <a:r>
            <a:rPr lang="en-US" sz="2400" kern="1200" dirty="0">
              <a:ea typeface="Calibri" panose="020F0502020204030204" pitchFamily="34" charset="0"/>
            </a:rPr>
            <a:t>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11" y="2680219"/>
        <a:ext cx="3612832" cy="1244274"/>
      </dsp:txXfrm>
    </dsp:sp>
    <dsp:sp modelId="{84163A43-3287-4CB7-97D0-FE591CDD487D}">
      <dsp:nvSpPr>
        <dsp:cNvPr id="0" name=""/>
        <dsp:cNvSpPr/>
      </dsp:nvSpPr>
      <dsp:spPr>
        <a:xfrm rot="19545435">
          <a:off x="2890012" y="1878395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28790" y="1970914"/>
        <a:ext cx="1136950" cy="277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8D851A-6F70-4C44-B1D6-999A85A051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ED595-0587-4B31-9433-80FAA9033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6A1A0-970B-47BD-A96B-ADBC6104CA3C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D3341-BA17-43A5-ADA2-9664E59E2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A32E5-304F-4FB2-A8AA-221522ABF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60B2E-8458-40F9-A50C-6783F91DB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1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2AC37-6DB6-4B10-9C29-F1F67894A4C3}"/>
              </a:ext>
            </a:extLst>
          </p:cNvPr>
          <p:cNvSpPr/>
          <p:nvPr userDrawn="1"/>
        </p:nvSpPr>
        <p:spPr bwMode="auto">
          <a:xfrm>
            <a:off x="0" y="4533900"/>
            <a:ext cx="12192000" cy="190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53066-1951-4A72-8368-5AC4C6C8C2E9}"/>
              </a:ext>
            </a:extLst>
          </p:cNvPr>
          <p:cNvSpPr txBox="1"/>
          <p:nvPr userDrawn="1"/>
        </p:nvSpPr>
        <p:spPr>
          <a:xfrm>
            <a:off x="3200400" y="6425288"/>
            <a:ext cx="6248400" cy="43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  <a:t>When scaling, group all elements to be scaled. Scale as needed. Use the “Increase Font Size,” </a:t>
            </a:r>
            <a:b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</a:br>
            <a: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  <a:t>“Decrease Font Size” buttons or manually change the font size for the editable text.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33509D7B-0E90-4454-9C73-BA9E106CD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418" y="412603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2F4D96A0-6AE0-4CD1-93AB-7626CF76F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418" y="412603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172EB83D-4467-4825-8B78-AC2F951ED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450" y="31759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5C447DE-7772-4808-B957-545E4E1D2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450" y="31759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0A70658-182A-4D43-8901-879010EE577E}"/>
              </a:ext>
            </a:extLst>
          </p:cNvPr>
          <p:cNvSpPr>
            <a:spLocks/>
          </p:cNvSpPr>
          <p:nvPr/>
        </p:nvSpPr>
        <p:spPr bwMode="auto">
          <a:xfrm>
            <a:off x="4877669" y="1961612"/>
            <a:ext cx="600197" cy="1458216"/>
          </a:xfrm>
          <a:custGeom>
            <a:avLst/>
            <a:gdLst>
              <a:gd name="T0" fmla="*/ 0 w 786"/>
              <a:gd name="T1" fmla="*/ 1982 h 1982"/>
              <a:gd name="T2" fmla="*/ 67 w 786"/>
              <a:gd name="T3" fmla="*/ 1934 h 1982"/>
              <a:gd name="T4" fmla="*/ 170 w 786"/>
              <a:gd name="T5" fmla="*/ 1853 h 1982"/>
              <a:gd name="T6" fmla="*/ 298 w 786"/>
              <a:gd name="T7" fmla="*/ 1740 h 1982"/>
              <a:gd name="T8" fmla="*/ 365 w 786"/>
              <a:gd name="T9" fmla="*/ 1673 h 1982"/>
              <a:gd name="T10" fmla="*/ 434 w 786"/>
              <a:gd name="T11" fmla="*/ 1600 h 1982"/>
              <a:gd name="T12" fmla="*/ 500 w 786"/>
              <a:gd name="T13" fmla="*/ 1523 h 1982"/>
              <a:gd name="T14" fmla="*/ 561 w 786"/>
              <a:gd name="T15" fmla="*/ 1440 h 1982"/>
              <a:gd name="T16" fmla="*/ 617 w 786"/>
              <a:gd name="T17" fmla="*/ 1352 h 1982"/>
              <a:gd name="T18" fmla="*/ 664 w 786"/>
              <a:gd name="T19" fmla="*/ 1262 h 1982"/>
              <a:gd name="T20" fmla="*/ 700 w 786"/>
              <a:gd name="T21" fmla="*/ 1170 h 1982"/>
              <a:gd name="T22" fmla="*/ 719 w 786"/>
              <a:gd name="T23" fmla="*/ 1099 h 1982"/>
              <a:gd name="T24" fmla="*/ 726 w 786"/>
              <a:gd name="T25" fmla="*/ 1051 h 1982"/>
              <a:gd name="T26" fmla="*/ 730 w 786"/>
              <a:gd name="T27" fmla="*/ 1004 h 1982"/>
              <a:gd name="T28" fmla="*/ 732 w 786"/>
              <a:gd name="T29" fmla="*/ 980 h 1982"/>
              <a:gd name="T30" fmla="*/ 729 w 786"/>
              <a:gd name="T31" fmla="*/ 935 h 1982"/>
              <a:gd name="T32" fmla="*/ 723 w 786"/>
              <a:gd name="T33" fmla="*/ 891 h 1982"/>
              <a:gd name="T34" fmla="*/ 713 w 786"/>
              <a:gd name="T35" fmla="*/ 847 h 1982"/>
              <a:gd name="T36" fmla="*/ 683 w 786"/>
              <a:gd name="T37" fmla="*/ 758 h 1982"/>
              <a:gd name="T38" fmla="*/ 641 w 786"/>
              <a:gd name="T39" fmla="*/ 670 h 1982"/>
              <a:gd name="T40" fmla="*/ 590 w 786"/>
              <a:gd name="T41" fmla="*/ 584 h 1982"/>
              <a:gd name="T42" fmla="*/ 531 w 786"/>
              <a:gd name="T43" fmla="*/ 501 h 1982"/>
              <a:gd name="T44" fmla="*/ 467 w 786"/>
              <a:gd name="T45" fmla="*/ 423 h 1982"/>
              <a:gd name="T46" fmla="*/ 399 w 786"/>
              <a:gd name="T47" fmla="*/ 348 h 1982"/>
              <a:gd name="T48" fmla="*/ 332 w 786"/>
              <a:gd name="T49" fmla="*/ 278 h 1982"/>
              <a:gd name="T50" fmla="*/ 232 w 786"/>
              <a:gd name="T51" fmla="*/ 185 h 1982"/>
              <a:gd name="T52" fmla="*/ 114 w 786"/>
              <a:gd name="T53" fmla="*/ 88 h 1982"/>
              <a:gd name="T54" fmla="*/ 31 w 786"/>
              <a:gd name="T55" fmla="*/ 23 h 1982"/>
              <a:gd name="T56" fmla="*/ 0 w 786"/>
              <a:gd name="T57" fmla="*/ 0 h 1982"/>
              <a:gd name="T58" fmla="*/ 73 w 786"/>
              <a:gd name="T59" fmla="*/ 50 h 1982"/>
              <a:gd name="T60" fmla="*/ 182 w 786"/>
              <a:gd name="T61" fmla="*/ 132 h 1982"/>
              <a:gd name="T62" fmla="*/ 319 w 786"/>
              <a:gd name="T63" fmla="*/ 245 h 1982"/>
              <a:gd name="T64" fmla="*/ 394 w 786"/>
              <a:gd name="T65" fmla="*/ 311 h 1982"/>
              <a:gd name="T66" fmla="*/ 467 w 786"/>
              <a:gd name="T67" fmla="*/ 384 h 1982"/>
              <a:gd name="T68" fmla="*/ 537 w 786"/>
              <a:gd name="T69" fmla="*/ 460 h 1982"/>
              <a:gd name="T70" fmla="*/ 604 w 786"/>
              <a:gd name="T71" fmla="*/ 540 h 1982"/>
              <a:gd name="T72" fmla="*/ 663 w 786"/>
              <a:gd name="T73" fmla="*/ 625 h 1982"/>
              <a:gd name="T74" fmla="*/ 713 w 786"/>
              <a:gd name="T75" fmla="*/ 711 h 1982"/>
              <a:gd name="T76" fmla="*/ 752 w 786"/>
              <a:gd name="T77" fmla="*/ 798 h 1982"/>
              <a:gd name="T78" fmla="*/ 766 w 786"/>
              <a:gd name="T79" fmla="*/ 841 h 1982"/>
              <a:gd name="T80" fmla="*/ 777 w 786"/>
              <a:gd name="T81" fmla="*/ 885 h 1982"/>
              <a:gd name="T82" fmla="*/ 783 w 786"/>
              <a:gd name="T83" fmla="*/ 930 h 1982"/>
              <a:gd name="T84" fmla="*/ 786 w 786"/>
              <a:gd name="T85" fmla="*/ 974 h 1982"/>
              <a:gd name="T86" fmla="*/ 786 w 786"/>
              <a:gd name="T87" fmla="*/ 997 h 1982"/>
              <a:gd name="T88" fmla="*/ 780 w 786"/>
              <a:gd name="T89" fmla="*/ 1044 h 1982"/>
              <a:gd name="T90" fmla="*/ 772 w 786"/>
              <a:gd name="T91" fmla="*/ 1090 h 1982"/>
              <a:gd name="T92" fmla="*/ 760 w 786"/>
              <a:gd name="T93" fmla="*/ 1137 h 1982"/>
              <a:gd name="T94" fmla="*/ 735 w 786"/>
              <a:gd name="T95" fmla="*/ 1206 h 1982"/>
              <a:gd name="T96" fmla="*/ 690 w 786"/>
              <a:gd name="T97" fmla="*/ 1298 h 1982"/>
              <a:gd name="T98" fmla="*/ 634 w 786"/>
              <a:gd name="T99" fmla="*/ 1387 h 1982"/>
              <a:gd name="T100" fmla="*/ 571 w 786"/>
              <a:gd name="T101" fmla="*/ 1471 h 1982"/>
              <a:gd name="T102" fmla="*/ 502 w 786"/>
              <a:gd name="T103" fmla="*/ 1553 h 1982"/>
              <a:gd name="T104" fmla="*/ 429 w 786"/>
              <a:gd name="T105" fmla="*/ 1629 h 1982"/>
              <a:gd name="T106" fmla="*/ 356 w 786"/>
              <a:gd name="T107" fmla="*/ 1700 h 1982"/>
              <a:gd name="T108" fmla="*/ 249 w 786"/>
              <a:gd name="T109" fmla="*/ 1795 h 1982"/>
              <a:gd name="T110" fmla="*/ 123 w 786"/>
              <a:gd name="T111" fmla="*/ 1895 h 1982"/>
              <a:gd name="T112" fmla="*/ 34 w 786"/>
              <a:gd name="T113" fmla="*/ 1959 h 1982"/>
              <a:gd name="T114" fmla="*/ 0 w 786"/>
              <a:gd name="T115" fmla="*/ 198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6" h="1982">
                <a:moveTo>
                  <a:pt x="0" y="1982"/>
                </a:moveTo>
                <a:lnTo>
                  <a:pt x="0" y="1982"/>
                </a:lnTo>
                <a:lnTo>
                  <a:pt x="31" y="1961"/>
                </a:lnTo>
                <a:lnTo>
                  <a:pt x="67" y="1934"/>
                </a:lnTo>
                <a:lnTo>
                  <a:pt x="114" y="1898"/>
                </a:lnTo>
                <a:lnTo>
                  <a:pt x="170" y="1853"/>
                </a:lnTo>
                <a:lnTo>
                  <a:pt x="232" y="1800"/>
                </a:lnTo>
                <a:lnTo>
                  <a:pt x="298" y="1740"/>
                </a:lnTo>
                <a:lnTo>
                  <a:pt x="332" y="1707"/>
                </a:lnTo>
                <a:lnTo>
                  <a:pt x="365" y="1673"/>
                </a:lnTo>
                <a:lnTo>
                  <a:pt x="399" y="1637"/>
                </a:lnTo>
                <a:lnTo>
                  <a:pt x="434" y="1600"/>
                </a:lnTo>
                <a:lnTo>
                  <a:pt x="467" y="1561"/>
                </a:lnTo>
                <a:lnTo>
                  <a:pt x="500" y="1523"/>
                </a:lnTo>
                <a:lnTo>
                  <a:pt x="531" y="1481"/>
                </a:lnTo>
                <a:lnTo>
                  <a:pt x="561" y="1440"/>
                </a:lnTo>
                <a:lnTo>
                  <a:pt x="590" y="1397"/>
                </a:lnTo>
                <a:lnTo>
                  <a:pt x="617" y="1352"/>
                </a:lnTo>
                <a:lnTo>
                  <a:pt x="641" y="1308"/>
                </a:lnTo>
                <a:lnTo>
                  <a:pt x="664" y="1262"/>
                </a:lnTo>
                <a:lnTo>
                  <a:pt x="683" y="1216"/>
                </a:lnTo>
                <a:lnTo>
                  <a:pt x="700" y="1170"/>
                </a:lnTo>
                <a:lnTo>
                  <a:pt x="713" y="1123"/>
                </a:lnTo>
                <a:lnTo>
                  <a:pt x="719" y="1099"/>
                </a:lnTo>
                <a:lnTo>
                  <a:pt x="723" y="1076"/>
                </a:lnTo>
                <a:lnTo>
                  <a:pt x="726" y="1051"/>
                </a:lnTo>
                <a:lnTo>
                  <a:pt x="729" y="1027"/>
                </a:lnTo>
                <a:lnTo>
                  <a:pt x="730" y="1004"/>
                </a:lnTo>
                <a:lnTo>
                  <a:pt x="732" y="980"/>
                </a:lnTo>
                <a:lnTo>
                  <a:pt x="732" y="980"/>
                </a:lnTo>
                <a:lnTo>
                  <a:pt x="730" y="957"/>
                </a:lnTo>
                <a:lnTo>
                  <a:pt x="729" y="935"/>
                </a:lnTo>
                <a:lnTo>
                  <a:pt x="726" y="912"/>
                </a:lnTo>
                <a:lnTo>
                  <a:pt x="723" y="891"/>
                </a:lnTo>
                <a:lnTo>
                  <a:pt x="719" y="868"/>
                </a:lnTo>
                <a:lnTo>
                  <a:pt x="713" y="847"/>
                </a:lnTo>
                <a:lnTo>
                  <a:pt x="700" y="802"/>
                </a:lnTo>
                <a:lnTo>
                  <a:pt x="683" y="758"/>
                </a:lnTo>
                <a:lnTo>
                  <a:pt x="664" y="713"/>
                </a:lnTo>
                <a:lnTo>
                  <a:pt x="641" y="670"/>
                </a:lnTo>
                <a:lnTo>
                  <a:pt x="617" y="627"/>
                </a:lnTo>
                <a:lnTo>
                  <a:pt x="590" y="584"/>
                </a:lnTo>
                <a:lnTo>
                  <a:pt x="561" y="543"/>
                </a:lnTo>
                <a:lnTo>
                  <a:pt x="531" y="501"/>
                </a:lnTo>
                <a:lnTo>
                  <a:pt x="500" y="461"/>
                </a:lnTo>
                <a:lnTo>
                  <a:pt x="467" y="423"/>
                </a:lnTo>
                <a:lnTo>
                  <a:pt x="434" y="385"/>
                </a:lnTo>
                <a:lnTo>
                  <a:pt x="399" y="348"/>
                </a:lnTo>
                <a:lnTo>
                  <a:pt x="365" y="312"/>
                </a:lnTo>
                <a:lnTo>
                  <a:pt x="332" y="278"/>
                </a:lnTo>
                <a:lnTo>
                  <a:pt x="298" y="246"/>
                </a:lnTo>
                <a:lnTo>
                  <a:pt x="232" y="185"/>
                </a:lnTo>
                <a:lnTo>
                  <a:pt x="170" y="132"/>
                </a:lnTo>
                <a:lnTo>
                  <a:pt x="114" y="88"/>
                </a:lnTo>
                <a:lnTo>
                  <a:pt x="67" y="50"/>
                </a:lnTo>
                <a:lnTo>
                  <a:pt x="31" y="23"/>
                </a:lnTo>
                <a:lnTo>
                  <a:pt x="0" y="0"/>
                </a:lnTo>
                <a:lnTo>
                  <a:pt x="0" y="0"/>
                </a:lnTo>
                <a:lnTo>
                  <a:pt x="34" y="23"/>
                </a:lnTo>
                <a:lnTo>
                  <a:pt x="73" y="50"/>
                </a:lnTo>
                <a:lnTo>
                  <a:pt x="123" y="86"/>
                </a:lnTo>
                <a:lnTo>
                  <a:pt x="182" y="132"/>
                </a:lnTo>
                <a:lnTo>
                  <a:pt x="249" y="185"/>
                </a:lnTo>
                <a:lnTo>
                  <a:pt x="319" y="245"/>
                </a:lnTo>
                <a:lnTo>
                  <a:pt x="356" y="278"/>
                </a:lnTo>
                <a:lnTo>
                  <a:pt x="394" y="311"/>
                </a:lnTo>
                <a:lnTo>
                  <a:pt x="429" y="347"/>
                </a:lnTo>
                <a:lnTo>
                  <a:pt x="467" y="384"/>
                </a:lnTo>
                <a:lnTo>
                  <a:pt x="502" y="421"/>
                </a:lnTo>
                <a:lnTo>
                  <a:pt x="537" y="460"/>
                </a:lnTo>
                <a:lnTo>
                  <a:pt x="571" y="500"/>
                </a:lnTo>
                <a:lnTo>
                  <a:pt x="604" y="540"/>
                </a:lnTo>
                <a:lnTo>
                  <a:pt x="634" y="582"/>
                </a:lnTo>
                <a:lnTo>
                  <a:pt x="663" y="625"/>
                </a:lnTo>
                <a:lnTo>
                  <a:pt x="690" y="666"/>
                </a:lnTo>
                <a:lnTo>
                  <a:pt x="713" y="711"/>
                </a:lnTo>
                <a:lnTo>
                  <a:pt x="735" y="753"/>
                </a:lnTo>
                <a:lnTo>
                  <a:pt x="752" y="798"/>
                </a:lnTo>
                <a:lnTo>
                  <a:pt x="760" y="819"/>
                </a:lnTo>
                <a:lnTo>
                  <a:pt x="766" y="841"/>
                </a:lnTo>
                <a:lnTo>
                  <a:pt x="772" y="864"/>
                </a:lnTo>
                <a:lnTo>
                  <a:pt x="777" y="885"/>
                </a:lnTo>
                <a:lnTo>
                  <a:pt x="780" y="907"/>
                </a:lnTo>
                <a:lnTo>
                  <a:pt x="783" y="930"/>
                </a:lnTo>
                <a:lnTo>
                  <a:pt x="786" y="951"/>
                </a:lnTo>
                <a:lnTo>
                  <a:pt x="786" y="974"/>
                </a:lnTo>
                <a:lnTo>
                  <a:pt x="786" y="974"/>
                </a:lnTo>
                <a:lnTo>
                  <a:pt x="786" y="997"/>
                </a:lnTo>
                <a:lnTo>
                  <a:pt x="783" y="1020"/>
                </a:lnTo>
                <a:lnTo>
                  <a:pt x="780" y="1044"/>
                </a:lnTo>
                <a:lnTo>
                  <a:pt x="777" y="1067"/>
                </a:lnTo>
                <a:lnTo>
                  <a:pt x="772" y="1090"/>
                </a:lnTo>
                <a:lnTo>
                  <a:pt x="766" y="1114"/>
                </a:lnTo>
                <a:lnTo>
                  <a:pt x="760" y="1137"/>
                </a:lnTo>
                <a:lnTo>
                  <a:pt x="752" y="1160"/>
                </a:lnTo>
                <a:lnTo>
                  <a:pt x="735" y="1206"/>
                </a:lnTo>
                <a:lnTo>
                  <a:pt x="713" y="1252"/>
                </a:lnTo>
                <a:lnTo>
                  <a:pt x="690" y="1298"/>
                </a:lnTo>
                <a:lnTo>
                  <a:pt x="663" y="1342"/>
                </a:lnTo>
                <a:lnTo>
                  <a:pt x="634" y="1387"/>
                </a:lnTo>
                <a:lnTo>
                  <a:pt x="604" y="1429"/>
                </a:lnTo>
                <a:lnTo>
                  <a:pt x="571" y="1471"/>
                </a:lnTo>
                <a:lnTo>
                  <a:pt x="537" y="1513"/>
                </a:lnTo>
                <a:lnTo>
                  <a:pt x="502" y="1553"/>
                </a:lnTo>
                <a:lnTo>
                  <a:pt x="467" y="1591"/>
                </a:lnTo>
                <a:lnTo>
                  <a:pt x="429" y="1629"/>
                </a:lnTo>
                <a:lnTo>
                  <a:pt x="394" y="1666"/>
                </a:lnTo>
                <a:lnTo>
                  <a:pt x="356" y="1700"/>
                </a:lnTo>
                <a:lnTo>
                  <a:pt x="319" y="1733"/>
                </a:lnTo>
                <a:lnTo>
                  <a:pt x="249" y="1795"/>
                </a:lnTo>
                <a:lnTo>
                  <a:pt x="182" y="1849"/>
                </a:lnTo>
                <a:lnTo>
                  <a:pt x="123" y="1895"/>
                </a:lnTo>
                <a:lnTo>
                  <a:pt x="73" y="1932"/>
                </a:lnTo>
                <a:lnTo>
                  <a:pt x="34" y="1959"/>
                </a:lnTo>
                <a:lnTo>
                  <a:pt x="0" y="1982"/>
                </a:lnTo>
                <a:lnTo>
                  <a:pt x="0" y="198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C2BC7A3B-9F31-4B8F-90F8-9D694D16C96B}"/>
              </a:ext>
            </a:extLst>
          </p:cNvPr>
          <p:cNvSpPr>
            <a:spLocks/>
          </p:cNvSpPr>
          <p:nvPr/>
        </p:nvSpPr>
        <p:spPr bwMode="auto">
          <a:xfrm>
            <a:off x="3168711" y="3230843"/>
            <a:ext cx="602488" cy="1460425"/>
          </a:xfrm>
          <a:custGeom>
            <a:avLst/>
            <a:gdLst>
              <a:gd name="T0" fmla="*/ 787 w 787"/>
              <a:gd name="T1" fmla="*/ 0 h 1982"/>
              <a:gd name="T2" fmla="*/ 719 w 787"/>
              <a:gd name="T3" fmla="*/ 49 h 1982"/>
              <a:gd name="T4" fmla="*/ 618 w 787"/>
              <a:gd name="T5" fmla="*/ 130 h 1982"/>
              <a:gd name="T6" fmla="*/ 489 w 787"/>
              <a:gd name="T7" fmla="*/ 243 h 1982"/>
              <a:gd name="T8" fmla="*/ 422 w 787"/>
              <a:gd name="T9" fmla="*/ 309 h 1982"/>
              <a:gd name="T10" fmla="*/ 353 w 787"/>
              <a:gd name="T11" fmla="*/ 382 h 1982"/>
              <a:gd name="T12" fmla="*/ 287 w 787"/>
              <a:gd name="T13" fmla="*/ 461 h 1982"/>
              <a:gd name="T14" fmla="*/ 225 w 787"/>
              <a:gd name="T15" fmla="*/ 544 h 1982"/>
              <a:gd name="T16" fmla="*/ 169 w 787"/>
              <a:gd name="T17" fmla="*/ 630 h 1982"/>
              <a:gd name="T18" fmla="*/ 124 w 787"/>
              <a:gd name="T19" fmla="*/ 720 h 1982"/>
              <a:gd name="T20" fmla="*/ 86 w 787"/>
              <a:gd name="T21" fmla="*/ 813 h 1982"/>
              <a:gd name="T22" fmla="*/ 68 w 787"/>
              <a:gd name="T23" fmla="*/ 884 h 1982"/>
              <a:gd name="T24" fmla="*/ 61 w 787"/>
              <a:gd name="T25" fmla="*/ 931 h 1982"/>
              <a:gd name="T26" fmla="*/ 56 w 787"/>
              <a:gd name="T27" fmla="*/ 980 h 1982"/>
              <a:gd name="T28" fmla="*/ 55 w 787"/>
              <a:gd name="T29" fmla="*/ 1004 h 1982"/>
              <a:gd name="T30" fmla="*/ 58 w 787"/>
              <a:gd name="T31" fmla="*/ 1048 h 1982"/>
              <a:gd name="T32" fmla="*/ 63 w 787"/>
              <a:gd name="T33" fmla="*/ 1093 h 1982"/>
              <a:gd name="T34" fmla="*/ 73 w 787"/>
              <a:gd name="T35" fmla="*/ 1137 h 1982"/>
              <a:gd name="T36" fmla="*/ 104 w 787"/>
              <a:gd name="T37" fmla="*/ 1226 h 1982"/>
              <a:gd name="T38" fmla="*/ 145 w 787"/>
              <a:gd name="T39" fmla="*/ 1313 h 1982"/>
              <a:gd name="T40" fmla="*/ 197 w 787"/>
              <a:gd name="T41" fmla="*/ 1398 h 1982"/>
              <a:gd name="T42" fmla="*/ 255 w 787"/>
              <a:gd name="T43" fmla="*/ 1481 h 1982"/>
              <a:gd name="T44" fmla="*/ 320 w 787"/>
              <a:gd name="T45" fmla="*/ 1560 h 1982"/>
              <a:gd name="T46" fmla="*/ 387 w 787"/>
              <a:gd name="T47" fmla="*/ 1636 h 1982"/>
              <a:gd name="T48" fmla="*/ 456 w 787"/>
              <a:gd name="T49" fmla="*/ 1704 h 1982"/>
              <a:gd name="T50" fmla="*/ 555 w 787"/>
              <a:gd name="T51" fmla="*/ 1797 h 1982"/>
              <a:gd name="T52" fmla="*/ 672 w 787"/>
              <a:gd name="T53" fmla="*/ 1896 h 1982"/>
              <a:gd name="T54" fmla="*/ 755 w 787"/>
              <a:gd name="T55" fmla="*/ 1959 h 1982"/>
              <a:gd name="T56" fmla="*/ 787 w 787"/>
              <a:gd name="T57" fmla="*/ 1982 h 1982"/>
              <a:gd name="T58" fmla="*/ 714 w 787"/>
              <a:gd name="T59" fmla="*/ 1933 h 1982"/>
              <a:gd name="T60" fmla="*/ 605 w 787"/>
              <a:gd name="T61" fmla="*/ 1850 h 1982"/>
              <a:gd name="T62" fmla="*/ 467 w 787"/>
              <a:gd name="T63" fmla="*/ 1737 h 1982"/>
              <a:gd name="T64" fmla="*/ 394 w 787"/>
              <a:gd name="T65" fmla="*/ 1671 h 1982"/>
              <a:gd name="T66" fmla="*/ 320 w 787"/>
              <a:gd name="T67" fmla="*/ 1600 h 1982"/>
              <a:gd name="T68" fmla="*/ 250 w 787"/>
              <a:gd name="T69" fmla="*/ 1522 h 1982"/>
              <a:gd name="T70" fmla="*/ 182 w 787"/>
              <a:gd name="T71" fmla="*/ 1442 h 1982"/>
              <a:gd name="T72" fmla="*/ 124 w 787"/>
              <a:gd name="T73" fmla="*/ 1359 h 1982"/>
              <a:gd name="T74" fmla="*/ 73 w 787"/>
              <a:gd name="T75" fmla="*/ 1273 h 1982"/>
              <a:gd name="T76" fmla="*/ 35 w 787"/>
              <a:gd name="T77" fmla="*/ 1186 h 1982"/>
              <a:gd name="T78" fmla="*/ 20 w 787"/>
              <a:gd name="T79" fmla="*/ 1141 h 1982"/>
              <a:gd name="T80" fmla="*/ 9 w 787"/>
              <a:gd name="T81" fmla="*/ 1097 h 1982"/>
              <a:gd name="T82" fmla="*/ 3 w 787"/>
              <a:gd name="T83" fmla="*/ 1054 h 1982"/>
              <a:gd name="T84" fmla="*/ 0 w 787"/>
              <a:gd name="T85" fmla="*/ 1010 h 1982"/>
              <a:gd name="T86" fmla="*/ 2 w 787"/>
              <a:gd name="T87" fmla="*/ 987 h 1982"/>
              <a:gd name="T88" fmla="*/ 6 w 787"/>
              <a:gd name="T89" fmla="*/ 939 h 1982"/>
              <a:gd name="T90" fmla="*/ 15 w 787"/>
              <a:gd name="T91" fmla="*/ 892 h 1982"/>
              <a:gd name="T92" fmla="*/ 26 w 787"/>
              <a:gd name="T93" fmla="*/ 846 h 1982"/>
              <a:gd name="T94" fmla="*/ 52 w 787"/>
              <a:gd name="T95" fmla="*/ 776 h 1982"/>
              <a:gd name="T96" fmla="*/ 96 w 787"/>
              <a:gd name="T97" fmla="*/ 686 h 1982"/>
              <a:gd name="T98" fmla="*/ 152 w 787"/>
              <a:gd name="T99" fmla="*/ 597 h 1982"/>
              <a:gd name="T100" fmla="*/ 215 w 787"/>
              <a:gd name="T101" fmla="*/ 511 h 1982"/>
              <a:gd name="T102" fmla="*/ 284 w 787"/>
              <a:gd name="T103" fmla="*/ 431 h 1982"/>
              <a:gd name="T104" fmla="*/ 357 w 787"/>
              <a:gd name="T105" fmla="*/ 354 h 1982"/>
              <a:gd name="T106" fmla="*/ 430 w 787"/>
              <a:gd name="T107" fmla="*/ 282 h 1982"/>
              <a:gd name="T108" fmla="*/ 538 w 787"/>
              <a:gd name="T109" fmla="*/ 188 h 1982"/>
              <a:gd name="T110" fmla="*/ 664 w 787"/>
              <a:gd name="T111" fmla="*/ 87 h 1982"/>
              <a:gd name="T112" fmla="*/ 752 w 787"/>
              <a:gd name="T113" fmla="*/ 23 h 1982"/>
              <a:gd name="T114" fmla="*/ 787 w 787"/>
              <a:gd name="T115" fmla="*/ 0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7" h="1982">
                <a:moveTo>
                  <a:pt x="787" y="0"/>
                </a:moveTo>
                <a:lnTo>
                  <a:pt x="787" y="0"/>
                </a:lnTo>
                <a:lnTo>
                  <a:pt x="755" y="23"/>
                </a:lnTo>
                <a:lnTo>
                  <a:pt x="719" y="49"/>
                </a:lnTo>
                <a:lnTo>
                  <a:pt x="672" y="84"/>
                </a:lnTo>
                <a:lnTo>
                  <a:pt x="618" y="130"/>
                </a:lnTo>
                <a:lnTo>
                  <a:pt x="555" y="183"/>
                </a:lnTo>
                <a:lnTo>
                  <a:pt x="489" y="243"/>
                </a:lnTo>
                <a:lnTo>
                  <a:pt x="456" y="275"/>
                </a:lnTo>
                <a:lnTo>
                  <a:pt x="422" y="309"/>
                </a:lnTo>
                <a:lnTo>
                  <a:pt x="387" y="345"/>
                </a:lnTo>
                <a:lnTo>
                  <a:pt x="353" y="382"/>
                </a:lnTo>
                <a:lnTo>
                  <a:pt x="320" y="421"/>
                </a:lnTo>
                <a:lnTo>
                  <a:pt x="287" y="461"/>
                </a:lnTo>
                <a:lnTo>
                  <a:pt x="255" y="501"/>
                </a:lnTo>
                <a:lnTo>
                  <a:pt x="225" y="544"/>
                </a:lnTo>
                <a:lnTo>
                  <a:pt x="197" y="587"/>
                </a:lnTo>
                <a:lnTo>
                  <a:pt x="169" y="630"/>
                </a:lnTo>
                <a:lnTo>
                  <a:pt x="145" y="675"/>
                </a:lnTo>
                <a:lnTo>
                  <a:pt x="124" y="720"/>
                </a:lnTo>
                <a:lnTo>
                  <a:pt x="104" y="766"/>
                </a:lnTo>
                <a:lnTo>
                  <a:pt x="86" y="813"/>
                </a:lnTo>
                <a:lnTo>
                  <a:pt x="73" y="861"/>
                </a:lnTo>
                <a:lnTo>
                  <a:pt x="68" y="884"/>
                </a:lnTo>
                <a:lnTo>
                  <a:pt x="63" y="908"/>
                </a:lnTo>
                <a:lnTo>
                  <a:pt x="61" y="931"/>
                </a:lnTo>
                <a:lnTo>
                  <a:pt x="58" y="955"/>
                </a:lnTo>
                <a:lnTo>
                  <a:pt x="56" y="980"/>
                </a:lnTo>
                <a:lnTo>
                  <a:pt x="55" y="1004"/>
                </a:lnTo>
                <a:lnTo>
                  <a:pt x="55" y="1004"/>
                </a:lnTo>
                <a:lnTo>
                  <a:pt x="56" y="1025"/>
                </a:lnTo>
                <a:lnTo>
                  <a:pt x="58" y="1048"/>
                </a:lnTo>
                <a:lnTo>
                  <a:pt x="61" y="1070"/>
                </a:lnTo>
                <a:lnTo>
                  <a:pt x="63" y="1093"/>
                </a:lnTo>
                <a:lnTo>
                  <a:pt x="68" y="1114"/>
                </a:lnTo>
                <a:lnTo>
                  <a:pt x="73" y="1137"/>
                </a:lnTo>
                <a:lnTo>
                  <a:pt x="86" y="1182"/>
                </a:lnTo>
                <a:lnTo>
                  <a:pt x="104" y="1226"/>
                </a:lnTo>
                <a:lnTo>
                  <a:pt x="124" y="1269"/>
                </a:lnTo>
                <a:lnTo>
                  <a:pt x="145" y="1313"/>
                </a:lnTo>
                <a:lnTo>
                  <a:pt x="169" y="1356"/>
                </a:lnTo>
                <a:lnTo>
                  <a:pt x="197" y="1398"/>
                </a:lnTo>
                <a:lnTo>
                  <a:pt x="225" y="1441"/>
                </a:lnTo>
                <a:lnTo>
                  <a:pt x="255" y="1481"/>
                </a:lnTo>
                <a:lnTo>
                  <a:pt x="287" y="1521"/>
                </a:lnTo>
                <a:lnTo>
                  <a:pt x="320" y="1560"/>
                </a:lnTo>
                <a:lnTo>
                  <a:pt x="353" y="1598"/>
                </a:lnTo>
                <a:lnTo>
                  <a:pt x="387" y="1636"/>
                </a:lnTo>
                <a:lnTo>
                  <a:pt x="422" y="1670"/>
                </a:lnTo>
                <a:lnTo>
                  <a:pt x="456" y="1704"/>
                </a:lnTo>
                <a:lnTo>
                  <a:pt x="489" y="1737"/>
                </a:lnTo>
                <a:lnTo>
                  <a:pt x="555" y="1797"/>
                </a:lnTo>
                <a:lnTo>
                  <a:pt x="618" y="1850"/>
                </a:lnTo>
                <a:lnTo>
                  <a:pt x="672" y="1896"/>
                </a:lnTo>
                <a:lnTo>
                  <a:pt x="719" y="1932"/>
                </a:lnTo>
                <a:lnTo>
                  <a:pt x="755" y="1959"/>
                </a:lnTo>
                <a:lnTo>
                  <a:pt x="787" y="1982"/>
                </a:lnTo>
                <a:lnTo>
                  <a:pt x="787" y="1982"/>
                </a:lnTo>
                <a:lnTo>
                  <a:pt x="752" y="1959"/>
                </a:lnTo>
                <a:lnTo>
                  <a:pt x="714" y="1933"/>
                </a:lnTo>
                <a:lnTo>
                  <a:pt x="664" y="1896"/>
                </a:lnTo>
                <a:lnTo>
                  <a:pt x="605" y="1850"/>
                </a:lnTo>
                <a:lnTo>
                  <a:pt x="538" y="1797"/>
                </a:lnTo>
                <a:lnTo>
                  <a:pt x="467" y="1737"/>
                </a:lnTo>
                <a:lnTo>
                  <a:pt x="430" y="1706"/>
                </a:lnTo>
                <a:lnTo>
                  <a:pt x="394" y="1671"/>
                </a:lnTo>
                <a:lnTo>
                  <a:pt x="357" y="1636"/>
                </a:lnTo>
                <a:lnTo>
                  <a:pt x="320" y="1600"/>
                </a:lnTo>
                <a:lnTo>
                  <a:pt x="284" y="1562"/>
                </a:lnTo>
                <a:lnTo>
                  <a:pt x="250" y="1522"/>
                </a:lnTo>
                <a:lnTo>
                  <a:pt x="215" y="1484"/>
                </a:lnTo>
                <a:lnTo>
                  <a:pt x="182" y="1442"/>
                </a:lnTo>
                <a:lnTo>
                  <a:pt x="152" y="1401"/>
                </a:lnTo>
                <a:lnTo>
                  <a:pt x="124" y="1359"/>
                </a:lnTo>
                <a:lnTo>
                  <a:pt x="96" y="1316"/>
                </a:lnTo>
                <a:lnTo>
                  <a:pt x="73" y="1273"/>
                </a:lnTo>
                <a:lnTo>
                  <a:pt x="52" y="1230"/>
                </a:lnTo>
                <a:lnTo>
                  <a:pt x="35" y="1186"/>
                </a:lnTo>
                <a:lnTo>
                  <a:pt x="26" y="1164"/>
                </a:lnTo>
                <a:lnTo>
                  <a:pt x="20" y="1141"/>
                </a:lnTo>
                <a:lnTo>
                  <a:pt x="15" y="1120"/>
                </a:lnTo>
                <a:lnTo>
                  <a:pt x="9" y="1097"/>
                </a:lnTo>
                <a:lnTo>
                  <a:pt x="6" y="1076"/>
                </a:lnTo>
                <a:lnTo>
                  <a:pt x="3" y="1054"/>
                </a:lnTo>
                <a:lnTo>
                  <a:pt x="2" y="1031"/>
                </a:lnTo>
                <a:lnTo>
                  <a:pt x="0" y="1010"/>
                </a:lnTo>
                <a:lnTo>
                  <a:pt x="0" y="1010"/>
                </a:lnTo>
                <a:lnTo>
                  <a:pt x="2" y="987"/>
                </a:lnTo>
                <a:lnTo>
                  <a:pt x="3" y="962"/>
                </a:lnTo>
                <a:lnTo>
                  <a:pt x="6" y="939"/>
                </a:lnTo>
                <a:lnTo>
                  <a:pt x="9" y="917"/>
                </a:lnTo>
                <a:lnTo>
                  <a:pt x="15" y="892"/>
                </a:lnTo>
                <a:lnTo>
                  <a:pt x="20" y="869"/>
                </a:lnTo>
                <a:lnTo>
                  <a:pt x="26" y="846"/>
                </a:lnTo>
                <a:lnTo>
                  <a:pt x="35" y="822"/>
                </a:lnTo>
                <a:lnTo>
                  <a:pt x="52" y="776"/>
                </a:lnTo>
                <a:lnTo>
                  <a:pt x="73" y="730"/>
                </a:lnTo>
                <a:lnTo>
                  <a:pt x="96" y="686"/>
                </a:lnTo>
                <a:lnTo>
                  <a:pt x="124" y="642"/>
                </a:lnTo>
                <a:lnTo>
                  <a:pt x="152" y="597"/>
                </a:lnTo>
                <a:lnTo>
                  <a:pt x="182" y="554"/>
                </a:lnTo>
                <a:lnTo>
                  <a:pt x="215" y="511"/>
                </a:lnTo>
                <a:lnTo>
                  <a:pt x="250" y="471"/>
                </a:lnTo>
                <a:lnTo>
                  <a:pt x="284" y="431"/>
                </a:lnTo>
                <a:lnTo>
                  <a:pt x="320" y="391"/>
                </a:lnTo>
                <a:lnTo>
                  <a:pt x="357" y="354"/>
                </a:lnTo>
                <a:lnTo>
                  <a:pt x="394" y="318"/>
                </a:lnTo>
                <a:lnTo>
                  <a:pt x="430" y="282"/>
                </a:lnTo>
                <a:lnTo>
                  <a:pt x="467" y="249"/>
                </a:lnTo>
                <a:lnTo>
                  <a:pt x="538" y="188"/>
                </a:lnTo>
                <a:lnTo>
                  <a:pt x="605" y="135"/>
                </a:lnTo>
                <a:lnTo>
                  <a:pt x="664" y="87"/>
                </a:lnTo>
                <a:lnTo>
                  <a:pt x="714" y="50"/>
                </a:lnTo>
                <a:lnTo>
                  <a:pt x="752" y="23"/>
                </a:lnTo>
                <a:lnTo>
                  <a:pt x="787" y="0"/>
                </a:lnTo>
                <a:lnTo>
                  <a:pt x="787" y="0"/>
                </a:lnTo>
                <a:close/>
              </a:path>
            </a:pathLst>
          </a:custGeom>
          <a:gradFill rotWithShape="0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3680000" scaled="0"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8" name="Group 7" descr="DNA Strand">
            <a:extLst>
              <a:ext uri="{FF2B5EF4-FFF2-40B4-BE49-F238E27FC236}">
                <a16:creationId xmlns:a16="http://schemas.microsoft.com/office/drawing/2014/main" id="{8A087DEA-DACE-4997-BDE1-6D1F576B6C3B}"/>
              </a:ext>
            </a:extLst>
          </p:cNvPr>
          <p:cNvGrpSpPr/>
          <p:nvPr userDrawn="1"/>
        </p:nvGrpSpPr>
        <p:grpSpPr>
          <a:xfrm>
            <a:off x="3168709" y="228601"/>
            <a:ext cx="2327486" cy="5877074"/>
            <a:chOff x="3168709" y="228601"/>
            <a:chExt cx="2327486" cy="5877074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3AF84A9-1A39-452E-B8C1-ABF484213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712" y="4451627"/>
              <a:ext cx="600197" cy="786553"/>
            </a:xfrm>
            <a:custGeom>
              <a:avLst/>
              <a:gdLst>
                <a:gd name="T0" fmla="*/ 60 w 786"/>
                <a:gd name="T1" fmla="*/ 1068 h 1068"/>
                <a:gd name="T2" fmla="*/ 54 w 786"/>
                <a:gd name="T3" fmla="*/ 1002 h 1068"/>
                <a:gd name="T4" fmla="*/ 56 w 786"/>
                <a:gd name="T5" fmla="*/ 978 h 1068"/>
                <a:gd name="T6" fmla="*/ 60 w 786"/>
                <a:gd name="T7" fmla="*/ 931 h 1068"/>
                <a:gd name="T8" fmla="*/ 67 w 786"/>
                <a:gd name="T9" fmla="*/ 882 h 1068"/>
                <a:gd name="T10" fmla="*/ 86 w 786"/>
                <a:gd name="T11" fmla="*/ 812 h 1068"/>
                <a:gd name="T12" fmla="*/ 122 w 786"/>
                <a:gd name="T13" fmla="*/ 719 h 1068"/>
                <a:gd name="T14" fmla="*/ 169 w 786"/>
                <a:gd name="T15" fmla="*/ 628 h 1068"/>
                <a:gd name="T16" fmla="*/ 225 w 786"/>
                <a:gd name="T17" fmla="*/ 542 h 1068"/>
                <a:gd name="T18" fmla="*/ 286 w 786"/>
                <a:gd name="T19" fmla="*/ 459 h 1068"/>
                <a:gd name="T20" fmla="*/ 352 w 786"/>
                <a:gd name="T21" fmla="*/ 381 h 1068"/>
                <a:gd name="T22" fmla="*/ 421 w 786"/>
                <a:gd name="T23" fmla="*/ 309 h 1068"/>
                <a:gd name="T24" fmla="*/ 488 w 786"/>
                <a:gd name="T25" fmla="*/ 242 h 1068"/>
                <a:gd name="T26" fmla="*/ 616 w 786"/>
                <a:gd name="T27" fmla="*/ 128 h 1068"/>
                <a:gd name="T28" fmla="*/ 719 w 786"/>
                <a:gd name="T29" fmla="*/ 48 h 1068"/>
                <a:gd name="T30" fmla="*/ 786 w 786"/>
                <a:gd name="T31" fmla="*/ 0 h 1068"/>
                <a:gd name="T32" fmla="*/ 752 w 786"/>
                <a:gd name="T33" fmla="*/ 22 h 1068"/>
                <a:gd name="T34" fmla="*/ 663 w 786"/>
                <a:gd name="T35" fmla="*/ 87 h 1068"/>
                <a:gd name="T36" fmla="*/ 537 w 786"/>
                <a:gd name="T37" fmla="*/ 187 h 1068"/>
                <a:gd name="T38" fmla="*/ 430 w 786"/>
                <a:gd name="T39" fmla="*/ 282 h 1068"/>
                <a:gd name="T40" fmla="*/ 357 w 786"/>
                <a:gd name="T41" fmla="*/ 352 h 1068"/>
                <a:gd name="T42" fmla="*/ 284 w 786"/>
                <a:gd name="T43" fmla="*/ 429 h 1068"/>
                <a:gd name="T44" fmla="*/ 215 w 786"/>
                <a:gd name="T45" fmla="*/ 511 h 1068"/>
                <a:gd name="T46" fmla="*/ 152 w 786"/>
                <a:gd name="T47" fmla="*/ 595 h 1068"/>
                <a:gd name="T48" fmla="*/ 96 w 786"/>
                <a:gd name="T49" fmla="*/ 684 h 1068"/>
                <a:gd name="T50" fmla="*/ 52 w 786"/>
                <a:gd name="T51" fmla="*/ 774 h 1068"/>
                <a:gd name="T52" fmla="*/ 26 w 786"/>
                <a:gd name="T53" fmla="*/ 845 h 1068"/>
                <a:gd name="T54" fmla="*/ 14 w 786"/>
                <a:gd name="T55" fmla="*/ 890 h 1068"/>
                <a:gd name="T56" fmla="*/ 6 w 786"/>
                <a:gd name="T57" fmla="*/ 938 h 1068"/>
                <a:gd name="T58" fmla="*/ 1 w 786"/>
                <a:gd name="T59" fmla="*/ 985 h 1068"/>
                <a:gd name="T60" fmla="*/ 0 w 786"/>
                <a:gd name="T61" fmla="*/ 1008 h 1068"/>
                <a:gd name="T62" fmla="*/ 4 w 786"/>
                <a:gd name="T63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6" h="1068">
                  <a:moveTo>
                    <a:pt x="60" y="1068"/>
                  </a:moveTo>
                  <a:lnTo>
                    <a:pt x="60" y="1068"/>
                  </a:lnTo>
                  <a:lnTo>
                    <a:pt x="56" y="1035"/>
                  </a:lnTo>
                  <a:lnTo>
                    <a:pt x="54" y="1002"/>
                  </a:lnTo>
                  <a:lnTo>
                    <a:pt x="54" y="1002"/>
                  </a:lnTo>
                  <a:lnTo>
                    <a:pt x="56" y="978"/>
                  </a:lnTo>
                  <a:lnTo>
                    <a:pt x="57" y="953"/>
                  </a:lnTo>
                  <a:lnTo>
                    <a:pt x="60" y="931"/>
                  </a:lnTo>
                  <a:lnTo>
                    <a:pt x="63" y="906"/>
                  </a:lnTo>
                  <a:lnTo>
                    <a:pt x="67" y="882"/>
                  </a:lnTo>
                  <a:lnTo>
                    <a:pt x="73" y="859"/>
                  </a:lnTo>
                  <a:lnTo>
                    <a:pt x="86" y="812"/>
                  </a:lnTo>
                  <a:lnTo>
                    <a:pt x="103" y="764"/>
                  </a:lnTo>
                  <a:lnTo>
                    <a:pt x="122" y="719"/>
                  </a:lnTo>
                  <a:lnTo>
                    <a:pt x="145" y="674"/>
                  </a:lnTo>
                  <a:lnTo>
                    <a:pt x="169" y="628"/>
                  </a:lnTo>
                  <a:lnTo>
                    <a:pt x="196" y="585"/>
                  </a:lnTo>
                  <a:lnTo>
                    <a:pt x="225" y="542"/>
                  </a:lnTo>
                  <a:lnTo>
                    <a:pt x="255" y="501"/>
                  </a:lnTo>
                  <a:lnTo>
                    <a:pt x="286" y="459"/>
                  </a:lnTo>
                  <a:lnTo>
                    <a:pt x="319" y="419"/>
                  </a:lnTo>
                  <a:lnTo>
                    <a:pt x="352" y="381"/>
                  </a:lnTo>
                  <a:lnTo>
                    <a:pt x="387" y="343"/>
                  </a:lnTo>
                  <a:lnTo>
                    <a:pt x="421" y="309"/>
                  </a:lnTo>
                  <a:lnTo>
                    <a:pt x="455" y="275"/>
                  </a:lnTo>
                  <a:lnTo>
                    <a:pt x="488" y="242"/>
                  </a:lnTo>
                  <a:lnTo>
                    <a:pt x="554" y="181"/>
                  </a:lnTo>
                  <a:lnTo>
                    <a:pt x="616" y="128"/>
                  </a:lnTo>
                  <a:lnTo>
                    <a:pt x="672" y="84"/>
                  </a:lnTo>
                  <a:lnTo>
                    <a:pt x="719" y="48"/>
                  </a:lnTo>
                  <a:lnTo>
                    <a:pt x="755" y="21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52" y="22"/>
                  </a:lnTo>
                  <a:lnTo>
                    <a:pt x="713" y="50"/>
                  </a:lnTo>
                  <a:lnTo>
                    <a:pt x="663" y="87"/>
                  </a:lnTo>
                  <a:lnTo>
                    <a:pt x="604" y="133"/>
                  </a:lnTo>
                  <a:lnTo>
                    <a:pt x="537" y="187"/>
                  </a:lnTo>
                  <a:lnTo>
                    <a:pt x="467" y="247"/>
                  </a:lnTo>
                  <a:lnTo>
                    <a:pt x="430" y="282"/>
                  </a:lnTo>
                  <a:lnTo>
                    <a:pt x="394" y="316"/>
                  </a:lnTo>
                  <a:lnTo>
                    <a:pt x="357" y="352"/>
                  </a:lnTo>
                  <a:lnTo>
                    <a:pt x="319" y="391"/>
                  </a:lnTo>
                  <a:lnTo>
                    <a:pt x="284" y="429"/>
                  </a:lnTo>
                  <a:lnTo>
                    <a:pt x="249" y="469"/>
                  </a:lnTo>
                  <a:lnTo>
                    <a:pt x="215" y="511"/>
                  </a:lnTo>
                  <a:lnTo>
                    <a:pt x="182" y="552"/>
                  </a:lnTo>
                  <a:lnTo>
                    <a:pt x="152" y="595"/>
                  </a:lnTo>
                  <a:lnTo>
                    <a:pt x="123" y="640"/>
                  </a:lnTo>
                  <a:lnTo>
                    <a:pt x="96" y="684"/>
                  </a:lnTo>
                  <a:lnTo>
                    <a:pt x="73" y="730"/>
                  </a:lnTo>
                  <a:lnTo>
                    <a:pt x="52" y="774"/>
                  </a:lnTo>
                  <a:lnTo>
                    <a:pt x="34" y="822"/>
                  </a:lnTo>
                  <a:lnTo>
                    <a:pt x="26" y="845"/>
                  </a:lnTo>
                  <a:lnTo>
                    <a:pt x="20" y="867"/>
                  </a:lnTo>
                  <a:lnTo>
                    <a:pt x="14" y="890"/>
                  </a:lnTo>
                  <a:lnTo>
                    <a:pt x="9" y="915"/>
                  </a:lnTo>
                  <a:lnTo>
                    <a:pt x="6" y="938"/>
                  </a:lnTo>
                  <a:lnTo>
                    <a:pt x="3" y="961"/>
                  </a:lnTo>
                  <a:lnTo>
                    <a:pt x="1" y="985"/>
                  </a:lnTo>
                  <a:lnTo>
                    <a:pt x="0" y="1008"/>
                  </a:lnTo>
                  <a:lnTo>
                    <a:pt x="0" y="1008"/>
                  </a:lnTo>
                  <a:lnTo>
                    <a:pt x="1" y="1038"/>
                  </a:lnTo>
                  <a:lnTo>
                    <a:pt x="4" y="1068"/>
                  </a:lnTo>
                  <a:lnTo>
                    <a:pt x="60" y="10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7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sz="20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7D147F-1BD5-4576-965F-F4096C17580B}"/>
                </a:ext>
              </a:extLst>
            </p:cNvPr>
            <p:cNvGrpSpPr/>
            <p:nvPr userDrawn="1"/>
          </p:nvGrpSpPr>
          <p:grpSpPr>
            <a:xfrm>
              <a:off x="3168709" y="228601"/>
              <a:ext cx="2327486" cy="5877074"/>
              <a:chOff x="3168709" y="228601"/>
              <a:chExt cx="2327486" cy="5877074"/>
            </a:xfrm>
          </p:grpSpPr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0AB62A57-D896-4826-9877-83CAAC94E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711" y="2052487"/>
                <a:ext cx="602488" cy="1460425"/>
              </a:xfrm>
              <a:custGeom>
                <a:avLst/>
                <a:gdLst>
                  <a:gd name="T0" fmla="*/ 787 w 787"/>
                  <a:gd name="T1" fmla="*/ 0 h 1982"/>
                  <a:gd name="T2" fmla="*/ 719 w 787"/>
                  <a:gd name="T3" fmla="*/ 49 h 1982"/>
                  <a:gd name="T4" fmla="*/ 618 w 787"/>
                  <a:gd name="T5" fmla="*/ 129 h 1982"/>
                  <a:gd name="T6" fmla="*/ 489 w 787"/>
                  <a:gd name="T7" fmla="*/ 242 h 1982"/>
                  <a:gd name="T8" fmla="*/ 422 w 787"/>
                  <a:gd name="T9" fmla="*/ 309 h 1982"/>
                  <a:gd name="T10" fmla="*/ 353 w 787"/>
                  <a:gd name="T11" fmla="*/ 382 h 1982"/>
                  <a:gd name="T12" fmla="*/ 287 w 787"/>
                  <a:gd name="T13" fmla="*/ 460 h 1982"/>
                  <a:gd name="T14" fmla="*/ 225 w 787"/>
                  <a:gd name="T15" fmla="*/ 543 h 1982"/>
                  <a:gd name="T16" fmla="*/ 169 w 787"/>
                  <a:gd name="T17" fmla="*/ 630 h 1982"/>
                  <a:gd name="T18" fmla="*/ 124 w 787"/>
                  <a:gd name="T19" fmla="*/ 719 h 1982"/>
                  <a:gd name="T20" fmla="*/ 86 w 787"/>
                  <a:gd name="T21" fmla="*/ 812 h 1982"/>
                  <a:gd name="T22" fmla="*/ 68 w 787"/>
                  <a:gd name="T23" fmla="*/ 884 h 1982"/>
                  <a:gd name="T24" fmla="*/ 61 w 787"/>
                  <a:gd name="T25" fmla="*/ 931 h 1982"/>
                  <a:gd name="T26" fmla="*/ 56 w 787"/>
                  <a:gd name="T27" fmla="*/ 978 h 1982"/>
                  <a:gd name="T28" fmla="*/ 55 w 787"/>
                  <a:gd name="T29" fmla="*/ 1002 h 1982"/>
                  <a:gd name="T30" fmla="*/ 58 w 787"/>
                  <a:gd name="T31" fmla="*/ 1047 h 1982"/>
                  <a:gd name="T32" fmla="*/ 63 w 787"/>
                  <a:gd name="T33" fmla="*/ 1091 h 1982"/>
                  <a:gd name="T34" fmla="*/ 73 w 787"/>
                  <a:gd name="T35" fmla="*/ 1136 h 1982"/>
                  <a:gd name="T36" fmla="*/ 104 w 787"/>
                  <a:gd name="T37" fmla="*/ 1224 h 1982"/>
                  <a:gd name="T38" fmla="*/ 145 w 787"/>
                  <a:gd name="T39" fmla="*/ 1312 h 1982"/>
                  <a:gd name="T40" fmla="*/ 197 w 787"/>
                  <a:gd name="T41" fmla="*/ 1398 h 1982"/>
                  <a:gd name="T42" fmla="*/ 255 w 787"/>
                  <a:gd name="T43" fmla="*/ 1481 h 1982"/>
                  <a:gd name="T44" fmla="*/ 320 w 787"/>
                  <a:gd name="T45" fmla="*/ 1560 h 1982"/>
                  <a:gd name="T46" fmla="*/ 387 w 787"/>
                  <a:gd name="T47" fmla="*/ 1634 h 1982"/>
                  <a:gd name="T48" fmla="*/ 456 w 787"/>
                  <a:gd name="T49" fmla="*/ 1704 h 1982"/>
                  <a:gd name="T50" fmla="*/ 555 w 787"/>
                  <a:gd name="T51" fmla="*/ 1796 h 1982"/>
                  <a:gd name="T52" fmla="*/ 672 w 787"/>
                  <a:gd name="T53" fmla="*/ 1895 h 1982"/>
                  <a:gd name="T54" fmla="*/ 755 w 787"/>
                  <a:gd name="T55" fmla="*/ 1959 h 1982"/>
                  <a:gd name="T56" fmla="*/ 787 w 787"/>
                  <a:gd name="T57" fmla="*/ 1982 h 1982"/>
                  <a:gd name="T58" fmla="*/ 714 w 787"/>
                  <a:gd name="T59" fmla="*/ 1932 h 1982"/>
                  <a:gd name="T60" fmla="*/ 605 w 787"/>
                  <a:gd name="T61" fmla="*/ 1850 h 1982"/>
                  <a:gd name="T62" fmla="*/ 467 w 787"/>
                  <a:gd name="T63" fmla="*/ 1737 h 1982"/>
                  <a:gd name="T64" fmla="*/ 394 w 787"/>
                  <a:gd name="T65" fmla="*/ 1671 h 1982"/>
                  <a:gd name="T66" fmla="*/ 320 w 787"/>
                  <a:gd name="T67" fmla="*/ 1598 h 1982"/>
                  <a:gd name="T68" fmla="*/ 250 w 787"/>
                  <a:gd name="T69" fmla="*/ 1522 h 1982"/>
                  <a:gd name="T70" fmla="*/ 182 w 787"/>
                  <a:gd name="T71" fmla="*/ 1442 h 1982"/>
                  <a:gd name="T72" fmla="*/ 124 w 787"/>
                  <a:gd name="T73" fmla="*/ 1358 h 1982"/>
                  <a:gd name="T74" fmla="*/ 73 w 787"/>
                  <a:gd name="T75" fmla="*/ 1272 h 1982"/>
                  <a:gd name="T76" fmla="*/ 35 w 787"/>
                  <a:gd name="T77" fmla="*/ 1184 h 1982"/>
                  <a:gd name="T78" fmla="*/ 20 w 787"/>
                  <a:gd name="T79" fmla="*/ 1141 h 1982"/>
                  <a:gd name="T80" fmla="*/ 9 w 787"/>
                  <a:gd name="T81" fmla="*/ 1097 h 1982"/>
                  <a:gd name="T82" fmla="*/ 3 w 787"/>
                  <a:gd name="T83" fmla="*/ 1053 h 1982"/>
                  <a:gd name="T84" fmla="*/ 0 w 787"/>
                  <a:gd name="T85" fmla="*/ 1008 h 1982"/>
                  <a:gd name="T86" fmla="*/ 2 w 787"/>
                  <a:gd name="T87" fmla="*/ 985 h 1982"/>
                  <a:gd name="T88" fmla="*/ 6 w 787"/>
                  <a:gd name="T89" fmla="*/ 938 h 1982"/>
                  <a:gd name="T90" fmla="*/ 15 w 787"/>
                  <a:gd name="T91" fmla="*/ 892 h 1982"/>
                  <a:gd name="T92" fmla="*/ 26 w 787"/>
                  <a:gd name="T93" fmla="*/ 845 h 1982"/>
                  <a:gd name="T94" fmla="*/ 52 w 787"/>
                  <a:gd name="T95" fmla="*/ 776 h 1982"/>
                  <a:gd name="T96" fmla="*/ 96 w 787"/>
                  <a:gd name="T97" fmla="*/ 685 h 1982"/>
                  <a:gd name="T98" fmla="*/ 152 w 787"/>
                  <a:gd name="T99" fmla="*/ 596 h 1982"/>
                  <a:gd name="T100" fmla="*/ 215 w 787"/>
                  <a:gd name="T101" fmla="*/ 511 h 1982"/>
                  <a:gd name="T102" fmla="*/ 284 w 787"/>
                  <a:gd name="T103" fmla="*/ 430 h 1982"/>
                  <a:gd name="T104" fmla="*/ 357 w 787"/>
                  <a:gd name="T105" fmla="*/ 354 h 1982"/>
                  <a:gd name="T106" fmla="*/ 430 w 787"/>
                  <a:gd name="T107" fmla="*/ 282 h 1982"/>
                  <a:gd name="T108" fmla="*/ 538 w 787"/>
                  <a:gd name="T109" fmla="*/ 188 h 1982"/>
                  <a:gd name="T110" fmla="*/ 664 w 787"/>
                  <a:gd name="T111" fmla="*/ 87 h 1982"/>
                  <a:gd name="T112" fmla="*/ 752 w 787"/>
                  <a:gd name="T113" fmla="*/ 23 h 1982"/>
                  <a:gd name="T114" fmla="*/ 787 w 787"/>
                  <a:gd name="T115" fmla="*/ 0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87" h="1982">
                    <a:moveTo>
                      <a:pt x="787" y="0"/>
                    </a:moveTo>
                    <a:lnTo>
                      <a:pt x="787" y="0"/>
                    </a:lnTo>
                    <a:lnTo>
                      <a:pt x="755" y="21"/>
                    </a:lnTo>
                    <a:lnTo>
                      <a:pt x="719" y="49"/>
                    </a:lnTo>
                    <a:lnTo>
                      <a:pt x="672" y="84"/>
                    </a:lnTo>
                    <a:lnTo>
                      <a:pt x="618" y="129"/>
                    </a:lnTo>
                    <a:lnTo>
                      <a:pt x="555" y="182"/>
                    </a:lnTo>
                    <a:lnTo>
                      <a:pt x="489" y="242"/>
                    </a:lnTo>
                    <a:lnTo>
                      <a:pt x="456" y="275"/>
                    </a:lnTo>
                    <a:lnTo>
                      <a:pt x="422" y="309"/>
                    </a:lnTo>
                    <a:lnTo>
                      <a:pt x="387" y="345"/>
                    </a:lnTo>
                    <a:lnTo>
                      <a:pt x="353" y="382"/>
                    </a:lnTo>
                    <a:lnTo>
                      <a:pt x="320" y="420"/>
                    </a:lnTo>
                    <a:lnTo>
                      <a:pt x="287" y="460"/>
                    </a:lnTo>
                    <a:lnTo>
                      <a:pt x="255" y="501"/>
                    </a:lnTo>
                    <a:lnTo>
                      <a:pt x="225" y="543"/>
                    </a:lnTo>
                    <a:lnTo>
                      <a:pt x="197" y="586"/>
                    </a:lnTo>
                    <a:lnTo>
                      <a:pt x="169" y="630"/>
                    </a:lnTo>
                    <a:lnTo>
                      <a:pt x="145" y="674"/>
                    </a:lnTo>
                    <a:lnTo>
                      <a:pt x="124" y="719"/>
                    </a:lnTo>
                    <a:lnTo>
                      <a:pt x="104" y="766"/>
                    </a:lnTo>
                    <a:lnTo>
                      <a:pt x="86" y="812"/>
                    </a:lnTo>
                    <a:lnTo>
                      <a:pt x="73" y="859"/>
                    </a:lnTo>
                    <a:lnTo>
                      <a:pt x="68" y="884"/>
                    </a:lnTo>
                    <a:lnTo>
                      <a:pt x="63" y="906"/>
                    </a:lnTo>
                    <a:lnTo>
                      <a:pt x="61" y="931"/>
                    </a:lnTo>
                    <a:lnTo>
                      <a:pt x="58" y="954"/>
                    </a:lnTo>
                    <a:lnTo>
                      <a:pt x="56" y="978"/>
                    </a:lnTo>
                    <a:lnTo>
                      <a:pt x="55" y="1002"/>
                    </a:lnTo>
                    <a:lnTo>
                      <a:pt x="55" y="1002"/>
                    </a:lnTo>
                    <a:lnTo>
                      <a:pt x="56" y="1024"/>
                    </a:lnTo>
                    <a:lnTo>
                      <a:pt x="58" y="1047"/>
                    </a:lnTo>
                    <a:lnTo>
                      <a:pt x="61" y="1070"/>
                    </a:lnTo>
                    <a:lnTo>
                      <a:pt x="63" y="1091"/>
                    </a:lnTo>
                    <a:lnTo>
                      <a:pt x="68" y="1114"/>
                    </a:lnTo>
                    <a:lnTo>
                      <a:pt x="73" y="1136"/>
                    </a:lnTo>
                    <a:lnTo>
                      <a:pt x="86" y="1180"/>
                    </a:lnTo>
                    <a:lnTo>
                      <a:pt x="104" y="1224"/>
                    </a:lnTo>
                    <a:lnTo>
                      <a:pt x="124" y="1269"/>
                    </a:lnTo>
                    <a:lnTo>
                      <a:pt x="145" y="1312"/>
                    </a:lnTo>
                    <a:lnTo>
                      <a:pt x="169" y="1355"/>
                    </a:lnTo>
                    <a:lnTo>
                      <a:pt x="197" y="1398"/>
                    </a:lnTo>
                    <a:lnTo>
                      <a:pt x="225" y="1439"/>
                    </a:lnTo>
                    <a:lnTo>
                      <a:pt x="255" y="1481"/>
                    </a:lnTo>
                    <a:lnTo>
                      <a:pt x="287" y="1519"/>
                    </a:lnTo>
                    <a:lnTo>
                      <a:pt x="320" y="1560"/>
                    </a:lnTo>
                    <a:lnTo>
                      <a:pt x="353" y="1597"/>
                    </a:lnTo>
                    <a:lnTo>
                      <a:pt x="387" y="1634"/>
                    </a:lnTo>
                    <a:lnTo>
                      <a:pt x="422" y="1670"/>
                    </a:lnTo>
                    <a:lnTo>
                      <a:pt x="456" y="1704"/>
                    </a:lnTo>
                    <a:lnTo>
                      <a:pt x="489" y="1736"/>
                    </a:lnTo>
                    <a:lnTo>
                      <a:pt x="555" y="1796"/>
                    </a:lnTo>
                    <a:lnTo>
                      <a:pt x="618" y="1850"/>
                    </a:lnTo>
                    <a:lnTo>
                      <a:pt x="672" y="1895"/>
                    </a:lnTo>
                    <a:lnTo>
                      <a:pt x="719" y="1932"/>
                    </a:lnTo>
                    <a:lnTo>
                      <a:pt x="755" y="1959"/>
                    </a:lnTo>
                    <a:lnTo>
                      <a:pt x="787" y="1982"/>
                    </a:lnTo>
                    <a:lnTo>
                      <a:pt x="787" y="1982"/>
                    </a:lnTo>
                    <a:lnTo>
                      <a:pt x="752" y="1959"/>
                    </a:lnTo>
                    <a:lnTo>
                      <a:pt x="714" y="1932"/>
                    </a:lnTo>
                    <a:lnTo>
                      <a:pt x="664" y="1895"/>
                    </a:lnTo>
                    <a:lnTo>
                      <a:pt x="605" y="1850"/>
                    </a:lnTo>
                    <a:lnTo>
                      <a:pt x="538" y="1797"/>
                    </a:lnTo>
                    <a:lnTo>
                      <a:pt x="467" y="1737"/>
                    </a:lnTo>
                    <a:lnTo>
                      <a:pt x="430" y="1704"/>
                    </a:lnTo>
                    <a:lnTo>
                      <a:pt x="394" y="1671"/>
                    </a:lnTo>
                    <a:lnTo>
                      <a:pt x="357" y="1635"/>
                    </a:lnTo>
                    <a:lnTo>
                      <a:pt x="320" y="1598"/>
                    </a:lnTo>
                    <a:lnTo>
                      <a:pt x="284" y="1561"/>
                    </a:lnTo>
                    <a:lnTo>
                      <a:pt x="250" y="1522"/>
                    </a:lnTo>
                    <a:lnTo>
                      <a:pt x="215" y="1482"/>
                    </a:lnTo>
                    <a:lnTo>
                      <a:pt x="182" y="1442"/>
                    </a:lnTo>
                    <a:lnTo>
                      <a:pt x="152" y="1401"/>
                    </a:lnTo>
                    <a:lnTo>
                      <a:pt x="124" y="1358"/>
                    </a:lnTo>
                    <a:lnTo>
                      <a:pt x="96" y="1316"/>
                    </a:lnTo>
                    <a:lnTo>
                      <a:pt x="73" y="1272"/>
                    </a:lnTo>
                    <a:lnTo>
                      <a:pt x="52" y="1229"/>
                    </a:lnTo>
                    <a:lnTo>
                      <a:pt x="35" y="1184"/>
                    </a:lnTo>
                    <a:lnTo>
                      <a:pt x="26" y="1163"/>
                    </a:lnTo>
                    <a:lnTo>
                      <a:pt x="20" y="1141"/>
                    </a:lnTo>
                    <a:lnTo>
                      <a:pt x="15" y="1118"/>
                    </a:lnTo>
                    <a:lnTo>
                      <a:pt x="9" y="1097"/>
                    </a:lnTo>
                    <a:lnTo>
                      <a:pt x="6" y="1074"/>
                    </a:lnTo>
                    <a:lnTo>
                      <a:pt x="3" y="1053"/>
                    </a:lnTo>
                    <a:lnTo>
                      <a:pt x="2" y="1031"/>
                    </a:lnTo>
                    <a:lnTo>
                      <a:pt x="0" y="1008"/>
                    </a:lnTo>
                    <a:lnTo>
                      <a:pt x="0" y="1008"/>
                    </a:lnTo>
                    <a:lnTo>
                      <a:pt x="2" y="985"/>
                    </a:lnTo>
                    <a:lnTo>
                      <a:pt x="3" y="962"/>
                    </a:lnTo>
                    <a:lnTo>
                      <a:pt x="6" y="938"/>
                    </a:lnTo>
                    <a:lnTo>
                      <a:pt x="9" y="915"/>
                    </a:lnTo>
                    <a:lnTo>
                      <a:pt x="15" y="892"/>
                    </a:lnTo>
                    <a:lnTo>
                      <a:pt x="20" y="868"/>
                    </a:lnTo>
                    <a:lnTo>
                      <a:pt x="26" y="845"/>
                    </a:lnTo>
                    <a:lnTo>
                      <a:pt x="35" y="822"/>
                    </a:lnTo>
                    <a:lnTo>
                      <a:pt x="52" y="776"/>
                    </a:lnTo>
                    <a:lnTo>
                      <a:pt x="73" y="730"/>
                    </a:lnTo>
                    <a:lnTo>
                      <a:pt x="96" y="685"/>
                    </a:lnTo>
                    <a:lnTo>
                      <a:pt x="124" y="640"/>
                    </a:lnTo>
                    <a:lnTo>
                      <a:pt x="152" y="596"/>
                    </a:lnTo>
                    <a:lnTo>
                      <a:pt x="182" y="553"/>
                    </a:lnTo>
                    <a:lnTo>
                      <a:pt x="215" y="511"/>
                    </a:lnTo>
                    <a:lnTo>
                      <a:pt x="250" y="470"/>
                    </a:lnTo>
                    <a:lnTo>
                      <a:pt x="284" y="430"/>
                    </a:lnTo>
                    <a:lnTo>
                      <a:pt x="320" y="391"/>
                    </a:lnTo>
                    <a:lnTo>
                      <a:pt x="357" y="354"/>
                    </a:lnTo>
                    <a:lnTo>
                      <a:pt x="394" y="316"/>
                    </a:lnTo>
                    <a:lnTo>
                      <a:pt x="430" y="282"/>
                    </a:lnTo>
                    <a:lnTo>
                      <a:pt x="467" y="249"/>
                    </a:lnTo>
                    <a:lnTo>
                      <a:pt x="538" y="188"/>
                    </a:lnTo>
                    <a:lnTo>
                      <a:pt x="605" y="133"/>
                    </a:lnTo>
                    <a:lnTo>
                      <a:pt x="664" y="87"/>
                    </a:lnTo>
                    <a:lnTo>
                      <a:pt x="714" y="50"/>
                    </a:lnTo>
                    <a:lnTo>
                      <a:pt x="752" y="23"/>
                    </a:lnTo>
                    <a:lnTo>
                      <a:pt x="787" y="0"/>
                    </a:lnTo>
                    <a:lnTo>
                      <a:pt x="7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74400"/>
                  </a:gs>
                  <a:gs pos="100000">
                    <a:srgbClr val="202000"/>
                  </a:gs>
                </a:gsLst>
                <a:lin ang="13680000" scaled="0"/>
              </a:gradFill>
              <a:ln w="9525">
                <a:noFill/>
                <a:prstDash val="sysDash"/>
                <a:miter lim="800000"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400" b="1" dirty="0">
                  <a:solidFill>
                    <a:srgbClr val="FFFFFF"/>
                  </a:solidFill>
                  <a:latin typeface="Arial Narrow" pitchFamily="112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5D8DF8-0CA4-4E1B-AB61-F9E65EEF9AA8}"/>
                  </a:ext>
                </a:extLst>
              </p:cNvPr>
              <p:cNvGrpSpPr/>
              <p:nvPr userDrawn="1"/>
            </p:nvGrpSpPr>
            <p:grpSpPr>
              <a:xfrm>
                <a:off x="3168709" y="228601"/>
                <a:ext cx="2327486" cy="5877074"/>
                <a:chOff x="3168709" y="228601"/>
                <a:chExt cx="2327486" cy="5877074"/>
              </a:xfrm>
            </p:grpSpPr>
            <p:grpSp>
              <p:nvGrpSpPr>
                <p:cNvPr id="17" name="Group 95">
                  <a:extLst>
                    <a:ext uri="{FF2B5EF4-FFF2-40B4-BE49-F238E27FC236}">
                      <a16:creationId xmlns:a16="http://schemas.microsoft.com/office/drawing/2014/main" id="{A8C955EF-1518-4662-8EC1-9BA4F1222378}"/>
                    </a:ext>
                  </a:extLst>
                </p:cNvPr>
                <p:cNvGrpSpPr/>
                <p:nvPr/>
              </p:nvGrpSpPr>
              <p:grpSpPr>
                <a:xfrm rot="16200000">
                  <a:off x="2865684" y="869627"/>
                  <a:ext cx="1208553" cy="602503"/>
                  <a:chOff x="3981736" y="2443194"/>
                  <a:chExt cx="1065822" cy="531347"/>
                </a:xfrm>
              </p:grpSpPr>
              <p:sp>
                <p:nvSpPr>
                  <p:cNvPr id="60" name="Freeform 23">
                    <a:extLst>
                      <a:ext uri="{FF2B5EF4-FFF2-40B4-BE49-F238E27FC236}">
                        <a16:creationId xmlns:a16="http://schemas.microsoft.com/office/drawing/2014/main" id="{6D6B73A8-FA90-4BAE-B5F5-80C84812F2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4032697" y="2392244"/>
                    <a:ext cx="531336" cy="633258"/>
                  </a:xfrm>
                  <a:custGeom>
                    <a:avLst/>
                    <a:gdLst>
                      <a:gd name="T0" fmla="*/ 56 w 787"/>
                      <a:gd name="T1" fmla="*/ 0 h 974"/>
                      <a:gd name="T2" fmla="*/ 0 w 787"/>
                      <a:gd name="T3" fmla="*/ 0 h 974"/>
                      <a:gd name="T4" fmla="*/ 0 w 787"/>
                      <a:gd name="T5" fmla="*/ 0 h 974"/>
                      <a:gd name="T6" fmla="*/ 0 w 787"/>
                      <a:gd name="T7" fmla="*/ 1 h 974"/>
                      <a:gd name="T8" fmla="*/ 0 w 787"/>
                      <a:gd name="T9" fmla="*/ 1 h 974"/>
                      <a:gd name="T10" fmla="*/ 2 w 787"/>
                      <a:gd name="T11" fmla="*/ 23 h 974"/>
                      <a:gd name="T12" fmla="*/ 3 w 787"/>
                      <a:gd name="T13" fmla="*/ 44 h 974"/>
                      <a:gd name="T14" fmla="*/ 6 w 787"/>
                      <a:gd name="T15" fmla="*/ 67 h 974"/>
                      <a:gd name="T16" fmla="*/ 9 w 787"/>
                      <a:gd name="T17" fmla="*/ 89 h 974"/>
                      <a:gd name="T18" fmla="*/ 15 w 787"/>
                      <a:gd name="T19" fmla="*/ 111 h 974"/>
                      <a:gd name="T20" fmla="*/ 20 w 787"/>
                      <a:gd name="T21" fmla="*/ 133 h 974"/>
                      <a:gd name="T22" fmla="*/ 26 w 787"/>
                      <a:gd name="T23" fmla="*/ 154 h 974"/>
                      <a:gd name="T24" fmla="*/ 35 w 787"/>
                      <a:gd name="T25" fmla="*/ 177 h 974"/>
                      <a:gd name="T26" fmla="*/ 52 w 787"/>
                      <a:gd name="T27" fmla="*/ 220 h 974"/>
                      <a:gd name="T28" fmla="*/ 73 w 787"/>
                      <a:gd name="T29" fmla="*/ 265 h 974"/>
                      <a:gd name="T30" fmla="*/ 96 w 787"/>
                      <a:gd name="T31" fmla="*/ 308 h 974"/>
                      <a:gd name="T32" fmla="*/ 124 w 787"/>
                      <a:gd name="T33" fmla="*/ 351 h 974"/>
                      <a:gd name="T34" fmla="*/ 152 w 787"/>
                      <a:gd name="T35" fmla="*/ 392 h 974"/>
                      <a:gd name="T36" fmla="*/ 182 w 787"/>
                      <a:gd name="T37" fmla="*/ 434 h 974"/>
                      <a:gd name="T38" fmla="*/ 215 w 787"/>
                      <a:gd name="T39" fmla="*/ 474 h 974"/>
                      <a:gd name="T40" fmla="*/ 250 w 787"/>
                      <a:gd name="T41" fmla="*/ 514 h 974"/>
                      <a:gd name="T42" fmla="*/ 284 w 787"/>
                      <a:gd name="T43" fmla="*/ 553 h 974"/>
                      <a:gd name="T44" fmla="*/ 320 w 787"/>
                      <a:gd name="T45" fmla="*/ 591 h 974"/>
                      <a:gd name="T46" fmla="*/ 357 w 787"/>
                      <a:gd name="T47" fmla="*/ 627 h 974"/>
                      <a:gd name="T48" fmla="*/ 394 w 787"/>
                      <a:gd name="T49" fmla="*/ 663 h 974"/>
                      <a:gd name="T50" fmla="*/ 430 w 787"/>
                      <a:gd name="T51" fmla="*/ 697 h 974"/>
                      <a:gd name="T52" fmla="*/ 467 w 787"/>
                      <a:gd name="T53" fmla="*/ 729 h 974"/>
                      <a:gd name="T54" fmla="*/ 538 w 787"/>
                      <a:gd name="T55" fmla="*/ 789 h 974"/>
                      <a:gd name="T56" fmla="*/ 605 w 787"/>
                      <a:gd name="T57" fmla="*/ 842 h 974"/>
                      <a:gd name="T58" fmla="*/ 664 w 787"/>
                      <a:gd name="T59" fmla="*/ 888 h 974"/>
                      <a:gd name="T60" fmla="*/ 714 w 787"/>
                      <a:gd name="T61" fmla="*/ 924 h 974"/>
                      <a:gd name="T62" fmla="*/ 752 w 787"/>
                      <a:gd name="T63" fmla="*/ 951 h 974"/>
                      <a:gd name="T64" fmla="*/ 787 w 787"/>
                      <a:gd name="T65" fmla="*/ 974 h 974"/>
                      <a:gd name="T66" fmla="*/ 787 w 787"/>
                      <a:gd name="T67" fmla="*/ 974 h 974"/>
                      <a:gd name="T68" fmla="*/ 755 w 787"/>
                      <a:gd name="T69" fmla="*/ 951 h 974"/>
                      <a:gd name="T70" fmla="*/ 719 w 787"/>
                      <a:gd name="T71" fmla="*/ 924 h 974"/>
                      <a:gd name="T72" fmla="*/ 674 w 787"/>
                      <a:gd name="T73" fmla="*/ 888 h 974"/>
                      <a:gd name="T74" fmla="*/ 618 w 787"/>
                      <a:gd name="T75" fmla="*/ 843 h 974"/>
                      <a:gd name="T76" fmla="*/ 558 w 787"/>
                      <a:gd name="T77" fmla="*/ 790 h 974"/>
                      <a:gd name="T78" fmla="*/ 492 w 787"/>
                      <a:gd name="T79" fmla="*/ 730 h 974"/>
                      <a:gd name="T80" fmla="*/ 457 w 787"/>
                      <a:gd name="T81" fmla="*/ 697 h 974"/>
                      <a:gd name="T82" fmla="*/ 423 w 787"/>
                      <a:gd name="T83" fmla="*/ 664 h 974"/>
                      <a:gd name="T84" fmla="*/ 389 w 787"/>
                      <a:gd name="T85" fmla="*/ 629 h 974"/>
                      <a:gd name="T86" fmla="*/ 356 w 787"/>
                      <a:gd name="T87" fmla="*/ 591 h 974"/>
                      <a:gd name="T88" fmla="*/ 323 w 787"/>
                      <a:gd name="T89" fmla="*/ 554 h 974"/>
                      <a:gd name="T90" fmla="*/ 290 w 787"/>
                      <a:gd name="T91" fmla="*/ 515 h 974"/>
                      <a:gd name="T92" fmla="*/ 258 w 787"/>
                      <a:gd name="T93" fmla="*/ 475 h 974"/>
                      <a:gd name="T94" fmla="*/ 228 w 787"/>
                      <a:gd name="T95" fmla="*/ 435 h 974"/>
                      <a:gd name="T96" fmla="*/ 200 w 787"/>
                      <a:gd name="T97" fmla="*/ 394 h 974"/>
                      <a:gd name="T98" fmla="*/ 172 w 787"/>
                      <a:gd name="T99" fmla="*/ 351 h 974"/>
                      <a:gd name="T100" fmla="*/ 148 w 787"/>
                      <a:gd name="T101" fmla="*/ 308 h 974"/>
                      <a:gd name="T102" fmla="*/ 125 w 787"/>
                      <a:gd name="T103" fmla="*/ 265 h 974"/>
                      <a:gd name="T104" fmla="*/ 105 w 787"/>
                      <a:gd name="T105" fmla="*/ 222 h 974"/>
                      <a:gd name="T106" fmla="*/ 89 w 787"/>
                      <a:gd name="T107" fmla="*/ 177 h 974"/>
                      <a:gd name="T108" fmla="*/ 75 w 787"/>
                      <a:gd name="T109" fmla="*/ 133 h 974"/>
                      <a:gd name="T110" fmla="*/ 69 w 787"/>
                      <a:gd name="T111" fmla="*/ 110 h 974"/>
                      <a:gd name="T112" fmla="*/ 65 w 787"/>
                      <a:gd name="T113" fmla="*/ 89 h 974"/>
                      <a:gd name="T114" fmla="*/ 61 w 787"/>
                      <a:gd name="T115" fmla="*/ 66 h 974"/>
                      <a:gd name="T116" fmla="*/ 58 w 787"/>
                      <a:gd name="T117" fmla="*/ 44 h 974"/>
                      <a:gd name="T118" fmla="*/ 56 w 787"/>
                      <a:gd name="T119" fmla="*/ 23 h 974"/>
                      <a:gd name="T120" fmla="*/ 56 w 787"/>
                      <a:gd name="T121" fmla="*/ 0 h 974"/>
                      <a:gd name="T122" fmla="*/ 56 w 787"/>
                      <a:gd name="T123" fmla="*/ 0 h 9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787" h="974">
                        <a:moveTo>
                          <a:pt x="56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2" y="23"/>
                        </a:lnTo>
                        <a:lnTo>
                          <a:pt x="3" y="44"/>
                        </a:lnTo>
                        <a:lnTo>
                          <a:pt x="6" y="67"/>
                        </a:lnTo>
                        <a:lnTo>
                          <a:pt x="9" y="89"/>
                        </a:lnTo>
                        <a:lnTo>
                          <a:pt x="15" y="111"/>
                        </a:lnTo>
                        <a:lnTo>
                          <a:pt x="20" y="133"/>
                        </a:lnTo>
                        <a:lnTo>
                          <a:pt x="26" y="154"/>
                        </a:lnTo>
                        <a:lnTo>
                          <a:pt x="35" y="177"/>
                        </a:lnTo>
                        <a:lnTo>
                          <a:pt x="52" y="220"/>
                        </a:lnTo>
                        <a:lnTo>
                          <a:pt x="73" y="265"/>
                        </a:lnTo>
                        <a:lnTo>
                          <a:pt x="96" y="308"/>
                        </a:lnTo>
                        <a:lnTo>
                          <a:pt x="124" y="351"/>
                        </a:lnTo>
                        <a:lnTo>
                          <a:pt x="152" y="392"/>
                        </a:lnTo>
                        <a:lnTo>
                          <a:pt x="182" y="434"/>
                        </a:lnTo>
                        <a:lnTo>
                          <a:pt x="215" y="474"/>
                        </a:lnTo>
                        <a:lnTo>
                          <a:pt x="250" y="514"/>
                        </a:lnTo>
                        <a:lnTo>
                          <a:pt x="284" y="553"/>
                        </a:lnTo>
                        <a:lnTo>
                          <a:pt x="320" y="591"/>
                        </a:lnTo>
                        <a:lnTo>
                          <a:pt x="357" y="627"/>
                        </a:lnTo>
                        <a:lnTo>
                          <a:pt x="394" y="663"/>
                        </a:lnTo>
                        <a:lnTo>
                          <a:pt x="430" y="697"/>
                        </a:lnTo>
                        <a:lnTo>
                          <a:pt x="467" y="729"/>
                        </a:lnTo>
                        <a:lnTo>
                          <a:pt x="538" y="789"/>
                        </a:lnTo>
                        <a:lnTo>
                          <a:pt x="605" y="842"/>
                        </a:lnTo>
                        <a:lnTo>
                          <a:pt x="664" y="888"/>
                        </a:lnTo>
                        <a:lnTo>
                          <a:pt x="714" y="924"/>
                        </a:lnTo>
                        <a:lnTo>
                          <a:pt x="752" y="951"/>
                        </a:lnTo>
                        <a:lnTo>
                          <a:pt x="787" y="974"/>
                        </a:lnTo>
                        <a:lnTo>
                          <a:pt x="787" y="974"/>
                        </a:lnTo>
                        <a:lnTo>
                          <a:pt x="755" y="951"/>
                        </a:lnTo>
                        <a:lnTo>
                          <a:pt x="719" y="924"/>
                        </a:lnTo>
                        <a:lnTo>
                          <a:pt x="674" y="888"/>
                        </a:lnTo>
                        <a:lnTo>
                          <a:pt x="618" y="843"/>
                        </a:lnTo>
                        <a:lnTo>
                          <a:pt x="558" y="790"/>
                        </a:lnTo>
                        <a:lnTo>
                          <a:pt x="492" y="730"/>
                        </a:lnTo>
                        <a:lnTo>
                          <a:pt x="457" y="697"/>
                        </a:lnTo>
                        <a:lnTo>
                          <a:pt x="423" y="664"/>
                        </a:lnTo>
                        <a:lnTo>
                          <a:pt x="389" y="629"/>
                        </a:lnTo>
                        <a:lnTo>
                          <a:pt x="356" y="591"/>
                        </a:lnTo>
                        <a:lnTo>
                          <a:pt x="323" y="554"/>
                        </a:lnTo>
                        <a:lnTo>
                          <a:pt x="290" y="515"/>
                        </a:lnTo>
                        <a:lnTo>
                          <a:pt x="258" y="475"/>
                        </a:lnTo>
                        <a:lnTo>
                          <a:pt x="228" y="435"/>
                        </a:lnTo>
                        <a:lnTo>
                          <a:pt x="200" y="394"/>
                        </a:lnTo>
                        <a:lnTo>
                          <a:pt x="172" y="351"/>
                        </a:lnTo>
                        <a:lnTo>
                          <a:pt x="148" y="308"/>
                        </a:lnTo>
                        <a:lnTo>
                          <a:pt x="125" y="265"/>
                        </a:lnTo>
                        <a:lnTo>
                          <a:pt x="105" y="222"/>
                        </a:lnTo>
                        <a:lnTo>
                          <a:pt x="89" y="177"/>
                        </a:lnTo>
                        <a:lnTo>
                          <a:pt x="75" y="133"/>
                        </a:lnTo>
                        <a:lnTo>
                          <a:pt x="69" y="110"/>
                        </a:lnTo>
                        <a:lnTo>
                          <a:pt x="65" y="89"/>
                        </a:lnTo>
                        <a:lnTo>
                          <a:pt x="61" y="66"/>
                        </a:lnTo>
                        <a:lnTo>
                          <a:pt x="58" y="44"/>
                        </a:lnTo>
                        <a:lnTo>
                          <a:pt x="56" y="2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720000" scaled="0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endParaRPr lang="en-US" dirty="0"/>
                  </a:p>
                </p:txBody>
              </p:sp>
              <p:sp>
                <p:nvSpPr>
                  <p:cNvPr id="61" name="Rectangle 22">
                    <a:extLst>
                      <a:ext uri="{FF2B5EF4-FFF2-40B4-BE49-F238E27FC236}">
                        <a16:creationId xmlns:a16="http://schemas.microsoft.com/office/drawing/2014/main" id="{2A1D8445-8B43-4DA7-AE68-AAF359C4A9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809161" y="2243182"/>
                    <a:ext cx="38386" cy="43840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5400000" scaled="0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endParaRPr lang="en-US" dirty="0"/>
                  </a:p>
                </p:txBody>
              </p:sp>
            </p:grpSp>
            <p:sp>
              <p:nvSpPr>
                <p:cNvPr id="32" name="Freeform 28">
                  <a:extLst>
                    <a:ext uri="{FF2B5EF4-FFF2-40B4-BE49-F238E27FC236}">
                      <a16:creationId xmlns:a16="http://schemas.microsoft.com/office/drawing/2014/main" id="{A3BC7496-D629-4C1F-875A-AD323A8DC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670" y="228601"/>
                  <a:ext cx="600197" cy="788761"/>
                </a:xfrm>
                <a:custGeom>
                  <a:avLst/>
                  <a:gdLst>
                    <a:gd name="T0" fmla="*/ 726 w 786"/>
                    <a:gd name="T1" fmla="*/ 0 h 1070"/>
                    <a:gd name="T2" fmla="*/ 732 w 786"/>
                    <a:gd name="T3" fmla="*/ 67 h 1070"/>
                    <a:gd name="T4" fmla="*/ 730 w 786"/>
                    <a:gd name="T5" fmla="*/ 90 h 1070"/>
                    <a:gd name="T6" fmla="*/ 726 w 786"/>
                    <a:gd name="T7" fmla="*/ 139 h 1070"/>
                    <a:gd name="T8" fmla="*/ 719 w 786"/>
                    <a:gd name="T9" fmla="*/ 186 h 1070"/>
                    <a:gd name="T10" fmla="*/ 700 w 786"/>
                    <a:gd name="T11" fmla="*/ 256 h 1070"/>
                    <a:gd name="T12" fmla="*/ 664 w 786"/>
                    <a:gd name="T13" fmla="*/ 349 h 1070"/>
                    <a:gd name="T14" fmla="*/ 617 w 786"/>
                    <a:gd name="T15" fmla="*/ 440 h 1070"/>
                    <a:gd name="T16" fmla="*/ 561 w 786"/>
                    <a:gd name="T17" fmla="*/ 526 h 1070"/>
                    <a:gd name="T18" fmla="*/ 500 w 786"/>
                    <a:gd name="T19" fmla="*/ 609 h 1070"/>
                    <a:gd name="T20" fmla="*/ 434 w 786"/>
                    <a:gd name="T21" fmla="*/ 687 h 1070"/>
                    <a:gd name="T22" fmla="*/ 365 w 786"/>
                    <a:gd name="T23" fmla="*/ 760 h 1070"/>
                    <a:gd name="T24" fmla="*/ 298 w 786"/>
                    <a:gd name="T25" fmla="*/ 826 h 1070"/>
                    <a:gd name="T26" fmla="*/ 170 w 786"/>
                    <a:gd name="T27" fmla="*/ 940 h 1070"/>
                    <a:gd name="T28" fmla="*/ 67 w 786"/>
                    <a:gd name="T29" fmla="*/ 1021 h 1070"/>
                    <a:gd name="T30" fmla="*/ 0 w 786"/>
                    <a:gd name="T31" fmla="*/ 1070 h 1070"/>
                    <a:gd name="T32" fmla="*/ 34 w 786"/>
                    <a:gd name="T33" fmla="*/ 1047 h 1070"/>
                    <a:gd name="T34" fmla="*/ 123 w 786"/>
                    <a:gd name="T35" fmla="*/ 982 h 1070"/>
                    <a:gd name="T36" fmla="*/ 249 w 786"/>
                    <a:gd name="T37" fmla="*/ 882 h 1070"/>
                    <a:gd name="T38" fmla="*/ 356 w 786"/>
                    <a:gd name="T39" fmla="*/ 788 h 1070"/>
                    <a:gd name="T40" fmla="*/ 429 w 786"/>
                    <a:gd name="T41" fmla="*/ 716 h 1070"/>
                    <a:gd name="T42" fmla="*/ 502 w 786"/>
                    <a:gd name="T43" fmla="*/ 639 h 1070"/>
                    <a:gd name="T44" fmla="*/ 571 w 786"/>
                    <a:gd name="T45" fmla="*/ 559 h 1070"/>
                    <a:gd name="T46" fmla="*/ 634 w 786"/>
                    <a:gd name="T47" fmla="*/ 473 h 1070"/>
                    <a:gd name="T48" fmla="*/ 690 w 786"/>
                    <a:gd name="T49" fmla="*/ 384 h 1070"/>
                    <a:gd name="T50" fmla="*/ 735 w 786"/>
                    <a:gd name="T51" fmla="*/ 294 h 1070"/>
                    <a:gd name="T52" fmla="*/ 760 w 786"/>
                    <a:gd name="T53" fmla="*/ 223 h 1070"/>
                    <a:gd name="T54" fmla="*/ 772 w 786"/>
                    <a:gd name="T55" fmla="*/ 178 h 1070"/>
                    <a:gd name="T56" fmla="*/ 780 w 786"/>
                    <a:gd name="T57" fmla="*/ 130 h 1070"/>
                    <a:gd name="T58" fmla="*/ 786 w 786"/>
                    <a:gd name="T59" fmla="*/ 83 h 1070"/>
                    <a:gd name="T60" fmla="*/ 786 w 786"/>
                    <a:gd name="T61" fmla="*/ 60 h 1070"/>
                    <a:gd name="T62" fmla="*/ 782 w 786"/>
                    <a:gd name="T63" fmla="*/ 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86" h="1070">
                      <a:moveTo>
                        <a:pt x="726" y="0"/>
                      </a:moveTo>
                      <a:lnTo>
                        <a:pt x="726" y="0"/>
                      </a:lnTo>
                      <a:lnTo>
                        <a:pt x="730" y="33"/>
                      </a:lnTo>
                      <a:lnTo>
                        <a:pt x="732" y="67"/>
                      </a:lnTo>
                      <a:lnTo>
                        <a:pt x="732" y="67"/>
                      </a:lnTo>
                      <a:lnTo>
                        <a:pt x="730" y="90"/>
                      </a:lnTo>
                      <a:lnTo>
                        <a:pt x="729" y="115"/>
                      </a:lnTo>
                      <a:lnTo>
                        <a:pt x="726" y="139"/>
                      </a:lnTo>
                      <a:lnTo>
                        <a:pt x="723" y="162"/>
                      </a:lnTo>
                      <a:lnTo>
                        <a:pt x="719" y="186"/>
                      </a:lnTo>
                      <a:lnTo>
                        <a:pt x="713" y="209"/>
                      </a:lnTo>
                      <a:lnTo>
                        <a:pt x="700" y="256"/>
                      </a:lnTo>
                      <a:lnTo>
                        <a:pt x="683" y="304"/>
                      </a:lnTo>
                      <a:lnTo>
                        <a:pt x="664" y="349"/>
                      </a:lnTo>
                      <a:lnTo>
                        <a:pt x="641" y="395"/>
                      </a:lnTo>
                      <a:lnTo>
                        <a:pt x="617" y="440"/>
                      </a:lnTo>
                      <a:lnTo>
                        <a:pt x="590" y="483"/>
                      </a:lnTo>
                      <a:lnTo>
                        <a:pt x="561" y="526"/>
                      </a:lnTo>
                      <a:lnTo>
                        <a:pt x="531" y="569"/>
                      </a:lnTo>
                      <a:lnTo>
                        <a:pt x="500" y="609"/>
                      </a:lnTo>
                      <a:lnTo>
                        <a:pt x="467" y="649"/>
                      </a:lnTo>
                      <a:lnTo>
                        <a:pt x="434" y="687"/>
                      </a:lnTo>
                      <a:lnTo>
                        <a:pt x="399" y="725"/>
                      </a:lnTo>
                      <a:lnTo>
                        <a:pt x="365" y="760"/>
                      </a:lnTo>
                      <a:lnTo>
                        <a:pt x="332" y="795"/>
                      </a:lnTo>
                      <a:lnTo>
                        <a:pt x="298" y="826"/>
                      </a:lnTo>
                      <a:lnTo>
                        <a:pt x="232" y="887"/>
                      </a:lnTo>
                      <a:lnTo>
                        <a:pt x="170" y="940"/>
                      </a:lnTo>
                      <a:lnTo>
                        <a:pt x="114" y="985"/>
                      </a:lnTo>
                      <a:lnTo>
                        <a:pt x="67" y="1021"/>
                      </a:lnTo>
                      <a:lnTo>
                        <a:pt x="31" y="1047"/>
                      </a:lnTo>
                      <a:lnTo>
                        <a:pt x="0" y="1070"/>
                      </a:lnTo>
                      <a:lnTo>
                        <a:pt x="0" y="1070"/>
                      </a:lnTo>
                      <a:lnTo>
                        <a:pt x="34" y="1047"/>
                      </a:lnTo>
                      <a:lnTo>
                        <a:pt x="73" y="1020"/>
                      </a:lnTo>
                      <a:lnTo>
                        <a:pt x="123" y="982"/>
                      </a:lnTo>
                      <a:lnTo>
                        <a:pt x="182" y="937"/>
                      </a:lnTo>
                      <a:lnTo>
                        <a:pt x="249" y="882"/>
                      </a:lnTo>
                      <a:lnTo>
                        <a:pt x="319" y="821"/>
                      </a:lnTo>
                      <a:lnTo>
                        <a:pt x="356" y="788"/>
                      </a:lnTo>
                      <a:lnTo>
                        <a:pt x="394" y="752"/>
                      </a:lnTo>
                      <a:lnTo>
                        <a:pt x="429" y="716"/>
                      </a:lnTo>
                      <a:lnTo>
                        <a:pt x="467" y="679"/>
                      </a:lnTo>
                      <a:lnTo>
                        <a:pt x="502" y="639"/>
                      </a:lnTo>
                      <a:lnTo>
                        <a:pt x="537" y="599"/>
                      </a:lnTo>
                      <a:lnTo>
                        <a:pt x="571" y="559"/>
                      </a:lnTo>
                      <a:lnTo>
                        <a:pt x="604" y="516"/>
                      </a:lnTo>
                      <a:lnTo>
                        <a:pt x="634" y="473"/>
                      </a:lnTo>
                      <a:lnTo>
                        <a:pt x="663" y="428"/>
                      </a:lnTo>
                      <a:lnTo>
                        <a:pt x="690" y="384"/>
                      </a:lnTo>
                      <a:lnTo>
                        <a:pt x="713" y="339"/>
                      </a:lnTo>
                      <a:lnTo>
                        <a:pt x="735" y="294"/>
                      </a:lnTo>
                      <a:lnTo>
                        <a:pt x="752" y="248"/>
                      </a:lnTo>
                      <a:lnTo>
                        <a:pt x="760" y="223"/>
                      </a:lnTo>
                      <a:lnTo>
                        <a:pt x="766" y="201"/>
                      </a:lnTo>
                      <a:lnTo>
                        <a:pt x="772" y="178"/>
                      </a:lnTo>
                      <a:lnTo>
                        <a:pt x="777" y="155"/>
                      </a:lnTo>
                      <a:lnTo>
                        <a:pt x="780" y="130"/>
                      </a:lnTo>
                      <a:lnTo>
                        <a:pt x="783" y="107"/>
                      </a:lnTo>
                      <a:lnTo>
                        <a:pt x="786" y="83"/>
                      </a:lnTo>
                      <a:lnTo>
                        <a:pt x="786" y="60"/>
                      </a:lnTo>
                      <a:lnTo>
                        <a:pt x="786" y="60"/>
                      </a:lnTo>
                      <a:lnTo>
                        <a:pt x="785" y="30"/>
                      </a:lnTo>
                      <a:lnTo>
                        <a:pt x="782" y="0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prstDash val="sysDash"/>
                  <a:miter lim="800000"/>
                  <a:headEnd/>
                  <a:tailEnd/>
                </a:ln>
              </p:spPr>
              <p:txBody>
                <a:bodyPr lIns="18288" tIns="18288" rIns="18288" bIns="18288" anchor="ctr" anchorCtr="1"/>
                <a:lstStyle/>
                <a:p>
                  <a:pPr algn="ctr">
                    <a:lnSpc>
                      <a:spcPct val="85000"/>
                    </a:lnSpc>
                    <a:spcBef>
                      <a:spcPct val="20000"/>
                    </a:spcBef>
                  </a:pPr>
                  <a:endParaRPr lang="en-US" dirty="0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1E42E5F-6F91-4888-95BA-5F56F80F0A36}"/>
                    </a:ext>
                  </a:extLst>
                </p:cNvPr>
                <p:cNvGrpSpPr/>
                <p:nvPr userDrawn="1"/>
              </p:nvGrpSpPr>
              <p:grpSpPr>
                <a:xfrm>
                  <a:off x="3168711" y="231929"/>
                  <a:ext cx="2327484" cy="5873746"/>
                  <a:chOff x="3168711" y="231929"/>
                  <a:chExt cx="2327484" cy="5873746"/>
                </a:xfrm>
              </p:grpSpPr>
              <p:grpSp>
                <p:nvGrpSpPr>
                  <p:cNvPr id="13" name="Group 100">
                    <a:extLst>
                      <a:ext uri="{FF2B5EF4-FFF2-40B4-BE49-F238E27FC236}">
                        <a16:creationId xmlns:a16="http://schemas.microsoft.com/office/drawing/2014/main" id="{54F323CB-1A1C-43D6-9DB6-9E294FC7421B}"/>
                      </a:ext>
                    </a:extLst>
                  </p:cNvPr>
                  <p:cNvGrpSpPr/>
                  <p:nvPr/>
                </p:nvGrpSpPr>
                <p:grpSpPr>
                  <a:xfrm>
                    <a:off x="3168713" y="2311687"/>
                    <a:ext cx="2327481" cy="2620368"/>
                    <a:chOff x="3765550" y="4460875"/>
                    <a:chExt cx="1612901" cy="1882775"/>
                  </a:xfrm>
                </p:grpSpPr>
                <p:sp>
                  <p:nvSpPr>
                    <p:cNvPr id="62" name="Freeform 6">
                      <a:extLst>
                        <a:ext uri="{FF2B5EF4-FFF2-40B4-BE49-F238E27FC236}">
                          <a16:creationId xmlns:a16="http://schemas.microsoft.com/office/drawing/2014/main" id="{17276671-2C71-4C05-B156-F79F31F67C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5550" y="4460875"/>
                      <a:ext cx="1600200" cy="1868488"/>
                    </a:xfrm>
                    <a:custGeom>
                      <a:avLst/>
                      <a:gdLst>
                        <a:gd name="T0" fmla="*/ 3021 w 3023"/>
                        <a:gd name="T1" fmla="*/ 3504 h 3533"/>
                        <a:gd name="T2" fmla="*/ 3005 w 3023"/>
                        <a:gd name="T3" fmla="*/ 3410 h 3533"/>
                        <a:gd name="T4" fmla="*/ 2968 w 3023"/>
                        <a:gd name="T5" fmla="*/ 3291 h 3533"/>
                        <a:gd name="T6" fmla="*/ 2930 w 3023"/>
                        <a:gd name="T7" fmla="*/ 3203 h 3533"/>
                        <a:gd name="T8" fmla="*/ 2875 w 3023"/>
                        <a:gd name="T9" fmla="*/ 3106 h 3533"/>
                        <a:gd name="T10" fmla="*/ 2802 w 3023"/>
                        <a:gd name="T11" fmla="*/ 2997 h 3533"/>
                        <a:gd name="T12" fmla="*/ 2708 w 3023"/>
                        <a:gd name="T13" fmla="*/ 2880 h 3533"/>
                        <a:gd name="T14" fmla="*/ 2589 w 3023"/>
                        <a:gd name="T15" fmla="*/ 2754 h 3533"/>
                        <a:gd name="T16" fmla="*/ 2494 w 3023"/>
                        <a:gd name="T17" fmla="*/ 2665 h 3533"/>
                        <a:gd name="T18" fmla="*/ 2375 w 3023"/>
                        <a:gd name="T19" fmla="*/ 2567 h 3533"/>
                        <a:gd name="T20" fmla="*/ 2229 w 3023"/>
                        <a:gd name="T21" fmla="*/ 2463 h 3533"/>
                        <a:gd name="T22" fmla="*/ 2053 w 3023"/>
                        <a:gd name="T23" fmla="*/ 2353 h 3533"/>
                        <a:gd name="T24" fmla="*/ 1845 w 3023"/>
                        <a:gd name="T25" fmla="*/ 2231 h 3533"/>
                        <a:gd name="T26" fmla="*/ 1512 w 3023"/>
                        <a:gd name="T27" fmla="*/ 2052 h 3533"/>
                        <a:gd name="T28" fmla="*/ 1461 w 3023"/>
                        <a:gd name="T29" fmla="*/ 2026 h 3533"/>
                        <a:gd name="T30" fmla="*/ 1070 w 3023"/>
                        <a:gd name="T31" fmla="*/ 1818 h 3533"/>
                        <a:gd name="T32" fmla="*/ 755 w 3023"/>
                        <a:gd name="T33" fmla="*/ 1616 h 3533"/>
                        <a:gd name="T34" fmla="*/ 505 w 3023"/>
                        <a:gd name="T35" fmla="*/ 1425 h 3533"/>
                        <a:gd name="T36" fmla="*/ 310 w 3023"/>
                        <a:gd name="T37" fmla="*/ 1243 h 3533"/>
                        <a:gd name="T38" fmla="*/ 164 w 3023"/>
                        <a:gd name="T39" fmla="*/ 1068 h 3533"/>
                        <a:gd name="T40" fmla="*/ 102 w 3023"/>
                        <a:gd name="T41" fmla="*/ 981 h 3533"/>
                        <a:gd name="T42" fmla="*/ 55 w 3023"/>
                        <a:gd name="T43" fmla="*/ 895 h 3533"/>
                        <a:gd name="T44" fmla="*/ 25 w 3023"/>
                        <a:gd name="T45" fmla="*/ 820 h 3533"/>
                        <a:gd name="T46" fmla="*/ 10 w 3023"/>
                        <a:gd name="T47" fmla="*/ 759 h 3533"/>
                        <a:gd name="T48" fmla="*/ 0 w 3023"/>
                        <a:gd name="T49" fmla="*/ 673 h 3533"/>
                        <a:gd name="T50" fmla="*/ 3 w 3023"/>
                        <a:gd name="T51" fmla="*/ 28 h 3533"/>
                        <a:gd name="T52" fmla="*/ 18 w 3023"/>
                        <a:gd name="T53" fmla="*/ 121 h 3533"/>
                        <a:gd name="T54" fmla="*/ 55 w 3023"/>
                        <a:gd name="T55" fmla="*/ 240 h 3533"/>
                        <a:gd name="T56" fmla="*/ 95 w 3023"/>
                        <a:gd name="T57" fmla="*/ 327 h 3533"/>
                        <a:gd name="T58" fmla="*/ 149 w 3023"/>
                        <a:gd name="T59" fmla="*/ 426 h 3533"/>
                        <a:gd name="T60" fmla="*/ 222 w 3023"/>
                        <a:gd name="T61" fmla="*/ 535 h 3533"/>
                        <a:gd name="T62" fmla="*/ 317 w 3023"/>
                        <a:gd name="T63" fmla="*/ 653 h 3533"/>
                        <a:gd name="T64" fmla="*/ 436 w 3023"/>
                        <a:gd name="T65" fmla="*/ 779 h 3533"/>
                        <a:gd name="T66" fmla="*/ 530 w 3023"/>
                        <a:gd name="T67" fmla="*/ 866 h 3533"/>
                        <a:gd name="T68" fmla="*/ 649 w 3023"/>
                        <a:gd name="T69" fmla="*/ 965 h 3533"/>
                        <a:gd name="T70" fmla="*/ 795 w 3023"/>
                        <a:gd name="T71" fmla="*/ 1068 h 3533"/>
                        <a:gd name="T72" fmla="*/ 970 w 3023"/>
                        <a:gd name="T73" fmla="*/ 1180 h 3533"/>
                        <a:gd name="T74" fmla="*/ 1179 w 3023"/>
                        <a:gd name="T75" fmla="*/ 1300 h 3533"/>
                        <a:gd name="T76" fmla="*/ 1512 w 3023"/>
                        <a:gd name="T77" fmla="*/ 1480 h 3533"/>
                        <a:gd name="T78" fmla="*/ 1563 w 3023"/>
                        <a:gd name="T79" fmla="*/ 1505 h 3533"/>
                        <a:gd name="T80" fmla="*/ 1954 w 3023"/>
                        <a:gd name="T81" fmla="*/ 1714 h 3533"/>
                        <a:gd name="T82" fmla="*/ 2269 w 3023"/>
                        <a:gd name="T83" fmla="*/ 1914 h 3533"/>
                        <a:gd name="T84" fmla="*/ 2520 w 3023"/>
                        <a:gd name="T85" fmla="*/ 2106 h 3533"/>
                        <a:gd name="T86" fmla="*/ 2713 w 3023"/>
                        <a:gd name="T87" fmla="*/ 2290 h 3533"/>
                        <a:gd name="T88" fmla="*/ 2861 w 3023"/>
                        <a:gd name="T89" fmla="*/ 2463 h 3533"/>
                        <a:gd name="T90" fmla="*/ 2921 w 3023"/>
                        <a:gd name="T91" fmla="*/ 2550 h 3533"/>
                        <a:gd name="T92" fmla="*/ 2970 w 3023"/>
                        <a:gd name="T93" fmla="*/ 2638 h 3533"/>
                        <a:gd name="T94" fmla="*/ 2998 w 3023"/>
                        <a:gd name="T95" fmla="*/ 2712 h 3533"/>
                        <a:gd name="T96" fmla="*/ 3014 w 3023"/>
                        <a:gd name="T97" fmla="*/ 2774 h 3533"/>
                        <a:gd name="T98" fmla="*/ 3023 w 3023"/>
                        <a:gd name="T99" fmla="*/ 2860 h 3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23" h="3533">
                          <a:moveTo>
                            <a:pt x="3023" y="3533"/>
                          </a:moveTo>
                          <a:lnTo>
                            <a:pt x="3023" y="3533"/>
                          </a:lnTo>
                          <a:lnTo>
                            <a:pt x="3021" y="3504"/>
                          </a:lnTo>
                          <a:lnTo>
                            <a:pt x="3018" y="3478"/>
                          </a:lnTo>
                          <a:lnTo>
                            <a:pt x="3014" y="3447"/>
                          </a:lnTo>
                          <a:lnTo>
                            <a:pt x="3005" y="3410"/>
                          </a:lnTo>
                          <a:lnTo>
                            <a:pt x="2994" y="3367"/>
                          </a:lnTo>
                          <a:lnTo>
                            <a:pt x="2978" y="3318"/>
                          </a:lnTo>
                          <a:lnTo>
                            <a:pt x="2968" y="3291"/>
                          </a:lnTo>
                          <a:lnTo>
                            <a:pt x="2957" y="3264"/>
                          </a:lnTo>
                          <a:lnTo>
                            <a:pt x="2944" y="3235"/>
                          </a:lnTo>
                          <a:lnTo>
                            <a:pt x="2930" y="3203"/>
                          </a:lnTo>
                          <a:lnTo>
                            <a:pt x="2914" y="3172"/>
                          </a:lnTo>
                          <a:lnTo>
                            <a:pt x="2895" y="3139"/>
                          </a:lnTo>
                          <a:lnTo>
                            <a:pt x="2875" y="3106"/>
                          </a:lnTo>
                          <a:lnTo>
                            <a:pt x="2852" y="3070"/>
                          </a:lnTo>
                          <a:lnTo>
                            <a:pt x="2828" y="3034"/>
                          </a:lnTo>
                          <a:lnTo>
                            <a:pt x="2802" y="2997"/>
                          </a:lnTo>
                          <a:lnTo>
                            <a:pt x="2772" y="2958"/>
                          </a:lnTo>
                          <a:lnTo>
                            <a:pt x="2740" y="2920"/>
                          </a:lnTo>
                          <a:lnTo>
                            <a:pt x="2708" y="2880"/>
                          </a:lnTo>
                          <a:lnTo>
                            <a:pt x="2670" y="2838"/>
                          </a:lnTo>
                          <a:lnTo>
                            <a:pt x="2630" y="2797"/>
                          </a:lnTo>
                          <a:lnTo>
                            <a:pt x="2589" y="2754"/>
                          </a:lnTo>
                          <a:lnTo>
                            <a:pt x="2543" y="2709"/>
                          </a:lnTo>
                          <a:lnTo>
                            <a:pt x="2494" y="2665"/>
                          </a:lnTo>
                          <a:lnTo>
                            <a:pt x="2494" y="2665"/>
                          </a:lnTo>
                          <a:lnTo>
                            <a:pt x="2457" y="2633"/>
                          </a:lnTo>
                          <a:lnTo>
                            <a:pt x="2418" y="2600"/>
                          </a:lnTo>
                          <a:lnTo>
                            <a:pt x="2375" y="2567"/>
                          </a:lnTo>
                          <a:lnTo>
                            <a:pt x="2329" y="2533"/>
                          </a:lnTo>
                          <a:lnTo>
                            <a:pt x="2281" y="2499"/>
                          </a:lnTo>
                          <a:lnTo>
                            <a:pt x="2229" y="2463"/>
                          </a:lnTo>
                          <a:lnTo>
                            <a:pt x="2173" y="2427"/>
                          </a:lnTo>
                          <a:lnTo>
                            <a:pt x="2116" y="2390"/>
                          </a:lnTo>
                          <a:lnTo>
                            <a:pt x="2053" y="2353"/>
                          </a:lnTo>
                          <a:lnTo>
                            <a:pt x="1989" y="2313"/>
                          </a:lnTo>
                          <a:lnTo>
                            <a:pt x="1918" y="2272"/>
                          </a:lnTo>
                          <a:lnTo>
                            <a:pt x="1845" y="2231"/>
                          </a:lnTo>
                          <a:lnTo>
                            <a:pt x="1688" y="2145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461" y="2026"/>
                          </a:lnTo>
                          <a:lnTo>
                            <a:pt x="1461" y="2026"/>
                          </a:lnTo>
                          <a:lnTo>
                            <a:pt x="1322" y="1956"/>
                          </a:lnTo>
                          <a:lnTo>
                            <a:pt x="1192" y="1887"/>
                          </a:lnTo>
                          <a:lnTo>
                            <a:pt x="1070" y="1818"/>
                          </a:lnTo>
                          <a:lnTo>
                            <a:pt x="957" y="1750"/>
                          </a:lnTo>
                          <a:lnTo>
                            <a:pt x="853" y="1684"/>
                          </a:lnTo>
                          <a:lnTo>
                            <a:pt x="755" y="1616"/>
                          </a:lnTo>
                          <a:lnTo>
                            <a:pt x="664" y="1552"/>
                          </a:lnTo>
                          <a:lnTo>
                            <a:pt x="581" y="1488"/>
                          </a:lnTo>
                          <a:lnTo>
                            <a:pt x="505" y="1425"/>
                          </a:lnTo>
                          <a:lnTo>
                            <a:pt x="433" y="1363"/>
                          </a:lnTo>
                          <a:lnTo>
                            <a:pt x="369" y="1303"/>
                          </a:lnTo>
                          <a:lnTo>
                            <a:pt x="310" y="1243"/>
                          </a:lnTo>
                          <a:lnTo>
                            <a:pt x="257" y="1184"/>
                          </a:lnTo>
                          <a:lnTo>
                            <a:pt x="208" y="1125"/>
                          </a:lnTo>
                          <a:lnTo>
                            <a:pt x="164" y="1068"/>
                          </a:lnTo>
                          <a:lnTo>
                            <a:pt x="124" y="1014"/>
                          </a:lnTo>
                          <a:lnTo>
                            <a:pt x="124" y="1014"/>
                          </a:lnTo>
                          <a:lnTo>
                            <a:pt x="102" y="981"/>
                          </a:lnTo>
                          <a:lnTo>
                            <a:pt x="85" y="950"/>
                          </a:lnTo>
                          <a:lnTo>
                            <a:pt x="68" y="922"/>
                          </a:lnTo>
                          <a:lnTo>
                            <a:pt x="55" y="895"/>
                          </a:lnTo>
                          <a:lnTo>
                            <a:pt x="43" y="869"/>
                          </a:lnTo>
                          <a:lnTo>
                            <a:pt x="33" y="843"/>
                          </a:lnTo>
                          <a:lnTo>
                            <a:pt x="25" y="820"/>
                          </a:lnTo>
                          <a:lnTo>
                            <a:pt x="19" y="799"/>
                          </a:lnTo>
                          <a:lnTo>
                            <a:pt x="13" y="777"/>
                          </a:lnTo>
                          <a:lnTo>
                            <a:pt x="10" y="759"/>
                          </a:lnTo>
                          <a:lnTo>
                            <a:pt x="5" y="724"/>
                          </a:lnTo>
                          <a:lnTo>
                            <a:pt x="2" y="696"/>
                          </a:lnTo>
                          <a:lnTo>
                            <a:pt x="0" y="673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3" y="28"/>
                          </a:lnTo>
                          <a:lnTo>
                            <a:pt x="6" y="53"/>
                          </a:lnTo>
                          <a:lnTo>
                            <a:pt x="10" y="84"/>
                          </a:lnTo>
                          <a:lnTo>
                            <a:pt x="18" y="121"/>
                          </a:lnTo>
                          <a:lnTo>
                            <a:pt x="29" y="164"/>
                          </a:lnTo>
                          <a:lnTo>
                            <a:pt x="45" y="214"/>
                          </a:lnTo>
                          <a:lnTo>
                            <a:pt x="55" y="240"/>
                          </a:lnTo>
                          <a:lnTo>
                            <a:pt x="66" y="269"/>
                          </a:lnTo>
                          <a:lnTo>
                            <a:pt x="79" y="297"/>
                          </a:lnTo>
                          <a:lnTo>
                            <a:pt x="95" y="327"/>
                          </a:lnTo>
                          <a:lnTo>
                            <a:pt x="111" y="359"/>
                          </a:lnTo>
                          <a:lnTo>
                            <a:pt x="129" y="392"/>
                          </a:lnTo>
                          <a:lnTo>
                            <a:pt x="149" y="426"/>
                          </a:lnTo>
                          <a:lnTo>
                            <a:pt x="171" y="461"/>
                          </a:lnTo>
                          <a:lnTo>
                            <a:pt x="195" y="498"/>
                          </a:lnTo>
                          <a:lnTo>
                            <a:pt x="222" y="535"/>
                          </a:lnTo>
                          <a:lnTo>
                            <a:pt x="251" y="572"/>
                          </a:lnTo>
                          <a:lnTo>
                            <a:pt x="283" y="612"/>
                          </a:lnTo>
                          <a:lnTo>
                            <a:pt x="317" y="653"/>
                          </a:lnTo>
                          <a:lnTo>
                            <a:pt x="354" y="694"/>
                          </a:lnTo>
                          <a:lnTo>
                            <a:pt x="393" y="736"/>
                          </a:lnTo>
                          <a:lnTo>
                            <a:pt x="436" y="779"/>
                          </a:lnTo>
                          <a:lnTo>
                            <a:pt x="482" y="822"/>
                          </a:lnTo>
                          <a:lnTo>
                            <a:pt x="530" y="866"/>
                          </a:lnTo>
                          <a:lnTo>
                            <a:pt x="530" y="866"/>
                          </a:lnTo>
                          <a:lnTo>
                            <a:pt x="566" y="899"/>
                          </a:lnTo>
                          <a:lnTo>
                            <a:pt x="606" y="932"/>
                          </a:lnTo>
                          <a:lnTo>
                            <a:pt x="649" y="965"/>
                          </a:lnTo>
                          <a:lnTo>
                            <a:pt x="695" y="999"/>
                          </a:lnTo>
                          <a:lnTo>
                            <a:pt x="744" y="1034"/>
                          </a:lnTo>
                          <a:lnTo>
                            <a:pt x="795" y="1068"/>
                          </a:lnTo>
                          <a:lnTo>
                            <a:pt x="850" y="1105"/>
                          </a:lnTo>
                          <a:lnTo>
                            <a:pt x="909" y="1142"/>
                          </a:lnTo>
                          <a:lnTo>
                            <a:pt x="970" y="1180"/>
                          </a:lnTo>
                          <a:lnTo>
                            <a:pt x="1036" y="1218"/>
                          </a:lnTo>
                          <a:lnTo>
                            <a:pt x="1105" y="1258"/>
                          </a:lnTo>
                          <a:lnTo>
                            <a:pt x="1179" y="1300"/>
                          </a:lnTo>
                          <a:lnTo>
                            <a:pt x="1337" y="1387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63" y="1505"/>
                          </a:lnTo>
                          <a:lnTo>
                            <a:pt x="1563" y="1505"/>
                          </a:lnTo>
                          <a:lnTo>
                            <a:pt x="1702" y="1575"/>
                          </a:lnTo>
                          <a:lnTo>
                            <a:pt x="1832" y="1645"/>
                          </a:lnTo>
                          <a:lnTo>
                            <a:pt x="1954" y="1714"/>
                          </a:lnTo>
                          <a:lnTo>
                            <a:pt x="2067" y="1781"/>
                          </a:lnTo>
                          <a:lnTo>
                            <a:pt x="2172" y="1848"/>
                          </a:lnTo>
                          <a:lnTo>
                            <a:pt x="2269" y="1914"/>
                          </a:lnTo>
                          <a:lnTo>
                            <a:pt x="2359" y="1979"/>
                          </a:lnTo>
                          <a:lnTo>
                            <a:pt x="2443" y="2043"/>
                          </a:lnTo>
                          <a:lnTo>
                            <a:pt x="2520" y="2106"/>
                          </a:lnTo>
                          <a:lnTo>
                            <a:pt x="2590" y="2168"/>
                          </a:lnTo>
                          <a:lnTo>
                            <a:pt x="2655" y="2229"/>
                          </a:lnTo>
                          <a:lnTo>
                            <a:pt x="2713" y="2290"/>
                          </a:lnTo>
                          <a:lnTo>
                            <a:pt x="2768" y="2348"/>
                          </a:lnTo>
                          <a:lnTo>
                            <a:pt x="2816" y="2406"/>
                          </a:lnTo>
                          <a:lnTo>
                            <a:pt x="2861" y="2463"/>
                          </a:lnTo>
                          <a:lnTo>
                            <a:pt x="2901" y="2519"/>
                          </a:lnTo>
                          <a:lnTo>
                            <a:pt x="2901" y="2519"/>
                          </a:lnTo>
                          <a:lnTo>
                            <a:pt x="2921" y="2550"/>
                          </a:lnTo>
                          <a:lnTo>
                            <a:pt x="2940" y="2580"/>
                          </a:lnTo>
                          <a:lnTo>
                            <a:pt x="2955" y="2610"/>
                          </a:lnTo>
                          <a:lnTo>
                            <a:pt x="2970" y="2638"/>
                          </a:lnTo>
                          <a:lnTo>
                            <a:pt x="2981" y="2663"/>
                          </a:lnTo>
                          <a:lnTo>
                            <a:pt x="2991" y="2688"/>
                          </a:lnTo>
                          <a:lnTo>
                            <a:pt x="2998" y="2712"/>
                          </a:lnTo>
                          <a:lnTo>
                            <a:pt x="3005" y="2734"/>
                          </a:lnTo>
                          <a:lnTo>
                            <a:pt x="3010" y="2754"/>
                          </a:lnTo>
                          <a:lnTo>
                            <a:pt x="3014" y="2774"/>
                          </a:lnTo>
                          <a:lnTo>
                            <a:pt x="3020" y="2808"/>
                          </a:lnTo>
                          <a:lnTo>
                            <a:pt x="3021" y="2837"/>
                          </a:lnTo>
                          <a:lnTo>
                            <a:pt x="3023" y="2860"/>
                          </a:lnTo>
                          <a:lnTo>
                            <a:pt x="3023" y="3533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accent4">
                            <a:lumMod val="50000"/>
                          </a:schemeClr>
                        </a:gs>
                        <a:gs pos="40000">
                          <a:schemeClr val="accent4">
                            <a:lumMod val="75000"/>
                          </a:schemeClr>
                        </a:gs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63" name="Freeform 15">
                      <a:extLst>
                        <a:ext uri="{FF2B5EF4-FFF2-40B4-BE49-F238E27FC236}">
                          <a16:creationId xmlns:a16="http://schemas.microsoft.com/office/drawing/2014/main" id="{9DD76AA4-9EC4-4049-BBBF-A10A37F4AC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62525" y="5472113"/>
                      <a:ext cx="415925" cy="515938"/>
                    </a:xfrm>
                    <a:custGeom>
                      <a:avLst/>
                      <a:gdLst>
                        <a:gd name="T0" fmla="*/ 730 w 785"/>
                        <a:gd name="T1" fmla="*/ 974 h 974"/>
                        <a:gd name="T2" fmla="*/ 785 w 785"/>
                        <a:gd name="T3" fmla="*/ 974 h 974"/>
                        <a:gd name="T4" fmla="*/ 785 w 785"/>
                        <a:gd name="T5" fmla="*/ 974 h 974"/>
                        <a:gd name="T6" fmla="*/ 785 w 785"/>
                        <a:gd name="T7" fmla="*/ 974 h 974"/>
                        <a:gd name="T8" fmla="*/ 785 w 785"/>
                        <a:gd name="T9" fmla="*/ 974 h 974"/>
                        <a:gd name="T10" fmla="*/ 785 w 785"/>
                        <a:gd name="T11" fmla="*/ 951 h 974"/>
                        <a:gd name="T12" fmla="*/ 783 w 785"/>
                        <a:gd name="T13" fmla="*/ 929 h 974"/>
                        <a:gd name="T14" fmla="*/ 780 w 785"/>
                        <a:gd name="T15" fmla="*/ 908 h 974"/>
                        <a:gd name="T16" fmla="*/ 776 w 785"/>
                        <a:gd name="T17" fmla="*/ 885 h 974"/>
                        <a:gd name="T18" fmla="*/ 772 w 785"/>
                        <a:gd name="T19" fmla="*/ 864 h 974"/>
                        <a:gd name="T20" fmla="*/ 766 w 785"/>
                        <a:gd name="T21" fmla="*/ 841 h 974"/>
                        <a:gd name="T22" fmla="*/ 759 w 785"/>
                        <a:gd name="T23" fmla="*/ 819 h 974"/>
                        <a:gd name="T24" fmla="*/ 752 w 785"/>
                        <a:gd name="T25" fmla="*/ 798 h 974"/>
                        <a:gd name="T26" fmla="*/ 733 w 785"/>
                        <a:gd name="T27" fmla="*/ 753 h 974"/>
                        <a:gd name="T28" fmla="*/ 713 w 785"/>
                        <a:gd name="T29" fmla="*/ 710 h 974"/>
                        <a:gd name="T30" fmla="*/ 689 w 785"/>
                        <a:gd name="T31" fmla="*/ 666 h 974"/>
                        <a:gd name="T32" fmla="*/ 663 w 785"/>
                        <a:gd name="T33" fmla="*/ 624 h 974"/>
                        <a:gd name="T34" fmla="*/ 634 w 785"/>
                        <a:gd name="T35" fmla="*/ 581 h 974"/>
                        <a:gd name="T36" fmla="*/ 603 w 785"/>
                        <a:gd name="T37" fmla="*/ 540 h 974"/>
                        <a:gd name="T38" fmla="*/ 570 w 785"/>
                        <a:gd name="T39" fmla="*/ 500 h 974"/>
                        <a:gd name="T40" fmla="*/ 537 w 785"/>
                        <a:gd name="T41" fmla="*/ 460 h 974"/>
                        <a:gd name="T42" fmla="*/ 501 w 785"/>
                        <a:gd name="T43" fmla="*/ 421 h 974"/>
                        <a:gd name="T44" fmla="*/ 465 w 785"/>
                        <a:gd name="T45" fmla="*/ 384 h 974"/>
                        <a:gd name="T46" fmla="*/ 429 w 785"/>
                        <a:gd name="T47" fmla="*/ 347 h 974"/>
                        <a:gd name="T48" fmla="*/ 392 w 785"/>
                        <a:gd name="T49" fmla="*/ 311 h 974"/>
                        <a:gd name="T50" fmla="*/ 355 w 785"/>
                        <a:gd name="T51" fmla="*/ 278 h 974"/>
                        <a:gd name="T52" fmla="*/ 319 w 785"/>
                        <a:gd name="T53" fmla="*/ 245 h 974"/>
                        <a:gd name="T54" fmla="*/ 247 w 785"/>
                        <a:gd name="T55" fmla="*/ 185 h 974"/>
                        <a:gd name="T56" fmla="*/ 182 w 785"/>
                        <a:gd name="T57" fmla="*/ 132 h 974"/>
                        <a:gd name="T58" fmla="*/ 121 w 785"/>
                        <a:gd name="T59" fmla="*/ 86 h 974"/>
                        <a:gd name="T60" fmla="*/ 71 w 785"/>
                        <a:gd name="T61" fmla="*/ 50 h 974"/>
                        <a:gd name="T62" fmla="*/ 33 w 785"/>
                        <a:gd name="T63" fmla="*/ 23 h 974"/>
                        <a:gd name="T64" fmla="*/ 0 w 785"/>
                        <a:gd name="T65" fmla="*/ 0 h 974"/>
                        <a:gd name="T66" fmla="*/ 0 w 785"/>
                        <a:gd name="T67" fmla="*/ 0 h 974"/>
                        <a:gd name="T68" fmla="*/ 30 w 785"/>
                        <a:gd name="T69" fmla="*/ 23 h 974"/>
                        <a:gd name="T70" fmla="*/ 66 w 785"/>
                        <a:gd name="T71" fmla="*/ 50 h 974"/>
                        <a:gd name="T72" fmla="*/ 113 w 785"/>
                        <a:gd name="T73" fmla="*/ 86 h 974"/>
                        <a:gd name="T74" fmla="*/ 167 w 785"/>
                        <a:gd name="T75" fmla="*/ 132 h 974"/>
                        <a:gd name="T76" fmla="*/ 229 w 785"/>
                        <a:gd name="T77" fmla="*/ 185 h 974"/>
                        <a:gd name="T78" fmla="*/ 295 w 785"/>
                        <a:gd name="T79" fmla="*/ 243 h 974"/>
                        <a:gd name="T80" fmla="*/ 328 w 785"/>
                        <a:gd name="T81" fmla="*/ 276 h 974"/>
                        <a:gd name="T82" fmla="*/ 362 w 785"/>
                        <a:gd name="T83" fmla="*/ 311 h 974"/>
                        <a:gd name="T84" fmla="*/ 396 w 785"/>
                        <a:gd name="T85" fmla="*/ 345 h 974"/>
                        <a:gd name="T86" fmla="*/ 431 w 785"/>
                        <a:gd name="T87" fmla="*/ 382 h 974"/>
                        <a:gd name="T88" fmla="*/ 464 w 785"/>
                        <a:gd name="T89" fmla="*/ 420 h 974"/>
                        <a:gd name="T90" fmla="*/ 497 w 785"/>
                        <a:gd name="T91" fmla="*/ 458 h 974"/>
                        <a:gd name="T92" fmla="*/ 528 w 785"/>
                        <a:gd name="T93" fmla="*/ 498 h 974"/>
                        <a:gd name="T94" fmla="*/ 558 w 785"/>
                        <a:gd name="T95" fmla="*/ 540 h 974"/>
                        <a:gd name="T96" fmla="*/ 587 w 785"/>
                        <a:gd name="T97" fmla="*/ 581 h 974"/>
                        <a:gd name="T98" fmla="*/ 614 w 785"/>
                        <a:gd name="T99" fmla="*/ 623 h 974"/>
                        <a:gd name="T100" fmla="*/ 638 w 785"/>
                        <a:gd name="T101" fmla="*/ 666 h 974"/>
                        <a:gd name="T102" fmla="*/ 660 w 785"/>
                        <a:gd name="T103" fmla="*/ 709 h 974"/>
                        <a:gd name="T104" fmla="*/ 680 w 785"/>
                        <a:gd name="T105" fmla="*/ 753 h 974"/>
                        <a:gd name="T106" fmla="*/ 697 w 785"/>
                        <a:gd name="T107" fmla="*/ 796 h 974"/>
                        <a:gd name="T108" fmla="*/ 710 w 785"/>
                        <a:gd name="T109" fmla="*/ 841 h 974"/>
                        <a:gd name="T110" fmla="*/ 716 w 785"/>
                        <a:gd name="T111" fmla="*/ 864 h 974"/>
                        <a:gd name="T112" fmla="*/ 722 w 785"/>
                        <a:gd name="T113" fmla="*/ 885 h 974"/>
                        <a:gd name="T114" fmla="*/ 724 w 785"/>
                        <a:gd name="T115" fmla="*/ 908 h 974"/>
                        <a:gd name="T116" fmla="*/ 727 w 785"/>
                        <a:gd name="T117" fmla="*/ 929 h 974"/>
                        <a:gd name="T118" fmla="*/ 729 w 785"/>
                        <a:gd name="T119" fmla="*/ 952 h 974"/>
                        <a:gd name="T120" fmla="*/ 730 w 785"/>
                        <a:gd name="T121" fmla="*/ 974 h 974"/>
                        <a:gd name="T122" fmla="*/ 730 w 785"/>
                        <a:gd name="T123" fmla="*/ 974 h 9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785" h="974">
                          <a:moveTo>
                            <a:pt x="730" y="974"/>
                          </a:move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51"/>
                          </a:lnTo>
                          <a:lnTo>
                            <a:pt x="783" y="929"/>
                          </a:lnTo>
                          <a:lnTo>
                            <a:pt x="780" y="908"/>
                          </a:lnTo>
                          <a:lnTo>
                            <a:pt x="776" y="885"/>
                          </a:lnTo>
                          <a:lnTo>
                            <a:pt x="772" y="864"/>
                          </a:lnTo>
                          <a:lnTo>
                            <a:pt x="766" y="841"/>
                          </a:lnTo>
                          <a:lnTo>
                            <a:pt x="759" y="819"/>
                          </a:lnTo>
                          <a:lnTo>
                            <a:pt x="752" y="798"/>
                          </a:lnTo>
                          <a:lnTo>
                            <a:pt x="733" y="753"/>
                          </a:lnTo>
                          <a:lnTo>
                            <a:pt x="713" y="710"/>
                          </a:lnTo>
                          <a:lnTo>
                            <a:pt x="689" y="666"/>
                          </a:lnTo>
                          <a:lnTo>
                            <a:pt x="663" y="624"/>
                          </a:lnTo>
                          <a:lnTo>
                            <a:pt x="634" y="581"/>
                          </a:lnTo>
                          <a:lnTo>
                            <a:pt x="603" y="540"/>
                          </a:lnTo>
                          <a:lnTo>
                            <a:pt x="570" y="500"/>
                          </a:lnTo>
                          <a:lnTo>
                            <a:pt x="537" y="460"/>
                          </a:lnTo>
                          <a:lnTo>
                            <a:pt x="501" y="421"/>
                          </a:lnTo>
                          <a:lnTo>
                            <a:pt x="465" y="384"/>
                          </a:lnTo>
                          <a:lnTo>
                            <a:pt x="429" y="347"/>
                          </a:lnTo>
                          <a:lnTo>
                            <a:pt x="392" y="311"/>
                          </a:lnTo>
                          <a:lnTo>
                            <a:pt x="355" y="278"/>
                          </a:lnTo>
                          <a:lnTo>
                            <a:pt x="319" y="245"/>
                          </a:lnTo>
                          <a:lnTo>
                            <a:pt x="247" y="185"/>
                          </a:lnTo>
                          <a:lnTo>
                            <a:pt x="182" y="132"/>
                          </a:lnTo>
                          <a:lnTo>
                            <a:pt x="121" y="86"/>
                          </a:lnTo>
                          <a:lnTo>
                            <a:pt x="71" y="50"/>
                          </a:lnTo>
                          <a:lnTo>
                            <a:pt x="33" y="23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30" y="23"/>
                          </a:lnTo>
                          <a:lnTo>
                            <a:pt x="66" y="50"/>
                          </a:lnTo>
                          <a:lnTo>
                            <a:pt x="113" y="86"/>
                          </a:lnTo>
                          <a:lnTo>
                            <a:pt x="167" y="132"/>
                          </a:lnTo>
                          <a:lnTo>
                            <a:pt x="229" y="185"/>
                          </a:lnTo>
                          <a:lnTo>
                            <a:pt x="295" y="243"/>
                          </a:lnTo>
                          <a:lnTo>
                            <a:pt x="328" y="276"/>
                          </a:lnTo>
                          <a:lnTo>
                            <a:pt x="362" y="311"/>
                          </a:lnTo>
                          <a:lnTo>
                            <a:pt x="396" y="345"/>
                          </a:lnTo>
                          <a:lnTo>
                            <a:pt x="431" y="382"/>
                          </a:lnTo>
                          <a:lnTo>
                            <a:pt x="464" y="420"/>
                          </a:lnTo>
                          <a:lnTo>
                            <a:pt x="497" y="458"/>
                          </a:lnTo>
                          <a:lnTo>
                            <a:pt x="528" y="498"/>
                          </a:lnTo>
                          <a:lnTo>
                            <a:pt x="558" y="540"/>
                          </a:lnTo>
                          <a:lnTo>
                            <a:pt x="587" y="581"/>
                          </a:lnTo>
                          <a:lnTo>
                            <a:pt x="614" y="623"/>
                          </a:lnTo>
                          <a:lnTo>
                            <a:pt x="638" y="666"/>
                          </a:lnTo>
                          <a:lnTo>
                            <a:pt x="660" y="709"/>
                          </a:lnTo>
                          <a:lnTo>
                            <a:pt x="680" y="753"/>
                          </a:lnTo>
                          <a:lnTo>
                            <a:pt x="697" y="796"/>
                          </a:lnTo>
                          <a:lnTo>
                            <a:pt x="710" y="841"/>
                          </a:lnTo>
                          <a:lnTo>
                            <a:pt x="716" y="864"/>
                          </a:lnTo>
                          <a:lnTo>
                            <a:pt x="722" y="885"/>
                          </a:lnTo>
                          <a:lnTo>
                            <a:pt x="724" y="908"/>
                          </a:lnTo>
                          <a:lnTo>
                            <a:pt x="727" y="929"/>
                          </a:lnTo>
                          <a:lnTo>
                            <a:pt x="729" y="952"/>
                          </a:lnTo>
                          <a:lnTo>
                            <a:pt x="730" y="974"/>
                          </a:lnTo>
                          <a:lnTo>
                            <a:pt x="730" y="97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64" name="Rectangle 24">
                      <a:extLst>
                        <a:ext uri="{FF2B5EF4-FFF2-40B4-BE49-F238E27FC236}">
                          <a16:creationId xmlns:a16="http://schemas.microsoft.com/office/drawing/2014/main" id="{1C9EBE04-A9E8-45FD-9FC4-BDAE6F9CE8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288" y="5988050"/>
                      <a:ext cx="30163" cy="3556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sp>
                <p:nvSpPr>
                  <p:cNvPr id="14" name="Freeform 8">
                    <a:extLst>
                      <a:ext uri="{FF2B5EF4-FFF2-40B4-BE49-F238E27FC236}">
                        <a16:creationId xmlns:a16="http://schemas.microsoft.com/office/drawing/2014/main" id="{227F98FA-D5EA-4C01-AA10-B6609F9422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711" y="567101"/>
                    <a:ext cx="2309153" cy="2602692"/>
                  </a:xfrm>
                  <a:custGeom>
                    <a:avLst/>
                    <a:gdLst>
                      <a:gd name="T0" fmla="*/ 3021 w 3023"/>
                      <a:gd name="T1" fmla="*/ 3505 h 3534"/>
                      <a:gd name="T2" fmla="*/ 3005 w 3023"/>
                      <a:gd name="T3" fmla="*/ 3410 h 3534"/>
                      <a:gd name="T4" fmla="*/ 2968 w 3023"/>
                      <a:gd name="T5" fmla="*/ 3293 h 3534"/>
                      <a:gd name="T6" fmla="*/ 2930 w 3023"/>
                      <a:gd name="T7" fmla="*/ 3204 h 3534"/>
                      <a:gd name="T8" fmla="*/ 2875 w 3023"/>
                      <a:gd name="T9" fmla="*/ 3107 h 3534"/>
                      <a:gd name="T10" fmla="*/ 2802 w 3023"/>
                      <a:gd name="T11" fmla="*/ 2998 h 3534"/>
                      <a:gd name="T12" fmla="*/ 2708 w 3023"/>
                      <a:gd name="T13" fmla="*/ 2881 h 3534"/>
                      <a:gd name="T14" fmla="*/ 2589 w 3023"/>
                      <a:gd name="T15" fmla="*/ 2755 h 3534"/>
                      <a:gd name="T16" fmla="*/ 2494 w 3023"/>
                      <a:gd name="T17" fmla="*/ 2666 h 3534"/>
                      <a:gd name="T18" fmla="*/ 2375 w 3023"/>
                      <a:gd name="T19" fmla="*/ 2568 h 3534"/>
                      <a:gd name="T20" fmla="*/ 2229 w 3023"/>
                      <a:gd name="T21" fmla="*/ 2464 h 3534"/>
                      <a:gd name="T22" fmla="*/ 2053 w 3023"/>
                      <a:gd name="T23" fmla="*/ 2353 h 3534"/>
                      <a:gd name="T24" fmla="*/ 1845 w 3023"/>
                      <a:gd name="T25" fmla="*/ 2232 h 3534"/>
                      <a:gd name="T26" fmla="*/ 1512 w 3023"/>
                      <a:gd name="T27" fmla="*/ 2053 h 3534"/>
                      <a:gd name="T28" fmla="*/ 1461 w 3023"/>
                      <a:gd name="T29" fmla="*/ 2028 h 3534"/>
                      <a:gd name="T30" fmla="*/ 1070 w 3023"/>
                      <a:gd name="T31" fmla="*/ 1819 h 3534"/>
                      <a:gd name="T32" fmla="*/ 755 w 3023"/>
                      <a:gd name="T33" fmla="*/ 1619 h 3534"/>
                      <a:gd name="T34" fmla="*/ 505 w 3023"/>
                      <a:gd name="T35" fmla="*/ 1427 h 3534"/>
                      <a:gd name="T36" fmla="*/ 310 w 3023"/>
                      <a:gd name="T37" fmla="*/ 1244 h 3534"/>
                      <a:gd name="T38" fmla="*/ 164 w 3023"/>
                      <a:gd name="T39" fmla="*/ 1070 h 3534"/>
                      <a:gd name="T40" fmla="*/ 102 w 3023"/>
                      <a:gd name="T41" fmla="*/ 983 h 3534"/>
                      <a:gd name="T42" fmla="*/ 55 w 3023"/>
                      <a:gd name="T43" fmla="*/ 896 h 3534"/>
                      <a:gd name="T44" fmla="*/ 25 w 3023"/>
                      <a:gd name="T45" fmla="*/ 821 h 3534"/>
                      <a:gd name="T46" fmla="*/ 10 w 3023"/>
                      <a:gd name="T47" fmla="*/ 759 h 3534"/>
                      <a:gd name="T48" fmla="*/ 0 w 3023"/>
                      <a:gd name="T49" fmla="*/ 674 h 3534"/>
                      <a:gd name="T50" fmla="*/ 3 w 3023"/>
                      <a:gd name="T51" fmla="*/ 29 h 3534"/>
                      <a:gd name="T52" fmla="*/ 18 w 3023"/>
                      <a:gd name="T53" fmla="*/ 122 h 3534"/>
                      <a:gd name="T54" fmla="*/ 55 w 3023"/>
                      <a:gd name="T55" fmla="*/ 241 h 3534"/>
                      <a:gd name="T56" fmla="*/ 95 w 3023"/>
                      <a:gd name="T57" fmla="*/ 328 h 3534"/>
                      <a:gd name="T58" fmla="*/ 149 w 3023"/>
                      <a:gd name="T59" fmla="*/ 427 h 3534"/>
                      <a:gd name="T60" fmla="*/ 222 w 3023"/>
                      <a:gd name="T61" fmla="*/ 536 h 3534"/>
                      <a:gd name="T62" fmla="*/ 317 w 3023"/>
                      <a:gd name="T63" fmla="*/ 653 h 3534"/>
                      <a:gd name="T64" fmla="*/ 436 w 3023"/>
                      <a:gd name="T65" fmla="*/ 779 h 3534"/>
                      <a:gd name="T66" fmla="*/ 530 w 3023"/>
                      <a:gd name="T67" fmla="*/ 868 h 3534"/>
                      <a:gd name="T68" fmla="*/ 649 w 3023"/>
                      <a:gd name="T69" fmla="*/ 966 h 3534"/>
                      <a:gd name="T70" fmla="*/ 795 w 3023"/>
                      <a:gd name="T71" fmla="*/ 1070 h 3534"/>
                      <a:gd name="T72" fmla="*/ 970 w 3023"/>
                      <a:gd name="T73" fmla="*/ 1181 h 3534"/>
                      <a:gd name="T74" fmla="*/ 1179 w 3023"/>
                      <a:gd name="T75" fmla="*/ 1302 h 3534"/>
                      <a:gd name="T76" fmla="*/ 1512 w 3023"/>
                      <a:gd name="T77" fmla="*/ 1481 h 3534"/>
                      <a:gd name="T78" fmla="*/ 1563 w 3023"/>
                      <a:gd name="T79" fmla="*/ 1506 h 3534"/>
                      <a:gd name="T80" fmla="*/ 1954 w 3023"/>
                      <a:gd name="T81" fmla="*/ 1715 h 3534"/>
                      <a:gd name="T82" fmla="*/ 2269 w 3023"/>
                      <a:gd name="T83" fmla="*/ 1915 h 3534"/>
                      <a:gd name="T84" fmla="*/ 2520 w 3023"/>
                      <a:gd name="T85" fmla="*/ 2107 h 3534"/>
                      <a:gd name="T86" fmla="*/ 2713 w 3023"/>
                      <a:gd name="T87" fmla="*/ 2290 h 3534"/>
                      <a:gd name="T88" fmla="*/ 2861 w 3023"/>
                      <a:gd name="T89" fmla="*/ 2464 h 3534"/>
                      <a:gd name="T90" fmla="*/ 2921 w 3023"/>
                      <a:gd name="T91" fmla="*/ 2551 h 3534"/>
                      <a:gd name="T92" fmla="*/ 2970 w 3023"/>
                      <a:gd name="T93" fmla="*/ 2638 h 3534"/>
                      <a:gd name="T94" fmla="*/ 2998 w 3023"/>
                      <a:gd name="T95" fmla="*/ 2713 h 3534"/>
                      <a:gd name="T96" fmla="*/ 3014 w 3023"/>
                      <a:gd name="T97" fmla="*/ 2775 h 3534"/>
                      <a:gd name="T98" fmla="*/ 3023 w 3023"/>
                      <a:gd name="T99" fmla="*/ 2860 h 3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023" h="3534">
                        <a:moveTo>
                          <a:pt x="3023" y="3534"/>
                        </a:moveTo>
                        <a:lnTo>
                          <a:pt x="3023" y="3534"/>
                        </a:lnTo>
                        <a:lnTo>
                          <a:pt x="3021" y="3505"/>
                        </a:lnTo>
                        <a:lnTo>
                          <a:pt x="3018" y="3479"/>
                        </a:lnTo>
                        <a:lnTo>
                          <a:pt x="3014" y="3449"/>
                        </a:lnTo>
                        <a:lnTo>
                          <a:pt x="3005" y="3410"/>
                        </a:lnTo>
                        <a:lnTo>
                          <a:pt x="2994" y="3367"/>
                        </a:lnTo>
                        <a:lnTo>
                          <a:pt x="2978" y="3319"/>
                        </a:lnTo>
                        <a:lnTo>
                          <a:pt x="2968" y="3293"/>
                        </a:lnTo>
                        <a:lnTo>
                          <a:pt x="2957" y="3264"/>
                        </a:lnTo>
                        <a:lnTo>
                          <a:pt x="2944" y="3236"/>
                        </a:lnTo>
                        <a:lnTo>
                          <a:pt x="2930" y="3204"/>
                        </a:lnTo>
                        <a:lnTo>
                          <a:pt x="2914" y="3173"/>
                        </a:lnTo>
                        <a:lnTo>
                          <a:pt x="2895" y="3141"/>
                        </a:lnTo>
                        <a:lnTo>
                          <a:pt x="2875" y="3107"/>
                        </a:lnTo>
                        <a:lnTo>
                          <a:pt x="2852" y="3071"/>
                        </a:lnTo>
                        <a:lnTo>
                          <a:pt x="2828" y="3035"/>
                        </a:lnTo>
                        <a:lnTo>
                          <a:pt x="2802" y="2998"/>
                        </a:lnTo>
                        <a:lnTo>
                          <a:pt x="2772" y="2959"/>
                        </a:lnTo>
                        <a:lnTo>
                          <a:pt x="2740" y="2921"/>
                        </a:lnTo>
                        <a:lnTo>
                          <a:pt x="2708" y="2881"/>
                        </a:lnTo>
                        <a:lnTo>
                          <a:pt x="2670" y="2839"/>
                        </a:lnTo>
                        <a:lnTo>
                          <a:pt x="2630" y="2797"/>
                        </a:lnTo>
                        <a:lnTo>
                          <a:pt x="2589" y="2755"/>
                        </a:lnTo>
                        <a:lnTo>
                          <a:pt x="2543" y="2710"/>
                        </a:lnTo>
                        <a:lnTo>
                          <a:pt x="2494" y="2666"/>
                        </a:lnTo>
                        <a:lnTo>
                          <a:pt x="2494" y="2666"/>
                        </a:lnTo>
                        <a:lnTo>
                          <a:pt x="2457" y="2634"/>
                        </a:lnTo>
                        <a:lnTo>
                          <a:pt x="2418" y="2601"/>
                        </a:lnTo>
                        <a:lnTo>
                          <a:pt x="2375" y="2568"/>
                        </a:lnTo>
                        <a:lnTo>
                          <a:pt x="2329" y="2534"/>
                        </a:lnTo>
                        <a:lnTo>
                          <a:pt x="2281" y="2500"/>
                        </a:lnTo>
                        <a:lnTo>
                          <a:pt x="2229" y="2464"/>
                        </a:lnTo>
                        <a:lnTo>
                          <a:pt x="2173" y="2428"/>
                        </a:lnTo>
                        <a:lnTo>
                          <a:pt x="2116" y="2391"/>
                        </a:lnTo>
                        <a:lnTo>
                          <a:pt x="2053" y="2353"/>
                        </a:lnTo>
                        <a:lnTo>
                          <a:pt x="1989" y="2313"/>
                        </a:lnTo>
                        <a:lnTo>
                          <a:pt x="1918" y="2273"/>
                        </a:lnTo>
                        <a:lnTo>
                          <a:pt x="1845" y="2232"/>
                        </a:lnTo>
                        <a:lnTo>
                          <a:pt x="1688" y="2146"/>
                        </a:lnTo>
                        <a:lnTo>
                          <a:pt x="1512" y="2053"/>
                        </a:lnTo>
                        <a:lnTo>
                          <a:pt x="1512" y="2053"/>
                        </a:lnTo>
                        <a:lnTo>
                          <a:pt x="1512" y="2053"/>
                        </a:lnTo>
                        <a:lnTo>
                          <a:pt x="1461" y="2028"/>
                        </a:lnTo>
                        <a:lnTo>
                          <a:pt x="1461" y="2028"/>
                        </a:lnTo>
                        <a:lnTo>
                          <a:pt x="1322" y="1957"/>
                        </a:lnTo>
                        <a:lnTo>
                          <a:pt x="1192" y="1888"/>
                        </a:lnTo>
                        <a:lnTo>
                          <a:pt x="1070" y="1819"/>
                        </a:lnTo>
                        <a:lnTo>
                          <a:pt x="957" y="1751"/>
                        </a:lnTo>
                        <a:lnTo>
                          <a:pt x="853" y="1685"/>
                        </a:lnTo>
                        <a:lnTo>
                          <a:pt x="755" y="1619"/>
                        </a:lnTo>
                        <a:lnTo>
                          <a:pt x="664" y="1553"/>
                        </a:lnTo>
                        <a:lnTo>
                          <a:pt x="581" y="1490"/>
                        </a:lnTo>
                        <a:lnTo>
                          <a:pt x="505" y="1427"/>
                        </a:lnTo>
                        <a:lnTo>
                          <a:pt x="433" y="1364"/>
                        </a:lnTo>
                        <a:lnTo>
                          <a:pt x="369" y="1304"/>
                        </a:lnTo>
                        <a:lnTo>
                          <a:pt x="310" y="1244"/>
                        </a:lnTo>
                        <a:lnTo>
                          <a:pt x="257" y="1185"/>
                        </a:lnTo>
                        <a:lnTo>
                          <a:pt x="208" y="1126"/>
                        </a:lnTo>
                        <a:lnTo>
                          <a:pt x="164" y="1070"/>
                        </a:lnTo>
                        <a:lnTo>
                          <a:pt x="124" y="1014"/>
                        </a:lnTo>
                        <a:lnTo>
                          <a:pt x="124" y="1014"/>
                        </a:lnTo>
                        <a:lnTo>
                          <a:pt x="102" y="983"/>
                        </a:lnTo>
                        <a:lnTo>
                          <a:pt x="85" y="951"/>
                        </a:lnTo>
                        <a:lnTo>
                          <a:pt x="68" y="923"/>
                        </a:lnTo>
                        <a:lnTo>
                          <a:pt x="55" y="896"/>
                        </a:lnTo>
                        <a:lnTo>
                          <a:pt x="43" y="870"/>
                        </a:lnTo>
                        <a:lnTo>
                          <a:pt x="33" y="844"/>
                        </a:lnTo>
                        <a:lnTo>
                          <a:pt x="25" y="821"/>
                        </a:lnTo>
                        <a:lnTo>
                          <a:pt x="19" y="800"/>
                        </a:lnTo>
                        <a:lnTo>
                          <a:pt x="13" y="778"/>
                        </a:lnTo>
                        <a:lnTo>
                          <a:pt x="10" y="759"/>
                        </a:lnTo>
                        <a:lnTo>
                          <a:pt x="5" y="725"/>
                        </a:lnTo>
                        <a:lnTo>
                          <a:pt x="2" y="696"/>
                        </a:lnTo>
                        <a:lnTo>
                          <a:pt x="0" y="67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29"/>
                        </a:lnTo>
                        <a:lnTo>
                          <a:pt x="6" y="53"/>
                        </a:lnTo>
                        <a:lnTo>
                          <a:pt x="10" y="85"/>
                        </a:lnTo>
                        <a:lnTo>
                          <a:pt x="18" y="122"/>
                        </a:lnTo>
                        <a:lnTo>
                          <a:pt x="29" y="167"/>
                        </a:lnTo>
                        <a:lnTo>
                          <a:pt x="45" y="215"/>
                        </a:lnTo>
                        <a:lnTo>
                          <a:pt x="55" y="241"/>
                        </a:lnTo>
                        <a:lnTo>
                          <a:pt x="66" y="270"/>
                        </a:lnTo>
                        <a:lnTo>
                          <a:pt x="79" y="298"/>
                        </a:lnTo>
                        <a:lnTo>
                          <a:pt x="95" y="328"/>
                        </a:lnTo>
                        <a:lnTo>
                          <a:pt x="111" y="360"/>
                        </a:lnTo>
                        <a:lnTo>
                          <a:pt x="129" y="393"/>
                        </a:lnTo>
                        <a:lnTo>
                          <a:pt x="149" y="427"/>
                        </a:lnTo>
                        <a:lnTo>
                          <a:pt x="171" y="463"/>
                        </a:lnTo>
                        <a:lnTo>
                          <a:pt x="195" y="499"/>
                        </a:lnTo>
                        <a:lnTo>
                          <a:pt x="222" y="536"/>
                        </a:lnTo>
                        <a:lnTo>
                          <a:pt x="251" y="573"/>
                        </a:lnTo>
                        <a:lnTo>
                          <a:pt x="283" y="613"/>
                        </a:lnTo>
                        <a:lnTo>
                          <a:pt x="317" y="653"/>
                        </a:lnTo>
                        <a:lnTo>
                          <a:pt x="354" y="695"/>
                        </a:lnTo>
                        <a:lnTo>
                          <a:pt x="393" y="737"/>
                        </a:lnTo>
                        <a:lnTo>
                          <a:pt x="436" y="779"/>
                        </a:lnTo>
                        <a:lnTo>
                          <a:pt x="482" y="822"/>
                        </a:lnTo>
                        <a:lnTo>
                          <a:pt x="530" y="868"/>
                        </a:lnTo>
                        <a:lnTo>
                          <a:pt x="530" y="868"/>
                        </a:lnTo>
                        <a:lnTo>
                          <a:pt x="566" y="900"/>
                        </a:lnTo>
                        <a:lnTo>
                          <a:pt x="606" y="933"/>
                        </a:lnTo>
                        <a:lnTo>
                          <a:pt x="649" y="966"/>
                        </a:lnTo>
                        <a:lnTo>
                          <a:pt x="695" y="1000"/>
                        </a:lnTo>
                        <a:lnTo>
                          <a:pt x="744" y="1034"/>
                        </a:lnTo>
                        <a:lnTo>
                          <a:pt x="795" y="1070"/>
                        </a:lnTo>
                        <a:lnTo>
                          <a:pt x="850" y="1106"/>
                        </a:lnTo>
                        <a:lnTo>
                          <a:pt x="909" y="1143"/>
                        </a:lnTo>
                        <a:lnTo>
                          <a:pt x="970" y="1181"/>
                        </a:lnTo>
                        <a:lnTo>
                          <a:pt x="1036" y="1221"/>
                        </a:lnTo>
                        <a:lnTo>
                          <a:pt x="1105" y="1261"/>
                        </a:lnTo>
                        <a:lnTo>
                          <a:pt x="1179" y="1302"/>
                        </a:lnTo>
                        <a:lnTo>
                          <a:pt x="1337" y="1388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63" y="1506"/>
                        </a:lnTo>
                        <a:lnTo>
                          <a:pt x="1563" y="1506"/>
                        </a:lnTo>
                        <a:lnTo>
                          <a:pt x="1702" y="1577"/>
                        </a:lnTo>
                        <a:lnTo>
                          <a:pt x="1832" y="1646"/>
                        </a:lnTo>
                        <a:lnTo>
                          <a:pt x="1954" y="1715"/>
                        </a:lnTo>
                        <a:lnTo>
                          <a:pt x="2067" y="1783"/>
                        </a:lnTo>
                        <a:lnTo>
                          <a:pt x="2172" y="1849"/>
                        </a:lnTo>
                        <a:lnTo>
                          <a:pt x="2269" y="1915"/>
                        </a:lnTo>
                        <a:lnTo>
                          <a:pt x="2359" y="1981"/>
                        </a:lnTo>
                        <a:lnTo>
                          <a:pt x="2443" y="2044"/>
                        </a:lnTo>
                        <a:lnTo>
                          <a:pt x="2520" y="2107"/>
                        </a:lnTo>
                        <a:lnTo>
                          <a:pt x="2590" y="2170"/>
                        </a:lnTo>
                        <a:lnTo>
                          <a:pt x="2655" y="2230"/>
                        </a:lnTo>
                        <a:lnTo>
                          <a:pt x="2713" y="2290"/>
                        </a:lnTo>
                        <a:lnTo>
                          <a:pt x="2768" y="2349"/>
                        </a:lnTo>
                        <a:lnTo>
                          <a:pt x="2816" y="2408"/>
                        </a:lnTo>
                        <a:lnTo>
                          <a:pt x="2861" y="2464"/>
                        </a:lnTo>
                        <a:lnTo>
                          <a:pt x="2901" y="2520"/>
                        </a:lnTo>
                        <a:lnTo>
                          <a:pt x="2901" y="2520"/>
                        </a:lnTo>
                        <a:lnTo>
                          <a:pt x="2921" y="2551"/>
                        </a:lnTo>
                        <a:lnTo>
                          <a:pt x="2940" y="2583"/>
                        </a:lnTo>
                        <a:lnTo>
                          <a:pt x="2955" y="2611"/>
                        </a:lnTo>
                        <a:lnTo>
                          <a:pt x="2970" y="2638"/>
                        </a:lnTo>
                        <a:lnTo>
                          <a:pt x="2981" y="2664"/>
                        </a:lnTo>
                        <a:lnTo>
                          <a:pt x="2991" y="2689"/>
                        </a:lnTo>
                        <a:lnTo>
                          <a:pt x="2998" y="2713"/>
                        </a:lnTo>
                        <a:lnTo>
                          <a:pt x="3005" y="2734"/>
                        </a:lnTo>
                        <a:lnTo>
                          <a:pt x="3010" y="2756"/>
                        </a:lnTo>
                        <a:lnTo>
                          <a:pt x="3014" y="2775"/>
                        </a:lnTo>
                        <a:lnTo>
                          <a:pt x="3020" y="2809"/>
                        </a:lnTo>
                        <a:lnTo>
                          <a:pt x="3021" y="2838"/>
                        </a:lnTo>
                        <a:lnTo>
                          <a:pt x="3023" y="2860"/>
                        </a:lnTo>
                        <a:lnTo>
                          <a:pt x="3023" y="353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600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grpSp>
                <p:nvGrpSpPr>
                  <p:cNvPr id="20" name="Group 100">
                    <a:extLst>
                      <a:ext uri="{FF2B5EF4-FFF2-40B4-BE49-F238E27FC236}">
                        <a16:creationId xmlns:a16="http://schemas.microsoft.com/office/drawing/2014/main" id="{9C159C8D-994F-41FB-99C2-052B3F966BD2}"/>
                      </a:ext>
                    </a:extLst>
                  </p:cNvPr>
                  <p:cNvGrpSpPr/>
                  <p:nvPr/>
                </p:nvGrpSpPr>
                <p:grpSpPr>
                  <a:xfrm>
                    <a:off x="3168712" y="3485307"/>
                    <a:ext cx="2327483" cy="2620368"/>
                    <a:chOff x="3765549" y="4460875"/>
                    <a:chExt cx="1612902" cy="1882775"/>
                  </a:xfrm>
                </p:grpSpPr>
                <p:sp>
                  <p:nvSpPr>
                    <p:cNvPr id="57" name="Freeform 6">
                      <a:extLst>
                        <a:ext uri="{FF2B5EF4-FFF2-40B4-BE49-F238E27FC236}">
                          <a16:creationId xmlns:a16="http://schemas.microsoft.com/office/drawing/2014/main" id="{11148B68-2AAA-470F-A8E6-DD65B3BFBE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5549" y="4460875"/>
                      <a:ext cx="1600200" cy="1868488"/>
                    </a:xfrm>
                    <a:custGeom>
                      <a:avLst/>
                      <a:gdLst>
                        <a:gd name="T0" fmla="*/ 3021 w 3023"/>
                        <a:gd name="T1" fmla="*/ 3504 h 3533"/>
                        <a:gd name="T2" fmla="*/ 3005 w 3023"/>
                        <a:gd name="T3" fmla="*/ 3410 h 3533"/>
                        <a:gd name="T4" fmla="*/ 2968 w 3023"/>
                        <a:gd name="T5" fmla="*/ 3291 h 3533"/>
                        <a:gd name="T6" fmla="*/ 2930 w 3023"/>
                        <a:gd name="T7" fmla="*/ 3203 h 3533"/>
                        <a:gd name="T8" fmla="*/ 2875 w 3023"/>
                        <a:gd name="T9" fmla="*/ 3106 h 3533"/>
                        <a:gd name="T10" fmla="*/ 2802 w 3023"/>
                        <a:gd name="T11" fmla="*/ 2997 h 3533"/>
                        <a:gd name="T12" fmla="*/ 2708 w 3023"/>
                        <a:gd name="T13" fmla="*/ 2880 h 3533"/>
                        <a:gd name="T14" fmla="*/ 2589 w 3023"/>
                        <a:gd name="T15" fmla="*/ 2754 h 3533"/>
                        <a:gd name="T16" fmla="*/ 2494 w 3023"/>
                        <a:gd name="T17" fmla="*/ 2665 h 3533"/>
                        <a:gd name="T18" fmla="*/ 2375 w 3023"/>
                        <a:gd name="T19" fmla="*/ 2567 h 3533"/>
                        <a:gd name="T20" fmla="*/ 2229 w 3023"/>
                        <a:gd name="T21" fmla="*/ 2463 h 3533"/>
                        <a:gd name="T22" fmla="*/ 2053 w 3023"/>
                        <a:gd name="T23" fmla="*/ 2353 h 3533"/>
                        <a:gd name="T24" fmla="*/ 1845 w 3023"/>
                        <a:gd name="T25" fmla="*/ 2231 h 3533"/>
                        <a:gd name="T26" fmla="*/ 1512 w 3023"/>
                        <a:gd name="T27" fmla="*/ 2052 h 3533"/>
                        <a:gd name="T28" fmla="*/ 1461 w 3023"/>
                        <a:gd name="T29" fmla="*/ 2026 h 3533"/>
                        <a:gd name="T30" fmla="*/ 1070 w 3023"/>
                        <a:gd name="T31" fmla="*/ 1818 h 3533"/>
                        <a:gd name="T32" fmla="*/ 755 w 3023"/>
                        <a:gd name="T33" fmla="*/ 1616 h 3533"/>
                        <a:gd name="T34" fmla="*/ 505 w 3023"/>
                        <a:gd name="T35" fmla="*/ 1425 h 3533"/>
                        <a:gd name="T36" fmla="*/ 310 w 3023"/>
                        <a:gd name="T37" fmla="*/ 1243 h 3533"/>
                        <a:gd name="T38" fmla="*/ 164 w 3023"/>
                        <a:gd name="T39" fmla="*/ 1068 h 3533"/>
                        <a:gd name="T40" fmla="*/ 102 w 3023"/>
                        <a:gd name="T41" fmla="*/ 981 h 3533"/>
                        <a:gd name="T42" fmla="*/ 55 w 3023"/>
                        <a:gd name="T43" fmla="*/ 895 h 3533"/>
                        <a:gd name="T44" fmla="*/ 25 w 3023"/>
                        <a:gd name="T45" fmla="*/ 820 h 3533"/>
                        <a:gd name="T46" fmla="*/ 10 w 3023"/>
                        <a:gd name="T47" fmla="*/ 759 h 3533"/>
                        <a:gd name="T48" fmla="*/ 0 w 3023"/>
                        <a:gd name="T49" fmla="*/ 673 h 3533"/>
                        <a:gd name="T50" fmla="*/ 3 w 3023"/>
                        <a:gd name="T51" fmla="*/ 28 h 3533"/>
                        <a:gd name="T52" fmla="*/ 18 w 3023"/>
                        <a:gd name="T53" fmla="*/ 121 h 3533"/>
                        <a:gd name="T54" fmla="*/ 55 w 3023"/>
                        <a:gd name="T55" fmla="*/ 240 h 3533"/>
                        <a:gd name="T56" fmla="*/ 95 w 3023"/>
                        <a:gd name="T57" fmla="*/ 327 h 3533"/>
                        <a:gd name="T58" fmla="*/ 149 w 3023"/>
                        <a:gd name="T59" fmla="*/ 426 h 3533"/>
                        <a:gd name="T60" fmla="*/ 222 w 3023"/>
                        <a:gd name="T61" fmla="*/ 535 h 3533"/>
                        <a:gd name="T62" fmla="*/ 317 w 3023"/>
                        <a:gd name="T63" fmla="*/ 653 h 3533"/>
                        <a:gd name="T64" fmla="*/ 436 w 3023"/>
                        <a:gd name="T65" fmla="*/ 779 h 3533"/>
                        <a:gd name="T66" fmla="*/ 530 w 3023"/>
                        <a:gd name="T67" fmla="*/ 866 h 3533"/>
                        <a:gd name="T68" fmla="*/ 649 w 3023"/>
                        <a:gd name="T69" fmla="*/ 965 h 3533"/>
                        <a:gd name="T70" fmla="*/ 795 w 3023"/>
                        <a:gd name="T71" fmla="*/ 1068 h 3533"/>
                        <a:gd name="T72" fmla="*/ 970 w 3023"/>
                        <a:gd name="T73" fmla="*/ 1180 h 3533"/>
                        <a:gd name="T74" fmla="*/ 1179 w 3023"/>
                        <a:gd name="T75" fmla="*/ 1300 h 3533"/>
                        <a:gd name="T76" fmla="*/ 1512 w 3023"/>
                        <a:gd name="T77" fmla="*/ 1480 h 3533"/>
                        <a:gd name="T78" fmla="*/ 1563 w 3023"/>
                        <a:gd name="T79" fmla="*/ 1505 h 3533"/>
                        <a:gd name="T80" fmla="*/ 1954 w 3023"/>
                        <a:gd name="T81" fmla="*/ 1714 h 3533"/>
                        <a:gd name="T82" fmla="*/ 2269 w 3023"/>
                        <a:gd name="T83" fmla="*/ 1914 h 3533"/>
                        <a:gd name="T84" fmla="*/ 2520 w 3023"/>
                        <a:gd name="T85" fmla="*/ 2106 h 3533"/>
                        <a:gd name="T86" fmla="*/ 2713 w 3023"/>
                        <a:gd name="T87" fmla="*/ 2290 h 3533"/>
                        <a:gd name="T88" fmla="*/ 2861 w 3023"/>
                        <a:gd name="T89" fmla="*/ 2463 h 3533"/>
                        <a:gd name="T90" fmla="*/ 2921 w 3023"/>
                        <a:gd name="T91" fmla="*/ 2550 h 3533"/>
                        <a:gd name="T92" fmla="*/ 2970 w 3023"/>
                        <a:gd name="T93" fmla="*/ 2638 h 3533"/>
                        <a:gd name="T94" fmla="*/ 2998 w 3023"/>
                        <a:gd name="T95" fmla="*/ 2712 h 3533"/>
                        <a:gd name="T96" fmla="*/ 3014 w 3023"/>
                        <a:gd name="T97" fmla="*/ 2774 h 3533"/>
                        <a:gd name="T98" fmla="*/ 3023 w 3023"/>
                        <a:gd name="T99" fmla="*/ 2860 h 3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23" h="3533">
                          <a:moveTo>
                            <a:pt x="3023" y="3533"/>
                          </a:moveTo>
                          <a:lnTo>
                            <a:pt x="3023" y="3533"/>
                          </a:lnTo>
                          <a:lnTo>
                            <a:pt x="3021" y="3504"/>
                          </a:lnTo>
                          <a:lnTo>
                            <a:pt x="3018" y="3478"/>
                          </a:lnTo>
                          <a:lnTo>
                            <a:pt x="3014" y="3447"/>
                          </a:lnTo>
                          <a:lnTo>
                            <a:pt x="3005" y="3410"/>
                          </a:lnTo>
                          <a:lnTo>
                            <a:pt x="2994" y="3367"/>
                          </a:lnTo>
                          <a:lnTo>
                            <a:pt x="2978" y="3318"/>
                          </a:lnTo>
                          <a:lnTo>
                            <a:pt x="2968" y="3291"/>
                          </a:lnTo>
                          <a:lnTo>
                            <a:pt x="2957" y="3264"/>
                          </a:lnTo>
                          <a:lnTo>
                            <a:pt x="2944" y="3235"/>
                          </a:lnTo>
                          <a:lnTo>
                            <a:pt x="2930" y="3203"/>
                          </a:lnTo>
                          <a:lnTo>
                            <a:pt x="2914" y="3172"/>
                          </a:lnTo>
                          <a:lnTo>
                            <a:pt x="2895" y="3139"/>
                          </a:lnTo>
                          <a:lnTo>
                            <a:pt x="2875" y="3106"/>
                          </a:lnTo>
                          <a:lnTo>
                            <a:pt x="2852" y="3070"/>
                          </a:lnTo>
                          <a:lnTo>
                            <a:pt x="2828" y="3034"/>
                          </a:lnTo>
                          <a:lnTo>
                            <a:pt x="2802" y="2997"/>
                          </a:lnTo>
                          <a:lnTo>
                            <a:pt x="2772" y="2958"/>
                          </a:lnTo>
                          <a:lnTo>
                            <a:pt x="2740" y="2920"/>
                          </a:lnTo>
                          <a:lnTo>
                            <a:pt x="2708" y="2880"/>
                          </a:lnTo>
                          <a:lnTo>
                            <a:pt x="2670" y="2838"/>
                          </a:lnTo>
                          <a:lnTo>
                            <a:pt x="2630" y="2797"/>
                          </a:lnTo>
                          <a:lnTo>
                            <a:pt x="2589" y="2754"/>
                          </a:lnTo>
                          <a:lnTo>
                            <a:pt x="2543" y="2709"/>
                          </a:lnTo>
                          <a:lnTo>
                            <a:pt x="2494" y="2665"/>
                          </a:lnTo>
                          <a:lnTo>
                            <a:pt x="2494" y="2665"/>
                          </a:lnTo>
                          <a:lnTo>
                            <a:pt x="2457" y="2633"/>
                          </a:lnTo>
                          <a:lnTo>
                            <a:pt x="2418" y="2600"/>
                          </a:lnTo>
                          <a:lnTo>
                            <a:pt x="2375" y="2567"/>
                          </a:lnTo>
                          <a:lnTo>
                            <a:pt x="2329" y="2533"/>
                          </a:lnTo>
                          <a:lnTo>
                            <a:pt x="2281" y="2499"/>
                          </a:lnTo>
                          <a:lnTo>
                            <a:pt x="2229" y="2463"/>
                          </a:lnTo>
                          <a:lnTo>
                            <a:pt x="2173" y="2427"/>
                          </a:lnTo>
                          <a:lnTo>
                            <a:pt x="2116" y="2390"/>
                          </a:lnTo>
                          <a:lnTo>
                            <a:pt x="2053" y="2353"/>
                          </a:lnTo>
                          <a:lnTo>
                            <a:pt x="1989" y="2313"/>
                          </a:lnTo>
                          <a:lnTo>
                            <a:pt x="1918" y="2272"/>
                          </a:lnTo>
                          <a:lnTo>
                            <a:pt x="1845" y="2231"/>
                          </a:lnTo>
                          <a:lnTo>
                            <a:pt x="1688" y="2145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461" y="2026"/>
                          </a:lnTo>
                          <a:lnTo>
                            <a:pt x="1461" y="2026"/>
                          </a:lnTo>
                          <a:lnTo>
                            <a:pt x="1322" y="1956"/>
                          </a:lnTo>
                          <a:lnTo>
                            <a:pt x="1192" y="1887"/>
                          </a:lnTo>
                          <a:lnTo>
                            <a:pt x="1070" y="1818"/>
                          </a:lnTo>
                          <a:lnTo>
                            <a:pt x="957" y="1750"/>
                          </a:lnTo>
                          <a:lnTo>
                            <a:pt x="853" y="1684"/>
                          </a:lnTo>
                          <a:lnTo>
                            <a:pt x="755" y="1616"/>
                          </a:lnTo>
                          <a:lnTo>
                            <a:pt x="664" y="1552"/>
                          </a:lnTo>
                          <a:lnTo>
                            <a:pt x="581" y="1488"/>
                          </a:lnTo>
                          <a:lnTo>
                            <a:pt x="505" y="1425"/>
                          </a:lnTo>
                          <a:lnTo>
                            <a:pt x="433" y="1363"/>
                          </a:lnTo>
                          <a:lnTo>
                            <a:pt x="369" y="1303"/>
                          </a:lnTo>
                          <a:lnTo>
                            <a:pt x="310" y="1243"/>
                          </a:lnTo>
                          <a:lnTo>
                            <a:pt x="257" y="1184"/>
                          </a:lnTo>
                          <a:lnTo>
                            <a:pt x="208" y="1125"/>
                          </a:lnTo>
                          <a:lnTo>
                            <a:pt x="164" y="1068"/>
                          </a:lnTo>
                          <a:lnTo>
                            <a:pt x="124" y="1014"/>
                          </a:lnTo>
                          <a:lnTo>
                            <a:pt x="124" y="1014"/>
                          </a:lnTo>
                          <a:lnTo>
                            <a:pt x="102" y="981"/>
                          </a:lnTo>
                          <a:lnTo>
                            <a:pt x="85" y="950"/>
                          </a:lnTo>
                          <a:lnTo>
                            <a:pt x="68" y="922"/>
                          </a:lnTo>
                          <a:lnTo>
                            <a:pt x="55" y="895"/>
                          </a:lnTo>
                          <a:lnTo>
                            <a:pt x="43" y="869"/>
                          </a:lnTo>
                          <a:lnTo>
                            <a:pt x="33" y="843"/>
                          </a:lnTo>
                          <a:lnTo>
                            <a:pt x="25" y="820"/>
                          </a:lnTo>
                          <a:lnTo>
                            <a:pt x="19" y="799"/>
                          </a:lnTo>
                          <a:lnTo>
                            <a:pt x="13" y="777"/>
                          </a:lnTo>
                          <a:lnTo>
                            <a:pt x="10" y="759"/>
                          </a:lnTo>
                          <a:lnTo>
                            <a:pt x="5" y="724"/>
                          </a:lnTo>
                          <a:lnTo>
                            <a:pt x="2" y="696"/>
                          </a:lnTo>
                          <a:lnTo>
                            <a:pt x="0" y="673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3" y="28"/>
                          </a:lnTo>
                          <a:lnTo>
                            <a:pt x="6" y="53"/>
                          </a:lnTo>
                          <a:lnTo>
                            <a:pt x="10" y="84"/>
                          </a:lnTo>
                          <a:lnTo>
                            <a:pt x="18" y="121"/>
                          </a:lnTo>
                          <a:lnTo>
                            <a:pt x="29" y="164"/>
                          </a:lnTo>
                          <a:lnTo>
                            <a:pt x="45" y="214"/>
                          </a:lnTo>
                          <a:lnTo>
                            <a:pt x="55" y="240"/>
                          </a:lnTo>
                          <a:lnTo>
                            <a:pt x="66" y="269"/>
                          </a:lnTo>
                          <a:lnTo>
                            <a:pt x="79" y="297"/>
                          </a:lnTo>
                          <a:lnTo>
                            <a:pt x="95" y="327"/>
                          </a:lnTo>
                          <a:lnTo>
                            <a:pt x="111" y="359"/>
                          </a:lnTo>
                          <a:lnTo>
                            <a:pt x="129" y="392"/>
                          </a:lnTo>
                          <a:lnTo>
                            <a:pt x="149" y="426"/>
                          </a:lnTo>
                          <a:lnTo>
                            <a:pt x="171" y="461"/>
                          </a:lnTo>
                          <a:lnTo>
                            <a:pt x="195" y="498"/>
                          </a:lnTo>
                          <a:lnTo>
                            <a:pt x="222" y="535"/>
                          </a:lnTo>
                          <a:lnTo>
                            <a:pt x="251" y="572"/>
                          </a:lnTo>
                          <a:lnTo>
                            <a:pt x="283" y="612"/>
                          </a:lnTo>
                          <a:lnTo>
                            <a:pt x="317" y="653"/>
                          </a:lnTo>
                          <a:lnTo>
                            <a:pt x="354" y="694"/>
                          </a:lnTo>
                          <a:lnTo>
                            <a:pt x="393" y="736"/>
                          </a:lnTo>
                          <a:lnTo>
                            <a:pt x="436" y="779"/>
                          </a:lnTo>
                          <a:lnTo>
                            <a:pt x="482" y="822"/>
                          </a:lnTo>
                          <a:lnTo>
                            <a:pt x="530" y="866"/>
                          </a:lnTo>
                          <a:lnTo>
                            <a:pt x="530" y="866"/>
                          </a:lnTo>
                          <a:lnTo>
                            <a:pt x="566" y="899"/>
                          </a:lnTo>
                          <a:lnTo>
                            <a:pt x="606" y="932"/>
                          </a:lnTo>
                          <a:lnTo>
                            <a:pt x="649" y="965"/>
                          </a:lnTo>
                          <a:lnTo>
                            <a:pt x="695" y="999"/>
                          </a:lnTo>
                          <a:lnTo>
                            <a:pt x="744" y="1034"/>
                          </a:lnTo>
                          <a:lnTo>
                            <a:pt x="795" y="1068"/>
                          </a:lnTo>
                          <a:lnTo>
                            <a:pt x="850" y="1105"/>
                          </a:lnTo>
                          <a:lnTo>
                            <a:pt x="909" y="1142"/>
                          </a:lnTo>
                          <a:lnTo>
                            <a:pt x="970" y="1180"/>
                          </a:lnTo>
                          <a:lnTo>
                            <a:pt x="1036" y="1218"/>
                          </a:lnTo>
                          <a:lnTo>
                            <a:pt x="1105" y="1258"/>
                          </a:lnTo>
                          <a:lnTo>
                            <a:pt x="1179" y="1300"/>
                          </a:lnTo>
                          <a:lnTo>
                            <a:pt x="1337" y="1387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63" y="1505"/>
                          </a:lnTo>
                          <a:lnTo>
                            <a:pt x="1563" y="1505"/>
                          </a:lnTo>
                          <a:lnTo>
                            <a:pt x="1702" y="1575"/>
                          </a:lnTo>
                          <a:lnTo>
                            <a:pt x="1832" y="1645"/>
                          </a:lnTo>
                          <a:lnTo>
                            <a:pt x="1954" y="1714"/>
                          </a:lnTo>
                          <a:lnTo>
                            <a:pt x="2067" y="1781"/>
                          </a:lnTo>
                          <a:lnTo>
                            <a:pt x="2172" y="1848"/>
                          </a:lnTo>
                          <a:lnTo>
                            <a:pt x="2269" y="1914"/>
                          </a:lnTo>
                          <a:lnTo>
                            <a:pt x="2359" y="1979"/>
                          </a:lnTo>
                          <a:lnTo>
                            <a:pt x="2443" y="2043"/>
                          </a:lnTo>
                          <a:lnTo>
                            <a:pt x="2520" y="2106"/>
                          </a:lnTo>
                          <a:lnTo>
                            <a:pt x="2590" y="2168"/>
                          </a:lnTo>
                          <a:lnTo>
                            <a:pt x="2655" y="2229"/>
                          </a:lnTo>
                          <a:lnTo>
                            <a:pt x="2713" y="2290"/>
                          </a:lnTo>
                          <a:lnTo>
                            <a:pt x="2768" y="2348"/>
                          </a:lnTo>
                          <a:lnTo>
                            <a:pt x="2816" y="2406"/>
                          </a:lnTo>
                          <a:lnTo>
                            <a:pt x="2861" y="2463"/>
                          </a:lnTo>
                          <a:lnTo>
                            <a:pt x="2901" y="2519"/>
                          </a:lnTo>
                          <a:lnTo>
                            <a:pt x="2901" y="2519"/>
                          </a:lnTo>
                          <a:lnTo>
                            <a:pt x="2921" y="2550"/>
                          </a:lnTo>
                          <a:lnTo>
                            <a:pt x="2940" y="2580"/>
                          </a:lnTo>
                          <a:lnTo>
                            <a:pt x="2955" y="2610"/>
                          </a:lnTo>
                          <a:lnTo>
                            <a:pt x="2970" y="2638"/>
                          </a:lnTo>
                          <a:lnTo>
                            <a:pt x="2981" y="2663"/>
                          </a:lnTo>
                          <a:lnTo>
                            <a:pt x="2991" y="2688"/>
                          </a:lnTo>
                          <a:lnTo>
                            <a:pt x="2998" y="2712"/>
                          </a:lnTo>
                          <a:lnTo>
                            <a:pt x="3005" y="2734"/>
                          </a:lnTo>
                          <a:lnTo>
                            <a:pt x="3010" y="2754"/>
                          </a:lnTo>
                          <a:lnTo>
                            <a:pt x="3014" y="2774"/>
                          </a:lnTo>
                          <a:lnTo>
                            <a:pt x="3020" y="2808"/>
                          </a:lnTo>
                          <a:lnTo>
                            <a:pt x="3021" y="2837"/>
                          </a:lnTo>
                          <a:lnTo>
                            <a:pt x="3023" y="2860"/>
                          </a:lnTo>
                          <a:lnTo>
                            <a:pt x="3023" y="3533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6000">
                          <a:schemeClr val="accent5">
                            <a:lumMod val="50000"/>
                          </a:schemeClr>
                        </a:gs>
                        <a:gs pos="100000">
                          <a:schemeClr val="accent5">
                            <a:lumMod val="75000"/>
                          </a:schemeClr>
                        </a:gs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8" name="Freeform 15">
                      <a:extLst>
                        <a:ext uri="{FF2B5EF4-FFF2-40B4-BE49-F238E27FC236}">
                          <a16:creationId xmlns:a16="http://schemas.microsoft.com/office/drawing/2014/main" id="{59456060-E7B3-4A96-9E7D-3A8D5E804D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62525" y="5472113"/>
                      <a:ext cx="415925" cy="515938"/>
                    </a:xfrm>
                    <a:custGeom>
                      <a:avLst/>
                      <a:gdLst>
                        <a:gd name="T0" fmla="*/ 730 w 785"/>
                        <a:gd name="T1" fmla="*/ 974 h 974"/>
                        <a:gd name="T2" fmla="*/ 785 w 785"/>
                        <a:gd name="T3" fmla="*/ 974 h 974"/>
                        <a:gd name="T4" fmla="*/ 785 w 785"/>
                        <a:gd name="T5" fmla="*/ 974 h 974"/>
                        <a:gd name="T6" fmla="*/ 785 w 785"/>
                        <a:gd name="T7" fmla="*/ 974 h 974"/>
                        <a:gd name="T8" fmla="*/ 785 w 785"/>
                        <a:gd name="T9" fmla="*/ 974 h 974"/>
                        <a:gd name="T10" fmla="*/ 785 w 785"/>
                        <a:gd name="T11" fmla="*/ 951 h 974"/>
                        <a:gd name="T12" fmla="*/ 783 w 785"/>
                        <a:gd name="T13" fmla="*/ 929 h 974"/>
                        <a:gd name="T14" fmla="*/ 780 w 785"/>
                        <a:gd name="T15" fmla="*/ 908 h 974"/>
                        <a:gd name="T16" fmla="*/ 776 w 785"/>
                        <a:gd name="T17" fmla="*/ 885 h 974"/>
                        <a:gd name="T18" fmla="*/ 772 w 785"/>
                        <a:gd name="T19" fmla="*/ 864 h 974"/>
                        <a:gd name="T20" fmla="*/ 766 w 785"/>
                        <a:gd name="T21" fmla="*/ 841 h 974"/>
                        <a:gd name="T22" fmla="*/ 759 w 785"/>
                        <a:gd name="T23" fmla="*/ 819 h 974"/>
                        <a:gd name="T24" fmla="*/ 752 w 785"/>
                        <a:gd name="T25" fmla="*/ 798 h 974"/>
                        <a:gd name="T26" fmla="*/ 733 w 785"/>
                        <a:gd name="T27" fmla="*/ 753 h 974"/>
                        <a:gd name="T28" fmla="*/ 713 w 785"/>
                        <a:gd name="T29" fmla="*/ 710 h 974"/>
                        <a:gd name="T30" fmla="*/ 689 w 785"/>
                        <a:gd name="T31" fmla="*/ 666 h 974"/>
                        <a:gd name="T32" fmla="*/ 663 w 785"/>
                        <a:gd name="T33" fmla="*/ 624 h 974"/>
                        <a:gd name="T34" fmla="*/ 634 w 785"/>
                        <a:gd name="T35" fmla="*/ 581 h 974"/>
                        <a:gd name="T36" fmla="*/ 603 w 785"/>
                        <a:gd name="T37" fmla="*/ 540 h 974"/>
                        <a:gd name="T38" fmla="*/ 570 w 785"/>
                        <a:gd name="T39" fmla="*/ 500 h 974"/>
                        <a:gd name="T40" fmla="*/ 537 w 785"/>
                        <a:gd name="T41" fmla="*/ 460 h 974"/>
                        <a:gd name="T42" fmla="*/ 501 w 785"/>
                        <a:gd name="T43" fmla="*/ 421 h 974"/>
                        <a:gd name="T44" fmla="*/ 465 w 785"/>
                        <a:gd name="T45" fmla="*/ 384 h 974"/>
                        <a:gd name="T46" fmla="*/ 429 w 785"/>
                        <a:gd name="T47" fmla="*/ 347 h 974"/>
                        <a:gd name="T48" fmla="*/ 392 w 785"/>
                        <a:gd name="T49" fmla="*/ 311 h 974"/>
                        <a:gd name="T50" fmla="*/ 355 w 785"/>
                        <a:gd name="T51" fmla="*/ 278 h 974"/>
                        <a:gd name="T52" fmla="*/ 319 w 785"/>
                        <a:gd name="T53" fmla="*/ 245 h 974"/>
                        <a:gd name="T54" fmla="*/ 247 w 785"/>
                        <a:gd name="T55" fmla="*/ 185 h 974"/>
                        <a:gd name="T56" fmla="*/ 182 w 785"/>
                        <a:gd name="T57" fmla="*/ 132 h 974"/>
                        <a:gd name="T58" fmla="*/ 121 w 785"/>
                        <a:gd name="T59" fmla="*/ 86 h 974"/>
                        <a:gd name="T60" fmla="*/ 71 w 785"/>
                        <a:gd name="T61" fmla="*/ 50 h 974"/>
                        <a:gd name="T62" fmla="*/ 33 w 785"/>
                        <a:gd name="T63" fmla="*/ 23 h 974"/>
                        <a:gd name="T64" fmla="*/ 0 w 785"/>
                        <a:gd name="T65" fmla="*/ 0 h 974"/>
                        <a:gd name="T66" fmla="*/ 0 w 785"/>
                        <a:gd name="T67" fmla="*/ 0 h 974"/>
                        <a:gd name="T68" fmla="*/ 30 w 785"/>
                        <a:gd name="T69" fmla="*/ 23 h 974"/>
                        <a:gd name="T70" fmla="*/ 66 w 785"/>
                        <a:gd name="T71" fmla="*/ 50 h 974"/>
                        <a:gd name="T72" fmla="*/ 113 w 785"/>
                        <a:gd name="T73" fmla="*/ 86 h 974"/>
                        <a:gd name="T74" fmla="*/ 167 w 785"/>
                        <a:gd name="T75" fmla="*/ 132 h 974"/>
                        <a:gd name="T76" fmla="*/ 229 w 785"/>
                        <a:gd name="T77" fmla="*/ 185 h 974"/>
                        <a:gd name="T78" fmla="*/ 295 w 785"/>
                        <a:gd name="T79" fmla="*/ 243 h 974"/>
                        <a:gd name="T80" fmla="*/ 328 w 785"/>
                        <a:gd name="T81" fmla="*/ 276 h 974"/>
                        <a:gd name="T82" fmla="*/ 362 w 785"/>
                        <a:gd name="T83" fmla="*/ 311 h 974"/>
                        <a:gd name="T84" fmla="*/ 396 w 785"/>
                        <a:gd name="T85" fmla="*/ 345 h 974"/>
                        <a:gd name="T86" fmla="*/ 431 w 785"/>
                        <a:gd name="T87" fmla="*/ 382 h 974"/>
                        <a:gd name="T88" fmla="*/ 464 w 785"/>
                        <a:gd name="T89" fmla="*/ 420 h 974"/>
                        <a:gd name="T90" fmla="*/ 497 w 785"/>
                        <a:gd name="T91" fmla="*/ 458 h 974"/>
                        <a:gd name="T92" fmla="*/ 528 w 785"/>
                        <a:gd name="T93" fmla="*/ 498 h 974"/>
                        <a:gd name="T94" fmla="*/ 558 w 785"/>
                        <a:gd name="T95" fmla="*/ 540 h 974"/>
                        <a:gd name="T96" fmla="*/ 587 w 785"/>
                        <a:gd name="T97" fmla="*/ 581 h 974"/>
                        <a:gd name="T98" fmla="*/ 614 w 785"/>
                        <a:gd name="T99" fmla="*/ 623 h 974"/>
                        <a:gd name="T100" fmla="*/ 638 w 785"/>
                        <a:gd name="T101" fmla="*/ 666 h 974"/>
                        <a:gd name="T102" fmla="*/ 660 w 785"/>
                        <a:gd name="T103" fmla="*/ 709 h 974"/>
                        <a:gd name="T104" fmla="*/ 680 w 785"/>
                        <a:gd name="T105" fmla="*/ 753 h 974"/>
                        <a:gd name="T106" fmla="*/ 697 w 785"/>
                        <a:gd name="T107" fmla="*/ 796 h 974"/>
                        <a:gd name="T108" fmla="*/ 710 w 785"/>
                        <a:gd name="T109" fmla="*/ 841 h 974"/>
                        <a:gd name="T110" fmla="*/ 716 w 785"/>
                        <a:gd name="T111" fmla="*/ 864 h 974"/>
                        <a:gd name="T112" fmla="*/ 722 w 785"/>
                        <a:gd name="T113" fmla="*/ 885 h 974"/>
                        <a:gd name="T114" fmla="*/ 724 w 785"/>
                        <a:gd name="T115" fmla="*/ 908 h 974"/>
                        <a:gd name="T116" fmla="*/ 727 w 785"/>
                        <a:gd name="T117" fmla="*/ 929 h 974"/>
                        <a:gd name="T118" fmla="*/ 729 w 785"/>
                        <a:gd name="T119" fmla="*/ 952 h 974"/>
                        <a:gd name="T120" fmla="*/ 730 w 785"/>
                        <a:gd name="T121" fmla="*/ 974 h 974"/>
                        <a:gd name="T122" fmla="*/ 730 w 785"/>
                        <a:gd name="T123" fmla="*/ 974 h 9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785" h="974">
                          <a:moveTo>
                            <a:pt x="730" y="974"/>
                          </a:move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51"/>
                          </a:lnTo>
                          <a:lnTo>
                            <a:pt x="783" y="929"/>
                          </a:lnTo>
                          <a:lnTo>
                            <a:pt x="780" y="908"/>
                          </a:lnTo>
                          <a:lnTo>
                            <a:pt x="776" y="885"/>
                          </a:lnTo>
                          <a:lnTo>
                            <a:pt x="772" y="864"/>
                          </a:lnTo>
                          <a:lnTo>
                            <a:pt x="766" y="841"/>
                          </a:lnTo>
                          <a:lnTo>
                            <a:pt x="759" y="819"/>
                          </a:lnTo>
                          <a:lnTo>
                            <a:pt x="752" y="798"/>
                          </a:lnTo>
                          <a:lnTo>
                            <a:pt x="733" y="753"/>
                          </a:lnTo>
                          <a:lnTo>
                            <a:pt x="713" y="710"/>
                          </a:lnTo>
                          <a:lnTo>
                            <a:pt x="689" y="666"/>
                          </a:lnTo>
                          <a:lnTo>
                            <a:pt x="663" y="624"/>
                          </a:lnTo>
                          <a:lnTo>
                            <a:pt x="634" y="581"/>
                          </a:lnTo>
                          <a:lnTo>
                            <a:pt x="603" y="540"/>
                          </a:lnTo>
                          <a:lnTo>
                            <a:pt x="570" y="500"/>
                          </a:lnTo>
                          <a:lnTo>
                            <a:pt x="537" y="460"/>
                          </a:lnTo>
                          <a:lnTo>
                            <a:pt x="501" y="421"/>
                          </a:lnTo>
                          <a:lnTo>
                            <a:pt x="465" y="384"/>
                          </a:lnTo>
                          <a:lnTo>
                            <a:pt x="429" y="347"/>
                          </a:lnTo>
                          <a:lnTo>
                            <a:pt x="392" y="311"/>
                          </a:lnTo>
                          <a:lnTo>
                            <a:pt x="355" y="278"/>
                          </a:lnTo>
                          <a:lnTo>
                            <a:pt x="319" y="245"/>
                          </a:lnTo>
                          <a:lnTo>
                            <a:pt x="247" y="185"/>
                          </a:lnTo>
                          <a:lnTo>
                            <a:pt x="182" y="132"/>
                          </a:lnTo>
                          <a:lnTo>
                            <a:pt x="121" y="86"/>
                          </a:lnTo>
                          <a:lnTo>
                            <a:pt x="71" y="50"/>
                          </a:lnTo>
                          <a:lnTo>
                            <a:pt x="33" y="23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30" y="23"/>
                          </a:lnTo>
                          <a:lnTo>
                            <a:pt x="66" y="50"/>
                          </a:lnTo>
                          <a:lnTo>
                            <a:pt x="113" y="86"/>
                          </a:lnTo>
                          <a:lnTo>
                            <a:pt x="167" y="132"/>
                          </a:lnTo>
                          <a:lnTo>
                            <a:pt x="229" y="185"/>
                          </a:lnTo>
                          <a:lnTo>
                            <a:pt x="295" y="243"/>
                          </a:lnTo>
                          <a:lnTo>
                            <a:pt x="328" y="276"/>
                          </a:lnTo>
                          <a:lnTo>
                            <a:pt x="362" y="311"/>
                          </a:lnTo>
                          <a:lnTo>
                            <a:pt x="396" y="345"/>
                          </a:lnTo>
                          <a:lnTo>
                            <a:pt x="431" y="382"/>
                          </a:lnTo>
                          <a:lnTo>
                            <a:pt x="464" y="420"/>
                          </a:lnTo>
                          <a:lnTo>
                            <a:pt x="497" y="458"/>
                          </a:lnTo>
                          <a:lnTo>
                            <a:pt x="528" y="498"/>
                          </a:lnTo>
                          <a:lnTo>
                            <a:pt x="558" y="540"/>
                          </a:lnTo>
                          <a:lnTo>
                            <a:pt x="587" y="581"/>
                          </a:lnTo>
                          <a:lnTo>
                            <a:pt x="614" y="623"/>
                          </a:lnTo>
                          <a:lnTo>
                            <a:pt x="638" y="666"/>
                          </a:lnTo>
                          <a:lnTo>
                            <a:pt x="660" y="709"/>
                          </a:lnTo>
                          <a:lnTo>
                            <a:pt x="680" y="753"/>
                          </a:lnTo>
                          <a:lnTo>
                            <a:pt x="697" y="796"/>
                          </a:lnTo>
                          <a:lnTo>
                            <a:pt x="710" y="841"/>
                          </a:lnTo>
                          <a:lnTo>
                            <a:pt x="716" y="864"/>
                          </a:lnTo>
                          <a:lnTo>
                            <a:pt x="722" y="885"/>
                          </a:lnTo>
                          <a:lnTo>
                            <a:pt x="724" y="908"/>
                          </a:lnTo>
                          <a:lnTo>
                            <a:pt x="727" y="929"/>
                          </a:lnTo>
                          <a:lnTo>
                            <a:pt x="729" y="952"/>
                          </a:lnTo>
                          <a:lnTo>
                            <a:pt x="730" y="974"/>
                          </a:lnTo>
                          <a:lnTo>
                            <a:pt x="730" y="97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9" name="Rectangle 24">
                      <a:extLst>
                        <a:ext uri="{FF2B5EF4-FFF2-40B4-BE49-F238E27FC236}">
                          <a16:creationId xmlns:a16="http://schemas.microsoft.com/office/drawing/2014/main" id="{42D15F22-3FC1-43AD-BA23-77381E97F2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288" y="5988050"/>
                      <a:ext cx="30163" cy="3556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7D9F1BF8-BFE1-4FD5-838D-E8DFBAE369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840107" y="1522359"/>
                    <a:ext cx="1632084" cy="188019"/>
                    <a:chOff x="3840107" y="1522359"/>
                    <a:chExt cx="1632084" cy="188019"/>
                  </a:xfrm>
                </p:grpSpPr>
                <p:sp>
                  <p:nvSpPr>
                    <p:cNvPr id="55" name="Freeform 7">
                      <a:extLst>
                        <a:ext uri="{FF2B5EF4-FFF2-40B4-BE49-F238E27FC236}">
                          <a16:creationId xmlns:a16="http://schemas.microsoft.com/office/drawing/2014/main" id="{471823E6-2ECD-4FB9-BE2A-4EB98FF8E2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40107" y="1522359"/>
                      <a:ext cx="813698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6" name="Freeform 8">
                      <a:extLst>
                        <a:ext uri="{FF2B5EF4-FFF2-40B4-BE49-F238E27FC236}">
                          <a16:creationId xmlns:a16="http://schemas.microsoft.com/office/drawing/2014/main" id="{454323E5-8639-478C-B0FC-CACE65C3A4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53805" y="1522359"/>
                      <a:ext cx="818386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7BB53F08-93B2-4CD8-9F23-13A369B06F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71283" y="3957748"/>
                    <a:ext cx="1836751" cy="188019"/>
                    <a:chOff x="3271283" y="3957748"/>
                    <a:chExt cx="1836751" cy="188019"/>
                  </a:xfrm>
                </p:grpSpPr>
                <p:sp>
                  <p:nvSpPr>
                    <p:cNvPr id="53" name="Freeform 5">
                      <a:extLst>
                        <a:ext uri="{FF2B5EF4-FFF2-40B4-BE49-F238E27FC236}">
                          <a16:creationId xmlns:a16="http://schemas.microsoft.com/office/drawing/2014/main" id="{0443E7C6-B66E-47ED-AF16-75283CA795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1283" y="3957748"/>
                      <a:ext cx="915361" cy="188019"/>
                    </a:xfrm>
                    <a:custGeom>
                      <a:avLst/>
                      <a:gdLst>
                        <a:gd name="T0" fmla="*/ 142 w 4859"/>
                        <a:gd name="T1" fmla="*/ 0 h 1017"/>
                        <a:gd name="T2" fmla="*/ 142 w 4859"/>
                        <a:gd name="T3" fmla="*/ 0 h 1017"/>
                        <a:gd name="T4" fmla="*/ 132 w 4859"/>
                        <a:gd name="T5" fmla="*/ 0 h 1017"/>
                        <a:gd name="T6" fmla="*/ 122 w 4859"/>
                        <a:gd name="T7" fmla="*/ 0 h 1017"/>
                        <a:gd name="T8" fmla="*/ 111 w 4859"/>
                        <a:gd name="T9" fmla="*/ 3 h 1017"/>
                        <a:gd name="T10" fmla="*/ 100 w 4859"/>
                        <a:gd name="T11" fmla="*/ 7 h 1017"/>
                        <a:gd name="T12" fmla="*/ 88 w 4859"/>
                        <a:gd name="T13" fmla="*/ 15 h 1017"/>
                        <a:gd name="T14" fmla="*/ 76 w 4859"/>
                        <a:gd name="T15" fmla="*/ 26 h 1017"/>
                        <a:gd name="T16" fmla="*/ 65 w 4859"/>
                        <a:gd name="T17" fmla="*/ 42 h 1017"/>
                        <a:gd name="T18" fmla="*/ 53 w 4859"/>
                        <a:gd name="T19" fmla="*/ 64 h 1017"/>
                        <a:gd name="T20" fmla="*/ 43 w 4859"/>
                        <a:gd name="T21" fmla="*/ 91 h 1017"/>
                        <a:gd name="T22" fmla="*/ 33 w 4859"/>
                        <a:gd name="T23" fmla="*/ 124 h 1017"/>
                        <a:gd name="T24" fmla="*/ 23 w 4859"/>
                        <a:gd name="T25" fmla="*/ 165 h 1017"/>
                        <a:gd name="T26" fmla="*/ 16 w 4859"/>
                        <a:gd name="T27" fmla="*/ 215 h 1017"/>
                        <a:gd name="T28" fmla="*/ 10 w 4859"/>
                        <a:gd name="T29" fmla="*/ 273 h 1017"/>
                        <a:gd name="T30" fmla="*/ 4 w 4859"/>
                        <a:gd name="T31" fmla="*/ 340 h 1017"/>
                        <a:gd name="T32" fmla="*/ 2 w 4859"/>
                        <a:gd name="T33" fmla="*/ 420 h 1017"/>
                        <a:gd name="T34" fmla="*/ 0 w 4859"/>
                        <a:gd name="T35" fmla="*/ 508 h 1017"/>
                        <a:gd name="T36" fmla="*/ 0 w 4859"/>
                        <a:gd name="T37" fmla="*/ 508 h 1017"/>
                        <a:gd name="T38" fmla="*/ 2 w 4859"/>
                        <a:gd name="T39" fmla="*/ 597 h 1017"/>
                        <a:gd name="T40" fmla="*/ 4 w 4859"/>
                        <a:gd name="T41" fmla="*/ 677 h 1017"/>
                        <a:gd name="T42" fmla="*/ 10 w 4859"/>
                        <a:gd name="T43" fmla="*/ 744 h 1017"/>
                        <a:gd name="T44" fmla="*/ 16 w 4859"/>
                        <a:gd name="T45" fmla="*/ 802 h 1017"/>
                        <a:gd name="T46" fmla="*/ 23 w 4859"/>
                        <a:gd name="T47" fmla="*/ 852 h 1017"/>
                        <a:gd name="T48" fmla="*/ 33 w 4859"/>
                        <a:gd name="T49" fmla="*/ 893 h 1017"/>
                        <a:gd name="T50" fmla="*/ 43 w 4859"/>
                        <a:gd name="T51" fmla="*/ 926 h 1017"/>
                        <a:gd name="T52" fmla="*/ 53 w 4859"/>
                        <a:gd name="T53" fmla="*/ 953 h 1017"/>
                        <a:gd name="T54" fmla="*/ 65 w 4859"/>
                        <a:gd name="T55" fmla="*/ 975 h 1017"/>
                        <a:gd name="T56" fmla="*/ 76 w 4859"/>
                        <a:gd name="T57" fmla="*/ 990 h 1017"/>
                        <a:gd name="T58" fmla="*/ 88 w 4859"/>
                        <a:gd name="T59" fmla="*/ 1002 h 1017"/>
                        <a:gd name="T60" fmla="*/ 100 w 4859"/>
                        <a:gd name="T61" fmla="*/ 1009 h 1017"/>
                        <a:gd name="T62" fmla="*/ 111 w 4859"/>
                        <a:gd name="T63" fmla="*/ 1014 h 1017"/>
                        <a:gd name="T64" fmla="*/ 122 w 4859"/>
                        <a:gd name="T65" fmla="*/ 1017 h 1017"/>
                        <a:gd name="T66" fmla="*/ 132 w 4859"/>
                        <a:gd name="T67" fmla="*/ 1017 h 1017"/>
                        <a:gd name="T68" fmla="*/ 142 w 4859"/>
                        <a:gd name="T69" fmla="*/ 1017 h 1017"/>
                        <a:gd name="T70" fmla="*/ 4859 w 4859"/>
                        <a:gd name="T71" fmla="*/ 1017 h 1017"/>
                        <a:gd name="T72" fmla="*/ 4859 w 4859"/>
                        <a:gd name="T73" fmla="*/ 0 h 1017"/>
                        <a:gd name="T74" fmla="*/ 142 w 4859"/>
                        <a:gd name="T75" fmla="*/ 0 h 10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7">
                          <a:moveTo>
                            <a:pt x="142" y="0"/>
                          </a:moveTo>
                          <a:lnTo>
                            <a:pt x="142" y="0"/>
                          </a:lnTo>
                          <a:lnTo>
                            <a:pt x="132" y="0"/>
                          </a:lnTo>
                          <a:lnTo>
                            <a:pt x="122" y="0"/>
                          </a:lnTo>
                          <a:lnTo>
                            <a:pt x="111" y="3"/>
                          </a:lnTo>
                          <a:lnTo>
                            <a:pt x="100" y="7"/>
                          </a:lnTo>
                          <a:lnTo>
                            <a:pt x="88" y="15"/>
                          </a:lnTo>
                          <a:lnTo>
                            <a:pt x="76" y="26"/>
                          </a:lnTo>
                          <a:lnTo>
                            <a:pt x="65" y="42"/>
                          </a:lnTo>
                          <a:lnTo>
                            <a:pt x="53" y="64"/>
                          </a:lnTo>
                          <a:lnTo>
                            <a:pt x="43" y="91"/>
                          </a:lnTo>
                          <a:lnTo>
                            <a:pt x="33" y="124"/>
                          </a:lnTo>
                          <a:lnTo>
                            <a:pt x="23" y="165"/>
                          </a:lnTo>
                          <a:lnTo>
                            <a:pt x="16" y="215"/>
                          </a:lnTo>
                          <a:lnTo>
                            <a:pt x="10" y="273"/>
                          </a:lnTo>
                          <a:lnTo>
                            <a:pt x="4" y="340"/>
                          </a:lnTo>
                          <a:lnTo>
                            <a:pt x="2" y="420"/>
                          </a:lnTo>
                          <a:lnTo>
                            <a:pt x="0" y="508"/>
                          </a:lnTo>
                          <a:lnTo>
                            <a:pt x="0" y="508"/>
                          </a:lnTo>
                          <a:lnTo>
                            <a:pt x="2" y="597"/>
                          </a:lnTo>
                          <a:lnTo>
                            <a:pt x="4" y="677"/>
                          </a:lnTo>
                          <a:lnTo>
                            <a:pt x="10" y="744"/>
                          </a:lnTo>
                          <a:lnTo>
                            <a:pt x="16" y="802"/>
                          </a:lnTo>
                          <a:lnTo>
                            <a:pt x="23" y="852"/>
                          </a:lnTo>
                          <a:lnTo>
                            <a:pt x="33" y="893"/>
                          </a:lnTo>
                          <a:lnTo>
                            <a:pt x="43" y="926"/>
                          </a:lnTo>
                          <a:lnTo>
                            <a:pt x="53" y="953"/>
                          </a:lnTo>
                          <a:lnTo>
                            <a:pt x="65" y="975"/>
                          </a:lnTo>
                          <a:lnTo>
                            <a:pt x="76" y="990"/>
                          </a:lnTo>
                          <a:lnTo>
                            <a:pt x="88" y="1002"/>
                          </a:lnTo>
                          <a:lnTo>
                            <a:pt x="100" y="1009"/>
                          </a:lnTo>
                          <a:lnTo>
                            <a:pt x="111" y="1014"/>
                          </a:lnTo>
                          <a:lnTo>
                            <a:pt x="122" y="1017"/>
                          </a:lnTo>
                          <a:lnTo>
                            <a:pt x="132" y="1017"/>
                          </a:lnTo>
                          <a:lnTo>
                            <a:pt x="142" y="1017"/>
                          </a:lnTo>
                          <a:lnTo>
                            <a:pt x="4859" y="1017"/>
                          </a:lnTo>
                          <a:lnTo>
                            <a:pt x="4859" y="0"/>
                          </a:lnTo>
                          <a:lnTo>
                            <a:pt x="14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4" name="Freeform 6">
                      <a:extLst>
                        <a:ext uri="{FF2B5EF4-FFF2-40B4-BE49-F238E27FC236}">
                          <a16:creationId xmlns:a16="http://schemas.microsoft.com/office/drawing/2014/main" id="{5F305F06-F5F3-47A2-98A5-D4D2D46DB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86644" y="3957748"/>
                      <a:ext cx="921390" cy="188019"/>
                    </a:xfrm>
                    <a:custGeom>
                      <a:avLst/>
                      <a:gdLst>
                        <a:gd name="T0" fmla="*/ 4889 w 4889"/>
                        <a:gd name="T1" fmla="*/ 508 h 1017"/>
                        <a:gd name="T2" fmla="*/ 4889 w 4889"/>
                        <a:gd name="T3" fmla="*/ 508 h 1017"/>
                        <a:gd name="T4" fmla="*/ 4888 w 4889"/>
                        <a:gd name="T5" fmla="*/ 420 h 1017"/>
                        <a:gd name="T6" fmla="*/ 4885 w 4889"/>
                        <a:gd name="T7" fmla="*/ 340 h 1017"/>
                        <a:gd name="T8" fmla="*/ 4880 w 4889"/>
                        <a:gd name="T9" fmla="*/ 273 h 1017"/>
                        <a:gd name="T10" fmla="*/ 4873 w 4889"/>
                        <a:gd name="T11" fmla="*/ 215 h 1017"/>
                        <a:gd name="T12" fmla="*/ 4866 w 4889"/>
                        <a:gd name="T13" fmla="*/ 165 h 1017"/>
                        <a:gd name="T14" fmla="*/ 4857 w 4889"/>
                        <a:gd name="T15" fmla="*/ 124 h 1017"/>
                        <a:gd name="T16" fmla="*/ 4846 w 4889"/>
                        <a:gd name="T17" fmla="*/ 91 h 1017"/>
                        <a:gd name="T18" fmla="*/ 4837 w 4889"/>
                        <a:gd name="T19" fmla="*/ 64 h 1017"/>
                        <a:gd name="T20" fmla="*/ 4825 w 4889"/>
                        <a:gd name="T21" fmla="*/ 42 h 1017"/>
                        <a:gd name="T22" fmla="*/ 4814 w 4889"/>
                        <a:gd name="T23" fmla="*/ 26 h 1017"/>
                        <a:gd name="T24" fmla="*/ 4802 w 4889"/>
                        <a:gd name="T25" fmla="*/ 15 h 1017"/>
                        <a:gd name="T26" fmla="*/ 4790 w 4889"/>
                        <a:gd name="T27" fmla="*/ 7 h 1017"/>
                        <a:gd name="T28" fmla="*/ 4779 w 4889"/>
                        <a:gd name="T29" fmla="*/ 3 h 1017"/>
                        <a:gd name="T30" fmla="*/ 4768 w 4889"/>
                        <a:gd name="T31" fmla="*/ 0 h 1017"/>
                        <a:gd name="T32" fmla="*/ 4757 w 4889"/>
                        <a:gd name="T33" fmla="*/ 0 h 1017"/>
                        <a:gd name="T34" fmla="*/ 4748 w 4889"/>
                        <a:gd name="T35" fmla="*/ 0 h 1017"/>
                        <a:gd name="T36" fmla="*/ 0 w 4889"/>
                        <a:gd name="T37" fmla="*/ 0 h 1017"/>
                        <a:gd name="T38" fmla="*/ 0 w 4889"/>
                        <a:gd name="T39" fmla="*/ 1017 h 1017"/>
                        <a:gd name="T40" fmla="*/ 4748 w 4889"/>
                        <a:gd name="T41" fmla="*/ 1017 h 1017"/>
                        <a:gd name="T42" fmla="*/ 4748 w 4889"/>
                        <a:gd name="T43" fmla="*/ 1017 h 1017"/>
                        <a:gd name="T44" fmla="*/ 4757 w 4889"/>
                        <a:gd name="T45" fmla="*/ 1017 h 1017"/>
                        <a:gd name="T46" fmla="*/ 4768 w 4889"/>
                        <a:gd name="T47" fmla="*/ 1017 h 1017"/>
                        <a:gd name="T48" fmla="*/ 4779 w 4889"/>
                        <a:gd name="T49" fmla="*/ 1014 h 1017"/>
                        <a:gd name="T50" fmla="*/ 4790 w 4889"/>
                        <a:gd name="T51" fmla="*/ 1009 h 1017"/>
                        <a:gd name="T52" fmla="*/ 4802 w 4889"/>
                        <a:gd name="T53" fmla="*/ 1002 h 1017"/>
                        <a:gd name="T54" fmla="*/ 4814 w 4889"/>
                        <a:gd name="T55" fmla="*/ 990 h 1017"/>
                        <a:gd name="T56" fmla="*/ 4825 w 4889"/>
                        <a:gd name="T57" fmla="*/ 975 h 1017"/>
                        <a:gd name="T58" fmla="*/ 4837 w 4889"/>
                        <a:gd name="T59" fmla="*/ 953 h 1017"/>
                        <a:gd name="T60" fmla="*/ 4846 w 4889"/>
                        <a:gd name="T61" fmla="*/ 926 h 1017"/>
                        <a:gd name="T62" fmla="*/ 4857 w 4889"/>
                        <a:gd name="T63" fmla="*/ 893 h 1017"/>
                        <a:gd name="T64" fmla="*/ 4866 w 4889"/>
                        <a:gd name="T65" fmla="*/ 852 h 1017"/>
                        <a:gd name="T66" fmla="*/ 4873 w 4889"/>
                        <a:gd name="T67" fmla="*/ 802 h 1017"/>
                        <a:gd name="T68" fmla="*/ 4880 w 4889"/>
                        <a:gd name="T69" fmla="*/ 744 h 1017"/>
                        <a:gd name="T70" fmla="*/ 4885 w 4889"/>
                        <a:gd name="T71" fmla="*/ 677 h 1017"/>
                        <a:gd name="T72" fmla="*/ 4888 w 4889"/>
                        <a:gd name="T73" fmla="*/ 597 h 1017"/>
                        <a:gd name="T74" fmla="*/ 4889 w 4889"/>
                        <a:gd name="T75" fmla="*/ 508 h 1017"/>
                        <a:gd name="T76" fmla="*/ 4889 w 4889"/>
                        <a:gd name="T77" fmla="*/ 508 h 10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9" h="1017">
                          <a:moveTo>
                            <a:pt x="4889" y="508"/>
                          </a:moveTo>
                          <a:lnTo>
                            <a:pt x="4889" y="508"/>
                          </a:lnTo>
                          <a:lnTo>
                            <a:pt x="4888" y="420"/>
                          </a:lnTo>
                          <a:lnTo>
                            <a:pt x="4885" y="340"/>
                          </a:lnTo>
                          <a:lnTo>
                            <a:pt x="4880" y="273"/>
                          </a:lnTo>
                          <a:lnTo>
                            <a:pt x="4873" y="215"/>
                          </a:lnTo>
                          <a:lnTo>
                            <a:pt x="4866" y="165"/>
                          </a:lnTo>
                          <a:lnTo>
                            <a:pt x="4857" y="124"/>
                          </a:lnTo>
                          <a:lnTo>
                            <a:pt x="4846" y="91"/>
                          </a:lnTo>
                          <a:lnTo>
                            <a:pt x="4837" y="64"/>
                          </a:lnTo>
                          <a:lnTo>
                            <a:pt x="4825" y="42"/>
                          </a:lnTo>
                          <a:lnTo>
                            <a:pt x="4814" y="26"/>
                          </a:lnTo>
                          <a:lnTo>
                            <a:pt x="4802" y="15"/>
                          </a:lnTo>
                          <a:lnTo>
                            <a:pt x="4790" y="7"/>
                          </a:lnTo>
                          <a:lnTo>
                            <a:pt x="4779" y="3"/>
                          </a:lnTo>
                          <a:lnTo>
                            <a:pt x="4768" y="0"/>
                          </a:lnTo>
                          <a:lnTo>
                            <a:pt x="4757" y="0"/>
                          </a:lnTo>
                          <a:lnTo>
                            <a:pt x="4748" y="0"/>
                          </a:lnTo>
                          <a:lnTo>
                            <a:pt x="0" y="0"/>
                          </a:lnTo>
                          <a:lnTo>
                            <a:pt x="0" y="1017"/>
                          </a:lnTo>
                          <a:lnTo>
                            <a:pt x="4748" y="1017"/>
                          </a:lnTo>
                          <a:lnTo>
                            <a:pt x="4748" y="1017"/>
                          </a:lnTo>
                          <a:lnTo>
                            <a:pt x="4757" y="1017"/>
                          </a:lnTo>
                          <a:lnTo>
                            <a:pt x="4768" y="1017"/>
                          </a:lnTo>
                          <a:lnTo>
                            <a:pt x="4779" y="1014"/>
                          </a:lnTo>
                          <a:lnTo>
                            <a:pt x="4790" y="1009"/>
                          </a:lnTo>
                          <a:lnTo>
                            <a:pt x="4802" y="1002"/>
                          </a:lnTo>
                          <a:lnTo>
                            <a:pt x="4814" y="990"/>
                          </a:lnTo>
                          <a:lnTo>
                            <a:pt x="4825" y="975"/>
                          </a:lnTo>
                          <a:lnTo>
                            <a:pt x="4837" y="953"/>
                          </a:lnTo>
                          <a:lnTo>
                            <a:pt x="4846" y="926"/>
                          </a:lnTo>
                          <a:lnTo>
                            <a:pt x="4857" y="893"/>
                          </a:lnTo>
                          <a:lnTo>
                            <a:pt x="4866" y="852"/>
                          </a:lnTo>
                          <a:lnTo>
                            <a:pt x="4873" y="802"/>
                          </a:lnTo>
                          <a:lnTo>
                            <a:pt x="4880" y="744"/>
                          </a:lnTo>
                          <a:lnTo>
                            <a:pt x="4885" y="677"/>
                          </a:lnTo>
                          <a:lnTo>
                            <a:pt x="4888" y="597"/>
                          </a:lnTo>
                          <a:lnTo>
                            <a:pt x="4889" y="508"/>
                          </a:lnTo>
                          <a:lnTo>
                            <a:pt x="4889" y="508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9833671-2C32-4578-9227-0BF243E43C9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539951" y="4353425"/>
                    <a:ext cx="1870418" cy="188019"/>
                    <a:chOff x="3539951" y="4353425"/>
                    <a:chExt cx="1870418" cy="188019"/>
                  </a:xfrm>
                </p:grpSpPr>
                <p:sp>
                  <p:nvSpPr>
                    <p:cNvPr id="51" name="Freeform 7">
                      <a:extLst>
                        <a:ext uri="{FF2B5EF4-FFF2-40B4-BE49-F238E27FC236}">
                          <a16:creationId xmlns:a16="http://schemas.microsoft.com/office/drawing/2014/main" id="{3BC80D68-B1DC-4ACB-B5CF-35AE4E112E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39951" y="4353425"/>
                      <a:ext cx="932523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2" name="Freeform 8">
                      <a:extLst>
                        <a:ext uri="{FF2B5EF4-FFF2-40B4-BE49-F238E27FC236}">
                          <a16:creationId xmlns:a16="http://schemas.microsoft.com/office/drawing/2014/main" id="{B93E64BE-9BC6-4401-9EB7-5CE9C4381E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72474" y="4353425"/>
                      <a:ext cx="937895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890E1072-26FE-423F-88D0-1E29DAFA7E1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199275" y="3561700"/>
                    <a:ext cx="1303272" cy="188389"/>
                    <a:chOff x="3199275" y="3561700"/>
                    <a:chExt cx="1303272" cy="188389"/>
                  </a:xfrm>
                </p:grpSpPr>
                <p:sp>
                  <p:nvSpPr>
                    <p:cNvPr id="49" name="Freeform 9">
                      <a:extLst>
                        <a:ext uri="{FF2B5EF4-FFF2-40B4-BE49-F238E27FC236}">
                          <a16:creationId xmlns:a16="http://schemas.microsoft.com/office/drawing/2014/main" id="{C98AEA7D-1EB7-47DA-9EB4-9A773C023B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99275" y="3561700"/>
                      <a:ext cx="654338" cy="188389"/>
                    </a:xfrm>
                    <a:custGeom>
                      <a:avLst/>
                      <a:gdLst>
                        <a:gd name="T0" fmla="*/ 198 w 3390"/>
                        <a:gd name="T1" fmla="*/ 0 h 1018"/>
                        <a:gd name="T2" fmla="*/ 198 w 3390"/>
                        <a:gd name="T3" fmla="*/ 0 h 1018"/>
                        <a:gd name="T4" fmla="*/ 187 w 3390"/>
                        <a:gd name="T5" fmla="*/ 0 h 1018"/>
                        <a:gd name="T6" fmla="*/ 175 w 3390"/>
                        <a:gd name="T7" fmla="*/ 1 h 1018"/>
                        <a:gd name="T8" fmla="*/ 162 w 3390"/>
                        <a:gd name="T9" fmla="*/ 4 h 1018"/>
                        <a:gd name="T10" fmla="*/ 147 w 3390"/>
                        <a:gd name="T11" fmla="*/ 8 h 1018"/>
                        <a:gd name="T12" fmla="*/ 131 w 3390"/>
                        <a:gd name="T13" fmla="*/ 16 h 1018"/>
                        <a:gd name="T14" fmla="*/ 123 w 3390"/>
                        <a:gd name="T15" fmla="*/ 22 h 1018"/>
                        <a:gd name="T16" fmla="*/ 115 w 3390"/>
                        <a:gd name="T17" fmla="*/ 27 h 1018"/>
                        <a:gd name="T18" fmla="*/ 106 w 3390"/>
                        <a:gd name="T19" fmla="*/ 35 h 1018"/>
                        <a:gd name="T20" fmla="*/ 97 w 3390"/>
                        <a:gd name="T21" fmla="*/ 43 h 1018"/>
                        <a:gd name="T22" fmla="*/ 89 w 3390"/>
                        <a:gd name="T23" fmla="*/ 53 h 1018"/>
                        <a:gd name="T24" fmla="*/ 81 w 3390"/>
                        <a:gd name="T25" fmla="*/ 63 h 1018"/>
                        <a:gd name="T26" fmla="*/ 73 w 3390"/>
                        <a:gd name="T27" fmla="*/ 77 h 1018"/>
                        <a:gd name="T28" fmla="*/ 65 w 3390"/>
                        <a:gd name="T29" fmla="*/ 90 h 1018"/>
                        <a:gd name="T30" fmla="*/ 58 w 3390"/>
                        <a:gd name="T31" fmla="*/ 106 h 1018"/>
                        <a:gd name="T32" fmla="*/ 50 w 3390"/>
                        <a:gd name="T33" fmla="*/ 124 h 1018"/>
                        <a:gd name="T34" fmla="*/ 43 w 3390"/>
                        <a:gd name="T35" fmla="*/ 144 h 1018"/>
                        <a:gd name="T36" fmla="*/ 36 w 3390"/>
                        <a:gd name="T37" fmla="*/ 166 h 1018"/>
                        <a:gd name="T38" fmla="*/ 30 w 3390"/>
                        <a:gd name="T39" fmla="*/ 189 h 1018"/>
                        <a:gd name="T40" fmla="*/ 24 w 3390"/>
                        <a:gd name="T41" fmla="*/ 214 h 1018"/>
                        <a:gd name="T42" fmla="*/ 19 w 3390"/>
                        <a:gd name="T43" fmla="*/ 243 h 1018"/>
                        <a:gd name="T44" fmla="*/ 13 w 3390"/>
                        <a:gd name="T45" fmla="*/ 274 h 1018"/>
                        <a:gd name="T46" fmla="*/ 9 w 3390"/>
                        <a:gd name="T47" fmla="*/ 306 h 1018"/>
                        <a:gd name="T48" fmla="*/ 7 w 3390"/>
                        <a:gd name="T49" fmla="*/ 341 h 1018"/>
                        <a:gd name="T50" fmla="*/ 4 w 3390"/>
                        <a:gd name="T51" fmla="*/ 379 h 1018"/>
                        <a:gd name="T52" fmla="*/ 1 w 3390"/>
                        <a:gd name="T53" fmla="*/ 419 h 1018"/>
                        <a:gd name="T54" fmla="*/ 0 w 3390"/>
                        <a:gd name="T55" fmla="*/ 462 h 1018"/>
                        <a:gd name="T56" fmla="*/ 0 w 3390"/>
                        <a:gd name="T57" fmla="*/ 509 h 1018"/>
                        <a:gd name="T58" fmla="*/ 0 w 3390"/>
                        <a:gd name="T59" fmla="*/ 509 h 1018"/>
                        <a:gd name="T60" fmla="*/ 0 w 3390"/>
                        <a:gd name="T61" fmla="*/ 555 h 1018"/>
                        <a:gd name="T62" fmla="*/ 1 w 3390"/>
                        <a:gd name="T63" fmla="*/ 598 h 1018"/>
                        <a:gd name="T64" fmla="*/ 4 w 3390"/>
                        <a:gd name="T65" fmla="*/ 639 h 1018"/>
                        <a:gd name="T66" fmla="*/ 7 w 3390"/>
                        <a:gd name="T67" fmla="*/ 677 h 1018"/>
                        <a:gd name="T68" fmla="*/ 9 w 3390"/>
                        <a:gd name="T69" fmla="*/ 712 h 1018"/>
                        <a:gd name="T70" fmla="*/ 13 w 3390"/>
                        <a:gd name="T71" fmla="*/ 745 h 1018"/>
                        <a:gd name="T72" fmla="*/ 19 w 3390"/>
                        <a:gd name="T73" fmla="*/ 775 h 1018"/>
                        <a:gd name="T74" fmla="*/ 24 w 3390"/>
                        <a:gd name="T75" fmla="*/ 803 h 1018"/>
                        <a:gd name="T76" fmla="*/ 30 w 3390"/>
                        <a:gd name="T77" fmla="*/ 829 h 1018"/>
                        <a:gd name="T78" fmla="*/ 36 w 3390"/>
                        <a:gd name="T79" fmla="*/ 852 h 1018"/>
                        <a:gd name="T80" fmla="*/ 43 w 3390"/>
                        <a:gd name="T81" fmla="*/ 873 h 1018"/>
                        <a:gd name="T82" fmla="*/ 50 w 3390"/>
                        <a:gd name="T83" fmla="*/ 894 h 1018"/>
                        <a:gd name="T84" fmla="*/ 58 w 3390"/>
                        <a:gd name="T85" fmla="*/ 911 h 1018"/>
                        <a:gd name="T86" fmla="*/ 65 w 3390"/>
                        <a:gd name="T87" fmla="*/ 927 h 1018"/>
                        <a:gd name="T88" fmla="*/ 73 w 3390"/>
                        <a:gd name="T89" fmla="*/ 941 h 1018"/>
                        <a:gd name="T90" fmla="*/ 81 w 3390"/>
                        <a:gd name="T91" fmla="*/ 954 h 1018"/>
                        <a:gd name="T92" fmla="*/ 89 w 3390"/>
                        <a:gd name="T93" fmla="*/ 965 h 1018"/>
                        <a:gd name="T94" fmla="*/ 97 w 3390"/>
                        <a:gd name="T95" fmla="*/ 974 h 1018"/>
                        <a:gd name="T96" fmla="*/ 106 w 3390"/>
                        <a:gd name="T97" fmla="*/ 984 h 1018"/>
                        <a:gd name="T98" fmla="*/ 115 w 3390"/>
                        <a:gd name="T99" fmla="*/ 991 h 1018"/>
                        <a:gd name="T100" fmla="*/ 123 w 3390"/>
                        <a:gd name="T101" fmla="*/ 997 h 1018"/>
                        <a:gd name="T102" fmla="*/ 131 w 3390"/>
                        <a:gd name="T103" fmla="*/ 1001 h 1018"/>
                        <a:gd name="T104" fmla="*/ 147 w 3390"/>
                        <a:gd name="T105" fmla="*/ 1009 h 1018"/>
                        <a:gd name="T106" fmla="*/ 162 w 3390"/>
                        <a:gd name="T107" fmla="*/ 1015 h 1018"/>
                        <a:gd name="T108" fmla="*/ 175 w 3390"/>
                        <a:gd name="T109" fmla="*/ 1016 h 1018"/>
                        <a:gd name="T110" fmla="*/ 187 w 3390"/>
                        <a:gd name="T111" fmla="*/ 1018 h 1018"/>
                        <a:gd name="T112" fmla="*/ 198 w 3390"/>
                        <a:gd name="T113" fmla="*/ 1018 h 1018"/>
                        <a:gd name="T114" fmla="*/ 3390 w 3390"/>
                        <a:gd name="T115" fmla="*/ 1018 h 1018"/>
                        <a:gd name="T116" fmla="*/ 3390 w 3390"/>
                        <a:gd name="T117" fmla="*/ 0 h 1018"/>
                        <a:gd name="T118" fmla="*/ 198 w 3390"/>
                        <a:gd name="T119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3390" h="1018">
                          <a:moveTo>
                            <a:pt x="198" y="0"/>
                          </a:moveTo>
                          <a:lnTo>
                            <a:pt x="198" y="0"/>
                          </a:lnTo>
                          <a:lnTo>
                            <a:pt x="187" y="0"/>
                          </a:lnTo>
                          <a:lnTo>
                            <a:pt x="175" y="1"/>
                          </a:lnTo>
                          <a:lnTo>
                            <a:pt x="162" y="4"/>
                          </a:lnTo>
                          <a:lnTo>
                            <a:pt x="147" y="8"/>
                          </a:lnTo>
                          <a:lnTo>
                            <a:pt x="131" y="16"/>
                          </a:lnTo>
                          <a:lnTo>
                            <a:pt x="123" y="22"/>
                          </a:lnTo>
                          <a:lnTo>
                            <a:pt x="115" y="27"/>
                          </a:lnTo>
                          <a:lnTo>
                            <a:pt x="106" y="35"/>
                          </a:lnTo>
                          <a:lnTo>
                            <a:pt x="97" y="43"/>
                          </a:lnTo>
                          <a:lnTo>
                            <a:pt x="89" y="53"/>
                          </a:lnTo>
                          <a:lnTo>
                            <a:pt x="81" y="63"/>
                          </a:lnTo>
                          <a:lnTo>
                            <a:pt x="73" y="77"/>
                          </a:lnTo>
                          <a:lnTo>
                            <a:pt x="65" y="90"/>
                          </a:lnTo>
                          <a:lnTo>
                            <a:pt x="58" y="106"/>
                          </a:lnTo>
                          <a:lnTo>
                            <a:pt x="50" y="124"/>
                          </a:lnTo>
                          <a:lnTo>
                            <a:pt x="43" y="144"/>
                          </a:lnTo>
                          <a:lnTo>
                            <a:pt x="36" y="166"/>
                          </a:lnTo>
                          <a:lnTo>
                            <a:pt x="30" y="189"/>
                          </a:lnTo>
                          <a:lnTo>
                            <a:pt x="24" y="214"/>
                          </a:lnTo>
                          <a:lnTo>
                            <a:pt x="19" y="243"/>
                          </a:lnTo>
                          <a:lnTo>
                            <a:pt x="13" y="274"/>
                          </a:lnTo>
                          <a:lnTo>
                            <a:pt x="9" y="306"/>
                          </a:lnTo>
                          <a:lnTo>
                            <a:pt x="7" y="341"/>
                          </a:lnTo>
                          <a:lnTo>
                            <a:pt x="4" y="379"/>
                          </a:lnTo>
                          <a:lnTo>
                            <a:pt x="1" y="419"/>
                          </a:lnTo>
                          <a:lnTo>
                            <a:pt x="0" y="462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55"/>
                          </a:lnTo>
                          <a:lnTo>
                            <a:pt x="1" y="598"/>
                          </a:lnTo>
                          <a:lnTo>
                            <a:pt x="4" y="639"/>
                          </a:lnTo>
                          <a:lnTo>
                            <a:pt x="7" y="677"/>
                          </a:lnTo>
                          <a:lnTo>
                            <a:pt x="9" y="712"/>
                          </a:lnTo>
                          <a:lnTo>
                            <a:pt x="13" y="745"/>
                          </a:lnTo>
                          <a:lnTo>
                            <a:pt x="19" y="775"/>
                          </a:lnTo>
                          <a:lnTo>
                            <a:pt x="24" y="803"/>
                          </a:lnTo>
                          <a:lnTo>
                            <a:pt x="30" y="829"/>
                          </a:lnTo>
                          <a:lnTo>
                            <a:pt x="36" y="852"/>
                          </a:lnTo>
                          <a:lnTo>
                            <a:pt x="43" y="873"/>
                          </a:lnTo>
                          <a:lnTo>
                            <a:pt x="50" y="894"/>
                          </a:lnTo>
                          <a:lnTo>
                            <a:pt x="58" y="911"/>
                          </a:lnTo>
                          <a:lnTo>
                            <a:pt x="65" y="927"/>
                          </a:lnTo>
                          <a:lnTo>
                            <a:pt x="73" y="941"/>
                          </a:lnTo>
                          <a:lnTo>
                            <a:pt x="81" y="954"/>
                          </a:lnTo>
                          <a:lnTo>
                            <a:pt x="89" y="965"/>
                          </a:lnTo>
                          <a:lnTo>
                            <a:pt x="97" y="974"/>
                          </a:lnTo>
                          <a:lnTo>
                            <a:pt x="106" y="984"/>
                          </a:lnTo>
                          <a:lnTo>
                            <a:pt x="115" y="991"/>
                          </a:lnTo>
                          <a:lnTo>
                            <a:pt x="123" y="997"/>
                          </a:lnTo>
                          <a:lnTo>
                            <a:pt x="131" y="1001"/>
                          </a:lnTo>
                          <a:lnTo>
                            <a:pt x="147" y="1009"/>
                          </a:lnTo>
                          <a:lnTo>
                            <a:pt x="162" y="1015"/>
                          </a:lnTo>
                          <a:lnTo>
                            <a:pt x="175" y="1016"/>
                          </a:lnTo>
                          <a:lnTo>
                            <a:pt x="187" y="1018"/>
                          </a:lnTo>
                          <a:lnTo>
                            <a:pt x="198" y="1018"/>
                          </a:lnTo>
                          <a:lnTo>
                            <a:pt x="3390" y="1018"/>
                          </a:lnTo>
                          <a:lnTo>
                            <a:pt x="3390" y="0"/>
                          </a:lnTo>
                          <a:lnTo>
                            <a:pt x="198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0" name="Freeform 10">
                      <a:extLst>
                        <a:ext uri="{FF2B5EF4-FFF2-40B4-BE49-F238E27FC236}">
                          <a16:creationId xmlns:a16="http://schemas.microsoft.com/office/drawing/2014/main" id="{69EE8501-7DE2-419D-B222-442BE42DCF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53613" y="3561700"/>
                      <a:ext cx="648934" cy="188389"/>
                    </a:xfrm>
                    <a:custGeom>
                      <a:avLst/>
                      <a:gdLst>
                        <a:gd name="T0" fmla="*/ 3362 w 3362"/>
                        <a:gd name="T1" fmla="*/ 509 h 1018"/>
                        <a:gd name="T2" fmla="*/ 3362 w 3362"/>
                        <a:gd name="T3" fmla="*/ 509 h 1018"/>
                        <a:gd name="T4" fmla="*/ 3362 w 3362"/>
                        <a:gd name="T5" fmla="*/ 462 h 1018"/>
                        <a:gd name="T6" fmla="*/ 3361 w 3362"/>
                        <a:gd name="T7" fmla="*/ 419 h 1018"/>
                        <a:gd name="T8" fmla="*/ 3358 w 3362"/>
                        <a:gd name="T9" fmla="*/ 379 h 1018"/>
                        <a:gd name="T10" fmla="*/ 3356 w 3362"/>
                        <a:gd name="T11" fmla="*/ 341 h 1018"/>
                        <a:gd name="T12" fmla="*/ 3353 w 3362"/>
                        <a:gd name="T13" fmla="*/ 306 h 1018"/>
                        <a:gd name="T14" fmla="*/ 3349 w 3362"/>
                        <a:gd name="T15" fmla="*/ 274 h 1018"/>
                        <a:gd name="T16" fmla="*/ 3344 w 3362"/>
                        <a:gd name="T17" fmla="*/ 243 h 1018"/>
                        <a:gd name="T18" fmla="*/ 3338 w 3362"/>
                        <a:gd name="T19" fmla="*/ 214 h 1018"/>
                        <a:gd name="T20" fmla="*/ 3333 w 3362"/>
                        <a:gd name="T21" fmla="*/ 189 h 1018"/>
                        <a:gd name="T22" fmla="*/ 3326 w 3362"/>
                        <a:gd name="T23" fmla="*/ 166 h 1018"/>
                        <a:gd name="T24" fmla="*/ 3319 w 3362"/>
                        <a:gd name="T25" fmla="*/ 144 h 1018"/>
                        <a:gd name="T26" fmla="*/ 3313 w 3362"/>
                        <a:gd name="T27" fmla="*/ 124 h 1018"/>
                        <a:gd name="T28" fmla="*/ 3305 w 3362"/>
                        <a:gd name="T29" fmla="*/ 106 h 1018"/>
                        <a:gd name="T30" fmla="*/ 3298 w 3362"/>
                        <a:gd name="T31" fmla="*/ 90 h 1018"/>
                        <a:gd name="T32" fmla="*/ 3290 w 3362"/>
                        <a:gd name="T33" fmla="*/ 77 h 1018"/>
                        <a:gd name="T34" fmla="*/ 3282 w 3362"/>
                        <a:gd name="T35" fmla="*/ 63 h 1018"/>
                        <a:gd name="T36" fmla="*/ 3274 w 3362"/>
                        <a:gd name="T37" fmla="*/ 53 h 1018"/>
                        <a:gd name="T38" fmla="*/ 3264 w 3362"/>
                        <a:gd name="T39" fmla="*/ 43 h 1018"/>
                        <a:gd name="T40" fmla="*/ 3256 w 3362"/>
                        <a:gd name="T41" fmla="*/ 35 h 1018"/>
                        <a:gd name="T42" fmla="*/ 3248 w 3362"/>
                        <a:gd name="T43" fmla="*/ 27 h 1018"/>
                        <a:gd name="T44" fmla="*/ 3240 w 3362"/>
                        <a:gd name="T45" fmla="*/ 22 h 1018"/>
                        <a:gd name="T46" fmla="*/ 3232 w 3362"/>
                        <a:gd name="T47" fmla="*/ 16 h 1018"/>
                        <a:gd name="T48" fmla="*/ 3216 w 3362"/>
                        <a:gd name="T49" fmla="*/ 8 h 1018"/>
                        <a:gd name="T50" fmla="*/ 3201 w 3362"/>
                        <a:gd name="T51" fmla="*/ 4 h 1018"/>
                        <a:gd name="T52" fmla="*/ 3187 w 3362"/>
                        <a:gd name="T53" fmla="*/ 1 h 1018"/>
                        <a:gd name="T54" fmla="*/ 3175 w 3362"/>
                        <a:gd name="T55" fmla="*/ 0 h 1018"/>
                        <a:gd name="T56" fmla="*/ 3164 w 3362"/>
                        <a:gd name="T57" fmla="*/ 0 h 1018"/>
                        <a:gd name="T58" fmla="*/ 0 w 3362"/>
                        <a:gd name="T59" fmla="*/ 0 h 1018"/>
                        <a:gd name="T60" fmla="*/ 0 w 3362"/>
                        <a:gd name="T61" fmla="*/ 1018 h 1018"/>
                        <a:gd name="T62" fmla="*/ 3164 w 3362"/>
                        <a:gd name="T63" fmla="*/ 1018 h 1018"/>
                        <a:gd name="T64" fmla="*/ 3164 w 3362"/>
                        <a:gd name="T65" fmla="*/ 1018 h 1018"/>
                        <a:gd name="T66" fmla="*/ 3175 w 3362"/>
                        <a:gd name="T67" fmla="*/ 1018 h 1018"/>
                        <a:gd name="T68" fmla="*/ 3187 w 3362"/>
                        <a:gd name="T69" fmla="*/ 1016 h 1018"/>
                        <a:gd name="T70" fmla="*/ 3201 w 3362"/>
                        <a:gd name="T71" fmla="*/ 1015 h 1018"/>
                        <a:gd name="T72" fmla="*/ 3216 w 3362"/>
                        <a:gd name="T73" fmla="*/ 1009 h 1018"/>
                        <a:gd name="T74" fmla="*/ 3232 w 3362"/>
                        <a:gd name="T75" fmla="*/ 1001 h 1018"/>
                        <a:gd name="T76" fmla="*/ 3240 w 3362"/>
                        <a:gd name="T77" fmla="*/ 997 h 1018"/>
                        <a:gd name="T78" fmla="*/ 3248 w 3362"/>
                        <a:gd name="T79" fmla="*/ 991 h 1018"/>
                        <a:gd name="T80" fmla="*/ 3256 w 3362"/>
                        <a:gd name="T81" fmla="*/ 984 h 1018"/>
                        <a:gd name="T82" fmla="*/ 3264 w 3362"/>
                        <a:gd name="T83" fmla="*/ 974 h 1018"/>
                        <a:gd name="T84" fmla="*/ 3274 w 3362"/>
                        <a:gd name="T85" fmla="*/ 965 h 1018"/>
                        <a:gd name="T86" fmla="*/ 3282 w 3362"/>
                        <a:gd name="T87" fmla="*/ 954 h 1018"/>
                        <a:gd name="T88" fmla="*/ 3290 w 3362"/>
                        <a:gd name="T89" fmla="*/ 941 h 1018"/>
                        <a:gd name="T90" fmla="*/ 3298 w 3362"/>
                        <a:gd name="T91" fmla="*/ 927 h 1018"/>
                        <a:gd name="T92" fmla="*/ 3305 w 3362"/>
                        <a:gd name="T93" fmla="*/ 911 h 1018"/>
                        <a:gd name="T94" fmla="*/ 3313 w 3362"/>
                        <a:gd name="T95" fmla="*/ 894 h 1018"/>
                        <a:gd name="T96" fmla="*/ 3319 w 3362"/>
                        <a:gd name="T97" fmla="*/ 873 h 1018"/>
                        <a:gd name="T98" fmla="*/ 3326 w 3362"/>
                        <a:gd name="T99" fmla="*/ 852 h 1018"/>
                        <a:gd name="T100" fmla="*/ 3333 w 3362"/>
                        <a:gd name="T101" fmla="*/ 829 h 1018"/>
                        <a:gd name="T102" fmla="*/ 3338 w 3362"/>
                        <a:gd name="T103" fmla="*/ 803 h 1018"/>
                        <a:gd name="T104" fmla="*/ 3344 w 3362"/>
                        <a:gd name="T105" fmla="*/ 775 h 1018"/>
                        <a:gd name="T106" fmla="*/ 3349 w 3362"/>
                        <a:gd name="T107" fmla="*/ 745 h 1018"/>
                        <a:gd name="T108" fmla="*/ 3353 w 3362"/>
                        <a:gd name="T109" fmla="*/ 712 h 1018"/>
                        <a:gd name="T110" fmla="*/ 3356 w 3362"/>
                        <a:gd name="T111" fmla="*/ 677 h 1018"/>
                        <a:gd name="T112" fmla="*/ 3358 w 3362"/>
                        <a:gd name="T113" fmla="*/ 639 h 1018"/>
                        <a:gd name="T114" fmla="*/ 3361 w 3362"/>
                        <a:gd name="T115" fmla="*/ 598 h 1018"/>
                        <a:gd name="T116" fmla="*/ 3362 w 3362"/>
                        <a:gd name="T117" fmla="*/ 555 h 1018"/>
                        <a:gd name="T118" fmla="*/ 3362 w 3362"/>
                        <a:gd name="T119" fmla="*/ 509 h 1018"/>
                        <a:gd name="T120" fmla="*/ 3362 w 3362"/>
                        <a:gd name="T121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3362" h="1018">
                          <a:moveTo>
                            <a:pt x="3362" y="509"/>
                          </a:moveTo>
                          <a:lnTo>
                            <a:pt x="3362" y="509"/>
                          </a:lnTo>
                          <a:lnTo>
                            <a:pt x="3362" y="462"/>
                          </a:lnTo>
                          <a:lnTo>
                            <a:pt x="3361" y="419"/>
                          </a:lnTo>
                          <a:lnTo>
                            <a:pt x="3358" y="379"/>
                          </a:lnTo>
                          <a:lnTo>
                            <a:pt x="3356" y="341"/>
                          </a:lnTo>
                          <a:lnTo>
                            <a:pt x="3353" y="306"/>
                          </a:lnTo>
                          <a:lnTo>
                            <a:pt x="3349" y="274"/>
                          </a:lnTo>
                          <a:lnTo>
                            <a:pt x="3344" y="243"/>
                          </a:lnTo>
                          <a:lnTo>
                            <a:pt x="3338" y="214"/>
                          </a:lnTo>
                          <a:lnTo>
                            <a:pt x="3333" y="189"/>
                          </a:lnTo>
                          <a:lnTo>
                            <a:pt x="3326" y="166"/>
                          </a:lnTo>
                          <a:lnTo>
                            <a:pt x="3319" y="144"/>
                          </a:lnTo>
                          <a:lnTo>
                            <a:pt x="3313" y="124"/>
                          </a:lnTo>
                          <a:lnTo>
                            <a:pt x="3305" y="106"/>
                          </a:lnTo>
                          <a:lnTo>
                            <a:pt x="3298" y="90"/>
                          </a:lnTo>
                          <a:lnTo>
                            <a:pt x="3290" y="77"/>
                          </a:lnTo>
                          <a:lnTo>
                            <a:pt x="3282" y="63"/>
                          </a:lnTo>
                          <a:lnTo>
                            <a:pt x="3274" y="53"/>
                          </a:lnTo>
                          <a:lnTo>
                            <a:pt x="3264" y="43"/>
                          </a:lnTo>
                          <a:lnTo>
                            <a:pt x="3256" y="35"/>
                          </a:lnTo>
                          <a:lnTo>
                            <a:pt x="3248" y="27"/>
                          </a:lnTo>
                          <a:lnTo>
                            <a:pt x="3240" y="22"/>
                          </a:lnTo>
                          <a:lnTo>
                            <a:pt x="3232" y="16"/>
                          </a:lnTo>
                          <a:lnTo>
                            <a:pt x="3216" y="8"/>
                          </a:lnTo>
                          <a:lnTo>
                            <a:pt x="3201" y="4"/>
                          </a:lnTo>
                          <a:lnTo>
                            <a:pt x="3187" y="1"/>
                          </a:lnTo>
                          <a:lnTo>
                            <a:pt x="3175" y="0"/>
                          </a:lnTo>
                          <a:lnTo>
                            <a:pt x="3164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3164" y="1018"/>
                          </a:lnTo>
                          <a:lnTo>
                            <a:pt x="3164" y="1018"/>
                          </a:lnTo>
                          <a:lnTo>
                            <a:pt x="3175" y="1018"/>
                          </a:lnTo>
                          <a:lnTo>
                            <a:pt x="3187" y="1016"/>
                          </a:lnTo>
                          <a:lnTo>
                            <a:pt x="3201" y="1015"/>
                          </a:lnTo>
                          <a:lnTo>
                            <a:pt x="3216" y="1009"/>
                          </a:lnTo>
                          <a:lnTo>
                            <a:pt x="3232" y="1001"/>
                          </a:lnTo>
                          <a:lnTo>
                            <a:pt x="3240" y="997"/>
                          </a:lnTo>
                          <a:lnTo>
                            <a:pt x="3248" y="991"/>
                          </a:lnTo>
                          <a:lnTo>
                            <a:pt x="3256" y="984"/>
                          </a:lnTo>
                          <a:lnTo>
                            <a:pt x="3264" y="974"/>
                          </a:lnTo>
                          <a:lnTo>
                            <a:pt x="3274" y="965"/>
                          </a:lnTo>
                          <a:lnTo>
                            <a:pt x="3282" y="954"/>
                          </a:lnTo>
                          <a:lnTo>
                            <a:pt x="3290" y="941"/>
                          </a:lnTo>
                          <a:lnTo>
                            <a:pt x="3298" y="927"/>
                          </a:lnTo>
                          <a:lnTo>
                            <a:pt x="3305" y="911"/>
                          </a:lnTo>
                          <a:lnTo>
                            <a:pt x="3313" y="894"/>
                          </a:lnTo>
                          <a:lnTo>
                            <a:pt x="3319" y="873"/>
                          </a:lnTo>
                          <a:lnTo>
                            <a:pt x="3326" y="852"/>
                          </a:lnTo>
                          <a:lnTo>
                            <a:pt x="3333" y="829"/>
                          </a:lnTo>
                          <a:lnTo>
                            <a:pt x="3338" y="803"/>
                          </a:lnTo>
                          <a:lnTo>
                            <a:pt x="3344" y="775"/>
                          </a:lnTo>
                          <a:lnTo>
                            <a:pt x="3349" y="745"/>
                          </a:lnTo>
                          <a:lnTo>
                            <a:pt x="3353" y="712"/>
                          </a:lnTo>
                          <a:lnTo>
                            <a:pt x="3356" y="677"/>
                          </a:lnTo>
                          <a:lnTo>
                            <a:pt x="3358" y="639"/>
                          </a:lnTo>
                          <a:lnTo>
                            <a:pt x="3361" y="598"/>
                          </a:lnTo>
                          <a:lnTo>
                            <a:pt x="3362" y="555"/>
                          </a:lnTo>
                          <a:lnTo>
                            <a:pt x="3362" y="509"/>
                          </a:lnTo>
                          <a:lnTo>
                            <a:pt x="3362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C92E1ECE-545C-4BC0-A3D2-8393071BE4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681704" y="3175145"/>
                    <a:ext cx="1641688" cy="188019"/>
                    <a:chOff x="3681704" y="3175145"/>
                    <a:chExt cx="1641688" cy="188019"/>
                  </a:xfrm>
                </p:grpSpPr>
                <p:sp>
                  <p:nvSpPr>
                    <p:cNvPr id="47" name="Freeform 7">
                      <a:extLst>
                        <a:ext uri="{FF2B5EF4-FFF2-40B4-BE49-F238E27FC236}">
                          <a16:creationId xmlns:a16="http://schemas.microsoft.com/office/drawing/2014/main" id="{01FD02CE-49D6-4F34-A1F4-61635DE3D4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81704" y="3175145"/>
                      <a:ext cx="818486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8" name="Freeform 8">
                      <a:extLst>
                        <a:ext uri="{FF2B5EF4-FFF2-40B4-BE49-F238E27FC236}">
                          <a16:creationId xmlns:a16="http://schemas.microsoft.com/office/drawing/2014/main" id="{7A4A5DBF-1836-4EE1-AE84-2378172CD2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00190" y="3175145"/>
                      <a:ext cx="823202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E8FC5CF-1F80-4C42-94D2-3C4F11878F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56878" y="2765422"/>
                    <a:ext cx="2153490" cy="188019"/>
                    <a:chOff x="3256878" y="2765422"/>
                    <a:chExt cx="2153490" cy="188019"/>
                  </a:xfrm>
                </p:grpSpPr>
                <p:sp>
                  <p:nvSpPr>
                    <p:cNvPr id="45" name="Freeform 7">
                      <a:extLst>
                        <a:ext uri="{FF2B5EF4-FFF2-40B4-BE49-F238E27FC236}">
                          <a16:creationId xmlns:a16="http://schemas.microsoft.com/office/drawing/2014/main" id="{32932F11-AD0A-45E6-8785-430D97F39B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56878" y="2765422"/>
                      <a:ext cx="1073652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6" name="Freeform 8">
                      <a:extLst>
                        <a:ext uri="{FF2B5EF4-FFF2-40B4-BE49-F238E27FC236}">
                          <a16:creationId xmlns:a16="http://schemas.microsoft.com/office/drawing/2014/main" id="{4386C6BE-396C-49F3-A971-B3805134A4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30530" y="2765422"/>
                      <a:ext cx="1079838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B1B517ED-B254-46EA-88B5-B92C9DC6F61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06475" y="2355695"/>
                    <a:ext cx="2023303" cy="188019"/>
                    <a:chOff x="3206475" y="2355695"/>
                    <a:chExt cx="2023303" cy="188019"/>
                  </a:xfrm>
                </p:grpSpPr>
                <p:sp>
                  <p:nvSpPr>
                    <p:cNvPr id="43" name="Freeform 7">
                      <a:extLst>
                        <a:ext uri="{FF2B5EF4-FFF2-40B4-BE49-F238E27FC236}">
                          <a16:creationId xmlns:a16="http://schemas.microsoft.com/office/drawing/2014/main" id="{3209F291-2491-4E28-875B-0E46AFBAF5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06475" y="2355695"/>
                      <a:ext cx="1008746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4" name="Freeform 8">
                      <a:extLst>
                        <a:ext uri="{FF2B5EF4-FFF2-40B4-BE49-F238E27FC236}">
                          <a16:creationId xmlns:a16="http://schemas.microsoft.com/office/drawing/2014/main" id="{4BEEC7B5-B6AF-4599-A958-62FE35B0F8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15221" y="2355695"/>
                      <a:ext cx="1014557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4E0DC5D7-ACB9-48C5-9E2E-E01E8CC075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314481" y="1098742"/>
                    <a:ext cx="1699289" cy="188019"/>
                    <a:chOff x="3314481" y="1098742"/>
                    <a:chExt cx="1699289" cy="188019"/>
                  </a:xfrm>
                </p:grpSpPr>
                <p:sp>
                  <p:nvSpPr>
                    <p:cNvPr id="41" name="Freeform 7">
                      <a:extLst>
                        <a:ext uri="{FF2B5EF4-FFF2-40B4-BE49-F238E27FC236}">
                          <a16:creationId xmlns:a16="http://schemas.microsoft.com/office/drawing/2014/main" id="{585784B7-2219-4731-92FC-F7708EFC16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481" y="1098742"/>
                      <a:ext cx="847204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2" name="Freeform 8">
                      <a:extLst>
                        <a:ext uri="{FF2B5EF4-FFF2-40B4-BE49-F238E27FC236}">
                          <a16:creationId xmlns:a16="http://schemas.microsoft.com/office/drawing/2014/main" id="{1F829FA0-CBB3-4E22-8B39-D43745F035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61685" y="1098742"/>
                      <a:ext cx="852085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sp>
                <p:nvSpPr>
                  <p:cNvPr id="39" name="Freeform 7">
                    <a:extLst>
                      <a:ext uri="{FF2B5EF4-FFF2-40B4-BE49-F238E27FC236}">
                        <a16:creationId xmlns:a16="http://schemas.microsoft.com/office/drawing/2014/main" id="{ECDC1E4F-E00A-4F47-827C-30D16BE72D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089" y="1945972"/>
                    <a:ext cx="919000" cy="188019"/>
                  </a:xfrm>
                  <a:custGeom>
                    <a:avLst/>
                    <a:gdLst>
                      <a:gd name="T0" fmla="*/ 141 w 4859"/>
                      <a:gd name="T1" fmla="*/ 0 h 1018"/>
                      <a:gd name="T2" fmla="*/ 141 w 4859"/>
                      <a:gd name="T3" fmla="*/ 0 h 1018"/>
                      <a:gd name="T4" fmla="*/ 132 w 4859"/>
                      <a:gd name="T5" fmla="*/ 0 h 1018"/>
                      <a:gd name="T6" fmla="*/ 121 w 4859"/>
                      <a:gd name="T7" fmla="*/ 2 h 1018"/>
                      <a:gd name="T8" fmla="*/ 110 w 4859"/>
                      <a:gd name="T9" fmla="*/ 3 h 1018"/>
                      <a:gd name="T10" fmla="*/ 98 w 4859"/>
                      <a:gd name="T11" fmla="*/ 8 h 1018"/>
                      <a:gd name="T12" fmla="*/ 87 w 4859"/>
                      <a:gd name="T13" fmla="*/ 15 h 1018"/>
                      <a:gd name="T14" fmla="*/ 75 w 4859"/>
                      <a:gd name="T15" fmla="*/ 27 h 1018"/>
                      <a:gd name="T16" fmla="*/ 63 w 4859"/>
                      <a:gd name="T17" fmla="*/ 42 h 1018"/>
                      <a:gd name="T18" fmla="*/ 52 w 4859"/>
                      <a:gd name="T19" fmla="*/ 64 h 1018"/>
                      <a:gd name="T20" fmla="*/ 41 w 4859"/>
                      <a:gd name="T21" fmla="*/ 91 h 1018"/>
                      <a:gd name="T22" fmla="*/ 32 w 4859"/>
                      <a:gd name="T23" fmla="*/ 124 h 1018"/>
                      <a:gd name="T24" fmla="*/ 22 w 4859"/>
                      <a:gd name="T25" fmla="*/ 166 h 1018"/>
                      <a:gd name="T26" fmla="*/ 14 w 4859"/>
                      <a:gd name="T27" fmla="*/ 215 h 1018"/>
                      <a:gd name="T28" fmla="*/ 8 w 4859"/>
                      <a:gd name="T29" fmla="*/ 273 h 1018"/>
                      <a:gd name="T30" fmla="*/ 4 w 4859"/>
                      <a:gd name="T31" fmla="*/ 341 h 1018"/>
                      <a:gd name="T32" fmla="*/ 0 w 4859"/>
                      <a:gd name="T33" fmla="*/ 420 h 1018"/>
                      <a:gd name="T34" fmla="*/ 0 w 4859"/>
                      <a:gd name="T35" fmla="*/ 509 h 1018"/>
                      <a:gd name="T36" fmla="*/ 0 w 4859"/>
                      <a:gd name="T37" fmla="*/ 509 h 1018"/>
                      <a:gd name="T38" fmla="*/ 0 w 4859"/>
                      <a:gd name="T39" fmla="*/ 599 h 1018"/>
                      <a:gd name="T40" fmla="*/ 4 w 4859"/>
                      <a:gd name="T41" fmla="*/ 677 h 1018"/>
                      <a:gd name="T42" fmla="*/ 8 w 4859"/>
                      <a:gd name="T43" fmla="*/ 744 h 1018"/>
                      <a:gd name="T44" fmla="*/ 14 w 4859"/>
                      <a:gd name="T45" fmla="*/ 802 h 1018"/>
                      <a:gd name="T46" fmla="*/ 22 w 4859"/>
                      <a:gd name="T47" fmla="*/ 852 h 1018"/>
                      <a:gd name="T48" fmla="*/ 32 w 4859"/>
                      <a:gd name="T49" fmla="*/ 894 h 1018"/>
                      <a:gd name="T50" fmla="*/ 41 w 4859"/>
                      <a:gd name="T51" fmla="*/ 926 h 1018"/>
                      <a:gd name="T52" fmla="*/ 52 w 4859"/>
                      <a:gd name="T53" fmla="*/ 953 h 1018"/>
                      <a:gd name="T54" fmla="*/ 63 w 4859"/>
                      <a:gd name="T55" fmla="*/ 975 h 1018"/>
                      <a:gd name="T56" fmla="*/ 75 w 4859"/>
                      <a:gd name="T57" fmla="*/ 991 h 1018"/>
                      <a:gd name="T58" fmla="*/ 87 w 4859"/>
                      <a:gd name="T59" fmla="*/ 1002 h 1018"/>
                      <a:gd name="T60" fmla="*/ 98 w 4859"/>
                      <a:gd name="T61" fmla="*/ 1010 h 1018"/>
                      <a:gd name="T62" fmla="*/ 110 w 4859"/>
                      <a:gd name="T63" fmla="*/ 1014 h 1018"/>
                      <a:gd name="T64" fmla="*/ 121 w 4859"/>
                      <a:gd name="T65" fmla="*/ 1017 h 1018"/>
                      <a:gd name="T66" fmla="*/ 132 w 4859"/>
                      <a:gd name="T67" fmla="*/ 1018 h 1018"/>
                      <a:gd name="T68" fmla="*/ 141 w 4859"/>
                      <a:gd name="T69" fmla="*/ 1018 h 1018"/>
                      <a:gd name="T70" fmla="*/ 4859 w 4859"/>
                      <a:gd name="T71" fmla="*/ 1018 h 1018"/>
                      <a:gd name="T72" fmla="*/ 4859 w 4859"/>
                      <a:gd name="T73" fmla="*/ 0 h 1018"/>
                      <a:gd name="T74" fmla="*/ 141 w 4859"/>
                      <a:gd name="T75" fmla="*/ 0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859" h="1018">
                        <a:moveTo>
                          <a:pt x="141" y="0"/>
                        </a:moveTo>
                        <a:lnTo>
                          <a:pt x="141" y="0"/>
                        </a:lnTo>
                        <a:lnTo>
                          <a:pt x="132" y="0"/>
                        </a:lnTo>
                        <a:lnTo>
                          <a:pt x="121" y="2"/>
                        </a:lnTo>
                        <a:lnTo>
                          <a:pt x="110" y="3"/>
                        </a:lnTo>
                        <a:lnTo>
                          <a:pt x="98" y="8"/>
                        </a:lnTo>
                        <a:lnTo>
                          <a:pt x="87" y="15"/>
                        </a:lnTo>
                        <a:lnTo>
                          <a:pt x="75" y="27"/>
                        </a:lnTo>
                        <a:lnTo>
                          <a:pt x="63" y="42"/>
                        </a:lnTo>
                        <a:lnTo>
                          <a:pt x="52" y="64"/>
                        </a:lnTo>
                        <a:lnTo>
                          <a:pt x="41" y="91"/>
                        </a:lnTo>
                        <a:lnTo>
                          <a:pt x="32" y="124"/>
                        </a:lnTo>
                        <a:lnTo>
                          <a:pt x="22" y="166"/>
                        </a:lnTo>
                        <a:lnTo>
                          <a:pt x="14" y="215"/>
                        </a:lnTo>
                        <a:lnTo>
                          <a:pt x="8" y="273"/>
                        </a:lnTo>
                        <a:lnTo>
                          <a:pt x="4" y="341"/>
                        </a:lnTo>
                        <a:lnTo>
                          <a:pt x="0" y="420"/>
                        </a:lnTo>
                        <a:lnTo>
                          <a:pt x="0" y="509"/>
                        </a:lnTo>
                        <a:lnTo>
                          <a:pt x="0" y="509"/>
                        </a:lnTo>
                        <a:lnTo>
                          <a:pt x="0" y="599"/>
                        </a:lnTo>
                        <a:lnTo>
                          <a:pt x="4" y="677"/>
                        </a:lnTo>
                        <a:lnTo>
                          <a:pt x="8" y="744"/>
                        </a:lnTo>
                        <a:lnTo>
                          <a:pt x="14" y="802"/>
                        </a:lnTo>
                        <a:lnTo>
                          <a:pt x="22" y="852"/>
                        </a:lnTo>
                        <a:lnTo>
                          <a:pt x="32" y="894"/>
                        </a:lnTo>
                        <a:lnTo>
                          <a:pt x="41" y="926"/>
                        </a:lnTo>
                        <a:lnTo>
                          <a:pt x="52" y="953"/>
                        </a:lnTo>
                        <a:lnTo>
                          <a:pt x="63" y="975"/>
                        </a:lnTo>
                        <a:lnTo>
                          <a:pt x="75" y="991"/>
                        </a:lnTo>
                        <a:lnTo>
                          <a:pt x="87" y="1002"/>
                        </a:lnTo>
                        <a:lnTo>
                          <a:pt x="98" y="1010"/>
                        </a:lnTo>
                        <a:lnTo>
                          <a:pt x="110" y="1014"/>
                        </a:lnTo>
                        <a:lnTo>
                          <a:pt x="121" y="1017"/>
                        </a:lnTo>
                        <a:lnTo>
                          <a:pt x="132" y="1018"/>
                        </a:lnTo>
                        <a:lnTo>
                          <a:pt x="141" y="1018"/>
                        </a:lnTo>
                        <a:lnTo>
                          <a:pt x="4859" y="1018"/>
                        </a:lnTo>
                        <a:lnTo>
                          <a:pt x="4859" y="0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CBCBC"/>
                      </a:gs>
                      <a:gs pos="37000">
                        <a:srgbClr val="FFFFFF"/>
                      </a:gs>
                      <a:gs pos="100000">
                        <a:srgbClr val="7C7C7C"/>
                      </a:gs>
                    </a:gsLst>
                    <a:lin ang="5400000" scaled="0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40" name="Freeform 8">
                    <a:extLst>
                      <a:ext uri="{FF2B5EF4-FFF2-40B4-BE49-F238E27FC236}">
                        <a16:creationId xmlns:a16="http://schemas.microsoft.com/office/drawing/2014/main" id="{99FB6AC4-1770-48F3-9FD3-9B259D9E2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99089" y="1945972"/>
                    <a:ext cx="924294" cy="188019"/>
                  </a:xfrm>
                  <a:custGeom>
                    <a:avLst/>
                    <a:gdLst>
                      <a:gd name="T0" fmla="*/ 4887 w 4887"/>
                      <a:gd name="T1" fmla="*/ 509 h 1018"/>
                      <a:gd name="T2" fmla="*/ 4887 w 4887"/>
                      <a:gd name="T3" fmla="*/ 509 h 1018"/>
                      <a:gd name="T4" fmla="*/ 4887 w 4887"/>
                      <a:gd name="T5" fmla="*/ 420 h 1018"/>
                      <a:gd name="T6" fmla="*/ 4883 w 4887"/>
                      <a:gd name="T7" fmla="*/ 341 h 1018"/>
                      <a:gd name="T8" fmla="*/ 4879 w 4887"/>
                      <a:gd name="T9" fmla="*/ 273 h 1018"/>
                      <a:gd name="T10" fmla="*/ 4872 w 4887"/>
                      <a:gd name="T11" fmla="*/ 215 h 1018"/>
                      <a:gd name="T12" fmla="*/ 4864 w 4887"/>
                      <a:gd name="T13" fmla="*/ 166 h 1018"/>
                      <a:gd name="T14" fmla="*/ 4855 w 4887"/>
                      <a:gd name="T15" fmla="*/ 124 h 1018"/>
                      <a:gd name="T16" fmla="*/ 4845 w 4887"/>
                      <a:gd name="T17" fmla="*/ 91 h 1018"/>
                      <a:gd name="T18" fmla="*/ 4835 w 4887"/>
                      <a:gd name="T19" fmla="*/ 64 h 1018"/>
                      <a:gd name="T20" fmla="*/ 4824 w 4887"/>
                      <a:gd name="T21" fmla="*/ 42 h 1018"/>
                      <a:gd name="T22" fmla="*/ 4812 w 4887"/>
                      <a:gd name="T23" fmla="*/ 27 h 1018"/>
                      <a:gd name="T24" fmla="*/ 4800 w 4887"/>
                      <a:gd name="T25" fmla="*/ 15 h 1018"/>
                      <a:gd name="T26" fmla="*/ 4789 w 4887"/>
                      <a:gd name="T27" fmla="*/ 8 h 1018"/>
                      <a:gd name="T28" fmla="*/ 4777 w 4887"/>
                      <a:gd name="T29" fmla="*/ 3 h 1018"/>
                      <a:gd name="T30" fmla="*/ 4766 w 4887"/>
                      <a:gd name="T31" fmla="*/ 2 h 1018"/>
                      <a:gd name="T32" fmla="*/ 4756 w 4887"/>
                      <a:gd name="T33" fmla="*/ 0 h 1018"/>
                      <a:gd name="T34" fmla="*/ 4747 w 4887"/>
                      <a:gd name="T35" fmla="*/ 0 h 1018"/>
                      <a:gd name="T36" fmla="*/ 0 w 4887"/>
                      <a:gd name="T37" fmla="*/ 0 h 1018"/>
                      <a:gd name="T38" fmla="*/ 0 w 4887"/>
                      <a:gd name="T39" fmla="*/ 1018 h 1018"/>
                      <a:gd name="T40" fmla="*/ 4747 w 4887"/>
                      <a:gd name="T41" fmla="*/ 1018 h 1018"/>
                      <a:gd name="T42" fmla="*/ 4747 w 4887"/>
                      <a:gd name="T43" fmla="*/ 1018 h 1018"/>
                      <a:gd name="T44" fmla="*/ 4756 w 4887"/>
                      <a:gd name="T45" fmla="*/ 1018 h 1018"/>
                      <a:gd name="T46" fmla="*/ 4766 w 4887"/>
                      <a:gd name="T47" fmla="*/ 1017 h 1018"/>
                      <a:gd name="T48" fmla="*/ 4777 w 4887"/>
                      <a:gd name="T49" fmla="*/ 1014 h 1018"/>
                      <a:gd name="T50" fmla="*/ 4789 w 4887"/>
                      <a:gd name="T51" fmla="*/ 1010 h 1018"/>
                      <a:gd name="T52" fmla="*/ 4800 w 4887"/>
                      <a:gd name="T53" fmla="*/ 1002 h 1018"/>
                      <a:gd name="T54" fmla="*/ 4812 w 4887"/>
                      <a:gd name="T55" fmla="*/ 991 h 1018"/>
                      <a:gd name="T56" fmla="*/ 4824 w 4887"/>
                      <a:gd name="T57" fmla="*/ 975 h 1018"/>
                      <a:gd name="T58" fmla="*/ 4835 w 4887"/>
                      <a:gd name="T59" fmla="*/ 953 h 1018"/>
                      <a:gd name="T60" fmla="*/ 4845 w 4887"/>
                      <a:gd name="T61" fmla="*/ 926 h 1018"/>
                      <a:gd name="T62" fmla="*/ 4855 w 4887"/>
                      <a:gd name="T63" fmla="*/ 894 h 1018"/>
                      <a:gd name="T64" fmla="*/ 4864 w 4887"/>
                      <a:gd name="T65" fmla="*/ 852 h 1018"/>
                      <a:gd name="T66" fmla="*/ 4872 w 4887"/>
                      <a:gd name="T67" fmla="*/ 802 h 1018"/>
                      <a:gd name="T68" fmla="*/ 4879 w 4887"/>
                      <a:gd name="T69" fmla="*/ 744 h 1018"/>
                      <a:gd name="T70" fmla="*/ 4883 w 4887"/>
                      <a:gd name="T71" fmla="*/ 677 h 1018"/>
                      <a:gd name="T72" fmla="*/ 4887 w 4887"/>
                      <a:gd name="T73" fmla="*/ 599 h 1018"/>
                      <a:gd name="T74" fmla="*/ 4887 w 4887"/>
                      <a:gd name="T75" fmla="*/ 509 h 1018"/>
                      <a:gd name="T76" fmla="*/ 4887 w 4887"/>
                      <a:gd name="T77" fmla="*/ 509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887" h="1018">
                        <a:moveTo>
                          <a:pt x="4887" y="509"/>
                        </a:moveTo>
                        <a:lnTo>
                          <a:pt x="4887" y="509"/>
                        </a:lnTo>
                        <a:lnTo>
                          <a:pt x="4887" y="420"/>
                        </a:lnTo>
                        <a:lnTo>
                          <a:pt x="4883" y="341"/>
                        </a:lnTo>
                        <a:lnTo>
                          <a:pt x="4879" y="273"/>
                        </a:lnTo>
                        <a:lnTo>
                          <a:pt x="4872" y="215"/>
                        </a:lnTo>
                        <a:lnTo>
                          <a:pt x="4864" y="166"/>
                        </a:lnTo>
                        <a:lnTo>
                          <a:pt x="4855" y="124"/>
                        </a:lnTo>
                        <a:lnTo>
                          <a:pt x="4845" y="91"/>
                        </a:lnTo>
                        <a:lnTo>
                          <a:pt x="4835" y="64"/>
                        </a:lnTo>
                        <a:lnTo>
                          <a:pt x="4824" y="42"/>
                        </a:lnTo>
                        <a:lnTo>
                          <a:pt x="4812" y="27"/>
                        </a:lnTo>
                        <a:lnTo>
                          <a:pt x="4800" y="15"/>
                        </a:lnTo>
                        <a:lnTo>
                          <a:pt x="4789" y="8"/>
                        </a:lnTo>
                        <a:lnTo>
                          <a:pt x="4777" y="3"/>
                        </a:lnTo>
                        <a:lnTo>
                          <a:pt x="4766" y="2"/>
                        </a:lnTo>
                        <a:lnTo>
                          <a:pt x="4756" y="0"/>
                        </a:lnTo>
                        <a:lnTo>
                          <a:pt x="4747" y="0"/>
                        </a:lnTo>
                        <a:lnTo>
                          <a:pt x="0" y="0"/>
                        </a:lnTo>
                        <a:lnTo>
                          <a:pt x="0" y="1018"/>
                        </a:lnTo>
                        <a:lnTo>
                          <a:pt x="4747" y="1018"/>
                        </a:lnTo>
                        <a:lnTo>
                          <a:pt x="4747" y="1018"/>
                        </a:lnTo>
                        <a:lnTo>
                          <a:pt x="4756" y="1018"/>
                        </a:lnTo>
                        <a:lnTo>
                          <a:pt x="4766" y="1017"/>
                        </a:lnTo>
                        <a:lnTo>
                          <a:pt x="4777" y="1014"/>
                        </a:lnTo>
                        <a:lnTo>
                          <a:pt x="4789" y="1010"/>
                        </a:lnTo>
                        <a:lnTo>
                          <a:pt x="4800" y="1002"/>
                        </a:lnTo>
                        <a:lnTo>
                          <a:pt x="4812" y="991"/>
                        </a:lnTo>
                        <a:lnTo>
                          <a:pt x="4824" y="975"/>
                        </a:lnTo>
                        <a:lnTo>
                          <a:pt x="4835" y="953"/>
                        </a:lnTo>
                        <a:lnTo>
                          <a:pt x="4845" y="926"/>
                        </a:lnTo>
                        <a:lnTo>
                          <a:pt x="4855" y="894"/>
                        </a:lnTo>
                        <a:lnTo>
                          <a:pt x="4864" y="852"/>
                        </a:lnTo>
                        <a:lnTo>
                          <a:pt x="4872" y="802"/>
                        </a:lnTo>
                        <a:lnTo>
                          <a:pt x="4879" y="744"/>
                        </a:lnTo>
                        <a:lnTo>
                          <a:pt x="4883" y="677"/>
                        </a:lnTo>
                        <a:lnTo>
                          <a:pt x="4887" y="599"/>
                        </a:lnTo>
                        <a:lnTo>
                          <a:pt x="4887" y="509"/>
                        </a:lnTo>
                        <a:lnTo>
                          <a:pt x="4887" y="50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85000">
                        <a:schemeClr val="bg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3" name="Freeform 14">
                    <a:extLst>
                      <a:ext uri="{FF2B5EF4-FFF2-40B4-BE49-F238E27FC236}">
                        <a16:creationId xmlns:a16="http://schemas.microsoft.com/office/drawing/2014/main" id="{83477BE4-85B0-4307-A16B-BC00BA1E4B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002" y="231929"/>
                    <a:ext cx="2306863" cy="2589436"/>
                  </a:xfrm>
                  <a:custGeom>
                    <a:avLst/>
                    <a:gdLst>
                      <a:gd name="T0" fmla="*/ 3019 w 3022"/>
                      <a:gd name="T1" fmla="*/ 30 h 3515"/>
                      <a:gd name="T2" fmla="*/ 3005 w 3022"/>
                      <a:gd name="T3" fmla="*/ 124 h 3515"/>
                      <a:gd name="T4" fmla="*/ 2968 w 3022"/>
                      <a:gd name="T5" fmla="*/ 242 h 3515"/>
                      <a:gd name="T6" fmla="*/ 2929 w 3022"/>
                      <a:gd name="T7" fmla="*/ 330 h 3515"/>
                      <a:gd name="T8" fmla="*/ 2873 w 3022"/>
                      <a:gd name="T9" fmla="*/ 429 h 3515"/>
                      <a:gd name="T10" fmla="*/ 2800 w 3022"/>
                      <a:gd name="T11" fmla="*/ 536 h 3515"/>
                      <a:gd name="T12" fmla="*/ 2706 w 3022"/>
                      <a:gd name="T13" fmla="*/ 653 h 3515"/>
                      <a:gd name="T14" fmla="*/ 2587 w 3022"/>
                      <a:gd name="T15" fmla="*/ 779 h 3515"/>
                      <a:gd name="T16" fmla="*/ 2494 w 3022"/>
                      <a:gd name="T17" fmla="*/ 868 h 3515"/>
                      <a:gd name="T18" fmla="*/ 2373 w 3022"/>
                      <a:gd name="T19" fmla="*/ 967 h 3515"/>
                      <a:gd name="T20" fmla="*/ 2227 w 3022"/>
                      <a:gd name="T21" fmla="*/ 1070 h 3515"/>
                      <a:gd name="T22" fmla="*/ 2052 w 3022"/>
                      <a:gd name="T23" fmla="*/ 1182 h 3515"/>
                      <a:gd name="T24" fmla="*/ 1845 w 3022"/>
                      <a:gd name="T25" fmla="*/ 1302 h 3515"/>
                      <a:gd name="T26" fmla="*/ 1511 w 3022"/>
                      <a:gd name="T27" fmla="*/ 1481 h 3515"/>
                      <a:gd name="T28" fmla="*/ 1459 w 3022"/>
                      <a:gd name="T29" fmla="*/ 1507 h 3515"/>
                      <a:gd name="T30" fmla="*/ 1070 w 3022"/>
                      <a:gd name="T31" fmla="*/ 1716 h 3515"/>
                      <a:gd name="T32" fmla="*/ 753 w 3022"/>
                      <a:gd name="T33" fmla="*/ 1917 h 3515"/>
                      <a:gd name="T34" fmla="*/ 503 w 3022"/>
                      <a:gd name="T35" fmla="*/ 2109 h 3515"/>
                      <a:gd name="T36" fmla="*/ 309 w 3022"/>
                      <a:gd name="T37" fmla="*/ 2292 h 3515"/>
                      <a:gd name="T38" fmla="*/ 162 w 3022"/>
                      <a:gd name="T39" fmla="*/ 2465 h 3515"/>
                      <a:gd name="T40" fmla="*/ 102 w 3022"/>
                      <a:gd name="T41" fmla="*/ 2553 h 3515"/>
                      <a:gd name="T42" fmla="*/ 53 w 3022"/>
                      <a:gd name="T43" fmla="*/ 2633 h 3515"/>
                      <a:gd name="T44" fmla="*/ 24 w 3022"/>
                      <a:gd name="T45" fmla="*/ 2699 h 3515"/>
                      <a:gd name="T46" fmla="*/ 3 w 3022"/>
                      <a:gd name="T47" fmla="*/ 2777 h 3515"/>
                      <a:gd name="T48" fmla="*/ 0 w 3022"/>
                      <a:gd name="T49" fmla="*/ 3515 h 3515"/>
                      <a:gd name="T50" fmla="*/ 4 w 3022"/>
                      <a:gd name="T51" fmla="*/ 3463 h 3515"/>
                      <a:gd name="T52" fmla="*/ 29 w 3022"/>
                      <a:gd name="T53" fmla="*/ 3356 h 3515"/>
                      <a:gd name="T54" fmla="*/ 66 w 3022"/>
                      <a:gd name="T55" fmla="*/ 3256 h 3515"/>
                      <a:gd name="T56" fmla="*/ 110 w 3022"/>
                      <a:gd name="T57" fmla="*/ 3167 h 3515"/>
                      <a:gd name="T58" fmla="*/ 170 w 3022"/>
                      <a:gd name="T59" fmla="*/ 3068 h 3515"/>
                      <a:gd name="T60" fmla="*/ 251 w 3022"/>
                      <a:gd name="T61" fmla="*/ 2958 h 3515"/>
                      <a:gd name="T62" fmla="*/ 352 w 3022"/>
                      <a:gd name="T63" fmla="*/ 2839 h 3515"/>
                      <a:gd name="T64" fmla="*/ 480 w 3022"/>
                      <a:gd name="T65" fmla="*/ 2712 h 3515"/>
                      <a:gd name="T66" fmla="*/ 566 w 3022"/>
                      <a:gd name="T67" fmla="*/ 2634 h 3515"/>
                      <a:gd name="T68" fmla="*/ 693 w 3022"/>
                      <a:gd name="T69" fmla="*/ 2535 h 3515"/>
                      <a:gd name="T70" fmla="*/ 849 w 3022"/>
                      <a:gd name="T71" fmla="*/ 2429 h 3515"/>
                      <a:gd name="T72" fmla="*/ 1035 w 3022"/>
                      <a:gd name="T73" fmla="*/ 2315 h 3515"/>
                      <a:gd name="T74" fmla="*/ 1336 w 3022"/>
                      <a:gd name="T75" fmla="*/ 2146 h 3515"/>
                      <a:gd name="T76" fmla="*/ 1511 w 3022"/>
                      <a:gd name="T77" fmla="*/ 2054 h 3515"/>
                      <a:gd name="T78" fmla="*/ 1700 w 3022"/>
                      <a:gd name="T79" fmla="*/ 1958 h 3515"/>
                      <a:gd name="T80" fmla="*/ 2065 w 3022"/>
                      <a:gd name="T81" fmla="*/ 1752 h 3515"/>
                      <a:gd name="T82" fmla="*/ 2359 w 3022"/>
                      <a:gd name="T83" fmla="*/ 1554 h 3515"/>
                      <a:gd name="T84" fmla="*/ 2590 w 3022"/>
                      <a:gd name="T85" fmla="*/ 1365 h 3515"/>
                      <a:gd name="T86" fmla="*/ 2766 w 3022"/>
                      <a:gd name="T87" fmla="*/ 1185 h 3515"/>
                      <a:gd name="T88" fmla="*/ 2899 w 3022"/>
                      <a:gd name="T89" fmla="*/ 1014 h 3515"/>
                      <a:gd name="T90" fmla="*/ 2939 w 3022"/>
                      <a:gd name="T91" fmla="*/ 954 h 3515"/>
                      <a:gd name="T92" fmla="*/ 2979 w 3022"/>
                      <a:gd name="T93" fmla="*/ 878 h 3515"/>
                      <a:gd name="T94" fmla="*/ 3003 w 3022"/>
                      <a:gd name="T95" fmla="*/ 820 h 3515"/>
                      <a:gd name="T96" fmla="*/ 3021 w 3022"/>
                      <a:gd name="T97" fmla="*/ 734 h 35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2" h="3515">
                        <a:moveTo>
                          <a:pt x="3022" y="0"/>
                        </a:moveTo>
                        <a:lnTo>
                          <a:pt x="3022" y="0"/>
                        </a:lnTo>
                        <a:lnTo>
                          <a:pt x="3019" y="30"/>
                        </a:lnTo>
                        <a:lnTo>
                          <a:pt x="3016" y="55"/>
                        </a:lnTo>
                        <a:lnTo>
                          <a:pt x="3012" y="86"/>
                        </a:lnTo>
                        <a:lnTo>
                          <a:pt x="3005" y="124"/>
                        </a:lnTo>
                        <a:lnTo>
                          <a:pt x="2993" y="166"/>
                        </a:lnTo>
                        <a:lnTo>
                          <a:pt x="2978" y="215"/>
                        </a:lnTo>
                        <a:lnTo>
                          <a:pt x="2968" y="242"/>
                        </a:lnTo>
                        <a:lnTo>
                          <a:pt x="2956" y="270"/>
                        </a:lnTo>
                        <a:lnTo>
                          <a:pt x="2943" y="300"/>
                        </a:lnTo>
                        <a:lnTo>
                          <a:pt x="2929" y="330"/>
                        </a:lnTo>
                        <a:lnTo>
                          <a:pt x="2912" y="361"/>
                        </a:lnTo>
                        <a:lnTo>
                          <a:pt x="2893" y="394"/>
                        </a:lnTo>
                        <a:lnTo>
                          <a:pt x="2873" y="429"/>
                        </a:lnTo>
                        <a:lnTo>
                          <a:pt x="2852" y="463"/>
                        </a:lnTo>
                        <a:lnTo>
                          <a:pt x="2827" y="499"/>
                        </a:lnTo>
                        <a:lnTo>
                          <a:pt x="2800" y="536"/>
                        </a:lnTo>
                        <a:lnTo>
                          <a:pt x="2771" y="575"/>
                        </a:lnTo>
                        <a:lnTo>
                          <a:pt x="2740" y="613"/>
                        </a:lnTo>
                        <a:lnTo>
                          <a:pt x="2706" y="653"/>
                        </a:lnTo>
                        <a:lnTo>
                          <a:pt x="2668" y="695"/>
                        </a:lnTo>
                        <a:lnTo>
                          <a:pt x="2630" y="738"/>
                        </a:lnTo>
                        <a:lnTo>
                          <a:pt x="2587" y="779"/>
                        </a:lnTo>
                        <a:lnTo>
                          <a:pt x="2541" y="824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6" y="901"/>
                        </a:lnTo>
                        <a:lnTo>
                          <a:pt x="2416" y="933"/>
                        </a:lnTo>
                        <a:lnTo>
                          <a:pt x="2373" y="967"/>
                        </a:lnTo>
                        <a:lnTo>
                          <a:pt x="2329" y="1000"/>
                        </a:lnTo>
                        <a:lnTo>
                          <a:pt x="2280" y="1034"/>
                        </a:lnTo>
                        <a:lnTo>
                          <a:pt x="2227" y="1070"/>
                        </a:lnTo>
                        <a:lnTo>
                          <a:pt x="2173" y="1106"/>
                        </a:lnTo>
                        <a:lnTo>
                          <a:pt x="2114" y="1143"/>
                        </a:lnTo>
                        <a:lnTo>
                          <a:pt x="2052" y="1182"/>
                        </a:lnTo>
                        <a:lnTo>
                          <a:pt x="1987" y="1221"/>
                        </a:lnTo>
                        <a:lnTo>
                          <a:pt x="1918" y="1261"/>
                        </a:lnTo>
                        <a:lnTo>
                          <a:pt x="1845" y="1302"/>
                        </a:lnTo>
                        <a:lnTo>
                          <a:pt x="1686" y="1390"/>
                        </a:lnTo>
                        <a:lnTo>
                          <a:pt x="1511" y="1481"/>
                        </a:lnTo>
                        <a:lnTo>
                          <a:pt x="1511" y="1481"/>
                        </a:lnTo>
                        <a:lnTo>
                          <a:pt x="1511" y="1481"/>
                        </a:lnTo>
                        <a:lnTo>
                          <a:pt x="1459" y="1507"/>
                        </a:lnTo>
                        <a:lnTo>
                          <a:pt x="1459" y="1507"/>
                        </a:lnTo>
                        <a:lnTo>
                          <a:pt x="1320" y="1577"/>
                        </a:lnTo>
                        <a:lnTo>
                          <a:pt x="1190" y="1647"/>
                        </a:lnTo>
                        <a:lnTo>
                          <a:pt x="1070" y="1716"/>
                        </a:lnTo>
                        <a:lnTo>
                          <a:pt x="957" y="1783"/>
                        </a:lnTo>
                        <a:lnTo>
                          <a:pt x="851" y="1851"/>
                        </a:lnTo>
                        <a:lnTo>
                          <a:pt x="753" y="1917"/>
                        </a:lnTo>
                        <a:lnTo>
                          <a:pt x="663" y="1981"/>
                        </a:lnTo>
                        <a:lnTo>
                          <a:pt x="580" y="2046"/>
                        </a:lnTo>
                        <a:lnTo>
                          <a:pt x="503" y="2109"/>
                        </a:lnTo>
                        <a:lnTo>
                          <a:pt x="432" y="2170"/>
                        </a:lnTo>
                        <a:lnTo>
                          <a:pt x="368" y="2232"/>
                        </a:lnTo>
                        <a:lnTo>
                          <a:pt x="309" y="2292"/>
                        </a:lnTo>
                        <a:lnTo>
                          <a:pt x="255" y="2351"/>
                        </a:lnTo>
                        <a:lnTo>
                          <a:pt x="206" y="2408"/>
                        </a:lnTo>
                        <a:lnTo>
                          <a:pt x="162" y="2465"/>
                        </a:lnTo>
                        <a:lnTo>
                          <a:pt x="122" y="2521"/>
                        </a:lnTo>
                        <a:lnTo>
                          <a:pt x="122" y="2521"/>
                        </a:lnTo>
                        <a:lnTo>
                          <a:pt x="102" y="2553"/>
                        </a:lnTo>
                        <a:lnTo>
                          <a:pt x="83" y="2581"/>
                        </a:lnTo>
                        <a:lnTo>
                          <a:pt x="67" y="2608"/>
                        </a:lnTo>
                        <a:lnTo>
                          <a:pt x="53" y="2633"/>
                        </a:lnTo>
                        <a:lnTo>
                          <a:pt x="41" y="2657"/>
                        </a:lnTo>
                        <a:lnTo>
                          <a:pt x="33" y="2679"/>
                        </a:lnTo>
                        <a:lnTo>
                          <a:pt x="24" y="2699"/>
                        </a:lnTo>
                        <a:lnTo>
                          <a:pt x="17" y="2716"/>
                        </a:lnTo>
                        <a:lnTo>
                          <a:pt x="8" y="2749"/>
                        </a:lnTo>
                        <a:lnTo>
                          <a:pt x="3" y="2777"/>
                        </a:lnTo>
                        <a:lnTo>
                          <a:pt x="1" y="2802"/>
                        </a:lnTo>
                        <a:lnTo>
                          <a:pt x="0" y="2823"/>
                        </a:lnTo>
                        <a:lnTo>
                          <a:pt x="0" y="3515"/>
                        </a:lnTo>
                        <a:lnTo>
                          <a:pt x="0" y="3515"/>
                        </a:lnTo>
                        <a:lnTo>
                          <a:pt x="1" y="3488"/>
                        </a:lnTo>
                        <a:lnTo>
                          <a:pt x="4" y="3463"/>
                        </a:lnTo>
                        <a:lnTo>
                          <a:pt x="10" y="3433"/>
                        </a:lnTo>
                        <a:lnTo>
                          <a:pt x="17" y="3398"/>
                        </a:lnTo>
                        <a:lnTo>
                          <a:pt x="29" y="3356"/>
                        </a:lnTo>
                        <a:lnTo>
                          <a:pt x="44" y="3309"/>
                        </a:lnTo>
                        <a:lnTo>
                          <a:pt x="54" y="3283"/>
                        </a:lnTo>
                        <a:lnTo>
                          <a:pt x="66" y="3256"/>
                        </a:lnTo>
                        <a:lnTo>
                          <a:pt x="79" y="3227"/>
                        </a:lnTo>
                        <a:lnTo>
                          <a:pt x="93" y="3198"/>
                        </a:lnTo>
                        <a:lnTo>
                          <a:pt x="110" y="3167"/>
                        </a:lnTo>
                        <a:lnTo>
                          <a:pt x="127" y="3135"/>
                        </a:lnTo>
                        <a:lnTo>
                          <a:pt x="147" y="3103"/>
                        </a:lnTo>
                        <a:lnTo>
                          <a:pt x="170" y="3068"/>
                        </a:lnTo>
                        <a:lnTo>
                          <a:pt x="195" y="3032"/>
                        </a:lnTo>
                        <a:lnTo>
                          <a:pt x="222" y="2997"/>
                        </a:lnTo>
                        <a:lnTo>
                          <a:pt x="251" y="2958"/>
                        </a:lnTo>
                        <a:lnTo>
                          <a:pt x="282" y="2919"/>
                        </a:lnTo>
                        <a:lnTo>
                          <a:pt x="316" y="2881"/>
                        </a:lnTo>
                        <a:lnTo>
                          <a:pt x="352" y="2839"/>
                        </a:lnTo>
                        <a:lnTo>
                          <a:pt x="392" y="2797"/>
                        </a:lnTo>
                        <a:lnTo>
                          <a:pt x="435" y="2754"/>
                        </a:lnTo>
                        <a:lnTo>
                          <a:pt x="480" y="2712"/>
                        </a:lnTo>
                        <a:lnTo>
                          <a:pt x="528" y="2667"/>
                        </a:lnTo>
                        <a:lnTo>
                          <a:pt x="528" y="2667"/>
                        </a:lnTo>
                        <a:lnTo>
                          <a:pt x="566" y="2634"/>
                        </a:lnTo>
                        <a:lnTo>
                          <a:pt x="606" y="2601"/>
                        </a:lnTo>
                        <a:lnTo>
                          <a:pt x="647" y="2568"/>
                        </a:lnTo>
                        <a:lnTo>
                          <a:pt x="693" y="2535"/>
                        </a:lnTo>
                        <a:lnTo>
                          <a:pt x="742" y="2500"/>
                        </a:lnTo>
                        <a:lnTo>
                          <a:pt x="793" y="2465"/>
                        </a:lnTo>
                        <a:lnTo>
                          <a:pt x="849" y="2429"/>
                        </a:lnTo>
                        <a:lnTo>
                          <a:pt x="908" y="2392"/>
                        </a:lnTo>
                        <a:lnTo>
                          <a:pt x="970" y="2353"/>
                        </a:lnTo>
                        <a:lnTo>
                          <a:pt x="1035" y="2315"/>
                        </a:lnTo>
                        <a:lnTo>
                          <a:pt x="1104" y="2275"/>
                        </a:lnTo>
                        <a:lnTo>
                          <a:pt x="1177" y="2233"/>
                        </a:lnTo>
                        <a:lnTo>
                          <a:pt x="1336" y="2146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61" y="2028"/>
                        </a:lnTo>
                        <a:lnTo>
                          <a:pt x="1561" y="2028"/>
                        </a:lnTo>
                        <a:lnTo>
                          <a:pt x="1700" y="1958"/>
                        </a:lnTo>
                        <a:lnTo>
                          <a:pt x="1830" y="1888"/>
                        </a:lnTo>
                        <a:lnTo>
                          <a:pt x="1952" y="1819"/>
                        </a:lnTo>
                        <a:lnTo>
                          <a:pt x="2065" y="1752"/>
                        </a:lnTo>
                        <a:lnTo>
                          <a:pt x="2171" y="1685"/>
                        </a:lnTo>
                        <a:lnTo>
                          <a:pt x="2269" y="1619"/>
                        </a:lnTo>
                        <a:lnTo>
                          <a:pt x="2359" y="1554"/>
                        </a:lnTo>
                        <a:lnTo>
                          <a:pt x="2442" y="1490"/>
                        </a:lnTo>
                        <a:lnTo>
                          <a:pt x="2519" y="1427"/>
                        </a:lnTo>
                        <a:lnTo>
                          <a:pt x="2590" y="1365"/>
                        </a:lnTo>
                        <a:lnTo>
                          <a:pt x="2654" y="1304"/>
                        </a:lnTo>
                        <a:lnTo>
                          <a:pt x="2713" y="1244"/>
                        </a:lnTo>
                        <a:lnTo>
                          <a:pt x="2766" y="1185"/>
                        </a:lnTo>
                        <a:lnTo>
                          <a:pt x="2816" y="1128"/>
                        </a:lnTo>
                        <a:lnTo>
                          <a:pt x="2859" y="1070"/>
                        </a:lnTo>
                        <a:lnTo>
                          <a:pt x="2899" y="1014"/>
                        </a:lnTo>
                        <a:lnTo>
                          <a:pt x="2899" y="1014"/>
                        </a:lnTo>
                        <a:lnTo>
                          <a:pt x="2920" y="983"/>
                        </a:lnTo>
                        <a:lnTo>
                          <a:pt x="2939" y="954"/>
                        </a:lnTo>
                        <a:lnTo>
                          <a:pt x="2955" y="927"/>
                        </a:lnTo>
                        <a:lnTo>
                          <a:pt x="2968" y="903"/>
                        </a:lnTo>
                        <a:lnTo>
                          <a:pt x="2979" y="878"/>
                        </a:lnTo>
                        <a:lnTo>
                          <a:pt x="2989" y="857"/>
                        </a:lnTo>
                        <a:lnTo>
                          <a:pt x="2998" y="837"/>
                        </a:lnTo>
                        <a:lnTo>
                          <a:pt x="3003" y="820"/>
                        </a:lnTo>
                        <a:lnTo>
                          <a:pt x="3013" y="787"/>
                        </a:lnTo>
                        <a:lnTo>
                          <a:pt x="3018" y="758"/>
                        </a:lnTo>
                        <a:lnTo>
                          <a:pt x="3021" y="734"/>
                        </a:lnTo>
                        <a:lnTo>
                          <a:pt x="3022" y="712"/>
                        </a:lnTo>
                        <a:lnTo>
                          <a:pt x="30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4">
                          <a:lumMod val="75000"/>
                        </a:schemeClr>
                      </a:gs>
                      <a:gs pos="87000">
                        <a:schemeClr val="accent4">
                          <a:lumMod val="50000"/>
                        </a:schemeClr>
                      </a:gs>
                      <a:gs pos="100000">
                        <a:srgbClr val="503E67"/>
                      </a:gs>
                      <a:gs pos="14000">
                        <a:schemeClr val="accent4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5" name="Freeform 16">
                    <a:extLst>
                      <a:ext uri="{FF2B5EF4-FFF2-40B4-BE49-F238E27FC236}">
                        <a16:creationId xmlns:a16="http://schemas.microsoft.com/office/drawing/2014/main" id="{A85D0684-BEEA-4CFE-8F8E-A62883B55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711" y="2637697"/>
                    <a:ext cx="2309153" cy="2589437"/>
                  </a:xfrm>
                  <a:custGeom>
                    <a:avLst/>
                    <a:gdLst>
                      <a:gd name="T0" fmla="*/ 3020 w 3023"/>
                      <a:gd name="T1" fmla="*/ 28 h 3514"/>
                      <a:gd name="T2" fmla="*/ 3005 w 3023"/>
                      <a:gd name="T3" fmla="*/ 121 h 3514"/>
                      <a:gd name="T4" fmla="*/ 2968 w 3023"/>
                      <a:gd name="T5" fmla="*/ 240 h 3514"/>
                      <a:gd name="T6" fmla="*/ 2930 w 3023"/>
                      <a:gd name="T7" fmla="*/ 328 h 3514"/>
                      <a:gd name="T8" fmla="*/ 2875 w 3023"/>
                      <a:gd name="T9" fmla="*/ 426 h 3514"/>
                      <a:gd name="T10" fmla="*/ 2801 w 3023"/>
                      <a:gd name="T11" fmla="*/ 535 h 3514"/>
                      <a:gd name="T12" fmla="*/ 2706 w 3023"/>
                      <a:gd name="T13" fmla="*/ 653 h 3514"/>
                      <a:gd name="T14" fmla="*/ 2587 w 3023"/>
                      <a:gd name="T15" fmla="*/ 779 h 3514"/>
                      <a:gd name="T16" fmla="*/ 2494 w 3023"/>
                      <a:gd name="T17" fmla="*/ 868 h 3514"/>
                      <a:gd name="T18" fmla="*/ 2375 w 3023"/>
                      <a:gd name="T19" fmla="*/ 965 h 3514"/>
                      <a:gd name="T20" fmla="*/ 2229 w 3023"/>
                      <a:gd name="T21" fmla="*/ 1069 h 3514"/>
                      <a:gd name="T22" fmla="*/ 2053 w 3023"/>
                      <a:gd name="T23" fmla="*/ 1180 h 3514"/>
                      <a:gd name="T24" fmla="*/ 1845 w 3023"/>
                      <a:gd name="T25" fmla="*/ 1301 h 3514"/>
                      <a:gd name="T26" fmla="*/ 1512 w 3023"/>
                      <a:gd name="T27" fmla="*/ 1481 h 3514"/>
                      <a:gd name="T28" fmla="*/ 1461 w 3023"/>
                      <a:gd name="T29" fmla="*/ 1505 h 3514"/>
                      <a:gd name="T30" fmla="*/ 1070 w 3023"/>
                      <a:gd name="T31" fmla="*/ 1714 h 3514"/>
                      <a:gd name="T32" fmla="*/ 754 w 3023"/>
                      <a:gd name="T33" fmla="*/ 1914 h 3514"/>
                      <a:gd name="T34" fmla="*/ 503 w 3023"/>
                      <a:gd name="T35" fmla="*/ 2106 h 3514"/>
                      <a:gd name="T36" fmla="*/ 310 w 3023"/>
                      <a:gd name="T37" fmla="*/ 2290 h 3514"/>
                      <a:gd name="T38" fmla="*/ 164 w 3023"/>
                      <a:gd name="T39" fmla="*/ 2463 h 3514"/>
                      <a:gd name="T40" fmla="*/ 102 w 3023"/>
                      <a:gd name="T41" fmla="*/ 2550 h 3514"/>
                      <a:gd name="T42" fmla="*/ 55 w 3023"/>
                      <a:gd name="T43" fmla="*/ 2632 h 3514"/>
                      <a:gd name="T44" fmla="*/ 25 w 3023"/>
                      <a:gd name="T45" fmla="*/ 2696 h 3514"/>
                      <a:gd name="T46" fmla="*/ 5 w 3023"/>
                      <a:gd name="T47" fmla="*/ 2775 h 3514"/>
                      <a:gd name="T48" fmla="*/ 0 w 3023"/>
                      <a:gd name="T49" fmla="*/ 3514 h 3514"/>
                      <a:gd name="T50" fmla="*/ 6 w 3023"/>
                      <a:gd name="T51" fmla="*/ 3461 h 3514"/>
                      <a:gd name="T52" fmla="*/ 29 w 3023"/>
                      <a:gd name="T53" fmla="*/ 3354 h 3514"/>
                      <a:gd name="T54" fmla="*/ 66 w 3023"/>
                      <a:gd name="T55" fmla="*/ 3254 h 3514"/>
                      <a:gd name="T56" fmla="*/ 111 w 3023"/>
                      <a:gd name="T57" fmla="*/ 3166 h 3514"/>
                      <a:gd name="T58" fmla="*/ 171 w 3023"/>
                      <a:gd name="T59" fmla="*/ 3066 h 3514"/>
                      <a:gd name="T60" fmla="*/ 251 w 3023"/>
                      <a:gd name="T61" fmla="*/ 2957 h 3514"/>
                      <a:gd name="T62" fmla="*/ 354 w 3023"/>
                      <a:gd name="T63" fmla="*/ 2838 h 3514"/>
                      <a:gd name="T64" fmla="*/ 480 w 3023"/>
                      <a:gd name="T65" fmla="*/ 2709 h 3514"/>
                      <a:gd name="T66" fmla="*/ 566 w 3023"/>
                      <a:gd name="T67" fmla="*/ 2633 h 3514"/>
                      <a:gd name="T68" fmla="*/ 694 w 3023"/>
                      <a:gd name="T69" fmla="*/ 2533 h 3514"/>
                      <a:gd name="T70" fmla="*/ 850 w 3023"/>
                      <a:gd name="T71" fmla="*/ 2427 h 3514"/>
                      <a:gd name="T72" fmla="*/ 1036 w 3023"/>
                      <a:gd name="T73" fmla="*/ 2313 h 3514"/>
                      <a:gd name="T74" fmla="*/ 1337 w 3023"/>
                      <a:gd name="T75" fmla="*/ 2145 h 3514"/>
                      <a:gd name="T76" fmla="*/ 1512 w 3023"/>
                      <a:gd name="T77" fmla="*/ 2052 h 3514"/>
                      <a:gd name="T78" fmla="*/ 1702 w 3023"/>
                      <a:gd name="T79" fmla="*/ 1956 h 3514"/>
                      <a:gd name="T80" fmla="*/ 2066 w 3023"/>
                      <a:gd name="T81" fmla="*/ 1750 h 3514"/>
                      <a:gd name="T82" fmla="*/ 2359 w 3023"/>
                      <a:gd name="T83" fmla="*/ 1552 h 3514"/>
                      <a:gd name="T84" fmla="*/ 2590 w 3023"/>
                      <a:gd name="T85" fmla="*/ 1363 h 3514"/>
                      <a:gd name="T86" fmla="*/ 2768 w 3023"/>
                      <a:gd name="T87" fmla="*/ 1184 h 3514"/>
                      <a:gd name="T88" fmla="*/ 2901 w 3023"/>
                      <a:gd name="T89" fmla="*/ 1014 h 3514"/>
                      <a:gd name="T90" fmla="*/ 2940 w 3023"/>
                      <a:gd name="T91" fmla="*/ 952 h 3514"/>
                      <a:gd name="T92" fmla="*/ 2981 w 3023"/>
                      <a:gd name="T93" fmla="*/ 878 h 3514"/>
                      <a:gd name="T94" fmla="*/ 3005 w 3023"/>
                      <a:gd name="T95" fmla="*/ 817 h 3514"/>
                      <a:gd name="T96" fmla="*/ 3021 w 3023"/>
                      <a:gd name="T97" fmla="*/ 731 h 3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3" h="3514">
                        <a:moveTo>
                          <a:pt x="3023" y="0"/>
                        </a:moveTo>
                        <a:lnTo>
                          <a:pt x="3023" y="0"/>
                        </a:lnTo>
                        <a:lnTo>
                          <a:pt x="3020" y="28"/>
                        </a:lnTo>
                        <a:lnTo>
                          <a:pt x="3018" y="53"/>
                        </a:lnTo>
                        <a:lnTo>
                          <a:pt x="3013" y="84"/>
                        </a:lnTo>
                        <a:lnTo>
                          <a:pt x="3005" y="121"/>
                        </a:lnTo>
                        <a:lnTo>
                          <a:pt x="2994" y="166"/>
                        </a:lnTo>
                        <a:lnTo>
                          <a:pt x="2978" y="214"/>
                        </a:lnTo>
                        <a:lnTo>
                          <a:pt x="2968" y="240"/>
                        </a:lnTo>
                        <a:lnTo>
                          <a:pt x="2957" y="269"/>
                        </a:lnTo>
                        <a:lnTo>
                          <a:pt x="2944" y="298"/>
                        </a:lnTo>
                        <a:lnTo>
                          <a:pt x="2930" y="328"/>
                        </a:lnTo>
                        <a:lnTo>
                          <a:pt x="2912" y="359"/>
                        </a:lnTo>
                        <a:lnTo>
                          <a:pt x="2895" y="392"/>
                        </a:lnTo>
                        <a:lnTo>
                          <a:pt x="2875" y="426"/>
                        </a:lnTo>
                        <a:lnTo>
                          <a:pt x="2852" y="462"/>
                        </a:lnTo>
                        <a:lnTo>
                          <a:pt x="2828" y="498"/>
                        </a:lnTo>
                        <a:lnTo>
                          <a:pt x="2801" y="535"/>
                        </a:lnTo>
                        <a:lnTo>
                          <a:pt x="2772" y="573"/>
                        </a:lnTo>
                        <a:lnTo>
                          <a:pt x="2740" y="613"/>
                        </a:lnTo>
                        <a:lnTo>
                          <a:pt x="2706" y="653"/>
                        </a:lnTo>
                        <a:lnTo>
                          <a:pt x="2670" y="694"/>
                        </a:lnTo>
                        <a:lnTo>
                          <a:pt x="2630" y="736"/>
                        </a:lnTo>
                        <a:lnTo>
                          <a:pt x="2587" y="779"/>
                        </a:lnTo>
                        <a:lnTo>
                          <a:pt x="2543" y="822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7" y="899"/>
                        </a:lnTo>
                        <a:lnTo>
                          <a:pt x="2417" y="932"/>
                        </a:lnTo>
                        <a:lnTo>
                          <a:pt x="2375" y="965"/>
                        </a:lnTo>
                        <a:lnTo>
                          <a:pt x="2329" y="999"/>
                        </a:lnTo>
                        <a:lnTo>
                          <a:pt x="2281" y="1034"/>
                        </a:lnTo>
                        <a:lnTo>
                          <a:pt x="2229" y="1069"/>
                        </a:lnTo>
                        <a:lnTo>
                          <a:pt x="2173" y="1105"/>
                        </a:lnTo>
                        <a:lnTo>
                          <a:pt x="2115" y="1143"/>
                        </a:lnTo>
                        <a:lnTo>
                          <a:pt x="2053" y="1180"/>
                        </a:lnTo>
                        <a:lnTo>
                          <a:pt x="1987" y="1220"/>
                        </a:lnTo>
                        <a:lnTo>
                          <a:pt x="1918" y="1260"/>
                        </a:lnTo>
                        <a:lnTo>
                          <a:pt x="1845" y="1301"/>
                        </a:lnTo>
                        <a:lnTo>
                          <a:pt x="1686" y="1387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461" y="1505"/>
                        </a:lnTo>
                        <a:lnTo>
                          <a:pt x="1461" y="1505"/>
                        </a:lnTo>
                        <a:lnTo>
                          <a:pt x="1322" y="1576"/>
                        </a:lnTo>
                        <a:lnTo>
                          <a:pt x="1192" y="1645"/>
                        </a:lnTo>
                        <a:lnTo>
                          <a:pt x="1070" y="1714"/>
                        </a:lnTo>
                        <a:lnTo>
                          <a:pt x="957" y="1783"/>
                        </a:lnTo>
                        <a:lnTo>
                          <a:pt x="851" y="1849"/>
                        </a:lnTo>
                        <a:lnTo>
                          <a:pt x="754" y="1914"/>
                        </a:lnTo>
                        <a:lnTo>
                          <a:pt x="664" y="1980"/>
                        </a:lnTo>
                        <a:lnTo>
                          <a:pt x="581" y="2043"/>
                        </a:lnTo>
                        <a:lnTo>
                          <a:pt x="503" y="2106"/>
                        </a:lnTo>
                        <a:lnTo>
                          <a:pt x="433" y="2169"/>
                        </a:lnTo>
                        <a:lnTo>
                          <a:pt x="369" y="2230"/>
                        </a:lnTo>
                        <a:lnTo>
                          <a:pt x="310" y="2290"/>
                        </a:lnTo>
                        <a:lnTo>
                          <a:pt x="257" y="2348"/>
                        </a:lnTo>
                        <a:lnTo>
                          <a:pt x="207" y="2407"/>
                        </a:lnTo>
                        <a:lnTo>
                          <a:pt x="164" y="2463"/>
                        </a:lnTo>
                        <a:lnTo>
                          <a:pt x="124" y="2519"/>
                        </a:lnTo>
                        <a:lnTo>
                          <a:pt x="124" y="2519"/>
                        </a:lnTo>
                        <a:lnTo>
                          <a:pt x="102" y="2550"/>
                        </a:lnTo>
                        <a:lnTo>
                          <a:pt x="84" y="2579"/>
                        </a:lnTo>
                        <a:lnTo>
                          <a:pt x="68" y="2606"/>
                        </a:lnTo>
                        <a:lnTo>
                          <a:pt x="55" y="2632"/>
                        </a:lnTo>
                        <a:lnTo>
                          <a:pt x="43" y="2655"/>
                        </a:lnTo>
                        <a:lnTo>
                          <a:pt x="33" y="2676"/>
                        </a:lnTo>
                        <a:lnTo>
                          <a:pt x="25" y="2696"/>
                        </a:lnTo>
                        <a:lnTo>
                          <a:pt x="19" y="2715"/>
                        </a:lnTo>
                        <a:lnTo>
                          <a:pt x="9" y="2748"/>
                        </a:lnTo>
                        <a:lnTo>
                          <a:pt x="5" y="2775"/>
                        </a:lnTo>
                        <a:lnTo>
                          <a:pt x="2" y="2801"/>
                        </a:lnTo>
                        <a:lnTo>
                          <a:pt x="0" y="2822"/>
                        </a:lnTo>
                        <a:lnTo>
                          <a:pt x="0" y="3514"/>
                        </a:lnTo>
                        <a:lnTo>
                          <a:pt x="0" y="3514"/>
                        </a:lnTo>
                        <a:lnTo>
                          <a:pt x="3" y="3486"/>
                        </a:lnTo>
                        <a:lnTo>
                          <a:pt x="6" y="3461"/>
                        </a:lnTo>
                        <a:lnTo>
                          <a:pt x="10" y="3431"/>
                        </a:lnTo>
                        <a:lnTo>
                          <a:pt x="18" y="3395"/>
                        </a:lnTo>
                        <a:lnTo>
                          <a:pt x="29" y="3354"/>
                        </a:lnTo>
                        <a:lnTo>
                          <a:pt x="45" y="3307"/>
                        </a:lnTo>
                        <a:lnTo>
                          <a:pt x="55" y="3281"/>
                        </a:lnTo>
                        <a:lnTo>
                          <a:pt x="66" y="3254"/>
                        </a:lnTo>
                        <a:lnTo>
                          <a:pt x="79" y="3226"/>
                        </a:lnTo>
                        <a:lnTo>
                          <a:pt x="94" y="3196"/>
                        </a:lnTo>
                        <a:lnTo>
                          <a:pt x="111" y="3166"/>
                        </a:lnTo>
                        <a:lnTo>
                          <a:pt x="129" y="3133"/>
                        </a:lnTo>
                        <a:lnTo>
                          <a:pt x="149" y="3100"/>
                        </a:lnTo>
                        <a:lnTo>
                          <a:pt x="171" y="3066"/>
                        </a:lnTo>
                        <a:lnTo>
                          <a:pt x="195" y="3032"/>
                        </a:lnTo>
                        <a:lnTo>
                          <a:pt x="222" y="2994"/>
                        </a:lnTo>
                        <a:lnTo>
                          <a:pt x="251" y="2957"/>
                        </a:lnTo>
                        <a:lnTo>
                          <a:pt x="283" y="2918"/>
                        </a:lnTo>
                        <a:lnTo>
                          <a:pt x="317" y="2878"/>
                        </a:lnTo>
                        <a:lnTo>
                          <a:pt x="354" y="2838"/>
                        </a:lnTo>
                        <a:lnTo>
                          <a:pt x="393" y="2797"/>
                        </a:lnTo>
                        <a:lnTo>
                          <a:pt x="436" y="2754"/>
                        </a:lnTo>
                        <a:lnTo>
                          <a:pt x="480" y="2709"/>
                        </a:lnTo>
                        <a:lnTo>
                          <a:pt x="529" y="2665"/>
                        </a:lnTo>
                        <a:lnTo>
                          <a:pt x="529" y="2665"/>
                        </a:lnTo>
                        <a:lnTo>
                          <a:pt x="566" y="2633"/>
                        </a:lnTo>
                        <a:lnTo>
                          <a:pt x="606" y="2601"/>
                        </a:lnTo>
                        <a:lnTo>
                          <a:pt x="649" y="2568"/>
                        </a:lnTo>
                        <a:lnTo>
                          <a:pt x="694" y="2533"/>
                        </a:lnTo>
                        <a:lnTo>
                          <a:pt x="742" y="2499"/>
                        </a:lnTo>
                        <a:lnTo>
                          <a:pt x="795" y="2463"/>
                        </a:lnTo>
                        <a:lnTo>
                          <a:pt x="850" y="2427"/>
                        </a:lnTo>
                        <a:lnTo>
                          <a:pt x="909" y="2390"/>
                        </a:lnTo>
                        <a:lnTo>
                          <a:pt x="970" y="2353"/>
                        </a:lnTo>
                        <a:lnTo>
                          <a:pt x="1036" y="2313"/>
                        </a:lnTo>
                        <a:lnTo>
                          <a:pt x="1105" y="2273"/>
                        </a:lnTo>
                        <a:lnTo>
                          <a:pt x="1178" y="2231"/>
                        </a:lnTo>
                        <a:lnTo>
                          <a:pt x="1337" y="2145"/>
                        </a:lnTo>
                        <a:lnTo>
                          <a:pt x="1512" y="2052"/>
                        </a:lnTo>
                        <a:lnTo>
                          <a:pt x="1512" y="2052"/>
                        </a:lnTo>
                        <a:lnTo>
                          <a:pt x="1512" y="2052"/>
                        </a:lnTo>
                        <a:lnTo>
                          <a:pt x="1563" y="2028"/>
                        </a:lnTo>
                        <a:lnTo>
                          <a:pt x="1563" y="2028"/>
                        </a:lnTo>
                        <a:lnTo>
                          <a:pt x="1702" y="1956"/>
                        </a:lnTo>
                        <a:lnTo>
                          <a:pt x="1832" y="1887"/>
                        </a:lnTo>
                        <a:lnTo>
                          <a:pt x="1953" y="1819"/>
                        </a:lnTo>
                        <a:lnTo>
                          <a:pt x="2066" y="1750"/>
                        </a:lnTo>
                        <a:lnTo>
                          <a:pt x="2172" y="1684"/>
                        </a:lnTo>
                        <a:lnTo>
                          <a:pt x="2269" y="1618"/>
                        </a:lnTo>
                        <a:lnTo>
                          <a:pt x="2359" y="1552"/>
                        </a:lnTo>
                        <a:lnTo>
                          <a:pt x="2443" y="1489"/>
                        </a:lnTo>
                        <a:lnTo>
                          <a:pt x="2520" y="1426"/>
                        </a:lnTo>
                        <a:lnTo>
                          <a:pt x="2590" y="1363"/>
                        </a:lnTo>
                        <a:lnTo>
                          <a:pt x="2655" y="1303"/>
                        </a:lnTo>
                        <a:lnTo>
                          <a:pt x="2713" y="1243"/>
                        </a:lnTo>
                        <a:lnTo>
                          <a:pt x="2768" y="1184"/>
                        </a:lnTo>
                        <a:lnTo>
                          <a:pt x="2816" y="1125"/>
                        </a:lnTo>
                        <a:lnTo>
                          <a:pt x="2861" y="1069"/>
                        </a:lnTo>
                        <a:lnTo>
                          <a:pt x="2901" y="1014"/>
                        </a:lnTo>
                        <a:lnTo>
                          <a:pt x="2901" y="1014"/>
                        </a:lnTo>
                        <a:lnTo>
                          <a:pt x="2921" y="982"/>
                        </a:lnTo>
                        <a:lnTo>
                          <a:pt x="2940" y="952"/>
                        </a:lnTo>
                        <a:lnTo>
                          <a:pt x="2955" y="926"/>
                        </a:lnTo>
                        <a:lnTo>
                          <a:pt x="2970" y="900"/>
                        </a:lnTo>
                        <a:lnTo>
                          <a:pt x="2981" y="878"/>
                        </a:lnTo>
                        <a:lnTo>
                          <a:pt x="2990" y="856"/>
                        </a:lnTo>
                        <a:lnTo>
                          <a:pt x="2998" y="836"/>
                        </a:lnTo>
                        <a:lnTo>
                          <a:pt x="3005" y="817"/>
                        </a:lnTo>
                        <a:lnTo>
                          <a:pt x="3014" y="784"/>
                        </a:lnTo>
                        <a:lnTo>
                          <a:pt x="3018" y="756"/>
                        </a:lnTo>
                        <a:lnTo>
                          <a:pt x="3021" y="731"/>
                        </a:lnTo>
                        <a:lnTo>
                          <a:pt x="3023" y="710"/>
                        </a:lnTo>
                        <a:lnTo>
                          <a:pt x="302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9300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  <a:gs pos="7000">
                        <a:schemeClr val="accent2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7" name="Freeform 13">
                    <a:extLst>
                      <a:ext uri="{FF2B5EF4-FFF2-40B4-BE49-F238E27FC236}">
                        <a16:creationId xmlns:a16="http://schemas.microsoft.com/office/drawing/2014/main" id="{7B0CA582-EEAB-4758-88C5-F4305AC1CD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002" y="1419503"/>
                    <a:ext cx="2306863" cy="2589436"/>
                  </a:xfrm>
                  <a:custGeom>
                    <a:avLst/>
                    <a:gdLst>
                      <a:gd name="T0" fmla="*/ 3019 w 3022"/>
                      <a:gd name="T1" fmla="*/ 30 h 3516"/>
                      <a:gd name="T2" fmla="*/ 3005 w 3022"/>
                      <a:gd name="T3" fmla="*/ 123 h 3516"/>
                      <a:gd name="T4" fmla="*/ 2968 w 3022"/>
                      <a:gd name="T5" fmla="*/ 242 h 3516"/>
                      <a:gd name="T6" fmla="*/ 2929 w 3022"/>
                      <a:gd name="T7" fmla="*/ 330 h 3516"/>
                      <a:gd name="T8" fmla="*/ 2873 w 3022"/>
                      <a:gd name="T9" fmla="*/ 428 h 3516"/>
                      <a:gd name="T10" fmla="*/ 2800 w 3022"/>
                      <a:gd name="T11" fmla="*/ 537 h 3516"/>
                      <a:gd name="T12" fmla="*/ 2706 w 3022"/>
                      <a:gd name="T13" fmla="*/ 655 h 3516"/>
                      <a:gd name="T14" fmla="*/ 2587 w 3022"/>
                      <a:gd name="T15" fmla="*/ 781 h 3516"/>
                      <a:gd name="T16" fmla="*/ 2494 w 3022"/>
                      <a:gd name="T17" fmla="*/ 868 h 3516"/>
                      <a:gd name="T18" fmla="*/ 2373 w 3022"/>
                      <a:gd name="T19" fmla="*/ 967 h 3516"/>
                      <a:gd name="T20" fmla="*/ 2227 w 3022"/>
                      <a:gd name="T21" fmla="*/ 1070 h 3516"/>
                      <a:gd name="T22" fmla="*/ 2052 w 3022"/>
                      <a:gd name="T23" fmla="*/ 1182 h 3516"/>
                      <a:gd name="T24" fmla="*/ 1845 w 3022"/>
                      <a:gd name="T25" fmla="*/ 1302 h 3516"/>
                      <a:gd name="T26" fmla="*/ 1511 w 3022"/>
                      <a:gd name="T27" fmla="*/ 1483 h 3516"/>
                      <a:gd name="T28" fmla="*/ 1459 w 3022"/>
                      <a:gd name="T29" fmla="*/ 1507 h 3516"/>
                      <a:gd name="T30" fmla="*/ 1070 w 3022"/>
                      <a:gd name="T31" fmla="*/ 1716 h 3516"/>
                      <a:gd name="T32" fmla="*/ 753 w 3022"/>
                      <a:gd name="T33" fmla="*/ 1917 h 3516"/>
                      <a:gd name="T34" fmla="*/ 503 w 3022"/>
                      <a:gd name="T35" fmla="*/ 2108 h 3516"/>
                      <a:gd name="T36" fmla="*/ 309 w 3022"/>
                      <a:gd name="T37" fmla="*/ 2292 h 3516"/>
                      <a:gd name="T38" fmla="*/ 162 w 3022"/>
                      <a:gd name="T39" fmla="*/ 2465 h 3516"/>
                      <a:gd name="T40" fmla="*/ 102 w 3022"/>
                      <a:gd name="T41" fmla="*/ 2552 h 3516"/>
                      <a:gd name="T42" fmla="*/ 53 w 3022"/>
                      <a:gd name="T43" fmla="*/ 2634 h 3516"/>
                      <a:gd name="T44" fmla="*/ 24 w 3022"/>
                      <a:gd name="T45" fmla="*/ 2699 h 3516"/>
                      <a:gd name="T46" fmla="*/ 3 w 3022"/>
                      <a:gd name="T47" fmla="*/ 2777 h 3516"/>
                      <a:gd name="T48" fmla="*/ 0 w 3022"/>
                      <a:gd name="T49" fmla="*/ 3516 h 3516"/>
                      <a:gd name="T50" fmla="*/ 4 w 3022"/>
                      <a:gd name="T51" fmla="*/ 3463 h 3516"/>
                      <a:gd name="T52" fmla="*/ 29 w 3022"/>
                      <a:gd name="T53" fmla="*/ 3356 h 3516"/>
                      <a:gd name="T54" fmla="*/ 66 w 3022"/>
                      <a:gd name="T55" fmla="*/ 3256 h 3516"/>
                      <a:gd name="T56" fmla="*/ 110 w 3022"/>
                      <a:gd name="T57" fmla="*/ 3167 h 3516"/>
                      <a:gd name="T58" fmla="*/ 170 w 3022"/>
                      <a:gd name="T59" fmla="*/ 3068 h 3516"/>
                      <a:gd name="T60" fmla="*/ 251 w 3022"/>
                      <a:gd name="T61" fmla="*/ 2959 h 3516"/>
                      <a:gd name="T62" fmla="*/ 352 w 3022"/>
                      <a:gd name="T63" fmla="*/ 2839 h 3516"/>
                      <a:gd name="T64" fmla="*/ 480 w 3022"/>
                      <a:gd name="T65" fmla="*/ 2711 h 3516"/>
                      <a:gd name="T66" fmla="*/ 566 w 3022"/>
                      <a:gd name="T67" fmla="*/ 2636 h 3516"/>
                      <a:gd name="T68" fmla="*/ 693 w 3022"/>
                      <a:gd name="T69" fmla="*/ 2535 h 3516"/>
                      <a:gd name="T70" fmla="*/ 849 w 3022"/>
                      <a:gd name="T71" fmla="*/ 2429 h 3516"/>
                      <a:gd name="T72" fmla="*/ 1035 w 3022"/>
                      <a:gd name="T73" fmla="*/ 2315 h 3516"/>
                      <a:gd name="T74" fmla="*/ 1336 w 3022"/>
                      <a:gd name="T75" fmla="*/ 2146 h 3516"/>
                      <a:gd name="T76" fmla="*/ 1511 w 3022"/>
                      <a:gd name="T77" fmla="*/ 2054 h 3516"/>
                      <a:gd name="T78" fmla="*/ 1700 w 3022"/>
                      <a:gd name="T79" fmla="*/ 1958 h 3516"/>
                      <a:gd name="T80" fmla="*/ 2065 w 3022"/>
                      <a:gd name="T81" fmla="*/ 1752 h 3516"/>
                      <a:gd name="T82" fmla="*/ 2359 w 3022"/>
                      <a:gd name="T83" fmla="*/ 1554 h 3516"/>
                      <a:gd name="T84" fmla="*/ 2590 w 3022"/>
                      <a:gd name="T85" fmla="*/ 1365 h 3516"/>
                      <a:gd name="T86" fmla="*/ 2766 w 3022"/>
                      <a:gd name="T87" fmla="*/ 1185 h 3516"/>
                      <a:gd name="T88" fmla="*/ 2899 w 3022"/>
                      <a:gd name="T89" fmla="*/ 1014 h 3516"/>
                      <a:gd name="T90" fmla="*/ 2939 w 3022"/>
                      <a:gd name="T91" fmla="*/ 954 h 3516"/>
                      <a:gd name="T92" fmla="*/ 2979 w 3022"/>
                      <a:gd name="T93" fmla="*/ 880 h 3516"/>
                      <a:gd name="T94" fmla="*/ 3003 w 3022"/>
                      <a:gd name="T95" fmla="*/ 819 h 3516"/>
                      <a:gd name="T96" fmla="*/ 3021 w 3022"/>
                      <a:gd name="T97" fmla="*/ 734 h 3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2" h="3516">
                        <a:moveTo>
                          <a:pt x="3022" y="0"/>
                        </a:moveTo>
                        <a:lnTo>
                          <a:pt x="3022" y="0"/>
                        </a:lnTo>
                        <a:lnTo>
                          <a:pt x="3019" y="30"/>
                        </a:lnTo>
                        <a:lnTo>
                          <a:pt x="3016" y="55"/>
                        </a:lnTo>
                        <a:lnTo>
                          <a:pt x="3012" y="86"/>
                        </a:lnTo>
                        <a:lnTo>
                          <a:pt x="3005" y="123"/>
                        </a:lnTo>
                        <a:lnTo>
                          <a:pt x="2993" y="166"/>
                        </a:lnTo>
                        <a:lnTo>
                          <a:pt x="2978" y="217"/>
                        </a:lnTo>
                        <a:lnTo>
                          <a:pt x="2968" y="242"/>
                        </a:lnTo>
                        <a:lnTo>
                          <a:pt x="2956" y="271"/>
                        </a:lnTo>
                        <a:lnTo>
                          <a:pt x="2943" y="300"/>
                        </a:lnTo>
                        <a:lnTo>
                          <a:pt x="2929" y="330"/>
                        </a:lnTo>
                        <a:lnTo>
                          <a:pt x="2912" y="361"/>
                        </a:lnTo>
                        <a:lnTo>
                          <a:pt x="2893" y="394"/>
                        </a:lnTo>
                        <a:lnTo>
                          <a:pt x="2873" y="428"/>
                        </a:lnTo>
                        <a:lnTo>
                          <a:pt x="2852" y="463"/>
                        </a:lnTo>
                        <a:lnTo>
                          <a:pt x="2827" y="500"/>
                        </a:lnTo>
                        <a:lnTo>
                          <a:pt x="2800" y="537"/>
                        </a:lnTo>
                        <a:lnTo>
                          <a:pt x="2771" y="575"/>
                        </a:lnTo>
                        <a:lnTo>
                          <a:pt x="2740" y="615"/>
                        </a:lnTo>
                        <a:lnTo>
                          <a:pt x="2706" y="655"/>
                        </a:lnTo>
                        <a:lnTo>
                          <a:pt x="2668" y="695"/>
                        </a:lnTo>
                        <a:lnTo>
                          <a:pt x="2630" y="738"/>
                        </a:lnTo>
                        <a:lnTo>
                          <a:pt x="2587" y="781"/>
                        </a:lnTo>
                        <a:lnTo>
                          <a:pt x="2541" y="824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6" y="901"/>
                        </a:lnTo>
                        <a:lnTo>
                          <a:pt x="2416" y="934"/>
                        </a:lnTo>
                        <a:lnTo>
                          <a:pt x="2373" y="967"/>
                        </a:lnTo>
                        <a:lnTo>
                          <a:pt x="2329" y="1001"/>
                        </a:lnTo>
                        <a:lnTo>
                          <a:pt x="2280" y="1036"/>
                        </a:lnTo>
                        <a:lnTo>
                          <a:pt x="2227" y="1070"/>
                        </a:lnTo>
                        <a:lnTo>
                          <a:pt x="2173" y="1107"/>
                        </a:lnTo>
                        <a:lnTo>
                          <a:pt x="2114" y="1143"/>
                        </a:lnTo>
                        <a:lnTo>
                          <a:pt x="2052" y="1182"/>
                        </a:lnTo>
                        <a:lnTo>
                          <a:pt x="1987" y="1220"/>
                        </a:lnTo>
                        <a:lnTo>
                          <a:pt x="1918" y="1261"/>
                        </a:lnTo>
                        <a:lnTo>
                          <a:pt x="1845" y="1302"/>
                        </a:lnTo>
                        <a:lnTo>
                          <a:pt x="1686" y="1389"/>
                        </a:lnTo>
                        <a:lnTo>
                          <a:pt x="1511" y="1483"/>
                        </a:lnTo>
                        <a:lnTo>
                          <a:pt x="1511" y="1483"/>
                        </a:lnTo>
                        <a:lnTo>
                          <a:pt x="1511" y="1483"/>
                        </a:lnTo>
                        <a:lnTo>
                          <a:pt x="1459" y="1507"/>
                        </a:lnTo>
                        <a:lnTo>
                          <a:pt x="1459" y="1507"/>
                        </a:lnTo>
                        <a:lnTo>
                          <a:pt x="1320" y="1577"/>
                        </a:lnTo>
                        <a:lnTo>
                          <a:pt x="1190" y="1647"/>
                        </a:lnTo>
                        <a:lnTo>
                          <a:pt x="1070" y="1716"/>
                        </a:lnTo>
                        <a:lnTo>
                          <a:pt x="957" y="1783"/>
                        </a:lnTo>
                        <a:lnTo>
                          <a:pt x="851" y="1851"/>
                        </a:lnTo>
                        <a:lnTo>
                          <a:pt x="753" y="1917"/>
                        </a:lnTo>
                        <a:lnTo>
                          <a:pt x="663" y="1981"/>
                        </a:lnTo>
                        <a:lnTo>
                          <a:pt x="580" y="2045"/>
                        </a:lnTo>
                        <a:lnTo>
                          <a:pt x="503" y="2108"/>
                        </a:lnTo>
                        <a:lnTo>
                          <a:pt x="432" y="2170"/>
                        </a:lnTo>
                        <a:lnTo>
                          <a:pt x="368" y="2232"/>
                        </a:lnTo>
                        <a:lnTo>
                          <a:pt x="309" y="2292"/>
                        </a:lnTo>
                        <a:lnTo>
                          <a:pt x="255" y="2351"/>
                        </a:lnTo>
                        <a:lnTo>
                          <a:pt x="206" y="2408"/>
                        </a:lnTo>
                        <a:lnTo>
                          <a:pt x="162" y="2465"/>
                        </a:lnTo>
                        <a:lnTo>
                          <a:pt x="122" y="2521"/>
                        </a:lnTo>
                        <a:lnTo>
                          <a:pt x="122" y="2521"/>
                        </a:lnTo>
                        <a:lnTo>
                          <a:pt x="102" y="2552"/>
                        </a:lnTo>
                        <a:lnTo>
                          <a:pt x="83" y="2581"/>
                        </a:lnTo>
                        <a:lnTo>
                          <a:pt x="67" y="2608"/>
                        </a:lnTo>
                        <a:lnTo>
                          <a:pt x="53" y="2634"/>
                        </a:lnTo>
                        <a:lnTo>
                          <a:pt x="41" y="2657"/>
                        </a:lnTo>
                        <a:lnTo>
                          <a:pt x="33" y="2678"/>
                        </a:lnTo>
                        <a:lnTo>
                          <a:pt x="24" y="2699"/>
                        </a:lnTo>
                        <a:lnTo>
                          <a:pt x="17" y="2717"/>
                        </a:lnTo>
                        <a:lnTo>
                          <a:pt x="8" y="2750"/>
                        </a:lnTo>
                        <a:lnTo>
                          <a:pt x="3" y="2777"/>
                        </a:lnTo>
                        <a:lnTo>
                          <a:pt x="1" y="2802"/>
                        </a:lnTo>
                        <a:lnTo>
                          <a:pt x="0" y="2823"/>
                        </a:lnTo>
                        <a:lnTo>
                          <a:pt x="0" y="3516"/>
                        </a:lnTo>
                        <a:lnTo>
                          <a:pt x="0" y="3516"/>
                        </a:lnTo>
                        <a:lnTo>
                          <a:pt x="1" y="3488"/>
                        </a:lnTo>
                        <a:lnTo>
                          <a:pt x="4" y="3463"/>
                        </a:lnTo>
                        <a:lnTo>
                          <a:pt x="10" y="3433"/>
                        </a:lnTo>
                        <a:lnTo>
                          <a:pt x="17" y="3397"/>
                        </a:lnTo>
                        <a:lnTo>
                          <a:pt x="29" y="3356"/>
                        </a:lnTo>
                        <a:lnTo>
                          <a:pt x="44" y="3309"/>
                        </a:lnTo>
                        <a:lnTo>
                          <a:pt x="54" y="3283"/>
                        </a:lnTo>
                        <a:lnTo>
                          <a:pt x="66" y="3256"/>
                        </a:lnTo>
                        <a:lnTo>
                          <a:pt x="79" y="3227"/>
                        </a:lnTo>
                        <a:lnTo>
                          <a:pt x="93" y="3198"/>
                        </a:lnTo>
                        <a:lnTo>
                          <a:pt x="110" y="3167"/>
                        </a:lnTo>
                        <a:lnTo>
                          <a:pt x="127" y="3135"/>
                        </a:lnTo>
                        <a:lnTo>
                          <a:pt x="147" y="3102"/>
                        </a:lnTo>
                        <a:lnTo>
                          <a:pt x="170" y="3068"/>
                        </a:lnTo>
                        <a:lnTo>
                          <a:pt x="195" y="3032"/>
                        </a:lnTo>
                        <a:lnTo>
                          <a:pt x="222" y="2996"/>
                        </a:lnTo>
                        <a:lnTo>
                          <a:pt x="251" y="2959"/>
                        </a:lnTo>
                        <a:lnTo>
                          <a:pt x="282" y="2921"/>
                        </a:lnTo>
                        <a:lnTo>
                          <a:pt x="316" y="2880"/>
                        </a:lnTo>
                        <a:lnTo>
                          <a:pt x="352" y="2839"/>
                        </a:lnTo>
                        <a:lnTo>
                          <a:pt x="392" y="2797"/>
                        </a:lnTo>
                        <a:lnTo>
                          <a:pt x="435" y="2756"/>
                        </a:lnTo>
                        <a:lnTo>
                          <a:pt x="480" y="2711"/>
                        </a:lnTo>
                        <a:lnTo>
                          <a:pt x="528" y="2667"/>
                        </a:lnTo>
                        <a:lnTo>
                          <a:pt x="528" y="2667"/>
                        </a:lnTo>
                        <a:lnTo>
                          <a:pt x="566" y="2636"/>
                        </a:lnTo>
                        <a:lnTo>
                          <a:pt x="606" y="2603"/>
                        </a:lnTo>
                        <a:lnTo>
                          <a:pt x="647" y="2568"/>
                        </a:lnTo>
                        <a:lnTo>
                          <a:pt x="693" y="2535"/>
                        </a:lnTo>
                        <a:lnTo>
                          <a:pt x="742" y="2501"/>
                        </a:lnTo>
                        <a:lnTo>
                          <a:pt x="793" y="2465"/>
                        </a:lnTo>
                        <a:lnTo>
                          <a:pt x="849" y="2429"/>
                        </a:lnTo>
                        <a:lnTo>
                          <a:pt x="908" y="2392"/>
                        </a:lnTo>
                        <a:lnTo>
                          <a:pt x="970" y="2353"/>
                        </a:lnTo>
                        <a:lnTo>
                          <a:pt x="1035" y="2315"/>
                        </a:lnTo>
                        <a:lnTo>
                          <a:pt x="1104" y="2275"/>
                        </a:lnTo>
                        <a:lnTo>
                          <a:pt x="1177" y="2233"/>
                        </a:lnTo>
                        <a:lnTo>
                          <a:pt x="1336" y="2146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61" y="2028"/>
                        </a:lnTo>
                        <a:lnTo>
                          <a:pt x="1561" y="2028"/>
                        </a:lnTo>
                        <a:lnTo>
                          <a:pt x="1700" y="1958"/>
                        </a:lnTo>
                        <a:lnTo>
                          <a:pt x="1830" y="1888"/>
                        </a:lnTo>
                        <a:lnTo>
                          <a:pt x="1952" y="1819"/>
                        </a:lnTo>
                        <a:lnTo>
                          <a:pt x="2065" y="1752"/>
                        </a:lnTo>
                        <a:lnTo>
                          <a:pt x="2171" y="1685"/>
                        </a:lnTo>
                        <a:lnTo>
                          <a:pt x="2269" y="1619"/>
                        </a:lnTo>
                        <a:lnTo>
                          <a:pt x="2359" y="1554"/>
                        </a:lnTo>
                        <a:lnTo>
                          <a:pt x="2442" y="1490"/>
                        </a:lnTo>
                        <a:lnTo>
                          <a:pt x="2519" y="1427"/>
                        </a:lnTo>
                        <a:lnTo>
                          <a:pt x="2590" y="1365"/>
                        </a:lnTo>
                        <a:lnTo>
                          <a:pt x="2654" y="1304"/>
                        </a:lnTo>
                        <a:lnTo>
                          <a:pt x="2713" y="1245"/>
                        </a:lnTo>
                        <a:lnTo>
                          <a:pt x="2766" y="1185"/>
                        </a:lnTo>
                        <a:lnTo>
                          <a:pt x="2816" y="1127"/>
                        </a:lnTo>
                        <a:lnTo>
                          <a:pt x="2859" y="1070"/>
                        </a:lnTo>
                        <a:lnTo>
                          <a:pt x="2899" y="1014"/>
                        </a:lnTo>
                        <a:lnTo>
                          <a:pt x="2899" y="1014"/>
                        </a:lnTo>
                        <a:lnTo>
                          <a:pt x="2920" y="984"/>
                        </a:lnTo>
                        <a:lnTo>
                          <a:pt x="2939" y="954"/>
                        </a:lnTo>
                        <a:lnTo>
                          <a:pt x="2955" y="927"/>
                        </a:lnTo>
                        <a:lnTo>
                          <a:pt x="2968" y="903"/>
                        </a:lnTo>
                        <a:lnTo>
                          <a:pt x="2979" y="880"/>
                        </a:lnTo>
                        <a:lnTo>
                          <a:pt x="2989" y="858"/>
                        </a:lnTo>
                        <a:lnTo>
                          <a:pt x="2998" y="838"/>
                        </a:lnTo>
                        <a:lnTo>
                          <a:pt x="3003" y="819"/>
                        </a:lnTo>
                        <a:lnTo>
                          <a:pt x="3013" y="787"/>
                        </a:lnTo>
                        <a:lnTo>
                          <a:pt x="3018" y="758"/>
                        </a:lnTo>
                        <a:lnTo>
                          <a:pt x="3021" y="734"/>
                        </a:lnTo>
                        <a:lnTo>
                          <a:pt x="3022" y="712"/>
                        </a:lnTo>
                        <a:lnTo>
                          <a:pt x="30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88000">
                        <a:schemeClr val="accent5">
                          <a:lumMod val="50000"/>
                        </a:schemeClr>
                      </a:gs>
                      <a:gs pos="100000">
                        <a:srgbClr val="296F82"/>
                      </a:gs>
                      <a:gs pos="14000">
                        <a:schemeClr val="accent5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</p:grpSp>
            <p:sp>
              <p:nvSpPr>
                <p:cNvPr id="38" name="Freeform 28">
                  <a:extLst>
                    <a:ext uri="{FF2B5EF4-FFF2-40B4-BE49-F238E27FC236}">
                      <a16:creationId xmlns:a16="http://schemas.microsoft.com/office/drawing/2014/main" id="{CD4BABC6-8458-4645-9D2C-7752621B1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673" y="1418741"/>
                  <a:ext cx="600197" cy="788761"/>
                </a:xfrm>
                <a:custGeom>
                  <a:avLst/>
                  <a:gdLst>
                    <a:gd name="T0" fmla="*/ 726 w 786"/>
                    <a:gd name="T1" fmla="*/ 0 h 1070"/>
                    <a:gd name="T2" fmla="*/ 732 w 786"/>
                    <a:gd name="T3" fmla="*/ 67 h 1070"/>
                    <a:gd name="T4" fmla="*/ 730 w 786"/>
                    <a:gd name="T5" fmla="*/ 90 h 1070"/>
                    <a:gd name="T6" fmla="*/ 726 w 786"/>
                    <a:gd name="T7" fmla="*/ 139 h 1070"/>
                    <a:gd name="T8" fmla="*/ 719 w 786"/>
                    <a:gd name="T9" fmla="*/ 186 h 1070"/>
                    <a:gd name="T10" fmla="*/ 700 w 786"/>
                    <a:gd name="T11" fmla="*/ 256 h 1070"/>
                    <a:gd name="T12" fmla="*/ 664 w 786"/>
                    <a:gd name="T13" fmla="*/ 349 h 1070"/>
                    <a:gd name="T14" fmla="*/ 617 w 786"/>
                    <a:gd name="T15" fmla="*/ 440 h 1070"/>
                    <a:gd name="T16" fmla="*/ 561 w 786"/>
                    <a:gd name="T17" fmla="*/ 526 h 1070"/>
                    <a:gd name="T18" fmla="*/ 500 w 786"/>
                    <a:gd name="T19" fmla="*/ 609 h 1070"/>
                    <a:gd name="T20" fmla="*/ 434 w 786"/>
                    <a:gd name="T21" fmla="*/ 687 h 1070"/>
                    <a:gd name="T22" fmla="*/ 365 w 786"/>
                    <a:gd name="T23" fmla="*/ 760 h 1070"/>
                    <a:gd name="T24" fmla="*/ 298 w 786"/>
                    <a:gd name="T25" fmla="*/ 826 h 1070"/>
                    <a:gd name="T26" fmla="*/ 170 w 786"/>
                    <a:gd name="T27" fmla="*/ 940 h 1070"/>
                    <a:gd name="T28" fmla="*/ 67 w 786"/>
                    <a:gd name="T29" fmla="*/ 1021 h 1070"/>
                    <a:gd name="T30" fmla="*/ 0 w 786"/>
                    <a:gd name="T31" fmla="*/ 1070 h 1070"/>
                    <a:gd name="T32" fmla="*/ 34 w 786"/>
                    <a:gd name="T33" fmla="*/ 1047 h 1070"/>
                    <a:gd name="T34" fmla="*/ 123 w 786"/>
                    <a:gd name="T35" fmla="*/ 982 h 1070"/>
                    <a:gd name="T36" fmla="*/ 249 w 786"/>
                    <a:gd name="T37" fmla="*/ 882 h 1070"/>
                    <a:gd name="T38" fmla="*/ 356 w 786"/>
                    <a:gd name="T39" fmla="*/ 788 h 1070"/>
                    <a:gd name="T40" fmla="*/ 429 w 786"/>
                    <a:gd name="T41" fmla="*/ 716 h 1070"/>
                    <a:gd name="T42" fmla="*/ 502 w 786"/>
                    <a:gd name="T43" fmla="*/ 639 h 1070"/>
                    <a:gd name="T44" fmla="*/ 571 w 786"/>
                    <a:gd name="T45" fmla="*/ 559 h 1070"/>
                    <a:gd name="T46" fmla="*/ 634 w 786"/>
                    <a:gd name="T47" fmla="*/ 473 h 1070"/>
                    <a:gd name="T48" fmla="*/ 690 w 786"/>
                    <a:gd name="T49" fmla="*/ 384 h 1070"/>
                    <a:gd name="T50" fmla="*/ 735 w 786"/>
                    <a:gd name="T51" fmla="*/ 294 h 1070"/>
                    <a:gd name="T52" fmla="*/ 760 w 786"/>
                    <a:gd name="T53" fmla="*/ 223 h 1070"/>
                    <a:gd name="T54" fmla="*/ 772 w 786"/>
                    <a:gd name="T55" fmla="*/ 178 h 1070"/>
                    <a:gd name="T56" fmla="*/ 780 w 786"/>
                    <a:gd name="T57" fmla="*/ 130 h 1070"/>
                    <a:gd name="T58" fmla="*/ 786 w 786"/>
                    <a:gd name="T59" fmla="*/ 83 h 1070"/>
                    <a:gd name="T60" fmla="*/ 786 w 786"/>
                    <a:gd name="T61" fmla="*/ 60 h 1070"/>
                    <a:gd name="T62" fmla="*/ 782 w 786"/>
                    <a:gd name="T63" fmla="*/ 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86" h="1070">
                      <a:moveTo>
                        <a:pt x="726" y="0"/>
                      </a:moveTo>
                      <a:lnTo>
                        <a:pt x="726" y="0"/>
                      </a:lnTo>
                      <a:lnTo>
                        <a:pt x="730" y="33"/>
                      </a:lnTo>
                      <a:lnTo>
                        <a:pt x="732" y="67"/>
                      </a:lnTo>
                      <a:lnTo>
                        <a:pt x="732" y="67"/>
                      </a:lnTo>
                      <a:lnTo>
                        <a:pt x="730" y="90"/>
                      </a:lnTo>
                      <a:lnTo>
                        <a:pt x="729" y="115"/>
                      </a:lnTo>
                      <a:lnTo>
                        <a:pt x="726" y="139"/>
                      </a:lnTo>
                      <a:lnTo>
                        <a:pt x="723" y="162"/>
                      </a:lnTo>
                      <a:lnTo>
                        <a:pt x="719" y="186"/>
                      </a:lnTo>
                      <a:lnTo>
                        <a:pt x="713" y="209"/>
                      </a:lnTo>
                      <a:lnTo>
                        <a:pt x="700" y="256"/>
                      </a:lnTo>
                      <a:lnTo>
                        <a:pt x="683" y="304"/>
                      </a:lnTo>
                      <a:lnTo>
                        <a:pt x="664" y="349"/>
                      </a:lnTo>
                      <a:lnTo>
                        <a:pt x="641" y="395"/>
                      </a:lnTo>
                      <a:lnTo>
                        <a:pt x="617" y="440"/>
                      </a:lnTo>
                      <a:lnTo>
                        <a:pt x="590" y="483"/>
                      </a:lnTo>
                      <a:lnTo>
                        <a:pt x="561" y="526"/>
                      </a:lnTo>
                      <a:lnTo>
                        <a:pt x="531" y="569"/>
                      </a:lnTo>
                      <a:lnTo>
                        <a:pt x="500" y="609"/>
                      </a:lnTo>
                      <a:lnTo>
                        <a:pt x="467" y="649"/>
                      </a:lnTo>
                      <a:lnTo>
                        <a:pt x="434" y="687"/>
                      </a:lnTo>
                      <a:lnTo>
                        <a:pt x="399" y="725"/>
                      </a:lnTo>
                      <a:lnTo>
                        <a:pt x="365" y="760"/>
                      </a:lnTo>
                      <a:lnTo>
                        <a:pt x="332" y="795"/>
                      </a:lnTo>
                      <a:lnTo>
                        <a:pt x="298" y="826"/>
                      </a:lnTo>
                      <a:lnTo>
                        <a:pt x="232" y="887"/>
                      </a:lnTo>
                      <a:lnTo>
                        <a:pt x="170" y="940"/>
                      </a:lnTo>
                      <a:lnTo>
                        <a:pt x="114" y="985"/>
                      </a:lnTo>
                      <a:lnTo>
                        <a:pt x="67" y="1021"/>
                      </a:lnTo>
                      <a:lnTo>
                        <a:pt x="31" y="1047"/>
                      </a:lnTo>
                      <a:lnTo>
                        <a:pt x="0" y="1070"/>
                      </a:lnTo>
                      <a:lnTo>
                        <a:pt x="0" y="1070"/>
                      </a:lnTo>
                      <a:lnTo>
                        <a:pt x="34" y="1047"/>
                      </a:lnTo>
                      <a:lnTo>
                        <a:pt x="73" y="1020"/>
                      </a:lnTo>
                      <a:lnTo>
                        <a:pt x="123" y="982"/>
                      </a:lnTo>
                      <a:lnTo>
                        <a:pt x="182" y="937"/>
                      </a:lnTo>
                      <a:lnTo>
                        <a:pt x="249" y="882"/>
                      </a:lnTo>
                      <a:lnTo>
                        <a:pt x="319" y="821"/>
                      </a:lnTo>
                      <a:lnTo>
                        <a:pt x="356" y="788"/>
                      </a:lnTo>
                      <a:lnTo>
                        <a:pt x="394" y="752"/>
                      </a:lnTo>
                      <a:lnTo>
                        <a:pt x="429" y="716"/>
                      </a:lnTo>
                      <a:lnTo>
                        <a:pt x="467" y="679"/>
                      </a:lnTo>
                      <a:lnTo>
                        <a:pt x="502" y="639"/>
                      </a:lnTo>
                      <a:lnTo>
                        <a:pt x="537" y="599"/>
                      </a:lnTo>
                      <a:lnTo>
                        <a:pt x="571" y="559"/>
                      </a:lnTo>
                      <a:lnTo>
                        <a:pt x="604" y="516"/>
                      </a:lnTo>
                      <a:lnTo>
                        <a:pt x="634" y="473"/>
                      </a:lnTo>
                      <a:lnTo>
                        <a:pt x="663" y="428"/>
                      </a:lnTo>
                      <a:lnTo>
                        <a:pt x="690" y="384"/>
                      </a:lnTo>
                      <a:lnTo>
                        <a:pt x="713" y="339"/>
                      </a:lnTo>
                      <a:lnTo>
                        <a:pt x="735" y="294"/>
                      </a:lnTo>
                      <a:lnTo>
                        <a:pt x="752" y="248"/>
                      </a:lnTo>
                      <a:lnTo>
                        <a:pt x="760" y="223"/>
                      </a:lnTo>
                      <a:lnTo>
                        <a:pt x="766" y="201"/>
                      </a:lnTo>
                      <a:lnTo>
                        <a:pt x="772" y="178"/>
                      </a:lnTo>
                      <a:lnTo>
                        <a:pt x="777" y="155"/>
                      </a:lnTo>
                      <a:lnTo>
                        <a:pt x="780" y="130"/>
                      </a:lnTo>
                      <a:lnTo>
                        <a:pt x="783" y="107"/>
                      </a:lnTo>
                      <a:lnTo>
                        <a:pt x="786" y="83"/>
                      </a:lnTo>
                      <a:lnTo>
                        <a:pt x="786" y="60"/>
                      </a:lnTo>
                      <a:lnTo>
                        <a:pt x="786" y="60"/>
                      </a:lnTo>
                      <a:lnTo>
                        <a:pt x="785" y="30"/>
                      </a:lnTo>
                      <a:lnTo>
                        <a:pt x="782" y="0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prstDash val="sysDash"/>
                  <a:miter lim="800000"/>
                  <a:headEnd/>
                  <a:tailEnd/>
                </a:ln>
              </p:spPr>
              <p:txBody>
                <a:bodyPr lIns="18288" tIns="18288" rIns="18288" bIns="18288" anchor="ctr" anchorCtr="1"/>
                <a:lstStyle/>
                <a:p>
                  <a:pPr algn="ctr">
                    <a:lnSpc>
                      <a:spcPct val="85000"/>
                    </a:lnSpc>
                    <a:spcBef>
                      <a:spcPct val="20000"/>
                    </a:spcBef>
                  </a:pPr>
                  <a:endParaRPr lang="en-US" dirty="0"/>
                </a:p>
              </p:txBody>
            </p:sp>
          </p:grpSp>
        </p:grpSp>
      </p:grpSp>
      <p:sp>
        <p:nvSpPr>
          <p:cNvPr id="86" name="Text Placeholder 85" descr="Text Box 7">
            <a:extLst>
              <a:ext uri="{FF2B5EF4-FFF2-40B4-BE49-F238E27FC236}">
                <a16:creationId xmlns:a16="http://schemas.microsoft.com/office/drawing/2014/main" id="{527FB14C-0B8B-430F-803B-4F3586133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3431" y="3675288"/>
            <a:ext cx="2433638" cy="723939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63000">
                <a:schemeClr val="bg1"/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FDDCFB-74DB-400A-A615-2C7D9CE81107}"/>
              </a:ext>
            </a:extLst>
          </p:cNvPr>
          <p:cNvGrpSpPr/>
          <p:nvPr userDrawn="1"/>
        </p:nvGrpSpPr>
        <p:grpSpPr>
          <a:xfrm>
            <a:off x="4817534" y="3675288"/>
            <a:ext cx="947962" cy="723940"/>
            <a:chOff x="4817534" y="3675288"/>
            <a:chExt cx="947962" cy="723940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1E8944-8CBA-4D76-B85B-1D268D2B951B}"/>
                </a:ext>
              </a:extLst>
            </p:cNvPr>
            <p:cNvCxnSpPr/>
            <p:nvPr/>
          </p:nvCxnSpPr>
          <p:spPr>
            <a:xfrm rot="10800000">
              <a:off x="4817534" y="4038074"/>
              <a:ext cx="9471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7C2346E-A3EF-4DDB-B974-1955AEDB177A}"/>
                </a:ext>
              </a:extLst>
            </p:cNvPr>
            <p:cNvCxnSpPr/>
            <p:nvPr/>
          </p:nvCxnSpPr>
          <p:spPr>
            <a:xfrm rot="5400000">
              <a:off x="5402732" y="4036464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Placeholder 85" descr="Text Box 6">
            <a:extLst>
              <a:ext uri="{FF2B5EF4-FFF2-40B4-BE49-F238E27FC236}">
                <a16:creationId xmlns:a16="http://schemas.microsoft.com/office/drawing/2014/main" id="{803AECDA-E0A7-401C-A728-AAEC061C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3431" y="2742446"/>
            <a:ext cx="2433638" cy="72393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720000" scaled="0"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E3CDC0-A94F-4B0E-9BCC-E0B1205AF92B}"/>
              </a:ext>
            </a:extLst>
          </p:cNvPr>
          <p:cNvGrpSpPr/>
          <p:nvPr userDrawn="1"/>
        </p:nvGrpSpPr>
        <p:grpSpPr>
          <a:xfrm>
            <a:off x="5405236" y="2746394"/>
            <a:ext cx="361466" cy="723940"/>
            <a:chOff x="5405236" y="2746394"/>
            <a:chExt cx="361466" cy="72394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338065A-8FF0-420D-AA6A-666757DFE26A}"/>
                </a:ext>
              </a:extLst>
            </p:cNvPr>
            <p:cNvCxnSpPr/>
            <p:nvPr/>
          </p:nvCxnSpPr>
          <p:spPr>
            <a:xfrm rot="10800000">
              <a:off x="5405236" y="3104416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2D2D06-DDB7-4D3B-9CD3-470B9019B712}"/>
                </a:ext>
              </a:extLst>
            </p:cNvPr>
            <p:cNvCxnSpPr/>
            <p:nvPr/>
          </p:nvCxnSpPr>
          <p:spPr>
            <a:xfrm rot="5400000">
              <a:off x="5404457" y="3108088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 Placeholder 103" descr="Text Box 3">
            <a:extLst>
              <a:ext uri="{FF2B5EF4-FFF2-40B4-BE49-F238E27FC236}">
                <a16:creationId xmlns:a16="http://schemas.microsoft.com/office/drawing/2014/main" id="{594B5A49-E6EC-4C7E-A370-473237781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9833409">
            <a:off x="2691713" y="3775123"/>
            <a:ext cx="3135312" cy="3483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 descr="Text Box 5">
            <a:extLst>
              <a:ext uri="{FF2B5EF4-FFF2-40B4-BE49-F238E27FC236}">
                <a16:creationId xmlns:a16="http://schemas.microsoft.com/office/drawing/2014/main" id="{6BF3453F-5E63-4B00-A78C-7E29E4030D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73431" y="1521469"/>
            <a:ext cx="2433638" cy="723939"/>
          </a:xfr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A0F22BD-0358-4467-90E4-0E3B3D792ABE}"/>
              </a:ext>
            </a:extLst>
          </p:cNvPr>
          <p:cNvGrpSpPr/>
          <p:nvPr userDrawn="1"/>
        </p:nvGrpSpPr>
        <p:grpSpPr>
          <a:xfrm>
            <a:off x="5405236" y="1527194"/>
            <a:ext cx="361466" cy="723940"/>
            <a:chOff x="5405236" y="1527194"/>
            <a:chExt cx="361466" cy="72394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C18D0D-A946-4A0F-9AE0-13ED75D08BE9}"/>
                </a:ext>
              </a:extLst>
            </p:cNvPr>
            <p:cNvCxnSpPr/>
            <p:nvPr/>
          </p:nvCxnSpPr>
          <p:spPr>
            <a:xfrm rot="10800000">
              <a:off x="5405236" y="1885216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2E141-BDC6-4CA4-B546-C112537AE3AD}"/>
                </a:ext>
              </a:extLst>
            </p:cNvPr>
            <p:cNvCxnSpPr/>
            <p:nvPr/>
          </p:nvCxnSpPr>
          <p:spPr>
            <a:xfrm rot="5400000">
              <a:off x="5404457" y="1888888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 Placeholder 103" descr="Text Box 2">
            <a:extLst>
              <a:ext uri="{FF2B5EF4-FFF2-40B4-BE49-F238E27FC236}">
                <a16:creationId xmlns:a16="http://schemas.microsoft.com/office/drawing/2014/main" id="{7BB8E1A4-3A43-4F58-99F0-5F1B00DC6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9833409">
            <a:off x="2692505" y="2520777"/>
            <a:ext cx="3135312" cy="3483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 descr="Text Box 4">
            <a:extLst>
              <a:ext uri="{FF2B5EF4-FFF2-40B4-BE49-F238E27FC236}">
                <a16:creationId xmlns:a16="http://schemas.microsoft.com/office/drawing/2014/main" id="{3F499A22-BEF7-4D27-9EC9-131201FF99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42372" y="264037"/>
            <a:ext cx="2433638" cy="723939"/>
          </a:xfr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A866FF6-BB49-4AE4-A277-EE18CD0072D1}"/>
              </a:ext>
            </a:extLst>
          </p:cNvPr>
          <p:cNvGrpSpPr/>
          <p:nvPr userDrawn="1"/>
        </p:nvGrpSpPr>
        <p:grpSpPr>
          <a:xfrm>
            <a:off x="5365472" y="279191"/>
            <a:ext cx="361466" cy="723940"/>
            <a:chOff x="5365472" y="279191"/>
            <a:chExt cx="361466" cy="72394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A229B3B-BD65-4249-BA40-CD3CFB135D86}"/>
                </a:ext>
              </a:extLst>
            </p:cNvPr>
            <p:cNvCxnSpPr/>
            <p:nvPr/>
          </p:nvCxnSpPr>
          <p:spPr>
            <a:xfrm rot="10800000">
              <a:off x="5365472" y="637213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1A52BCB-F356-4303-BBEB-121BEB72FA8C}"/>
                </a:ext>
              </a:extLst>
            </p:cNvPr>
            <p:cNvCxnSpPr/>
            <p:nvPr/>
          </p:nvCxnSpPr>
          <p:spPr>
            <a:xfrm rot="5400000">
              <a:off x="5364693" y="640885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 Placeholder 103" descr="Text Box 1">
            <a:extLst>
              <a:ext uri="{FF2B5EF4-FFF2-40B4-BE49-F238E27FC236}">
                <a16:creationId xmlns:a16="http://schemas.microsoft.com/office/drawing/2014/main" id="{D37C7D57-5889-4B8C-957F-05D83ACAD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9833409">
            <a:off x="2686823" y="1365710"/>
            <a:ext cx="3135312" cy="41170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83" descr="Text Box 9">
            <a:extLst>
              <a:ext uri="{FF2B5EF4-FFF2-40B4-BE49-F238E27FC236}">
                <a16:creationId xmlns:a16="http://schemas.microsoft.com/office/drawing/2014/main" id="{0E2AD5D2-765B-4F7F-8B36-DE1A16445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9775" y="5105400"/>
            <a:ext cx="4973638" cy="10001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 descr="Text Box 8">
            <a:extLst>
              <a:ext uri="{FF2B5EF4-FFF2-40B4-BE49-F238E27FC236}">
                <a16:creationId xmlns:a16="http://schemas.microsoft.com/office/drawing/2014/main" id="{0579D0F4-B114-EF45-981F-7259703A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93" y="4776930"/>
            <a:ext cx="4978120" cy="30490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573EC9E-A9D6-400B-A96A-F7389257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15CDF9-EC40-48EA-8E5C-C5A7F2DC6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286000"/>
            <a:ext cx="91440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489200" y="6721475"/>
            <a:ext cx="7213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700" b="1" dirty="0">
                <a:latin typeface="Arial Narrow" pitchFamily="112" charset="0"/>
              </a:rPr>
              <a:t>Use or disclosure of data contained on this sheet is subject to the restriction on the title page of this proposal or quotation.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usbrew.com/insights/small-business-problems-faced-by-small-business-owners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lp-mentor.com/relationship-filt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BB055C-1C18-4A5A-9F59-F9470C6651A7}"/>
              </a:ext>
            </a:extLst>
          </p:cNvPr>
          <p:cNvSpPr txBox="1"/>
          <p:nvPr/>
        </p:nvSpPr>
        <p:spPr>
          <a:xfrm>
            <a:off x="6248400" y="25360"/>
            <a:ext cx="59436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Cooper Black" panose="0208090404030B020404" pitchFamily="18" charset="0"/>
              </a:rPr>
              <a:t>K-MER COUNTING 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latin typeface="Cooper Black" panose="0208090404030B020404" pitchFamily="18" charset="0"/>
              </a:rPr>
              <a:t>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u="sng" dirty="0">
                <a:solidFill>
                  <a:srgbClr val="C00000"/>
                </a:solidFill>
                <a:latin typeface="Cooper Black" panose="0208090404030B020404" pitchFamily="18" charset="0"/>
              </a:rPr>
              <a:t>Team</a:t>
            </a:r>
            <a:endParaRPr lang="en-US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Nadeen Amr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Ataa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Gendy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Rawan Ahmed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Ezat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Sherbiny</a:t>
            </a:r>
            <a:endParaRPr lang="en-US" sz="2200" b="1" dirty="0">
              <a:solidFill>
                <a:srgbClr val="0000CC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Amira Ebrahim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MohamedAbdelatif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Manar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Gehad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awady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Grawish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Noran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Emad Mohamed EL-Nemr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F21A-2364-48FB-8D64-3266641C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9" y="2435"/>
            <a:ext cx="12192000" cy="114056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Sequencing</a:t>
            </a:r>
            <a:r>
              <a:rPr lang="en-US" sz="4800" u="sng" dirty="0">
                <a:solidFill>
                  <a:schemeClr val="bg2"/>
                </a:solidFill>
                <a:latin typeface="Amasis MT Pro Black" panose="02040A04050005020304" pitchFamily="18" charset="0"/>
              </a:rPr>
              <a:t> </a:t>
            </a:r>
            <a:r>
              <a:rPr lang="en-US" sz="4800" u="sng" dirty="0">
                <a:solidFill>
                  <a:schemeClr val="bg2"/>
                </a:solidFill>
                <a:latin typeface="Algerian" panose="04020705040A02060702" pitchFamily="82" charset="0"/>
              </a:rPr>
              <a:t>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03FE4-2F42-412A-9368-A7610535F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349" y="1455938"/>
            <a:ext cx="11974749" cy="906262"/>
          </a:xfrm>
        </p:spPr>
        <p:txBody>
          <a:bodyPr/>
          <a:lstStyle/>
          <a:p>
            <a:pPr marL="342900" indent="-3429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</a:rPr>
              <a:t>for a typical DNA sequencing strategy involves aligning the raw reads </a:t>
            </a:r>
          </a:p>
          <a:p>
            <a:pPr algn="l">
              <a:buClr>
                <a:srgbClr val="0000CC"/>
              </a:buClr>
            </a:pPr>
            <a:r>
              <a:rPr lang="en-US" sz="2400" b="1" dirty="0">
                <a:solidFill>
                  <a:srgbClr val="0000CC"/>
                </a:solidFill>
              </a:rPr>
              <a:t>from FASTQ,FASTA files against the human reference genome. </a:t>
            </a:r>
          </a:p>
          <a:p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9973DA1-9F54-4A80-8823-379254BB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26442"/>
            <a:ext cx="10896600" cy="4419599"/>
          </a:xfrm>
          <a:prstGeom prst="rect">
            <a:avLst/>
          </a:prstGeom>
          <a:effectLst>
            <a:glow rad="101600">
              <a:srgbClr val="0000CC">
                <a:alpha val="9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E586-94D8-4A9D-8806-4F2CB950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0923" cy="141861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What is k-</a:t>
            </a:r>
            <a:r>
              <a:rPr lang="en-US" sz="6000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mer</a:t>
            </a:r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B8F99B-1043-4A2E-8691-63F0340D3D16}"/>
              </a:ext>
            </a:extLst>
          </p:cNvPr>
          <p:cNvSpPr/>
          <p:nvPr/>
        </p:nvSpPr>
        <p:spPr>
          <a:xfrm>
            <a:off x="304800" y="1905000"/>
            <a:ext cx="6096000" cy="1219200"/>
          </a:xfrm>
          <a:prstGeom prst="roundRect">
            <a:avLst/>
          </a:prstGeom>
          <a:solidFill>
            <a:srgbClr val="002060"/>
          </a:solidFill>
          <a:ln cmpd="dbl">
            <a:solidFill>
              <a:schemeClr val="tx2">
                <a:alpha val="72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143000"/>
          </a:effectLst>
          <a:scene3d>
            <a:camera prst="obliqueTopLeft"/>
            <a:lightRig rig="threePt" dir="t">
              <a:rot lat="0" lon="0" rev="1200000"/>
            </a:lightRig>
          </a:scene3d>
          <a:sp3d extrusionH="254000"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Definition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82694E-B83F-4297-B991-9B075AF311A1}"/>
              </a:ext>
            </a:extLst>
          </p:cNvPr>
          <p:cNvSpPr/>
          <p:nvPr/>
        </p:nvSpPr>
        <p:spPr>
          <a:xfrm>
            <a:off x="2438400" y="3845219"/>
            <a:ext cx="5943600" cy="1219201"/>
          </a:xfrm>
          <a:prstGeom prst="roundRect">
            <a:avLst/>
          </a:prstGeom>
          <a:solidFill>
            <a:srgbClr val="002060"/>
          </a:solidFill>
          <a:ln cmpd="dbl">
            <a:solidFill>
              <a:schemeClr val="tx2">
                <a:alpha val="72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143000"/>
          </a:effectLst>
          <a:scene3d>
            <a:camera prst="obliqueTopLeft"/>
            <a:lightRig rig="threePt" dir="t">
              <a:rot lat="0" lon="0" rev="1200000"/>
            </a:lightRig>
          </a:scene3d>
          <a:sp3d extrusionH="254000"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Advantage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3517AA5-E9D7-4640-ABC1-88321BEC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050773"/>
            <a:ext cx="2667000" cy="35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9DB7-CFDE-450F-A7C9-7CBE8D3C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The problems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2A4BB37-26F3-4C28-B82D-06202470D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759137"/>
              </p:ext>
            </p:extLst>
          </p:nvPr>
        </p:nvGraphicFramePr>
        <p:xfrm>
          <a:off x="76200" y="1752600"/>
          <a:ext cx="457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9A584E0-6EE3-45E2-B6B3-76AE8FC32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895600" y="1828800"/>
            <a:ext cx="9289774" cy="5025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EAF9C-6489-4298-9F72-6CE3825A69A8}"/>
              </a:ext>
            </a:extLst>
          </p:cNvPr>
          <p:cNvSpPr txBox="1"/>
          <p:nvPr/>
        </p:nvSpPr>
        <p:spPr>
          <a:xfrm>
            <a:off x="1143000" y="2057400"/>
            <a:ext cx="5002263" cy="254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Count k-mer. </a:t>
            </a:r>
          </a:p>
          <a:p>
            <a:pPr>
              <a:lnSpc>
                <a:spcPct val="200000"/>
              </a:lnSpc>
              <a:buClr>
                <a:srgbClr val="0000CC"/>
              </a:buClr>
            </a:pPr>
            <a:endParaRPr lang="en-US" sz="2800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Fast processing.</a:t>
            </a:r>
          </a:p>
        </p:txBody>
      </p:sp>
    </p:spTree>
    <p:extLst>
      <p:ext uri="{BB962C8B-B14F-4D97-AF65-F5344CB8AC3E}">
        <p14:creationId xmlns:p14="http://schemas.microsoft.com/office/powerpoint/2010/main" val="9283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310-8F65-4391-ACEA-BCD5A161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9539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The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799D-252F-4870-A8CF-413B38FC3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295400"/>
            <a:ext cx="12192000" cy="2209799"/>
          </a:xfrm>
        </p:spPr>
        <p:txBody>
          <a:bodyPr>
            <a:normAutofit/>
          </a:bodyPr>
          <a:lstStyle/>
          <a:p>
            <a:r>
              <a:rPr lang="en-US" sz="2800" b="1" u="sng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We decide to make </a:t>
            </a:r>
            <a:r>
              <a:rPr lang="en-US" sz="2800" b="1" u="sng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Desktop k-</a:t>
            </a:r>
            <a:r>
              <a:rPr lang="en-US" sz="2800" b="1" u="sng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mer</a:t>
            </a:r>
            <a:r>
              <a:rPr lang="en-US" sz="2800" b="1" u="sng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 counting(python GUI)  </a:t>
            </a:r>
            <a:endParaRPr lang="ar-EG" sz="2800" b="1" u="sng" dirty="0">
              <a:solidFill>
                <a:srgbClr val="0000CC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r>
              <a:rPr lang="en-US" sz="2800" b="1" u="sng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that allow us to</a:t>
            </a:r>
            <a:r>
              <a:rPr lang="en-US" sz="2800" b="1" u="sng" dirty="0">
                <a:effectLst/>
                <a:ea typeface="Calibri" panose="020F0502020204030204" pitchFamily="34" charset="0"/>
              </a:rPr>
              <a:t>:</a:t>
            </a:r>
          </a:p>
          <a:p>
            <a:endParaRPr lang="en-US" sz="2800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49A502-A211-4155-BF06-32982E252DD3}"/>
              </a:ext>
            </a:extLst>
          </p:cNvPr>
          <p:cNvSpPr/>
          <p:nvPr/>
        </p:nvSpPr>
        <p:spPr>
          <a:xfrm>
            <a:off x="4724400" y="2895600"/>
            <a:ext cx="3276600" cy="3810000"/>
          </a:xfrm>
          <a:prstGeom prst="downArrow">
            <a:avLst>
              <a:gd name="adj1" fmla="val 50000"/>
              <a:gd name="adj2" fmla="val 5027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050A06-A43D-4320-8D89-3A56273F5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758141"/>
              </p:ext>
            </p:extLst>
          </p:nvPr>
        </p:nvGraphicFramePr>
        <p:xfrm>
          <a:off x="228600" y="228600"/>
          <a:ext cx="115062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8BC8-8DEF-4B5D-9806-17595302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COMPETITORS AND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0A78-F270-47AD-A215-C60E10FE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54" y="1524000"/>
            <a:ext cx="5791200" cy="4876800"/>
          </a:xfrm>
        </p:spPr>
        <p:txBody>
          <a:bodyPr/>
          <a:lstStyle/>
          <a:p>
            <a:pPr marL="457200" indent="-4572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we will make the tool as a desktop application .</a:t>
            </a:r>
          </a:p>
          <a:p>
            <a:pPr marL="457200" indent="-4572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we will take care about the required time  for the process.</a:t>
            </a:r>
          </a:p>
          <a:p>
            <a:pPr marL="457200" indent="-4572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Let user enter any k-</a:t>
            </a:r>
            <a:r>
              <a:rPr lang="en-US" sz="2800" dirty="0" err="1">
                <a:latin typeface="Arial Rounded MT Bold" panose="020F0704030504030204" pitchFamily="34" charset="0"/>
              </a:rPr>
              <a:t>mer</a:t>
            </a:r>
            <a:r>
              <a:rPr lang="en-US" sz="2800" dirty="0">
                <a:latin typeface="Arial Rounded MT Bold" panose="020F0704030504030204" pitchFamily="34" charset="0"/>
              </a:rPr>
              <a:t>-</a:t>
            </a:r>
            <a:r>
              <a:rPr lang="en-US" sz="2800" dirty="0" err="1">
                <a:latin typeface="Arial Rounded MT Bold" panose="020F0704030504030204" pitchFamily="34" charset="0"/>
              </a:rPr>
              <a:t>length,result</a:t>
            </a:r>
            <a:r>
              <a:rPr lang="en-US" sz="2800" dirty="0">
                <a:latin typeface="Arial Rounded MT Bold" panose="020F0704030504030204" pitchFamily="34" charset="0"/>
              </a:rPr>
              <a:t> is </a:t>
            </a:r>
            <a:r>
              <a:rPr lang="en-US" sz="2800" dirty="0" err="1">
                <a:latin typeface="Arial Rounded MT Bold" panose="020F0704030504030204" pitchFamily="34" charset="0"/>
              </a:rPr>
              <a:t>kemer</a:t>
            </a:r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err="1">
                <a:latin typeface="Arial Rounded MT Bold" panose="020F0704030504030204" pitchFamily="34" charset="0"/>
              </a:rPr>
              <a:t>count,kemer</a:t>
            </a:r>
            <a:r>
              <a:rPr lang="en-US" sz="2800" dirty="0">
                <a:latin typeface="Arial Rounded MT Bold" panose="020F0704030504030204" pitchFamily="34" charset="0"/>
              </a:rPr>
              <a:t> and indexes</a:t>
            </a:r>
          </a:p>
          <a:p>
            <a:endParaRPr lang="en-US" dirty="0"/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1784510D-C5FB-4C17-B79A-729DA207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1400" y="1764437"/>
            <a:ext cx="4636363" cy="4636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79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018D-C5F6-44E6-9720-5B9DC70E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CEBA-2876-407A-8A70-4B7791454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9FC5-A133-FA51-6056-44610EE5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90688"/>
            <a:ext cx="91440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27513"/>
      </p:ext>
    </p:extLst>
  </p:cSld>
  <p:clrMapOvr>
    <a:masterClrMapping/>
  </p:clrMapOvr>
</p:sld>
</file>

<file path=ppt/theme/theme1.xml><?xml version="1.0" encoding="utf-8"?>
<a:theme xmlns:a="http://schemas.openxmlformats.org/drawingml/2006/main" name="BizGraphicsBasic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CC9145-54B5-49FD-AB73-766E0EE431D3}" vid="{AAC31320-8B99-4C04-A8CB-AE03388096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03484F-2C04-4BA3-A9A9-43F025DFB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C50E4-76AF-4370-B311-7A0DE6D4F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22820-3091-4F71-A993-73E874552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helix DNA graphic</Template>
  <TotalTime>177</TotalTime>
  <Words>148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Amasis MT Pro Black</vt:lpstr>
      <vt:lpstr>Arial</vt:lpstr>
      <vt:lpstr>Arial Black</vt:lpstr>
      <vt:lpstr>Arial Narrow</vt:lpstr>
      <vt:lpstr>Arial Rounded MT Bold</vt:lpstr>
      <vt:lpstr>Calibri</vt:lpstr>
      <vt:lpstr>Cooper Black</vt:lpstr>
      <vt:lpstr>Corbel</vt:lpstr>
      <vt:lpstr>Times</vt:lpstr>
      <vt:lpstr>Wingdings</vt:lpstr>
      <vt:lpstr>BizGraphicsBasic</vt:lpstr>
      <vt:lpstr>PowerPoint Presentation</vt:lpstr>
      <vt:lpstr>Sequencing pipeline</vt:lpstr>
      <vt:lpstr>What is k-mer?</vt:lpstr>
      <vt:lpstr>The problems</vt:lpstr>
      <vt:lpstr>The solution</vt:lpstr>
      <vt:lpstr>PowerPoint Presentation</vt:lpstr>
      <vt:lpstr>COMPETITORS AND DIFFERENCES</vt:lpstr>
      <vt:lpstr>Proto type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nadeen</dc:creator>
  <cp:keywords/>
  <dc:description/>
  <cp:lastModifiedBy>manar gehad grawish</cp:lastModifiedBy>
  <cp:revision>10</cp:revision>
  <dcterms:created xsi:type="dcterms:W3CDTF">2022-03-24T12:18:01Z</dcterms:created>
  <dcterms:modified xsi:type="dcterms:W3CDTF">2022-05-10T17:31:29Z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