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7" r:id="rId1"/>
  </p:sldMasterIdLst>
  <p:sldIdLst>
    <p:sldId id="256" r:id="rId2"/>
    <p:sldId id="265" r:id="rId3"/>
    <p:sldId id="268" r:id="rId4"/>
    <p:sldId id="269" r:id="rId5"/>
    <p:sldId id="270" r:id="rId6"/>
    <p:sldId id="271" r:id="rId7"/>
    <p:sldId id="272" r:id="rId8"/>
    <p:sldId id="273" r:id="rId9"/>
    <p:sldId id="275" r:id="rId10"/>
    <p:sldId id="278" r:id="rId11"/>
    <p:sldId id="27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>
        <p:scale>
          <a:sx n="66" d="100"/>
          <a:sy n="66" d="100"/>
        </p:scale>
        <p:origin x="494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C8657E-426C-4C08-A07C-1FB47E18EF4E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307D037-D637-49D5-9DDB-370B640CB305}">
      <dgm:prSet/>
      <dgm:spPr/>
      <dgm:t>
        <a:bodyPr/>
        <a:lstStyle/>
        <a:p>
          <a:r>
            <a:rPr lang="en-US" dirty="0"/>
            <a:t>Brain</a:t>
          </a:r>
        </a:p>
      </dgm:t>
    </dgm:pt>
    <dgm:pt modelId="{2F1FC750-9976-49F6-961D-5E6181DFA206}" type="parTrans" cxnId="{C7675B41-5594-4864-8D2A-AB4653ADD1FA}">
      <dgm:prSet/>
      <dgm:spPr/>
      <dgm:t>
        <a:bodyPr/>
        <a:lstStyle/>
        <a:p>
          <a:endParaRPr lang="en-US"/>
        </a:p>
      </dgm:t>
    </dgm:pt>
    <dgm:pt modelId="{8E5263A5-9578-456B-8BE5-8CE8AEA0F2F0}" type="sibTrans" cxnId="{C7675B41-5594-4864-8D2A-AB4653ADD1FA}">
      <dgm:prSet/>
      <dgm:spPr/>
      <dgm:t>
        <a:bodyPr/>
        <a:lstStyle/>
        <a:p>
          <a:endParaRPr lang="en-US"/>
        </a:p>
      </dgm:t>
    </dgm:pt>
    <dgm:pt modelId="{002D35F9-8524-47FD-8596-B4955A414097}">
      <dgm:prSet/>
      <dgm:spPr/>
      <dgm:t>
        <a:bodyPr/>
        <a:lstStyle/>
        <a:p>
          <a:r>
            <a:rPr lang="en-US" dirty="0"/>
            <a:t>Backend</a:t>
          </a:r>
        </a:p>
      </dgm:t>
    </dgm:pt>
    <dgm:pt modelId="{52D4DA1E-820D-4618-A6C7-AE2690478EDC}" type="parTrans" cxnId="{4A02CEB1-A4F0-4E7F-AEC1-00A43EB09D0D}">
      <dgm:prSet/>
      <dgm:spPr/>
      <dgm:t>
        <a:bodyPr/>
        <a:lstStyle/>
        <a:p>
          <a:endParaRPr lang="en-US"/>
        </a:p>
      </dgm:t>
    </dgm:pt>
    <dgm:pt modelId="{3D50C7C7-EBFE-45CA-BC45-9329D2293B1A}" type="sibTrans" cxnId="{4A02CEB1-A4F0-4E7F-AEC1-00A43EB09D0D}">
      <dgm:prSet/>
      <dgm:spPr/>
      <dgm:t>
        <a:bodyPr/>
        <a:lstStyle/>
        <a:p>
          <a:endParaRPr lang="en-US"/>
        </a:p>
      </dgm:t>
    </dgm:pt>
    <dgm:pt modelId="{1EF23EDF-186A-410B-A9EA-BF7B75D59151}">
      <dgm:prSet/>
      <dgm:spPr/>
      <dgm:t>
        <a:bodyPr/>
        <a:lstStyle/>
        <a:p>
          <a:r>
            <a:rPr lang="en-US" dirty="0"/>
            <a:t>Score function</a:t>
          </a:r>
          <a:br>
            <a:rPr lang="en-US" dirty="0"/>
          </a:br>
          <a:endParaRPr lang="en-US" dirty="0"/>
        </a:p>
      </dgm:t>
    </dgm:pt>
    <dgm:pt modelId="{00DAC419-9C3F-49EF-9EB5-4FB17443753C}" type="parTrans" cxnId="{C7FFF3FD-6C84-4C71-A0D4-28ECB5F13352}">
      <dgm:prSet/>
      <dgm:spPr/>
      <dgm:t>
        <a:bodyPr/>
        <a:lstStyle/>
        <a:p>
          <a:endParaRPr lang="en-US"/>
        </a:p>
      </dgm:t>
    </dgm:pt>
    <dgm:pt modelId="{C8FC0465-97B8-433C-861B-CEE0BB07BF57}" type="sibTrans" cxnId="{C7FFF3FD-6C84-4C71-A0D4-28ECB5F13352}">
      <dgm:prSet/>
      <dgm:spPr/>
      <dgm:t>
        <a:bodyPr/>
        <a:lstStyle/>
        <a:p>
          <a:endParaRPr lang="en-US"/>
        </a:p>
      </dgm:t>
    </dgm:pt>
    <dgm:pt modelId="{093F3B82-206B-43C7-8656-8E1CB3A5C2A3}">
      <dgm:prSet/>
      <dgm:spPr/>
      <dgm:t>
        <a:bodyPr/>
        <a:lstStyle/>
        <a:p>
          <a:r>
            <a:rPr lang="en-US" dirty="0"/>
            <a:t>Frontend</a:t>
          </a:r>
        </a:p>
      </dgm:t>
    </dgm:pt>
    <dgm:pt modelId="{3C67880A-C6DE-4F4C-B869-354BE4D320DB}" type="sibTrans" cxnId="{1F062575-174A-42A2-82ED-42A08BF59CEA}">
      <dgm:prSet/>
      <dgm:spPr/>
      <dgm:t>
        <a:bodyPr/>
        <a:lstStyle/>
        <a:p>
          <a:endParaRPr lang="en-US"/>
        </a:p>
      </dgm:t>
    </dgm:pt>
    <dgm:pt modelId="{5C532655-730C-4007-9E92-FAD8B574C41A}" type="parTrans" cxnId="{1F062575-174A-42A2-82ED-42A08BF59CEA}">
      <dgm:prSet/>
      <dgm:spPr/>
      <dgm:t>
        <a:bodyPr/>
        <a:lstStyle/>
        <a:p>
          <a:endParaRPr lang="en-US"/>
        </a:p>
      </dgm:t>
    </dgm:pt>
    <dgm:pt modelId="{2C910329-E5E5-4DF1-8C59-4FFDF8AB4AA7}" type="pres">
      <dgm:prSet presAssocID="{57C8657E-426C-4C08-A07C-1FB47E18EF4E}" presName="diagram" presStyleCnt="0">
        <dgm:presLayoutVars>
          <dgm:dir/>
          <dgm:resizeHandles val="exact"/>
        </dgm:presLayoutVars>
      </dgm:prSet>
      <dgm:spPr/>
    </dgm:pt>
    <dgm:pt modelId="{892FACB7-3AB3-4854-BEAE-3C0707C3EDC1}" type="pres">
      <dgm:prSet presAssocID="{093F3B82-206B-43C7-8656-8E1CB3A5C2A3}" presName="node" presStyleLbl="node1" presStyleIdx="0" presStyleCnt="4">
        <dgm:presLayoutVars>
          <dgm:bulletEnabled val="1"/>
        </dgm:presLayoutVars>
      </dgm:prSet>
      <dgm:spPr/>
    </dgm:pt>
    <dgm:pt modelId="{2F995530-0949-4167-BF21-61AAE9127AC4}" type="pres">
      <dgm:prSet presAssocID="{3C67880A-C6DE-4F4C-B869-354BE4D320DB}" presName="sibTrans" presStyleCnt="0"/>
      <dgm:spPr/>
    </dgm:pt>
    <dgm:pt modelId="{7CC707C4-E5F2-4553-B0EB-43689F5243E9}" type="pres">
      <dgm:prSet presAssocID="{002D35F9-8524-47FD-8596-B4955A414097}" presName="node" presStyleLbl="node1" presStyleIdx="1" presStyleCnt="4">
        <dgm:presLayoutVars>
          <dgm:bulletEnabled val="1"/>
        </dgm:presLayoutVars>
      </dgm:prSet>
      <dgm:spPr/>
    </dgm:pt>
    <dgm:pt modelId="{0C09144B-5BFD-4A17-B82E-2B853A2EDE80}" type="pres">
      <dgm:prSet presAssocID="{3D50C7C7-EBFE-45CA-BC45-9329D2293B1A}" presName="sibTrans" presStyleCnt="0"/>
      <dgm:spPr/>
    </dgm:pt>
    <dgm:pt modelId="{29701690-E095-4A43-8B1D-C2569BDAF006}" type="pres">
      <dgm:prSet presAssocID="{9307D037-D637-49D5-9DDB-370B640CB305}" presName="node" presStyleLbl="node1" presStyleIdx="2" presStyleCnt="4" custScaleX="104199">
        <dgm:presLayoutVars>
          <dgm:bulletEnabled val="1"/>
        </dgm:presLayoutVars>
      </dgm:prSet>
      <dgm:spPr/>
    </dgm:pt>
    <dgm:pt modelId="{B515703B-0610-4009-8790-B9755927F96A}" type="pres">
      <dgm:prSet presAssocID="{8E5263A5-9578-456B-8BE5-8CE8AEA0F2F0}" presName="sibTrans" presStyleCnt="0"/>
      <dgm:spPr/>
    </dgm:pt>
    <dgm:pt modelId="{0EC712D9-F38C-4D7F-A136-9C43B25FFB90}" type="pres">
      <dgm:prSet presAssocID="{1EF23EDF-186A-410B-A9EA-BF7B75D59151}" presName="node" presStyleLbl="node1" presStyleIdx="3" presStyleCnt="4">
        <dgm:presLayoutVars>
          <dgm:bulletEnabled val="1"/>
        </dgm:presLayoutVars>
      </dgm:prSet>
      <dgm:spPr/>
    </dgm:pt>
  </dgm:ptLst>
  <dgm:cxnLst>
    <dgm:cxn modelId="{CDDAD202-BD49-4D64-9591-2A085A2BFBE1}" type="presOf" srcId="{9307D037-D637-49D5-9DDB-370B640CB305}" destId="{29701690-E095-4A43-8B1D-C2569BDAF006}" srcOrd="0" destOrd="0" presId="urn:microsoft.com/office/officeart/2005/8/layout/default"/>
    <dgm:cxn modelId="{CE554C03-A040-4222-A0D8-28F163978AC1}" type="presOf" srcId="{1EF23EDF-186A-410B-A9EA-BF7B75D59151}" destId="{0EC712D9-F38C-4D7F-A136-9C43B25FFB90}" srcOrd="0" destOrd="0" presId="urn:microsoft.com/office/officeart/2005/8/layout/default"/>
    <dgm:cxn modelId="{C7675B41-5594-4864-8D2A-AB4653ADD1FA}" srcId="{57C8657E-426C-4C08-A07C-1FB47E18EF4E}" destId="{9307D037-D637-49D5-9DDB-370B640CB305}" srcOrd="2" destOrd="0" parTransId="{2F1FC750-9976-49F6-961D-5E6181DFA206}" sibTransId="{8E5263A5-9578-456B-8BE5-8CE8AEA0F2F0}"/>
    <dgm:cxn modelId="{A9F48565-8A69-4DA8-AC7D-F77D61223E94}" type="presOf" srcId="{093F3B82-206B-43C7-8656-8E1CB3A5C2A3}" destId="{892FACB7-3AB3-4854-BEAE-3C0707C3EDC1}" srcOrd="0" destOrd="0" presId="urn:microsoft.com/office/officeart/2005/8/layout/default"/>
    <dgm:cxn modelId="{1F062575-174A-42A2-82ED-42A08BF59CEA}" srcId="{57C8657E-426C-4C08-A07C-1FB47E18EF4E}" destId="{093F3B82-206B-43C7-8656-8E1CB3A5C2A3}" srcOrd="0" destOrd="0" parTransId="{5C532655-730C-4007-9E92-FAD8B574C41A}" sibTransId="{3C67880A-C6DE-4F4C-B869-354BE4D320DB}"/>
    <dgm:cxn modelId="{FD565DA2-0D81-4B44-9AD0-D00E4B7B7886}" type="presOf" srcId="{002D35F9-8524-47FD-8596-B4955A414097}" destId="{7CC707C4-E5F2-4553-B0EB-43689F5243E9}" srcOrd="0" destOrd="0" presId="urn:microsoft.com/office/officeart/2005/8/layout/default"/>
    <dgm:cxn modelId="{4A02CEB1-A4F0-4E7F-AEC1-00A43EB09D0D}" srcId="{57C8657E-426C-4C08-A07C-1FB47E18EF4E}" destId="{002D35F9-8524-47FD-8596-B4955A414097}" srcOrd="1" destOrd="0" parTransId="{52D4DA1E-820D-4618-A6C7-AE2690478EDC}" sibTransId="{3D50C7C7-EBFE-45CA-BC45-9329D2293B1A}"/>
    <dgm:cxn modelId="{14E4BFDE-24CF-436C-9E67-7E2F49E96FD8}" type="presOf" srcId="{57C8657E-426C-4C08-A07C-1FB47E18EF4E}" destId="{2C910329-E5E5-4DF1-8C59-4FFDF8AB4AA7}" srcOrd="0" destOrd="0" presId="urn:microsoft.com/office/officeart/2005/8/layout/default"/>
    <dgm:cxn modelId="{C7FFF3FD-6C84-4C71-A0D4-28ECB5F13352}" srcId="{57C8657E-426C-4C08-A07C-1FB47E18EF4E}" destId="{1EF23EDF-186A-410B-A9EA-BF7B75D59151}" srcOrd="3" destOrd="0" parTransId="{00DAC419-9C3F-49EF-9EB5-4FB17443753C}" sibTransId="{C8FC0465-97B8-433C-861B-CEE0BB07BF57}"/>
    <dgm:cxn modelId="{A5BB6B38-8BA0-4252-A95A-B9F7CC367C37}" type="presParOf" srcId="{2C910329-E5E5-4DF1-8C59-4FFDF8AB4AA7}" destId="{892FACB7-3AB3-4854-BEAE-3C0707C3EDC1}" srcOrd="0" destOrd="0" presId="urn:microsoft.com/office/officeart/2005/8/layout/default"/>
    <dgm:cxn modelId="{EDE8043B-48FC-47E2-AB6F-699B85AEF52E}" type="presParOf" srcId="{2C910329-E5E5-4DF1-8C59-4FFDF8AB4AA7}" destId="{2F995530-0949-4167-BF21-61AAE9127AC4}" srcOrd="1" destOrd="0" presId="urn:microsoft.com/office/officeart/2005/8/layout/default"/>
    <dgm:cxn modelId="{968657E6-D77B-4D27-8623-C34545293D8D}" type="presParOf" srcId="{2C910329-E5E5-4DF1-8C59-4FFDF8AB4AA7}" destId="{7CC707C4-E5F2-4553-B0EB-43689F5243E9}" srcOrd="2" destOrd="0" presId="urn:microsoft.com/office/officeart/2005/8/layout/default"/>
    <dgm:cxn modelId="{70A8A012-3277-443C-8573-62B0166241DF}" type="presParOf" srcId="{2C910329-E5E5-4DF1-8C59-4FFDF8AB4AA7}" destId="{0C09144B-5BFD-4A17-B82E-2B853A2EDE80}" srcOrd="3" destOrd="0" presId="urn:microsoft.com/office/officeart/2005/8/layout/default"/>
    <dgm:cxn modelId="{82901C1D-A3CE-4D31-8D06-7B7CEE13F4FD}" type="presParOf" srcId="{2C910329-E5E5-4DF1-8C59-4FFDF8AB4AA7}" destId="{29701690-E095-4A43-8B1D-C2569BDAF006}" srcOrd="4" destOrd="0" presId="urn:microsoft.com/office/officeart/2005/8/layout/default"/>
    <dgm:cxn modelId="{0B899812-D42B-4581-A60E-40AF120D7274}" type="presParOf" srcId="{2C910329-E5E5-4DF1-8C59-4FFDF8AB4AA7}" destId="{B515703B-0610-4009-8790-B9755927F96A}" srcOrd="5" destOrd="0" presId="urn:microsoft.com/office/officeart/2005/8/layout/default"/>
    <dgm:cxn modelId="{B5A73206-F98F-4D8D-A37D-8E7402B96B39}" type="presParOf" srcId="{2C910329-E5E5-4DF1-8C59-4FFDF8AB4AA7}" destId="{0EC712D9-F38C-4D7F-A136-9C43B25FFB9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2FACB7-3AB3-4854-BEAE-3C0707C3EDC1}">
      <dsp:nvSpPr>
        <dsp:cNvPr id="0" name=""/>
        <dsp:cNvSpPr/>
      </dsp:nvSpPr>
      <dsp:spPr>
        <a:xfrm>
          <a:off x="13619" y="173"/>
          <a:ext cx="3094136" cy="18564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Frontend</a:t>
          </a:r>
        </a:p>
      </dsp:txBody>
      <dsp:txXfrm>
        <a:off x="13619" y="173"/>
        <a:ext cx="3094136" cy="1856482"/>
      </dsp:txXfrm>
    </dsp:sp>
    <dsp:sp modelId="{7CC707C4-E5F2-4553-B0EB-43689F5243E9}">
      <dsp:nvSpPr>
        <dsp:cNvPr id="0" name=""/>
        <dsp:cNvSpPr/>
      </dsp:nvSpPr>
      <dsp:spPr>
        <a:xfrm>
          <a:off x="3417170" y="173"/>
          <a:ext cx="3094136" cy="1856482"/>
        </a:xfrm>
        <a:prstGeom prst="rect">
          <a:avLst/>
        </a:prstGeom>
        <a:solidFill>
          <a:schemeClr val="accent2">
            <a:hueOff val="-443941"/>
            <a:satOff val="-195"/>
            <a:lumOff val="52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Backend</a:t>
          </a:r>
        </a:p>
      </dsp:txBody>
      <dsp:txXfrm>
        <a:off x="3417170" y="173"/>
        <a:ext cx="3094136" cy="1856482"/>
      </dsp:txXfrm>
    </dsp:sp>
    <dsp:sp modelId="{29701690-E095-4A43-8B1D-C2569BDAF006}">
      <dsp:nvSpPr>
        <dsp:cNvPr id="0" name=""/>
        <dsp:cNvSpPr/>
      </dsp:nvSpPr>
      <dsp:spPr>
        <a:xfrm>
          <a:off x="6820720" y="173"/>
          <a:ext cx="3224059" cy="1856482"/>
        </a:xfrm>
        <a:prstGeom prst="rect">
          <a:avLst/>
        </a:prstGeom>
        <a:solidFill>
          <a:schemeClr val="accent2">
            <a:hueOff val="-887883"/>
            <a:satOff val="-391"/>
            <a:lumOff val="104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Brain</a:t>
          </a:r>
        </a:p>
      </dsp:txBody>
      <dsp:txXfrm>
        <a:off x="6820720" y="173"/>
        <a:ext cx="3224059" cy="1856482"/>
      </dsp:txXfrm>
    </dsp:sp>
    <dsp:sp modelId="{0EC712D9-F38C-4D7F-A136-9C43B25FFB90}">
      <dsp:nvSpPr>
        <dsp:cNvPr id="0" name=""/>
        <dsp:cNvSpPr/>
      </dsp:nvSpPr>
      <dsp:spPr>
        <a:xfrm>
          <a:off x="3482131" y="2166069"/>
          <a:ext cx="3094136" cy="1856482"/>
        </a:xfrm>
        <a:prstGeom prst="rec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Score function</a:t>
          </a:r>
          <a:br>
            <a:rPr lang="en-US" sz="3700" kern="1200" dirty="0"/>
          </a:br>
          <a:endParaRPr lang="en-US" sz="3700" kern="1200" dirty="0"/>
        </a:p>
      </dsp:txBody>
      <dsp:txXfrm>
        <a:off x="3482131" y="2166069"/>
        <a:ext cx="3094136" cy="1856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B04A-7E7F-42B9-8FFD-DE64148D1107}" type="datetimeFigureOut">
              <a:rPr lang="en-US" smtClean="0"/>
              <a:t>28-Aug-20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C7531-D830-4C82-8C91-8DE3FF59B98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99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B04A-7E7F-42B9-8FFD-DE64148D1107}" type="datetimeFigureOut">
              <a:rPr lang="en-US" smtClean="0"/>
              <a:t>28-Aug-20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C7531-D830-4C82-8C91-8DE3FF59B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9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B04A-7E7F-42B9-8FFD-DE64148D1107}" type="datetimeFigureOut">
              <a:rPr lang="en-US" smtClean="0"/>
              <a:t>28-Aug-20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C7531-D830-4C82-8C91-8DE3FF59B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6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B04A-7E7F-42B9-8FFD-DE64148D1107}" type="datetimeFigureOut">
              <a:rPr lang="en-US" smtClean="0"/>
              <a:t>28-Aug-20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C7531-D830-4C82-8C91-8DE3FF59B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9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B04A-7E7F-42B9-8FFD-DE64148D1107}" type="datetimeFigureOut">
              <a:rPr lang="en-US" smtClean="0"/>
              <a:t>28-Aug-20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C7531-D830-4C82-8C91-8DE3FF59B98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14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B04A-7E7F-42B9-8FFD-DE64148D1107}" type="datetimeFigureOut">
              <a:rPr lang="en-US" smtClean="0"/>
              <a:t>28-Aug-20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C7531-D830-4C82-8C91-8DE3FF59B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4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B04A-7E7F-42B9-8FFD-DE64148D1107}" type="datetimeFigureOut">
              <a:rPr lang="en-US" smtClean="0"/>
              <a:t>28-Aug-20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C7531-D830-4C82-8C91-8DE3FF59B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0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B04A-7E7F-42B9-8FFD-DE64148D1107}" type="datetimeFigureOut">
              <a:rPr lang="en-US" smtClean="0"/>
              <a:t>28-Aug-20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C7531-D830-4C82-8C91-8DE3FF59B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B04A-7E7F-42B9-8FFD-DE64148D1107}" type="datetimeFigureOut">
              <a:rPr lang="en-US" smtClean="0"/>
              <a:t>28-Aug-20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C7531-D830-4C82-8C91-8DE3FF59B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35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825B04A-7E7F-42B9-8FFD-DE64148D1107}" type="datetimeFigureOut">
              <a:rPr lang="en-US" smtClean="0"/>
              <a:t>28-Aug-20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9C7531-D830-4C82-8C91-8DE3FF59B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1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B04A-7E7F-42B9-8FFD-DE64148D1107}" type="datetimeFigureOut">
              <a:rPr lang="en-US" smtClean="0"/>
              <a:t>28-Aug-20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C7531-D830-4C82-8C91-8DE3FF59B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88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825B04A-7E7F-42B9-8FFD-DE64148D1107}" type="datetimeFigureOut">
              <a:rPr lang="en-US" smtClean="0"/>
              <a:t>28-Aug-20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9C7531-D830-4C82-8C91-8DE3FF59B98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057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8" r:id="rId1"/>
    <p:sldLayoutId id="2147484119" r:id="rId2"/>
    <p:sldLayoutId id="2147484120" r:id="rId3"/>
    <p:sldLayoutId id="2147484121" r:id="rId4"/>
    <p:sldLayoutId id="2147484122" r:id="rId5"/>
    <p:sldLayoutId id="2147484123" r:id="rId6"/>
    <p:sldLayoutId id="2147484124" r:id="rId7"/>
    <p:sldLayoutId id="2147484125" r:id="rId8"/>
    <p:sldLayoutId id="2147484126" r:id="rId9"/>
    <p:sldLayoutId id="2147484127" r:id="rId10"/>
    <p:sldLayoutId id="214748412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55847-5256-49F5-918E-32853988E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4765529" cy="2991416"/>
          </a:xfrm>
        </p:spPr>
        <p:txBody>
          <a:bodyPr anchor="b">
            <a:normAutofit/>
          </a:bodyPr>
          <a:lstStyle/>
          <a:p>
            <a:pPr algn="l"/>
            <a:r>
              <a:rPr lang="en-US" sz="5100" b="1" dirty="0">
                <a:solidFill>
                  <a:schemeClr val="accent2">
                    <a:lumMod val="75000"/>
                  </a:schemeClr>
                </a:solidFill>
              </a:rPr>
              <a:t>Movie Recommendation Chatbot</a:t>
            </a:r>
          </a:p>
        </p:txBody>
      </p:sp>
      <p:pic>
        <p:nvPicPr>
          <p:cNvPr id="41" name="Graphic 30" descr="Clapper board">
            <a:extLst>
              <a:ext uri="{FF2B5EF4-FFF2-40B4-BE49-F238E27FC236}">
                <a16:creationId xmlns:a16="http://schemas.microsoft.com/office/drawing/2014/main" id="{FF065C28-4B00-4A60-AD86-BC8CC6FF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A31C5613-77AE-42FB-AAB0-17FA562BA31D}"/>
              </a:ext>
            </a:extLst>
          </p:cNvPr>
          <p:cNvSpPr txBox="1">
            <a:spLocks/>
          </p:cNvSpPr>
          <p:nvPr/>
        </p:nvSpPr>
        <p:spPr>
          <a:xfrm>
            <a:off x="10748836" y="6071699"/>
            <a:ext cx="2995131" cy="786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FFC000"/>
                </a:solidFill>
              </a:rPr>
              <a:t>Enigma</a:t>
            </a:r>
            <a:endParaRPr lang="en-US" sz="51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48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6F9F4E7-AFB6-4E70-A717-5E4F947C8D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CF669A8-7878-49F7-84F7-4CDC2D2D8CF4}"/>
              </a:ext>
            </a:extLst>
          </p:cNvPr>
          <p:cNvSpPr txBox="1">
            <a:spLocks/>
          </p:cNvSpPr>
          <p:nvPr/>
        </p:nvSpPr>
        <p:spPr>
          <a:xfrm>
            <a:off x="10748836" y="6071699"/>
            <a:ext cx="2995131" cy="786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FFC000"/>
                </a:solidFill>
              </a:rPr>
              <a:t>Enigma</a:t>
            </a:r>
            <a:endParaRPr lang="en-US" sz="51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003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0701E66-B905-4267-AA2A-A7FF5BCB10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89B8030-8850-4C97-BE5C-E66CECAA5EFC}"/>
              </a:ext>
            </a:extLst>
          </p:cNvPr>
          <p:cNvSpPr txBox="1">
            <a:spLocks/>
          </p:cNvSpPr>
          <p:nvPr/>
        </p:nvSpPr>
        <p:spPr>
          <a:xfrm>
            <a:off x="10748836" y="6071699"/>
            <a:ext cx="2995131" cy="786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FFC000"/>
                </a:solidFill>
              </a:rPr>
              <a:t>Enigma</a:t>
            </a:r>
            <a:endParaRPr lang="en-US" sz="51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72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B370-4456-4A14-9F8C-2B1684A6C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Enigma 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C9940-8067-4600-8595-977A224D7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Ahmad </a:t>
            </a:r>
            <a:r>
              <a:rPr lang="en-US" sz="2800" dirty="0" err="1">
                <a:solidFill>
                  <a:schemeClr val="tx1"/>
                </a:solidFill>
              </a:rPr>
              <a:t>Akram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ibrahim</a:t>
            </a:r>
            <a:r>
              <a:rPr lang="en-US" sz="2800" dirty="0">
                <a:solidFill>
                  <a:schemeClr val="tx1"/>
                </a:solidFill>
              </a:rPr>
              <a:t>			17P6054</a:t>
            </a:r>
          </a:p>
          <a:p>
            <a:pPr marL="0" indent="0">
              <a:buNone/>
            </a:pPr>
            <a:r>
              <a:rPr lang="en-US" sz="2800" dirty="0" err="1">
                <a:solidFill>
                  <a:schemeClr val="tx1"/>
                </a:solidFill>
              </a:rPr>
              <a:t>Manar</a:t>
            </a:r>
            <a:r>
              <a:rPr lang="en-US" sz="2800" dirty="0">
                <a:solidFill>
                  <a:schemeClr val="tx1"/>
                </a:solidFill>
              </a:rPr>
              <a:t> Mohammed </a:t>
            </a:r>
            <a:r>
              <a:rPr lang="en-US" sz="2800" dirty="0" err="1">
                <a:solidFill>
                  <a:schemeClr val="tx1"/>
                </a:solidFill>
              </a:rPr>
              <a:t>Nouh</a:t>
            </a:r>
            <a:r>
              <a:rPr lang="en-US" sz="2800" dirty="0">
                <a:solidFill>
                  <a:schemeClr val="tx1"/>
                </a:solidFill>
              </a:rPr>
              <a:t> 		17P6046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Mohammed Yasser Abdallah		17P6019</a:t>
            </a:r>
          </a:p>
          <a:p>
            <a:pPr marL="0" indent="0">
              <a:buNone/>
            </a:pPr>
            <a:r>
              <a:rPr lang="en-US" sz="2800" dirty="0" err="1">
                <a:solidFill>
                  <a:schemeClr val="tx1"/>
                </a:solidFill>
              </a:rPr>
              <a:t>Yomna</a:t>
            </a:r>
            <a:r>
              <a:rPr lang="en-US" sz="2800" dirty="0">
                <a:solidFill>
                  <a:schemeClr val="tx1"/>
                </a:solidFill>
              </a:rPr>
              <a:t> Mohamed				17P6059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EBC3EA-520A-4D16-BF2A-9D3345B9CC8B}"/>
              </a:ext>
            </a:extLst>
          </p:cNvPr>
          <p:cNvSpPr txBox="1">
            <a:spLocks/>
          </p:cNvSpPr>
          <p:nvPr/>
        </p:nvSpPr>
        <p:spPr>
          <a:xfrm>
            <a:off x="10748836" y="6071699"/>
            <a:ext cx="2995131" cy="786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FFC000"/>
                </a:solidFill>
              </a:rPr>
              <a:t>Enigma</a:t>
            </a:r>
            <a:endParaRPr lang="en-US" sz="51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502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B370-4456-4A14-9F8C-2B1684A6C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Chatbot content 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469F6B28-33C7-491A-9DEF-88F370E73E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3330268"/>
              </p:ext>
            </p:extLst>
          </p:nvPr>
        </p:nvGraphicFramePr>
        <p:xfrm>
          <a:off x="1097280" y="19986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3CCD8137-EC4C-4A35-8CB5-C118DAAE3FBE}"/>
              </a:ext>
            </a:extLst>
          </p:cNvPr>
          <p:cNvSpPr txBox="1">
            <a:spLocks/>
          </p:cNvSpPr>
          <p:nvPr/>
        </p:nvSpPr>
        <p:spPr>
          <a:xfrm>
            <a:off x="10748836" y="6071699"/>
            <a:ext cx="2995131" cy="786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FFC000"/>
                </a:solidFill>
              </a:rPr>
              <a:t>Enigma</a:t>
            </a:r>
            <a:endParaRPr lang="en-US" sz="51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79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B370-4456-4A14-9F8C-2B1684A6C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EF3F5-3B14-40B1-9DDD-C13E0792D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Provides an interface for user interaction.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Uses HTML and CSS for the layout and JavaScript for communicating with the backend.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D9903A4-03C3-464D-987B-C5EA71750D4E}"/>
              </a:ext>
            </a:extLst>
          </p:cNvPr>
          <p:cNvSpPr txBox="1">
            <a:spLocks/>
          </p:cNvSpPr>
          <p:nvPr/>
        </p:nvSpPr>
        <p:spPr>
          <a:xfrm>
            <a:off x="10748836" y="6071699"/>
            <a:ext cx="2995131" cy="786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FFC000"/>
                </a:solidFill>
              </a:rPr>
              <a:t>Enigma</a:t>
            </a:r>
            <a:endParaRPr lang="en-US" sz="51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875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B370-4456-4A14-9F8C-2B1684A6C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EF3F5-3B14-40B1-9DDD-C13E0792D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Flask connects the user’s input to the chatbot’s brain.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Gets the chatbot’s response and gets the movie recommendations from the score function.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0ACF616-684E-41E1-9D49-9CC7A6B93107}"/>
              </a:ext>
            </a:extLst>
          </p:cNvPr>
          <p:cNvSpPr txBox="1">
            <a:spLocks/>
          </p:cNvSpPr>
          <p:nvPr/>
        </p:nvSpPr>
        <p:spPr>
          <a:xfrm>
            <a:off x="10748836" y="6071699"/>
            <a:ext cx="2995131" cy="786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FFC000"/>
                </a:solidFill>
              </a:rPr>
              <a:t>Enigma</a:t>
            </a:r>
            <a:endParaRPr lang="en-US" sz="51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051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B370-4456-4A14-9F8C-2B1684A6C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EF3F5-3B14-40B1-9DDD-C13E0792D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Uses rive Script to guide the chatbot how to respond to different input texts.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Contains different language topics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pic>
        <p:nvPicPr>
          <p:cNvPr id="5" name="Picture 4" descr="A picture containing indoor, sitting, screen, table&#10;&#10;Description automatically generated">
            <a:extLst>
              <a:ext uri="{FF2B5EF4-FFF2-40B4-BE49-F238E27FC236}">
                <a16:creationId xmlns:a16="http://schemas.microsoft.com/office/drawing/2014/main" id="{7BCCE35B-9D31-419E-8DCC-6AF3106D1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21" y="3093033"/>
            <a:ext cx="6572221" cy="263720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EA34951-3419-4715-A99C-07FA7ED231B1}"/>
              </a:ext>
            </a:extLst>
          </p:cNvPr>
          <p:cNvSpPr txBox="1">
            <a:spLocks/>
          </p:cNvSpPr>
          <p:nvPr/>
        </p:nvSpPr>
        <p:spPr>
          <a:xfrm>
            <a:off x="10748836" y="6071699"/>
            <a:ext cx="2995131" cy="786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FFC000"/>
                </a:solidFill>
              </a:rPr>
              <a:t>Enigma</a:t>
            </a:r>
            <a:endParaRPr lang="en-US" sz="51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376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B370-4456-4A14-9F8C-2B1684A6C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Score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EF3F5-3B14-40B1-9DDD-C13E0792D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Contains two datasets (movies’ titles and ratings).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Uses the user’s input sent by the chatbot’s brain to calculate the similarities between the sent movie and the datasets (considering the genres and the ratings).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C0309D-C3EC-49ED-8D81-05E6B0C6A596}"/>
              </a:ext>
            </a:extLst>
          </p:cNvPr>
          <p:cNvSpPr txBox="1">
            <a:spLocks/>
          </p:cNvSpPr>
          <p:nvPr/>
        </p:nvSpPr>
        <p:spPr>
          <a:xfrm>
            <a:off x="10748836" y="6071699"/>
            <a:ext cx="2995131" cy="786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FFC000"/>
                </a:solidFill>
              </a:rPr>
              <a:t>Enigma</a:t>
            </a:r>
            <a:endParaRPr lang="en-US" sz="51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875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B370-4456-4A14-9F8C-2B1684A6C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Screenshots of the chatbot</a:t>
            </a: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A39056F-E8E2-4CB1-A98E-63763C4E5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960" y="1982879"/>
            <a:ext cx="6736079" cy="396297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6735F93-8F8B-4ECE-9069-C71AF2AA2BB6}"/>
              </a:ext>
            </a:extLst>
          </p:cNvPr>
          <p:cNvSpPr txBox="1">
            <a:spLocks/>
          </p:cNvSpPr>
          <p:nvPr/>
        </p:nvSpPr>
        <p:spPr>
          <a:xfrm>
            <a:off x="10748836" y="6071699"/>
            <a:ext cx="2995131" cy="786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FFC000"/>
                </a:solidFill>
              </a:rPr>
              <a:t>Enigma</a:t>
            </a:r>
            <a:endParaRPr lang="en-US" sz="51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451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A4EDE4A-E17B-4374-9900-C2A96B160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715060A-9A0C-4FFC-9912-49FCE24F95B6}"/>
              </a:ext>
            </a:extLst>
          </p:cNvPr>
          <p:cNvSpPr txBox="1">
            <a:spLocks/>
          </p:cNvSpPr>
          <p:nvPr/>
        </p:nvSpPr>
        <p:spPr>
          <a:xfrm>
            <a:off x="10748836" y="6071699"/>
            <a:ext cx="2995131" cy="786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FFC000"/>
                </a:solidFill>
              </a:rPr>
              <a:t>Enigma</a:t>
            </a:r>
            <a:endParaRPr lang="en-US" sz="51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3855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165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</vt:lpstr>
      <vt:lpstr>Retrospect</vt:lpstr>
      <vt:lpstr>Movie Recommendation Chatbot</vt:lpstr>
      <vt:lpstr>Enigma Team members</vt:lpstr>
      <vt:lpstr>Chatbot content </vt:lpstr>
      <vt:lpstr>Frontend</vt:lpstr>
      <vt:lpstr>Backend</vt:lpstr>
      <vt:lpstr>Brain</vt:lpstr>
      <vt:lpstr>Score function</vt:lpstr>
      <vt:lpstr>Screenshots of the chatbot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Chatbot</dc:title>
  <dc:creator>Mohammed Yasser Abdalla Mohammed Osman 17p6019</dc:creator>
  <cp:lastModifiedBy>Mohammed Yasser Abdalla Mohammed Osman 17p6019</cp:lastModifiedBy>
  <cp:revision>3</cp:revision>
  <dcterms:created xsi:type="dcterms:W3CDTF">2020-08-29T00:31:32Z</dcterms:created>
  <dcterms:modified xsi:type="dcterms:W3CDTF">2020-08-29T00:36:13Z</dcterms:modified>
</cp:coreProperties>
</file>