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72" r:id="rId15"/>
    <p:sldId id="271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80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6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arShahin48/Rock-Paper-Scissor-Gam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4322D-8168-7297-726F-66F33F89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517650"/>
            <a:ext cx="5196397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Rock-Paper-Scissor Project</a:t>
            </a:r>
          </a:p>
        </p:txBody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5C5F0C81-A983-09C7-8FF9-20B2B90D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" r="38246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A8809CE-D5B3-B797-3717-0FAF661D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128" y="3501680"/>
            <a:ext cx="4565651" cy="31257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Manar Shahin: 181036</a:t>
            </a:r>
          </a:p>
          <a:p>
            <a:pPr algn="l"/>
            <a:r>
              <a:rPr lang="en-US" dirty="0" err="1"/>
              <a:t>Kawther</a:t>
            </a:r>
            <a:r>
              <a:rPr lang="en-US" dirty="0"/>
              <a:t> Ahmed: 181025</a:t>
            </a:r>
          </a:p>
          <a:p>
            <a:pPr algn="l"/>
            <a:r>
              <a:rPr lang="en-US" dirty="0" err="1"/>
              <a:t>Menna</a:t>
            </a:r>
            <a:r>
              <a:rPr lang="en-US" dirty="0"/>
              <a:t> </a:t>
            </a:r>
            <a:r>
              <a:rPr lang="en-US" dirty="0" err="1"/>
              <a:t>Shazely</a:t>
            </a:r>
            <a:r>
              <a:rPr lang="en-US" dirty="0"/>
              <a:t>: 181037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B6D78-68B5-AC25-7A9D-06A6B72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265" y="3187995"/>
            <a:ext cx="2451717" cy="1345115"/>
          </a:xfrm>
        </p:spPr>
        <p:txBody>
          <a:bodyPr>
            <a:normAutofit/>
          </a:bodyPr>
          <a:lstStyle/>
          <a:p>
            <a:r>
              <a:rPr lang="en-US" dirty="0"/>
              <a:t>Client.py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3CDD-BB4A-AC08-24A5-59F092CB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309" y="514905"/>
            <a:ext cx="7343313" cy="61788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pygame.font.SysFont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"Comic Sans MS"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 Move"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(1,31,75))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(80, 200))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"Opponents"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(1,31,75))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(380, 200))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move1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game.get_player_move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move2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game.get_player_move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game.bothWent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(move1, 1, (148, 25, 50))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text2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(move2, 1, (148, 25, 50))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game.p1Went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== 0: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(move1, 1, (148, 25, 50))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game.p1Went: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"Locked 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(0, 0, 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"Waiting..."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FFA2-7B72-2C3D-0CEC-1BDEFC54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854653"/>
            <a:ext cx="11233212" cy="3757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pygame.font.SysFont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"Comic Sans MS"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70)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game.winner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== 1)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game.winner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== 0):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Won!"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game.winner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-1: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"Tie Game!"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Lost..."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(width/2 -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text.get_width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()/2, height/2 -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text.get_height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()/2))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pygame.display.update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5C9456-9507-9983-9419-A325E296A3E1}"/>
              </a:ext>
            </a:extLst>
          </p:cNvPr>
          <p:cNvSpPr txBox="1">
            <a:spLocks/>
          </p:cNvSpPr>
          <p:nvPr/>
        </p:nvSpPr>
        <p:spPr>
          <a:xfrm>
            <a:off x="816746" y="5219892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274765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9A6F3B-F0D9-4CB0-B8A1-B84B5785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3E0EF-D082-B83D-78EC-B2E179A8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9" y="1390330"/>
            <a:ext cx="9100641" cy="4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1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9A6F3B-F0D9-4CB0-B8A1-B84B5785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66E55C-3C92-DCC4-765F-F082C80D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67" y="1390330"/>
            <a:ext cx="9144817" cy="4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8F6EE-B0BE-FFF1-9B48-F57D6FDB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99" y="1401556"/>
            <a:ext cx="9035296" cy="46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5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BD6D3-4DF5-41D9-0A43-9D8E14C9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en-US" dirty="0"/>
              <a:t>Project GitHub 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3D71-EDA6-01AF-25DD-FB0D07D8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2" y="2970223"/>
            <a:ext cx="8531353" cy="219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https://github.com/ManarShahin48/Rock-Paper-Scissor-Game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9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AC7F6-E095-ED73-B2B3-45E8FD76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53730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Thanks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50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1A6-0D74-C4E6-0094-D84EED34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00653"/>
            <a:ext cx="9144000" cy="1344168"/>
          </a:xfrm>
        </p:spPr>
        <p:txBody>
          <a:bodyPr/>
          <a:lstStyle/>
          <a:p>
            <a:r>
              <a:rPr lang="en-US" dirty="0"/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EBC5-B904-7C20-2F7F-117F1F55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293901"/>
            <a:ext cx="9144000" cy="3127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socket.socket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socket.AF_INET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socket.SOCK_STREAM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s.bind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((server, port))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socket.error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str(e)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s.listen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"Waiting for a connection, Server Started"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7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5DDA2-C6CF-7747-3EDC-E16AD6E6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105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dirty="0"/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7A3D-E4A6-E436-1363-8A192D88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85" y="1471238"/>
            <a:ext cx="5570706" cy="52491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conn,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s.accept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"Connected to:"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 = 0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- 1)//2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2 == 1: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games[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Game(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"Creating a new game..."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games[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].ready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 = 1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start_new_thread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threaded_client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(conn, p,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95000"/>
              </a:lnSpc>
              <a:buNone/>
            </a:pPr>
            <a:endParaRPr lang="en-US" sz="16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80FA07C-351A-FDAE-A636-BB465FF1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11" y="2681978"/>
            <a:ext cx="5026924" cy="14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0D34-24C5-800E-7FFB-2DAF6EC7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41" y="989771"/>
            <a:ext cx="9144000" cy="1344168"/>
          </a:xfrm>
        </p:spPr>
        <p:txBody>
          <a:bodyPr/>
          <a:lstStyle/>
          <a:p>
            <a:r>
              <a:rPr lang="en-US" dirty="0"/>
              <a:t>Network.py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93A1C5-6893-060B-175E-42C0CB5D5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197" y="2048523"/>
            <a:ext cx="9144000" cy="31272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socket.AF_INET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socket.SOCK_STREAM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"127.0.0.1"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5555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3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DC735-A4EA-3935-06B2-E8F6B57D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84" y="1257537"/>
            <a:ext cx="8531352" cy="1072843"/>
          </a:xfrm>
        </p:spPr>
        <p:txBody>
          <a:bodyPr>
            <a:normAutofit/>
          </a:bodyPr>
          <a:lstStyle/>
          <a:p>
            <a:r>
              <a:rPr lang="en-US" dirty="0"/>
              <a:t>Game.py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0C55-433A-3934-8A91-28875164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209" y="2113532"/>
            <a:ext cx="6017538" cy="3182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play(</a:t>
            </a:r>
            <a:r>
              <a:rPr lang="en-US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.moves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[player] = move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== 0: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.p1Went =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.p2Went =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34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0877-C97E-70BD-4F98-9B8D08FD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05344"/>
            <a:ext cx="9144000" cy="1344168"/>
          </a:xfrm>
        </p:spPr>
        <p:txBody>
          <a:bodyPr/>
          <a:lstStyle/>
          <a:p>
            <a:r>
              <a:rPr lang="en-US" dirty="0"/>
              <a:t>Game.py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1582-F1FE-8C69-4D0F-CAB0D43E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7" y="1577428"/>
            <a:ext cx="9144000" cy="5470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winner(</a:t>
            </a:r>
            <a:r>
              <a:rPr lang="en-US" sz="2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p1 =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[0].upper()[0]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p2 =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[1].upper()[0]</a:t>
            </a:r>
            <a:b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winner = -1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0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1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0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1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0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1</a:t>
            </a:r>
            <a:b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winner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9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2F5-421B-760F-794B-8F388CBB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0552"/>
            <a:ext cx="9144000" cy="1344168"/>
          </a:xfrm>
        </p:spPr>
        <p:txBody>
          <a:bodyPr/>
          <a:lstStyle/>
          <a:p>
            <a:r>
              <a:rPr lang="en-US" dirty="0"/>
              <a:t>Game.py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A511-691A-6810-7498-BD5A158A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50200"/>
            <a:ext cx="9144000" cy="3127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bothWent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.p1Went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.p2Went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resetWent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.p1Went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.p2Went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8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60D-B1F1-C2C5-9BE6-36EA3ED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25" y="1571170"/>
            <a:ext cx="2672356" cy="1344168"/>
          </a:xfrm>
        </p:spPr>
        <p:txBody>
          <a:bodyPr/>
          <a:lstStyle/>
          <a:p>
            <a:r>
              <a:rPr lang="en-US" dirty="0"/>
              <a:t>Client.py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60B1-7E74-654E-B8BC-82B3DC17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9" y="679630"/>
            <a:ext cx="9144000" cy="3127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menu_screen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clock.tick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(60)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win.fill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((179,205,224))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pygame.font.SysFont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"Comic Sans MS"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to Play!"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(0,0,0))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(100,200))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pygame.display.update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pygame.event.get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pygame.QUIT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pygame.quit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run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pygame.MOUSEBUTTONDOWN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run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main()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386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B5B65-8B3C-89C7-31AE-218B58C1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0" y="1450443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Client.py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4584E8-AA5F-2A49-54D2-BEBBDF03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0" y="4270372"/>
            <a:ext cx="10615383" cy="2016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840D-B239-DB74-9224-0A6AFA42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284" y="1024734"/>
            <a:ext cx="6519986" cy="3125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 =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clock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pygame.time.Clock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Network()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player = int(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n.getP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player"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player)</a:t>
            </a:r>
          </a:p>
        </p:txBody>
      </p:sp>
    </p:spTree>
    <p:extLst>
      <p:ext uri="{BB962C8B-B14F-4D97-AF65-F5344CB8AC3E}">
        <p14:creationId xmlns:p14="http://schemas.microsoft.com/office/powerpoint/2010/main" val="231173392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2E5"/>
      </a:lt2>
      <a:accent1>
        <a:srgbClr val="77AB8E"/>
      </a:accent1>
      <a:accent2>
        <a:srgbClr val="69ADA3"/>
      </a:accent2>
      <a:accent3>
        <a:srgbClr val="6EA9BE"/>
      </a:accent3>
      <a:accent4>
        <a:srgbClr val="778EC2"/>
      </a:accent4>
      <a:accent5>
        <a:srgbClr val="968FCD"/>
      </a:accent5>
      <a:accent6>
        <a:srgbClr val="9E77C2"/>
      </a:accent6>
      <a:hlink>
        <a:srgbClr val="AE6990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1022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Avenir Next LT Pro</vt:lpstr>
      <vt:lpstr>Consolas</vt:lpstr>
      <vt:lpstr>PrismaticVTI</vt:lpstr>
      <vt:lpstr>Rock-Paper-Scissor Project</vt:lpstr>
      <vt:lpstr>Server.py</vt:lpstr>
      <vt:lpstr>Server.py</vt:lpstr>
      <vt:lpstr>Network.py</vt:lpstr>
      <vt:lpstr>Game.py</vt:lpstr>
      <vt:lpstr>Game.py</vt:lpstr>
      <vt:lpstr>Game.py</vt:lpstr>
      <vt:lpstr>Client.py</vt:lpstr>
      <vt:lpstr>Client.py</vt:lpstr>
      <vt:lpstr>Client.py</vt:lpstr>
      <vt:lpstr>PowerPoint Presentation</vt:lpstr>
      <vt:lpstr>PowerPoint Presentation</vt:lpstr>
      <vt:lpstr>PowerPoint Presentation</vt:lpstr>
      <vt:lpstr>PowerPoint Presentation</vt:lpstr>
      <vt:lpstr>Project GitHub Link 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Rock-Paper-Scissor Project</dc:title>
  <dc:creator>Manar Shahin Ebrahim Shahin</dc:creator>
  <cp:lastModifiedBy>Manar Shahin Ebrahim Shahin</cp:lastModifiedBy>
  <cp:revision>3</cp:revision>
  <dcterms:created xsi:type="dcterms:W3CDTF">2022-05-16T18:37:30Z</dcterms:created>
  <dcterms:modified xsi:type="dcterms:W3CDTF">2022-05-16T21:24:20Z</dcterms:modified>
</cp:coreProperties>
</file>