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9" r:id="rId13"/>
    <p:sldId id="270" r:id="rId14"/>
    <p:sldId id="271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9804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6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5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6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7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7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6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6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F37EE88-E359-4E69-A072-9959A84E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4322D-8168-7297-726F-66F33F896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517650"/>
            <a:ext cx="5196397" cy="1344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Rock-Paper-Scissor Project</a:t>
            </a:r>
          </a:p>
        </p:txBody>
      </p:sp>
      <p:pic>
        <p:nvPicPr>
          <p:cNvPr id="4" name="Picture 3" descr="A 3D pattern of ring shapes connected by lines">
            <a:extLst>
              <a:ext uri="{FF2B5EF4-FFF2-40B4-BE49-F238E27FC236}">
                <a16:creationId xmlns:a16="http://schemas.microsoft.com/office/drawing/2014/main" id="{5C5F0C81-A983-09C7-8FF9-20B2B90D10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3" r="38246"/>
          <a:stretch/>
        </p:blipFill>
        <p:spPr>
          <a:xfrm>
            <a:off x="20" y="758953"/>
            <a:ext cx="5333979" cy="533585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A8809CE-D5B3-B797-3717-0FAF661D3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128" y="3501680"/>
            <a:ext cx="4565651" cy="312578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Manar Shahin: 181036</a:t>
            </a:r>
          </a:p>
          <a:p>
            <a:pPr algn="l"/>
            <a:r>
              <a:rPr lang="en-US" dirty="0" err="1"/>
              <a:t>Kawther</a:t>
            </a:r>
            <a:r>
              <a:rPr lang="en-US" dirty="0"/>
              <a:t> Ahmed: 181025</a:t>
            </a:r>
          </a:p>
          <a:p>
            <a:pPr algn="l"/>
            <a:r>
              <a:rPr lang="en-US" dirty="0" err="1"/>
              <a:t>Menna</a:t>
            </a:r>
            <a:r>
              <a:rPr lang="en-US" dirty="0"/>
              <a:t> </a:t>
            </a:r>
            <a:r>
              <a:rPr lang="en-US" dirty="0" err="1"/>
              <a:t>Shazely</a:t>
            </a:r>
            <a:r>
              <a:rPr lang="en-US" dirty="0"/>
              <a:t>: 181037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1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65CDAFE1-059B-49EF-8E73-47DED29BD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B6D78-68B5-AC25-7A9D-06A6B72F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265" y="3187995"/>
            <a:ext cx="2451717" cy="1345115"/>
          </a:xfrm>
        </p:spPr>
        <p:txBody>
          <a:bodyPr>
            <a:normAutofit/>
          </a:bodyPr>
          <a:lstStyle/>
          <a:p>
            <a:r>
              <a:rPr lang="en-US" dirty="0"/>
              <a:t>Client.py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3CDD-BB4A-AC08-24A5-59F092CB0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5309" y="514905"/>
            <a:ext cx="7343313" cy="617885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font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pygame.font.SysFont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"Comic Sans MS"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40)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text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font.render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 Move"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1, (1,31,75))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win.blit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(text, (80, 200))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text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font.render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"Opponents"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1, (1,31,75))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win.blit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(text, (380, 200))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move1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game.get_player_move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move2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game.get_player_move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game.bothWent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text1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font.render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(move1, 1, (148, 25, 50))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text2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font.render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(move2, 1, (148, 25, 50))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game.p1Went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 == 0: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text1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font.render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(move1, 1, (148, 25, 50))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game.p1Went: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text1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font.render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"Locked In"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1, (0, 0, 0))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text1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font.render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"Waiting..."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1, (148, 25, 50))</a:t>
            </a:r>
          </a:p>
          <a:p>
            <a:pPr marL="0" indent="0"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72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FFA2-7B72-2C3D-0CEC-1BDEFC549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46" y="854653"/>
            <a:ext cx="11233212" cy="37574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pygame.font.SysFont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"Comic Sans MS"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70)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game.winner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player == 1)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game.winner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player == 0):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text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font.render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 Won!"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1, (148, 25, 50))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game.winner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-1: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text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font.render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"Tie Game!"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1, (148, 25, 50))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text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font.render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 Lost..."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1, (148, 25, 50))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win.blit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(text, (width/2 -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text.get_width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()/2, height/2 -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text.get_height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()/2))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pygame.display.update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5C9456-9507-9983-9419-A325E296A3E1}"/>
              </a:ext>
            </a:extLst>
          </p:cNvPr>
          <p:cNvSpPr txBox="1">
            <a:spLocks/>
          </p:cNvSpPr>
          <p:nvPr/>
        </p:nvSpPr>
        <p:spPr>
          <a:xfrm>
            <a:off x="816746" y="5219892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Client.py</a:t>
            </a:r>
          </a:p>
        </p:txBody>
      </p:sp>
    </p:spTree>
    <p:extLst>
      <p:ext uri="{BB962C8B-B14F-4D97-AF65-F5344CB8AC3E}">
        <p14:creationId xmlns:p14="http://schemas.microsoft.com/office/powerpoint/2010/main" val="2747656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ACEDC033-8DAA-4024-87F5-57430053A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584A691-C497-4066-927B-46560195E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9A6F3B-F0D9-4CB0-B8A1-B84B57852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5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43E0EF-D082-B83D-78EC-B2E179A80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59" y="1390330"/>
            <a:ext cx="9100641" cy="470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16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EDC033-8DAA-4024-87F5-57430053A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584A691-C497-4066-927B-46560195E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19A6F3B-F0D9-4CB0-B8A1-B84B57852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766E55C-3C92-DCC4-765F-F082C80D7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167" y="1390330"/>
            <a:ext cx="9144817" cy="470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05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D6D3-4DF5-41D9-0A43-9D8E14C9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GitHub Link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A3D71-EDA6-01AF-25DD-FB0D07D8F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91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AC7F6-E095-ED73-B2B3-45E8FD76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653730"/>
            <a:ext cx="9144000" cy="279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/>
              <a:t>Thanks</a:t>
            </a:r>
            <a:r>
              <a:rPr lang="en-US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501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91A6-0D74-C4E6-0094-D84EED345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00653"/>
            <a:ext cx="9144000" cy="1344168"/>
          </a:xfrm>
        </p:spPr>
        <p:txBody>
          <a:bodyPr/>
          <a:lstStyle/>
          <a:p>
            <a:r>
              <a:rPr lang="en-US" dirty="0"/>
              <a:t>Server.py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EBC5-B904-7C20-2F7F-117F1F55D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2293901"/>
            <a:ext cx="9144000" cy="31272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socket.socket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socket.AF_INET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socket.SOCK_STREAM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s.bind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((server, port))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socket.error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e: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str(e)</a:t>
            </a:r>
          </a:p>
          <a:p>
            <a:pPr marL="0" indent="0">
              <a:buNone/>
            </a:pPr>
            <a:b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s.listen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(3)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"Waiting for a connection, Server Started"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7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5DDA2-C6CF-7747-3EDC-E16AD6E6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22105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dirty="0"/>
              <a:t>Server.py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7A3D-E4A6-E436-1363-8A192D883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185" y="1471238"/>
            <a:ext cx="5570706" cy="52491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conn,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s.accept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"Connected to:"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idCount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 = 0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idCount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- 1)//2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idCount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2 == 1: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games[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Game(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print(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"Creating a new game..."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games[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].ready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 = 1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start_new_thread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threaded_client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(conn, p,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95000"/>
              </a:lnSpc>
              <a:buNone/>
            </a:pPr>
            <a:endParaRPr lang="en-US" sz="16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80FA07C-351A-FDAE-A636-BB465FF1C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111" y="2681978"/>
            <a:ext cx="5026924" cy="149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5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0D34-24C5-800E-7FFB-2DAF6EC7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941" y="989771"/>
            <a:ext cx="9144000" cy="1344168"/>
          </a:xfrm>
        </p:spPr>
        <p:txBody>
          <a:bodyPr/>
          <a:lstStyle/>
          <a:p>
            <a:r>
              <a:rPr lang="en-US" dirty="0"/>
              <a:t>Network.py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93A1C5-6893-060B-175E-42C0CB5D5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7197" y="2048523"/>
            <a:ext cx="9144000" cy="31272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Network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.client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socket.socket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socket.AF_INET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socket.SOCK_STREAM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"127.0.0.1"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5555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.connect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3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60B463-41E9-4323-AE6D-30E67F2C7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8A358F-F8B2-4FD2-99F3-7CA833585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CE2735-7843-4DC6-81F5-6366AB3E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72" y="1065276"/>
            <a:ext cx="10049256" cy="472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DC735-A4EA-3935-06B2-E8F6B57D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484" y="1257537"/>
            <a:ext cx="8531352" cy="1072843"/>
          </a:xfrm>
        </p:spPr>
        <p:txBody>
          <a:bodyPr>
            <a:normAutofit/>
          </a:bodyPr>
          <a:lstStyle/>
          <a:p>
            <a:r>
              <a:rPr lang="en-US" dirty="0"/>
              <a:t>Game.py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0C55-433A-3934-8A91-28875164A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209" y="2113532"/>
            <a:ext cx="6017538" cy="31820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play(</a:t>
            </a:r>
            <a:r>
              <a:rPr lang="en-US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.moves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[player] = move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player == 0: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.p1Went = </a:t>
            </a:r>
            <a:r>
              <a:rPr lang="en-US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.p2Went = </a:t>
            </a:r>
            <a:r>
              <a:rPr lang="en-US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342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0877-C97E-70BD-4F98-9B8D08FD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905344"/>
            <a:ext cx="9144000" cy="1344168"/>
          </a:xfrm>
        </p:spPr>
        <p:txBody>
          <a:bodyPr/>
          <a:lstStyle/>
          <a:p>
            <a:r>
              <a:rPr lang="en-US" dirty="0"/>
              <a:t>Game.py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1582-F1FE-8C69-4D0F-CAB0D43E0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457" y="1577428"/>
            <a:ext cx="9144000" cy="54708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winner(</a:t>
            </a:r>
            <a:r>
              <a:rPr lang="en-US" sz="2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p1 = </a:t>
            </a:r>
            <a:r>
              <a:rPr lang="en-US" sz="2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.moves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[0].upper()[0]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p2 = </a:t>
            </a:r>
            <a:r>
              <a:rPr lang="en-US" sz="2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.moves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[1].upper()[0]</a:t>
            </a:r>
            <a:b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winner = -1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p1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p2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winner = 0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p1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p2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winner = 1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p1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p2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winner = 0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p1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p2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winner = 1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p1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p2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winner = 0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p1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p2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winner = 1</a:t>
            </a:r>
            <a:b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winner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9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92F5-421B-760F-794B-8F388CBBF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0552"/>
            <a:ext cx="9144000" cy="1344168"/>
          </a:xfrm>
        </p:spPr>
        <p:txBody>
          <a:bodyPr/>
          <a:lstStyle/>
          <a:p>
            <a:r>
              <a:rPr lang="en-US" dirty="0"/>
              <a:t>Game.py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A511-691A-6810-7498-BD5A158A3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550200"/>
            <a:ext cx="9144000" cy="31272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bothWent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.p1Went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.p2Went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resetWent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.p1Went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.p2Went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8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760D-B1F1-C2C5-9BE6-36EA3ED1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425" y="1571170"/>
            <a:ext cx="2672356" cy="1344168"/>
          </a:xfrm>
        </p:spPr>
        <p:txBody>
          <a:bodyPr/>
          <a:lstStyle/>
          <a:p>
            <a:r>
              <a:rPr lang="en-US" dirty="0"/>
              <a:t>Client.py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E60B1-7E74-654E-B8BC-82B3DC173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609" y="679630"/>
            <a:ext cx="9144000" cy="3127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menu_screen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run =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run: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clock.tick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(60)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win.fill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((179,205,224))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font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pygame.font.SysFont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"Comic Sans MS"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40)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text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font.render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"Click to Play!"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1, (0,0,0))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win.blit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(text, (100,200))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pygame.display.update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event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pygame.event.get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event.type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pygame.QUIT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pygame.quit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run =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event.type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pygame.MOUSEBUTTONDOWN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run =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main()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6386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B5B65-8B3C-89C7-31AE-218B58C1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30" y="1450443"/>
            <a:ext cx="5998059" cy="1344613"/>
          </a:xfrm>
        </p:spPr>
        <p:txBody>
          <a:bodyPr>
            <a:normAutofit/>
          </a:bodyPr>
          <a:lstStyle/>
          <a:p>
            <a:r>
              <a:rPr lang="en-US" dirty="0"/>
              <a:t>Client.py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4584E8-AA5F-2A49-54D2-BEBBDF035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30" y="4270372"/>
            <a:ext cx="10615383" cy="20169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840D-B239-DB74-9224-0A6AFA426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284" y="1024734"/>
            <a:ext cx="6519986" cy="3125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main():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run = </a:t>
            </a: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clock =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pygame.time.Clock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 = Network()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player = int(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n.getP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 are player"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player)</a:t>
            </a:r>
          </a:p>
        </p:txBody>
      </p:sp>
    </p:spTree>
    <p:extLst>
      <p:ext uri="{BB962C8B-B14F-4D97-AF65-F5344CB8AC3E}">
        <p14:creationId xmlns:p14="http://schemas.microsoft.com/office/powerpoint/2010/main" val="2311733927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243941"/>
      </a:dk2>
      <a:lt2>
        <a:srgbClr val="E8E2E5"/>
      </a:lt2>
      <a:accent1>
        <a:srgbClr val="77AB8E"/>
      </a:accent1>
      <a:accent2>
        <a:srgbClr val="69ADA3"/>
      </a:accent2>
      <a:accent3>
        <a:srgbClr val="6EA9BE"/>
      </a:accent3>
      <a:accent4>
        <a:srgbClr val="778EC2"/>
      </a:accent4>
      <a:accent5>
        <a:srgbClr val="968FCD"/>
      </a:accent5>
      <a:accent6>
        <a:srgbClr val="9E77C2"/>
      </a:accent6>
      <a:hlink>
        <a:srgbClr val="AE6990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1014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Aharoni</vt:lpstr>
      <vt:lpstr>Arial</vt:lpstr>
      <vt:lpstr>Avenir Next LT Pro</vt:lpstr>
      <vt:lpstr>Consolas</vt:lpstr>
      <vt:lpstr>PrismaticVTI</vt:lpstr>
      <vt:lpstr>Rock-Paper-Scissor Project</vt:lpstr>
      <vt:lpstr>Server.py</vt:lpstr>
      <vt:lpstr>Server.py</vt:lpstr>
      <vt:lpstr>Network.py</vt:lpstr>
      <vt:lpstr>Game.py</vt:lpstr>
      <vt:lpstr>Game.py</vt:lpstr>
      <vt:lpstr>Game.py</vt:lpstr>
      <vt:lpstr>Client.py</vt:lpstr>
      <vt:lpstr>Client.py</vt:lpstr>
      <vt:lpstr>Client.py</vt:lpstr>
      <vt:lpstr>PowerPoint Presentation</vt:lpstr>
      <vt:lpstr>PowerPoint Presentation</vt:lpstr>
      <vt:lpstr>PowerPoint Presentation</vt:lpstr>
      <vt:lpstr>Project GitHub Link 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Rock-Paper-Scissor Project</dc:title>
  <dc:creator>Manar Shahin Ebrahim Shahin</dc:creator>
  <cp:lastModifiedBy>Manar Shahin Ebrahim Shahin</cp:lastModifiedBy>
  <cp:revision>1</cp:revision>
  <dcterms:created xsi:type="dcterms:W3CDTF">2022-05-16T18:37:30Z</dcterms:created>
  <dcterms:modified xsi:type="dcterms:W3CDTF">2022-05-16T20:27:43Z</dcterms:modified>
</cp:coreProperties>
</file>