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9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3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3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3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D1BA-F8CD-4FA1-AA8E-9543F46273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A674C-71E2-4E5F-9327-42D9F66A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/>
          <p:cNvSpPr/>
          <p:nvPr/>
        </p:nvSpPr>
        <p:spPr>
          <a:xfrm>
            <a:off x="4479636" y="0"/>
            <a:ext cx="7712364" cy="278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ستطيل 6"/>
          <p:cNvSpPr/>
          <p:nvPr/>
        </p:nvSpPr>
        <p:spPr>
          <a:xfrm>
            <a:off x="0" y="-44970"/>
            <a:ext cx="1738859" cy="47368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40" y="1154244"/>
            <a:ext cx="3658237" cy="3537678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66" y="524802"/>
            <a:ext cx="6532974" cy="3529890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2120"/>
            <a:ext cx="5060276" cy="1902466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09475"/>
            <a:ext cx="4060585" cy="879095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7540831" y="5628904"/>
            <a:ext cx="4651169" cy="12290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مستدير الزوايا 3"/>
          <p:cNvSpPr/>
          <p:nvPr/>
        </p:nvSpPr>
        <p:spPr>
          <a:xfrm>
            <a:off x="186543" y="44492"/>
            <a:ext cx="8927477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عنوان 2"/>
          <p:cNvSpPr txBox="1">
            <a:spLocks/>
          </p:cNvSpPr>
          <p:nvPr/>
        </p:nvSpPr>
        <p:spPr>
          <a:xfrm>
            <a:off x="1087979" y="228904"/>
            <a:ext cx="6475595" cy="65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3000"/>
              <a:buFont typeface="Anto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 w="0"/>
                <a:solidFill>
                  <a:srgbClr val="262C3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sym typeface="Anton"/>
              </a:rPr>
              <a:t>General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Berlin Sans FB Demi" panose="020E0802020502020306" pitchFamily="34" charset="0"/>
                <a:sym typeface="Anton"/>
              </a:rPr>
              <a:t> description of the system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62C38"/>
              </a:solidFill>
              <a:effectLst/>
              <a:uLnTx/>
              <a:uFillTx/>
              <a:latin typeface="Berlin Sans FB Demi" panose="020E0802020502020306" pitchFamily="34" charset="0"/>
              <a:sym typeface="Anton"/>
            </a:endParaRPr>
          </a:p>
        </p:txBody>
      </p:sp>
      <p:sp>
        <p:nvSpPr>
          <p:cNvPr id="6" name="عنصر نائب للنص 1"/>
          <p:cNvSpPr txBox="1">
            <a:spLocks/>
          </p:cNvSpPr>
          <p:nvPr/>
        </p:nvSpPr>
        <p:spPr>
          <a:xfrm>
            <a:off x="186543" y="1337375"/>
            <a:ext cx="9040583" cy="455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●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○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■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●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○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■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●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○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■"/>
              <a:defRPr sz="1600" b="0" i="0" u="none" strike="noStrike" cap="none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A patient care system in medical center manage all the aspects , and enhance care quality and efficiency, including scheduling ,telemedicine and medication management .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Description of the current and potential system problem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: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BBC8F7">
                    <a:lumMod val="75000"/>
                  </a:srgbClr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Current problem :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BBC8F7">
                  <a:lumMod val="75000"/>
                </a:srgbClr>
              </a:solidFill>
              <a:effectLst/>
              <a:uLnTx/>
              <a:uFillTx/>
              <a:latin typeface="Nanum Gothic"/>
              <a:ea typeface="Nanum Gothic"/>
              <a:sym typeface="Nanum Gothic"/>
            </a:endParaRP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1.Data fragmentation integration. 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2.Medication Error.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3.Communication issues.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4.patient engagement .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/>
                <a:ea typeface="Nanum Gothic"/>
                <a:sym typeface="Nanum Gothic"/>
              </a:rPr>
              <a:t>5. Data security risks .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62C38"/>
              </a:solidFill>
              <a:effectLst/>
              <a:uLnTx/>
              <a:uFillTx/>
              <a:latin typeface="Nanum Gothic"/>
              <a:ea typeface="Nanum Gothic"/>
              <a:sym typeface="Nanum Gothic"/>
            </a:endParaRP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sym typeface="Nanum Gothic"/>
              </a:rPr>
              <a:t>The purpose and scope of the study :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5A79EC"/>
                </a:solidFill>
                <a:effectLst/>
                <a:uLnTx/>
                <a:uFillTx/>
                <a:sym typeface="Nanum Gothic"/>
              </a:rPr>
              <a:t>Purpose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A79EC"/>
                </a:solidFill>
                <a:effectLst/>
                <a:uLnTx/>
                <a:uFillTx/>
                <a:sym typeface="Nanum Gothic"/>
              </a:rPr>
              <a:t>: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sym typeface="Nanum Gothic"/>
              </a:rPr>
              <a:t>Enhance patient care .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C38"/>
              </a:buClr>
              <a:buSzPts val="1600"/>
              <a:buFont typeface="Nanum Gothic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5A79EC"/>
                </a:solidFill>
                <a:effectLst/>
                <a:uLnTx/>
                <a:uFillTx/>
                <a:sym typeface="Nanum Gothic"/>
              </a:rPr>
              <a:t>Scope: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 panose="020B0604020202020204" charset="-127"/>
                <a:ea typeface="Nanum Gothic" panose="020B0604020202020204" charset="-127"/>
                <a:sym typeface="Nanum Gothic"/>
              </a:rPr>
              <a:t>Evaluate and optimize all aspects of care delivery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262C38"/>
                </a:solidFill>
                <a:effectLst/>
                <a:uLnTx/>
                <a:uFillTx/>
                <a:latin typeface="Nanum Gothic" panose="020B0604020202020204" charset="-127"/>
                <a:ea typeface="Nanum Gothic" panose="020B0604020202020204" charset="-127"/>
                <a:sym typeface="Nanum Gothic"/>
              </a:rPr>
              <a:t>.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262C38"/>
              </a:solidFill>
              <a:effectLst/>
              <a:uLnTx/>
              <a:uFillTx/>
              <a:latin typeface="Nanum Gothic" panose="020B0604020202020204" charset="-127"/>
              <a:ea typeface="Nanum Gothic" panose="020B0604020202020204" charset="-127"/>
              <a:sym typeface="Nanum Gothic"/>
            </a:endParaRP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10569039" y="825289"/>
            <a:ext cx="1622961" cy="6032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20" y="2663236"/>
            <a:ext cx="2959885" cy="19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4866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88</Words>
  <Application>Microsoft Office PowerPoint</Application>
  <PresentationFormat>شاشة عريضة</PresentationFormat>
  <Paragraphs>13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10" baseType="lpstr">
      <vt:lpstr>Nanum Gothic</vt:lpstr>
      <vt:lpstr>Anton</vt:lpstr>
      <vt:lpstr>Arial</vt:lpstr>
      <vt:lpstr>Berlin Sans FB Demi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Maher</dc:creator>
  <cp:lastModifiedBy>Maher</cp:lastModifiedBy>
  <cp:revision>3</cp:revision>
  <dcterms:created xsi:type="dcterms:W3CDTF">2024-06-24T11:07:29Z</dcterms:created>
  <dcterms:modified xsi:type="dcterms:W3CDTF">2024-06-24T11:41:35Z</dcterms:modified>
</cp:coreProperties>
</file>