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E5B2-7B9B-BC0A-772C-A12A84B6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3D1E-D9A4-1120-63F3-414E4D37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093D-7403-0513-1E7F-2F2D9B4C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07C3-3666-232C-704B-0F8E6AA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FC09-97A0-07F0-9F23-432FB28C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2510-F7C8-1FFC-1AB9-08F37B19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1C67-F6AC-B61F-5440-2851759A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458-0177-242B-E1FA-7D5E00B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CA51-2BE3-E20C-7C14-15101F19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EDA9-150A-0606-54ED-872167B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80993-3E67-E3FC-EC40-7AEEF9DC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B893E-6F4E-6E09-91B5-015A660C9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835E-BB87-651C-F816-458B56C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8F42-9E4D-C9FB-39DE-5C985BB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9A66-E5DA-4936-125B-1FF5357A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6DF-99D0-4834-27A6-127876EB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FFF8-2708-89B2-3151-0ABFE2CB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0511-6F77-9315-98E3-E362A6C4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EEB6-F519-73A0-5B5F-59BF88CB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8AB9-7A00-4226-06CF-FF94B605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7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E730-AADF-C838-F033-B7D3BDD1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5582-688A-E152-229D-B063CA70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D0FA-6E09-5F6A-1D99-6AF6D88D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5EC4-83E2-81BC-2B19-752BE93B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30DB-4ACB-8083-555B-F7DA961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7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DCD-AD81-6CA9-5FF2-32D9FC53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B3FC-23AA-E077-DCA0-3BF04D904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D40E-0EB8-51E6-D908-19E0A867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2933-8A96-4329-1224-E3B389C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DB0E-75A9-B269-66C6-79B9AE3A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95E60-80FD-7DD8-4146-324A35F9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3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8862-8BD9-56AD-6208-B7C87DCD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B02A-E0C4-1FDB-F665-6AFEE5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73AD-A47B-5F3B-93D3-19587DED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B8177-9AAF-6931-153A-05D164D92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9FD19-7099-E088-285F-48D226B1E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FB4AE-EDCA-0E56-13B1-4C1CA7B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E7131-DEC3-B8C8-8BA5-685A247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BB637-D800-69C1-26BA-1619DB61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4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B7B-0358-BE49-346C-6AA80C8C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05E2-AD12-8A9E-191C-EE73A525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A0559-E72C-5666-8649-35B60531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7711-0C5C-5E53-E971-4F28D6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62CD6-95C2-520D-25DC-D2E749C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BBE-A07E-0648-263F-EF469172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8590-10C0-DCAA-15D0-0052BC2A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CA2-C4FB-2D59-871C-46227D6D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28FA-D624-4967-9AFE-E1A266C6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8C31-63B9-A4D6-FBEE-DC3D2629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AF50-D462-B521-C5E5-D5CB54FF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094A8-027F-E01D-C667-0EC2E5F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C3AB5-25C3-78D6-7893-58BD795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4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9BCA-9E4D-9BDF-4807-27276240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4DA4F-5A1C-0623-10C5-62A463DC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C5F4-6CA7-4BE1-AC3E-F4068BDF9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8E9E-5CD5-8A78-7EEA-F94C0F4E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4D80-F360-3C77-DED1-871C811C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E1A44-8242-60A9-ED67-58174EC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0FBFF-A3A2-CB13-80BF-EB8EEC4A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43CC3-708E-7342-B584-77D09428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F5AE-5010-297C-FB63-A630451E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70E9-CC8E-408F-A0A6-A4D0A848046D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05F2-A624-BFB9-D0FD-480CBD7BB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F2B7-405F-46C6-3C68-5BBA419E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35A0-4825-4BEE-8B6E-05958EA3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50902-A520-CECB-5AAF-FB4238A98007}"/>
              </a:ext>
            </a:extLst>
          </p:cNvPr>
          <p:cNvSpPr/>
          <p:nvPr/>
        </p:nvSpPr>
        <p:spPr>
          <a:xfrm>
            <a:off x="10695398" y="2958958"/>
            <a:ext cx="1263721" cy="366787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6CC47E-119A-E29B-79CD-41CB8FB3550B}"/>
              </a:ext>
            </a:extLst>
          </p:cNvPr>
          <p:cNvSpPr/>
          <p:nvPr/>
        </p:nvSpPr>
        <p:spPr>
          <a:xfrm>
            <a:off x="7993294" y="4993241"/>
            <a:ext cx="1541124" cy="16335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Fire control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unit.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DA6644-DB79-BA9B-F186-B4CF64B333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534418" y="5810036"/>
            <a:ext cx="1160980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633F2-30C0-1A51-23D1-943275E8D9BE}"/>
              </a:ext>
            </a:extLst>
          </p:cNvPr>
          <p:cNvCxnSpPr>
            <a:cxnSpLocks/>
          </p:cNvCxnSpPr>
          <p:nvPr/>
        </p:nvCxnSpPr>
        <p:spPr>
          <a:xfrm flipH="1">
            <a:off x="3534310" y="5810036"/>
            <a:ext cx="445898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F31-895E-C35E-1E6D-A152279C7A82}"/>
              </a:ext>
            </a:extLst>
          </p:cNvPr>
          <p:cNvSpPr txBox="1"/>
          <p:nvPr/>
        </p:nvSpPr>
        <p:spPr>
          <a:xfrm rot="16200000">
            <a:off x="9765586" y="4320575"/>
            <a:ext cx="31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Fire extinguisher tank</a:t>
            </a:r>
          </a:p>
        </p:txBody>
      </p:sp>
      <p:pic>
        <p:nvPicPr>
          <p:cNvPr id="18" name="Graphic 17" descr="Fire">
            <a:extLst>
              <a:ext uri="{FF2B5EF4-FFF2-40B4-BE49-F238E27FC236}">
                <a16:creationId xmlns:a16="http://schemas.microsoft.com/office/drawing/2014/main" id="{18221FF4-16B0-60DB-3837-2DB1478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692" y="2951252"/>
            <a:ext cx="791110" cy="791110"/>
          </a:xfrm>
          <a:prstGeom prst="rect">
            <a:avLst/>
          </a:prstGeom>
        </p:spPr>
      </p:pic>
      <p:pic>
        <p:nvPicPr>
          <p:cNvPr id="20" name="Graphic 19" descr="Fire">
            <a:extLst>
              <a:ext uri="{FF2B5EF4-FFF2-40B4-BE49-F238E27FC236}">
                <a16:creationId xmlns:a16="http://schemas.microsoft.com/office/drawing/2014/main" id="{712B1766-655D-D366-C969-BBCCF81A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840" y="5291192"/>
            <a:ext cx="791110" cy="791110"/>
          </a:xfrm>
          <a:prstGeom prst="rect">
            <a:avLst/>
          </a:prstGeom>
        </p:spPr>
      </p:pic>
      <p:pic>
        <p:nvPicPr>
          <p:cNvPr id="21" name="Graphic 20" descr="Fire">
            <a:extLst>
              <a:ext uri="{FF2B5EF4-FFF2-40B4-BE49-F238E27FC236}">
                <a16:creationId xmlns:a16="http://schemas.microsoft.com/office/drawing/2014/main" id="{76772FBD-7991-F1E6-BBF4-B4D716F7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203" y="1240604"/>
            <a:ext cx="791110" cy="79111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B06F15-3360-8DC3-3469-D171F76990DB}"/>
              </a:ext>
            </a:extLst>
          </p:cNvPr>
          <p:cNvCxnSpPr>
            <a:cxnSpLocks/>
          </p:cNvCxnSpPr>
          <p:nvPr/>
        </p:nvCxnSpPr>
        <p:spPr>
          <a:xfrm flipV="1">
            <a:off x="5368247" y="3887057"/>
            <a:ext cx="0" cy="19229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CB3FE-18FF-5C02-B79C-040EAD6BD8AA}"/>
              </a:ext>
            </a:extLst>
          </p:cNvPr>
          <p:cNvCxnSpPr>
            <a:cxnSpLocks/>
          </p:cNvCxnSpPr>
          <p:nvPr/>
        </p:nvCxnSpPr>
        <p:spPr>
          <a:xfrm flipV="1">
            <a:off x="8597758" y="2150725"/>
            <a:ext cx="0" cy="28425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02A46A-51E4-0A5D-78E7-556A0DD86524}"/>
              </a:ext>
            </a:extLst>
          </p:cNvPr>
          <p:cNvSpPr txBox="1"/>
          <p:nvPr/>
        </p:nvSpPr>
        <p:spPr>
          <a:xfrm>
            <a:off x="8825502" y="886661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95B98-8274-547F-2599-00911D97199B}"/>
              </a:ext>
            </a:extLst>
          </p:cNvPr>
          <p:cNvSpPr txBox="1"/>
          <p:nvPr/>
        </p:nvSpPr>
        <p:spPr>
          <a:xfrm>
            <a:off x="5659350" y="2452614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12938C-A9B6-58B6-257F-ED89BA339CA1}"/>
              </a:ext>
            </a:extLst>
          </p:cNvPr>
          <p:cNvSpPr txBox="1"/>
          <p:nvPr/>
        </p:nvSpPr>
        <p:spPr>
          <a:xfrm>
            <a:off x="3105363" y="4693753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EEFD1A-B1E3-0358-146B-00C2BA21B04F}"/>
              </a:ext>
            </a:extLst>
          </p:cNvPr>
          <p:cNvSpPr/>
          <p:nvPr/>
        </p:nvSpPr>
        <p:spPr>
          <a:xfrm>
            <a:off x="8428234" y="4319262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7D49E-CF4B-F29F-4184-F7E3F541387E}"/>
              </a:ext>
            </a:extLst>
          </p:cNvPr>
          <p:cNvSpPr/>
          <p:nvPr/>
        </p:nvSpPr>
        <p:spPr>
          <a:xfrm>
            <a:off x="7296363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2886A6-E2C1-F3FE-FFC5-5E1F0AC0E2B3}"/>
              </a:ext>
            </a:extLst>
          </p:cNvPr>
          <p:cNvSpPr/>
          <p:nvPr/>
        </p:nvSpPr>
        <p:spPr>
          <a:xfrm>
            <a:off x="4682301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1505BA-7235-F256-F205-FF883C3A8E99}"/>
              </a:ext>
            </a:extLst>
          </p:cNvPr>
          <p:cNvSpPr/>
          <p:nvPr/>
        </p:nvSpPr>
        <p:spPr>
          <a:xfrm>
            <a:off x="5198723" y="507492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B5F000-C932-F539-0E48-EC28E2708B1B}"/>
              </a:ext>
            </a:extLst>
          </p:cNvPr>
          <p:cNvSpPr/>
          <p:nvPr/>
        </p:nvSpPr>
        <p:spPr>
          <a:xfrm>
            <a:off x="339047" y="37295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F4FD7-8586-1775-6F18-7952CA8DE04F}"/>
              </a:ext>
            </a:extLst>
          </p:cNvPr>
          <p:cNvSpPr txBox="1"/>
          <p:nvPr/>
        </p:nvSpPr>
        <p:spPr>
          <a:xfrm>
            <a:off x="811658" y="365258"/>
            <a:ext cx="4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Solenoid Valves-(Actuators)</a:t>
            </a:r>
          </a:p>
        </p:txBody>
      </p:sp>
      <p:pic>
        <p:nvPicPr>
          <p:cNvPr id="38" name="Graphic 37" descr="Fire">
            <a:extLst>
              <a:ext uri="{FF2B5EF4-FFF2-40B4-BE49-F238E27FC236}">
                <a16:creationId xmlns:a16="http://schemas.microsoft.com/office/drawing/2014/main" id="{3DFB7DAB-00DB-EEC4-3D74-A72A6002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30" y="1071080"/>
            <a:ext cx="565079" cy="565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065BC51-3CEE-46D9-C4C6-6C6391D879AC}"/>
              </a:ext>
            </a:extLst>
          </p:cNvPr>
          <p:cNvSpPr txBox="1"/>
          <p:nvPr/>
        </p:nvSpPr>
        <p:spPr>
          <a:xfrm>
            <a:off x="883578" y="1212371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Points of Fire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39839B-16AB-C7DD-F3C2-0A70F4D4F242}"/>
              </a:ext>
            </a:extLst>
          </p:cNvPr>
          <p:cNvSpPr txBox="1"/>
          <p:nvPr/>
        </p:nvSpPr>
        <p:spPr>
          <a:xfrm>
            <a:off x="9441951" y="365258"/>
            <a:ext cx="252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Fire Control Unit-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Strategically integrated with airbag sensors reducing costs and maximizing efficiency.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A3AE23-A04B-BDBE-ED06-CA1688FF7119}"/>
              </a:ext>
            </a:extLst>
          </p:cNvPr>
          <p:cNvCxnSpPr>
            <a:cxnSpLocks/>
          </p:cNvCxnSpPr>
          <p:nvPr/>
        </p:nvCxnSpPr>
        <p:spPr>
          <a:xfrm>
            <a:off x="339047" y="2154489"/>
            <a:ext cx="44178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3FFF11-3647-C836-0BCD-E4128A8136DB}"/>
              </a:ext>
            </a:extLst>
          </p:cNvPr>
          <p:cNvSpPr txBox="1"/>
          <p:nvPr/>
        </p:nvSpPr>
        <p:spPr>
          <a:xfrm>
            <a:off x="883578" y="1966058"/>
            <a:ext cx="265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Implementing a network of strategically distributed pipes throughout the vehicle ensures comprehensive coverage of all fire-prone areas.</a:t>
            </a:r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03B8536-73D3-E6D0-D9A0-117D6DF004F5}"/>
              </a:ext>
            </a:extLst>
          </p:cNvPr>
          <p:cNvSpPr/>
          <p:nvPr/>
        </p:nvSpPr>
        <p:spPr>
          <a:xfrm>
            <a:off x="318642" y="4026332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92455-26D1-6F73-41B7-BA5B42F37341}"/>
              </a:ext>
            </a:extLst>
          </p:cNvPr>
          <p:cNvSpPr txBox="1"/>
          <p:nvPr/>
        </p:nvSpPr>
        <p:spPr>
          <a:xfrm>
            <a:off x="852894" y="3883903"/>
            <a:ext cx="23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Extinguisher Material.</a:t>
            </a:r>
          </a:p>
        </p:txBody>
      </p:sp>
    </p:spTree>
    <p:extLst>
      <p:ext uri="{BB962C8B-B14F-4D97-AF65-F5344CB8AC3E}">
        <p14:creationId xmlns:p14="http://schemas.microsoft.com/office/powerpoint/2010/main" val="427030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50902-A520-CECB-5AAF-FB4238A98007}"/>
              </a:ext>
            </a:extLst>
          </p:cNvPr>
          <p:cNvSpPr/>
          <p:nvPr/>
        </p:nvSpPr>
        <p:spPr>
          <a:xfrm>
            <a:off x="10695398" y="2958958"/>
            <a:ext cx="1263721" cy="366787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6CC47E-119A-E29B-79CD-41CB8FB3550B}"/>
              </a:ext>
            </a:extLst>
          </p:cNvPr>
          <p:cNvSpPr/>
          <p:nvPr/>
        </p:nvSpPr>
        <p:spPr>
          <a:xfrm>
            <a:off x="7993294" y="4993241"/>
            <a:ext cx="1541124" cy="16335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Fire control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unit.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DA6644-DB79-BA9B-F186-B4CF64B333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534418" y="5810036"/>
            <a:ext cx="1160980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633F2-30C0-1A51-23D1-943275E8D9BE}"/>
              </a:ext>
            </a:extLst>
          </p:cNvPr>
          <p:cNvCxnSpPr>
            <a:cxnSpLocks/>
          </p:cNvCxnSpPr>
          <p:nvPr/>
        </p:nvCxnSpPr>
        <p:spPr>
          <a:xfrm flipH="1">
            <a:off x="3534310" y="5810036"/>
            <a:ext cx="445898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F31-895E-C35E-1E6D-A152279C7A82}"/>
              </a:ext>
            </a:extLst>
          </p:cNvPr>
          <p:cNvSpPr txBox="1"/>
          <p:nvPr/>
        </p:nvSpPr>
        <p:spPr>
          <a:xfrm rot="16200000">
            <a:off x="9765586" y="4320575"/>
            <a:ext cx="31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Fire extinguisher tank</a:t>
            </a:r>
          </a:p>
        </p:txBody>
      </p:sp>
      <p:pic>
        <p:nvPicPr>
          <p:cNvPr id="18" name="Graphic 17" descr="Fire">
            <a:extLst>
              <a:ext uri="{FF2B5EF4-FFF2-40B4-BE49-F238E27FC236}">
                <a16:creationId xmlns:a16="http://schemas.microsoft.com/office/drawing/2014/main" id="{18221FF4-16B0-60DB-3837-2DB1478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692" y="2951252"/>
            <a:ext cx="791110" cy="791110"/>
          </a:xfrm>
          <a:prstGeom prst="rect">
            <a:avLst/>
          </a:prstGeom>
        </p:spPr>
      </p:pic>
      <p:pic>
        <p:nvPicPr>
          <p:cNvPr id="20" name="Graphic 19" descr="Fire">
            <a:extLst>
              <a:ext uri="{FF2B5EF4-FFF2-40B4-BE49-F238E27FC236}">
                <a16:creationId xmlns:a16="http://schemas.microsoft.com/office/drawing/2014/main" id="{712B1766-655D-D366-C969-BBCCF81A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840" y="5291192"/>
            <a:ext cx="791110" cy="791110"/>
          </a:xfrm>
          <a:prstGeom prst="rect">
            <a:avLst/>
          </a:prstGeom>
        </p:spPr>
      </p:pic>
      <p:pic>
        <p:nvPicPr>
          <p:cNvPr id="21" name="Graphic 20" descr="Fire">
            <a:extLst>
              <a:ext uri="{FF2B5EF4-FFF2-40B4-BE49-F238E27FC236}">
                <a16:creationId xmlns:a16="http://schemas.microsoft.com/office/drawing/2014/main" id="{76772FBD-7991-F1E6-BBF4-B4D716F7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203" y="1240604"/>
            <a:ext cx="791110" cy="79111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B06F15-3360-8DC3-3469-D171F76990DB}"/>
              </a:ext>
            </a:extLst>
          </p:cNvPr>
          <p:cNvCxnSpPr>
            <a:cxnSpLocks/>
          </p:cNvCxnSpPr>
          <p:nvPr/>
        </p:nvCxnSpPr>
        <p:spPr>
          <a:xfrm flipV="1">
            <a:off x="5368247" y="3887057"/>
            <a:ext cx="0" cy="19229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CB3FE-18FF-5C02-B79C-040EAD6BD8AA}"/>
              </a:ext>
            </a:extLst>
          </p:cNvPr>
          <p:cNvCxnSpPr>
            <a:cxnSpLocks/>
          </p:cNvCxnSpPr>
          <p:nvPr/>
        </p:nvCxnSpPr>
        <p:spPr>
          <a:xfrm flipV="1">
            <a:off x="8597758" y="2150725"/>
            <a:ext cx="0" cy="28425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0EACB3-8218-55C4-359A-3529B62AE6A7}"/>
              </a:ext>
            </a:extLst>
          </p:cNvPr>
          <p:cNvSpPr/>
          <p:nvPr/>
        </p:nvSpPr>
        <p:spPr>
          <a:xfrm rot="16200000">
            <a:off x="8745020" y="4371657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7E0B989-E5E1-CCC2-F62F-F93BA6F789B0}"/>
              </a:ext>
            </a:extLst>
          </p:cNvPr>
          <p:cNvSpPr/>
          <p:nvPr/>
        </p:nvSpPr>
        <p:spPr>
          <a:xfrm rot="16200000">
            <a:off x="5453865" y="5142219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18EEC8-222C-09D6-90D8-C996C80D6CAD}"/>
              </a:ext>
            </a:extLst>
          </p:cNvPr>
          <p:cNvSpPr/>
          <p:nvPr/>
        </p:nvSpPr>
        <p:spPr>
          <a:xfrm rot="10800000">
            <a:off x="7345731" y="5964152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C3100-FFDB-B86D-A92B-2D18BCE8F271}"/>
              </a:ext>
            </a:extLst>
          </p:cNvPr>
          <p:cNvSpPr txBox="1"/>
          <p:nvPr/>
        </p:nvSpPr>
        <p:spPr>
          <a:xfrm>
            <a:off x="5659350" y="2452614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B68DB-4985-73C2-B083-07762D42FE5B}"/>
              </a:ext>
            </a:extLst>
          </p:cNvPr>
          <p:cNvSpPr txBox="1"/>
          <p:nvPr/>
        </p:nvSpPr>
        <p:spPr>
          <a:xfrm>
            <a:off x="3105363" y="4693753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62A6F-9271-7F79-EC82-F38CE37D0403}"/>
              </a:ext>
            </a:extLst>
          </p:cNvPr>
          <p:cNvSpPr/>
          <p:nvPr/>
        </p:nvSpPr>
        <p:spPr>
          <a:xfrm>
            <a:off x="8428234" y="4319262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493359-1366-21E6-6B08-D99B060209E9}"/>
              </a:ext>
            </a:extLst>
          </p:cNvPr>
          <p:cNvSpPr/>
          <p:nvPr/>
        </p:nvSpPr>
        <p:spPr>
          <a:xfrm>
            <a:off x="7296363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E4F94A-54F7-3E36-DB97-6D1A1004CF3C}"/>
              </a:ext>
            </a:extLst>
          </p:cNvPr>
          <p:cNvSpPr/>
          <p:nvPr/>
        </p:nvSpPr>
        <p:spPr>
          <a:xfrm>
            <a:off x="4682301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E51295-14FF-9800-E678-31EE03126125}"/>
              </a:ext>
            </a:extLst>
          </p:cNvPr>
          <p:cNvSpPr/>
          <p:nvPr/>
        </p:nvSpPr>
        <p:spPr>
          <a:xfrm>
            <a:off x="5198723" y="507492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E0D729-701D-A22A-4171-DC99A6917198}"/>
              </a:ext>
            </a:extLst>
          </p:cNvPr>
          <p:cNvSpPr/>
          <p:nvPr/>
        </p:nvSpPr>
        <p:spPr>
          <a:xfrm>
            <a:off x="339047" y="37295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4E5B6-7AE9-A77A-DC68-B052108F33C2}"/>
              </a:ext>
            </a:extLst>
          </p:cNvPr>
          <p:cNvSpPr txBox="1"/>
          <p:nvPr/>
        </p:nvSpPr>
        <p:spPr>
          <a:xfrm>
            <a:off x="811658" y="365258"/>
            <a:ext cx="4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Solenoid Valves-(Actuators)</a:t>
            </a:r>
          </a:p>
        </p:txBody>
      </p:sp>
      <p:pic>
        <p:nvPicPr>
          <p:cNvPr id="23" name="Graphic 22" descr="Fire">
            <a:extLst>
              <a:ext uri="{FF2B5EF4-FFF2-40B4-BE49-F238E27FC236}">
                <a16:creationId xmlns:a16="http://schemas.microsoft.com/office/drawing/2014/main" id="{E7B475FD-BC19-E1FE-9E45-CEF1CB51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30" y="1071080"/>
            <a:ext cx="565079" cy="5650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09F3B-F46E-9C04-1F2F-759B6EE6BF66}"/>
              </a:ext>
            </a:extLst>
          </p:cNvPr>
          <p:cNvSpPr txBox="1"/>
          <p:nvPr/>
        </p:nvSpPr>
        <p:spPr>
          <a:xfrm>
            <a:off x="883578" y="1212371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Points of Fire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E9BC9-B2C7-5594-B95B-528A727C8200}"/>
              </a:ext>
            </a:extLst>
          </p:cNvPr>
          <p:cNvSpPr txBox="1"/>
          <p:nvPr/>
        </p:nvSpPr>
        <p:spPr>
          <a:xfrm>
            <a:off x="9441951" y="365258"/>
            <a:ext cx="252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Fire Control Unit-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Strategically integrated with airbag sensors reducing costs and maximizing efficiency.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E7BEB-927B-628A-173D-6BBB92AF476D}"/>
              </a:ext>
            </a:extLst>
          </p:cNvPr>
          <p:cNvSpPr txBox="1"/>
          <p:nvPr/>
        </p:nvSpPr>
        <p:spPr>
          <a:xfrm>
            <a:off x="8825502" y="886661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51E634-2D2D-DF20-BF8C-670803202506}"/>
              </a:ext>
            </a:extLst>
          </p:cNvPr>
          <p:cNvCxnSpPr>
            <a:cxnSpLocks/>
          </p:cNvCxnSpPr>
          <p:nvPr/>
        </p:nvCxnSpPr>
        <p:spPr>
          <a:xfrm>
            <a:off x="339047" y="2154489"/>
            <a:ext cx="44178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561348-489D-8FC8-07E1-E3A5C76AE26C}"/>
              </a:ext>
            </a:extLst>
          </p:cNvPr>
          <p:cNvSpPr txBox="1"/>
          <p:nvPr/>
        </p:nvSpPr>
        <p:spPr>
          <a:xfrm>
            <a:off x="883578" y="1966058"/>
            <a:ext cx="265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Implementing a network of strategically distributed pipes throughout the vehicle ensures comprehensive coverage of all fire-prone areas.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F93A0C-5D29-F674-E040-C9F31C3FBB0F}"/>
              </a:ext>
            </a:extLst>
          </p:cNvPr>
          <p:cNvSpPr/>
          <p:nvPr/>
        </p:nvSpPr>
        <p:spPr>
          <a:xfrm>
            <a:off x="318642" y="4026332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3D235-3773-D57F-4601-392775CAFA7E}"/>
              </a:ext>
            </a:extLst>
          </p:cNvPr>
          <p:cNvSpPr txBox="1"/>
          <p:nvPr/>
        </p:nvSpPr>
        <p:spPr>
          <a:xfrm>
            <a:off x="852894" y="3883903"/>
            <a:ext cx="23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Extinguisher Material.</a:t>
            </a:r>
          </a:p>
        </p:txBody>
      </p:sp>
    </p:spTree>
    <p:extLst>
      <p:ext uri="{BB962C8B-B14F-4D97-AF65-F5344CB8AC3E}">
        <p14:creationId xmlns:p14="http://schemas.microsoft.com/office/powerpoint/2010/main" val="171844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50902-A520-CECB-5AAF-FB4238A98007}"/>
              </a:ext>
            </a:extLst>
          </p:cNvPr>
          <p:cNvSpPr/>
          <p:nvPr/>
        </p:nvSpPr>
        <p:spPr>
          <a:xfrm>
            <a:off x="10695398" y="2958958"/>
            <a:ext cx="1263721" cy="366787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6CC47E-119A-E29B-79CD-41CB8FB3550B}"/>
              </a:ext>
            </a:extLst>
          </p:cNvPr>
          <p:cNvSpPr/>
          <p:nvPr/>
        </p:nvSpPr>
        <p:spPr>
          <a:xfrm>
            <a:off x="7993294" y="4993241"/>
            <a:ext cx="1541124" cy="16335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Fire control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unit.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DA6644-DB79-BA9B-F186-B4CF64B333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534418" y="5810036"/>
            <a:ext cx="1160980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633F2-30C0-1A51-23D1-943275E8D9BE}"/>
              </a:ext>
            </a:extLst>
          </p:cNvPr>
          <p:cNvCxnSpPr>
            <a:cxnSpLocks/>
          </p:cNvCxnSpPr>
          <p:nvPr/>
        </p:nvCxnSpPr>
        <p:spPr>
          <a:xfrm flipH="1">
            <a:off x="3534310" y="5810036"/>
            <a:ext cx="445898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F31-895E-C35E-1E6D-A152279C7A82}"/>
              </a:ext>
            </a:extLst>
          </p:cNvPr>
          <p:cNvSpPr txBox="1"/>
          <p:nvPr/>
        </p:nvSpPr>
        <p:spPr>
          <a:xfrm rot="16200000">
            <a:off x="9765586" y="4320575"/>
            <a:ext cx="31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Fire extinguisher tank</a:t>
            </a:r>
          </a:p>
        </p:txBody>
      </p:sp>
      <p:pic>
        <p:nvPicPr>
          <p:cNvPr id="18" name="Graphic 17" descr="Fire">
            <a:extLst>
              <a:ext uri="{FF2B5EF4-FFF2-40B4-BE49-F238E27FC236}">
                <a16:creationId xmlns:a16="http://schemas.microsoft.com/office/drawing/2014/main" id="{18221FF4-16B0-60DB-3837-2DB1478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692" y="2951252"/>
            <a:ext cx="791110" cy="791110"/>
          </a:xfrm>
          <a:prstGeom prst="rect">
            <a:avLst/>
          </a:prstGeom>
        </p:spPr>
      </p:pic>
      <p:pic>
        <p:nvPicPr>
          <p:cNvPr id="20" name="Graphic 19" descr="Fire">
            <a:extLst>
              <a:ext uri="{FF2B5EF4-FFF2-40B4-BE49-F238E27FC236}">
                <a16:creationId xmlns:a16="http://schemas.microsoft.com/office/drawing/2014/main" id="{712B1766-655D-D366-C969-BBCCF81A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840" y="5291192"/>
            <a:ext cx="791110" cy="791110"/>
          </a:xfrm>
          <a:prstGeom prst="rect">
            <a:avLst/>
          </a:prstGeom>
        </p:spPr>
      </p:pic>
      <p:pic>
        <p:nvPicPr>
          <p:cNvPr id="21" name="Graphic 20" descr="Fire">
            <a:extLst>
              <a:ext uri="{FF2B5EF4-FFF2-40B4-BE49-F238E27FC236}">
                <a16:creationId xmlns:a16="http://schemas.microsoft.com/office/drawing/2014/main" id="{76772FBD-7991-F1E6-BBF4-B4D716F7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203" y="1240604"/>
            <a:ext cx="791110" cy="79111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B06F15-3360-8DC3-3469-D171F76990DB}"/>
              </a:ext>
            </a:extLst>
          </p:cNvPr>
          <p:cNvCxnSpPr>
            <a:cxnSpLocks/>
          </p:cNvCxnSpPr>
          <p:nvPr/>
        </p:nvCxnSpPr>
        <p:spPr>
          <a:xfrm flipV="1">
            <a:off x="5368247" y="3887057"/>
            <a:ext cx="0" cy="19229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CB3FE-18FF-5C02-B79C-040EAD6BD8AA}"/>
              </a:ext>
            </a:extLst>
          </p:cNvPr>
          <p:cNvCxnSpPr>
            <a:cxnSpLocks/>
          </p:cNvCxnSpPr>
          <p:nvPr/>
        </p:nvCxnSpPr>
        <p:spPr>
          <a:xfrm flipV="1">
            <a:off x="8597758" y="2150725"/>
            <a:ext cx="0" cy="28425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0EACB3-8218-55C4-359A-3529B62AE6A7}"/>
              </a:ext>
            </a:extLst>
          </p:cNvPr>
          <p:cNvSpPr/>
          <p:nvPr/>
        </p:nvSpPr>
        <p:spPr>
          <a:xfrm rot="16200000">
            <a:off x="8745020" y="2573677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7E0B989-E5E1-CCC2-F62F-F93BA6F789B0}"/>
              </a:ext>
            </a:extLst>
          </p:cNvPr>
          <p:cNvSpPr/>
          <p:nvPr/>
        </p:nvSpPr>
        <p:spPr>
          <a:xfrm rot="16200000">
            <a:off x="5460718" y="4410184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18EEC8-222C-09D6-90D8-C996C80D6CAD}"/>
              </a:ext>
            </a:extLst>
          </p:cNvPr>
          <p:cNvSpPr/>
          <p:nvPr/>
        </p:nvSpPr>
        <p:spPr>
          <a:xfrm rot="10800000">
            <a:off x="3821698" y="5964152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3F9AA-852B-55FD-F226-0B21BA6914AA}"/>
              </a:ext>
            </a:extLst>
          </p:cNvPr>
          <p:cNvSpPr txBox="1"/>
          <p:nvPr/>
        </p:nvSpPr>
        <p:spPr>
          <a:xfrm>
            <a:off x="5659350" y="2452614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A2549-88A5-3D66-6FA2-25B94CECC221}"/>
              </a:ext>
            </a:extLst>
          </p:cNvPr>
          <p:cNvSpPr txBox="1"/>
          <p:nvPr/>
        </p:nvSpPr>
        <p:spPr>
          <a:xfrm>
            <a:off x="3105363" y="4693753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1FB8AB-A788-B5CD-9C42-1AE2367DE40F}"/>
              </a:ext>
            </a:extLst>
          </p:cNvPr>
          <p:cNvSpPr/>
          <p:nvPr/>
        </p:nvSpPr>
        <p:spPr>
          <a:xfrm>
            <a:off x="8428234" y="4319262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D8654A-E702-2488-2980-948496F058B3}"/>
              </a:ext>
            </a:extLst>
          </p:cNvPr>
          <p:cNvSpPr/>
          <p:nvPr/>
        </p:nvSpPr>
        <p:spPr>
          <a:xfrm>
            <a:off x="7296363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67EB8A-033E-69EC-7012-15D6A75B5A60}"/>
              </a:ext>
            </a:extLst>
          </p:cNvPr>
          <p:cNvSpPr/>
          <p:nvPr/>
        </p:nvSpPr>
        <p:spPr>
          <a:xfrm>
            <a:off x="4682301" y="5633064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6CC445-C8F3-7D87-CB5E-99C7B7621D95}"/>
              </a:ext>
            </a:extLst>
          </p:cNvPr>
          <p:cNvSpPr/>
          <p:nvPr/>
        </p:nvSpPr>
        <p:spPr>
          <a:xfrm>
            <a:off x="5198723" y="507492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C2F4B-0ADC-D794-EF28-FA357E18154A}"/>
              </a:ext>
            </a:extLst>
          </p:cNvPr>
          <p:cNvSpPr/>
          <p:nvPr/>
        </p:nvSpPr>
        <p:spPr>
          <a:xfrm>
            <a:off x="339047" y="372953"/>
            <a:ext cx="339047" cy="3539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5F279-006B-BB9F-1720-DBCC27380507}"/>
              </a:ext>
            </a:extLst>
          </p:cNvPr>
          <p:cNvSpPr txBox="1"/>
          <p:nvPr/>
        </p:nvSpPr>
        <p:spPr>
          <a:xfrm>
            <a:off x="811658" y="365258"/>
            <a:ext cx="4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Solenoid Valves-(Actuators)</a:t>
            </a:r>
          </a:p>
        </p:txBody>
      </p:sp>
      <p:pic>
        <p:nvPicPr>
          <p:cNvPr id="22" name="Graphic 21" descr="Fire">
            <a:extLst>
              <a:ext uri="{FF2B5EF4-FFF2-40B4-BE49-F238E27FC236}">
                <a16:creationId xmlns:a16="http://schemas.microsoft.com/office/drawing/2014/main" id="{726B95CE-E92B-5CF6-0282-B0DA07BEA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30" y="1071080"/>
            <a:ext cx="565079" cy="565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DC6883-321D-0931-3565-1B510C934899}"/>
              </a:ext>
            </a:extLst>
          </p:cNvPr>
          <p:cNvSpPr txBox="1"/>
          <p:nvPr/>
        </p:nvSpPr>
        <p:spPr>
          <a:xfrm>
            <a:off x="883578" y="1212371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Points of Fire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1A723-C12A-064D-648F-E7D60F75EFB8}"/>
              </a:ext>
            </a:extLst>
          </p:cNvPr>
          <p:cNvSpPr txBox="1"/>
          <p:nvPr/>
        </p:nvSpPr>
        <p:spPr>
          <a:xfrm>
            <a:off x="9441951" y="365258"/>
            <a:ext cx="252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Fire Control Unit-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Strategically integrated with airbag sensors reducing costs and maximizing efficiency.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E9EED-6465-547C-E5F8-BE32A4278604}"/>
              </a:ext>
            </a:extLst>
          </p:cNvPr>
          <p:cNvSpPr txBox="1"/>
          <p:nvPr/>
        </p:nvSpPr>
        <p:spPr>
          <a:xfrm>
            <a:off x="8825502" y="886661"/>
            <a:ext cx="70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0EF4B5-A255-8441-0AFB-C48FD8E68971}"/>
              </a:ext>
            </a:extLst>
          </p:cNvPr>
          <p:cNvCxnSpPr>
            <a:cxnSpLocks/>
          </p:cNvCxnSpPr>
          <p:nvPr/>
        </p:nvCxnSpPr>
        <p:spPr>
          <a:xfrm>
            <a:off x="339047" y="2154489"/>
            <a:ext cx="44178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9BC0B8-7092-6805-E94B-9FDF339018C8}"/>
              </a:ext>
            </a:extLst>
          </p:cNvPr>
          <p:cNvSpPr txBox="1"/>
          <p:nvPr/>
        </p:nvSpPr>
        <p:spPr>
          <a:xfrm>
            <a:off x="883578" y="1966058"/>
            <a:ext cx="265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Implementing a network of strategically distributed pipes throughout the vehicle ensures comprehensive coverage of all fire-prone areas.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AFA40-0826-D618-FD71-1FC6DCC784AC}"/>
              </a:ext>
            </a:extLst>
          </p:cNvPr>
          <p:cNvSpPr/>
          <p:nvPr/>
        </p:nvSpPr>
        <p:spPr>
          <a:xfrm>
            <a:off x="318642" y="4026332"/>
            <a:ext cx="431513" cy="297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DE197B-D8CF-383F-E3D9-FCAE37182921}"/>
              </a:ext>
            </a:extLst>
          </p:cNvPr>
          <p:cNvSpPr txBox="1"/>
          <p:nvPr/>
        </p:nvSpPr>
        <p:spPr>
          <a:xfrm>
            <a:off x="852894" y="3883903"/>
            <a:ext cx="23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Extinguisher Material.</a:t>
            </a:r>
          </a:p>
        </p:txBody>
      </p:sp>
    </p:spTree>
    <p:extLst>
      <p:ext uri="{BB962C8B-B14F-4D97-AF65-F5344CB8AC3E}">
        <p14:creationId xmlns:p14="http://schemas.microsoft.com/office/powerpoint/2010/main" val="131906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Thakur</dc:creator>
  <cp:lastModifiedBy>Manas Thakur</cp:lastModifiedBy>
  <cp:revision>2</cp:revision>
  <dcterms:created xsi:type="dcterms:W3CDTF">2024-04-12T20:46:18Z</dcterms:created>
  <dcterms:modified xsi:type="dcterms:W3CDTF">2024-04-13T02:31:58Z</dcterms:modified>
</cp:coreProperties>
</file>