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309" r:id="rId4"/>
    <p:sldId id="278" r:id="rId5"/>
    <p:sldId id="280" r:id="rId6"/>
    <p:sldId id="282" r:id="rId7"/>
    <p:sldId id="257" r:id="rId8"/>
    <p:sldId id="258" r:id="rId9"/>
    <p:sldId id="259" r:id="rId10"/>
    <p:sldId id="310" r:id="rId11"/>
    <p:sldId id="260" r:id="rId12"/>
    <p:sldId id="261" r:id="rId13"/>
    <p:sldId id="262" r:id="rId14"/>
    <p:sldId id="263" r:id="rId15"/>
    <p:sldId id="307" r:id="rId16"/>
    <p:sldId id="286" r:id="rId17"/>
    <p:sldId id="287" r:id="rId18"/>
    <p:sldId id="288" r:id="rId19"/>
    <p:sldId id="289" r:id="rId20"/>
    <p:sldId id="291" r:id="rId21"/>
    <p:sldId id="290" r:id="rId22"/>
    <p:sldId id="265" r:id="rId23"/>
    <p:sldId id="273" r:id="rId24"/>
    <p:sldId id="292" r:id="rId25"/>
    <p:sldId id="267" r:id="rId26"/>
    <p:sldId id="268" r:id="rId27"/>
    <p:sldId id="269" r:id="rId28"/>
    <p:sldId id="300" r:id="rId29"/>
    <p:sldId id="270" r:id="rId30"/>
    <p:sldId id="271" r:id="rId31"/>
    <p:sldId id="272" r:id="rId32"/>
    <p:sldId id="274" r:id="rId33"/>
    <p:sldId id="301" r:id="rId34"/>
    <p:sldId id="302" r:id="rId35"/>
    <p:sldId id="303" r:id="rId36"/>
    <p:sldId id="304" r:id="rId37"/>
    <p:sldId id="305" r:id="rId38"/>
    <p:sldId id="306" r:id="rId39"/>
    <p:sldId id="30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5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B113615-85C7-4095-B2F3-D9F69246DD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90E3226-3A6E-422F-9B30-6C8D4BD6A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PHP Form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Handling and Database Connectivity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hi-IN" u="sng" dirty="0" smtClean="0">
                <a:latin typeface="Times New Roman" pitchFamily="18" charset="0"/>
              </a:rPr>
              <a:t>isplay</a:t>
            </a:r>
            <a:r>
              <a:rPr lang="en-US" u="sng" dirty="0" smtClean="0">
                <a:latin typeface="Times New Roman" pitchFamily="18" charset="0"/>
              </a:rPr>
              <a:t>2</a:t>
            </a:r>
            <a:r>
              <a:rPr lang="hi-IN" u="sng" dirty="0" smtClean="0">
                <a:latin typeface="Times New Roman" pitchFamily="18" charset="0"/>
              </a:rPr>
              <a:t>.php(using </a:t>
            </a:r>
            <a:r>
              <a:rPr lang="en-US" u="sng" dirty="0" smtClean="0">
                <a:latin typeface="Times New Roman" pitchFamily="18" charset="0"/>
              </a:rPr>
              <a:t>REQUEST </a:t>
            </a:r>
            <a:r>
              <a:rPr lang="hi-IN" u="sng" dirty="0" smtClean="0">
                <a:latin typeface="Times New Roman" pitchFamily="18" charset="0"/>
              </a:rPr>
              <a:t>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$_REQUEST['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'];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$_REQUEST['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'];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."&lt;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GET vs. POST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Both GET and POST create an array (e.g. array( key1 =&gt; value1, key2 =&gt; value2, key3 =&gt; value3, ...))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hi-IN" sz="2000" b="1" dirty="0">
                <a:latin typeface="Times New Roman" pitchFamily="18" charset="0"/>
              </a:rPr>
              <a:t>K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eys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are the names of the form controls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values are the input data from the user.</a:t>
            </a:r>
            <a:endParaRPr lang="hi-IN" sz="2000" b="1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Both GET and POST are treated as $_GET and $_POST.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superglobals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which means that they are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always accessible, regardless of scope 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When to use GET?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sent from a form with the GET method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visible to everyone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(all variable names and values are displayed in the URL). 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also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 limits on the amount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information to send.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limitation is about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2000 characters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However, because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variables are displayed in the 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 is possible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bookmark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page. 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may be used for sending non-sensitive data.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When to use POST?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sent from a form with the POST method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invisible to others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(all names/values are embedded within the body of the HTTP request)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hi-IN" sz="2000" b="1" dirty="0">
                <a:latin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 limits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the amount of information to send.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hi-IN" sz="2000" dirty="0" smtClean="0">
                <a:latin typeface="Times New Roman" pitchFamily="18" charset="0"/>
              </a:rPr>
              <a:t>B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ecause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variables are not displayed in the URL, it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 possible to bookmark the page.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i-IN" sz="6000" b="1" dirty="0" smtClean="0">
                <a:latin typeface="Times New Roman" pitchFamily="18" charset="0"/>
              </a:rPr>
              <a:t>  </a:t>
            </a:r>
          </a:p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6000" b="1" dirty="0" smtClean="0">
                <a:latin typeface="Times New Roman" pitchFamily="18" charset="0"/>
              </a:rPr>
              <a:t>  Database Connectivity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eer\Documents\Bandicam\bandicam 2020-05-14 13-38-37-6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023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eer\Documents\Bandicam\bandicam 2020-05-14 13-42-12-4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meer\Documents\Bandicam\bandicam 2020-05-14 13-43-29-7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meer\Documents\Bandicam\bandicam 2020-05-14 13-43-53-2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Introduction to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Global Variables -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Superglobals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Some predefined variables in PHP are "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superglobals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", which means that they are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always accessible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regardless of scope - and you can access them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any function, class or file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without having to do anything special.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Thus,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 global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variables are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built-in variables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are always available in all scopes.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PHP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superglobal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variables are: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$GLOBALS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$_SERVER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$_REQUEST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$_POST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$_GET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$_FILES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$_ENV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$_COOKIE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$_SESSION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hi-IN" b="1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u="sng" dirty="0" smtClean="0">
                <a:latin typeface="Times New Roman" pitchFamily="18" charset="0"/>
              </a:rPr>
              <a:t>Insert Data into Database</a:t>
            </a: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servername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$username = "root";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$password = "";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"test"; // Go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phpmyadmin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then create the database test there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Creating connection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servername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$username, $password,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Check connection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die("Connection failed: " .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"INSERT INTO register (Username, Password) VALUES ('A', 'X')";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-&gt;query($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=== TRUE)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echo "New record created successfully";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echo "Error: " .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 "&lt;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&gt;" .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-&gt;error;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-&gt;close();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meer\Documents\Bandicam\bandicam 2020-05-14 13-46-28-8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hi-IN" sz="2000" b="1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b="1" u="sng" dirty="0" smtClean="0">
                <a:latin typeface="Times New Roman" pitchFamily="18" charset="0"/>
              </a:rPr>
              <a:t>Fetch data from the database</a:t>
            </a: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&lt;?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servername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$username = "root";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$password = "";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"test";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Create connection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servername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$username, $password,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Check connection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die("Connection failed: " .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"SELECT Username, Password from register";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$result =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-&gt;query($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hi-IN" sz="20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Contd..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($result-&gt;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num_rows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&gt; 0)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// output data of each row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while($row = $result-&gt;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fetch_assoc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echo "Username: " . $row["Username"]. " - Password: " . $row["Password"]."&lt;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echo "0 results";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-&gt;close();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 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b="1" dirty="0" smtClean="0">
                <a:latin typeface="Times New Roman" pitchFamily="18" charset="0"/>
              </a:rPr>
              <a:t>Note: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$result = $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-&gt;query($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hi-IN" sz="18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hi-IN" sz="1800" dirty="0" smtClean="0">
                <a:latin typeface="Times New Roman" pitchFamily="18" charset="0"/>
              </a:rPr>
              <a:t>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line of code runs the query and puts the resulting data into a variable called $result.</a:t>
            </a:r>
            <a:endParaRPr lang="hi-IN" sz="18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num_rows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checks if there are more than zero rows returned.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b="1" dirty="0" smtClean="0">
                <a:latin typeface="Times New Roman" pitchFamily="18" charset="0"/>
              </a:rPr>
              <a:t>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$row = $result-&gt;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fetch_assoc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hi-IN" sz="18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     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fetch_assoc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puts all the results into an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associative array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we can loop through.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meer\Documents\Bandicam\bandicam 2020-05-14 13-50-06-68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Inserting values into database using forms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</a:t>
            </a:r>
            <a:r>
              <a:rPr lang="hi-IN" sz="1800" b="1" u="sng" dirty="0" smtClean="0">
                <a:latin typeface="Times New Roman" pitchFamily="18" charset="0"/>
                <a:ea typeface="Tahoma" pitchFamily="34" charset="0"/>
              </a:rPr>
              <a:t>orm1.html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&lt;meta http-equiv="Content-Type" content="text/html; 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charset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=ISO-8859-1"&gt;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&lt;form method="post" action= "</a:t>
            </a:r>
            <a:r>
              <a:rPr lang="hi-IN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insert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php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&lt;table border="1" 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&lt;td&gt;&lt;label for="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users_email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"&gt;Email&lt;/label&gt;&lt;/td&gt;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type="text"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name="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users_email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id="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users_email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"&gt;&lt;/td&gt;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&lt;/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  <a:endParaRPr lang="hi-IN" sz="1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Contd..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Contd...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Contd..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hi-IN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&lt;td&gt;&lt;label for="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users_pass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"&gt;Password&lt;/label&gt;&lt;/td&gt;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name="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users_pass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type="password" id="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users_pass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"&gt;&lt;/input&gt;&lt;/td&gt;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&lt;/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type="submit" value="Submit"/&gt;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type="reset" value="Reset"/&gt;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&lt;/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&lt;/table&gt;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&lt;/form&gt;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&lt;/html&gt;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u="sng" dirty="0" smtClean="0">
                <a:latin typeface="Times New Roman" pitchFamily="18" charset="0"/>
              </a:rPr>
              <a:t>insert.php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Grab User submitted information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$email = $_POST["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users_email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$pass = $_POST["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users_pass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"];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Connect to the database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localhost","root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","","test");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Make sure we connected successfully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die('Connection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Failed'.$conn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"insert into validate(email, password) Values('$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email','$pass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$result =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-&gt;query($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if($result)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echo"Record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added";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echo"Record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Could not be added";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meer\Documents\Bandicam\bandicam 2020-05-14 13-54-07-6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Checking for login after fetching values from the database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</a:t>
            </a:r>
            <a:r>
              <a:rPr lang="hi-IN" b="1" u="sng" dirty="0" smtClean="0">
                <a:latin typeface="Times New Roman" pitchFamily="18" charset="0"/>
                <a:ea typeface="Tahoma" pitchFamily="34" charset="0"/>
              </a:rPr>
              <a:t>orm2.html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&lt;meta http-equiv="Content-Type" content="text/html;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charset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=ISO-8859-1"&gt;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&lt;form method="post" action= "login.php" 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&lt;table border="1" 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&lt;td&gt;&lt;label for="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users_email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"&gt;Email&lt;/label&gt;&lt;/td&gt;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type="text"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name="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users_email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id="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users_email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&lt;/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  <a:endParaRPr lang="hi-IN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Contd..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  $_SERVER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$_SERVER is a PHP super global variable which holds information about headers, paths, and script locations.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example below shows how to use some of the elements in $_SERVER: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Contd...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Contd..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hi-IN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&lt;td&gt;&lt;label for="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users_pass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"&gt;Password&lt;/label&gt;&lt;/td&gt;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name="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users_pass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type="password" id="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users_pass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"&gt;&lt;/input&gt;&lt;/td&gt;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&lt;/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type="submit" value="Submit"/&gt;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&lt;td&gt;&lt;input type="reset" value="Reset"/&gt;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&lt;/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&lt;/table&gt;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&lt;/form&gt;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&lt;/html&gt;</a:t>
            </a:r>
          </a:p>
          <a:p>
            <a:endParaRPr lang="en-US" sz="1800" dirty="0" smtClean="0"/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2800" b="1" u="sng" dirty="0" smtClean="0">
                <a:latin typeface="Times New Roman" pitchFamily="18" charset="0"/>
              </a:rPr>
              <a:t>login.php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Grab User submitted information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$email = $_POST["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users_email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"];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$pass = $_POST["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users_pass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"];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Connect to the database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localhost","root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","","test");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Make sure we connected successfully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if($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die('Connection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Failed'.$conn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connect_error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</a:rPr>
              <a:t>Contd..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</a:rPr>
              <a:t>Contd..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="select email, password from validate where email='$email'";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$result =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-&gt;query($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($result-&gt;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num_rows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&gt;0)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while($row=$result-&gt;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fetch_assoc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if($row['email']==$email &amp;&amp; $row['password']==$pass)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echo"You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 a validated user";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echo"Wrong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password";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else echo "User does not exist";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ameer\Documents\Bandicam\bandicam 2020-05-14 13-57-01-7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meer\Documents\Bandicam\bandicam 2020-05-14 13-57-07-8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ameer\Documents\Bandicam\bandicam 2020-05-14 13-57-26-0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ameer\Documents\Bandicam\bandicam 2020-05-14 13-57-30-1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ameer\Documents\Bandicam\bandicam 2020-05-14 13-57-46-1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sameer\Documents\Bandicam\bandicam 2020-05-14 13-57-51-4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6000" b="1" dirty="0" smtClean="0">
                <a:latin typeface="Times New Roman" pitchFamily="18" charset="0"/>
              </a:rPr>
              <a:t>			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PHP $_REQUEST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$_REQUEST is a PHP super global variable which is used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collect data after submitting an HTML form.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 user submits the data by clicking on "Submit", the form data is sent to the file specified in the action attribute of the &lt;form&gt; tag. </a:t>
            </a:r>
            <a:endParaRPr lang="hi-IN" sz="2000" dirty="0" smtClean="0">
              <a:latin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Then, we can use the super global variable $_REQUEST to collect the value of the input field: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PHP $_POST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$_POST is a PHP super global variable which is used to collect form data after submitting an HTML form with method="post". $_POST is also widely used to pass variables.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 the super global variable $_POST to collect the value of the input field: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PHP $_GET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$_GET is a PHP super global variable which is used to collect form data after submitting an HTML form with method="get".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$_GET can also collect data sent in the URL.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</a:t>
            </a:r>
            <a:r>
              <a:rPr lang="hi-IN" sz="2800" b="1" u="sng" dirty="0" smtClean="0">
                <a:latin typeface="Times New Roman" pitchFamily="18" charset="0"/>
                <a:ea typeface="Tahoma" pitchFamily="34" charset="0"/>
              </a:rPr>
              <a:t>orm.php</a:t>
            </a:r>
            <a:endParaRPr lang="en-US" sz="2800" b="1" u="sng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 action="display.php" method="post"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Name: &lt;input type="text" name="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Last Name: &lt;input type="text" name="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type="submit" form="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value="submit"&gt;Submit&lt;/button&gt;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type="reset" value="Reset"&gt;Reset&lt;/button&gt;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pPr algn="just">
              <a:buNone/>
            </a:pPr>
            <a:endParaRPr lang="hi-IN" sz="2000" dirty="0">
              <a:latin typeface="Times New Roman" pitchFamily="18" charset="0"/>
            </a:endParaRPr>
          </a:p>
          <a:p>
            <a:pPr algn="just">
              <a:buNone/>
            </a:pPr>
            <a:r>
              <a:rPr lang="hi-IN" sz="2000" b="1" u="sng" dirty="0" smtClean="0">
                <a:latin typeface="Times New Roman" pitchFamily="18" charset="0"/>
              </a:rPr>
              <a:t>Note:</a:t>
            </a:r>
            <a:r>
              <a:rPr lang="hi-IN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user fills out the form above and clicks the submit button, the form data is sent for processing to a PHP file named </a:t>
            </a:r>
            <a:r>
              <a:rPr lang="hi-IN" sz="2000" dirty="0" smtClean="0">
                <a:latin typeface="Times New Roman" pitchFamily="18" charset="0"/>
              </a:rPr>
              <a:t>“display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". The form data is sent with the HTTP POST method.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hi-IN" sz="2800" b="1" u="sng" dirty="0" smtClean="0">
                <a:latin typeface="Times New Roman" pitchFamily="18" charset="0"/>
              </a:rPr>
              <a:t>isplay.php(using POST method)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$_POST['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'];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$_POST['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'];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hi-IN" sz="2800" b="1" u="sng" dirty="0" smtClean="0">
                <a:latin typeface="Times New Roman" pitchFamily="18" charset="0"/>
              </a:rPr>
              <a:t>isplay1.php(using GET method)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$_</a:t>
            </a:r>
            <a:r>
              <a:rPr lang="hi-IN" sz="2000" dirty="0" smtClean="0">
                <a:latin typeface="Times New Roman" pitchFamily="18" charset="0"/>
              </a:rPr>
              <a:t>GET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'];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$_</a:t>
            </a:r>
            <a:r>
              <a:rPr lang="hi-IN" sz="2000" dirty="0" smtClean="0">
                <a:latin typeface="Times New Roman" pitchFamily="18" charset="0"/>
              </a:rPr>
              <a:t>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T['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'];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hi-IN" sz="2000" dirty="0" smtClean="0">
              <a:latin typeface="Times New Roman" pitchFamily="18" charset="0"/>
            </a:endParaRPr>
          </a:p>
          <a:p>
            <a:pPr algn="just">
              <a:buNone/>
            </a:pPr>
            <a:endParaRPr lang="hi-IN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756</TotalTime>
  <Words>1744</Words>
  <Application>Microsoft Office PowerPoint</Application>
  <PresentationFormat>On-screen Show (4:3)</PresentationFormat>
  <Paragraphs>261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Aspect</vt:lpstr>
      <vt:lpstr>PHP Form Handling and Database Connectivity</vt:lpstr>
      <vt:lpstr>Introduction to PHP Global Variables - Superglobals</vt:lpstr>
      <vt:lpstr>PHP  $_SERVER</vt:lpstr>
      <vt:lpstr>PHP $_REQUEST</vt:lpstr>
      <vt:lpstr>PHP $_POST</vt:lpstr>
      <vt:lpstr>PHP $_GET</vt:lpstr>
      <vt:lpstr>Form.php</vt:lpstr>
      <vt:lpstr>Display.php(using POST method)</vt:lpstr>
      <vt:lpstr>Display1.php(using GET method)</vt:lpstr>
      <vt:lpstr>Display2.php(using REQUEST method)</vt:lpstr>
      <vt:lpstr>GET vs. POST</vt:lpstr>
      <vt:lpstr>When to use GET?</vt:lpstr>
      <vt:lpstr>When to use POST?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Inserting values into database using forms</vt:lpstr>
      <vt:lpstr>Contd...</vt:lpstr>
      <vt:lpstr>insert.php</vt:lpstr>
      <vt:lpstr>Slide 28</vt:lpstr>
      <vt:lpstr>Checking for login after fetching values from the database</vt:lpstr>
      <vt:lpstr>Contd...</vt:lpstr>
      <vt:lpstr>login.php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Form Handling</dc:title>
  <dc:creator>sameer</dc:creator>
  <cp:lastModifiedBy>Administrator</cp:lastModifiedBy>
  <cp:revision>65</cp:revision>
  <dcterms:created xsi:type="dcterms:W3CDTF">2019-11-17T13:41:40Z</dcterms:created>
  <dcterms:modified xsi:type="dcterms:W3CDTF">2020-11-07T07:02:37Z</dcterms:modified>
</cp:coreProperties>
</file>