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Review Sentiment Analysis: Key Insights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Summarizing Sentiment Trends and Verified Trips Impact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574503" y="4303165"/>
            <a:ext cx="2783307" cy="533530"/>
          </a:xfrm>
        </p:spPr>
        <p:txBody>
          <a:bodyPr>
            <a:noAutofit/>
          </a:bodyPr>
          <a:lstStyle/>
          <a:p>
            <a:endParaRPr lang="en-GB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E02A6F7-C96A-4C28-3151-74F53A99E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701" y="522995"/>
            <a:ext cx="62369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 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951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very-positive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887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very-negative reviews dominate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2,250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with neutral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	and positive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minimal.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 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trips (1,898)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outnumber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non-verified (352),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stronger very-positive sentiment.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Extreme sentiments highlight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(very-positive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areas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 (very-negative).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Leverage positive feedback; address 	negative concerns.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DC2570-C732-0285-559A-C6346006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7780"/>
            <a:ext cx="5899175" cy="31302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71E37C-229D-5657-F603-7D3404D25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17130"/>
            <a:ext cx="4732421" cy="4140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D7A02F-A86A-71C3-62E7-D35300701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96" y="220443"/>
            <a:ext cx="5510779" cy="35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Review Sentiment Analysis: Key Insights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Manas Ranjan Biswal</cp:lastModifiedBy>
  <cp:revision>6</cp:revision>
  <dcterms:created xsi:type="dcterms:W3CDTF">2022-12-06T11:13:27Z</dcterms:created>
  <dcterms:modified xsi:type="dcterms:W3CDTF">2025-04-15T15:38:47Z</dcterms:modified>
</cp:coreProperties>
</file>