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Random Forest Model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Prepared by: Manas Ranjan Biswal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43A6-1493-FB42-2190-DBA653563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325688"/>
            <a:ext cx="9673390" cy="1366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 Performance and Feature Importance Summary</a:t>
            </a:r>
          </a:p>
          <a:p>
            <a:pPr marL="0" indent="0">
              <a:buNone/>
            </a:pPr>
            <a:r>
              <a:rPr lang="en-US" sz="2000" dirty="0"/>
              <a:t>The model achieves strong, balanced performance across all metrics, indicating robust generalization.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F0337A-A646-BFC0-3577-34FBC1FBC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71227"/>
              </p:ext>
            </p:extLst>
          </p:nvPr>
        </p:nvGraphicFramePr>
        <p:xfrm>
          <a:off x="7956884" y="1185706"/>
          <a:ext cx="3826042" cy="1831617"/>
        </p:xfrm>
        <a:graphic>
          <a:graphicData uri="http://schemas.openxmlformats.org/drawingml/2006/table">
            <a:tbl>
              <a:tblPr/>
              <a:tblGrid>
                <a:gridCol w="226322">
                  <a:extLst>
                    <a:ext uri="{9D8B030D-6E8A-4147-A177-3AD203B41FA5}">
                      <a16:colId xmlns:a16="http://schemas.microsoft.com/office/drawing/2014/main" val="4112344513"/>
                    </a:ext>
                  </a:extLst>
                </a:gridCol>
                <a:gridCol w="1161270">
                  <a:extLst>
                    <a:ext uri="{9D8B030D-6E8A-4147-A177-3AD203B41FA5}">
                      <a16:colId xmlns:a16="http://schemas.microsoft.com/office/drawing/2014/main" val="3343034646"/>
                    </a:ext>
                  </a:extLst>
                </a:gridCol>
                <a:gridCol w="1219225">
                  <a:extLst>
                    <a:ext uri="{9D8B030D-6E8A-4147-A177-3AD203B41FA5}">
                      <a16:colId xmlns:a16="http://schemas.microsoft.com/office/drawing/2014/main" val="117424188"/>
                    </a:ext>
                  </a:extLst>
                </a:gridCol>
                <a:gridCol w="1219225">
                  <a:extLst>
                    <a:ext uri="{9D8B030D-6E8A-4147-A177-3AD203B41FA5}">
                      <a16:colId xmlns:a16="http://schemas.microsoft.com/office/drawing/2014/main" val="95301189"/>
                    </a:ext>
                  </a:extLst>
                </a:gridCol>
              </a:tblGrid>
              <a:tr h="42180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0.726806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±</a:t>
                      </a:r>
                      <a:r>
                        <a:rPr lang="en-IN" dirty="0">
                          <a:effectLst/>
                        </a:rPr>
                        <a:t>0.006241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65786"/>
                  </a:ext>
                </a:extLst>
              </a:tr>
              <a:tr h="42180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0.305994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±</a:t>
                      </a:r>
                      <a:r>
                        <a:rPr lang="en-IN" dirty="0">
                          <a:effectLst/>
                        </a:rPr>
                        <a:t>0.005376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89360"/>
                  </a:ext>
                </a:extLst>
              </a:tr>
              <a:tr h="56619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0.662978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±</a:t>
                      </a:r>
                      <a:r>
                        <a:rPr lang="en-IN" dirty="0">
                          <a:effectLst/>
                        </a:rPr>
                        <a:t>0.008247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25806"/>
                  </a:ext>
                </a:extLst>
              </a:tr>
              <a:tr h="421807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>
                          <a:effectLst/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0.418678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±</a:t>
                      </a:r>
                      <a:r>
                        <a:rPr lang="en-IN" dirty="0">
                          <a:effectLst/>
                        </a:rPr>
                        <a:t>0.005026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5317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D45F3D9-08C7-C598-1437-C7A963E7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22" y="3429000"/>
            <a:ext cx="4466128" cy="33495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1C91FF-9B1C-DDD1-04DB-BB57939F9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58736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Random Forest Model Performance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Manas Ranjan Biswal</cp:lastModifiedBy>
  <cp:revision>7</cp:revision>
  <dcterms:created xsi:type="dcterms:W3CDTF">2022-12-06T11:13:27Z</dcterms:created>
  <dcterms:modified xsi:type="dcterms:W3CDTF">2025-04-18T21:09:56Z</dcterms:modified>
</cp:coreProperties>
</file>