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 id="2147483677" r:id="rId2"/>
  </p:sldMasterIdLst>
  <p:notesMasterIdLst>
    <p:notesMasterId r:id="rId14"/>
  </p:notesMasterIdLst>
  <p:sldIdLst>
    <p:sldId id="256" r:id="rId3"/>
    <p:sldId id="257" r:id="rId4"/>
    <p:sldId id="258" r:id="rId5"/>
    <p:sldId id="259" r:id="rId6"/>
    <p:sldId id="263" r:id="rId7"/>
    <p:sldId id="265" r:id="rId8"/>
    <p:sldId id="266" r:id="rId9"/>
    <p:sldId id="267" r:id="rId10"/>
    <p:sldId id="260" r:id="rId11"/>
    <p:sldId id="261" r:id="rId12"/>
    <p:sldId id="262" r:id="rId13"/>
  </p:sldIdLst>
  <p:sldSz cx="9144000" cy="5143500" type="screen16x9"/>
  <p:notesSz cx="6858000" cy="9144000"/>
  <p:embeddedFontLst>
    <p:embeddedFont>
      <p:font typeface="Montserrat Medium" panose="020B0604020202020204" charset="0"/>
      <p:regular r:id="rId15"/>
      <p:bold r:id="rId16"/>
      <p:italic r:id="rId17"/>
      <p:boldItalic r:id="rId18"/>
    </p:embeddedFont>
    <p:embeddedFont>
      <p:font typeface="Poppins" panose="020B0604020202020204" charset="0"/>
      <p:regular r:id="rId19"/>
      <p:bold r:id="rId20"/>
      <p:italic r:id="rId21"/>
      <p:boldItalic r:id="rId22"/>
    </p:embeddedFont>
    <p:embeddedFont>
      <p:font typeface="Work Sans"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94660"/>
  </p:normalViewPr>
  <p:slideViewPr>
    <p:cSldViewPr snapToGrid="0">
      <p:cViewPr varScale="1">
        <p:scale>
          <a:sx n="110" d="100"/>
          <a:sy n="110" d="100"/>
        </p:scale>
        <p:origin x="101"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0021268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122766a72d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2122766a72d_0_2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248955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122766a72d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g2122766a72d_0_4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31891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122766a72d_0_2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g2122766a72d_0_2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720079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122766a72d_0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g2122766a72d_0_4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39750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122766a72d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g2122766a72d_0_2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75111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122766a72d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2122766a72d_0_4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02032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122766a72d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2122766a72d_0_4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52940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122766a72d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2122766a72d_0_4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56599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122766a72d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2122766a72d_0_4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65632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122766a72d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2122766a72d_0_4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98433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122766a72d_0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g2122766a72d_0_4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06200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522D6D"/>
        </a:solid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533400" y="550550"/>
            <a:ext cx="6471000" cy="845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FFFFFF"/>
              </a:buClr>
              <a:buSzPts val="2800"/>
              <a:buFont typeface="Work Sans"/>
              <a:buNone/>
              <a:defRPr>
                <a:solidFill>
                  <a:srgbClr val="FFFFFF"/>
                </a:solidFill>
                <a:latin typeface="Work Sans"/>
                <a:ea typeface="Work Sans"/>
                <a:cs typeface="Work Sans"/>
                <a:sym typeface="Work Sans"/>
              </a:defRPr>
            </a:lvl1pPr>
            <a:lvl2pPr lvl="1" algn="l" rtl="0">
              <a:lnSpc>
                <a:spcPct val="100000"/>
              </a:lnSpc>
              <a:spcBef>
                <a:spcPts val="0"/>
              </a:spcBef>
              <a:spcAft>
                <a:spcPts val="0"/>
              </a:spcAft>
              <a:buSzPts val="2800"/>
              <a:buFont typeface="Work Sans"/>
              <a:buNone/>
              <a:defRPr>
                <a:latin typeface="Work Sans"/>
                <a:ea typeface="Work Sans"/>
                <a:cs typeface="Work Sans"/>
                <a:sym typeface="Work Sans"/>
              </a:defRPr>
            </a:lvl2pPr>
            <a:lvl3pPr lvl="2" algn="l" rtl="0">
              <a:lnSpc>
                <a:spcPct val="100000"/>
              </a:lnSpc>
              <a:spcBef>
                <a:spcPts val="0"/>
              </a:spcBef>
              <a:spcAft>
                <a:spcPts val="0"/>
              </a:spcAft>
              <a:buSzPts val="2800"/>
              <a:buFont typeface="Work Sans"/>
              <a:buNone/>
              <a:defRPr>
                <a:latin typeface="Work Sans"/>
                <a:ea typeface="Work Sans"/>
                <a:cs typeface="Work Sans"/>
                <a:sym typeface="Work Sans"/>
              </a:defRPr>
            </a:lvl3pPr>
            <a:lvl4pPr lvl="3" algn="l" rtl="0">
              <a:lnSpc>
                <a:spcPct val="100000"/>
              </a:lnSpc>
              <a:spcBef>
                <a:spcPts val="0"/>
              </a:spcBef>
              <a:spcAft>
                <a:spcPts val="0"/>
              </a:spcAft>
              <a:buSzPts val="2800"/>
              <a:buFont typeface="Work Sans"/>
              <a:buNone/>
              <a:defRPr>
                <a:latin typeface="Work Sans"/>
                <a:ea typeface="Work Sans"/>
                <a:cs typeface="Work Sans"/>
                <a:sym typeface="Work Sans"/>
              </a:defRPr>
            </a:lvl4pPr>
            <a:lvl5pPr lvl="4" algn="l" rtl="0">
              <a:lnSpc>
                <a:spcPct val="100000"/>
              </a:lnSpc>
              <a:spcBef>
                <a:spcPts val="0"/>
              </a:spcBef>
              <a:spcAft>
                <a:spcPts val="0"/>
              </a:spcAft>
              <a:buSzPts val="2800"/>
              <a:buFont typeface="Work Sans"/>
              <a:buNone/>
              <a:defRPr>
                <a:latin typeface="Work Sans"/>
                <a:ea typeface="Work Sans"/>
                <a:cs typeface="Work Sans"/>
                <a:sym typeface="Work Sans"/>
              </a:defRPr>
            </a:lvl5pPr>
            <a:lvl6pPr lvl="5" algn="l" rtl="0">
              <a:lnSpc>
                <a:spcPct val="100000"/>
              </a:lnSpc>
              <a:spcBef>
                <a:spcPts val="0"/>
              </a:spcBef>
              <a:spcAft>
                <a:spcPts val="0"/>
              </a:spcAft>
              <a:buSzPts val="2800"/>
              <a:buFont typeface="Work Sans"/>
              <a:buNone/>
              <a:defRPr>
                <a:latin typeface="Work Sans"/>
                <a:ea typeface="Work Sans"/>
                <a:cs typeface="Work Sans"/>
                <a:sym typeface="Work Sans"/>
              </a:defRPr>
            </a:lvl6pPr>
            <a:lvl7pPr lvl="6" algn="l" rtl="0">
              <a:lnSpc>
                <a:spcPct val="100000"/>
              </a:lnSpc>
              <a:spcBef>
                <a:spcPts val="0"/>
              </a:spcBef>
              <a:spcAft>
                <a:spcPts val="0"/>
              </a:spcAft>
              <a:buSzPts val="2800"/>
              <a:buFont typeface="Work Sans"/>
              <a:buNone/>
              <a:defRPr>
                <a:latin typeface="Work Sans"/>
                <a:ea typeface="Work Sans"/>
                <a:cs typeface="Work Sans"/>
                <a:sym typeface="Work Sans"/>
              </a:defRPr>
            </a:lvl7pPr>
            <a:lvl8pPr lvl="7" algn="l" rtl="0">
              <a:lnSpc>
                <a:spcPct val="100000"/>
              </a:lnSpc>
              <a:spcBef>
                <a:spcPts val="0"/>
              </a:spcBef>
              <a:spcAft>
                <a:spcPts val="0"/>
              </a:spcAft>
              <a:buSzPts val="2800"/>
              <a:buFont typeface="Work Sans"/>
              <a:buNone/>
              <a:defRPr>
                <a:latin typeface="Work Sans"/>
                <a:ea typeface="Work Sans"/>
                <a:cs typeface="Work Sans"/>
                <a:sym typeface="Work Sans"/>
              </a:defRPr>
            </a:lvl8pPr>
            <a:lvl9pPr lvl="8" algn="l" rtl="0">
              <a:lnSpc>
                <a:spcPct val="100000"/>
              </a:lnSpc>
              <a:spcBef>
                <a:spcPts val="0"/>
              </a:spcBef>
              <a:spcAft>
                <a:spcPts val="0"/>
              </a:spcAft>
              <a:buSzPts val="2800"/>
              <a:buFont typeface="Work Sans"/>
              <a:buNone/>
              <a:defRPr>
                <a:latin typeface="Work Sans"/>
                <a:ea typeface="Work Sans"/>
                <a:cs typeface="Work Sans"/>
                <a:sym typeface="Work Sans"/>
              </a:defRPr>
            </a:lvl9pPr>
          </a:lstStyle>
          <a:p>
            <a:endParaRPr/>
          </a:p>
        </p:txBody>
      </p:sp>
      <p:sp>
        <p:nvSpPr>
          <p:cNvPr id="56" name="Google Shape;56;p14"/>
          <p:cNvSpPr txBox="1">
            <a:spLocks noGrp="1"/>
          </p:cNvSpPr>
          <p:nvPr>
            <p:ph type="subTitle" idx="1"/>
          </p:nvPr>
        </p:nvSpPr>
        <p:spPr>
          <a:xfrm>
            <a:off x="533400" y="1396325"/>
            <a:ext cx="3702300" cy="614400"/>
          </a:xfrm>
          <a:prstGeom prst="rect">
            <a:avLst/>
          </a:prstGeom>
          <a:noFill/>
          <a:ln>
            <a:noFill/>
          </a:ln>
        </p:spPr>
        <p:txBody>
          <a:bodyPr spcFirstLastPara="1" wrap="square" lIns="91425" tIns="91425" rIns="91425" bIns="91425" anchor="t" anchorCtr="0">
            <a:noAutofit/>
          </a:bodyPr>
          <a:lstStyle>
            <a:lvl1pPr lvl="0" algn="l" rtl="0">
              <a:lnSpc>
                <a:spcPct val="115000"/>
              </a:lnSpc>
              <a:spcBef>
                <a:spcPts val="0"/>
              </a:spcBef>
              <a:spcAft>
                <a:spcPts val="0"/>
              </a:spcAft>
              <a:buClr>
                <a:srgbClr val="EC684A"/>
              </a:buClr>
              <a:buSzPts val="1400"/>
              <a:buFont typeface="Poppins"/>
              <a:buNone/>
              <a:defRPr>
                <a:solidFill>
                  <a:srgbClr val="EC684A"/>
                </a:solidFill>
                <a:latin typeface="Poppins"/>
                <a:ea typeface="Poppins"/>
                <a:cs typeface="Poppins"/>
                <a:sym typeface="Poppins"/>
              </a:defRPr>
            </a:lvl1pPr>
            <a:lvl2pPr lvl="1" algn="l" rtl="0">
              <a:lnSpc>
                <a:spcPct val="115000"/>
              </a:lnSpc>
              <a:spcBef>
                <a:spcPts val="0"/>
              </a:spcBef>
              <a:spcAft>
                <a:spcPts val="0"/>
              </a:spcAft>
              <a:buSzPts val="1400"/>
              <a:buFont typeface="Poppins"/>
              <a:buNone/>
              <a:defRPr>
                <a:latin typeface="Poppins"/>
                <a:ea typeface="Poppins"/>
                <a:cs typeface="Poppins"/>
                <a:sym typeface="Poppins"/>
              </a:defRPr>
            </a:lvl2pPr>
            <a:lvl3pPr lvl="2" algn="l" rtl="0">
              <a:lnSpc>
                <a:spcPct val="115000"/>
              </a:lnSpc>
              <a:spcBef>
                <a:spcPts val="0"/>
              </a:spcBef>
              <a:spcAft>
                <a:spcPts val="0"/>
              </a:spcAft>
              <a:buSzPts val="1400"/>
              <a:buFont typeface="Poppins"/>
              <a:buNone/>
              <a:defRPr>
                <a:latin typeface="Poppins"/>
                <a:ea typeface="Poppins"/>
                <a:cs typeface="Poppins"/>
                <a:sym typeface="Poppins"/>
              </a:defRPr>
            </a:lvl3pPr>
            <a:lvl4pPr lvl="3" algn="l" rtl="0">
              <a:lnSpc>
                <a:spcPct val="115000"/>
              </a:lnSpc>
              <a:spcBef>
                <a:spcPts val="0"/>
              </a:spcBef>
              <a:spcAft>
                <a:spcPts val="0"/>
              </a:spcAft>
              <a:buSzPts val="1400"/>
              <a:buFont typeface="Poppins"/>
              <a:buNone/>
              <a:defRPr>
                <a:latin typeface="Poppins"/>
                <a:ea typeface="Poppins"/>
                <a:cs typeface="Poppins"/>
                <a:sym typeface="Poppins"/>
              </a:defRPr>
            </a:lvl4pPr>
            <a:lvl5pPr lvl="4" algn="l" rtl="0">
              <a:lnSpc>
                <a:spcPct val="115000"/>
              </a:lnSpc>
              <a:spcBef>
                <a:spcPts val="0"/>
              </a:spcBef>
              <a:spcAft>
                <a:spcPts val="0"/>
              </a:spcAft>
              <a:buSzPts val="1400"/>
              <a:buFont typeface="Poppins"/>
              <a:buNone/>
              <a:defRPr>
                <a:latin typeface="Poppins"/>
                <a:ea typeface="Poppins"/>
                <a:cs typeface="Poppins"/>
                <a:sym typeface="Poppins"/>
              </a:defRPr>
            </a:lvl5pPr>
            <a:lvl6pPr lvl="5" algn="l" rtl="0">
              <a:lnSpc>
                <a:spcPct val="115000"/>
              </a:lnSpc>
              <a:spcBef>
                <a:spcPts val="0"/>
              </a:spcBef>
              <a:spcAft>
                <a:spcPts val="0"/>
              </a:spcAft>
              <a:buSzPts val="1400"/>
              <a:buFont typeface="Poppins"/>
              <a:buNone/>
              <a:defRPr>
                <a:latin typeface="Poppins"/>
                <a:ea typeface="Poppins"/>
                <a:cs typeface="Poppins"/>
                <a:sym typeface="Poppins"/>
              </a:defRPr>
            </a:lvl6pPr>
            <a:lvl7pPr lvl="6" algn="l" rtl="0">
              <a:lnSpc>
                <a:spcPct val="115000"/>
              </a:lnSpc>
              <a:spcBef>
                <a:spcPts val="0"/>
              </a:spcBef>
              <a:spcAft>
                <a:spcPts val="0"/>
              </a:spcAft>
              <a:buSzPts val="1400"/>
              <a:buFont typeface="Poppins"/>
              <a:buNone/>
              <a:defRPr>
                <a:latin typeface="Poppins"/>
                <a:ea typeface="Poppins"/>
                <a:cs typeface="Poppins"/>
                <a:sym typeface="Poppins"/>
              </a:defRPr>
            </a:lvl7pPr>
            <a:lvl8pPr lvl="7" algn="l" rtl="0">
              <a:lnSpc>
                <a:spcPct val="115000"/>
              </a:lnSpc>
              <a:spcBef>
                <a:spcPts val="0"/>
              </a:spcBef>
              <a:spcAft>
                <a:spcPts val="0"/>
              </a:spcAft>
              <a:buSzPts val="1400"/>
              <a:buFont typeface="Poppins"/>
              <a:buNone/>
              <a:defRPr>
                <a:latin typeface="Poppins"/>
                <a:ea typeface="Poppins"/>
                <a:cs typeface="Poppins"/>
                <a:sym typeface="Poppins"/>
              </a:defRPr>
            </a:lvl8pPr>
            <a:lvl9pPr lvl="8" algn="l" rtl="0">
              <a:lnSpc>
                <a:spcPct val="115000"/>
              </a:lnSpc>
              <a:spcBef>
                <a:spcPts val="0"/>
              </a:spcBef>
              <a:spcAft>
                <a:spcPts val="0"/>
              </a:spcAft>
              <a:buSzPts val="1400"/>
              <a:buFont typeface="Poppins"/>
              <a:buNone/>
              <a:defRPr>
                <a:latin typeface="Poppins"/>
                <a:ea typeface="Poppins"/>
                <a:cs typeface="Poppins"/>
                <a:sym typeface="Poppins"/>
              </a:defRPr>
            </a:lvl9pPr>
          </a:lstStyle>
          <a:p>
            <a:endParaRPr/>
          </a:p>
        </p:txBody>
      </p:sp>
      <p:sp>
        <p:nvSpPr>
          <p:cNvPr id="57" name="Google Shape;57;p14"/>
          <p:cNvSpPr/>
          <p:nvPr/>
        </p:nvSpPr>
        <p:spPr>
          <a:xfrm>
            <a:off x="5867775" y="1450950"/>
            <a:ext cx="2752800" cy="2752800"/>
          </a:xfrm>
          <a:prstGeom prst="ellipse">
            <a:avLst/>
          </a:prstGeom>
          <a:solidFill>
            <a:srgbClr val="EA705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rgbClr val="FFFFFF"/>
              </a:solidFill>
              <a:latin typeface="Arial"/>
              <a:ea typeface="Arial"/>
              <a:cs typeface="Arial"/>
              <a:sym typeface="Arial"/>
            </a:endParaRPr>
          </a:p>
        </p:txBody>
      </p:sp>
      <p:pic>
        <p:nvPicPr>
          <p:cNvPr id="58" name="Google Shape;58;p14"/>
          <p:cNvPicPr preferRelativeResize="0"/>
          <p:nvPr/>
        </p:nvPicPr>
        <p:blipFill rotWithShape="1">
          <a:blip r:embed="rId2">
            <a:alphaModFix/>
          </a:blip>
          <a:srcRect/>
          <a:stretch/>
        </p:blipFill>
        <p:spPr>
          <a:xfrm>
            <a:off x="656275" y="4205899"/>
            <a:ext cx="1148974" cy="45277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638325"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522D6D"/>
              </a:buClr>
              <a:buSzPts val="2500"/>
              <a:buFont typeface="Work Sans"/>
              <a:buNone/>
              <a:defRPr sz="2500">
                <a:solidFill>
                  <a:srgbClr val="522D6D"/>
                </a:solidFill>
                <a:latin typeface="Work Sans"/>
                <a:ea typeface="Work Sans"/>
                <a:cs typeface="Work Sans"/>
                <a:sym typeface="Work Sans"/>
              </a:defRPr>
            </a:lvl1pPr>
            <a:lvl2pPr lvl="1"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2pPr>
            <a:lvl3pPr lvl="2"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3pPr>
            <a:lvl4pPr lvl="3"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4pPr>
            <a:lvl5pPr lvl="4"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5pPr>
            <a:lvl6pPr lvl="5"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6pPr>
            <a:lvl7pPr lvl="6"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7pPr>
            <a:lvl8pPr lvl="7"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8pPr>
            <a:lvl9pPr lvl="8"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9pPr>
          </a:lstStyle>
          <a:p>
            <a:endParaRPr/>
          </a:p>
        </p:txBody>
      </p:sp>
      <p:sp>
        <p:nvSpPr>
          <p:cNvPr id="61" name="Google Shape;61;p15"/>
          <p:cNvSpPr txBox="1">
            <a:spLocks noGrp="1"/>
          </p:cNvSpPr>
          <p:nvPr>
            <p:ph type="body" idx="1"/>
          </p:nvPr>
        </p:nvSpPr>
        <p:spPr>
          <a:xfrm>
            <a:off x="638325" y="1132275"/>
            <a:ext cx="7488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62" name="Google Shape;62;p15"/>
          <p:cNvSpPr/>
          <p:nvPr/>
        </p:nvSpPr>
        <p:spPr>
          <a:xfrm>
            <a:off x="0" y="4532100"/>
            <a:ext cx="9144000" cy="646200"/>
          </a:xfrm>
          <a:prstGeom prst="rect">
            <a:avLst/>
          </a:prstGeom>
          <a:solidFill>
            <a:srgbClr val="522D6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5"/>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9pPr>
          </a:lstStyle>
          <a:p>
            <a:pPr marL="0" lvl="0" indent="0" algn="r" rtl="0">
              <a:spcBef>
                <a:spcPts val="0"/>
              </a:spcBef>
              <a:spcAft>
                <a:spcPts val="0"/>
              </a:spcAft>
              <a:buNone/>
            </a:pPr>
            <a:r>
              <a:rPr lang="en"/>
              <a:t>IoT</a:t>
            </a:r>
            <a:r>
              <a:rPr lang="en" b="0" i="0" u="none" strike="noStrike" cap="none"/>
              <a:t>  |  </a:t>
            </a:r>
            <a:fld id="{00000000-1234-1234-1234-123412341234}" type="slidenum">
              <a:rPr lang="en" b="0" i="0" u="none" strike="noStrike" cap="none"/>
              <a:t>‹#›</a:t>
            </a:fld>
            <a:endParaRPr b="0" i="0" u="none" strike="noStrike" cap="none"/>
          </a:p>
        </p:txBody>
      </p:sp>
      <p:pic>
        <p:nvPicPr>
          <p:cNvPr id="64" name="Google Shape;64;p15"/>
          <p:cNvPicPr preferRelativeResize="0"/>
          <p:nvPr/>
        </p:nvPicPr>
        <p:blipFill rotWithShape="1">
          <a:blip r:embed="rId2">
            <a:alphaModFix/>
          </a:blip>
          <a:srcRect/>
          <a:stretch/>
        </p:blipFill>
        <p:spPr>
          <a:xfrm>
            <a:off x="638325" y="4703625"/>
            <a:ext cx="799874" cy="315199"/>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eedback">
  <p:cSld name="TITLE_AND_BODY_1_2_1_1_1_1_1">
    <p:spTree>
      <p:nvGrpSpPr>
        <p:cNvPr id="1" name="Shape 65"/>
        <p:cNvGrpSpPr/>
        <p:nvPr/>
      </p:nvGrpSpPr>
      <p:grpSpPr>
        <a:xfrm>
          <a:off x="0" y="0"/>
          <a:ext cx="0" cy="0"/>
          <a:chOff x="0" y="0"/>
          <a:chExt cx="0" cy="0"/>
        </a:xfrm>
      </p:grpSpPr>
      <p:sp>
        <p:nvSpPr>
          <p:cNvPr id="66" name="Google Shape;66;p16"/>
          <p:cNvSpPr/>
          <p:nvPr/>
        </p:nvSpPr>
        <p:spPr>
          <a:xfrm>
            <a:off x="0" y="4532100"/>
            <a:ext cx="9144000" cy="646200"/>
          </a:xfrm>
          <a:prstGeom prst="rect">
            <a:avLst/>
          </a:prstGeom>
          <a:solidFill>
            <a:srgbClr val="522D6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7" name="Google Shape;67;p16"/>
          <p:cNvPicPr preferRelativeResize="0"/>
          <p:nvPr/>
        </p:nvPicPr>
        <p:blipFill rotWithShape="1">
          <a:blip r:embed="rId2">
            <a:alphaModFix/>
          </a:blip>
          <a:srcRect/>
          <a:stretch/>
        </p:blipFill>
        <p:spPr>
          <a:xfrm>
            <a:off x="638325" y="4703625"/>
            <a:ext cx="799874" cy="315199"/>
          </a:xfrm>
          <a:prstGeom prst="rect">
            <a:avLst/>
          </a:prstGeom>
          <a:noFill/>
          <a:ln>
            <a:noFill/>
          </a:ln>
        </p:spPr>
      </p:pic>
      <p:sp>
        <p:nvSpPr>
          <p:cNvPr id="68" name="Google Shape;68;p16"/>
          <p:cNvSpPr txBox="1">
            <a:spLocks noGrp="1"/>
          </p:cNvSpPr>
          <p:nvPr>
            <p:ph type="body" idx="1"/>
          </p:nvPr>
        </p:nvSpPr>
        <p:spPr>
          <a:xfrm>
            <a:off x="638325" y="1663025"/>
            <a:ext cx="4329300" cy="14874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69" name="Google Shape;69;p16"/>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9pPr>
          </a:lstStyle>
          <a:p>
            <a:pPr marL="0" lvl="0" indent="0" algn="r" rtl="0">
              <a:spcBef>
                <a:spcPts val="0"/>
              </a:spcBef>
              <a:spcAft>
                <a:spcPts val="0"/>
              </a:spcAft>
              <a:buNone/>
            </a:pPr>
            <a:r>
              <a:rPr lang="en"/>
              <a:t>IoT</a:t>
            </a:r>
            <a:r>
              <a:rPr lang="en" b="0" i="0" u="none" strike="noStrike" cap="none"/>
              <a:t>  |  </a:t>
            </a:r>
            <a:fld id="{00000000-1234-1234-1234-123412341234}" type="slidenum">
              <a:rPr lang="en" b="0" i="0" u="none" strike="noStrike" cap="none"/>
              <a:t>‹#›</a:t>
            </a:fld>
            <a:endParaRPr b="0" i="0" u="none" strike="noStrike" cap="none"/>
          </a:p>
        </p:txBody>
      </p:sp>
      <p:sp>
        <p:nvSpPr>
          <p:cNvPr id="70" name="Google Shape;70;p16"/>
          <p:cNvSpPr txBox="1"/>
          <p:nvPr/>
        </p:nvSpPr>
        <p:spPr>
          <a:xfrm>
            <a:off x="630125" y="445025"/>
            <a:ext cx="3912600" cy="5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500"/>
              <a:buFont typeface="Arial"/>
              <a:buNone/>
            </a:pPr>
            <a:r>
              <a:rPr lang="en" sz="2500" b="0" i="0" u="none" strike="noStrike" cap="none">
                <a:solidFill>
                  <a:srgbClr val="522D6D"/>
                </a:solidFill>
                <a:latin typeface="Work Sans"/>
                <a:ea typeface="Work Sans"/>
                <a:cs typeface="Work Sans"/>
                <a:sym typeface="Work Sans"/>
              </a:rPr>
              <a:t>Feedback</a:t>
            </a:r>
            <a:endParaRPr sz="2500" b="0" i="0" u="none" strike="noStrike" cap="none">
              <a:solidFill>
                <a:srgbClr val="522D6D"/>
              </a:solidFill>
              <a:latin typeface="Work Sans"/>
              <a:ea typeface="Work Sans"/>
              <a:cs typeface="Work Sans"/>
              <a:sym typeface="Work Sans"/>
            </a:endParaRPr>
          </a:p>
        </p:txBody>
      </p:sp>
      <p:pic>
        <p:nvPicPr>
          <p:cNvPr id="71" name="Google Shape;71;p16"/>
          <p:cNvPicPr preferRelativeResize="0"/>
          <p:nvPr/>
        </p:nvPicPr>
        <p:blipFill rotWithShape="1">
          <a:blip r:embed="rId3">
            <a:alphaModFix/>
          </a:blip>
          <a:srcRect/>
          <a:stretch/>
        </p:blipFill>
        <p:spPr>
          <a:xfrm>
            <a:off x="5134575" y="899250"/>
            <a:ext cx="3561452" cy="3123226"/>
          </a:xfrm>
          <a:prstGeom prst="rect">
            <a:avLst/>
          </a:prstGeom>
          <a:noFill/>
          <a:ln>
            <a:noFill/>
          </a:ln>
        </p:spPr>
      </p:pic>
      <p:sp>
        <p:nvSpPr>
          <p:cNvPr id="72" name="Google Shape;72;p16"/>
          <p:cNvSpPr txBox="1"/>
          <p:nvPr/>
        </p:nvSpPr>
        <p:spPr>
          <a:xfrm>
            <a:off x="637450" y="1098725"/>
            <a:ext cx="3912600" cy="5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dirty="0">
                <a:solidFill>
                  <a:srgbClr val="EC684A"/>
                </a:solidFill>
                <a:latin typeface="Work Sans"/>
                <a:ea typeface="Work Sans"/>
                <a:cs typeface="Work Sans"/>
                <a:sym typeface="Work Sans"/>
              </a:rPr>
              <a:t>Link:</a:t>
            </a:r>
            <a:endParaRPr sz="1800" b="0" i="0" u="none" strike="noStrike" cap="none" dirty="0">
              <a:solidFill>
                <a:srgbClr val="EC684A"/>
              </a:solidFill>
              <a:latin typeface="Work Sans"/>
              <a:ea typeface="Work Sans"/>
              <a:cs typeface="Work Sans"/>
              <a:sym typeface="Work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1">
  <p:cSld name="TITLE_1">
    <p:bg>
      <p:bgPr>
        <a:solidFill>
          <a:srgbClr val="522D6D"/>
        </a:solidFill>
        <a:effectLst/>
      </p:bgPr>
    </p:bg>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533400" y="1965300"/>
            <a:ext cx="6471000" cy="12129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FFFFFF"/>
              </a:buClr>
              <a:buSzPts val="2800"/>
              <a:buFont typeface="Work Sans"/>
              <a:buNone/>
              <a:defRPr>
                <a:solidFill>
                  <a:srgbClr val="FFFFFF"/>
                </a:solidFill>
                <a:latin typeface="Work Sans"/>
                <a:ea typeface="Work Sans"/>
                <a:cs typeface="Work Sans"/>
                <a:sym typeface="Work Sans"/>
              </a:defRPr>
            </a:lvl1pPr>
            <a:lvl2pPr lvl="1" algn="l" rtl="0">
              <a:lnSpc>
                <a:spcPct val="100000"/>
              </a:lnSpc>
              <a:spcBef>
                <a:spcPts val="0"/>
              </a:spcBef>
              <a:spcAft>
                <a:spcPts val="0"/>
              </a:spcAft>
              <a:buSzPts val="2800"/>
              <a:buFont typeface="Work Sans"/>
              <a:buNone/>
              <a:defRPr>
                <a:latin typeface="Work Sans"/>
                <a:ea typeface="Work Sans"/>
                <a:cs typeface="Work Sans"/>
                <a:sym typeface="Work Sans"/>
              </a:defRPr>
            </a:lvl2pPr>
            <a:lvl3pPr lvl="2" algn="l" rtl="0">
              <a:lnSpc>
                <a:spcPct val="100000"/>
              </a:lnSpc>
              <a:spcBef>
                <a:spcPts val="0"/>
              </a:spcBef>
              <a:spcAft>
                <a:spcPts val="0"/>
              </a:spcAft>
              <a:buSzPts val="2800"/>
              <a:buFont typeface="Work Sans"/>
              <a:buNone/>
              <a:defRPr>
                <a:latin typeface="Work Sans"/>
                <a:ea typeface="Work Sans"/>
                <a:cs typeface="Work Sans"/>
                <a:sym typeface="Work Sans"/>
              </a:defRPr>
            </a:lvl3pPr>
            <a:lvl4pPr lvl="3" algn="l" rtl="0">
              <a:lnSpc>
                <a:spcPct val="100000"/>
              </a:lnSpc>
              <a:spcBef>
                <a:spcPts val="0"/>
              </a:spcBef>
              <a:spcAft>
                <a:spcPts val="0"/>
              </a:spcAft>
              <a:buSzPts val="2800"/>
              <a:buFont typeface="Work Sans"/>
              <a:buNone/>
              <a:defRPr>
                <a:latin typeface="Work Sans"/>
                <a:ea typeface="Work Sans"/>
                <a:cs typeface="Work Sans"/>
                <a:sym typeface="Work Sans"/>
              </a:defRPr>
            </a:lvl4pPr>
            <a:lvl5pPr lvl="4" algn="l" rtl="0">
              <a:lnSpc>
                <a:spcPct val="100000"/>
              </a:lnSpc>
              <a:spcBef>
                <a:spcPts val="0"/>
              </a:spcBef>
              <a:spcAft>
                <a:spcPts val="0"/>
              </a:spcAft>
              <a:buSzPts val="2800"/>
              <a:buFont typeface="Work Sans"/>
              <a:buNone/>
              <a:defRPr>
                <a:latin typeface="Work Sans"/>
                <a:ea typeface="Work Sans"/>
                <a:cs typeface="Work Sans"/>
                <a:sym typeface="Work Sans"/>
              </a:defRPr>
            </a:lvl5pPr>
            <a:lvl6pPr lvl="5" algn="l" rtl="0">
              <a:lnSpc>
                <a:spcPct val="100000"/>
              </a:lnSpc>
              <a:spcBef>
                <a:spcPts val="0"/>
              </a:spcBef>
              <a:spcAft>
                <a:spcPts val="0"/>
              </a:spcAft>
              <a:buSzPts val="2800"/>
              <a:buFont typeface="Work Sans"/>
              <a:buNone/>
              <a:defRPr>
                <a:latin typeface="Work Sans"/>
                <a:ea typeface="Work Sans"/>
                <a:cs typeface="Work Sans"/>
                <a:sym typeface="Work Sans"/>
              </a:defRPr>
            </a:lvl6pPr>
            <a:lvl7pPr lvl="6" algn="l" rtl="0">
              <a:lnSpc>
                <a:spcPct val="100000"/>
              </a:lnSpc>
              <a:spcBef>
                <a:spcPts val="0"/>
              </a:spcBef>
              <a:spcAft>
                <a:spcPts val="0"/>
              </a:spcAft>
              <a:buSzPts val="2800"/>
              <a:buFont typeface="Work Sans"/>
              <a:buNone/>
              <a:defRPr>
                <a:latin typeface="Work Sans"/>
                <a:ea typeface="Work Sans"/>
                <a:cs typeface="Work Sans"/>
                <a:sym typeface="Work Sans"/>
              </a:defRPr>
            </a:lvl7pPr>
            <a:lvl8pPr lvl="7" algn="l" rtl="0">
              <a:lnSpc>
                <a:spcPct val="100000"/>
              </a:lnSpc>
              <a:spcBef>
                <a:spcPts val="0"/>
              </a:spcBef>
              <a:spcAft>
                <a:spcPts val="0"/>
              </a:spcAft>
              <a:buSzPts val="2800"/>
              <a:buFont typeface="Work Sans"/>
              <a:buNone/>
              <a:defRPr>
                <a:latin typeface="Work Sans"/>
                <a:ea typeface="Work Sans"/>
                <a:cs typeface="Work Sans"/>
                <a:sym typeface="Work Sans"/>
              </a:defRPr>
            </a:lvl8pPr>
            <a:lvl9pPr lvl="8" algn="l" rtl="0">
              <a:lnSpc>
                <a:spcPct val="100000"/>
              </a:lnSpc>
              <a:spcBef>
                <a:spcPts val="0"/>
              </a:spcBef>
              <a:spcAft>
                <a:spcPts val="0"/>
              </a:spcAft>
              <a:buSzPts val="2800"/>
              <a:buFont typeface="Work Sans"/>
              <a:buNone/>
              <a:defRPr>
                <a:latin typeface="Work Sans"/>
                <a:ea typeface="Work Sans"/>
                <a:cs typeface="Work Sans"/>
                <a:sym typeface="Work Sans"/>
              </a:defRPr>
            </a:lvl9pPr>
          </a:lstStyle>
          <a:p>
            <a:endParaRPr/>
          </a:p>
        </p:txBody>
      </p:sp>
      <p:pic>
        <p:nvPicPr>
          <p:cNvPr id="75" name="Google Shape;75;p17"/>
          <p:cNvPicPr preferRelativeResize="0"/>
          <p:nvPr/>
        </p:nvPicPr>
        <p:blipFill rotWithShape="1">
          <a:blip r:embed="rId2">
            <a:alphaModFix/>
          </a:blip>
          <a:srcRect/>
          <a:stretch/>
        </p:blipFill>
        <p:spPr>
          <a:xfrm>
            <a:off x="656275" y="4210449"/>
            <a:ext cx="1148974" cy="452774"/>
          </a:xfrm>
          <a:prstGeom prst="rect">
            <a:avLst/>
          </a:prstGeom>
          <a:noFill/>
          <a:ln>
            <a:noFill/>
          </a:ln>
        </p:spPr>
      </p:pic>
      <p:sp>
        <p:nvSpPr>
          <p:cNvPr id="76" name="Google Shape;76;p17"/>
          <p:cNvSpPr/>
          <p:nvPr/>
        </p:nvSpPr>
        <p:spPr>
          <a:xfrm>
            <a:off x="5867775" y="1450950"/>
            <a:ext cx="2752800" cy="2752800"/>
          </a:xfrm>
          <a:prstGeom prst="ellipse">
            <a:avLst/>
          </a:prstGeom>
          <a:solidFill>
            <a:srgbClr val="EA705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iz">
  <p:cSld name="TITLE_AND_BODY_1_2_1_1_1_1_1_1">
    <p:spTree>
      <p:nvGrpSpPr>
        <p:cNvPr id="1" name="Shape 77"/>
        <p:cNvGrpSpPr/>
        <p:nvPr/>
      </p:nvGrpSpPr>
      <p:grpSpPr>
        <a:xfrm>
          <a:off x="0" y="0"/>
          <a:ext cx="0" cy="0"/>
          <a:chOff x="0" y="0"/>
          <a:chExt cx="0" cy="0"/>
        </a:xfrm>
      </p:grpSpPr>
      <p:sp>
        <p:nvSpPr>
          <p:cNvPr id="78" name="Google Shape;78;p18"/>
          <p:cNvSpPr/>
          <p:nvPr/>
        </p:nvSpPr>
        <p:spPr>
          <a:xfrm>
            <a:off x="0" y="4532100"/>
            <a:ext cx="9144000" cy="646200"/>
          </a:xfrm>
          <a:prstGeom prst="rect">
            <a:avLst/>
          </a:prstGeom>
          <a:solidFill>
            <a:srgbClr val="522D6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9" name="Google Shape;79;p18"/>
          <p:cNvPicPr preferRelativeResize="0"/>
          <p:nvPr/>
        </p:nvPicPr>
        <p:blipFill rotWithShape="1">
          <a:blip r:embed="rId2">
            <a:alphaModFix/>
          </a:blip>
          <a:srcRect/>
          <a:stretch/>
        </p:blipFill>
        <p:spPr>
          <a:xfrm>
            <a:off x="638325" y="4703625"/>
            <a:ext cx="799874" cy="315199"/>
          </a:xfrm>
          <a:prstGeom prst="rect">
            <a:avLst/>
          </a:prstGeom>
          <a:noFill/>
          <a:ln>
            <a:noFill/>
          </a:ln>
        </p:spPr>
      </p:pic>
      <p:sp>
        <p:nvSpPr>
          <p:cNvPr id="80" name="Google Shape;80;p18"/>
          <p:cNvSpPr txBox="1">
            <a:spLocks noGrp="1"/>
          </p:cNvSpPr>
          <p:nvPr>
            <p:ph type="body" idx="1"/>
          </p:nvPr>
        </p:nvSpPr>
        <p:spPr>
          <a:xfrm>
            <a:off x="638325" y="1663025"/>
            <a:ext cx="4329300" cy="14874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81" name="Google Shape;81;p18"/>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9pPr>
          </a:lstStyle>
          <a:p>
            <a:pPr marL="0" lvl="0" indent="0" algn="r" rtl="0">
              <a:spcBef>
                <a:spcPts val="0"/>
              </a:spcBef>
              <a:spcAft>
                <a:spcPts val="0"/>
              </a:spcAft>
              <a:buNone/>
            </a:pPr>
            <a:r>
              <a:rPr lang="en"/>
              <a:t>IoT</a:t>
            </a:r>
            <a:r>
              <a:rPr lang="en" b="0" i="0" u="none" strike="noStrike" cap="none"/>
              <a:t>  |  </a:t>
            </a:r>
            <a:fld id="{00000000-1234-1234-1234-123412341234}" type="slidenum">
              <a:rPr lang="en" b="0" i="0" u="none" strike="noStrike" cap="none"/>
              <a:t>‹#›</a:t>
            </a:fld>
            <a:endParaRPr b="0" i="0" u="none" strike="noStrike" cap="none"/>
          </a:p>
        </p:txBody>
      </p:sp>
      <p:sp>
        <p:nvSpPr>
          <p:cNvPr id="82" name="Google Shape;82;p18"/>
          <p:cNvSpPr txBox="1"/>
          <p:nvPr/>
        </p:nvSpPr>
        <p:spPr>
          <a:xfrm>
            <a:off x="630125" y="445025"/>
            <a:ext cx="3912600" cy="5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500"/>
              <a:buFont typeface="Arial"/>
              <a:buNone/>
            </a:pPr>
            <a:r>
              <a:rPr lang="en" sz="2500" b="0" i="0" u="none" strike="noStrike" cap="none">
                <a:solidFill>
                  <a:srgbClr val="522D6D"/>
                </a:solidFill>
                <a:latin typeface="Work Sans"/>
                <a:ea typeface="Work Sans"/>
                <a:cs typeface="Work Sans"/>
                <a:sym typeface="Work Sans"/>
              </a:rPr>
              <a:t>Quiz</a:t>
            </a:r>
            <a:endParaRPr sz="2500" b="0" i="0" u="none" strike="noStrike" cap="none">
              <a:solidFill>
                <a:srgbClr val="522D6D"/>
              </a:solidFill>
              <a:latin typeface="Work Sans"/>
              <a:ea typeface="Work Sans"/>
              <a:cs typeface="Work Sans"/>
              <a:sym typeface="Work Sans"/>
            </a:endParaRPr>
          </a:p>
        </p:txBody>
      </p:sp>
      <p:pic>
        <p:nvPicPr>
          <p:cNvPr id="83" name="Google Shape;83;p18"/>
          <p:cNvPicPr preferRelativeResize="0"/>
          <p:nvPr/>
        </p:nvPicPr>
        <p:blipFill rotWithShape="1">
          <a:blip r:embed="rId3">
            <a:alphaModFix/>
          </a:blip>
          <a:srcRect/>
          <a:stretch/>
        </p:blipFill>
        <p:spPr>
          <a:xfrm>
            <a:off x="5268075" y="1113922"/>
            <a:ext cx="3427948" cy="2641260"/>
          </a:xfrm>
          <a:prstGeom prst="rect">
            <a:avLst/>
          </a:prstGeom>
          <a:noFill/>
          <a:ln>
            <a:noFill/>
          </a:ln>
        </p:spPr>
      </p:pic>
      <p:sp>
        <p:nvSpPr>
          <p:cNvPr id="84" name="Google Shape;84;p18"/>
          <p:cNvSpPr txBox="1"/>
          <p:nvPr/>
        </p:nvSpPr>
        <p:spPr>
          <a:xfrm>
            <a:off x="637450" y="1098725"/>
            <a:ext cx="3912600" cy="5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EC684A"/>
                </a:solidFill>
                <a:latin typeface="Work Sans"/>
                <a:ea typeface="Work Sans"/>
                <a:cs typeface="Work Sans"/>
                <a:sym typeface="Work Sans"/>
              </a:rPr>
              <a:t>Link:</a:t>
            </a:r>
            <a:endParaRPr sz="1800" b="0" i="0" u="none" strike="noStrike" cap="none">
              <a:solidFill>
                <a:srgbClr val="EC684A"/>
              </a:solidFill>
              <a:latin typeface="Work Sans"/>
              <a:ea typeface="Work Sans"/>
              <a:cs typeface="Work Sans"/>
              <a:sym typeface="Work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ody &amp;  Image Right">
  <p:cSld name="TITLE_AND_BODY_2">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638325"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522D6D"/>
              </a:buClr>
              <a:buSzPts val="2500"/>
              <a:buFont typeface="Work Sans"/>
              <a:buNone/>
              <a:defRPr sz="2500">
                <a:solidFill>
                  <a:srgbClr val="522D6D"/>
                </a:solidFill>
                <a:latin typeface="Work Sans"/>
                <a:ea typeface="Work Sans"/>
                <a:cs typeface="Work Sans"/>
                <a:sym typeface="Work Sans"/>
              </a:defRPr>
            </a:lvl1pPr>
            <a:lvl2pPr lvl="1"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2pPr>
            <a:lvl3pPr lvl="2"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3pPr>
            <a:lvl4pPr lvl="3"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4pPr>
            <a:lvl5pPr lvl="4"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5pPr>
            <a:lvl6pPr lvl="5"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6pPr>
            <a:lvl7pPr lvl="6"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7pPr>
            <a:lvl8pPr lvl="7"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8pPr>
            <a:lvl9pPr lvl="8"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9pPr>
          </a:lstStyle>
          <a:p>
            <a:endParaRPr/>
          </a:p>
        </p:txBody>
      </p:sp>
      <p:sp>
        <p:nvSpPr>
          <p:cNvPr id="87" name="Google Shape;87;p19"/>
          <p:cNvSpPr txBox="1">
            <a:spLocks noGrp="1"/>
          </p:cNvSpPr>
          <p:nvPr>
            <p:ph type="body" idx="1"/>
          </p:nvPr>
        </p:nvSpPr>
        <p:spPr>
          <a:xfrm>
            <a:off x="638325" y="1132275"/>
            <a:ext cx="3495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88" name="Google Shape;88;p19"/>
          <p:cNvSpPr/>
          <p:nvPr/>
        </p:nvSpPr>
        <p:spPr>
          <a:xfrm>
            <a:off x="0" y="4532100"/>
            <a:ext cx="9144000" cy="646200"/>
          </a:xfrm>
          <a:prstGeom prst="rect">
            <a:avLst/>
          </a:prstGeom>
          <a:solidFill>
            <a:srgbClr val="522D6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9" name="Google Shape;89;p19"/>
          <p:cNvPicPr preferRelativeResize="0"/>
          <p:nvPr/>
        </p:nvPicPr>
        <p:blipFill rotWithShape="1">
          <a:blip r:embed="rId2">
            <a:alphaModFix/>
          </a:blip>
          <a:srcRect/>
          <a:stretch/>
        </p:blipFill>
        <p:spPr>
          <a:xfrm>
            <a:off x="638325" y="4703625"/>
            <a:ext cx="799874" cy="315199"/>
          </a:xfrm>
          <a:prstGeom prst="rect">
            <a:avLst/>
          </a:prstGeom>
          <a:noFill/>
          <a:ln>
            <a:noFill/>
          </a:ln>
        </p:spPr>
      </p:pic>
      <p:sp>
        <p:nvSpPr>
          <p:cNvPr id="90" name="Google Shape;90;p19"/>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9pPr>
          </a:lstStyle>
          <a:p>
            <a:pPr marL="0" lvl="0" indent="0" algn="r" rtl="0">
              <a:spcBef>
                <a:spcPts val="0"/>
              </a:spcBef>
              <a:spcAft>
                <a:spcPts val="0"/>
              </a:spcAft>
              <a:buNone/>
            </a:pPr>
            <a:r>
              <a:rPr lang="en"/>
              <a:t>IoT</a:t>
            </a:r>
            <a:r>
              <a:rPr lang="en" b="0" i="0" u="none" strike="noStrike" cap="none"/>
              <a:t>  |  </a:t>
            </a:r>
            <a:fld id="{00000000-1234-1234-1234-123412341234}" type="slidenum">
              <a:rPr lang="en" b="0" i="0" u="none" strike="noStrike" cap="none"/>
              <a:t>‹#›</a:t>
            </a:fld>
            <a:endParaRPr b="0" i="0" u="none" strike="noStrike" cap="non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 COLUMN">
  <p:cSld name="TITLE_AND_BODY_1_2_1_1_2_1">
    <p:spTree>
      <p:nvGrpSpPr>
        <p:cNvPr id="1" name="Shape 91"/>
        <p:cNvGrpSpPr/>
        <p:nvPr/>
      </p:nvGrpSpPr>
      <p:grpSpPr>
        <a:xfrm>
          <a:off x="0" y="0"/>
          <a:ext cx="0" cy="0"/>
          <a:chOff x="0" y="0"/>
          <a:chExt cx="0" cy="0"/>
        </a:xfrm>
      </p:grpSpPr>
      <p:sp>
        <p:nvSpPr>
          <p:cNvPr id="92" name="Google Shape;92;p20"/>
          <p:cNvSpPr txBox="1">
            <a:spLocks noGrp="1"/>
          </p:cNvSpPr>
          <p:nvPr>
            <p:ph type="body" idx="1"/>
          </p:nvPr>
        </p:nvSpPr>
        <p:spPr>
          <a:xfrm>
            <a:off x="638325" y="1838775"/>
            <a:ext cx="3705600" cy="26184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93" name="Google Shape;93;p20"/>
          <p:cNvSpPr/>
          <p:nvPr/>
        </p:nvSpPr>
        <p:spPr>
          <a:xfrm>
            <a:off x="0" y="4532100"/>
            <a:ext cx="9144000" cy="646200"/>
          </a:xfrm>
          <a:prstGeom prst="rect">
            <a:avLst/>
          </a:prstGeom>
          <a:solidFill>
            <a:srgbClr val="522D6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4" name="Google Shape;94;p20"/>
          <p:cNvPicPr preferRelativeResize="0"/>
          <p:nvPr/>
        </p:nvPicPr>
        <p:blipFill rotWithShape="1">
          <a:blip r:embed="rId2">
            <a:alphaModFix/>
          </a:blip>
          <a:srcRect/>
          <a:stretch/>
        </p:blipFill>
        <p:spPr>
          <a:xfrm>
            <a:off x="638325" y="4703625"/>
            <a:ext cx="799874" cy="315199"/>
          </a:xfrm>
          <a:prstGeom prst="rect">
            <a:avLst/>
          </a:prstGeom>
          <a:noFill/>
          <a:ln>
            <a:noFill/>
          </a:ln>
        </p:spPr>
      </p:pic>
      <p:sp>
        <p:nvSpPr>
          <p:cNvPr id="95" name="Google Shape;95;p20"/>
          <p:cNvSpPr txBox="1">
            <a:spLocks noGrp="1"/>
          </p:cNvSpPr>
          <p:nvPr>
            <p:ph type="title"/>
          </p:nvPr>
        </p:nvSpPr>
        <p:spPr>
          <a:xfrm>
            <a:off x="638325" y="1216675"/>
            <a:ext cx="3705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EC684A"/>
              </a:buClr>
              <a:buSzPts val="1800"/>
              <a:buFont typeface="Work Sans"/>
              <a:buNone/>
              <a:defRPr sz="1800">
                <a:solidFill>
                  <a:srgbClr val="EC684A"/>
                </a:solidFill>
                <a:latin typeface="Work Sans"/>
                <a:ea typeface="Work Sans"/>
                <a:cs typeface="Work Sans"/>
                <a:sym typeface="Work Sans"/>
              </a:defRPr>
            </a:lvl1pPr>
            <a:lvl2pPr lvl="1"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2pPr>
            <a:lvl3pPr lvl="2"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3pPr>
            <a:lvl4pPr lvl="3"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4pPr>
            <a:lvl5pPr lvl="4"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5pPr>
            <a:lvl6pPr lvl="5"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6pPr>
            <a:lvl7pPr lvl="6"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7pPr>
            <a:lvl8pPr lvl="7"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8pPr>
            <a:lvl9pPr lvl="8"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9pPr>
          </a:lstStyle>
          <a:p>
            <a:endParaRPr/>
          </a:p>
        </p:txBody>
      </p:sp>
      <p:sp>
        <p:nvSpPr>
          <p:cNvPr id="96" name="Google Shape;96;p20"/>
          <p:cNvSpPr txBox="1">
            <a:spLocks noGrp="1"/>
          </p:cNvSpPr>
          <p:nvPr>
            <p:ph type="body" idx="2"/>
          </p:nvPr>
        </p:nvSpPr>
        <p:spPr>
          <a:xfrm>
            <a:off x="4815025" y="1838775"/>
            <a:ext cx="3705600" cy="31308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97" name="Google Shape;97;p20"/>
          <p:cNvSpPr txBox="1">
            <a:spLocks noGrp="1"/>
          </p:cNvSpPr>
          <p:nvPr>
            <p:ph type="title" idx="3"/>
          </p:nvPr>
        </p:nvSpPr>
        <p:spPr>
          <a:xfrm>
            <a:off x="4815025" y="1216675"/>
            <a:ext cx="3705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EC684A"/>
              </a:buClr>
              <a:buSzPts val="1800"/>
              <a:buFont typeface="Work Sans"/>
              <a:buNone/>
              <a:defRPr sz="1800">
                <a:solidFill>
                  <a:srgbClr val="EC684A"/>
                </a:solidFill>
                <a:latin typeface="Work Sans"/>
                <a:ea typeface="Work Sans"/>
                <a:cs typeface="Work Sans"/>
                <a:sym typeface="Work Sans"/>
              </a:defRPr>
            </a:lvl1pPr>
            <a:lvl2pPr lvl="1"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2pPr>
            <a:lvl3pPr lvl="2"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3pPr>
            <a:lvl4pPr lvl="3"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4pPr>
            <a:lvl5pPr lvl="4"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5pPr>
            <a:lvl6pPr lvl="5"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6pPr>
            <a:lvl7pPr lvl="6"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7pPr>
            <a:lvl8pPr lvl="7"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8pPr>
            <a:lvl9pPr lvl="8"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9pPr>
          </a:lstStyle>
          <a:p>
            <a:endParaRPr/>
          </a:p>
        </p:txBody>
      </p:sp>
      <p:sp>
        <p:nvSpPr>
          <p:cNvPr id="98" name="Google Shape;98;p20"/>
          <p:cNvSpPr txBox="1">
            <a:spLocks noGrp="1"/>
          </p:cNvSpPr>
          <p:nvPr>
            <p:ph type="title" idx="4"/>
          </p:nvPr>
        </p:nvSpPr>
        <p:spPr>
          <a:xfrm>
            <a:off x="638325"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522D6D"/>
              </a:buClr>
              <a:buSzPts val="2500"/>
              <a:buFont typeface="Work Sans"/>
              <a:buNone/>
              <a:defRPr sz="2500">
                <a:solidFill>
                  <a:srgbClr val="522D6D"/>
                </a:solidFill>
                <a:latin typeface="Work Sans"/>
                <a:ea typeface="Work Sans"/>
                <a:cs typeface="Work Sans"/>
                <a:sym typeface="Work Sans"/>
              </a:defRPr>
            </a:lvl1pPr>
            <a:lvl2pPr lvl="1" algn="l" rtl="0">
              <a:lnSpc>
                <a:spcPct val="100000"/>
              </a:lnSpc>
              <a:spcBef>
                <a:spcPts val="0"/>
              </a:spcBef>
              <a:spcAft>
                <a:spcPts val="0"/>
              </a:spcAft>
              <a:buSzPts val="2800"/>
              <a:buFont typeface="Work Sans"/>
              <a:buNone/>
              <a:defRPr>
                <a:latin typeface="Work Sans"/>
                <a:ea typeface="Work Sans"/>
                <a:cs typeface="Work Sans"/>
                <a:sym typeface="Work Sans"/>
              </a:defRPr>
            </a:lvl2pPr>
            <a:lvl3pPr lvl="2" algn="l" rtl="0">
              <a:lnSpc>
                <a:spcPct val="100000"/>
              </a:lnSpc>
              <a:spcBef>
                <a:spcPts val="0"/>
              </a:spcBef>
              <a:spcAft>
                <a:spcPts val="0"/>
              </a:spcAft>
              <a:buSzPts val="2800"/>
              <a:buFont typeface="Work Sans"/>
              <a:buNone/>
              <a:defRPr>
                <a:latin typeface="Work Sans"/>
                <a:ea typeface="Work Sans"/>
                <a:cs typeface="Work Sans"/>
                <a:sym typeface="Work Sans"/>
              </a:defRPr>
            </a:lvl3pPr>
            <a:lvl4pPr lvl="3" algn="l" rtl="0">
              <a:lnSpc>
                <a:spcPct val="100000"/>
              </a:lnSpc>
              <a:spcBef>
                <a:spcPts val="0"/>
              </a:spcBef>
              <a:spcAft>
                <a:spcPts val="0"/>
              </a:spcAft>
              <a:buSzPts val="2800"/>
              <a:buFont typeface="Work Sans"/>
              <a:buNone/>
              <a:defRPr>
                <a:latin typeface="Work Sans"/>
                <a:ea typeface="Work Sans"/>
                <a:cs typeface="Work Sans"/>
                <a:sym typeface="Work Sans"/>
              </a:defRPr>
            </a:lvl4pPr>
            <a:lvl5pPr lvl="4" algn="l" rtl="0">
              <a:lnSpc>
                <a:spcPct val="100000"/>
              </a:lnSpc>
              <a:spcBef>
                <a:spcPts val="0"/>
              </a:spcBef>
              <a:spcAft>
                <a:spcPts val="0"/>
              </a:spcAft>
              <a:buSzPts val="2800"/>
              <a:buFont typeface="Work Sans"/>
              <a:buNone/>
              <a:defRPr>
                <a:latin typeface="Work Sans"/>
                <a:ea typeface="Work Sans"/>
                <a:cs typeface="Work Sans"/>
                <a:sym typeface="Work Sans"/>
              </a:defRPr>
            </a:lvl5pPr>
            <a:lvl6pPr lvl="5" algn="l" rtl="0">
              <a:lnSpc>
                <a:spcPct val="100000"/>
              </a:lnSpc>
              <a:spcBef>
                <a:spcPts val="0"/>
              </a:spcBef>
              <a:spcAft>
                <a:spcPts val="0"/>
              </a:spcAft>
              <a:buSzPts val="2800"/>
              <a:buFont typeface="Work Sans"/>
              <a:buNone/>
              <a:defRPr>
                <a:latin typeface="Work Sans"/>
                <a:ea typeface="Work Sans"/>
                <a:cs typeface="Work Sans"/>
                <a:sym typeface="Work Sans"/>
              </a:defRPr>
            </a:lvl6pPr>
            <a:lvl7pPr lvl="6" algn="l" rtl="0">
              <a:lnSpc>
                <a:spcPct val="100000"/>
              </a:lnSpc>
              <a:spcBef>
                <a:spcPts val="0"/>
              </a:spcBef>
              <a:spcAft>
                <a:spcPts val="0"/>
              </a:spcAft>
              <a:buSzPts val="2800"/>
              <a:buFont typeface="Work Sans"/>
              <a:buNone/>
              <a:defRPr>
                <a:latin typeface="Work Sans"/>
                <a:ea typeface="Work Sans"/>
                <a:cs typeface="Work Sans"/>
                <a:sym typeface="Work Sans"/>
              </a:defRPr>
            </a:lvl7pPr>
            <a:lvl8pPr lvl="7" algn="l" rtl="0">
              <a:lnSpc>
                <a:spcPct val="100000"/>
              </a:lnSpc>
              <a:spcBef>
                <a:spcPts val="0"/>
              </a:spcBef>
              <a:spcAft>
                <a:spcPts val="0"/>
              </a:spcAft>
              <a:buSzPts val="2800"/>
              <a:buFont typeface="Work Sans"/>
              <a:buNone/>
              <a:defRPr>
                <a:latin typeface="Work Sans"/>
                <a:ea typeface="Work Sans"/>
                <a:cs typeface="Work Sans"/>
                <a:sym typeface="Work Sans"/>
              </a:defRPr>
            </a:lvl8pPr>
            <a:lvl9pPr lvl="8" algn="l" rtl="0">
              <a:lnSpc>
                <a:spcPct val="100000"/>
              </a:lnSpc>
              <a:spcBef>
                <a:spcPts val="0"/>
              </a:spcBef>
              <a:spcAft>
                <a:spcPts val="0"/>
              </a:spcAft>
              <a:buSzPts val="2800"/>
              <a:buFont typeface="Work Sans"/>
              <a:buNone/>
              <a:defRPr>
                <a:latin typeface="Work Sans"/>
                <a:ea typeface="Work Sans"/>
                <a:cs typeface="Work Sans"/>
                <a:sym typeface="Work Sans"/>
              </a:defRPr>
            </a:lvl9pPr>
          </a:lstStyle>
          <a:p>
            <a:endParaRPr/>
          </a:p>
        </p:txBody>
      </p:sp>
      <p:sp>
        <p:nvSpPr>
          <p:cNvPr id="99" name="Google Shape;99;p20"/>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9pPr>
          </a:lstStyle>
          <a:p>
            <a:pPr marL="0" lvl="0" indent="0" algn="r" rtl="0">
              <a:spcBef>
                <a:spcPts val="0"/>
              </a:spcBef>
              <a:spcAft>
                <a:spcPts val="0"/>
              </a:spcAft>
              <a:buNone/>
            </a:pPr>
            <a:r>
              <a:rPr lang="en"/>
              <a:t>IoT</a:t>
            </a:r>
            <a:r>
              <a:rPr lang="en" b="0" i="0" u="none" strike="noStrike" cap="none"/>
              <a:t>  |  </a:t>
            </a:r>
            <a:fld id="{00000000-1234-1234-1234-123412341234}" type="slidenum">
              <a:rPr lang="en" b="0" i="0" u="none" strike="noStrike" cap="none"/>
              <a:t>‹#›</a:t>
            </a:fld>
            <a:endParaRPr b="0" i="0" u="none" strike="noStrike" cap="non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mp; Images">
  <p:cSld name="TITLE_AND_BODY_1_1">
    <p:spTree>
      <p:nvGrpSpPr>
        <p:cNvPr id="1" name="Shape 100"/>
        <p:cNvGrpSpPr/>
        <p:nvPr/>
      </p:nvGrpSpPr>
      <p:grpSpPr>
        <a:xfrm>
          <a:off x="0" y="0"/>
          <a:ext cx="0" cy="0"/>
          <a:chOff x="0" y="0"/>
          <a:chExt cx="0" cy="0"/>
        </a:xfrm>
      </p:grpSpPr>
      <p:sp>
        <p:nvSpPr>
          <p:cNvPr id="101" name="Google Shape;101;p21"/>
          <p:cNvSpPr/>
          <p:nvPr/>
        </p:nvSpPr>
        <p:spPr>
          <a:xfrm>
            <a:off x="0" y="4532100"/>
            <a:ext cx="9144000" cy="646200"/>
          </a:xfrm>
          <a:prstGeom prst="rect">
            <a:avLst/>
          </a:prstGeom>
          <a:solidFill>
            <a:srgbClr val="522D6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2" name="Google Shape;102;p21"/>
          <p:cNvPicPr preferRelativeResize="0"/>
          <p:nvPr/>
        </p:nvPicPr>
        <p:blipFill rotWithShape="1">
          <a:blip r:embed="rId2">
            <a:alphaModFix/>
          </a:blip>
          <a:srcRect/>
          <a:stretch/>
        </p:blipFill>
        <p:spPr>
          <a:xfrm>
            <a:off x="638325" y="4703625"/>
            <a:ext cx="799874" cy="315199"/>
          </a:xfrm>
          <a:prstGeom prst="rect">
            <a:avLst/>
          </a:prstGeom>
          <a:noFill/>
          <a:ln>
            <a:noFill/>
          </a:ln>
        </p:spPr>
      </p:pic>
      <p:sp>
        <p:nvSpPr>
          <p:cNvPr id="103" name="Google Shape;103;p21"/>
          <p:cNvSpPr txBox="1">
            <a:spLocks noGrp="1"/>
          </p:cNvSpPr>
          <p:nvPr>
            <p:ph type="title"/>
          </p:nvPr>
        </p:nvSpPr>
        <p:spPr>
          <a:xfrm>
            <a:off x="638325" y="445025"/>
            <a:ext cx="58275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522D6D"/>
              </a:buClr>
              <a:buSzPts val="2500"/>
              <a:buFont typeface="Work Sans"/>
              <a:buNone/>
              <a:defRPr sz="2500">
                <a:solidFill>
                  <a:srgbClr val="522D6D"/>
                </a:solidFill>
                <a:latin typeface="Work Sans"/>
                <a:ea typeface="Work Sans"/>
                <a:cs typeface="Work Sans"/>
                <a:sym typeface="Work Sans"/>
              </a:defRPr>
            </a:lvl1pPr>
            <a:lvl2pPr lvl="1"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2pPr>
            <a:lvl3pPr lvl="2"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3pPr>
            <a:lvl4pPr lvl="3"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4pPr>
            <a:lvl5pPr lvl="4"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5pPr>
            <a:lvl6pPr lvl="5"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6pPr>
            <a:lvl7pPr lvl="6"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7pPr>
            <a:lvl8pPr lvl="7"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8pPr>
            <a:lvl9pPr lvl="8"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9pPr>
          </a:lstStyle>
          <a:p>
            <a:endParaRPr/>
          </a:p>
        </p:txBody>
      </p:sp>
      <p:sp>
        <p:nvSpPr>
          <p:cNvPr id="104" name="Google Shape;104;p21"/>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9pPr>
          </a:lstStyle>
          <a:p>
            <a:pPr marL="0" lvl="0" indent="0" algn="r" rtl="0">
              <a:spcBef>
                <a:spcPts val="0"/>
              </a:spcBef>
              <a:spcAft>
                <a:spcPts val="0"/>
              </a:spcAft>
              <a:buNone/>
            </a:pPr>
            <a:r>
              <a:rPr lang="en"/>
              <a:t>IoT</a:t>
            </a:r>
            <a:r>
              <a:rPr lang="en" b="0" i="0" u="none" strike="noStrike" cap="none"/>
              <a:t>  |  </a:t>
            </a:r>
            <a:fld id="{00000000-1234-1234-1234-123412341234}" type="slidenum">
              <a:rPr lang="en" b="0" i="0" u="none" strike="noStrike" cap="none"/>
              <a:t>‹#›</a:t>
            </a:fld>
            <a:endParaRPr b="0" i="0" u="none" strike="noStrike" cap="non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2 Column">
  <p:cSld name="TITLE_AND_BODY_1">
    <p:spTree>
      <p:nvGrpSpPr>
        <p:cNvPr id="1" name="Shape 105"/>
        <p:cNvGrpSpPr/>
        <p:nvPr/>
      </p:nvGrpSpPr>
      <p:grpSpPr>
        <a:xfrm>
          <a:off x="0" y="0"/>
          <a:ext cx="0" cy="0"/>
          <a:chOff x="0" y="0"/>
          <a:chExt cx="0" cy="0"/>
        </a:xfrm>
      </p:grpSpPr>
      <p:sp>
        <p:nvSpPr>
          <p:cNvPr id="106" name="Google Shape;106;p22"/>
          <p:cNvSpPr txBox="1">
            <a:spLocks noGrp="1"/>
          </p:cNvSpPr>
          <p:nvPr>
            <p:ph type="title"/>
          </p:nvPr>
        </p:nvSpPr>
        <p:spPr>
          <a:xfrm>
            <a:off x="638325"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522D6D"/>
              </a:buClr>
              <a:buSzPts val="2500"/>
              <a:buFont typeface="Work Sans"/>
              <a:buNone/>
              <a:defRPr sz="2500">
                <a:solidFill>
                  <a:srgbClr val="522D6D"/>
                </a:solidFill>
                <a:latin typeface="Work Sans"/>
                <a:ea typeface="Work Sans"/>
                <a:cs typeface="Work Sans"/>
                <a:sym typeface="Work Sans"/>
              </a:defRPr>
            </a:lvl1pPr>
            <a:lvl2pPr lvl="1"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2pPr>
            <a:lvl3pPr lvl="2"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3pPr>
            <a:lvl4pPr lvl="3"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4pPr>
            <a:lvl5pPr lvl="4"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5pPr>
            <a:lvl6pPr lvl="5"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6pPr>
            <a:lvl7pPr lvl="6"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7pPr>
            <a:lvl8pPr lvl="7"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8pPr>
            <a:lvl9pPr lvl="8"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9pPr>
          </a:lstStyle>
          <a:p>
            <a:endParaRPr/>
          </a:p>
        </p:txBody>
      </p:sp>
      <p:sp>
        <p:nvSpPr>
          <p:cNvPr id="107" name="Google Shape;107;p22"/>
          <p:cNvSpPr txBox="1">
            <a:spLocks noGrp="1"/>
          </p:cNvSpPr>
          <p:nvPr>
            <p:ph type="body" idx="1"/>
          </p:nvPr>
        </p:nvSpPr>
        <p:spPr>
          <a:xfrm>
            <a:off x="638325" y="1132275"/>
            <a:ext cx="2313900" cy="30966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108" name="Google Shape;108;p22"/>
          <p:cNvSpPr/>
          <p:nvPr/>
        </p:nvSpPr>
        <p:spPr>
          <a:xfrm>
            <a:off x="0" y="4532100"/>
            <a:ext cx="9144000" cy="646200"/>
          </a:xfrm>
          <a:prstGeom prst="rect">
            <a:avLst/>
          </a:prstGeom>
          <a:solidFill>
            <a:srgbClr val="522D6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9" name="Google Shape;109;p22"/>
          <p:cNvPicPr preferRelativeResize="0"/>
          <p:nvPr/>
        </p:nvPicPr>
        <p:blipFill rotWithShape="1">
          <a:blip r:embed="rId2">
            <a:alphaModFix/>
          </a:blip>
          <a:srcRect/>
          <a:stretch/>
        </p:blipFill>
        <p:spPr>
          <a:xfrm>
            <a:off x="638325" y="4703625"/>
            <a:ext cx="799874" cy="315199"/>
          </a:xfrm>
          <a:prstGeom prst="rect">
            <a:avLst/>
          </a:prstGeom>
          <a:noFill/>
          <a:ln>
            <a:noFill/>
          </a:ln>
        </p:spPr>
      </p:pic>
      <p:sp>
        <p:nvSpPr>
          <p:cNvPr id="110" name="Google Shape;110;p22"/>
          <p:cNvSpPr txBox="1">
            <a:spLocks noGrp="1"/>
          </p:cNvSpPr>
          <p:nvPr>
            <p:ph type="body" idx="2"/>
          </p:nvPr>
        </p:nvSpPr>
        <p:spPr>
          <a:xfrm>
            <a:off x="3862675" y="1132275"/>
            <a:ext cx="2313900" cy="30966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111" name="Google Shape;111;p22"/>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9pPr>
          </a:lstStyle>
          <a:p>
            <a:pPr marL="0" lvl="0" indent="0" algn="r" rtl="0">
              <a:spcBef>
                <a:spcPts val="0"/>
              </a:spcBef>
              <a:spcAft>
                <a:spcPts val="0"/>
              </a:spcAft>
              <a:buNone/>
            </a:pPr>
            <a:r>
              <a:rPr lang="en"/>
              <a:t>IoT</a:t>
            </a:r>
            <a:r>
              <a:rPr lang="en" b="0" i="0" u="none" strike="noStrike" cap="none"/>
              <a:t>  |  </a:t>
            </a:r>
            <a:fld id="{00000000-1234-1234-1234-123412341234}" type="slidenum">
              <a:rPr lang="en" b="0" i="0" u="none" strike="noStrike" cap="none"/>
              <a:t>‹#›</a:t>
            </a:fld>
            <a:endParaRPr b="0" i="0" u="none" strike="noStrike" cap="non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3 Column">
  <p:cSld name="TITLE_AND_BODY_1_2">
    <p:spTree>
      <p:nvGrpSpPr>
        <p:cNvPr id="1" name="Shape 112"/>
        <p:cNvGrpSpPr/>
        <p:nvPr/>
      </p:nvGrpSpPr>
      <p:grpSpPr>
        <a:xfrm>
          <a:off x="0" y="0"/>
          <a:ext cx="0" cy="0"/>
          <a:chOff x="0" y="0"/>
          <a:chExt cx="0" cy="0"/>
        </a:xfrm>
      </p:grpSpPr>
      <p:sp>
        <p:nvSpPr>
          <p:cNvPr id="113" name="Google Shape;113;p23"/>
          <p:cNvSpPr txBox="1">
            <a:spLocks noGrp="1"/>
          </p:cNvSpPr>
          <p:nvPr>
            <p:ph type="title"/>
          </p:nvPr>
        </p:nvSpPr>
        <p:spPr>
          <a:xfrm>
            <a:off x="638325"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522D6D"/>
              </a:buClr>
              <a:buSzPts val="2500"/>
              <a:buFont typeface="Work Sans"/>
              <a:buNone/>
              <a:defRPr sz="2500">
                <a:solidFill>
                  <a:srgbClr val="522D6D"/>
                </a:solidFill>
                <a:latin typeface="Work Sans"/>
                <a:ea typeface="Work Sans"/>
                <a:cs typeface="Work Sans"/>
                <a:sym typeface="Work Sans"/>
              </a:defRPr>
            </a:lvl1pPr>
            <a:lvl2pPr lvl="1"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2pPr>
            <a:lvl3pPr lvl="2"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3pPr>
            <a:lvl4pPr lvl="3"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4pPr>
            <a:lvl5pPr lvl="4"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5pPr>
            <a:lvl6pPr lvl="5"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6pPr>
            <a:lvl7pPr lvl="6"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7pPr>
            <a:lvl8pPr lvl="7"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8pPr>
            <a:lvl9pPr lvl="8"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9pPr>
          </a:lstStyle>
          <a:p>
            <a:endParaRPr/>
          </a:p>
        </p:txBody>
      </p:sp>
      <p:sp>
        <p:nvSpPr>
          <p:cNvPr id="114" name="Google Shape;114;p23"/>
          <p:cNvSpPr txBox="1">
            <a:spLocks noGrp="1"/>
          </p:cNvSpPr>
          <p:nvPr>
            <p:ph type="body" idx="1"/>
          </p:nvPr>
        </p:nvSpPr>
        <p:spPr>
          <a:xfrm>
            <a:off x="638325" y="1132275"/>
            <a:ext cx="2313900" cy="10485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115" name="Google Shape;115;p23"/>
          <p:cNvSpPr/>
          <p:nvPr/>
        </p:nvSpPr>
        <p:spPr>
          <a:xfrm>
            <a:off x="0" y="4532100"/>
            <a:ext cx="9144000" cy="646200"/>
          </a:xfrm>
          <a:prstGeom prst="rect">
            <a:avLst/>
          </a:prstGeom>
          <a:solidFill>
            <a:srgbClr val="522D6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 name="Google Shape;116;p23"/>
          <p:cNvPicPr preferRelativeResize="0"/>
          <p:nvPr/>
        </p:nvPicPr>
        <p:blipFill rotWithShape="1">
          <a:blip r:embed="rId2">
            <a:alphaModFix/>
          </a:blip>
          <a:srcRect/>
          <a:stretch/>
        </p:blipFill>
        <p:spPr>
          <a:xfrm>
            <a:off x="638325" y="4703625"/>
            <a:ext cx="799874" cy="315199"/>
          </a:xfrm>
          <a:prstGeom prst="rect">
            <a:avLst/>
          </a:prstGeom>
          <a:noFill/>
          <a:ln>
            <a:noFill/>
          </a:ln>
        </p:spPr>
      </p:pic>
      <p:sp>
        <p:nvSpPr>
          <p:cNvPr id="117" name="Google Shape;117;p23"/>
          <p:cNvSpPr txBox="1">
            <a:spLocks noGrp="1"/>
          </p:cNvSpPr>
          <p:nvPr>
            <p:ph type="body" idx="2"/>
          </p:nvPr>
        </p:nvSpPr>
        <p:spPr>
          <a:xfrm>
            <a:off x="3462431" y="1132275"/>
            <a:ext cx="2313900" cy="10485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118" name="Google Shape;118;p23"/>
          <p:cNvSpPr txBox="1">
            <a:spLocks noGrp="1"/>
          </p:cNvSpPr>
          <p:nvPr>
            <p:ph type="body" idx="3"/>
          </p:nvPr>
        </p:nvSpPr>
        <p:spPr>
          <a:xfrm>
            <a:off x="6286538" y="1132275"/>
            <a:ext cx="2313900" cy="10485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119" name="Google Shape;119;p23"/>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9pPr>
          </a:lstStyle>
          <a:p>
            <a:pPr marL="0" lvl="0" indent="0" algn="r" rtl="0">
              <a:spcBef>
                <a:spcPts val="0"/>
              </a:spcBef>
              <a:spcAft>
                <a:spcPts val="0"/>
              </a:spcAft>
              <a:buNone/>
            </a:pPr>
            <a:r>
              <a:rPr lang="en"/>
              <a:t>IoT</a:t>
            </a:r>
            <a:r>
              <a:rPr lang="en" b="0" i="0" u="none" strike="noStrike" cap="none"/>
              <a:t>  |  </a:t>
            </a:r>
            <a:fld id="{00000000-1234-1234-1234-123412341234}" type="slidenum">
              <a:rPr lang="en" b="0" i="0" u="none" strike="noStrike" cap="none"/>
              <a:t>‹#›</a:t>
            </a:fld>
            <a:endParaRPr b="0" i="0" u="none" strike="noStrike" cap="non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3 - subtitle, Column">
  <p:cSld name="TITLE_AND_BODY_1_2_1">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638325"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522D6D"/>
              </a:buClr>
              <a:buSzPts val="2500"/>
              <a:buFont typeface="Work Sans"/>
              <a:buNone/>
              <a:defRPr sz="2500">
                <a:solidFill>
                  <a:srgbClr val="522D6D"/>
                </a:solidFill>
                <a:latin typeface="Work Sans"/>
                <a:ea typeface="Work Sans"/>
                <a:cs typeface="Work Sans"/>
                <a:sym typeface="Work Sans"/>
              </a:defRPr>
            </a:lvl1pPr>
            <a:lvl2pPr lvl="1" algn="l" rtl="0">
              <a:lnSpc>
                <a:spcPct val="100000"/>
              </a:lnSpc>
              <a:spcBef>
                <a:spcPts val="0"/>
              </a:spcBef>
              <a:spcAft>
                <a:spcPts val="0"/>
              </a:spcAft>
              <a:buSzPts val="2800"/>
              <a:buFont typeface="Work Sans"/>
              <a:buNone/>
              <a:defRPr>
                <a:latin typeface="Work Sans"/>
                <a:ea typeface="Work Sans"/>
                <a:cs typeface="Work Sans"/>
                <a:sym typeface="Work Sans"/>
              </a:defRPr>
            </a:lvl2pPr>
            <a:lvl3pPr lvl="2" algn="l" rtl="0">
              <a:lnSpc>
                <a:spcPct val="100000"/>
              </a:lnSpc>
              <a:spcBef>
                <a:spcPts val="0"/>
              </a:spcBef>
              <a:spcAft>
                <a:spcPts val="0"/>
              </a:spcAft>
              <a:buSzPts val="2800"/>
              <a:buFont typeface="Work Sans"/>
              <a:buNone/>
              <a:defRPr>
                <a:latin typeface="Work Sans"/>
                <a:ea typeface="Work Sans"/>
                <a:cs typeface="Work Sans"/>
                <a:sym typeface="Work Sans"/>
              </a:defRPr>
            </a:lvl3pPr>
            <a:lvl4pPr lvl="3" algn="l" rtl="0">
              <a:lnSpc>
                <a:spcPct val="100000"/>
              </a:lnSpc>
              <a:spcBef>
                <a:spcPts val="0"/>
              </a:spcBef>
              <a:spcAft>
                <a:spcPts val="0"/>
              </a:spcAft>
              <a:buSzPts val="2800"/>
              <a:buFont typeface="Work Sans"/>
              <a:buNone/>
              <a:defRPr>
                <a:latin typeface="Work Sans"/>
                <a:ea typeface="Work Sans"/>
                <a:cs typeface="Work Sans"/>
                <a:sym typeface="Work Sans"/>
              </a:defRPr>
            </a:lvl4pPr>
            <a:lvl5pPr lvl="4" algn="l" rtl="0">
              <a:lnSpc>
                <a:spcPct val="100000"/>
              </a:lnSpc>
              <a:spcBef>
                <a:spcPts val="0"/>
              </a:spcBef>
              <a:spcAft>
                <a:spcPts val="0"/>
              </a:spcAft>
              <a:buSzPts val="2800"/>
              <a:buFont typeface="Work Sans"/>
              <a:buNone/>
              <a:defRPr>
                <a:latin typeface="Work Sans"/>
                <a:ea typeface="Work Sans"/>
                <a:cs typeface="Work Sans"/>
                <a:sym typeface="Work Sans"/>
              </a:defRPr>
            </a:lvl5pPr>
            <a:lvl6pPr lvl="5" algn="l" rtl="0">
              <a:lnSpc>
                <a:spcPct val="100000"/>
              </a:lnSpc>
              <a:spcBef>
                <a:spcPts val="0"/>
              </a:spcBef>
              <a:spcAft>
                <a:spcPts val="0"/>
              </a:spcAft>
              <a:buSzPts val="2800"/>
              <a:buFont typeface="Work Sans"/>
              <a:buNone/>
              <a:defRPr>
                <a:latin typeface="Work Sans"/>
                <a:ea typeface="Work Sans"/>
                <a:cs typeface="Work Sans"/>
                <a:sym typeface="Work Sans"/>
              </a:defRPr>
            </a:lvl6pPr>
            <a:lvl7pPr lvl="6" algn="l" rtl="0">
              <a:lnSpc>
                <a:spcPct val="100000"/>
              </a:lnSpc>
              <a:spcBef>
                <a:spcPts val="0"/>
              </a:spcBef>
              <a:spcAft>
                <a:spcPts val="0"/>
              </a:spcAft>
              <a:buSzPts val="2800"/>
              <a:buFont typeface="Work Sans"/>
              <a:buNone/>
              <a:defRPr>
                <a:latin typeface="Work Sans"/>
                <a:ea typeface="Work Sans"/>
                <a:cs typeface="Work Sans"/>
                <a:sym typeface="Work Sans"/>
              </a:defRPr>
            </a:lvl7pPr>
            <a:lvl8pPr lvl="7" algn="l" rtl="0">
              <a:lnSpc>
                <a:spcPct val="100000"/>
              </a:lnSpc>
              <a:spcBef>
                <a:spcPts val="0"/>
              </a:spcBef>
              <a:spcAft>
                <a:spcPts val="0"/>
              </a:spcAft>
              <a:buSzPts val="2800"/>
              <a:buFont typeface="Work Sans"/>
              <a:buNone/>
              <a:defRPr>
                <a:latin typeface="Work Sans"/>
                <a:ea typeface="Work Sans"/>
                <a:cs typeface="Work Sans"/>
                <a:sym typeface="Work Sans"/>
              </a:defRPr>
            </a:lvl8pPr>
            <a:lvl9pPr lvl="8" algn="l" rtl="0">
              <a:lnSpc>
                <a:spcPct val="100000"/>
              </a:lnSpc>
              <a:spcBef>
                <a:spcPts val="0"/>
              </a:spcBef>
              <a:spcAft>
                <a:spcPts val="0"/>
              </a:spcAft>
              <a:buSzPts val="2800"/>
              <a:buFont typeface="Work Sans"/>
              <a:buNone/>
              <a:defRPr>
                <a:latin typeface="Work Sans"/>
                <a:ea typeface="Work Sans"/>
                <a:cs typeface="Work Sans"/>
                <a:sym typeface="Work Sans"/>
              </a:defRPr>
            </a:lvl9pPr>
          </a:lstStyle>
          <a:p>
            <a:endParaRPr/>
          </a:p>
        </p:txBody>
      </p:sp>
      <p:sp>
        <p:nvSpPr>
          <p:cNvPr id="122" name="Google Shape;122;p24"/>
          <p:cNvSpPr txBox="1">
            <a:spLocks noGrp="1"/>
          </p:cNvSpPr>
          <p:nvPr>
            <p:ph type="body" idx="1"/>
          </p:nvPr>
        </p:nvSpPr>
        <p:spPr>
          <a:xfrm>
            <a:off x="638325" y="2606713"/>
            <a:ext cx="2313900" cy="10485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123" name="Google Shape;123;p24"/>
          <p:cNvSpPr/>
          <p:nvPr/>
        </p:nvSpPr>
        <p:spPr>
          <a:xfrm>
            <a:off x="0" y="4532100"/>
            <a:ext cx="9144000" cy="646200"/>
          </a:xfrm>
          <a:prstGeom prst="rect">
            <a:avLst/>
          </a:prstGeom>
          <a:solidFill>
            <a:srgbClr val="522D6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4"/>
          <p:cNvSpPr txBox="1">
            <a:spLocks noGrp="1"/>
          </p:cNvSpPr>
          <p:nvPr>
            <p:ph type="body" idx="2"/>
          </p:nvPr>
        </p:nvSpPr>
        <p:spPr>
          <a:xfrm>
            <a:off x="6590513" y="2606713"/>
            <a:ext cx="2313900" cy="10485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pic>
        <p:nvPicPr>
          <p:cNvPr id="125" name="Google Shape;125;p24"/>
          <p:cNvPicPr preferRelativeResize="0"/>
          <p:nvPr/>
        </p:nvPicPr>
        <p:blipFill rotWithShape="1">
          <a:blip r:embed="rId2">
            <a:alphaModFix/>
          </a:blip>
          <a:srcRect/>
          <a:stretch/>
        </p:blipFill>
        <p:spPr>
          <a:xfrm>
            <a:off x="638325" y="4703625"/>
            <a:ext cx="799874" cy="315199"/>
          </a:xfrm>
          <a:prstGeom prst="rect">
            <a:avLst/>
          </a:prstGeom>
          <a:noFill/>
          <a:ln>
            <a:noFill/>
          </a:ln>
        </p:spPr>
      </p:pic>
      <p:sp>
        <p:nvSpPr>
          <p:cNvPr id="126" name="Google Shape;126;p24"/>
          <p:cNvSpPr txBox="1">
            <a:spLocks noGrp="1"/>
          </p:cNvSpPr>
          <p:nvPr>
            <p:ph type="body" idx="3"/>
          </p:nvPr>
        </p:nvSpPr>
        <p:spPr>
          <a:xfrm>
            <a:off x="3538163" y="2606713"/>
            <a:ext cx="2313900" cy="10485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127" name="Google Shape;127;p24"/>
          <p:cNvSpPr txBox="1">
            <a:spLocks noGrp="1"/>
          </p:cNvSpPr>
          <p:nvPr>
            <p:ph type="subTitle" idx="4"/>
          </p:nvPr>
        </p:nvSpPr>
        <p:spPr>
          <a:xfrm>
            <a:off x="638325" y="1775950"/>
            <a:ext cx="2313900" cy="678600"/>
          </a:xfrm>
          <a:prstGeom prst="rect">
            <a:avLst/>
          </a:prstGeom>
          <a:noFill/>
          <a:ln>
            <a:noFill/>
          </a:ln>
        </p:spPr>
        <p:txBody>
          <a:bodyPr spcFirstLastPara="1" wrap="square" lIns="91425" tIns="91425" rIns="91425" bIns="91425" anchor="t" anchorCtr="0">
            <a:noAutofit/>
          </a:bodyPr>
          <a:lstStyle>
            <a:lvl1pPr lvl="0" algn="l" rtl="0">
              <a:lnSpc>
                <a:spcPct val="115000"/>
              </a:lnSpc>
              <a:spcBef>
                <a:spcPts val="0"/>
              </a:spcBef>
              <a:spcAft>
                <a:spcPts val="0"/>
              </a:spcAft>
              <a:buClr>
                <a:srgbClr val="EC684A"/>
              </a:buClr>
              <a:buSzPts val="1400"/>
              <a:buFont typeface="Work Sans"/>
              <a:buNone/>
              <a:defRPr>
                <a:solidFill>
                  <a:srgbClr val="EC684A"/>
                </a:solidFill>
                <a:latin typeface="Work Sans"/>
                <a:ea typeface="Work Sans"/>
                <a:cs typeface="Work Sans"/>
                <a:sym typeface="Work Sans"/>
              </a:defRPr>
            </a:lvl1pPr>
            <a:lvl2pPr lvl="1" algn="l" rtl="0">
              <a:lnSpc>
                <a:spcPct val="115000"/>
              </a:lnSpc>
              <a:spcBef>
                <a:spcPts val="0"/>
              </a:spcBef>
              <a:spcAft>
                <a:spcPts val="0"/>
              </a:spcAft>
              <a:buSzPts val="1400"/>
              <a:buFont typeface="Work Sans"/>
              <a:buNone/>
              <a:defRPr>
                <a:latin typeface="Work Sans"/>
                <a:ea typeface="Work Sans"/>
                <a:cs typeface="Work Sans"/>
                <a:sym typeface="Work Sans"/>
              </a:defRPr>
            </a:lvl2pPr>
            <a:lvl3pPr lvl="2" algn="l" rtl="0">
              <a:lnSpc>
                <a:spcPct val="115000"/>
              </a:lnSpc>
              <a:spcBef>
                <a:spcPts val="0"/>
              </a:spcBef>
              <a:spcAft>
                <a:spcPts val="0"/>
              </a:spcAft>
              <a:buSzPts val="1400"/>
              <a:buFont typeface="Work Sans"/>
              <a:buNone/>
              <a:defRPr>
                <a:latin typeface="Work Sans"/>
                <a:ea typeface="Work Sans"/>
                <a:cs typeface="Work Sans"/>
                <a:sym typeface="Work Sans"/>
              </a:defRPr>
            </a:lvl3pPr>
            <a:lvl4pPr lvl="3" algn="l" rtl="0">
              <a:lnSpc>
                <a:spcPct val="115000"/>
              </a:lnSpc>
              <a:spcBef>
                <a:spcPts val="0"/>
              </a:spcBef>
              <a:spcAft>
                <a:spcPts val="0"/>
              </a:spcAft>
              <a:buSzPts val="1400"/>
              <a:buFont typeface="Work Sans"/>
              <a:buNone/>
              <a:defRPr>
                <a:latin typeface="Work Sans"/>
                <a:ea typeface="Work Sans"/>
                <a:cs typeface="Work Sans"/>
                <a:sym typeface="Work Sans"/>
              </a:defRPr>
            </a:lvl4pPr>
            <a:lvl5pPr lvl="4" algn="l" rtl="0">
              <a:lnSpc>
                <a:spcPct val="115000"/>
              </a:lnSpc>
              <a:spcBef>
                <a:spcPts val="0"/>
              </a:spcBef>
              <a:spcAft>
                <a:spcPts val="0"/>
              </a:spcAft>
              <a:buSzPts val="1400"/>
              <a:buFont typeface="Work Sans"/>
              <a:buNone/>
              <a:defRPr>
                <a:latin typeface="Work Sans"/>
                <a:ea typeface="Work Sans"/>
                <a:cs typeface="Work Sans"/>
                <a:sym typeface="Work Sans"/>
              </a:defRPr>
            </a:lvl5pPr>
            <a:lvl6pPr lvl="5" algn="l" rtl="0">
              <a:lnSpc>
                <a:spcPct val="115000"/>
              </a:lnSpc>
              <a:spcBef>
                <a:spcPts val="0"/>
              </a:spcBef>
              <a:spcAft>
                <a:spcPts val="0"/>
              </a:spcAft>
              <a:buSzPts val="1400"/>
              <a:buFont typeface="Work Sans"/>
              <a:buNone/>
              <a:defRPr>
                <a:latin typeface="Work Sans"/>
                <a:ea typeface="Work Sans"/>
                <a:cs typeface="Work Sans"/>
                <a:sym typeface="Work Sans"/>
              </a:defRPr>
            </a:lvl6pPr>
            <a:lvl7pPr lvl="6" algn="l" rtl="0">
              <a:lnSpc>
                <a:spcPct val="115000"/>
              </a:lnSpc>
              <a:spcBef>
                <a:spcPts val="0"/>
              </a:spcBef>
              <a:spcAft>
                <a:spcPts val="0"/>
              </a:spcAft>
              <a:buSzPts val="1400"/>
              <a:buFont typeface="Work Sans"/>
              <a:buNone/>
              <a:defRPr>
                <a:latin typeface="Work Sans"/>
                <a:ea typeface="Work Sans"/>
                <a:cs typeface="Work Sans"/>
                <a:sym typeface="Work Sans"/>
              </a:defRPr>
            </a:lvl7pPr>
            <a:lvl8pPr lvl="7" algn="l" rtl="0">
              <a:lnSpc>
                <a:spcPct val="115000"/>
              </a:lnSpc>
              <a:spcBef>
                <a:spcPts val="0"/>
              </a:spcBef>
              <a:spcAft>
                <a:spcPts val="0"/>
              </a:spcAft>
              <a:buSzPts val="1400"/>
              <a:buFont typeface="Work Sans"/>
              <a:buNone/>
              <a:defRPr>
                <a:latin typeface="Work Sans"/>
                <a:ea typeface="Work Sans"/>
                <a:cs typeface="Work Sans"/>
                <a:sym typeface="Work Sans"/>
              </a:defRPr>
            </a:lvl8pPr>
            <a:lvl9pPr lvl="8" algn="l" rtl="0">
              <a:lnSpc>
                <a:spcPct val="115000"/>
              </a:lnSpc>
              <a:spcBef>
                <a:spcPts val="0"/>
              </a:spcBef>
              <a:spcAft>
                <a:spcPts val="0"/>
              </a:spcAft>
              <a:buSzPts val="1400"/>
              <a:buFont typeface="Work Sans"/>
              <a:buNone/>
              <a:defRPr>
                <a:latin typeface="Work Sans"/>
                <a:ea typeface="Work Sans"/>
                <a:cs typeface="Work Sans"/>
                <a:sym typeface="Work Sans"/>
              </a:defRPr>
            </a:lvl9pPr>
          </a:lstStyle>
          <a:p>
            <a:endParaRPr/>
          </a:p>
        </p:txBody>
      </p:sp>
      <p:sp>
        <p:nvSpPr>
          <p:cNvPr id="128" name="Google Shape;128;p24"/>
          <p:cNvSpPr txBox="1">
            <a:spLocks noGrp="1"/>
          </p:cNvSpPr>
          <p:nvPr>
            <p:ph type="subTitle" idx="5"/>
          </p:nvPr>
        </p:nvSpPr>
        <p:spPr>
          <a:xfrm>
            <a:off x="3538180" y="1775950"/>
            <a:ext cx="2313900" cy="678600"/>
          </a:xfrm>
          <a:prstGeom prst="rect">
            <a:avLst/>
          </a:prstGeom>
          <a:noFill/>
          <a:ln>
            <a:noFill/>
          </a:ln>
        </p:spPr>
        <p:txBody>
          <a:bodyPr spcFirstLastPara="1" wrap="square" lIns="91425" tIns="91425" rIns="91425" bIns="91425" anchor="t" anchorCtr="0">
            <a:noAutofit/>
          </a:bodyPr>
          <a:lstStyle>
            <a:lvl1pPr lvl="0" algn="l" rtl="0">
              <a:lnSpc>
                <a:spcPct val="115000"/>
              </a:lnSpc>
              <a:spcBef>
                <a:spcPts val="0"/>
              </a:spcBef>
              <a:spcAft>
                <a:spcPts val="0"/>
              </a:spcAft>
              <a:buClr>
                <a:srgbClr val="EC684A"/>
              </a:buClr>
              <a:buSzPts val="1400"/>
              <a:buFont typeface="Work Sans"/>
              <a:buNone/>
              <a:defRPr>
                <a:solidFill>
                  <a:srgbClr val="EC684A"/>
                </a:solidFill>
                <a:latin typeface="Work Sans"/>
                <a:ea typeface="Work Sans"/>
                <a:cs typeface="Work Sans"/>
                <a:sym typeface="Work Sans"/>
              </a:defRPr>
            </a:lvl1pPr>
            <a:lvl2pPr lvl="1" algn="l" rtl="0">
              <a:lnSpc>
                <a:spcPct val="115000"/>
              </a:lnSpc>
              <a:spcBef>
                <a:spcPts val="0"/>
              </a:spcBef>
              <a:spcAft>
                <a:spcPts val="0"/>
              </a:spcAft>
              <a:buSzPts val="1400"/>
              <a:buFont typeface="Work Sans"/>
              <a:buNone/>
              <a:defRPr>
                <a:latin typeface="Work Sans"/>
                <a:ea typeface="Work Sans"/>
                <a:cs typeface="Work Sans"/>
                <a:sym typeface="Work Sans"/>
              </a:defRPr>
            </a:lvl2pPr>
            <a:lvl3pPr lvl="2" algn="l" rtl="0">
              <a:lnSpc>
                <a:spcPct val="115000"/>
              </a:lnSpc>
              <a:spcBef>
                <a:spcPts val="0"/>
              </a:spcBef>
              <a:spcAft>
                <a:spcPts val="0"/>
              </a:spcAft>
              <a:buSzPts val="1400"/>
              <a:buFont typeface="Work Sans"/>
              <a:buNone/>
              <a:defRPr>
                <a:latin typeface="Work Sans"/>
                <a:ea typeface="Work Sans"/>
                <a:cs typeface="Work Sans"/>
                <a:sym typeface="Work Sans"/>
              </a:defRPr>
            </a:lvl3pPr>
            <a:lvl4pPr lvl="3" algn="l" rtl="0">
              <a:lnSpc>
                <a:spcPct val="115000"/>
              </a:lnSpc>
              <a:spcBef>
                <a:spcPts val="0"/>
              </a:spcBef>
              <a:spcAft>
                <a:spcPts val="0"/>
              </a:spcAft>
              <a:buSzPts val="1400"/>
              <a:buFont typeface="Work Sans"/>
              <a:buNone/>
              <a:defRPr>
                <a:latin typeface="Work Sans"/>
                <a:ea typeface="Work Sans"/>
                <a:cs typeface="Work Sans"/>
                <a:sym typeface="Work Sans"/>
              </a:defRPr>
            </a:lvl4pPr>
            <a:lvl5pPr lvl="4" algn="l" rtl="0">
              <a:lnSpc>
                <a:spcPct val="115000"/>
              </a:lnSpc>
              <a:spcBef>
                <a:spcPts val="0"/>
              </a:spcBef>
              <a:spcAft>
                <a:spcPts val="0"/>
              </a:spcAft>
              <a:buSzPts val="1400"/>
              <a:buFont typeface="Work Sans"/>
              <a:buNone/>
              <a:defRPr>
                <a:latin typeface="Work Sans"/>
                <a:ea typeface="Work Sans"/>
                <a:cs typeface="Work Sans"/>
                <a:sym typeface="Work Sans"/>
              </a:defRPr>
            </a:lvl5pPr>
            <a:lvl6pPr lvl="5" algn="l" rtl="0">
              <a:lnSpc>
                <a:spcPct val="115000"/>
              </a:lnSpc>
              <a:spcBef>
                <a:spcPts val="0"/>
              </a:spcBef>
              <a:spcAft>
                <a:spcPts val="0"/>
              </a:spcAft>
              <a:buSzPts val="1400"/>
              <a:buFont typeface="Work Sans"/>
              <a:buNone/>
              <a:defRPr>
                <a:latin typeface="Work Sans"/>
                <a:ea typeface="Work Sans"/>
                <a:cs typeface="Work Sans"/>
                <a:sym typeface="Work Sans"/>
              </a:defRPr>
            </a:lvl6pPr>
            <a:lvl7pPr lvl="6" algn="l" rtl="0">
              <a:lnSpc>
                <a:spcPct val="115000"/>
              </a:lnSpc>
              <a:spcBef>
                <a:spcPts val="0"/>
              </a:spcBef>
              <a:spcAft>
                <a:spcPts val="0"/>
              </a:spcAft>
              <a:buSzPts val="1400"/>
              <a:buFont typeface="Work Sans"/>
              <a:buNone/>
              <a:defRPr>
                <a:latin typeface="Work Sans"/>
                <a:ea typeface="Work Sans"/>
                <a:cs typeface="Work Sans"/>
                <a:sym typeface="Work Sans"/>
              </a:defRPr>
            </a:lvl7pPr>
            <a:lvl8pPr lvl="7" algn="l" rtl="0">
              <a:lnSpc>
                <a:spcPct val="115000"/>
              </a:lnSpc>
              <a:spcBef>
                <a:spcPts val="0"/>
              </a:spcBef>
              <a:spcAft>
                <a:spcPts val="0"/>
              </a:spcAft>
              <a:buSzPts val="1400"/>
              <a:buFont typeface="Work Sans"/>
              <a:buNone/>
              <a:defRPr>
                <a:latin typeface="Work Sans"/>
                <a:ea typeface="Work Sans"/>
                <a:cs typeface="Work Sans"/>
                <a:sym typeface="Work Sans"/>
              </a:defRPr>
            </a:lvl8pPr>
            <a:lvl9pPr lvl="8" algn="l" rtl="0">
              <a:lnSpc>
                <a:spcPct val="115000"/>
              </a:lnSpc>
              <a:spcBef>
                <a:spcPts val="0"/>
              </a:spcBef>
              <a:spcAft>
                <a:spcPts val="0"/>
              </a:spcAft>
              <a:buSzPts val="1400"/>
              <a:buFont typeface="Work Sans"/>
              <a:buNone/>
              <a:defRPr>
                <a:latin typeface="Work Sans"/>
                <a:ea typeface="Work Sans"/>
                <a:cs typeface="Work Sans"/>
                <a:sym typeface="Work Sans"/>
              </a:defRPr>
            </a:lvl9pPr>
          </a:lstStyle>
          <a:p>
            <a:endParaRPr/>
          </a:p>
        </p:txBody>
      </p:sp>
      <p:sp>
        <p:nvSpPr>
          <p:cNvPr id="129" name="Google Shape;129;p24"/>
          <p:cNvSpPr txBox="1">
            <a:spLocks noGrp="1"/>
          </p:cNvSpPr>
          <p:nvPr>
            <p:ph type="subTitle" idx="6"/>
          </p:nvPr>
        </p:nvSpPr>
        <p:spPr>
          <a:xfrm>
            <a:off x="6590525" y="1775950"/>
            <a:ext cx="2313900" cy="678600"/>
          </a:xfrm>
          <a:prstGeom prst="rect">
            <a:avLst/>
          </a:prstGeom>
          <a:noFill/>
          <a:ln>
            <a:noFill/>
          </a:ln>
        </p:spPr>
        <p:txBody>
          <a:bodyPr spcFirstLastPara="1" wrap="square" lIns="91425" tIns="91425" rIns="91425" bIns="91425" anchor="t" anchorCtr="0">
            <a:noAutofit/>
          </a:bodyPr>
          <a:lstStyle>
            <a:lvl1pPr lvl="0" algn="l" rtl="0">
              <a:lnSpc>
                <a:spcPct val="115000"/>
              </a:lnSpc>
              <a:spcBef>
                <a:spcPts val="0"/>
              </a:spcBef>
              <a:spcAft>
                <a:spcPts val="0"/>
              </a:spcAft>
              <a:buClr>
                <a:srgbClr val="EC684A"/>
              </a:buClr>
              <a:buSzPts val="1400"/>
              <a:buFont typeface="Work Sans"/>
              <a:buNone/>
              <a:defRPr>
                <a:solidFill>
                  <a:srgbClr val="EC684A"/>
                </a:solidFill>
                <a:latin typeface="Work Sans"/>
                <a:ea typeface="Work Sans"/>
                <a:cs typeface="Work Sans"/>
                <a:sym typeface="Work Sans"/>
              </a:defRPr>
            </a:lvl1pPr>
            <a:lvl2pPr lvl="1" algn="l" rtl="0">
              <a:lnSpc>
                <a:spcPct val="115000"/>
              </a:lnSpc>
              <a:spcBef>
                <a:spcPts val="0"/>
              </a:spcBef>
              <a:spcAft>
                <a:spcPts val="0"/>
              </a:spcAft>
              <a:buSzPts val="1400"/>
              <a:buFont typeface="Work Sans"/>
              <a:buNone/>
              <a:defRPr>
                <a:latin typeface="Work Sans"/>
                <a:ea typeface="Work Sans"/>
                <a:cs typeface="Work Sans"/>
                <a:sym typeface="Work Sans"/>
              </a:defRPr>
            </a:lvl2pPr>
            <a:lvl3pPr lvl="2" algn="l" rtl="0">
              <a:lnSpc>
                <a:spcPct val="115000"/>
              </a:lnSpc>
              <a:spcBef>
                <a:spcPts val="0"/>
              </a:spcBef>
              <a:spcAft>
                <a:spcPts val="0"/>
              </a:spcAft>
              <a:buSzPts val="1400"/>
              <a:buFont typeface="Work Sans"/>
              <a:buNone/>
              <a:defRPr>
                <a:latin typeface="Work Sans"/>
                <a:ea typeface="Work Sans"/>
                <a:cs typeface="Work Sans"/>
                <a:sym typeface="Work Sans"/>
              </a:defRPr>
            </a:lvl3pPr>
            <a:lvl4pPr lvl="3" algn="l" rtl="0">
              <a:lnSpc>
                <a:spcPct val="115000"/>
              </a:lnSpc>
              <a:spcBef>
                <a:spcPts val="0"/>
              </a:spcBef>
              <a:spcAft>
                <a:spcPts val="0"/>
              </a:spcAft>
              <a:buSzPts val="1400"/>
              <a:buFont typeface="Work Sans"/>
              <a:buNone/>
              <a:defRPr>
                <a:latin typeface="Work Sans"/>
                <a:ea typeface="Work Sans"/>
                <a:cs typeface="Work Sans"/>
                <a:sym typeface="Work Sans"/>
              </a:defRPr>
            </a:lvl4pPr>
            <a:lvl5pPr lvl="4" algn="l" rtl="0">
              <a:lnSpc>
                <a:spcPct val="115000"/>
              </a:lnSpc>
              <a:spcBef>
                <a:spcPts val="0"/>
              </a:spcBef>
              <a:spcAft>
                <a:spcPts val="0"/>
              </a:spcAft>
              <a:buSzPts val="1400"/>
              <a:buFont typeface="Work Sans"/>
              <a:buNone/>
              <a:defRPr>
                <a:latin typeface="Work Sans"/>
                <a:ea typeface="Work Sans"/>
                <a:cs typeface="Work Sans"/>
                <a:sym typeface="Work Sans"/>
              </a:defRPr>
            </a:lvl5pPr>
            <a:lvl6pPr lvl="5" algn="l" rtl="0">
              <a:lnSpc>
                <a:spcPct val="115000"/>
              </a:lnSpc>
              <a:spcBef>
                <a:spcPts val="0"/>
              </a:spcBef>
              <a:spcAft>
                <a:spcPts val="0"/>
              </a:spcAft>
              <a:buSzPts val="1400"/>
              <a:buFont typeface="Work Sans"/>
              <a:buNone/>
              <a:defRPr>
                <a:latin typeface="Work Sans"/>
                <a:ea typeface="Work Sans"/>
                <a:cs typeface="Work Sans"/>
                <a:sym typeface="Work Sans"/>
              </a:defRPr>
            </a:lvl6pPr>
            <a:lvl7pPr lvl="6" algn="l" rtl="0">
              <a:lnSpc>
                <a:spcPct val="115000"/>
              </a:lnSpc>
              <a:spcBef>
                <a:spcPts val="0"/>
              </a:spcBef>
              <a:spcAft>
                <a:spcPts val="0"/>
              </a:spcAft>
              <a:buSzPts val="1400"/>
              <a:buFont typeface="Work Sans"/>
              <a:buNone/>
              <a:defRPr>
                <a:latin typeface="Work Sans"/>
                <a:ea typeface="Work Sans"/>
                <a:cs typeface="Work Sans"/>
                <a:sym typeface="Work Sans"/>
              </a:defRPr>
            </a:lvl7pPr>
            <a:lvl8pPr lvl="7" algn="l" rtl="0">
              <a:lnSpc>
                <a:spcPct val="115000"/>
              </a:lnSpc>
              <a:spcBef>
                <a:spcPts val="0"/>
              </a:spcBef>
              <a:spcAft>
                <a:spcPts val="0"/>
              </a:spcAft>
              <a:buSzPts val="1400"/>
              <a:buFont typeface="Work Sans"/>
              <a:buNone/>
              <a:defRPr>
                <a:latin typeface="Work Sans"/>
                <a:ea typeface="Work Sans"/>
                <a:cs typeface="Work Sans"/>
                <a:sym typeface="Work Sans"/>
              </a:defRPr>
            </a:lvl8pPr>
            <a:lvl9pPr lvl="8" algn="l" rtl="0">
              <a:lnSpc>
                <a:spcPct val="115000"/>
              </a:lnSpc>
              <a:spcBef>
                <a:spcPts val="0"/>
              </a:spcBef>
              <a:spcAft>
                <a:spcPts val="0"/>
              </a:spcAft>
              <a:buSzPts val="1400"/>
              <a:buFont typeface="Work Sans"/>
              <a:buNone/>
              <a:defRPr>
                <a:latin typeface="Work Sans"/>
                <a:ea typeface="Work Sans"/>
                <a:cs typeface="Work Sans"/>
                <a:sym typeface="Work Sans"/>
              </a:defRPr>
            </a:lvl9pPr>
          </a:lstStyle>
          <a:p>
            <a:endParaRPr/>
          </a:p>
        </p:txBody>
      </p:sp>
      <p:sp>
        <p:nvSpPr>
          <p:cNvPr id="130" name="Google Shape;130;p24"/>
          <p:cNvSpPr txBox="1">
            <a:spLocks noGrp="1"/>
          </p:cNvSpPr>
          <p:nvPr>
            <p:ph type="title" idx="7"/>
          </p:nvPr>
        </p:nvSpPr>
        <p:spPr>
          <a:xfrm>
            <a:off x="638325" y="915600"/>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EC684A"/>
              </a:buClr>
              <a:buSzPts val="1800"/>
              <a:buFont typeface="Work Sans"/>
              <a:buNone/>
              <a:defRPr sz="1800">
                <a:solidFill>
                  <a:srgbClr val="EC684A"/>
                </a:solidFill>
                <a:latin typeface="Work Sans"/>
                <a:ea typeface="Work Sans"/>
                <a:cs typeface="Work Sans"/>
                <a:sym typeface="Work Sans"/>
              </a:defRPr>
            </a:lvl1pPr>
            <a:lvl2pPr lvl="1" algn="l" rtl="0">
              <a:lnSpc>
                <a:spcPct val="100000"/>
              </a:lnSpc>
              <a:spcBef>
                <a:spcPts val="0"/>
              </a:spcBef>
              <a:spcAft>
                <a:spcPts val="0"/>
              </a:spcAft>
              <a:buSzPts val="2800"/>
              <a:buFont typeface="Work Sans"/>
              <a:buNone/>
              <a:defRPr>
                <a:latin typeface="Work Sans"/>
                <a:ea typeface="Work Sans"/>
                <a:cs typeface="Work Sans"/>
                <a:sym typeface="Work Sans"/>
              </a:defRPr>
            </a:lvl2pPr>
            <a:lvl3pPr lvl="2" algn="l" rtl="0">
              <a:lnSpc>
                <a:spcPct val="100000"/>
              </a:lnSpc>
              <a:spcBef>
                <a:spcPts val="0"/>
              </a:spcBef>
              <a:spcAft>
                <a:spcPts val="0"/>
              </a:spcAft>
              <a:buSzPts val="2800"/>
              <a:buFont typeface="Work Sans"/>
              <a:buNone/>
              <a:defRPr>
                <a:latin typeface="Work Sans"/>
                <a:ea typeface="Work Sans"/>
                <a:cs typeface="Work Sans"/>
                <a:sym typeface="Work Sans"/>
              </a:defRPr>
            </a:lvl3pPr>
            <a:lvl4pPr lvl="3" algn="l" rtl="0">
              <a:lnSpc>
                <a:spcPct val="100000"/>
              </a:lnSpc>
              <a:spcBef>
                <a:spcPts val="0"/>
              </a:spcBef>
              <a:spcAft>
                <a:spcPts val="0"/>
              </a:spcAft>
              <a:buSzPts val="2800"/>
              <a:buFont typeface="Work Sans"/>
              <a:buNone/>
              <a:defRPr>
                <a:latin typeface="Work Sans"/>
                <a:ea typeface="Work Sans"/>
                <a:cs typeface="Work Sans"/>
                <a:sym typeface="Work Sans"/>
              </a:defRPr>
            </a:lvl4pPr>
            <a:lvl5pPr lvl="4" algn="l" rtl="0">
              <a:lnSpc>
                <a:spcPct val="100000"/>
              </a:lnSpc>
              <a:spcBef>
                <a:spcPts val="0"/>
              </a:spcBef>
              <a:spcAft>
                <a:spcPts val="0"/>
              </a:spcAft>
              <a:buSzPts val="2800"/>
              <a:buFont typeface="Work Sans"/>
              <a:buNone/>
              <a:defRPr>
                <a:latin typeface="Work Sans"/>
                <a:ea typeface="Work Sans"/>
                <a:cs typeface="Work Sans"/>
                <a:sym typeface="Work Sans"/>
              </a:defRPr>
            </a:lvl5pPr>
            <a:lvl6pPr lvl="5" algn="l" rtl="0">
              <a:lnSpc>
                <a:spcPct val="100000"/>
              </a:lnSpc>
              <a:spcBef>
                <a:spcPts val="0"/>
              </a:spcBef>
              <a:spcAft>
                <a:spcPts val="0"/>
              </a:spcAft>
              <a:buSzPts val="2800"/>
              <a:buFont typeface="Work Sans"/>
              <a:buNone/>
              <a:defRPr>
                <a:latin typeface="Work Sans"/>
                <a:ea typeface="Work Sans"/>
                <a:cs typeface="Work Sans"/>
                <a:sym typeface="Work Sans"/>
              </a:defRPr>
            </a:lvl6pPr>
            <a:lvl7pPr lvl="6" algn="l" rtl="0">
              <a:lnSpc>
                <a:spcPct val="100000"/>
              </a:lnSpc>
              <a:spcBef>
                <a:spcPts val="0"/>
              </a:spcBef>
              <a:spcAft>
                <a:spcPts val="0"/>
              </a:spcAft>
              <a:buSzPts val="2800"/>
              <a:buFont typeface="Work Sans"/>
              <a:buNone/>
              <a:defRPr>
                <a:latin typeface="Work Sans"/>
                <a:ea typeface="Work Sans"/>
                <a:cs typeface="Work Sans"/>
                <a:sym typeface="Work Sans"/>
              </a:defRPr>
            </a:lvl7pPr>
            <a:lvl8pPr lvl="7" algn="l" rtl="0">
              <a:lnSpc>
                <a:spcPct val="100000"/>
              </a:lnSpc>
              <a:spcBef>
                <a:spcPts val="0"/>
              </a:spcBef>
              <a:spcAft>
                <a:spcPts val="0"/>
              </a:spcAft>
              <a:buSzPts val="2800"/>
              <a:buFont typeface="Work Sans"/>
              <a:buNone/>
              <a:defRPr>
                <a:latin typeface="Work Sans"/>
                <a:ea typeface="Work Sans"/>
                <a:cs typeface="Work Sans"/>
                <a:sym typeface="Work Sans"/>
              </a:defRPr>
            </a:lvl8pPr>
            <a:lvl9pPr lvl="8" algn="l" rtl="0">
              <a:lnSpc>
                <a:spcPct val="100000"/>
              </a:lnSpc>
              <a:spcBef>
                <a:spcPts val="0"/>
              </a:spcBef>
              <a:spcAft>
                <a:spcPts val="0"/>
              </a:spcAft>
              <a:buSzPts val="2800"/>
              <a:buFont typeface="Work Sans"/>
              <a:buNone/>
              <a:defRPr>
                <a:latin typeface="Work Sans"/>
                <a:ea typeface="Work Sans"/>
                <a:cs typeface="Work Sans"/>
                <a:sym typeface="Work Sans"/>
              </a:defRPr>
            </a:lvl9pPr>
          </a:lstStyle>
          <a:p>
            <a:endParaRPr/>
          </a:p>
        </p:txBody>
      </p:sp>
      <p:sp>
        <p:nvSpPr>
          <p:cNvPr id="131" name="Google Shape;131;p24"/>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9pPr>
          </a:lstStyle>
          <a:p>
            <a:pPr marL="0" lvl="0" indent="0" algn="r" rtl="0">
              <a:spcBef>
                <a:spcPts val="0"/>
              </a:spcBef>
              <a:spcAft>
                <a:spcPts val="0"/>
              </a:spcAft>
              <a:buNone/>
            </a:pPr>
            <a:r>
              <a:rPr lang="en"/>
              <a:t>IoT</a:t>
            </a:r>
            <a:r>
              <a:rPr lang="en" b="0" i="0" u="none" strike="noStrike" cap="none"/>
              <a:t>  |  </a:t>
            </a:r>
            <a:fld id="{00000000-1234-1234-1234-123412341234}" type="slidenum">
              <a:rPr lang="en" b="0" i="0" u="none" strike="noStrike" cap="none"/>
              <a:t>‹#›</a:t>
            </a:fld>
            <a:endParaRPr b="0" i="0" u="none" strike="noStrike" cap="non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ody, subtitle, title 1">
  <p:cSld name="TITLE_AND_BODY_1_2_1_1">
    <p:spTree>
      <p:nvGrpSpPr>
        <p:cNvPr id="1" name="Shape 132"/>
        <p:cNvGrpSpPr/>
        <p:nvPr/>
      </p:nvGrpSpPr>
      <p:grpSpPr>
        <a:xfrm>
          <a:off x="0" y="0"/>
          <a:ext cx="0" cy="0"/>
          <a:chOff x="0" y="0"/>
          <a:chExt cx="0" cy="0"/>
        </a:xfrm>
      </p:grpSpPr>
      <p:sp>
        <p:nvSpPr>
          <p:cNvPr id="133" name="Google Shape;133;p25"/>
          <p:cNvSpPr txBox="1">
            <a:spLocks noGrp="1"/>
          </p:cNvSpPr>
          <p:nvPr>
            <p:ph type="body" idx="1"/>
          </p:nvPr>
        </p:nvSpPr>
        <p:spPr>
          <a:xfrm>
            <a:off x="6438013" y="1590413"/>
            <a:ext cx="2313900" cy="10485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134" name="Google Shape;134;p25"/>
          <p:cNvSpPr txBox="1">
            <a:spLocks noGrp="1"/>
          </p:cNvSpPr>
          <p:nvPr>
            <p:ph type="body" idx="2"/>
          </p:nvPr>
        </p:nvSpPr>
        <p:spPr>
          <a:xfrm>
            <a:off x="638325" y="1633713"/>
            <a:ext cx="2313900" cy="10485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pic>
        <p:nvPicPr>
          <p:cNvPr id="135" name="Google Shape;135;p25"/>
          <p:cNvPicPr preferRelativeResize="0"/>
          <p:nvPr/>
        </p:nvPicPr>
        <p:blipFill rotWithShape="1">
          <a:blip r:embed="rId2">
            <a:alphaModFix/>
          </a:blip>
          <a:srcRect/>
          <a:stretch/>
        </p:blipFill>
        <p:spPr>
          <a:xfrm>
            <a:off x="638325" y="4703625"/>
            <a:ext cx="799874" cy="315199"/>
          </a:xfrm>
          <a:prstGeom prst="rect">
            <a:avLst/>
          </a:prstGeom>
          <a:noFill/>
          <a:ln>
            <a:noFill/>
          </a:ln>
        </p:spPr>
      </p:pic>
      <p:sp>
        <p:nvSpPr>
          <p:cNvPr id="136" name="Google Shape;136;p25"/>
          <p:cNvSpPr txBox="1">
            <a:spLocks noGrp="1"/>
          </p:cNvSpPr>
          <p:nvPr>
            <p:ph type="body" idx="3"/>
          </p:nvPr>
        </p:nvSpPr>
        <p:spPr>
          <a:xfrm>
            <a:off x="3538163" y="1633713"/>
            <a:ext cx="2313900" cy="10485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137" name="Google Shape;137;p25"/>
          <p:cNvSpPr txBox="1">
            <a:spLocks noGrp="1"/>
          </p:cNvSpPr>
          <p:nvPr>
            <p:ph type="title"/>
          </p:nvPr>
        </p:nvSpPr>
        <p:spPr>
          <a:xfrm>
            <a:off x="638325"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522D6D"/>
              </a:buClr>
              <a:buSzPts val="2500"/>
              <a:buFont typeface="Work Sans"/>
              <a:buNone/>
              <a:defRPr sz="2500">
                <a:solidFill>
                  <a:srgbClr val="522D6D"/>
                </a:solidFill>
                <a:latin typeface="Work Sans"/>
                <a:ea typeface="Work Sans"/>
                <a:cs typeface="Work Sans"/>
                <a:sym typeface="Work Sans"/>
              </a:defRPr>
            </a:lvl1pPr>
            <a:lvl2pPr lvl="1" algn="l" rtl="0">
              <a:lnSpc>
                <a:spcPct val="100000"/>
              </a:lnSpc>
              <a:spcBef>
                <a:spcPts val="0"/>
              </a:spcBef>
              <a:spcAft>
                <a:spcPts val="0"/>
              </a:spcAft>
              <a:buSzPts val="2800"/>
              <a:buFont typeface="Work Sans"/>
              <a:buNone/>
              <a:defRPr>
                <a:latin typeface="Work Sans"/>
                <a:ea typeface="Work Sans"/>
                <a:cs typeface="Work Sans"/>
                <a:sym typeface="Work Sans"/>
              </a:defRPr>
            </a:lvl2pPr>
            <a:lvl3pPr lvl="2" algn="l" rtl="0">
              <a:lnSpc>
                <a:spcPct val="100000"/>
              </a:lnSpc>
              <a:spcBef>
                <a:spcPts val="0"/>
              </a:spcBef>
              <a:spcAft>
                <a:spcPts val="0"/>
              </a:spcAft>
              <a:buSzPts val="2800"/>
              <a:buFont typeface="Work Sans"/>
              <a:buNone/>
              <a:defRPr>
                <a:latin typeface="Work Sans"/>
                <a:ea typeface="Work Sans"/>
                <a:cs typeface="Work Sans"/>
                <a:sym typeface="Work Sans"/>
              </a:defRPr>
            </a:lvl3pPr>
            <a:lvl4pPr lvl="3" algn="l" rtl="0">
              <a:lnSpc>
                <a:spcPct val="100000"/>
              </a:lnSpc>
              <a:spcBef>
                <a:spcPts val="0"/>
              </a:spcBef>
              <a:spcAft>
                <a:spcPts val="0"/>
              </a:spcAft>
              <a:buSzPts val="2800"/>
              <a:buFont typeface="Work Sans"/>
              <a:buNone/>
              <a:defRPr>
                <a:latin typeface="Work Sans"/>
                <a:ea typeface="Work Sans"/>
                <a:cs typeface="Work Sans"/>
                <a:sym typeface="Work Sans"/>
              </a:defRPr>
            </a:lvl4pPr>
            <a:lvl5pPr lvl="4" algn="l" rtl="0">
              <a:lnSpc>
                <a:spcPct val="100000"/>
              </a:lnSpc>
              <a:spcBef>
                <a:spcPts val="0"/>
              </a:spcBef>
              <a:spcAft>
                <a:spcPts val="0"/>
              </a:spcAft>
              <a:buSzPts val="2800"/>
              <a:buFont typeface="Work Sans"/>
              <a:buNone/>
              <a:defRPr>
                <a:latin typeface="Work Sans"/>
                <a:ea typeface="Work Sans"/>
                <a:cs typeface="Work Sans"/>
                <a:sym typeface="Work Sans"/>
              </a:defRPr>
            </a:lvl5pPr>
            <a:lvl6pPr lvl="5" algn="l" rtl="0">
              <a:lnSpc>
                <a:spcPct val="100000"/>
              </a:lnSpc>
              <a:spcBef>
                <a:spcPts val="0"/>
              </a:spcBef>
              <a:spcAft>
                <a:spcPts val="0"/>
              </a:spcAft>
              <a:buSzPts val="2800"/>
              <a:buFont typeface="Work Sans"/>
              <a:buNone/>
              <a:defRPr>
                <a:latin typeface="Work Sans"/>
                <a:ea typeface="Work Sans"/>
                <a:cs typeface="Work Sans"/>
                <a:sym typeface="Work Sans"/>
              </a:defRPr>
            </a:lvl6pPr>
            <a:lvl7pPr lvl="6" algn="l" rtl="0">
              <a:lnSpc>
                <a:spcPct val="100000"/>
              </a:lnSpc>
              <a:spcBef>
                <a:spcPts val="0"/>
              </a:spcBef>
              <a:spcAft>
                <a:spcPts val="0"/>
              </a:spcAft>
              <a:buSzPts val="2800"/>
              <a:buFont typeface="Work Sans"/>
              <a:buNone/>
              <a:defRPr>
                <a:latin typeface="Work Sans"/>
                <a:ea typeface="Work Sans"/>
                <a:cs typeface="Work Sans"/>
                <a:sym typeface="Work Sans"/>
              </a:defRPr>
            </a:lvl7pPr>
            <a:lvl8pPr lvl="7" algn="l" rtl="0">
              <a:lnSpc>
                <a:spcPct val="100000"/>
              </a:lnSpc>
              <a:spcBef>
                <a:spcPts val="0"/>
              </a:spcBef>
              <a:spcAft>
                <a:spcPts val="0"/>
              </a:spcAft>
              <a:buSzPts val="2800"/>
              <a:buFont typeface="Work Sans"/>
              <a:buNone/>
              <a:defRPr>
                <a:latin typeface="Work Sans"/>
                <a:ea typeface="Work Sans"/>
                <a:cs typeface="Work Sans"/>
                <a:sym typeface="Work Sans"/>
              </a:defRPr>
            </a:lvl8pPr>
            <a:lvl9pPr lvl="8" algn="l" rtl="0">
              <a:lnSpc>
                <a:spcPct val="100000"/>
              </a:lnSpc>
              <a:spcBef>
                <a:spcPts val="0"/>
              </a:spcBef>
              <a:spcAft>
                <a:spcPts val="0"/>
              </a:spcAft>
              <a:buSzPts val="2800"/>
              <a:buFont typeface="Work Sans"/>
              <a:buNone/>
              <a:defRPr>
                <a:latin typeface="Work Sans"/>
                <a:ea typeface="Work Sans"/>
                <a:cs typeface="Work Sans"/>
                <a:sym typeface="Work Sans"/>
              </a:defRPr>
            </a:lvl9pPr>
          </a:lstStyle>
          <a:p>
            <a:endParaRPr/>
          </a:p>
        </p:txBody>
      </p:sp>
      <p:sp>
        <p:nvSpPr>
          <p:cNvPr id="138" name="Google Shape;138;p25"/>
          <p:cNvSpPr txBox="1">
            <a:spLocks noGrp="1"/>
          </p:cNvSpPr>
          <p:nvPr>
            <p:ph type="title" idx="4"/>
          </p:nvPr>
        </p:nvSpPr>
        <p:spPr>
          <a:xfrm>
            <a:off x="638325" y="915600"/>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EC684A"/>
              </a:buClr>
              <a:buSzPts val="1800"/>
              <a:buFont typeface="Work Sans"/>
              <a:buNone/>
              <a:defRPr sz="1800">
                <a:solidFill>
                  <a:srgbClr val="EC684A"/>
                </a:solidFill>
                <a:latin typeface="Work Sans"/>
                <a:ea typeface="Work Sans"/>
                <a:cs typeface="Work Sans"/>
                <a:sym typeface="Work Sans"/>
              </a:defRPr>
            </a:lvl1pPr>
            <a:lvl2pPr lvl="1" algn="l" rtl="0">
              <a:lnSpc>
                <a:spcPct val="100000"/>
              </a:lnSpc>
              <a:spcBef>
                <a:spcPts val="0"/>
              </a:spcBef>
              <a:spcAft>
                <a:spcPts val="0"/>
              </a:spcAft>
              <a:buSzPts val="2800"/>
              <a:buFont typeface="Work Sans"/>
              <a:buNone/>
              <a:defRPr>
                <a:latin typeface="Work Sans"/>
                <a:ea typeface="Work Sans"/>
                <a:cs typeface="Work Sans"/>
                <a:sym typeface="Work Sans"/>
              </a:defRPr>
            </a:lvl2pPr>
            <a:lvl3pPr lvl="2" algn="l" rtl="0">
              <a:lnSpc>
                <a:spcPct val="100000"/>
              </a:lnSpc>
              <a:spcBef>
                <a:spcPts val="0"/>
              </a:spcBef>
              <a:spcAft>
                <a:spcPts val="0"/>
              </a:spcAft>
              <a:buSzPts val="2800"/>
              <a:buFont typeface="Work Sans"/>
              <a:buNone/>
              <a:defRPr>
                <a:latin typeface="Work Sans"/>
                <a:ea typeface="Work Sans"/>
                <a:cs typeface="Work Sans"/>
                <a:sym typeface="Work Sans"/>
              </a:defRPr>
            </a:lvl3pPr>
            <a:lvl4pPr lvl="3" algn="l" rtl="0">
              <a:lnSpc>
                <a:spcPct val="100000"/>
              </a:lnSpc>
              <a:spcBef>
                <a:spcPts val="0"/>
              </a:spcBef>
              <a:spcAft>
                <a:spcPts val="0"/>
              </a:spcAft>
              <a:buSzPts val="2800"/>
              <a:buFont typeface="Work Sans"/>
              <a:buNone/>
              <a:defRPr>
                <a:latin typeface="Work Sans"/>
                <a:ea typeface="Work Sans"/>
                <a:cs typeface="Work Sans"/>
                <a:sym typeface="Work Sans"/>
              </a:defRPr>
            </a:lvl4pPr>
            <a:lvl5pPr lvl="4" algn="l" rtl="0">
              <a:lnSpc>
                <a:spcPct val="100000"/>
              </a:lnSpc>
              <a:spcBef>
                <a:spcPts val="0"/>
              </a:spcBef>
              <a:spcAft>
                <a:spcPts val="0"/>
              </a:spcAft>
              <a:buSzPts val="2800"/>
              <a:buFont typeface="Work Sans"/>
              <a:buNone/>
              <a:defRPr>
                <a:latin typeface="Work Sans"/>
                <a:ea typeface="Work Sans"/>
                <a:cs typeface="Work Sans"/>
                <a:sym typeface="Work Sans"/>
              </a:defRPr>
            </a:lvl5pPr>
            <a:lvl6pPr lvl="5" algn="l" rtl="0">
              <a:lnSpc>
                <a:spcPct val="100000"/>
              </a:lnSpc>
              <a:spcBef>
                <a:spcPts val="0"/>
              </a:spcBef>
              <a:spcAft>
                <a:spcPts val="0"/>
              </a:spcAft>
              <a:buSzPts val="2800"/>
              <a:buFont typeface="Work Sans"/>
              <a:buNone/>
              <a:defRPr>
                <a:latin typeface="Work Sans"/>
                <a:ea typeface="Work Sans"/>
                <a:cs typeface="Work Sans"/>
                <a:sym typeface="Work Sans"/>
              </a:defRPr>
            </a:lvl6pPr>
            <a:lvl7pPr lvl="6" algn="l" rtl="0">
              <a:lnSpc>
                <a:spcPct val="100000"/>
              </a:lnSpc>
              <a:spcBef>
                <a:spcPts val="0"/>
              </a:spcBef>
              <a:spcAft>
                <a:spcPts val="0"/>
              </a:spcAft>
              <a:buSzPts val="2800"/>
              <a:buFont typeface="Work Sans"/>
              <a:buNone/>
              <a:defRPr>
                <a:latin typeface="Work Sans"/>
                <a:ea typeface="Work Sans"/>
                <a:cs typeface="Work Sans"/>
                <a:sym typeface="Work Sans"/>
              </a:defRPr>
            </a:lvl7pPr>
            <a:lvl8pPr lvl="7" algn="l" rtl="0">
              <a:lnSpc>
                <a:spcPct val="100000"/>
              </a:lnSpc>
              <a:spcBef>
                <a:spcPts val="0"/>
              </a:spcBef>
              <a:spcAft>
                <a:spcPts val="0"/>
              </a:spcAft>
              <a:buSzPts val="2800"/>
              <a:buFont typeface="Work Sans"/>
              <a:buNone/>
              <a:defRPr>
                <a:latin typeface="Work Sans"/>
                <a:ea typeface="Work Sans"/>
                <a:cs typeface="Work Sans"/>
                <a:sym typeface="Work Sans"/>
              </a:defRPr>
            </a:lvl8pPr>
            <a:lvl9pPr lvl="8" algn="l" rtl="0">
              <a:lnSpc>
                <a:spcPct val="100000"/>
              </a:lnSpc>
              <a:spcBef>
                <a:spcPts val="0"/>
              </a:spcBef>
              <a:spcAft>
                <a:spcPts val="0"/>
              </a:spcAft>
              <a:buSzPts val="2800"/>
              <a:buFont typeface="Work Sans"/>
              <a:buNone/>
              <a:defRPr>
                <a:latin typeface="Work Sans"/>
                <a:ea typeface="Work Sans"/>
                <a:cs typeface="Work Sans"/>
                <a:sym typeface="Work Sans"/>
              </a:defRPr>
            </a:lvl9pPr>
          </a:lstStyle>
          <a:p>
            <a:endParaRPr/>
          </a:p>
        </p:txBody>
      </p:sp>
      <p:sp>
        <p:nvSpPr>
          <p:cNvPr id="139" name="Google Shape;139;p25"/>
          <p:cNvSpPr/>
          <p:nvPr/>
        </p:nvSpPr>
        <p:spPr>
          <a:xfrm>
            <a:off x="0" y="4532100"/>
            <a:ext cx="9144000" cy="646200"/>
          </a:xfrm>
          <a:prstGeom prst="rect">
            <a:avLst/>
          </a:prstGeom>
          <a:solidFill>
            <a:srgbClr val="522D6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0" name="Google Shape;140;p25"/>
          <p:cNvPicPr preferRelativeResize="0"/>
          <p:nvPr/>
        </p:nvPicPr>
        <p:blipFill rotWithShape="1">
          <a:blip r:embed="rId2">
            <a:alphaModFix/>
          </a:blip>
          <a:srcRect/>
          <a:stretch/>
        </p:blipFill>
        <p:spPr>
          <a:xfrm>
            <a:off x="638325" y="4703625"/>
            <a:ext cx="799874" cy="315199"/>
          </a:xfrm>
          <a:prstGeom prst="rect">
            <a:avLst/>
          </a:prstGeom>
          <a:noFill/>
          <a:ln>
            <a:noFill/>
          </a:ln>
        </p:spPr>
      </p:pic>
      <p:sp>
        <p:nvSpPr>
          <p:cNvPr id="141" name="Google Shape;141;p25"/>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9pPr>
          </a:lstStyle>
          <a:p>
            <a:pPr marL="0" lvl="0" indent="0" algn="r" rtl="0">
              <a:spcBef>
                <a:spcPts val="0"/>
              </a:spcBef>
              <a:spcAft>
                <a:spcPts val="0"/>
              </a:spcAft>
              <a:buNone/>
            </a:pPr>
            <a:r>
              <a:rPr lang="en"/>
              <a:t>IoT</a:t>
            </a:r>
            <a:r>
              <a:rPr lang="en" b="0" i="0" u="none" strike="noStrike" cap="none"/>
              <a:t>  |  </a:t>
            </a:r>
            <a:fld id="{00000000-1234-1234-1234-123412341234}" type="slidenum">
              <a:rPr lang="en" b="0" i="0" u="none" strike="noStrike" cap="none"/>
              <a:t>‹#›</a:t>
            </a:fld>
            <a:endParaRPr b="0" i="0" u="none" strike="noStrike" cap="non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ody, subtitle, title 1 1">
  <p:cSld name="TITLE_AND_BODY_1_2_1_1_2">
    <p:spTree>
      <p:nvGrpSpPr>
        <p:cNvPr id="1" name="Shape 142"/>
        <p:cNvGrpSpPr/>
        <p:nvPr/>
      </p:nvGrpSpPr>
      <p:grpSpPr>
        <a:xfrm>
          <a:off x="0" y="0"/>
          <a:ext cx="0" cy="0"/>
          <a:chOff x="0" y="0"/>
          <a:chExt cx="0" cy="0"/>
        </a:xfrm>
      </p:grpSpPr>
      <p:sp>
        <p:nvSpPr>
          <p:cNvPr id="143" name="Google Shape;143;p26"/>
          <p:cNvSpPr txBox="1">
            <a:spLocks noGrp="1"/>
          </p:cNvSpPr>
          <p:nvPr>
            <p:ph type="body" idx="1"/>
          </p:nvPr>
        </p:nvSpPr>
        <p:spPr>
          <a:xfrm>
            <a:off x="638325" y="1633750"/>
            <a:ext cx="3515400" cy="28362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144" name="Google Shape;144;p26"/>
          <p:cNvSpPr/>
          <p:nvPr/>
        </p:nvSpPr>
        <p:spPr>
          <a:xfrm>
            <a:off x="0" y="4532100"/>
            <a:ext cx="9144000" cy="646200"/>
          </a:xfrm>
          <a:prstGeom prst="rect">
            <a:avLst/>
          </a:prstGeom>
          <a:solidFill>
            <a:srgbClr val="522D6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5" name="Google Shape;145;p26"/>
          <p:cNvPicPr preferRelativeResize="0"/>
          <p:nvPr/>
        </p:nvPicPr>
        <p:blipFill rotWithShape="1">
          <a:blip r:embed="rId2">
            <a:alphaModFix/>
          </a:blip>
          <a:srcRect/>
          <a:stretch/>
        </p:blipFill>
        <p:spPr>
          <a:xfrm>
            <a:off x="638325" y="4703625"/>
            <a:ext cx="799874" cy="315199"/>
          </a:xfrm>
          <a:prstGeom prst="rect">
            <a:avLst/>
          </a:prstGeom>
          <a:noFill/>
          <a:ln>
            <a:noFill/>
          </a:ln>
        </p:spPr>
      </p:pic>
      <p:sp>
        <p:nvSpPr>
          <p:cNvPr id="146" name="Google Shape;146;p26"/>
          <p:cNvSpPr txBox="1">
            <a:spLocks noGrp="1"/>
          </p:cNvSpPr>
          <p:nvPr>
            <p:ph type="title"/>
          </p:nvPr>
        </p:nvSpPr>
        <p:spPr>
          <a:xfrm>
            <a:off x="638325"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522D6D"/>
              </a:buClr>
              <a:buSzPts val="2500"/>
              <a:buFont typeface="Work Sans"/>
              <a:buNone/>
              <a:defRPr sz="2500">
                <a:solidFill>
                  <a:srgbClr val="522D6D"/>
                </a:solidFill>
                <a:latin typeface="Work Sans"/>
                <a:ea typeface="Work Sans"/>
                <a:cs typeface="Work Sans"/>
                <a:sym typeface="Work Sans"/>
              </a:defRPr>
            </a:lvl1pPr>
            <a:lvl2pPr lvl="1" algn="l" rtl="0">
              <a:lnSpc>
                <a:spcPct val="100000"/>
              </a:lnSpc>
              <a:spcBef>
                <a:spcPts val="0"/>
              </a:spcBef>
              <a:spcAft>
                <a:spcPts val="0"/>
              </a:spcAft>
              <a:buSzPts val="2800"/>
              <a:buFont typeface="Work Sans"/>
              <a:buNone/>
              <a:defRPr>
                <a:latin typeface="Work Sans"/>
                <a:ea typeface="Work Sans"/>
                <a:cs typeface="Work Sans"/>
                <a:sym typeface="Work Sans"/>
              </a:defRPr>
            </a:lvl2pPr>
            <a:lvl3pPr lvl="2" algn="l" rtl="0">
              <a:lnSpc>
                <a:spcPct val="100000"/>
              </a:lnSpc>
              <a:spcBef>
                <a:spcPts val="0"/>
              </a:spcBef>
              <a:spcAft>
                <a:spcPts val="0"/>
              </a:spcAft>
              <a:buSzPts val="2800"/>
              <a:buFont typeface="Work Sans"/>
              <a:buNone/>
              <a:defRPr>
                <a:latin typeface="Work Sans"/>
                <a:ea typeface="Work Sans"/>
                <a:cs typeface="Work Sans"/>
                <a:sym typeface="Work Sans"/>
              </a:defRPr>
            </a:lvl3pPr>
            <a:lvl4pPr lvl="3" algn="l" rtl="0">
              <a:lnSpc>
                <a:spcPct val="100000"/>
              </a:lnSpc>
              <a:spcBef>
                <a:spcPts val="0"/>
              </a:spcBef>
              <a:spcAft>
                <a:spcPts val="0"/>
              </a:spcAft>
              <a:buSzPts val="2800"/>
              <a:buFont typeface="Work Sans"/>
              <a:buNone/>
              <a:defRPr>
                <a:latin typeface="Work Sans"/>
                <a:ea typeface="Work Sans"/>
                <a:cs typeface="Work Sans"/>
                <a:sym typeface="Work Sans"/>
              </a:defRPr>
            </a:lvl4pPr>
            <a:lvl5pPr lvl="4" algn="l" rtl="0">
              <a:lnSpc>
                <a:spcPct val="100000"/>
              </a:lnSpc>
              <a:spcBef>
                <a:spcPts val="0"/>
              </a:spcBef>
              <a:spcAft>
                <a:spcPts val="0"/>
              </a:spcAft>
              <a:buSzPts val="2800"/>
              <a:buFont typeface="Work Sans"/>
              <a:buNone/>
              <a:defRPr>
                <a:latin typeface="Work Sans"/>
                <a:ea typeface="Work Sans"/>
                <a:cs typeface="Work Sans"/>
                <a:sym typeface="Work Sans"/>
              </a:defRPr>
            </a:lvl5pPr>
            <a:lvl6pPr lvl="5" algn="l" rtl="0">
              <a:lnSpc>
                <a:spcPct val="100000"/>
              </a:lnSpc>
              <a:spcBef>
                <a:spcPts val="0"/>
              </a:spcBef>
              <a:spcAft>
                <a:spcPts val="0"/>
              </a:spcAft>
              <a:buSzPts val="2800"/>
              <a:buFont typeface="Work Sans"/>
              <a:buNone/>
              <a:defRPr>
                <a:latin typeface="Work Sans"/>
                <a:ea typeface="Work Sans"/>
                <a:cs typeface="Work Sans"/>
                <a:sym typeface="Work Sans"/>
              </a:defRPr>
            </a:lvl6pPr>
            <a:lvl7pPr lvl="6" algn="l" rtl="0">
              <a:lnSpc>
                <a:spcPct val="100000"/>
              </a:lnSpc>
              <a:spcBef>
                <a:spcPts val="0"/>
              </a:spcBef>
              <a:spcAft>
                <a:spcPts val="0"/>
              </a:spcAft>
              <a:buSzPts val="2800"/>
              <a:buFont typeface="Work Sans"/>
              <a:buNone/>
              <a:defRPr>
                <a:latin typeface="Work Sans"/>
                <a:ea typeface="Work Sans"/>
                <a:cs typeface="Work Sans"/>
                <a:sym typeface="Work Sans"/>
              </a:defRPr>
            </a:lvl7pPr>
            <a:lvl8pPr lvl="7" algn="l" rtl="0">
              <a:lnSpc>
                <a:spcPct val="100000"/>
              </a:lnSpc>
              <a:spcBef>
                <a:spcPts val="0"/>
              </a:spcBef>
              <a:spcAft>
                <a:spcPts val="0"/>
              </a:spcAft>
              <a:buSzPts val="2800"/>
              <a:buFont typeface="Work Sans"/>
              <a:buNone/>
              <a:defRPr>
                <a:latin typeface="Work Sans"/>
                <a:ea typeface="Work Sans"/>
                <a:cs typeface="Work Sans"/>
                <a:sym typeface="Work Sans"/>
              </a:defRPr>
            </a:lvl8pPr>
            <a:lvl9pPr lvl="8" algn="l" rtl="0">
              <a:lnSpc>
                <a:spcPct val="100000"/>
              </a:lnSpc>
              <a:spcBef>
                <a:spcPts val="0"/>
              </a:spcBef>
              <a:spcAft>
                <a:spcPts val="0"/>
              </a:spcAft>
              <a:buSzPts val="2800"/>
              <a:buFont typeface="Work Sans"/>
              <a:buNone/>
              <a:defRPr>
                <a:latin typeface="Work Sans"/>
                <a:ea typeface="Work Sans"/>
                <a:cs typeface="Work Sans"/>
                <a:sym typeface="Work Sans"/>
              </a:defRPr>
            </a:lvl9pPr>
          </a:lstStyle>
          <a:p>
            <a:endParaRPr/>
          </a:p>
        </p:txBody>
      </p:sp>
      <p:sp>
        <p:nvSpPr>
          <p:cNvPr id="147" name="Google Shape;147;p26"/>
          <p:cNvSpPr txBox="1">
            <a:spLocks noGrp="1"/>
          </p:cNvSpPr>
          <p:nvPr>
            <p:ph type="title" idx="2"/>
          </p:nvPr>
        </p:nvSpPr>
        <p:spPr>
          <a:xfrm>
            <a:off x="638325" y="915600"/>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EC684A"/>
              </a:buClr>
              <a:buSzPts val="1800"/>
              <a:buFont typeface="Work Sans"/>
              <a:buNone/>
              <a:defRPr sz="1800">
                <a:solidFill>
                  <a:srgbClr val="EC684A"/>
                </a:solidFill>
                <a:latin typeface="Work Sans"/>
                <a:ea typeface="Work Sans"/>
                <a:cs typeface="Work Sans"/>
                <a:sym typeface="Work Sans"/>
              </a:defRPr>
            </a:lvl1pPr>
            <a:lvl2pPr lvl="1" algn="l" rtl="0">
              <a:lnSpc>
                <a:spcPct val="100000"/>
              </a:lnSpc>
              <a:spcBef>
                <a:spcPts val="0"/>
              </a:spcBef>
              <a:spcAft>
                <a:spcPts val="0"/>
              </a:spcAft>
              <a:buSzPts val="2800"/>
              <a:buFont typeface="Work Sans"/>
              <a:buNone/>
              <a:defRPr>
                <a:latin typeface="Work Sans"/>
                <a:ea typeface="Work Sans"/>
                <a:cs typeface="Work Sans"/>
                <a:sym typeface="Work Sans"/>
              </a:defRPr>
            </a:lvl2pPr>
            <a:lvl3pPr lvl="2" algn="l" rtl="0">
              <a:lnSpc>
                <a:spcPct val="100000"/>
              </a:lnSpc>
              <a:spcBef>
                <a:spcPts val="0"/>
              </a:spcBef>
              <a:spcAft>
                <a:spcPts val="0"/>
              </a:spcAft>
              <a:buSzPts val="2800"/>
              <a:buFont typeface="Work Sans"/>
              <a:buNone/>
              <a:defRPr>
                <a:latin typeface="Work Sans"/>
                <a:ea typeface="Work Sans"/>
                <a:cs typeface="Work Sans"/>
                <a:sym typeface="Work Sans"/>
              </a:defRPr>
            </a:lvl3pPr>
            <a:lvl4pPr lvl="3" algn="l" rtl="0">
              <a:lnSpc>
                <a:spcPct val="100000"/>
              </a:lnSpc>
              <a:spcBef>
                <a:spcPts val="0"/>
              </a:spcBef>
              <a:spcAft>
                <a:spcPts val="0"/>
              </a:spcAft>
              <a:buSzPts val="2800"/>
              <a:buFont typeface="Work Sans"/>
              <a:buNone/>
              <a:defRPr>
                <a:latin typeface="Work Sans"/>
                <a:ea typeface="Work Sans"/>
                <a:cs typeface="Work Sans"/>
                <a:sym typeface="Work Sans"/>
              </a:defRPr>
            </a:lvl4pPr>
            <a:lvl5pPr lvl="4" algn="l" rtl="0">
              <a:lnSpc>
                <a:spcPct val="100000"/>
              </a:lnSpc>
              <a:spcBef>
                <a:spcPts val="0"/>
              </a:spcBef>
              <a:spcAft>
                <a:spcPts val="0"/>
              </a:spcAft>
              <a:buSzPts val="2800"/>
              <a:buFont typeface="Work Sans"/>
              <a:buNone/>
              <a:defRPr>
                <a:latin typeface="Work Sans"/>
                <a:ea typeface="Work Sans"/>
                <a:cs typeface="Work Sans"/>
                <a:sym typeface="Work Sans"/>
              </a:defRPr>
            </a:lvl5pPr>
            <a:lvl6pPr lvl="5" algn="l" rtl="0">
              <a:lnSpc>
                <a:spcPct val="100000"/>
              </a:lnSpc>
              <a:spcBef>
                <a:spcPts val="0"/>
              </a:spcBef>
              <a:spcAft>
                <a:spcPts val="0"/>
              </a:spcAft>
              <a:buSzPts val="2800"/>
              <a:buFont typeface="Work Sans"/>
              <a:buNone/>
              <a:defRPr>
                <a:latin typeface="Work Sans"/>
                <a:ea typeface="Work Sans"/>
                <a:cs typeface="Work Sans"/>
                <a:sym typeface="Work Sans"/>
              </a:defRPr>
            </a:lvl6pPr>
            <a:lvl7pPr lvl="6" algn="l" rtl="0">
              <a:lnSpc>
                <a:spcPct val="100000"/>
              </a:lnSpc>
              <a:spcBef>
                <a:spcPts val="0"/>
              </a:spcBef>
              <a:spcAft>
                <a:spcPts val="0"/>
              </a:spcAft>
              <a:buSzPts val="2800"/>
              <a:buFont typeface="Work Sans"/>
              <a:buNone/>
              <a:defRPr>
                <a:latin typeface="Work Sans"/>
                <a:ea typeface="Work Sans"/>
                <a:cs typeface="Work Sans"/>
                <a:sym typeface="Work Sans"/>
              </a:defRPr>
            </a:lvl7pPr>
            <a:lvl8pPr lvl="7" algn="l" rtl="0">
              <a:lnSpc>
                <a:spcPct val="100000"/>
              </a:lnSpc>
              <a:spcBef>
                <a:spcPts val="0"/>
              </a:spcBef>
              <a:spcAft>
                <a:spcPts val="0"/>
              </a:spcAft>
              <a:buSzPts val="2800"/>
              <a:buFont typeface="Work Sans"/>
              <a:buNone/>
              <a:defRPr>
                <a:latin typeface="Work Sans"/>
                <a:ea typeface="Work Sans"/>
                <a:cs typeface="Work Sans"/>
                <a:sym typeface="Work Sans"/>
              </a:defRPr>
            </a:lvl8pPr>
            <a:lvl9pPr lvl="8" algn="l" rtl="0">
              <a:lnSpc>
                <a:spcPct val="100000"/>
              </a:lnSpc>
              <a:spcBef>
                <a:spcPts val="0"/>
              </a:spcBef>
              <a:spcAft>
                <a:spcPts val="0"/>
              </a:spcAft>
              <a:buSzPts val="2800"/>
              <a:buFont typeface="Work Sans"/>
              <a:buNone/>
              <a:defRPr>
                <a:latin typeface="Work Sans"/>
                <a:ea typeface="Work Sans"/>
                <a:cs typeface="Work Sans"/>
                <a:sym typeface="Work Sans"/>
              </a:defRPr>
            </a:lvl9pPr>
          </a:lstStyle>
          <a:p>
            <a:endParaRPr/>
          </a:p>
        </p:txBody>
      </p:sp>
      <p:sp>
        <p:nvSpPr>
          <p:cNvPr id="148" name="Google Shape;148;p26"/>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9pPr>
          </a:lstStyle>
          <a:p>
            <a:pPr marL="0" lvl="0" indent="0" algn="r" rtl="0">
              <a:spcBef>
                <a:spcPts val="0"/>
              </a:spcBef>
              <a:spcAft>
                <a:spcPts val="0"/>
              </a:spcAft>
              <a:buNone/>
            </a:pPr>
            <a:r>
              <a:rPr lang="en"/>
              <a:t>IoT</a:t>
            </a:r>
            <a:r>
              <a:rPr lang="en" b="0" i="0" u="none" strike="noStrike" cap="none"/>
              <a:t>  |  </a:t>
            </a:r>
            <a:fld id="{00000000-1234-1234-1234-123412341234}" type="slidenum">
              <a:rPr lang="en" b="0" i="0" u="none" strike="noStrike" cap="none"/>
              <a:t>‹#›</a:t>
            </a:fld>
            <a:endParaRPr b="0" i="0" u="none" strike="noStrike" cap="non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ody, subtitle, Image">
  <p:cSld name="TITLE_AND_BODY_1_2_1_1_1">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638325"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522D6D"/>
              </a:buClr>
              <a:buSzPts val="2500"/>
              <a:buFont typeface="Work Sans"/>
              <a:buNone/>
              <a:defRPr sz="2500">
                <a:solidFill>
                  <a:srgbClr val="522D6D"/>
                </a:solidFill>
                <a:latin typeface="Work Sans"/>
                <a:ea typeface="Work Sans"/>
                <a:cs typeface="Work Sans"/>
                <a:sym typeface="Work Sans"/>
              </a:defRPr>
            </a:lvl1pPr>
            <a:lvl2pPr lvl="1"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2pPr>
            <a:lvl3pPr lvl="2"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3pPr>
            <a:lvl4pPr lvl="3"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4pPr>
            <a:lvl5pPr lvl="4"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5pPr>
            <a:lvl6pPr lvl="5"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6pPr>
            <a:lvl7pPr lvl="6"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7pPr>
            <a:lvl8pPr lvl="7"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8pPr>
            <a:lvl9pPr lvl="8"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9pPr>
          </a:lstStyle>
          <a:p>
            <a:endParaRPr/>
          </a:p>
        </p:txBody>
      </p:sp>
      <p:sp>
        <p:nvSpPr>
          <p:cNvPr id="151" name="Google Shape;151;p27"/>
          <p:cNvSpPr/>
          <p:nvPr/>
        </p:nvSpPr>
        <p:spPr>
          <a:xfrm>
            <a:off x="0" y="4532100"/>
            <a:ext cx="9144000" cy="646200"/>
          </a:xfrm>
          <a:prstGeom prst="rect">
            <a:avLst/>
          </a:prstGeom>
          <a:solidFill>
            <a:srgbClr val="522D6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2" name="Google Shape;152;p27"/>
          <p:cNvPicPr preferRelativeResize="0"/>
          <p:nvPr/>
        </p:nvPicPr>
        <p:blipFill rotWithShape="1">
          <a:blip r:embed="rId2">
            <a:alphaModFix/>
          </a:blip>
          <a:srcRect/>
          <a:stretch/>
        </p:blipFill>
        <p:spPr>
          <a:xfrm>
            <a:off x="638325" y="4703625"/>
            <a:ext cx="799874" cy="315199"/>
          </a:xfrm>
          <a:prstGeom prst="rect">
            <a:avLst/>
          </a:prstGeom>
          <a:noFill/>
          <a:ln>
            <a:noFill/>
          </a:ln>
        </p:spPr>
      </p:pic>
      <p:sp>
        <p:nvSpPr>
          <p:cNvPr id="153" name="Google Shape;153;p27"/>
          <p:cNvSpPr txBox="1">
            <a:spLocks noGrp="1"/>
          </p:cNvSpPr>
          <p:nvPr>
            <p:ph type="title" idx="2"/>
          </p:nvPr>
        </p:nvSpPr>
        <p:spPr>
          <a:xfrm>
            <a:off x="638325" y="10177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EC684A"/>
              </a:buClr>
              <a:buSzPts val="1800"/>
              <a:buFont typeface="Work Sans"/>
              <a:buNone/>
              <a:defRPr sz="1800">
                <a:solidFill>
                  <a:srgbClr val="EC684A"/>
                </a:solidFill>
                <a:latin typeface="Work Sans"/>
                <a:ea typeface="Work Sans"/>
                <a:cs typeface="Work Sans"/>
                <a:sym typeface="Work Sans"/>
              </a:defRPr>
            </a:lvl1pPr>
            <a:lvl2pPr lvl="1"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2pPr>
            <a:lvl3pPr lvl="2"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3pPr>
            <a:lvl4pPr lvl="3"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4pPr>
            <a:lvl5pPr lvl="4"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5pPr>
            <a:lvl6pPr lvl="5"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6pPr>
            <a:lvl7pPr lvl="6"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7pPr>
            <a:lvl8pPr lvl="7"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8pPr>
            <a:lvl9pPr lvl="8"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9pPr>
          </a:lstStyle>
          <a:p>
            <a:endParaRPr/>
          </a:p>
        </p:txBody>
      </p:sp>
      <p:sp>
        <p:nvSpPr>
          <p:cNvPr id="154" name="Google Shape;154;p27"/>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9pPr>
          </a:lstStyle>
          <a:p>
            <a:pPr marL="0" lvl="0" indent="0" algn="r" rtl="0">
              <a:spcBef>
                <a:spcPts val="0"/>
              </a:spcBef>
              <a:spcAft>
                <a:spcPts val="0"/>
              </a:spcAft>
              <a:buNone/>
            </a:pPr>
            <a:r>
              <a:rPr lang="en"/>
              <a:t>IoT</a:t>
            </a:r>
            <a:r>
              <a:rPr lang="en" b="0" i="0" u="none" strike="noStrike" cap="none"/>
              <a:t>  |  </a:t>
            </a:r>
            <a:fld id="{00000000-1234-1234-1234-123412341234}" type="slidenum">
              <a:rPr lang="en" b="0" i="0" u="none" strike="noStrike" cap="none"/>
              <a:t>‹#›</a:t>
            </a:fld>
            <a:endParaRPr b="0" i="0" u="none" strike="noStrike" cap="non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ody, subtitle, Image 1">
  <p:cSld name="TITLE_AND_BODY_1_2_1_1_1_1">
    <p:spTree>
      <p:nvGrpSpPr>
        <p:cNvPr id="1" name="Shape 155"/>
        <p:cNvGrpSpPr/>
        <p:nvPr/>
      </p:nvGrpSpPr>
      <p:grpSpPr>
        <a:xfrm>
          <a:off x="0" y="0"/>
          <a:ext cx="0" cy="0"/>
          <a:chOff x="0" y="0"/>
          <a:chExt cx="0" cy="0"/>
        </a:xfrm>
      </p:grpSpPr>
      <p:sp>
        <p:nvSpPr>
          <p:cNvPr id="156" name="Google Shape;156;p28"/>
          <p:cNvSpPr txBox="1">
            <a:spLocks noGrp="1"/>
          </p:cNvSpPr>
          <p:nvPr>
            <p:ph type="body" idx="1"/>
          </p:nvPr>
        </p:nvSpPr>
        <p:spPr>
          <a:xfrm>
            <a:off x="6973325" y="1633725"/>
            <a:ext cx="1609200" cy="7062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157" name="Google Shape;157;p28"/>
          <p:cNvSpPr/>
          <p:nvPr/>
        </p:nvSpPr>
        <p:spPr>
          <a:xfrm>
            <a:off x="0" y="4532100"/>
            <a:ext cx="9144000" cy="646200"/>
          </a:xfrm>
          <a:prstGeom prst="rect">
            <a:avLst/>
          </a:prstGeom>
          <a:solidFill>
            <a:srgbClr val="522D6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8" name="Google Shape;158;p28"/>
          <p:cNvPicPr preferRelativeResize="0"/>
          <p:nvPr/>
        </p:nvPicPr>
        <p:blipFill rotWithShape="1">
          <a:blip r:embed="rId2">
            <a:alphaModFix/>
          </a:blip>
          <a:srcRect/>
          <a:stretch/>
        </p:blipFill>
        <p:spPr>
          <a:xfrm>
            <a:off x="638325" y="4703625"/>
            <a:ext cx="799874" cy="315199"/>
          </a:xfrm>
          <a:prstGeom prst="rect">
            <a:avLst/>
          </a:prstGeom>
          <a:noFill/>
          <a:ln>
            <a:noFill/>
          </a:ln>
        </p:spPr>
      </p:pic>
      <p:sp>
        <p:nvSpPr>
          <p:cNvPr id="159" name="Google Shape;159;p28"/>
          <p:cNvSpPr txBox="1">
            <a:spLocks noGrp="1"/>
          </p:cNvSpPr>
          <p:nvPr>
            <p:ph type="body" idx="2"/>
          </p:nvPr>
        </p:nvSpPr>
        <p:spPr>
          <a:xfrm>
            <a:off x="4329213" y="1633725"/>
            <a:ext cx="1609200" cy="7062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160" name="Google Shape;160;p28"/>
          <p:cNvSpPr/>
          <p:nvPr/>
        </p:nvSpPr>
        <p:spPr>
          <a:xfrm>
            <a:off x="927625" y="1737575"/>
            <a:ext cx="757500" cy="757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8"/>
          <p:cNvSpPr txBox="1">
            <a:spLocks noGrp="1"/>
          </p:cNvSpPr>
          <p:nvPr>
            <p:ph type="body" idx="3"/>
          </p:nvPr>
        </p:nvSpPr>
        <p:spPr>
          <a:xfrm>
            <a:off x="1685125" y="1633725"/>
            <a:ext cx="1609200" cy="7062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162" name="Google Shape;162;p28"/>
          <p:cNvSpPr/>
          <p:nvPr/>
        </p:nvSpPr>
        <p:spPr>
          <a:xfrm>
            <a:off x="3571718" y="1737575"/>
            <a:ext cx="757500" cy="757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8"/>
          <p:cNvSpPr/>
          <p:nvPr/>
        </p:nvSpPr>
        <p:spPr>
          <a:xfrm>
            <a:off x="6215810" y="1737575"/>
            <a:ext cx="757500" cy="757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28"/>
          <p:cNvSpPr txBox="1">
            <a:spLocks noGrp="1"/>
          </p:cNvSpPr>
          <p:nvPr>
            <p:ph type="title"/>
          </p:nvPr>
        </p:nvSpPr>
        <p:spPr>
          <a:xfrm>
            <a:off x="638325"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522D6D"/>
              </a:buClr>
              <a:buSzPts val="2500"/>
              <a:buFont typeface="Work Sans"/>
              <a:buNone/>
              <a:defRPr sz="2500">
                <a:solidFill>
                  <a:srgbClr val="522D6D"/>
                </a:solidFill>
                <a:latin typeface="Work Sans"/>
                <a:ea typeface="Work Sans"/>
                <a:cs typeface="Work Sans"/>
                <a:sym typeface="Work Sans"/>
              </a:defRPr>
            </a:lvl1pPr>
            <a:lvl2pPr lvl="1" algn="l" rtl="0">
              <a:lnSpc>
                <a:spcPct val="100000"/>
              </a:lnSpc>
              <a:spcBef>
                <a:spcPts val="0"/>
              </a:spcBef>
              <a:spcAft>
                <a:spcPts val="0"/>
              </a:spcAft>
              <a:buSzPts val="2800"/>
              <a:buFont typeface="Work Sans"/>
              <a:buNone/>
              <a:defRPr>
                <a:latin typeface="Work Sans"/>
                <a:ea typeface="Work Sans"/>
                <a:cs typeface="Work Sans"/>
                <a:sym typeface="Work Sans"/>
              </a:defRPr>
            </a:lvl2pPr>
            <a:lvl3pPr lvl="2" algn="l" rtl="0">
              <a:lnSpc>
                <a:spcPct val="100000"/>
              </a:lnSpc>
              <a:spcBef>
                <a:spcPts val="0"/>
              </a:spcBef>
              <a:spcAft>
                <a:spcPts val="0"/>
              </a:spcAft>
              <a:buSzPts val="2800"/>
              <a:buFont typeface="Work Sans"/>
              <a:buNone/>
              <a:defRPr>
                <a:latin typeface="Work Sans"/>
                <a:ea typeface="Work Sans"/>
                <a:cs typeface="Work Sans"/>
                <a:sym typeface="Work Sans"/>
              </a:defRPr>
            </a:lvl3pPr>
            <a:lvl4pPr lvl="3" algn="l" rtl="0">
              <a:lnSpc>
                <a:spcPct val="100000"/>
              </a:lnSpc>
              <a:spcBef>
                <a:spcPts val="0"/>
              </a:spcBef>
              <a:spcAft>
                <a:spcPts val="0"/>
              </a:spcAft>
              <a:buSzPts val="2800"/>
              <a:buFont typeface="Work Sans"/>
              <a:buNone/>
              <a:defRPr>
                <a:latin typeface="Work Sans"/>
                <a:ea typeface="Work Sans"/>
                <a:cs typeface="Work Sans"/>
                <a:sym typeface="Work Sans"/>
              </a:defRPr>
            </a:lvl4pPr>
            <a:lvl5pPr lvl="4" algn="l" rtl="0">
              <a:lnSpc>
                <a:spcPct val="100000"/>
              </a:lnSpc>
              <a:spcBef>
                <a:spcPts val="0"/>
              </a:spcBef>
              <a:spcAft>
                <a:spcPts val="0"/>
              </a:spcAft>
              <a:buSzPts val="2800"/>
              <a:buFont typeface="Work Sans"/>
              <a:buNone/>
              <a:defRPr>
                <a:latin typeface="Work Sans"/>
                <a:ea typeface="Work Sans"/>
                <a:cs typeface="Work Sans"/>
                <a:sym typeface="Work Sans"/>
              </a:defRPr>
            </a:lvl5pPr>
            <a:lvl6pPr lvl="5" algn="l" rtl="0">
              <a:lnSpc>
                <a:spcPct val="100000"/>
              </a:lnSpc>
              <a:spcBef>
                <a:spcPts val="0"/>
              </a:spcBef>
              <a:spcAft>
                <a:spcPts val="0"/>
              </a:spcAft>
              <a:buSzPts val="2800"/>
              <a:buFont typeface="Work Sans"/>
              <a:buNone/>
              <a:defRPr>
                <a:latin typeface="Work Sans"/>
                <a:ea typeface="Work Sans"/>
                <a:cs typeface="Work Sans"/>
                <a:sym typeface="Work Sans"/>
              </a:defRPr>
            </a:lvl6pPr>
            <a:lvl7pPr lvl="6" algn="l" rtl="0">
              <a:lnSpc>
                <a:spcPct val="100000"/>
              </a:lnSpc>
              <a:spcBef>
                <a:spcPts val="0"/>
              </a:spcBef>
              <a:spcAft>
                <a:spcPts val="0"/>
              </a:spcAft>
              <a:buSzPts val="2800"/>
              <a:buFont typeface="Work Sans"/>
              <a:buNone/>
              <a:defRPr>
                <a:latin typeface="Work Sans"/>
                <a:ea typeface="Work Sans"/>
                <a:cs typeface="Work Sans"/>
                <a:sym typeface="Work Sans"/>
              </a:defRPr>
            </a:lvl7pPr>
            <a:lvl8pPr lvl="7" algn="l" rtl="0">
              <a:lnSpc>
                <a:spcPct val="100000"/>
              </a:lnSpc>
              <a:spcBef>
                <a:spcPts val="0"/>
              </a:spcBef>
              <a:spcAft>
                <a:spcPts val="0"/>
              </a:spcAft>
              <a:buSzPts val="2800"/>
              <a:buFont typeface="Work Sans"/>
              <a:buNone/>
              <a:defRPr>
                <a:latin typeface="Work Sans"/>
                <a:ea typeface="Work Sans"/>
                <a:cs typeface="Work Sans"/>
                <a:sym typeface="Work Sans"/>
              </a:defRPr>
            </a:lvl8pPr>
            <a:lvl9pPr lvl="8" algn="l" rtl="0">
              <a:lnSpc>
                <a:spcPct val="100000"/>
              </a:lnSpc>
              <a:spcBef>
                <a:spcPts val="0"/>
              </a:spcBef>
              <a:spcAft>
                <a:spcPts val="0"/>
              </a:spcAft>
              <a:buSzPts val="2800"/>
              <a:buFont typeface="Work Sans"/>
              <a:buNone/>
              <a:defRPr>
                <a:latin typeface="Work Sans"/>
                <a:ea typeface="Work Sans"/>
                <a:cs typeface="Work Sans"/>
                <a:sym typeface="Work Sans"/>
              </a:defRPr>
            </a:lvl9pPr>
          </a:lstStyle>
          <a:p>
            <a:endParaRPr/>
          </a:p>
        </p:txBody>
      </p:sp>
      <p:sp>
        <p:nvSpPr>
          <p:cNvPr id="165" name="Google Shape;165;p28"/>
          <p:cNvSpPr txBox="1">
            <a:spLocks noGrp="1"/>
          </p:cNvSpPr>
          <p:nvPr>
            <p:ph type="title" idx="4"/>
          </p:nvPr>
        </p:nvSpPr>
        <p:spPr>
          <a:xfrm>
            <a:off x="638325" y="991800"/>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EC684A"/>
              </a:buClr>
              <a:buSzPts val="1800"/>
              <a:buFont typeface="Work Sans"/>
              <a:buNone/>
              <a:defRPr sz="1800">
                <a:solidFill>
                  <a:srgbClr val="EC684A"/>
                </a:solidFill>
                <a:latin typeface="Work Sans"/>
                <a:ea typeface="Work Sans"/>
                <a:cs typeface="Work Sans"/>
                <a:sym typeface="Work Sans"/>
              </a:defRPr>
            </a:lvl1pPr>
            <a:lvl2pPr lvl="1" algn="l" rtl="0">
              <a:lnSpc>
                <a:spcPct val="100000"/>
              </a:lnSpc>
              <a:spcBef>
                <a:spcPts val="0"/>
              </a:spcBef>
              <a:spcAft>
                <a:spcPts val="0"/>
              </a:spcAft>
              <a:buSzPts val="2800"/>
              <a:buFont typeface="Work Sans"/>
              <a:buNone/>
              <a:defRPr>
                <a:latin typeface="Work Sans"/>
                <a:ea typeface="Work Sans"/>
                <a:cs typeface="Work Sans"/>
                <a:sym typeface="Work Sans"/>
              </a:defRPr>
            </a:lvl2pPr>
            <a:lvl3pPr lvl="2" algn="l" rtl="0">
              <a:lnSpc>
                <a:spcPct val="100000"/>
              </a:lnSpc>
              <a:spcBef>
                <a:spcPts val="0"/>
              </a:spcBef>
              <a:spcAft>
                <a:spcPts val="0"/>
              </a:spcAft>
              <a:buSzPts val="2800"/>
              <a:buFont typeface="Work Sans"/>
              <a:buNone/>
              <a:defRPr>
                <a:latin typeface="Work Sans"/>
                <a:ea typeface="Work Sans"/>
                <a:cs typeface="Work Sans"/>
                <a:sym typeface="Work Sans"/>
              </a:defRPr>
            </a:lvl3pPr>
            <a:lvl4pPr lvl="3" algn="l" rtl="0">
              <a:lnSpc>
                <a:spcPct val="100000"/>
              </a:lnSpc>
              <a:spcBef>
                <a:spcPts val="0"/>
              </a:spcBef>
              <a:spcAft>
                <a:spcPts val="0"/>
              </a:spcAft>
              <a:buSzPts val="2800"/>
              <a:buFont typeface="Work Sans"/>
              <a:buNone/>
              <a:defRPr>
                <a:latin typeface="Work Sans"/>
                <a:ea typeface="Work Sans"/>
                <a:cs typeface="Work Sans"/>
                <a:sym typeface="Work Sans"/>
              </a:defRPr>
            </a:lvl4pPr>
            <a:lvl5pPr lvl="4" algn="l" rtl="0">
              <a:lnSpc>
                <a:spcPct val="100000"/>
              </a:lnSpc>
              <a:spcBef>
                <a:spcPts val="0"/>
              </a:spcBef>
              <a:spcAft>
                <a:spcPts val="0"/>
              </a:spcAft>
              <a:buSzPts val="2800"/>
              <a:buFont typeface="Work Sans"/>
              <a:buNone/>
              <a:defRPr>
                <a:latin typeface="Work Sans"/>
                <a:ea typeface="Work Sans"/>
                <a:cs typeface="Work Sans"/>
                <a:sym typeface="Work Sans"/>
              </a:defRPr>
            </a:lvl5pPr>
            <a:lvl6pPr lvl="5" algn="l" rtl="0">
              <a:lnSpc>
                <a:spcPct val="100000"/>
              </a:lnSpc>
              <a:spcBef>
                <a:spcPts val="0"/>
              </a:spcBef>
              <a:spcAft>
                <a:spcPts val="0"/>
              </a:spcAft>
              <a:buSzPts val="2800"/>
              <a:buFont typeface="Work Sans"/>
              <a:buNone/>
              <a:defRPr>
                <a:latin typeface="Work Sans"/>
                <a:ea typeface="Work Sans"/>
                <a:cs typeface="Work Sans"/>
                <a:sym typeface="Work Sans"/>
              </a:defRPr>
            </a:lvl6pPr>
            <a:lvl7pPr lvl="6" algn="l" rtl="0">
              <a:lnSpc>
                <a:spcPct val="100000"/>
              </a:lnSpc>
              <a:spcBef>
                <a:spcPts val="0"/>
              </a:spcBef>
              <a:spcAft>
                <a:spcPts val="0"/>
              </a:spcAft>
              <a:buSzPts val="2800"/>
              <a:buFont typeface="Work Sans"/>
              <a:buNone/>
              <a:defRPr>
                <a:latin typeface="Work Sans"/>
                <a:ea typeface="Work Sans"/>
                <a:cs typeface="Work Sans"/>
                <a:sym typeface="Work Sans"/>
              </a:defRPr>
            </a:lvl7pPr>
            <a:lvl8pPr lvl="7" algn="l" rtl="0">
              <a:lnSpc>
                <a:spcPct val="100000"/>
              </a:lnSpc>
              <a:spcBef>
                <a:spcPts val="0"/>
              </a:spcBef>
              <a:spcAft>
                <a:spcPts val="0"/>
              </a:spcAft>
              <a:buSzPts val="2800"/>
              <a:buFont typeface="Work Sans"/>
              <a:buNone/>
              <a:defRPr>
                <a:latin typeface="Work Sans"/>
                <a:ea typeface="Work Sans"/>
                <a:cs typeface="Work Sans"/>
                <a:sym typeface="Work Sans"/>
              </a:defRPr>
            </a:lvl8pPr>
            <a:lvl9pPr lvl="8" algn="l" rtl="0">
              <a:lnSpc>
                <a:spcPct val="100000"/>
              </a:lnSpc>
              <a:spcBef>
                <a:spcPts val="0"/>
              </a:spcBef>
              <a:spcAft>
                <a:spcPts val="0"/>
              </a:spcAft>
              <a:buSzPts val="2800"/>
              <a:buFont typeface="Work Sans"/>
              <a:buNone/>
              <a:defRPr>
                <a:latin typeface="Work Sans"/>
                <a:ea typeface="Work Sans"/>
                <a:cs typeface="Work Sans"/>
                <a:sym typeface="Work Sans"/>
              </a:defRPr>
            </a:lvl9pPr>
          </a:lstStyle>
          <a:p>
            <a:endParaRPr/>
          </a:p>
        </p:txBody>
      </p:sp>
      <p:sp>
        <p:nvSpPr>
          <p:cNvPr id="166" name="Google Shape;166;p28"/>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9pPr>
          </a:lstStyle>
          <a:p>
            <a:pPr marL="0" lvl="0" indent="0" algn="r" rtl="0">
              <a:spcBef>
                <a:spcPts val="0"/>
              </a:spcBef>
              <a:spcAft>
                <a:spcPts val="0"/>
              </a:spcAft>
              <a:buNone/>
            </a:pPr>
            <a:r>
              <a:rPr lang="en"/>
              <a:t>IoT</a:t>
            </a:r>
            <a:r>
              <a:rPr lang="en" b="0" i="0" u="none" strike="noStrike" cap="none"/>
              <a:t>  |  </a:t>
            </a:r>
            <a:fld id="{00000000-1234-1234-1234-123412341234}" type="slidenum">
              <a:rPr lang="en" b="0" i="0" u="none" strike="noStrike" cap="none"/>
              <a:t>‹#›</a:t>
            </a:fld>
            <a:endParaRPr b="0" i="0" u="none" strike="noStrike" cap="non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Quiz 1">
  <p:cSld name="TITLE_AND_BODY_1_2_1_1_1_1_1_1_1">
    <p:spTree>
      <p:nvGrpSpPr>
        <p:cNvPr id="1" name="Shape 167"/>
        <p:cNvGrpSpPr/>
        <p:nvPr/>
      </p:nvGrpSpPr>
      <p:grpSpPr>
        <a:xfrm>
          <a:off x="0" y="0"/>
          <a:ext cx="0" cy="0"/>
          <a:chOff x="0" y="0"/>
          <a:chExt cx="0" cy="0"/>
        </a:xfrm>
      </p:grpSpPr>
      <p:sp>
        <p:nvSpPr>
          <p:cNvPr id="168" name="Google Shape;168;p29"/>
          <p:cNvSpPr/>
          <p:nvPr/>
        </p:nvSpPr>
        <p:spPr>
          <a:xfrm>
            <a:off x="0" y="4532100"/>
            <a:ext cx="9144000" cy="646200"/>
          </a:xfrm>
          <a:prstGeom prst="rect">
            <a:avLst/>
          </a:prstGeom>
          <a:solidFill>
            <a:srgbClr val="522D6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9" name="Google Shape;169;p29"/>
          <p:cNvPicPr preferRelativeResize="0"/>
          <p:nvPr/>
        </p:nvPicPr>
        <p:blipFill rotWithShape="1">
          <a:blip r:embed="rId2">
            <a:alphaModFix/>
          </a:blip>
          <a:srcRect/>
          <a:stretch/>
        </p:blipFill>
        <p:spPr>
          <a:xfrm>
            <a:off x="638325" y="4703625"/>
            <a:ext cx="799874" cy="315199"/>
          </a:xfrm>
          <a:prstGeom prst="rect">
            <a:avLst/>
          </a:prstGeom>
          <a:noFill/>
          <a:ln>
            <a:noFill/>
          </a:ln>
        </p:spPr>
      </p:pic>
      <p:sp>
        <p:nvSpPr>
          <p:cNvPr id="170" name="Google Shape;170;p29"/>
          <p:cNvSpPr txBox="1">
            <a:spLocks noGrp="1"/>
          </p:cNvSpPr>
          <p:nvPr>
            <p:ph type="body" idx="1"/>
          </p:nvPr>
        </p:nvSpPr>
        <p:spPr>
          <a:xfrm>
            <a:off x="638325" y="1663025"/>
            <a:ext cx="4329300" cy="14874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171" name="Google Shape;171;p29"/>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9pPr>
          </a:lstStyle>
          <a:p>
            <a:pPr marL="0" lvl="0" indent="0" algn="r" rtl="0">
              <a:spcBef>
                <a:spcPts val="0"/>
              </a:spcBef>
              <a:spcAft>
                <a:spcPts val="0"/>
              </a:spcAft>
              <a:buNone/>
            </a:pPr>
            <a:r>
              <a:rPr lang="en"/>
              <a:t>IoT</a:t>
            </a:r>
            <a:r>
              <a:rPr lang="en" b="0" i="0" u="none" strike="noStrike" cap="none"/>
              <a:t>  |  </a:t>
            </a:r>
            <a:fld id="{00000000-1234-1234-1234-123412341234}" type="slidenum">
              <a:rPr lang="en" b="0" i="0" u="none" strike="noStrike" cap="none"/>
              <a:t>‹#›</a:t>
            </a:fld>
            <a:endParaRPr b="0" i="0" u="none" strike="noStrike" cap="none"/>
          </a:p>
        </p:txBody>
      </p:sp>
      <p:sp>
        <p:nvSpPr>
          <p:cNvPr id="172" name="Google Shape;172;p29"/>
          <p:cNvSpPr txBox="1"/>
          <p:nvPr/>
        </p:nvSpPr>
        <p:spPr>
          <a:xfrm>
            <a:off x="630125" y="445025"/>
            <a:ext cx="3912600" cy="5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500"/>
              <a:buFont typeface="Arial"/>
              <a:buNone/>
            </a:pPr>
            <a:r>
              <a:rPr lang="en" sz="2500" b="0" i="0" u="none" strike="noStrike" cap="none">
                <a:solidFill>
                  <a:srgbClr val="522D6D"/>
                </a:solidFill>
                <a:latin typeface="Work Sans"/>
                <a:ea typeface="Work Sans"/>
                <a:cs typeface="Work Sans"/>
                <a:sym typeface="Work Sans"/>
              </a:rPr>
              <a:t>Student Assessment</a:t>
            </a:r>
            <a:endParaRPr sz="2500" b="0" i="0" u="none" strike="noStrike" cap="none">
              <a:solidFill>
                <a:srgbClr val="522D6D"/>
              </a:solidFill>
              <a:latin typeface="Work Sans"/>
              <a:ea typeface="Work Sans"/>
              <a:cs typeface="Work Sans"/>
              <a:sym typeface="Work Sans"/>
            </a:endParaRPr>
          </a:p>
        </p:txBody>
      </p:sp>
      <p:pic>
        <p:nvPicPr>
          <p:cNvPr id="173" name="Google Shape;173;p29"/>
          <p:cNvPicPr preferRelativeResize="0"/>
          <p:nvPr/>
        </p:nvPicPr>
        <p:blipFill rotWithShape="1">
          <a:blip r:embed="rId3">
            <a:alphaModFix/>
          </a:blip>
          <a:srcRect/>
          <a:stretch/>
        </p:blipFill>
        <p:spPr>
          <a:xfrm>
            <a:off x="5682750" y="670525"/>
            <a:ext cx="3012001" cy="3528899"/>
          </a:xfrm>
          <a:prstGeom prst="rect">
            <a:avLst/>
          </a:prstGeom>
          <a:noFill/>
          <a:ln>
            <a:noFill/>
          </a:ln>
        </p:spPr>
      </p:pic>
      <p:sp>
        <p:nvSpPr>
          <p:cNvPr id="174" name="Google Shape;174;p29"/>
          <p:cNvSpPr txBox="1"/>
          <p:nvPr/>
        </p:nvSpPr>
        <p:spPr>
          <a:xfrm>
            <a:off x="637450" y="1098725"/>
            <a:ext cx="3912600" cy="5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EC684A"/>
                </a:solidFill>
                <a:latin typeface="Work Sans"/>
                <a:ea typeface="Work Sans"/>
                <a:cs typeface="Work Sans"/>
                <a:sym typeface="Work Sans"/>
              </a:rPr>
              <a:t>Link:</a:t>
            </a:r>
            <a:endParaRPr sz="1800" b="0" i="0" u="none" strike="noStrike" cap="none">
              <a:solidFill>
                <a:srgbClr val="EC684A"/>
              </a:solidFill>
              <a:latin typeface="Work Sans"/>
              <a:ea typeface="Work Sans"/>
              <a:cs typeface="Work Sans"/>
              <a:sym typeface="Work San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175"/>
        <p:cNvGrpSpPr/>
        <p:nvPr/>
      </p:nvGrpSpPr>
      <p:grpSpPr>
        <a:xfrm>
          <a:off x="0" y="0"/>
          <a:ext cx="0" cy="0"/>
          <a:chOff x="0" y="0"/>
          <a:chExt cx="0" cy="0"/>
        </a:xfrm>
      </p:grpSpPr>
      <p:sp>
        <p:nvSpPr>
          <p:cNvPr id="176" name="Google Shape;176;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77" name="Google Shape;177;p30"/>
          <p:cNvSpPr txBox="1">
            <a:spLocks noGrp="1"/>
          </p:cNvSpPr>
          <p:nvPr>
            <p:ph type="title"/>
          </p:nvPr>
        </p:nvSpPr>
        <p:spPr>
          <a:xfrm>
            <a:off x="638325"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522D6D"/>
              </a:buClr>
              <a:buSzPts val="2500"/>
              <a:buFont typeface="Work Sans"/>
              <a:buNone/>
              <a:defRPr sz="2500">
                <a:solidFill>
                  <a:srgbClr val="522D6D"/>
                </a:solidFill>
                <a:latin typeface="Work Sans"/>
                <a:ea typeface="Work Sans"/>
                <a:cs typeface="Work Sans"/>
                <a:sym typeface="Work Sans"/>
              </a:defRPr>
            </a:lvl1pPr>
            <a:lvl2pPr lvl="1"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2pPr>
            <a:lvl3pPr lvl="2"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3pPr>
            <a:lvl4pPr lvl="3"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4pPr>
            <a:lvl5pPr lvl="4"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5pPr>
            <a:lvl6pPr lvl="5"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6pPr>
            <a:lvl7pPr lvl="6"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7pPr>
            <a:lvl8pPr lvl="7"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8pPr>
            <a:lvl9pPr lvl="8"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9pPr>
          </a:lstStyle>
          <a:p>
            <a:endParaRPr/>
          </a:p>
        </p:txBody>
      </p:sp>
      <p:sp>
        <p:nvSpPr>
          <p:cNvPr id="178" name="Google Shape;178;p30"/>
          <p:cNvSpPr txBox="1">
            <a:spLocks noGrp="1"/>
          </p:cNvSpPr>
          <p:nvPr>
            <p:ph type="body" idx="1"/>
          </p:nvPr>
        </p:nvSpPr>
        <p:spPr>
          <a:xfrm>
            <a:off x="638325" y="1132275"/>
            <a:ext cx="7488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Char char="●"/>
              <a:defRPr sz="1400"/>
            </a:lvl1pPr>
            <a:lvl2pPr marL="914400" lvl="1" indent="-317500" algn="l" rtl="0">
              <a:lnSpc>
                <a:spcPct val="150000"/>
              </a:lnSpc>
              <a:spcBef>
                <a:spcPts val="0"/>
              </a:spcBef>
              <a:spcAft>
                <a:spcPts val="0"/>
              </a:spcAft>
              <a:buSzPts val="1400"/>
              <a:buChar char="○"/>
              <a:defRPr/>
            </a:lvl2pPr>
            <a:lvl3pPr marL="1371600" lvl="2" indent="-317500" algn="l" rtl="0">
              <a:lnSpc>
                <a:spcPct val="150000"/>
              </a:lnSpc>
              <a:spcBef>
                <a:spcPts val="0"/>
              </a:spcBef>
              <a:spcAft>
                <a:spcPts val="0"/>
              </a:spcAft>
              <a:buSzPts val="1400"/>
              <a:buChar char="■"/>
              <a:defRPr/>
            </a:lvl3pPr>
            <a:lvl4pPr marL="1828800" lvl="3" indent="-317500" algn="l" rtl="0">
              <a:lnSpc>
                <a:spcPct val="150000"/>
              </a:lnSpc>
              <a:spcBef>
                <a:spcPts val="0"/>
              </a:spcBef>
              <a:spcAft>
                <a:spcPts val="0"/>
              </a:spcAft>
              <a:buSzPts val="1400"/>
              <a:buChar char="●"/>
              <a:defRPr/>
            </a:lvl4pPr>
            <a:lvl5pPr marL="2286000" lvl="4" indent="-317500" algn="l" rtl="0">
              <a:lnSpc>
                <a:spcPct val="150000"/>
              </a:lnSpc>
              <a:spcBef>
                <a:spcPts val="0"/>
              </a:spcBef>
              <a:spcAft>
                <a:spcPts val="0"/>
              </a:spcAft>
              <a:buSzPts val="1400"/>
              <a:buChar char="○"/>
              <a:defRPr/>
            </a:lvl5pPr>
            <a:lvl6pPr marL="2743200" lvl="5" indent="-317500" algn="l" rtl="0">
              <a:lnSpc>
                <a:spcPct val="150000"/>
              </a:lnSpc>
              <a:spcBef>
                <a:spcPts val="0"/>
              </a:spcBef>
              <a:spcAft>
                <a:spcPts val="0"/>
              </a:spcAft>
              <a:buSzPts val="1400"/>
              <a:buChar char="■"/>
              <a:defRPr/>
            </a:lvl6pPr>
            <a:lvl7pPr marL="3200400" lvl="6" indent="-317500" algn="l" rtl="0">
              <a:lnSpc>
                <a:spcPct val="150000"/>
              </a:lnSpc>
              <a:spcBef>
                <a:spcPts val="0"/>
              </a:spcBef>
              <a:spcAft>
                <a:spcPts val="0"/>
              </a:spcAft>
              <a:buSzPts val="1400"/>
              <a:buChar char="●"/>
              <a:defRPr/>
            </a:lvl7pPr>
            <a:lvl8pPr marL="3657600" lvl="7" indent="-317500" algn="l" rtl="0">
              <a:lnSpc>
                <a:spcPct val="150000"/>
              </a:lnSpc>
              <a:spcBef>
                <a:spcPts val="0"/>
              </a:spcBef>
              <a:spcAft>
                <a:spcPts val="0"/>
              </a:spcAft>
              <a:buSzPts val="1400"/>
              <a:buChar char="○"/>
              <a:defRPr/>
            </a:lvl8pPr>
            <a:lvl9pPr marL="4114800" lvl="8" indent="-317500" algn="l" rtl="0">
              <a:lnSpc>
                <a:spcPct val="150000"/>
              </a:lnSpc>
              <a:spcBef>
                <a:spcPts val="0"/>
              </a:spcBef>
              <a:spcAft>
                <a:spcPts val="0"/>
              </a:spcAft>
              <a:buSzPts val="1400"/>
              <a:buChar char="■"/>
              <a:defRPr/>
            </a:lvl9pPr>
          </a:lstStyle>
          <a:p>
            <a:endParaRPr/>
          </a:p>
        </p:txBody>
      </p:sp>
      <p:sp>
        <p:nvSpPr>
          <p:cNvPr id="179" name="Google Shape;179;p30"/>
          <p:cNvSpPr/>
          <p:nvPr/>
        </p:nvSpPr>
        <p:spPr>
          <a:xfrm>
            <a:off x="0" y="4532100"/>
            <a:ext cx="9144000" cy="646200"/>
          </a:xfrm>
          <a:prstGeom prst="rect">
            <a:avLst/>
          </a:prstGeom>
          <a:solidFill>
            <a:srgbClr val="522D6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30"/>
          <p:cNvSpPr txBox="1">
            <a:spLocks noGrp="1"/>
          </p:cNvSpPr>
          <p:nvPr>
            <p:ph type="sldNum" idx="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9pPr>
          </a:lstStyle>
          <a:p>
            <a:pPr marL="0" lvl="0" indent="0" algn="r" rtl="0">
              <a:spcBef>
                <a:spcPts val="0"/>
              </a:spcBef>
              <a:spcAft>
                <a:spcPts val="0"/>
              </a:spcAft>
              <a:buNone/>
            </a:pPr>
            <a:r>
              <a:rPr lang="en"/>
              <a:t>IoT</a:t>
            </a:r>
            <a:r>
              <a:rPr lang="en" b="0" i="0" u="none" strike="noStrike" cap="none"/>
              <a:t>  |  </a:t>
            </a:r>
            <a:fld id="{00000000-1234-1234-1234-123412341234}" type="slidenum">
              <a:rPr lang="en" b="0" i="0" u="none" strike="noStrike" cap="none"/>
              <a:t>‹#›</a:t>
            </a:fld>
            <a:endParaRPr b="0" i="0" u="none" strike="noStrike" cap="non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Work Sans"/>
              <a:buNone/>
              <a:defRPr sz="2800" b="0" i="0" u="none" strike="noStrike" cap="none">
                <a:solidFill>
                  <a:schemeClr val="dk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2800"/>
              <a:buFont typeface="Work Sans"/>
              <a:buNone/>
              <a:defRPr sz="2800" b="0" i="0" u="none" strike="noStrike" cap="none">
                <a:solidFill>
                  <a:schemeClr val="dk1"/>
                </a:solidFill>
                <a:latin typeface="Work Sans"/>
                <a:ea typeface="Work Sans"/>
                <a:cs typeface="Work Sans"/>
                <a:sym typeface="Work Sans"/>
              </a:defRPr>
            </a:lvl2pPr>
            <a:lvl3pPr marR="0" lvl="2" algn="l" rtl="0">
              <a:lnSpc>
                <a:spcPct val="100000"/>
              </a:lnSpc>
              <a:spcBef>
                <a:spcPts val="0"/>
              </a:spcBef>
              <a:spcAft>
                <a:spcPts val="0"/>
              </a:spcAft>
              <a:buClr>
                <a:schemeClr val="dk1"/>
              </a:buClr>
              <a:buSzPts val="2800"/>
              <a:buFont typeface="Work Sans"/>
              <a:buNone/>
              <a:defRPr sz="2800" b="0" i="0" u="none" strike="noStrike" cap="none">
                <a:solidFill>
                  <a:schemeClr val="dk1"/>
                </a:solidFill>
                <a:latin typeface="Work Sans"/>
                <a:ea typeface="Work Sans"/>
                <a:cs typeface="Work Sans"/>
                <a:sym typeface="Work Sans"/>
              </a:defRPr>
            </a:lvl3pPr>
            <a:lvl4pPr marR="0" lvl="3" algn="l" rtl="0">
              <a:lnSpc>
                <a:spcPct val="100000"/>
              </a:lnSpc>
              <a:spcBef>
                <a:spcPts val="0"/>
              </a:spcBef>
              <a:spcAft>
                <a:spcPts val="0"/>
              </a:spcAft>
              <a:buClr>
                <a:schemeClr val="dk1"/>
              </a:buClr>
              <a:buSzPts val="2800"/>
              <a:buFont typeface="Work Sans"/>
              <a:buNone/>
              <a:defRPr sz="2800" b="0" i="0" u="none" strike="noStrike" cap="none">
                <a:solidFill>
                  <a:schemeClr val="dk1"/>
                </a:solidFill>
                <a:latin typeface="Work Sans"/>
                <a:ea typeface="Work Sans"/>
                <a:cs typeface="Work Sans"/>
                <a:sym typeface="Work Sans"/>
              </a:defRPr>
            </a:lvl4pPr>
            <a:lvl5pPr marR="0" lvl="4" algn="l" rtl="0">
              <a:lnSpc>
                <a:spcPct val="100000"/>
              </a:lnSpc>
              <a:spcBef>
                <a:spcPts val="0"/>
              </a:spcBef>
              <a:spcAft>
                <a:spcPts val="0"/>
              </a:spcAft>
              <a:buClr>
                <a:schemeClr val="dk1"/>
              </a:buClr>
              <a:buSzPts val="2800"/>
              <a:buFont typeface="Work Sans"/>
              <a:buNone/>
              <a:defRPr sz="2800" b="0" i="0" u="none" strike="noStrike" cap="none">
                <a:solidFill>
                  <a:schemeClr val="dk1"/>
                </a:solidFill>
                <a:latin typeface="Work Sans"/>
                <a:ea typeface="Work Sans"/>
                <a:cs typeface="Work Sans"/>
                <a:sym typeface="Work Sans"/>
              </a:defRPr>
            </a:lvl5pPr>
            <a:lvl6pPr marR="0" lvl="5" algn="l" rtl="0">
              <a:lnSpc>
                <a:spcPct val="100000"/>
              </a:lnSpc>
              <a:spcBef>
                <a:spcPts val="0"/>
              </a:spcBef>
              <a:spcAft>
                <a:spcPts val="0"/>
              </a:spcAft>
              <a:buClr>
                <a:schemeClr val="dk1"/>
              </a:buClr>
              <a:buSzPts val="2800"/>
              <a:buFont typeface="Work Sans"/>
              <a:buNone/>
              <a:defRPr sz="2800" b="0" i="0" u="none" strike="noStrike" cap="none">
                <a:solidFill>
                  <a:schemeClr val="dk1"/>
                </a:solidFill>
                <a:latin typeface="Work Sans"/>
                <a:ea typeface="Work Sans"/>
                <a:cs typeface="Work Sans"/>
                <a:sym typeface="Work Sans"/>
              </a:defRPr>
            </a:lvl6pPr>
            <a:lvl7pPr marR="0" lvl="6" algn="l" rtl="0">
              <a:lnSpc>
                <a:spcPct val="100000"/>
              </a:lnSpc>
              <a:spcBef>
                <a:spcPts val="0"/>
              </a:spcBef>
              <a:spcAft>
                <a:spcPts val="0"/>
              </a:spcAft>
              <a:buClr>
                <a:schemeClr val="dk1"/>
              </a:buClr>
              <a:buSzPts val="2800"/>
              <a:buFont typeface="Work Sans"/>
              <a:buNone/>
              <a:defRPr sz="2800" b="0" i="0" u="none" strike="noStrike" cap="none">
                <a:solidFill>
                  <a:schemeClr val="dk1"/>
                </a:solidFill>
                <a:latin typeface="Work Sans"/>
                <a:ea typeface="Work Sans"/>
                <a:cs typeface="Work Sans"/>
                <a:sym typeface="Work Sans"/>
              </a:defRPr>
            </a:lvl7pPr>
            <a:lvl8pPr marR="0" lvl="7" algn="l" rtl="0">
              <a:lnSpc>
                <a:spcPct val="100000"/>
              </a:lnSpc>
              <a:spcBef>
                <a:spcPts val="0"/>
              </a:spcBef>
              <a:spcAft>
                <a:spcPts val="0"/>
              </a:spcAft>
              <a:buClr>
                <a:schemeClr val="dk1"/>
              </a:buClr>
              <a:buSzPts val="2800"/>
              <a:buFont typeface="Work Sans"/>
              <a:buNone/>
              <a:defRPr sz="2800" b="0" i="0" u="none" strike="noStrike" cap="none">
                <a:solidFill>
                  <a:schemeClr val="dk1"/>
                </a:solidFill>
                <a:latin typeface="Work Sans"/>
                <a:ea typeface="Work Sans"/>
                <a:cs typeface="Work Sans"/>
                <a:sym typeface="Work Sans"/>
              </a:defRPr>
            </a:lvl8pPr>
            <a:lvl9pPr marR="0" lvl="8" algn="l" rtl="0">
              <a:lnSpc>
                <a:spcPct val="100000"/>
              </a:lnSpc>
              <a:spcBef>
                <a:spcPts val="0"/>
              </a:spcBef>
              <a:spcAft>
                <a:spcPts val="0"/>
              </a:spcAft>
              <a:buClr>
                <a:schemeClr val="dk1"/>
              </a:buClr>
              <a:buSzPts val="2800"/>
              <a:buFont typeface="Work Sans"/>
              <a:buNone/>
              <a:defRPr sz="2800" b="0" i="0" u="none" strike="noStrike" cap="none">
                <a:solidFill>
                  <a:schemeClr val="dk1"/>
                </a:solidFill>
                <a:latin typeface="Work Sans"/>
                <a:ea typeface="Work Sans"/>
                <a:cs typeface="Work Sans"/>
                <a:sym typeface="Work Sans"/>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1"/>
          <p:cNvSpPr txBox="1">
            <a:spLocks noGrp="1"/>
          </p:cNvSpPr>
          <p:nvPr>
            <p:ph type="title"/>
          </p:nvPr>
        </p:nvSpPr>
        <p:spPr>
          <a:xfrm>
            <a:off x="533400" y="550550"/>
            <a:ext cx="7509300" cy="84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2800"/>
              <a:buFont typeface="Arial"/>
              <a:buNone/>
            </a:pPr>
            <a:r>
              <a:rPr lang="en"/>
              <a:t>Full Stack Development</a:t>
            </a:r>
            <a:endParaRPr>
              <a:latin typeface="Work Sans"/>
              <a:ea typeface="Work Sans"/>
              <a:cs typeface="Work Sans"/>
              <a:sym typeface="Work Sans"/>
            </a:endParaRPr>
          </a:p>
        </p:txBody>
      </p:sp>
      <p:sp>
        <p:nvSpPr>
          <p:cNvPr id="186" name="Google Shape;186;p31"/>
          <p:cNvSpPr txBox="1">
            <a:spLocks noGrp="1"/>
          </p:cNvSpPr>
          <p:nvPr>
            <p:ph type="subTitle" idx="1"/>
          </p:nvPr>
        </p:nvSpPr>
        <p:spPr>
          <a:xfrm>
            <a:off x="533400" y="1065688"/>
            <a:ext cx="3674327" cy="3012124"/>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IN" dirty="0"/>
              <a:t>S</a:t>
            </a:r>
            <a:r>
              <a:rPr lang="en" dirty="0"/>
              <a:t>tar Techies</a:t>
            </a:r>
            <a:endParaRPr dirty="0"/>
          </a:p>
          <a:p>
            <a:pPr marL="0" lvl="0" indent="0" algn="l" rtl="0">
              <a:lnSpc>
                <a:spcPct val="115000"/>
              </a:lnSpc>
              <a:spcBef>
                <a:spcPts val="1200"/>
              </a:spcBef>
              <a:spcAft>
                <a:spcPts val="1200"/>
              </a:spcAft>
              <a:buSzPts val="1400"/>
              <a:buNone/>
            </a:pPr>
            <a:r>
              <a:rPr lang="en" dirty="0"/>
              <a:t>Team Members:</a:t>
            </a:r>
          </a:p>
          <a:p>
            <a:pPr marL="285750" lvl="0" indent="-285750" algn="l" rtl="0">
              <a:lnSpc>
                <a:spcPct val="115000"/>
              </a:lnSpc>
              <a:spcBef>
                <a:spcPts val="1200"/>
              </a:spcBef>
              <a:spcAft>
                <a:spcPts val="1200"/>
              </a:spcAft>
              <a:buSzPts val="1400"/>
              <a:buFont typeface="Arial" panose="020B0604020202020204" pitchFamily="34" charset="0"/>
              <a:buChar char="•"/>
            </a:pPr>
            <a:r>
              <a:rPr lang="en" dirty="0" smtClean="0"/>
              <a:t>Adarsh D Acharya   4SF22CI400</a:t>
            </a:r>
            <a:endParaRPr lang="en" dirty="0"/>
          </a:p>
          <a:p>
            <a:pPr marL="285750" lvl="0" indent="-285750" algn="l" rtl="0">
              <a:lnSpc>
                <a:spcPct val="115000"/>
              </a:lnSpc>
              <a:spcBef>
                <a:spcPts val="1200"/>
              </a:spcBef>
              <a:spcAft>
                <a:spcPts val="1200"/>
              </a:spcAft>
              <a:buSzPts val="1400"/>
              <a:buFont typeface="Arial" panose="020B0604020202020204" pitchFamily="34" charset="0"/>
              <a:buChar char="•"/>
            </a:pPr>
            <a:r>
              <a:rPr lang="en" dirty="0" smtClean="0"/>
              <a:t>Manas</a:t>
            </a:r>
            <a:r>
              <a:rPr lang="en" dirty="0" smtClean="0"/>
              <a:t>    4SF22CI403</a:t>
            </a:r>
            <a:endParaRPr lang="en" dirty="0"/>
          </a:p>
          <a:p>
            <a:pPr marL="285750" lvl="0" indent="-285750" algn="l" rtl="0">
              <a:lnSpc>
                <a:spcPct val="115000"/>
              </a:lnSpc>
              <a:spcBef>
                <a:spcPts val="1200"/>
              </a:spcBef>
              <a:spcAft>
                <a:spcPts val="1200"/>
              </a:spcAft>
              <a:buSzPts val="1400"/>
              <a:buFont typeface="Arial" panose="020B0604020202020204" pitchFamily="34" charset="0"/>
              <a:buChar char="•"/>
            </a:pPr>
            <a:r>
              <a:rPr lang="en" dirty="0" smtClean="0"/>
              <a:t>Suhas</a:t>
            </a:r>
            <a:r>
              <a:rPr lang="en" dirty="0" smtClean="0"/>
              <a:t>     4SF22CI408</a:t>
            </a:r>
            <a:endParaRPr lang="e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6"/>
          <p:cNvSpPr txBox="1">
            <a:spLocks noGrp="1"/>
          </p:cNvSpPr>
          <p:nvPr>
            <p:ph type="title"/>
          </p:nvPr>
        </p:nvSpPr>
        <p:spPr>
          <a:xfrm>
            <a:off x="638325"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 dirty="0"/>
              <a:t>References</a:t>
            </a:r>
            <a:endParaRPr dirty="0"/>
          </a:p>
        </p:txBody>
      </p:sp>
      <p:sp>
        <p:nvSpPr>
          <p:cNvPr id="220" name="Google Shape;220;p36"/>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200"/>
              <a:buFont typeface="Arial"/>
              <a:buNone/>
            </a:pPr>
            <a:r>
              <a:rPr lang="en"/>
              <a:t>Full Stack Development |  </a:t>
            </a:r>
            <a:fld id="{00000000-1234-1234-1234-123412341234}" type="slidenum">
              <a:rPr lang="en"/>
              <a:t>10</a:t>
            </a:fld>
            <a:endParaRPr/>
          </a:p>
        </p:txBody>
      </p:sp>
      <p:sp>
        <p:nvSpPr>
          <p:cNvPr id="221" name="Google Shape;221;p36"/>
          <p:cNvSpPr txBox="1">
            <a:spLocks noGrp="1"/>
          </p:cNvSpPr>
          <p:nvPr>
            <p:ph type="body" idx="1"/>
          </p:nvPr>
        </p:nvSpPr>
        <p:spPr>
          <a:xfrm>
            <a:off x="638325" y="1132275"/>
            <a:ext cx="7488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i="1" dirty="0"/>
              <a:t>W3schools:</a:t>
            </a:r>
            <a:endParaRPr lang="en-IN" i="1" dirty="0"/>
          </a:p>
          <a:p>
            <a:pPr marL="0" lvl="0" indent="0" algn="l" rtl="0">
              <a:spcBef>
                <a:spcPts val="0"/>
              </a:spcBef>
              <a:spcAft>
                <a:spcPts val="0"/>
              </a:spcAft>
              <a:buNone/>
            </a:pPr>
            <a:r>
              <a:rPr lang="en-IN" i="1" dirty="0">
                <a:hlinkClick r:id="rId3" action="ppaction://hlinksldjump"/>
              </a:rPr>
              <a:t>https://r.search.yahoo.com/_ylt=AwrjalLsePVkWL4txOJXNyoA;_ylu=Y29sbwNncTEEcG9zAzIEdnRpZANBREVOR1QyXzEEc2VjA3Ny/RV=2/RE=1693837676/RO=10/RU=https%3a%2f%2fwww.w3schools.com%2f/RK=2/RS=VwCBmWWm3WQ.T0d9WaBQyafmOyU- </a:t>
            </a:r>
            <a:endParaRPr i="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7"/>
          <p:cNvSpPr txBox="1">
            <a:spLocks noGrp="1"/>
          </p:cNvSpPr>
          <p:nvPr>
            <p:ph type="title"/>
          </p:nvPr>
        </p:nvSpPr>
        <p:spPr>
          <a:xfrm>
            <a:off x="533400" y="1965300"/>
            <a:ext cx="6471000" cy="1212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a:spLocks noGrp="1"/>
          </p:cNvSpPr>
          <p:nvPr>
            <p:ph type="title"/>
          </p:nvPr>
        </p:nvSpPr>
        <p:spPr>
          <a:xfrm>
            <a:off x="638325"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
              <a:t>Introduction</a:t>
            </a:r>
            <a:endParaRPr/>
          </a:p>
        </p:txBody>
      </p:sp>
      <p:sp>
        <p:nvSpPr>
          <p:cNvPr id="192" name="Google Shape;192;p32"/>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200"/>
              <a:buFont typeface="Arial"/>
              <a:buNone/>
            </a:pPr>
            <a:r>
              <a:rPr lang="en"/>
              <a:t>Full Stack Development |  </a:t>
            </a:r>
            <a:fld id="{00000000-1234-1234-1234-123412341234}" type="slidenum">
              <a:rPr lang="en"/>
              <a:t>2</a:t>
            </a:fld>
            <a:endParaRPr/>
          </a:p>
        </p:txBody>
      </p:sp>
      <p:sp>
        <p:nvSpPr>
          <p:cNvPr id="193" name="Google Shape;193;p32"/>
          <p:cNvSpPr txBox="1">
            <a:spLocks noGrp="1"/>
          </p:cNvSpPr>
          <p:nvPr>
            <p:ph type="body" idx="1"/>
          </p:nvPr>
        </p:nvSpPr>
        <p:spPr>
          <a:xfrm>
            <a:off x="638325" y="1132275"/>
            <a:ext cx="7488900" cy="3416400"/>
          </a:xfrm>
          <a:prstGeom prst="rect">
            <a:avLst/>
          </a:prstGeom>
        </p:spPr>
        <p:txBody>
          <a:bodyPr spcFirstLastPara="1" wrap="square" lIns="91425" tIns="91425" rIns="91425" bIns="91425" anchor="t" anchorCtr="0">
            <a:noAutofit/>
          </a:bodyPr>
          <a:lstStyle/>
          <a:p>
            <a:pPr marL="0" indent="0">
              <a:buNone/>
            </a:pPr>
            <a:r>
              <a:rPr lang="en-US" b="0" i="0" dirty="0">
                <a:solidFill>
                  <a:srgbClr val="374151"/>
                </a:solidFill>
                <a:effectLst/>
                <a:latin typeface="Poppins" panose="00000500000000000000" pitchFamily="2" charset="0"/>
                <a:cs typeface="Poppins" panose="00000500000000000000" pitchFamily="2" charset="0"/>
              </a:rPr>
              <a:t>Welcome to the world of culinary innovation and technology. In today's fast-paced digital age, food lovers are increasingly seeking convenient ways to discover, save, and share their favorite recipes. The Recipe Application we're about to </a:t>
            </a:r>
            <a:r>
              <a:rPr lang="en-US" b="0" i="0" dirty="0" smtClean="0">
                <a:solidFill>
                  <a:srgbClr val="374151"/>
                </a:solidFill>
                <a:effectLst/>
                <a:latin typeface="Poppins" panose="00000500000000000000" pitchFamily="2" charset="0"/>
                <a:cs typeface="Poppins" panose="00000500000000000000" pitchFamily="2" charset="0"/>
              </a:rPr>
              <a:t>explore</a:t>
            </a:r>
            <a:r>
              <a:rPr lang="en-US" dirty="0" smtClean="0">
                <a:latin typeface="Poppins" panose="00000500000000000000" pitchFamily="2" charset="0"/>
                <a:cs typeface="Poppins" panose="00000500000000000000" pitchFamily="2" charset="0"/>
              </a:rPr>
              <a:t> </a:t>
            </a:r>
            <a:r>
              <a:rPr lang="en-US" dirty="0">
                <a:latin typeface="Poppins" panose="00000500000000000000" pitchFamily="2" charset="0"/>
                <a:cs typeface="Poppins" panose="00000500000000000000" pitchFamily="2" charset="0"/>
              </a:rPr>
              <a:t>CSS, HTML and </a:t>
            </a:r>
            <a:r>
              <a:rPr lang="en-US" dirty="0" err="1">
                <a:latin typeface="Poppins" panose="00000500000000000000" pitchFamily="2" charset="0"/>
                <a:cs typeface="Poppins" panose="00000500000000000000" pitchFamily="2" charset="0"/>
              </a:rPr>
              <a:t>js</a:t>
            </a:r>
            <a:r>
              <a:rPr lang="en-US" dirty="0">
                <a:latin typeface="Poppins" panose="00000500000000000000" pitchFamily="2" charset="0"/>
                <a:cs typeface="Poppins" panose="00000500000000000000" pitchFamily="2" charset="0"/>
              </a:rPr>
              <a:t> also using Bootstrap.</a:t>
            </a:r>
            <a:endParaRPr lang="en-US" i="1" dirty="0">
              <a:latin typeface="Poppins" panose="00000500000000000000" pitchFamily="2" charset="0"/>
              <a:cs typeface="Poppins" panose="00000500000000000000" pitchFamily="2" charset="0"/>
            </a:endParaRPr>
          </a:p>
          <a:p>
            <a:pPr marL="0" lvl="0" indent="0" algn="l" rtl="0">
              <a:spcBef>
                <a:spcPts val="0"/>
              </a:spcBef>
              <a:spcAft>
                <a:spcPts val="0"/>
              </a:spcAft>
              <a:buNone/>
            </a:pPr>
            <a:endParaRPr i="1" dirty="0">
              <a:latin typeface="Poppins" panose="00000500000000000000" pitchFamily="2" charset="0"/>
              <a:cs typeface="Poppins" panose="00000500000000000000"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3"/>
          <p:cNvSpPr txBox="1">
            <a:spLocks noGrp="1"/>
          </p:cNvSpPr>
          <p:nvPr>
            <p:ph type="title"/>
          </p:nvPr>
        </p:nvSpPr>
        <p:spPr>
          <a:xfrm>
            <a:off x="638325"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
              <a:t>Problem Statement</a:t>
            </a:r>
            <a:endParaRPr/>
          </a:p>
        </p:txBody>
      </p:sp>
      <p:sp>
        <p:nvSpPr>
          <p:cNvPr id="199" name="Google Shape;199;p33"/>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200"/>
              <a:buFont typeface="Arial"/>
              <a:buNone/>
            </a:pPr>
            <a:r>
              <a:rPr lang="en"/>
              <a:t>Full Stack Development |  </a:t>
            </a:r>
            <a:fld id="{00000000-1234-1234-1234-123412341234}" type="slidenum">
              <a:rPr lang="en"/>
              <a:t>3</a:t>
            </a:fld>
            <a:endParaRPr/>
          </a:p>
        </p:txBody>
      </p:sp>
      <p:sp>
        <p:nvSpPr>
          <p:cNvPr id="200" name="Google Shape;200;p33"/>
          <p:cNvSpPr txBox="1">
            <a:spLocks noGrp="1"/>
          </p:cNvSpPr>
          <p:nvPr>
            <p:ph type="body" idx="1"/>
          </p:nvPr>
        </p:nvSpPr>
        <p:spPr>
          <a:xfrm>
            <a:off x="638325" y="1017725"/>
            <a:ext cx="7566891" cy="458577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i="1" dirty="0"/>
              <a:t>Recipe Application: </a:t>
            </a:r>
            <a:r>
              <a:rPr lang="en-US" i="1" dirty="0"/>
              <a:t>Build a recipe application using MERN stack that allows users to search for recipes, save their </a:t>
            </a:r>
            <a:r>
              <a:rPr lang="en-US" i="1" dirty="0" err="1"/>
              <a:t>favourite</a:t>
            </a:r>
            <a:r>
              <a:rPr lang="en-US" i="1" dirty="0"/>
              <a:t> recipes, and share recipes with friends.</a:t>
            </a:r>
          </a:p>
          <a:p>
            <a:pPr marL="0" lvl="0" indent="0" algn="l" rtl="0">
              <a:spcBef>
                <a:spcPts val="0"/>
              </a:spcBef>
              <a:spcAft>
                <a:spcPts val="0"/>
              </a:spcAft>
              <a:buNone/>
            </a:pPr>
            <a:endParaRPr lang="en-US" b="1" i="1" dirty="0"/>
          </a:p>
          <a:p>
            <a:pPr marL="0" lvl="0" indent="0" algn="l" rtl="0">
              <a:spcBef>
                <a:spcPts val="0"/>
              </a:spcBef>
              <a:spcAft>
                <a:spcPts val="0"/>
              </a:spcAft>
              <a:buNone/>
            </a:pPr>
            <a:r>
              <a:rPr lang="en-US" b="1" i="1" dirty="0"/>
              <a:t>Problem Statement Brief</a:t>
            </a:r>
          </a:p>
          <a:p>
            <a:pPr marL="0" lvl="0" indent="0" algn="l" rtl="0">
              <a:spcBef>
                <a:spcPts val="0"/>
              </a:spcBef>
              <a:spcAft>
                <a:spcPts val="0"/>
              </a:spcAft>
              <a:buNone/>
            </a:pPr>
            <a:r>
              <a:rPr lang="en-US" i="1" dirty="0"/>
              <a:t>Create a recipe application that allows users to easily search for, save, and </a:t>
            </a:r>
            <a:r>
              <a:rPr lang="en-US" i="1" dirty="0" err="1"/>
              <a:t>organise</a:t>
            </a:r>
            <a:r>
              <a:rPr lang="en-US" i="1" dirty="0"/>
              <a:t> their </a:t>
            </a:r>
            <a:r>
              <a:rPr lang="en-US" i="1" dirty="0" err="1"/>
              <a:t>favourite</a:t>
            </a:r>
            <a:r>
              <a:rPr lang="en-US" i="1" dirty="0"/>
              <a:t> recipes. The app should also provide features for creating and sharing their own recipes with the community. Additionally, the application should have a user login feature to save user preferences, and allow users to access their saved recipes across multiple devices.</a:t>
            </a:r>
            <a:endParaRPr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4"/>
          <p:cNvSpPr txBox="1">
            <a:spLocks noGrp="1"/>
          </p:cNvSpPr>
          <p:nvPr>
            <p:ph type="title"/>
          </p:nvPr>
        </p:nvSpPr>
        <p:spPr>
          <a:xfrm>
            <a:off x="623400" y="2597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
              <a:t>Solution </a:t>
            </a:r>
            <a:endParaRPr/>
          </a:p>
        </p:txBody>
      </p:sp>
      <p:sp>
        <p:nvSpPr>
          <p:cNvPr id="206" name="Google Shape;206;p34"/>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200"/>
              <a:buFont typeface="Arial"/>
              <a:buNone/>
            </a:pPr>
            <a:r>
              <a:rPr lang="en"/>
              <a:t>Full Stack Development |  </a:t>
            </a:r>
            <a:fld id="{00000000-1234-1234-1234-123412341234}" type="slidenum">
              <a:rPr lang="en"/>
              <a:t>4</a:t>
            </a:fld>
            <a:endParaRPr/>
          </a:p>
        </p:txBody>
      </p:sp>
      <p:sp>
        <p:nvSpPr>
          <p:cNvPr id="207" name="Google Shape;207;p34"/>
          <p:cNvSpPr txBox="1">
            <a:spLocks noGrp="1"/>
          </p:cNvSpPr>
          <p:nvPr>
            <p:ph type="body" idx="1"/>
          </p:nvPr>
        </p:nvSpPr>
        <p:spPr>
          <a:xfrm>
            <a:off x="720450" y="863550"/>
            <a:ext cx="7488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t>System requirements for the project</a:t>
            </a:r>
          </a:p>
          <a:p>
            <a:pPr marL="0" lvl="0" indent="0" algn="l" rtl="0">
              <a:spcBef>
                <a:spcPts val="0"/>
              </a:spcBef>
              <a:spcAft>
                <a:spcPts val="0"/>
              </a:spcAft>
              <a:buClr>
                <a:schemeClr val="dk1"/>
              </a:buClr>
              <a:buSzPts val="1100"/>
              <a:buFont typeface="Arial"/>
              <a:buNone/>
            </a:pPr>
            <a:endParaRPr b="1" i="1" dirty="0"/>
          </a:p>
          <a:p>
            <a:pPr>
              <a:buFont typeface="Arial" panose="020B0604020202020204" pitchFamily="34" charset="0"/>
              <a:buChar char="•"/>
            </a:pPr>
            <a:r>
              <a:rPr lang="en-IN" b="1" dirty="0">
                <a:latin typeface="Poppins" panose="00000500000000000000" pitchFamily="2" charset="0"/>
                <a:cs typeface="Poppins" panose="00000500000000000000" pitchFamily="2" charset="0"/>
              </a:rPr>
              <a:t>Operating System: Windows</a:t>
            </a:r>
          </a:p>
          <a:p>
            <a:pPr>
              <a:buFont typeface="Arial" panose="020B0604020202020204" pitchFamily="34" charset="0"/>
              <a:buChar char="•"/>
            </a:pPr>
            <a:r>
              <a:rPr lang="en-IN" b="1" dirty="0">
                <a:latin typeface="Poppins" panose="00000500000000000000" pitchFamily="2" charset="0"/>
                <a:cs typeface="Poppins" panose="00000500000000000000" pitchFamily="2" charset="0"/>
              </a:rPr>
              <a:t>Code Editor/IDE: Visual Studio Code </a:t>
            </a:r>
          </a:p>
          <a:p>
            <a:pPr>
              <a:buFont typeface="Arial" panose="020B0604020202020204" pitchFamily="34" charset="0"/>
              <a:buChar char="•"/>
            </a:pPr>
            <a:r>
              <a:rPr lang="en-IN" b="1" dirty="0">
                <a:latin typeface="Poppins" panose="00000500000000000000" pitchFamily="2" charset="0"/>
                <a:cs typeface="Poppins" panose="00000500000000000000" pitchFamily="2" charset="0"/>
              </a:rPr>
              <a:t>CSS</a:t>
            </a:r>
          </a:p>
          <a:p>
            <a:pPr>
              <a:buFont typeface="Arial" panose="020B0604020202020204" pitchFamily="34" charset="0"/>
              <a:buChar char="•"/>
            </a:pPr>
            <a:r>
              <a:rPr lang="en-IN" b="1" dirty="0">
                <a:latin typeface="Poppins" panose="00000500000000000000" pitchFamily="2" charset="0"/>
                <a:cs typeface="Poppins" panose="00000500000000000000" pitchFamily="2" charset="0"/>
              </a:rPr>
              <a:t>HTML</a:t>
            </a:r>
          </a:p>
          <a:p>
            <a:pPr>
              <a:buFont typeface="Arial" panose="020B0604020202020204" pitchFamily="34" charset="0"/>
              <a:buChar char="•"/>
            </a:pPr>
            <a:r>
              <a:rPr lang="en-IN" b="1" dirty="0">
                <a:latin typeface="Poppins" panose="00000500000000000000" pitchFamily="2" charset="0"/>
                <a:cs typeface="Poppins" panose="00000500000000000000" pitchFamily="2" charset="0"/>
              </a:rPr>
              <a:t>Web Browser: Chrome, Microsoft edge</a:t>
            </a:r>
            <a:endParaRPr lang="en-IN" i="1" dirty="0"/>
          </a:p>
          <a:p>
            <a:pPr marL="0" lvl="0" indent="0" algn="l" rtl="0">
              <a:spcBef>
                <a:spcPts val="0"/>
              </a:spcBef>
              <a:spcAft>
                <a:spcPts val="0"/>
              </a:spcAft>
              <a:buClr>
                <a:schemeClr val="dk1"/>
              </a:buClr>
              <a:buSzPts val="1100"/>
              <a:buFont typeface="Arial"/>
              <a:buNone/>
            </a:pPr>
            <a:endParaRPr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4"/>
          <p:cNvSpPr txBox="1">
            <a:spLocks noGrp="1"/>
          </p:cNvSpPr>
          <p:nvPr>
            <p:ph type="title"/>
          </p:nvPr>
        </p:nvSpPr>
        <p:spPr>
          <a:xfrm>
            <a:off x="508325" y="-6149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 dirty="0"/>
              <a:t>Solution </a:t>
            </a:r>
            <a:endParaRPr dirty="0"/>
          </a:p>
        </p:txBody>
      </p:sp>
      <p:sp>
        <p:nvSpPr>
          <p:cNvPr id="206" name="Google Shape;206;p34"/>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200"/>
              <a:buFont typeface="Arial"/>
              <a:buNone/>
            </a:pPr>
            <a:r>
              <a:rPr lang="en"/>
              <a:t>Full Stack Development |  </a:t>
            </a:r>
            <a:fld id="{00000000-1234-1234-1234-123412341234}" type="slidenum">
              <a:rPr lang="en"/>
              <a:t>5</a:t>
            </a:fld>
            <a:endParaRPr/>
          </a:p>
        </p:txBody>
      </p:sp>
      <p:sp>
        <p:nvSpPr>
          <p:cNvPr id="207" name="Google Shape;207;p34"/>
          <p:cNvSpPr txBox="1">
            <a:spLocks noGrp="1"/>
          </p:cNvSpPr>
          <p:nvPr>
            <p:ph type="body" idx="1"/>
          </p:nvPr>
        </p:nvSpPr>
        <p:spPr>
          <a:xfrm>
            <a:off x="376625" y="224851"/>
            <a:ext cx="7488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i="1" dirty="0"/>
              <a:t>Flowchart of the project</a:t>
            </a:r>
          </a:p>
          <a:p>
            <a:pPr marL="0" lvl="0" indent="0" algn="l" rtl="0">
              <a:spcBef>
                <a:spcPts val="0"/>
              </a:spcBef>
              <a:spcAft>
                <a:spcPts val="0"/>
              </a:spcAft>
              <a:buClr>
                <a:schemeClr val="dk1"/>
              </a:buClr>
              <a:buSzPts val="1100"/>
              <a:buFont typeface="Arial"/>
              <a:buNone/>
            </a:pPr>
            <a:endParaRPr b="1" i="1" dirty="0"/>
          </a:p>
        </p:txBody>
      </p:sp>
      <p:pic>
        <p:nvPicPr>
          <p:cNvPr id="3" name="Picture 2" descr="A diagram of a process&#10;&#10;Description automatically generated">
            <a:extLst>
              <a:ext uri="{FF2B5EF4-FFF2-40B4-BE49-F238E27FC236}">
                <a16:creationId xmlns:a16="http://schemas.microsoft.com/office/drawing/2014/main" xmlns="" id="{8A2070C0-EADF-C605-E7E3-7B13D9638579}"/>
              </a:ext>
            </a:extLst>
          </p:cNvPr>
          <p:cNvPicPr>
            <a:picLocks noChangeAspect="1"/>
          </p:cNvPicPr>
          <p:nvPr/>
        </p:nvPicPr>
        <p:blipFill>
          <a:blip r:embed="rId3"/>
          <a:stretch>
            <a:fillRect/>
          </a:stretch>
        </p:blipFill>
        <p:spPr>
          <a:xfrm>
            <a:off x="223024" y="587297"/>
            <a:ext cx="8544351" cy="3910361"/>
          </a:xfrm>
          <a:prstGeom prst="rect">
            <a:avLst/>
          </a:prstGeom>
        </p:spPr>
      </p:pic>
    </p:spTree>
    <p:extLst>
      <p:ext uri="{BB962C8B-B14F-4D97-AF65-F5344CB8AC3E}">
        <p14:creationId xmlns:p14="http://schemas.microsoft.com/office/powerpoint/2010/main" val="2671800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4"/>
          <p:cNvSpPr txBox="1">
            <a:spLocks noGrp="1"/>
          </p:cNvSpPr>
          <p:nvPr>
            <p:ph type="title"/>
          </p:nvPr>
        </p:nvSpPr>
        <p:spPr>
          <a:xfrm>
            <a:off x="379560" y="86675"/>
            <a:ext cx="6460152" cy="39859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 dirty="0" smtClean="0"/>
              <a:t>STEPS </a:t>
            </a:r>
            <a:endParaRPr dirty="0"/>
          </a:p>
        </p:txBody>
      </p:sp>
      <p:sp>
        <p:nvSpPr>
          <p:cNvPr id="206" name="Google Shape;206;p34"/>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200"/>
              <a:buFont typeface="Arial"/>
              <a:buNone/>
            </a:pPr>
            <a:r>
              <a:rPr lang="en"/>
              <a:t>Full Stack Development |  </a:t>
            </a:r>
            <a:fld id="{00000000-1234-1234-1234-123412341234}" type="slidenum">
              <a:rPr lang="en"/>
              <a:t>6</a:t>
            </a:fld>
            <a:endParaRPr/>
          </a:p>
        </p:txBody>
      </p:sp>
      <p:sp>
        <p:nvSpPr>
          <p:cNvPr id="207" name="Google Shape;207;p34"/>
          <p:cNvSpPr txBox="1">
            <a:spLocks noGrp="1"/>
          </p:cNvSpPr>
          <p:nvPr>
            <p:ph type="body" idx="1"/>
          </p:nvPr>
        </p:nvSpPr>
        <p:spPr>
          <a:xfrm>
            <a:off x="133815" y="550127"/>
            <a:ext cx="8549267" cy="3813717"/>
          </a:xfrm>
          <a:prstGeom prst="rect">
            <a:avLst/>
          </a:prstGeom>
        </p:spPr>
        <p:txBody>
          <a:bodyPr spcFirstLastPara="1" wrap="square" lIns="91425" tIns="91425" rIns="91425" bIns="91425" anchor="t" anchorCtr="0">
            <a:noAutofit/>
          </a:bodyPr>
          <a:lstStyle/>
          <a:p>
            <a:pPr marL="139700" indent="0">
              <a:buNone/>
            </a:pPr>
            <a:r>
              <a:rPr lang="en" sz="1200" b="1" dirty="0"/>
              <a:t>1. </a:t>
            </a:r>
            <a:r>
              <a:rPr lang="en-US" sz="1200" b="1" dirty="0"/>
              <a:t>Setting Up Your Workspace:</a:t>
            </a:r>
            <a:endParaRPr lang="en-US" sz="1200" dirty="0"/>
          </a:p>
          <a:p>
            <a:pPr lvl="1"/>
            <a:r>
              <a:rPr lang="en-US" sz="1200" dirty="0"/>
              <a:t>Open Visual Studio Code (</a:t>
            </a:r>
            <a:r>
              <a:rPr lang="en-US" sz="1200" dirty="0" err="1"/>
              <a:t>VSCode</a:t>
            </a:r>
            <a:r>
              <a:rPr lang="en-US" sz="1200" dirty="0"/>
              <a:t>) and create a new folder for your project.</a:t>
            </a:r>
          </a:p>
          <a:p>
            <a:pPr lvl="1"/>
            <a:r>
              <a:rPr lang="en-US" sz="1200" dirty="0"/>
              <a:t>Inside this folder, create separate files for HTML, CSS, and JavaScript.</a:t>
            </a:r>
          </a:p>
          <a:p>
            <a:pPr marL="139700" indent="0">
              <a:buNone/>
            </a:pPr>
            <a:r>
              <a:rPr lang="en-US" sz="1200" dirty="0"/>
              <a:t/>
            </a:r>
            <a:br>
              <a:rPr lang="en-US" sz="1200" dirty="0"/>
            </a:br>
            <a:r>
              <a:rPr lang="en-US" sz="1200" b="1" dirty="0"/>
              <a:t>2. Designing the Layout (HTML):</a:t>
            </a:r>
            <a:endParaRPr lang="en-US" sz="1200" dirty="0"/>
          </a:p>
          <a:p>
            <a:pPr lvl="1"/>
            <a:r>
              <a:rPr lang="en-US" sz="1150" dirty="0"/>
              <a:t>Write the HTML structure to create the basic layout of your website.</a:t>
            </a:r>
          </a:p>
          <a:p>
            <a:pPr lvl="1"/>
            <a:r>
              <a:rPr lang="en-US" sz="1150" dirty="0"/>
              <a:t>Define sections like header, navigation, main content, footer, etc.</a:t>
            </a:r>
          </a:p>
          <a:p>
            <a:pPr lvl="1"/>
            <a:r>
              <a:rPr lang="en-US" sz="1150" dirty="0"/>
              <a:t>Include elements like headings, paragraphs, lists, and images.</a:t>
            </a:r>
          </a:p>
          <a:p>
            <a:pPr marL="139700" indent="0">
              <a:buNone/>
            </a:pPr>
            <a:endParaRPr lang="en" sz="1200" dirty="0"/>
          </a:p>
          <a:p>
            <a:pPr marL="139700" indent="0">
              <a:buNone/>
            </a:pPr>
            <a:r>
              <a:rPr lang="en" sz="1200" b="1" dirty="0"/>
              <a:t>3. Styling the website(css)</a:t>
            </a:r>
          </a:p>
          <a:p>
            <a:pPr lvl="1"/>
            <a:r>
              <a:rPr lang="en" sz="1150" dirty="0"/>
              <a:t>Create a css file and link it to your html document.</a:t>
            </a:r>
          </a:p>
          <a:p>
            <a:pPr lvl="1"/>
            <a:r>
              <a:rPr lang="en" sz="1150" dirty="0"/>
              <a:t>Apply styles to different elements.</a:t>
            </a:r>
          </a:p>
          <a:p>
            <a:pPr lvl="1"/>
            <a:r>
              <a:rPr lang="en" sz="1150" dirty="0"/>
              <a:t>Use properties like ‘color’, ‘margin’, ‘padding’ etc to design layout and appear</a:t>
            </a:r>
            <a:r>
              <a:rPr lang="en-IN" sz="1150" dirty="0"/>
              <a:t>a</a:t>
            </a:r>
            <a:r>
              <a:rPr lang="en" sz="1150" dirty="0"/>
              <a:t>nce.</a:t>
            </a:r>
          </a:p>
          <a:p>
            <a:pPr marL="0" lvl="0" indent="0">
              <a:buClr>
                <a:schemeClr val="dk1"/>
              </a:buClr>
              <a:buSzPts val="1100"/>
              <a:buNone/>
            </a:pPr>
            <a:endParaRPr lang="en" i="1" dirty="0"/>
          </a:p>
          <a:p>
            <a:pPr marL="0" lvl="0" indent="0" algn="l" rtl="0">
              <a:spcBef>
                <a:spcPts val="0"/>
              </a:spcBef>
              <a:spcAft>
                <a:spcPts val="0"/>
              </a:spcAft>
              <a:buClr>
                <a:schemeClr val="dk1"/>
              </a:buClr>
              <a:buSzPts val="1100"/>
              <a:buFont typeface="Arial"/>
              <a:buNone/>
            </a:pPr>
            <a:endParaRPr lang="en" i="1" dirty="0"/>
          </a:p>
          <a:p>
            <a:pPr marL="0" lvl="0" indent="0" algn="l" rtl="0">
              <a:spcBef>
                <a:spcPts val="0"/>
              </a:spcBef>
              <a:spcAft>
                <a:spcPts val="0"/>
              </a:spcAft>
              <a:buClr>
                <a:schemeClr val="dk1"/>
              </a:buClr>
              <a:buSzPts val="1100"/>
              <a:buNone/>
            </a:pPr>
            <a:r>
              <a:rPr lang="en" b="1" i="1" dirty="0"/>
              <a:t>      </a:t>
            </a:r>
            <a:endParaRPr b="1" i="1" dirty="0"/>
          </a:p>
          <a:p>
            <a:pPr marL="0" lvl="0" indent="0" algn="l" rtl="0">
              <a:spcBef>
                <a:spcPts val="0"/>
              </a:spcBef>
              <a:spcAft>
                <a:spcPts val="0"/>
              </a:spcAft>
              <a:buNone/>
            </a:pPr>
            <a:r>
              <a:rPr lang="en-IN" i="1" dirty="0"/>
              <a:t>       </a:t>
            </a:r>
          </a:p>
          <a:p>
            <a:pPr marL="0" lvl="0" indent="0" algn="l" rtl="0">
              <a:spcBef>
                <a:spcPts val="0"/>
              </a:spcBef>
              <a:spcAft>
                <a:spcPts val="0"/>
              </a:spcAft>
              <a:buNone/>
            </a:pPr>
            <a:endParaRPr i="1" dirty="0"/>
          </a:p>
        </p:txBody>
      </p:sp>
    </p:spTree>
    <p:extLst>
      <p:ext uri="{BB962C8B-B14F-4D97-AF65-F5344CB8AC3E}">
        <p14:creationId xmlns:p14="http://schemas.microsoft.com/office/powerpoint/2010/main" val="643532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4"/>
          <p:cNvSpPr txBox="1">
            <a:spLocks noGrp="1"/>
          </p:cNvSpPr>
          <p:nvPr>
            <p:ph type="title"/>
          </p:nvPr>
        </p:nvSpPr>
        <p:spPr>
          <a:xfrm>
            <a:off x="379560" y="86675"/>
            <a:ext cx="6460152" cy="39859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US" dirty="0" smtClean="0"/>
              <a:t>STEPS</a:t>
            </a:r>
            <a:endParaRPr dirty="0"/>
          </a:p>
        </p:txBody>
      </p:sp>
      <p:sp>
        <p:nvSpPr>
          <p:cNvPr id="206" name="Google Shape;206;p34"/>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200"/>
              <a:buFont typeface="Arial"/>
              <a:buNone/>
            </a:pPr>
            <a:r>
              <a:rPr lang="en"/>
              <a:t>Full Stack Development |  </a:t>
            </a:r>
            <a:fld id="{00000000-1234-1234-1234-123412341234}" type="slidenum">
              <a:rPr lang="en"/>
              <a:t>7</a:t>
            </a:fld>
            <a:endParaRPr/>
          </a:p>
        </p:txBody>
      </p:sp>
      <p:sp>
        <p:nvSpPr>
          <p:cNvPr id="207" name="Google Shape;207;p34"/>
          <p:cNvSpPr txBox="1">
            <a:spLocks noGrp="1"/>
          </p:cNvSpPr>
          <p:nvPr>
            <p:ph type="body" idx="1"/>
          </p:nvPr>
        </p:nvSpPr>
        <p:spPr>
          <a:xfrm>
            <a:off x="133815" y="550127"/>
            <a:ext cx="8549267" cy="3813717"/>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b="1" i="1" dirty="0"/>
              <a:t>4. </a:t>
            </a:r>
            <a:r>
              <a:rPr lang="en-IN" b="1" dirty="0"/>
              <a:t>Adding Interactive Elements (JavaScript):</a:t>
            </a:r>
            <a:r>
              <a:rPr lang="en-US" b="1" i="1" dirty="0"/>
              <a:t> </a:t>
            </a:r>
          </a:p>
          <a:p>
            <a:pPr marL="285750" indent="-285750">
              <a:buClr>
                <a:schemeClr val="dk1"/>
              </a:buClr>
              <a:buSzPts val="1100"/>
            </a:pPr>
            <a:r>
              <a:rPr lang="en-US" dirty="0"/>
              <a:t>Use JS to add interactivity like handling clicks, form submissions, and dynamic content.</a:t>
            </a:r>
            <a:endParaRPr lang="en-US" i="1" dirty="0"/>
          </a:p>
          <a:p>
            <a:pPr marL="0" indent="0">
              <a:buClr>
                <a:schemeClr val="dk1"/>
              </a:buClr>
              <a:buSzPts val="1100"/>
              <a:buNone/>
            </a:pPr>
            <a:endParaRPr lang="en-US" b="1" i="1" dirty="0"/>
          </a:p>
          <a:p>
            <a:pPr marL="0" indent="0">
              <a:buClr>
                <a:schemeClr val="dk1"/>
              </a:buClr>
              <a:buSzPts val="1100"/>
              <a:buNone/>
            </a:pPr>
            <a:r>
              <a:rPr lang="en-US" b="1" i="1" dirty="0"/>
              <a:t>5. </a:t>
            </a:r>
            <a:r>
              <a:rPr lang="en-IN" b="1" dirty="0"/>
              <a:t>Creating Navigation:</a:t>
            </a:r>
            <a:endParaRPr lang="en-US" i="1" dirty="0"/>
          </a:p>
          <a:p>
            <a:pPr marL="285750" indent="-285750">
              <a:buClr>
                <a:schemeClr val="dk1"/>
              </a:buClr>
              <a:buSzPts val="1100"/>
            </a:pPr>
            <a:r>
              <a:rPr lang="en-US" dirty="0"/>
              <a:t>Implement a navigation bar for easy user access to different sections of your website.</a:t>
            </a:r>
            <a:endParaRPr lang="en-US" i="1" dirty="0"/>
          </a:p>
          <a:p>
            <a:pPr marL="0" indent="0">
              <a:buClr>
                <a:schemeClr val="dk1"/>
              </a:buClr>
              <a:buSzPts val="1100"/>
              <a:buNone/>
            </a:pPr>
            <a:endParaRPr lang="en-US" b="1" i="1" dirty="0"/>
          </a:p>
          <a:p>
            <a:pPr marL="0" indent="0">
              <a:buClr>
                <a:schemeClr val="dk1"/>
              </a:buClr>
              <a:buSzPts val="1100"/>
              <a:buNone/>
            </a:pPr>
            <a:r>
              <a:rPr lang="en-US" b="1" i="1" dirty="0"/>
              <a:t>6. </a:t>
            </a:r>
            <a:r>
              <a:rPr lang="en-IN" b="1" dirty="0"/>
              <a:t>Menu and Ordering System</a:t>
            </a:r>
            <a:r>
              <a:rPr lang="en-US" b="1" i="1" dirty="0"/>
              <a:t>:</a:t>
            </a:r>
          </a:p>
          <a:p>
            <a:pPr marL="285750" indent="-285750"/>
            <a:r>
              <a:rPr lang="en-US" dirty="0"/>
              <a:t>Design a menu section where customers can view available pizza options.</a:t>
            </a:r>
            <a:endParaRPr lang="en-US" i="1" dirty="0"/>
          </a:p>
          <a:p>
            <a:pPr marL="285750" indent="-285750"/>
            <a:r>
              <a:rPr lang="en-US" dirty="0"/>
              <a:t>Implement a form for customers to select their desired pizza and place orders.</a:t>
            </a:r>
          </a:p>
          <a:p>
            <a:pPr marL="0" lvl="0" indent="0" algn="l" rtl="0">
              <a:spcBef>
                <a:spcPts val="0"/>
              </a:spcBef>
              <a:spcAft>
                <a:spcPts val="0"/>
              </a:spcAft>
              <a:buClr>
                <a:schemeClr val="dk1"/>
              </a:buClr>
              <a:buSzPts val="1100"/>
              <a:buFont typeface="Arial"/>
              <a:buNone/>
            </a:pPr>
            <a:endParaRPr lang="en-IN" i="1" dirty="0"/>
          </a:p>
          <a:p>
            <a:pPr marL="0" lvl="0" indent="0" algn="l" rtl="0">
              <a:spcBef>
                <a:spcPts val="0"/>
              </a:spcBef>
              <a:spcAft>
                <a:spcPts val="0"/>
              </a:spcAft>
              <a:buNone/>
            </a:pPr>
            <a:endParaRPr i="1" dirty="0"/>
          </a:p>
        </p:txBody>
      </p:sp>
    </p:spTree>
    <p:extLst>
      <p:ext uri="{BB962C8B-B14F-4D97-AF65-F5344CB8AC3E}">
        <p14:creationId xmlns:p14="http://schemas.microsoft.com/office/powerpoint/2010/main" val="541538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4"/>
          <p:cNvSpPr txBox="1">
            <a:spLocks noGrp="1"/>
          </p:cNvSpPr>
          <p:nvPr>
            <p:ph type="title"/>
          </p:nvPr>
        </p:nvSpPr>
        <p:spPr>
          <a:xfrm>
            <a:off x="379560" y="86675"/>
            <a:ext cx="6460152" cy="39859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US" dirty="0" smtClean="0"/>
              <a:t>STEPS</a:t>
            </a:r>
            <a:endParaRPr dirty="0"/>
          </a:p>
        </p:txBody>
      </p:sp>
      <p:sp>
        <p:nvSpPr>
          <p:cNvPr id="206" name="Google Shape;206;p34"/>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200"/>
              <a:buFont typeface="Arial"/>
              <a:buNone/>
            </a:pPr>
            <a:r>
              <a:rPr lang="en"/>
              <a:t>Full Stack Development |  </a:t>
            </a:r>
            <a:fld id="{00000000-1234-1234-1234-123412341234}" type="slidenum">
              <a:rPr lang="en"/>
              <a:t>8</a:t>
            </a:fld>
            <a:endParaRPr/>
          </a:p>
        </p:txBody>
      </p:sp>
      <p:sp>
        <p:nvSpPr>
          <p:cNvPr id="207" name="Google Shape;207;p34"/>
          <p:cNvSpPr txBox="1">
            <a:spLocks noGrp="1"/>
          </p:cNvSpPr>
          <p:nvPr>
            <p:ph type="body" idx="1"/>
          </p:nvPr>
        </p:nvSpPr>
        <p:spPr>
          <a:xfrm>
            <a:off x="133815" y="550127"/>
            <a:ext cx="8549267" cy="3813717"/>
          </a:xfrm>
          <a:prstGeom prst="rect">
            <a:avLst/>
          </a:prstGeom>
        </p:spPr>
        <p:txBody>
          <a:bodyPr spcFirstLastPara="1" wrap="square" lIns="91425" tIns="91425" rIns="91425" bIns="91425" anchor="t" anchorCtr="0">
            <a:noAutofit/>
          </a:bodyPr>
          <a:lstStyle/>
          <a:p>
            <a:pPr marL="0" lvl="0" indent="0">
              <a:buNone/>
            </a:pPr>
            <a:r>
              <a:rPr lang="en-IN" b="1" i="1" dirty="0"/>
              <a:t>7. </a:t>
            </a:r>
            <a:r>
              <a:rPr lang="en-US" b="1" dirty="0"/>
              <a:t>Adding Visuals (Images and Media):</a:t>
            </a:r>
            <a:r>
              <a:rPr lang="en-IN" b="1" i="1" dirty="0"/>
              <a:t> </a:t>
            </a:r>
          </a:p>
          <a:p>
            <a:pPr marL="285750" indent="-285750"/>
            <a:r>
              <a:rPr lang="en-US" dirty="0"/>
              <a:t>Incorporate images of pizzas and other relevant visuals to make your website more appealing.</a:t>
            </a:r>
          </a:p>
          <a:p>
            <a:pPr marL="285750" indent="-285750"/>
            <a:endParaRPr lang="en-IN" b="1" i="1" dirty="0"/>
          </a:p>
          <a:p>
            <a:pPr marL="0" lvl="0" indent="0">
              <a:buNone/>
            </a:pPr>
            <a:r>
              <a:rPr lang="en-IN" b="1" i="1" dirty="0"/>
              <a:t>8. </a:t>
            </a:r>
            <a:r>
              <a:rPr lang="en-IN" b="1" dirty="0"/>
              <a:t>Responsive Design:</a:t>
            </a:r>
            <a:endParaRPr lang="en-IN" i="1" dirty="0"/>
          </a:p>
          <a:p>
            <a:pPr marL="285750" indent="-285750"/>
            <a:r>
              <a:rPr lang="en-US" dirty="0"/>
              <a:t>Use media queries in CSS to make sure your website looks good on different screen sizes and devices.</a:t>
            </a:r>
          </a:p>
          <a:p>
            <a:pPr marL="285750" indent="-285750"/>
            <a:endParaRPr lang="en-IN" b="1" i="1" dirty="0"/>
          </a:p>
          <a:p>
            <a:pPr marL="0" indent="0">
              <a:buNone/>
            </a:pPr>
            <a:r>
              <a:rPr lang="en-IN" b="1" i="1" dirty="0"/>
              <a:t>9. Testing and Debugging:</a:t>
            </a:r>
          </a:p>
          <a:p>
            <a:pPr marL="285750" indent="-285750"/>
            <a:r>
              <a:rPr lang="en-US" dirty="0"/>
              <a:t>Test your website in different browsers to ensure it works correctly.</a:t>
            </a:r>
          </a:p>
          <a:p>
            <a:pPr marL="285750" indent="-285750"/>
            <a:r>
              <a:rPr lang="en-US" dirty="0"/>
              <a:t>Debug any issues that may arise during testing.</a:t>
            </a:r>
          </a:p>
          <a:p>
            <a:pPr marL="0" lvl="0" indent="0">
              <a:buNone/>
            </a:pPr>
            <a:endParaRPr lang="en-IN" b="1" i="1" dirty="0"/>
          </a:p>
          <a:p>
            <a:pPr marL="0" lvl="0" indent="0" algn="l" rtl="0">
              <a:spcBef>
                <a:spcPts val="0"/>
              </a:spcBef>
              <a:spcAft>
                <a:spcPts val="0"/>
              </a:spcAft>
              <a:buClr>
                <a:schemeClr val="dk1"/>
              </a:buClr>
              <a:buSzPts val="1100"/>
              <a:buFont typeface="Arial"/>
              <a:buNone/>
            </a:pPr>
            <a:endParaRPr i="1" dirty="0"/>
          </a:p>
        </p:txBody>
      </p:sp>
    </p:spTree>
    <p:extLst>
      <p:ext uri="{BB962C8B-B14F-4D97-AF65-F5344CB8AC3E}">
        <p14:creationId xmlns:p14="http://schemas.microsoft.com/office/powerpoint/2010/main" val="467203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5"/>
          <p:cNvSpPr txBox="1">
            <a:spLocks noGrp="1"/>
          </p:cNvSpPr>
          <p:nvPr>
            <p:ph type="title"/>
          </p:nvPr>
        </p:nvSpPr>
        <p:spPr>
          <a:xfrm>
            <a:off x="638325"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
              <a:t>Conclusion</a:t>
            </a:r>
            <a:endParaRPr/>
          </a:p>
        </p:txBody>
      </p:sp>
      <p:sp>
        <p:nvSpPr>
          <p:cNvPr id="213" name="Google Shape;213;p35"/>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t>Full Stack Development |  </a:t>
            </a:r>
            <a:fld id="{00000000-1234-1234-1234-123412341234}" type="slidenum">
              <a:rPr lang="en"/>
              <a:t>9</a:t>
            </a:fld>
            <a:endParaRPr/>
          </a:p>
        </p:txBody>
      </p:sp>
      <p:sp>
        <p:nvSpPr>
          <p:cNvPr id="214" name="Google Shape;214;p35"/>
          <p:cNvSpPr txBox="1">
            <a:spLocks noGrp="1"/>
          </p:cNvSpPr>
          <p:nvPr>
            <p:ph type="body" idx="1"/>
          </p:nvPr>
        </p:nvSpPr>
        <p:spPr>
          <a:xfrm>
            <a:off x="638325" y="1132275"/>
            <a:ext cx="7488900" cy="3416400"/>
          </a:xfrm>
          <a:prstGeom prst="rect">
            <a:avLst/>
          </a:prstGeom>
        </p:spPr>
        <p:txBody>
          <a:bodyPr spcFirstLastPara="1" wrap="square" lIns="91425" tIns="91425" rIns="91425" bIns="91425" anchor="t" anchorCtr="0">
            <a:noAutofit/>
          </a:bodyPr>
          <a:lstStyle/>
          <a:p>
            <a:pPr marL="0" indent="0">
              <a:buNone/>
            </a:pPr>
            <a:r>
              <a:rPr lang="en-US" dirty="0"/>
              <a:t>In our journey of creating a pizza restaurant website from scratch using HTML, CSS, and </a:t>
            </a:r>
            <a:r>
              <a:rPr lang="en-US" dirty="0" err="1"/>
              <a:t>js</a:t>
            </a:r>
            <a:r>
              <a:rPr lang="en-US" dirty="0"/>
              <a:t> in Visual Studio Code, we've embarked on a dynamic and creative endeavor. Following these steps has enabled us to construct a visually appealing and interactive platform for our customers to explore our offerings and place orders effortlessly. Paying meticulous attention to details such as layout, styling, and functionality has been crucial in ensuring a seamless user experience. Rigorous testing across various browsers and devices has allowed us to fine-tune every aspect, and now, with confidence in our creation, we're ready to deploy it to a hosting service, making it accessible to a broader audience. This process has been a valuable learning experience, and we're excited to share our </a:t>
            </a:r>
            <a:r>
              <a:rPr lang="en-US" dirty="0" smtClean="0"/>
              <a:t>website.</a:t>
            </a:r>
            <a:endParaRPr lang="en-IN" i="1" dirty="0">
              <a:latin typeface="Poppins" panose="00000500000000000000" pitchFamily="2" charset="0"/>
              <a:cs typeface="Poppins" panose="00000500000000000000" pitchFamily="2" charset="0"/>
            </a:endParaRPr>
          </a:p>
          <a:p>
            <a:pPr marL="0" lvl="0" indent="0" algn="l" rtl="0">
              <a:spcBef>
                <a:spcPts val="0"/>
              </a:spcBef>
              <a:spcAft>
                <a:spcPts val="0"/>
              </a:spcAft>
              <a:buNone/>
            </a:pPr>
            <a:endParaRPr lang="en-IN" i="1" dirty="0">
              <a:latin typeface="Poppins" panose="00000500000000000000" pitchFamily="2" charset="0"/>
              <a:cs typeface="Poppins" panose="00000500000000000000" pitchFamily="2"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TotalTime>
  <Words>587</Words>
  <Application>Microsoft Office PowerPoint</Application>
  <PresentationFormat>On-screen Show (16:9)</PresentationFormat>
  <Paragraphs>75</Paragraphs>
  <Slides>11</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Montserrat Medium</vt:lpstr>
      <vt:lpstr>Poppins</vt:lpstr>
      <vt:lpstr>Work Sans</vt:lpstr>
      <vt:lpstr>Arial</vt:lpstr>
      <vt:lpstr>Simple Light</vt:lpstr>
      <vt:lpstr>Simple Light</vt:lpstr>
      <vt:lpstr>Full Stack Development</vt:lpstr>
      <vt:lpstr>Introduction</vt:lpstr>
      <vt:lpstr>Problem Statement</vt:lpstr>
      <vt:lpstr>Solution </vt:lpstr>
      <vt:lpstr>Solution </vt:lpstr>
      <vt:lpstr>STEPS </vt:lpstr>
      <vt:lpstr>STEPS</vt:lpstr>
      <vt:lpstr>STEPS</vt:lpstr>
      <vt:lpstr>Conclusion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Development</dc:title>
  <dc:creator>DELL</dc:creator>
  <cp:lastModifiedBy>DELL</cp:lastModifiedBy>
  <cp:revision>27</cp:revision>
  <dcterms:modified xsi:type="dcterms:W3CDTF">2023-09-08T08:46:40Z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2023-09-03T14:50:28Z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7dff48f5-4771-444a-b0ce-431fdb1f99b5</vt:lpwstr>
  </property>
  <property fmtid="{D5CDD505-2E9C-101B-9397-08002B2CF9AE}" pid="7" name="MSIP_Label_defa4170-0d19-0005-0004-bc88714345d2_ActionId">
    <vt:lpwstr>da02cde9-aab3-40a5-81eb-6a1d9dd4d6f6</vt:lpwstr>
  </property>
  <property fmtid="{D5CDD505-2E9C-101B-9397-08002B2CF9AE}" pid="8" name="MSIP_Label_defa4170-0d19-0005-0004-bc88714345d2_ContentBits">
    <vt:lpwstr>0</vt:lpwstr>
  </property>
</Properties>
</file>