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72AA09-B94E-4651-82C9-76DFD23D69BC}" v="17" dt="2022-10-22T06:33:58.5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een S" userId="356d34f5-c447-47d4-898e-e515f216fbe3" providerId="ADAL" clId="{E272AA09-B94E-4651-82C9-76DFD23D69BC}"/>
    <pc:docChg chg="undo redo custSel addSld modSld">
      <pc:chgData name="Naveen S" userId="356d34f5-c447-47d4-898e-e515f216fbe3" providerId="ADAL" clId="{E272AA09-B94E-4651-82C9-76DFD23D69BC}" dt="2022-10-22T06:55:02.557" v="790" actId="20577"/>
      <pc:docMkLst>
        <pc:docMk/>
      </pc:docMkLst>
      <pc:sldChg chg="addSp delSp modSp new mod">
        <pc:chgData name="Naveen S" userId="356d34f5-c447-47d4-898e-e515f216fbe3" providerId="ADAL" clId="{E272AA09-B94E-4651-82C9-76DFD23D69BC}" dt="2022-10-22T06:03:18.566" v="134" actId="21"/>
        <pc:sldMkLst>
          <pc:docMk/>
          <pc:sldMk cId="3020711887" sldId="256"/>
        </pc:sldMkLst>
        <pc:spChg chg="mod">
          <ac:chgData name="Naveen S" userId="356d34f5-c447-47d4-898e-e515f216fbe3" providerId="ADAL" clId="{E272AA09-B94E-4651-82C9-76DFD23D69BC}" dt="2022-10-22T06:01:23.826" v="115" actId="1076"/>
          <ac:spMkLst>
            <pc:docMk/>
            <pc:sldMk cId="3020711887" sldId="256"/>
            <ac:spMk id="2" creationId="{6742EB6A-6EC9-49EB-98A1-753D5825A047}"/>
          </ac:spMkLst>
        </pc:spChg>
        <pc:spChg chg="mod">
          <ac:chgData name="Naveen S" userId="356d34f5-c447-47d4-898e-e515f216fbe3" providerId="ADAL" clId="{E272AA09-B94E-4651-82C9-76DFD23D69BC}" dt="2022-10-22T06:02:51.486" v="116" actId="113"/>
          <ac:spMkLst>
            <pc:docMk/>
            <pc:sldMk cId="3020711887" sldId="256"/>
            <ac:spMk id="3" creationId="{8664A552-F873-41D8-956F-B9A41953B2A8}"/>
          </ac:spMkLst>
        </pc:spChg>
        <pc:picChg chg="add del mod">
          <ac:chgData name="Naveen S" userId="356d34f5-c447-47d4-898e-e515f216fbe3" providerId="ADAL" clId="{E272AA09-B94E-4651-82C9-76DFD23D69BC}" dt="2022-10-22T06:03:18.566" v="134" actId="21"/>
          <ac:picMkLst>
            <pc:docMk/>
            <pc:sldMk cId="3020711887" sldId="256"/>
            <ac:picMk id="5" creationId="{03682355-0904-458A-894B-3534FCEF7178}"/>
          </ac:picMkLst>
        </pc:picChg>
        <pc:picChg chg="add mod">
          <ac:chgData name="Naveen S" userId="356d34f5-c447-47d4-898e-e515f216fbe3" providerId="ADAL" clId="{E272AA09-B94E-4651-82C9-76DFD23D69BC}" dt="2022-10-22T06:00:33.664" v="110" actId="1076"/>
          <ac:picMkLst>
            <pc:docMk/>
            <pc:sldMk cId="3020711887" sldId="256"/>
            <ac:picMk id="7" creationId="{6B97A19F-F1BE-4E00-8D57-E83B7EE91C29}"/>
          </ac:picMkLst>
        </pc:picChg>
      </pc:sldChg>
      <pc:sldChg chg="addSp delSp modSp new mod">
        <pc:chgData name="Naveen S" userId="356d34f5-c447-47d4-898e-e515f216fbe3" providerId="ADAL" clId="{E272AA09-B94E-4651-82C9-76DFD23D69BC}" dt="2022-10-22T06:35:48.136" v="766" actId="20577"/>
        <pc:sldMkLst>
          <pc:docMk/>
          <pc:sldMk cId="1085646859" sldId="257"/>
        </pc:sldMkLst>
        <pc:spChg chg="mod">
          <ac:chgData name="Naveen S" userId="356d34f5-c447-47d4-898e-e515f216fbe3" providerId="ADAL" clId="{E272AA09-B94E-4651-82C9-76DFD23D69BC}" dt="2022-10-22T06:35:48.136" v="766" actId="20577"/>
          <ac:spMkLst>
            <pc:docMk/>
            <pc:sldMk cId="1085646859" sldId="257"/>
            <ac:spMk id="2" creationId="{3B2F9E17-8BC6-4E32-9498-5162C1A6EEEA}"/>
          </ac:spMkLst>
        </pc:spChg>
        <pc:spChg chg="del mod">
          <ac:chgData name="Naveen S" userId="356d34f5-c447-47d4-898e-e515f216fbe3" providerId="ADAL" clId="{E272AA09-B94E-4651-82C9-76DFD23D69BC}" dt="2022-10-22T06:03:51.873" v="143" actId="478"/>
          <ac:spMkLst>
            <pc:docMk/>
            <pc:sldMk cId="1085646859" sldId="257"/>
            <ac:spMk id="3" creationId="{6FC4324F-8F03-4B92-9AE2-3C327C80ED45}"/>
          </ac:spMkLst>
        </pc:spChg>
        <pc:spChg chg="add mod">
          <ac:chgData name="Naveen S" userId="356d34f5-c447-47d4-898e-e515f216fbe3" providerId="ADAL" clId="{E272AA09-B94E-4651-82C9-76DFD23D69BC}" dt="2022-10-22T06:04:26.289" v="158" actId="1076"/>
          <ac:spMkLst>
            <pc:docMk/>
            <pc:sldMk cId="1085646859" sldId="257"/>
            <ac:spMk id="5" creationId="{89E1AA23-E720-499A-BF35-09F242E209E2}"/>
          </ac:spMkLst>
        </pc:spChg>
        <pc:picChg chg="add mod">
          <ac:chgData name="Naveen S" userId="356d34f5-c447-47d4-898e-e515f216fbe3" providerId="ADAL" clId="{E272AA09-B94E-4651-82C9-76DFD23D69BC}" dt="2022-10-22T06:03:42.183" v="141" actId="14100"/>
          <ac:picMkLst>
            <pc:docMk/>
            <pc:sldMk cId="1085646859" sldId="257"/>
            <ac:picMk id="4" creationId="{25699580-6245-4205-9841-DFF859205C57}"/>
          </ac:picMkLst>
        </pc:picChg>
      </pc:sldChg>
      <pc:sldChg chg="addSp modSp add mod">
        <pc:chgData name="Naveen S" userId="356d34f5-c447-47d4-898e-e515f216fbe3" providerId="ADAL" clId="{E272AA09-B94E-4651-82C9-76DFD23D69BC}" dt="2022-10-22T06:35:53.849" v="767"/>
        <pc:sldMkLst>
          <pc:docMk/>
          <pc:sldMk cId="2148584077" sldId="258"/>
        </pc:sldMkLst>
        <pc:spChg chg="mod">
          <ac:chgData name="Naveen S" userId="356d34f5-c447-47d4-898e-e515f216fbe3" providerId="ADAL" clId="{E272AA09-B94E-4651-82C9-76DFD23D69BC}" dt="2022-10-22T06:35:53.849" v="767"/>
          <ac:spMkLst>
            <pc:docMk/>
            <pc:sldMk cId="2148584077" sldId="258"/>
            <ac:spMk id="2" creationId="{3B2F9E17-8BC6-4E32-9498-5162C1A6EEEA}"/>
          </ac:spMkLst>
        </pc:spChg>
        <pc:spChg chg="add mod">
          <ac:chgData name="Naveen S" userId="356d34f5-c447-47d4-898e-e515f216fbe3" providerId="ADAL" clId="{E272AA09-B94E-4651-82C9-76DFD23D69BC}" dt="2022-10-22T06:07:08.163" v="204" actId="20577"/>
          <ac:spMkLst>
            <pc:docMk/>
            <pc:sldMk cId="2148584077" sldId="258"/>
            <ac:spMk id="3" creationId="{26B1C680-C7EF-412D-BF37-DBF63E4627D3}"/>
          </ac:spMkLst>
        </pc:spChg>
      </pc:sldChg>
      <pc:sldChg chg="addSp modSp add mod">
        <pc:chgData name="Naveen S" userId="356d34f5-c447-47d4-898e-e515f216fbe3" providerId="ADAL" clId="{E272AA09-B94E-4651-82C9-76DFD23D69BC}" dt="2022-10-22T06:35:57.381" v="768"/>
        <pc:sldMkLst>
          <pc:docMk/>
          <pc:sldMk cId="401573892" sldId="259"/>
        </pc:sldMkLst>
        <pc:spChg chg="mod">
          <ac:chgData name="Naveen S" userId="356d34f5-c447-47d4-898e-e515f216fbe3" providerId="ADAL" clId="{E272AA09-B94E-4651-82C9-76DFD23D69BC}" dt="2022-10-22T06:35:57.381" v="768"/>
          <ac:spMkLst>
            <pc:docMk/>
            <pc:sldMk cId="401573892" sldId="259"/>
            <ac:spMk id="2" creationId="{3B2F9E17-8BC6-4E32-9498-5162C1A6EEEA}"/>
          </ac:spMkLst>
        </pc:spChg>
        <pc:spChg chg="add mod">
          <ac:chgData name="Naveen S" userId="356d34f5-c447-47d4-898e-e515f216fbe3" providerId="ADAL" clId="{E272AA09-B94E-4651-82C9-76DFD23D69BC}" dt="2022-10-22T06:08:06.969" v="214" actId="1076"/>
          <ac:spMkLst>
            <pc:docMk/>
            <pc:sldMk cId="401573892" sldId="259"/>
            <ac:spMk id="6" creationId="{AE86EAF8-C7D6-4940-9593-09EC02D83C3C}"/>
          </ac:spMkLst>
        </pc:spChg>
        <pc:spChg chg="add mod">
          <ac:chgData name="Naveen S" userId="356d34f5-c447-47d4-898e-e515f216fbe3" providerId="ADAL" clId="{E272AA09-B94E-4651-82C9-76DFD23D69BC}" dt="2022-10-22T06:08:02.451" v="213" actId="688"/>
          <ac:spMkLst>
            <pc:docMk/>
            <pc:sldMk cId="401573892" sldId="259"/>
            <ac:spMk id="7" creationId="{C8EC2D3B-4DCE-4DBD-BA8B-6234E0032738}"/>
          </ac:spMkLst>
        </pc:spChg>
        <pc:spChg chg="add mod">
          <ac:chgData name="Naveen S" userId="356d34f5-c447-47d4-898e-e515f216fbe3" providerId="ADAL" clId="{E272AA09-B94E-4651-82C9-76DFD23D69BC}" dt="2022-10-22T06:08:20.519" v="218" actId="1076"/>
          <ac:spMkLst>
            <pc:docMk/>
            <pc:sldMk cId="401573892" sldId="259"/>
            <ac:spMk id="8" creationId="{ABA540B2-D8CD-49CD-ABCC-3A35C97B608E}"/>
          </ac:spMkLst>
        </pc:spChg>
      </pc:sldChg>
      <pc:sldChg chg="addSp modSp add mod">
        <pc:chgData name="Naveen S" userId="356d34f5-c447-47d4-898e-e515f216fbe3" providerId="ADAL" clId="{E272AA09-B94E-4651-82C9-76DFD23D69BC}" dt="2022-10-22T06:36:01.520" v="769"/>
        <pc:sldMkLst>
          <pc:docMk/>
          <pc:sldMk cId="3077548553" sldId="260"/>
        </pc:sldMkLst>
        <pc:spChg chg="mod">
          <ac:chgData name="Naveen S" userId="356d34f5-c447-47d4-898e-e515f216fbe3" providerId="ADAL" clId="{E272AA09-B94E-4651-82C9-76DFD23D69BC}" dt="2022-10-22T06:36:01.520" v="769"/>
          <ac:spMkLst>
            <pc:docMk/>
            <pc:sldMk cId="3077548553" sldId="260"/>
            <ac:spMk id="2" creationId="{3B2F9E17-8BC6-4E32-9498-5162C1A6EEEA}"/>
          </ac:spMkLst>
        </pc:spChg>
        <pc:spChg chg="add mod">
          <ac:chgData name="Naveen S" userId="356d34f5-c447-47d4-898e-e515f216fbe3" providerId="ADAL" clId="{E272AA09-B94E-4651-82C9-76DFD23D69BC}" dt="2022-10-22T06:09:47.056" v="228" actId="14100"/>
          <ac:spMkLst>
            <pc:docMk/>
            <pc:sldMk cId="3077548553" sldId="260"/>
            <ac:spMk id="9" creationId="{0CFD738A-BF5D-4188-B13C-44DD4F463DFD}"/>
          </ac:spMkLst>
        </pc:spChg>
        <pc:spChg chg="add mod">
          <ac:chgData name="Naveen S" userId="356d34f5-c447-47d4-898e-e515f216fbe3" providerId="ADAL" clId="{E272AA09-B94E-4651-82C9-76DFD23D69BC}" dt="2022-10-22T06:10:30.293" v="237" actId="1076"/>
          <ac:spMkLst>
            <pc:docMk/>
            <pc:sldMk cId="3077548553" sldId="260"/>
            <ac:spMk id="10" creationId="{A03B018E-A1A3-4429-9AE7-BB8B45DF0A40}"/>
          </ac:spMkLst>
        </pc:spChg>
        <pc:spChg chg="add mod">
          <ac:chgData name="Naveen S" userId="356d34f5-c447-47d4-898e-e515f216fbe3" providerId="ADAL" clId="{E272AA09-B94E-4651-82C9-76DFD23D69BC}" dt="2022-10-22T06:10:58.151" v="241" actId="14100"/>
          <ac:spMkLst>
            <pc:docMk/>
            <pc:sldMk cId="3077548553" sldId="260"/>
            <ac:spMk id="11" creationId="{BDF7C46A-6DEB-4D4B-B806-A4BFC78C3B66}"/>
          </ac:spMkLst>
        </pc:spChg>
      </pc:sldChg>
      <pc:sldChg chg="delSp modSp add mod">
        <pc:chgData name="Naveen S" userId="356d34f5-c447-47d4-898e-e515f216fbe3" providerId="ADAL" clId="{E272AA09-B94E-4651-82C9-76DFD23D69BC}" dt="2022-10-22T06:25:51.274" v="535" actId="20577"/>
        <pc:sldMkLst>
          <pc:docMk/>
          <pc:sldMk cId="1521922820" sldId="261"/>
        </pc:sldMkLst>
        <pc:spChg chg="mod">
          <ac:chgData name="Naveen S" userId="356d34f5-c447-47d4-898e-e515f216fbe3" providerId="ADAL" clId="{E272AA09-B94E-4651-82C9-76DFD23D69BC}" dt="2022-10-22T06:23:28.993" v="283" actId="20577"/>
          <ac:spMkLst>
            <pc:docMk/>
            <pc:sldMk cId="1521922820" sldId="261"/>
            <ac:spMk id="2" creationId="{3B2F9E17-8BC6-4E32-9498-5162C1A6EEEA}"/>
          </ac:spMkLst>
        </pc:spChg>
        <pc:spChg chg="del">
          <ac:chgData name="Naveen S" userId="356d34f5-c447-47d4-898e-e515f216fbe3" providerId="ADAL" clId="{E272AA09-B94E-4651-82C9-76DFD23D69BC}" dt="2022-10-22T06:23:36.862" v="285" actId="478"/>
          <ac:spMkLst>
            <pc:docMk/>
            <pc:sldMk cId="1521922820" sldId="261"/>
            <ac:spMk id="3" creationId="{26B1C680-C7EF-412D-BF37-DBF63E4627D3}"/>
          </ac:spMkLst>
        </pc:spChg>
        <pc:spChg chg="mod">
          <ac:chgData name="Naveen S" userId="356d34f5-c447-47d4-898e-e515f216fbe3" providerId="ADAL" clId="{E272AA09-B94E-4651-82C9-76DFD23D69BC}" dt="2022-10-22T06:25:51.274" v="535" actId="20577"/>
          <ac:spMkLst>
            <pc:docMk/>
            <pc:sldMk cId="1521922820" sldId="261"/>
            <ac:spMk id="5" creationId="{89E1AA23-E720-499A-BF35-09F242E209E2}"/>
          </ac:spMkLst>
        </pc:spChg>
        <pc:spChg chg="del">
          <ac:chgData name="Naveen S" userId="356d34f5-c447-47d4-898e-e515f216fbe3" providerId="ADAL" clId="{E272AA09-B94E-4651-82C9-76DFD23D69BC}" dt="2022-10-22T06:23:36.862" v="285" actId="478"/>
          <ac:spMkLst>
            <pc:docMk/>
            <pc:sldMk cId="1521922820" sldId="261"/>
            <ac:spMk id="6" creationId="{AE86EAF8-C7D6-4940-9593-09EC02D83C3C}"/>
          </ac:spMkLst>
        </pc:spChg>
        <pc:spChg chg="del">
          <ac:chgData name="Naveen S" userId="356d34f5-c447-47d4-898e-e515f216fbe3" providerId="ADAL" clId="{E272AA09-B94E-4651-82C9-76DFD23D69BC}" dt="2022-10-22T06:23:36.862" v="285" actId="478"/>
          <ac:spMkLst>
            <pc:docMk/>
            <pc:sldMk cId="1521922820" sldId="261"/>
            <ac:spMk id="7" creationId="{C8EC2D3B-4DCE-4DBD-BA8B-6234E0032738}"/>
          </ac:spMkLst>
        </pc:spChg>
        <pc:spChg chg="del">
          <ac:chgData name="Naveen S" userId="356d34f5-c447-47d4-898e-e515f216fbe3" providerId="ADAL" clId="{E272AA09-B94E-4651-82C9-76DFD23D69BC}" dt="2022-10-22T06:23:36.862" v="285" actId="478"/>
          <ac:spMkLst>
            <pc:docMk/>
            <pc:sldMk cId="1521922820" sldId="261"/>
            <ac:spMk id="8" creationId="{ABA540B2-D8CD-49CD-ABCC-3A35C97B608E}"/>
          </ac:spMkLst>
        </pc:spChg>
        <pc:spChg chg="del">
          <ac:chgData name="Naveen S" userId="356d34f5-c447-47d4-898e-e515f216fbe3" providerId="ADAL" clId="{E272AA09-B94E-4651-82C9-76DFD23D69BC}" dt="2022-10-22T06:23:36.862" v="285" actId="478"/>
          <ac:spMkLst>
            <pc:docMk/>
            <pc:sldMk cId="1521922820" sldId="261"/>
            <ac:spMk id="9" creationId="{0CFD738A-BF5D-4188-B13C-44DD4F463DFD}"/>
          </ac:spMkLst>
        </pc:spChg>
        <pc:spChg chg="del mod">
          <ac:chgData name="Naveen S" userId="356d34f5-c447-47d4-898e-e515f216fbe3" providerId="ADAL" clId="{E272AA09-B94E-4651-82C9-76DFD23D69BC}" dt="2022-10-22T06:23:43.393" v="288" actId="478"/>
          <ac:spMkLst>
            <pc:docMk/>
            <pc:sldMk cId="1521922820" sldId="261"/>
            <ac:spMk id="10" creationId="{A03B018E-A1A3-4429-9AE7-BB8B45DF0A40}"/>
          </ac:spMkLst>
        </pc:spChg>
        <pc:spChg chg="del">
          <ac:chgData name="Naveen S" userId="356d34f5-c447-47d4-898e-e515f216fbe3" providerId="ADAL" clId="{E272AA09-B94E-4651-82C9-76DFD23D69BC}" dt="2022-10-22T06:23:36.862" v="285" actId="478"/>
          <ac:spMkLst>
            <pc:docMk/>
            <pc:sldMk cId="1521922820" sldId="261"/>
            <ac:spMk id="11" creationId="{BDF7C46A-6DEB-4D4B-B806-A4BFC78C3B66}"/>
          </ac:spMkLst>
        </pc:spChg>
      </pc:sldChg>
      <pc:sldChg chg="modSp add mod">
        <pc:chgData name="Naveen S" userId="356d34f5-c447-47d4-898e-e515f216fbe3" providerId="ADAL" clId="{E272AA09-B94E-4651-82C9-76DFD23D69BC}" dt="2022-10-22T06:32:38.998" v="701" actId="5793"/>
        <pc:sldMkLst>
          <pc:docMk/>
          <pc:sldMk cId="4046908807" sldId="262"/>
        </pc:sldMkLst>
        <pc:spChg chg="mod">
          <ac:chgData name="Naveen S" userId="356d34f5-c447-47d4-898e-e515f216fbe3" providerId="ADAL" clId="{E272AA09-B94E-4651-82C9-76DFD23D69BC}" dt="2022-10-22T06:30:16.912" v="593" actId="20577"/>
          <ac:spMkLst>
            <pc:docMk/>
            <pc:sldMk cId="4046908807" sldId="262"/>
            <ac:spMk id="2" creationId="{3B2F9E17-8BC6-4E32-9498-5162C1A6EEEA}"/>
          </ac:spMkLst>
        </pc:spChg>
        <pc:spChg chg="mod">
          <ac:chgData name="Naveen S" userId="356d34f5-c447-47d4-898e-e515f216fbe3" providerId="ADAL" clId="{E272AA09-B94E-4651-82C9-76DFD23D69BC}" dt="2022-10-22T06:32:38.998" v="701" actId="5793"/>
          <ac:spMkLst>
            <pc:docMk/>
            <pc:sldMk cId="4046908807" sldId="262"/>
            <ac:spMk id="5" creationId="{89E1AA23-E720-499A-BF35-09F242E209E2}"/>
          </ac:spMkLst>
        </pc:spChg>
      </pc:sldChg>
      <pc:sldChg chg="addSp delSp modSp add mod">
        <pc:chgData name="Naveen S" userId="356d34f5-c447-47d4-898e-e515f216fbe3" providerId="ADAL" clId="{E272AA09-B94E-4651-82C9-76DFD23D69BC}" dt="2022-10-22T06:35:05.029" v="763" actId="20577"/>
        <pc:sldMkLst>
          <pc:docMk/>
          <pc:sldMk cId="1960084509" sldId="263"/>
        </pc:sldMkLst>
        <pc:spChg chg="mod">
          <ac:chgData name="Naveen S" userId="356d34f5-c447-47d4-898e-e515f216fbe3" providerId="ADAL" clId="{E272AA09-B94E-4651-82C9-76DFD23D69BC}" dt="2022-10-22T06:32:16.905" v="691" actId="20577"/>
          <ac:spMkLst>
            <pc:docMk/>
            <pc:sldMk cId="1960084509" sldId="263"/>
            <ac:spMk id="2" creationId="{3B2F9E17-8BC6-4E32-9498-5162C1A6EEEA}"/>
          </ac:spMkLst>
        </pc:spChg>
        <pc:spChg chg="del mod">
          <ac:chgData name="Naveen S" userId="356d34f5-c447-47d4-898e-e515f216fbe3" providerId="ADAL" clId="{E272AA09-B94E-4651-82C9-76DFD23D69BC}" dt="2022-10-22T06:32:23.854" v="697"/>
          <ac:spMkLst>
            <pc:docMk/>
            <pc:sldMk cId="1960084509" sldId="263"/>
            <ac:spMk id="5" creationId="{89E1AA23-E720-499A-BF35-09F242E209E2}"/>
          </ac:spMkLst>
        </pc:spChg>
        <pc:spChg chg="add mod">
          <ac:chgData name="Naveen S" userId="356d34f5-c447-47d4-898e-e515f216fbe3" providerId="ADAL" clId="{E272AA09-B94E-4651-82C9-76DFD23D69BC}" dt="2022-10-22T06:35:05.029" v="763" actId="20577"/>
          <ac:spMkLst>
            <pc:docMk/>
            <pc:sldMk cId="1960084509" sldId="263"/>
            <ac:spMk id="7" creationId="{DBC3B9DE-E3A7-4D78-8C52-F00C86DD9E5B}"/>
          </ac:spMkLst>
        </pc:spChg>
        <pc:picChg chg="del mod">
          <ac:chgData name="Naveen S" userId="356d34f5-c447-47d4-898e-e515f216fbe3" providerId="ADAL" clId="{E272AA09-B94E-4651-82C9-76DFD23D69BC}" dt="2022-10-22T06:32:19.690" v="693" actId="478"/>
          <ac:picMkLst>
            <pc:docMk/>
            <pc:sldMk cId="1960084509" sldId="263"/>
            <ac:picMk id="4" creationId="{25699580-6245-4205-9841-DFF859205C57}"/>
          </ac:picMkLst>
        </pc:picChg>
        <pc:picChg chg="add mod">
          <ac:chgData name="Naveen S" userId="356d34f5-c447-47d4-898e-e515f216fbe3" providerId="ADAL" clId="{E272AA09-B94E-4651-82C9-76DFD23D69BC}" dt="2022-10-22T06:33:44.955" v="707" actId="1076"/>
          <ac:picMkLst>
            <pc:docMk/>
            <pc:sldMk cId="1960084509" sldId="263"/>
            <ac:picMk id="6" creationId="{AEA90318-1AD1-4A02-AD43-705644DD1678}"/>
          </ac:picMkLst>
        </pc:picChg>
      </pc:sldChg>
      <pc:sldChg chg="modSp new mod">
        <pc:chgData name="Naveen S" userId="356d34f5-c447-47d4-898e-e515f216fbe3" providerId="ADAL" clId="{E272AA09-B94E-4651-82C9-76DFD23D69BC}" dt="2022-10-22T06:55:02.557" v="790" actId="20577"/>
        <pc:sldMkLst>
          <pc:docMk/>
          <pc:sldMk cId="3951234389" sldId="264"/>
        </pc:sldMkLst>
        <pc:spChg chg="mod">
          <ac:chgData name="Naveen S" userId="356d34f5-c447-47d4-898e-e515f216fbe3" providerId="ADAL" clId="{E272AA09-B94E-4651-82C9-76DFD23D69BC}" dt="2022-10-22T06:55:02.557" v="790" actId="20577"/>
          <ac:spMkLst>
            <pc:docMk/>
            <pc:sldMk cId="3951234389" sldId="264"/>
            <ac:spMk id="2" creationId="{FDD325AC-5B1D-4D98-9DA5-45075A5CB320}"/>
          </ac:spMkLst>
        </pc:spChg>
      </pc:sldChg>
      <pc:sldMasterChg chg="addSldLayout">
        <pc:chgData name="Naveen S" userId="356d34f5-c447-47d4-898e-e515f216fbe3" providerId="ADAL" clId="{E272AA09-B94E-4651-82C9-76DFD23D69BC}" dt="2022-10-22T05:58:09.583" v="0" actId="680"/>
        <pc:sldMasterMkLst>
          <pc:docMk/>
          <pc:sldMasterMk cId="2034074697" sldId="2147483648"/>
        </pc:sldMasterMkLst>
        <pc:sldLayoutChg chg="add">
          <pc:chgData name="Naveen S" userId="356d34f5-c447-47d4-898e-e515f216fbe3" providerId="ADAL" clId="{E272AA09-B94E-4651-82C9-76DFD23D69BC}" dt="2022-10-22T05:58:09.583" v="0" actId="680"/>
          <pc:sldLayoutMkLst>
            <pc:docMk/>
            <pc:sldMasterMk cId="2034074697" sldId="2147483648"/>
            <pc:sldLayoutMk cId="2723207981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33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692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94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117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3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61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7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21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23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6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1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0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764DE79-268F-4C1A-8933-263129D2AF90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73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5830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2EB6A-6EC9-49EB-98A1-753D5825A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615" y="3429000"/>
            <a:ext cx="10572000" cy="885888"/>
          </a:xfrm>
        </p:spPr>
        <p:txBody>
          <a:bodyPr/>
          <a:lstStyle/>
          <a:p>
            <a:r>
              <a:rPr lang="en-IN" sz="4800" dirty="0"/>
              <a:t>Code basics – Resume challenge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4A552-F873-41D8-956F-B9A41953B2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 Presented By : Manas Kumar </a:t>
            </a:r>
            <a:r>
              <a:rPr lang="en-IN" b="1" dirty="0" err="1"/>
              <a:t>Sahu</a:t>
            </a: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97A19F-F1BE-4E00-8D57-E83B7EE91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104" y="257059"/>
            <a:ext cx="2150554" cy="215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11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2C4AB-7593-4BC8-9BB3-603E7794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Major 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73C37-6F39-4A75-85BE-79200871D7CE}"/>
              </a:ext>
            </a:extLst>
          </p:cNvPr>
          <p:cNvSpPr txBox="1"/>
          <p:nvPr/>
        </p:nvSpPr>
        <p:spPr>
          <a:xfrm>
            <a:off x="810000" y="2547991"/>
            <a:ext cx="106867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All the Key Metrics (OT%, IF%, OTIF%) are far behind the target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 an average, orders are delayed 0.42 days from the agreed date of delivery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Lotus Mart, </a:t>
            </a:r>
            <a:r>
              <a:rPr lang="en-IN" dirty="0" err="1"/>
              <a:t>Coolblue</a:t>
            </a:r>
            <a:r>
              <a:rPr lang="en-IN" dirty="0"/>
              <a:t>, Acclaimed stores have the highest orders as well as delayed the most to deliver the products on time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Is it because we are not estimating the right delivery date?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Is it because we are receiving more orders than expected?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Ghee, curd and butter products are most delayed to deliver.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is no noticeable improvements in any of the key metrics in the last few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is a huge gap in IF% for most of the customers. Is it because of less production?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130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9E17-8BC6-4E32-9498-5162C1A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10571998" cy="415841"/>
          </a:xfrm>
        </p:spPr>
        <p:txBody>
          <a:bodyPr/>
          <a:lstStyle/>
          <a:p>
            <a:r>
              <a:rPr lang="en-IN" dirty="0"/>
              <a:t>Company’s 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99580-6245-4205-9841-DFF859205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07" y="995691"/>
            <a:ext cx="1253447" cy="1226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E1AA23-E720-499A-BF35-09F242E209E2}"/>
              </a:ext>
            </a:extLst>
          </p:cNvPr>
          <p:cNvSpPr txBox="1"/>
          <p:nvPr/>
        </p:nvSpPr>
        <p:spPr>
          <a:xfrm flipH="1">
            <a:off x="5023031" y="2354949"/>
            <a:ext cx="136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AtliQ Mart</a:t>
            </a:r>
          </a:p>
        </p:txBody>
      </p:sp>
    </p:spTree>
    <p:extLst>
      <p:ext uri="{BB962C8B-B14F-4D97-AF65-F5344CB8AC3E}">
        <p14:creationId xmlns:p14="http://schemas.microsoft.com/office/powerpoint/2010/main" val="1085646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9E17-8BC6-4E32-9498-5162C1A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415841"/>
          </a:xfrm>
        </p:spPr>
        <p:txBody>
          <a:bodyPr/>
          <a:lstStyle/>
          <a:p>
            <a:r>
              <a:rPr lang="en-IN" dirty="0"/>
              <a:t>Company’s 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99580-6245-4205-9841-DFF859205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07" y="995691"/>
            <a:ext cx="1253447" cy="1226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E1AA23-E720-499A-BF35-09F242E209E2}"/>
              </a:ext>
            </a:extLst>
          </p:cNvPr>
          <p:cNvSpPr txBox="1"/>
          <p:nvPr/>
        </p:nvSpPr>
        <p:spPr>
          <a:xfrm flipH="1">
            <a:off x="5023031" y="2354949"/>
            <a:ext cx="136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AtliQ Mart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B1C680-C7EF-412D-BF37-DBF63E4627D3}"/>
              </a:ext>
            </a:extLst>
          </p:cNvPr>
          <p:cNvSpPr txBox="1"/>
          <p:nvPr/>
        </p:nvSpPr>
        <p:spPr>
          <a:xfrm>
            <a:off x="4467544" y="2959758"/>
            <a:ext cx="2518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FMCG Manufacturer</a:t>
            </a:r>
          </a:p>
          <a:p>
            <a:pPr algn="ctr"/>
            <a:r>
              <a:rPr lang="en-IN" b="1" i="0" dirty="0">
                <a:effectLst/>
                <a:latin typeface="poppins" panose="00000500000000000000" pitchFamily="2" charset="0"/>
              </a:rPr>
              <a:t>Gujarat, India. </a:t>
            </a:r>
            <a:r>
              <a:rPr lang="en-IN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858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9E17-8BC6-4E32-9498-5162C1A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415841"/>
          </a:xfrm>
        </p:spPr>
        <p:txBody>
          <a:bodyPr/>
          <a:lstStyle/>
          <a:p>
            <a:r>
              <a:rPr lang="en-IN" dirty="0"/>
              <a:t>Company’s 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99580-6245-4205-9841-DFF859205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07" y="995691"/>
            <a:ext cx="1253447" cy="1226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E1AA23-E720-499A-BF35-09F242E209E2}"/>
              </a:ext>
            </a:extLst>
          </p:cNvPr>
          <p:cNvSpPr txBox="1"/>
          <p:nvPr/>
        </p:nvSpPr>
        <p:spPr>
          <a:xfrm flipH="1">
            <a:off x="5023031" y="2354949"/>
            <a:ext cx="136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AtliQ Mart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B1C680-C7EF-412D-BF37-DBF63E4627D3}"/>
              </a:ext>
            </a:extLst>
          </p:cNvPr>
          <p:cNvSpPr txBox="1"/>
          <p:nvPr/>
        </p:nvSpPr>
        <p:spPr>
          <a:xfrm>
            <a:off x="4467544" y="2959758"/>
            <a:ext cx="2518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FMCG Manufacturer</a:t>
            </a:r>
          </a:p>
          <a:p>
            <a:pPr algn="ctr"/>
            <a:r>
              <a:rPr lang="en-IN" b="1" i="0" dirty="0">
                <a:effectLst/>
                <a:latin typeface="poppins" panose="00000500000000000000" pitchFamily="2" charset="0"/>
              </a:rPr>
              <a:t>Gujarat, India. </a:t>
            </a:r>
            <a:r>
              <a:rPr lang="en-IN" b="1" dirty="0"/>
              <a:t> 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E86EAF8-C7D6-4940-9593-09EC02D83C3C}"/>
              </a:ext>
            </a:extLst>
          </p:cNvPr>
          <p:cNvSpPr/>
          <p:nvPr/>
        </p:nvSpPr>
        <p:spPr>
          <a:xfrm rot="3278439">
            <a:off x="4390781" y="3921901"/>
            <a:ext cx="153523" cy="502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8EC2D3B-4DCE-4DBD-BA8B-6234E0032738}"/>
              </a:ext>
            </a:extLst>
          </p:cNvPr>
          <p:cNvSpPr/>
          <p:nvPr/>
        </p:nvSpPr>
        <p:spPr>
          <a:xfrm>
            <a:off x="5627190" y="3965090"/>
            <a:ext cx="153523" cy="502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BA540B2-D8CD-49CD-ABCC-3A35C97B608E}"/>
              </a:ext>
            </a:extLst>
          </p:cNvPr>
          <p:cNvSpPr/>
          <p:nvPr/>
        </p:nvSpPr>
        <p:spPr>
          <a:xfrm rot="19133780">
            <a:off x="6837312" y="3890140"/>
            <a:ext cx="153523" cy="502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73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9E17-8BC6-4E32-9498-5162C1A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415841"/>
          </a:xfrm>
        </p:spPr>
        <p:txBody>
          <a:bodyPr/>
          <a:lstStyle/>
          <a:p>
            <a:r>
              <a:rPr lang="en-IN" dirty="0"/>
              <a:t>Company’s 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99580-6245-4205-9841-DFF859205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07" y="995691"/>
            <a:ext cx="1253447" cy="1226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E1AA23-E720-499A-BF35-09F242E209E2}"/>
              </a:ext>
            </a:extLst>
          </p:cNvPr>
          <p:cNvSpPr txBox="1"/>
          <p:nvPr/>
        </p:nvSpPr>
        <p:spPr>
          <a:xfrm flipH="1">
            <a:off x="5023031" y="2354949"/>
            <a:ext cx="136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AtliQ Mart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B1C680-C7EF-412D-BF37-DBF63E4627D3}"/>
              </a:ext>
            </a:extLst>
          </p:cNvPr>
          <p:cNvSpPr txBox="1"/>
          <p:nvPr/>
        </p:nvSpPr>
        <p:spPr>
          <a:xfrm>
            <a:off x="4467544" y="2959758"/>
            <a:ext cx="2518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FMCG Manufacturer</a:t>
            </a:r>
          </a:p>
          <a:p>
            <a:pPr algn="ctr"/>
            <a:r>
              <a:rPr lang="en-IN" b="1" i="0" dirty="0">
                <a:effectLst/>
                <a:latin typeface="poppins" panose="00000500000000000000" pitchFamily="2" charset="0"/>
              </a:rPr>
              <a:t>Gujarat, India. </a:t>
            </a:r>
            <a:r>
              <a:rPr lang="en-IN" b="1" dirty="0"/>
              <a:t> 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E86EAF8-C7D6-4940-9593-09EC02D83C3C}"/>
              </a:ext>
            </a:extLst>
          </p:cNvPr>
          <p:cNvSpPr/>
          <p:nvPr/>
        </p:nvSpPr>
        <p:spPr>
          <a:xfrm rot="3278439">
            <a:off x="4390781" y="3921901"/>
            <a:ext cx="153523" cy="502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8EC2D3B-4DCE-4DBD-BA8B-6234E0032738}"/>
              </a:ext>
            </a:extLst>
          </p:cNvPr>
          <p:cNvSpPr/>
          <p:nvPr/>
        </p:nvSpPr>
        <p:spPr>
          <a:xfrm>
            <a:off x="5627190" y="3965090"/>
            <a:ext cx="153523" cy="502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BA540B2-D8CD-49CD-ABCC-3A35C97B608E}"/>
              </a:ext>
            </a:extLst>
          </p:cNvPr>
          <p:cNvSpPr/>
          <p:nvPr/>
        </p:nvSpPr>
        <p:spPr>
          <a:xfrm rot="19133780">
            <a:off x="6837312" y="3890140"/>
            <a:ext cx="153523" cy="502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FD738A-BF5D-4188-B13C-44DD4F463DFD}"/>
              </a:ext>
            </a:extLst>
          </p:cNvPr>
          <p:cNvSpPr txBox="1"/>
          <p:nvPr/>
        </p:nvSpPr>
        <p:spPr>
          <a:xfrm>
            <a:off x="3369924" y="4380932"/>
            <a:ext cx="848405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effectLst/>
                <a:latin typeface="poppins" panose="00000500000000000000" pitchFamily="2" charset="0"/>
              </a:rPr>
              <a:t>Surat</a:t>
            </a: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3B018E-A1A3-4429-9AE7-BB8B45DF0A40}"/>
              </a:ext>
            </a:extLst>
          </p:cNvPr>
          <p:cNvSpPr txBox="1"/>
          <p:nvPr/>
        </p:nvSpPr>
        <p:spPr>
          <a:xfrm>
            <a:off x="4828854" y="4636343"/>
            <a:ext cx="1672515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effectLst/>
                <a:latin typeface="poppins" panose="00000500000000000000" pitchFamily="2" charset="0"/>
              </a:rPr>
              <a:t>Ahmedabad</a:t>
            </a:r>
            <a:endParaRPr lang="en-IN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F7C46A-6DEB-4D4B-B806-A4BFC78C3B66}"/>
              </a:ext>
            </a:extLst>
          </p:cNvPr>
          <p:cNvSpPr txBox="1"/>
          <p:nvPr/>
        </p:nvSpPr>
        <p:spPr>
          <a:xfrm>
            <a:off x="6916701" y="4317480"/>
            <a:ext cx="126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effectLst/>
                <a:latin typeface="poppins" panose="00000500000000000000" pitchFamily="2" charset="0"/>
              </a:rPr>
              <a:t>Vadodra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77548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9E17-8BC6-4E32-9498-5162C1A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415841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99580-6245-4205-9841-DFF859205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07" y="995691"/>
            <a:ext cx="1253447" cy="1226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E1AA23-E720-499A-BF35-09F242E209E2}"/>
              </a:ext>
            </a:extLst>
          </p:cNvPr>
          <p:cNvSpPr txBox="1"/>
          <p:nvPr/>
        </p:nvSpPr>
        <p:spPr>
          <a:xfrm flipH="1">
            <a:off x="810000" y="2457691"/>
            <a:ext cx="110155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Few key customers didn’t renew their annual contract due to service 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Suspected Reasons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Late delivery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Not delivering in Full</a:t>
            </a:r>
          </a:p>
        </p:txBody>
      </p:sp>
    </p:spTree>
    <p:extLst>
      <p:ext uri="{BB962C8B-B14F-4D97-AF65-F5344CB8AC3E}">
        <p14:creationId xmlns:p14="http://schemas.microsoft.com/office/powerpoint/2010/main" val="1521922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9E17-8BC6-4E32-9498-5162C1A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415841"/>
          </a:xfrm>
        </p:spPr>
        <p:txBody>
          <a:bodyPr/>
          <a:lstStyle/>
          <a:p>
            <a:r>
              <a:rPr lang="en-IN" dirty="0"/>
              <a:t>Expectation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99580-6245-4205-9841-DFF859205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707" y="995691"/>
            <a:ext cx="1253447" cy="1226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E1AA23-E720-499A-BF35-09F242E209E2}"/>
              </a:ext>
            </a:extLst>
          </p:cNvPr>
          <p:cNvSpPr txBox="1"/>
          <p:nvPr/>
        </p:nvSpPr>
        <p:spPr>
          <a:xfrm flipH="1">
            <a:off x="810000" y="2457691"/>
            <a:ext cx="110155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Clear understanding of key metrics</a:t>
            </a:r>
          </a:p>
          <a:p>
            <a:endParaRPr lang="en-IN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/>
              <a:t>on-time delivery (OT) 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/>
              <a:t>In-full delivery (IF) 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/>
              <a:t>OnTime in full (OTIF) %</a:t>
            </a:r>
          </a:p>
        </p:txBody>
      </p:sp>
    </p:spTree>
    <p:extLst>
      <p:ext uri="{BB962C8B-B14F-4D97-AF65-F5344CB8AC3E}">
        <p14:creationId xmlns:p14="http://schemas.microsoft.com/office/powerpoint/2010/main" val="4046908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9E17-8BC6-4E32-9498-5162C1A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415841"/>
          </a:xfrm>
        </p:spPr>
        <p:txBody>
          <a:bodyPr/>
          <a:lstStyle/>
          <a:p>
            <a:r>
              <a:rPr lang="en-IN" dirty="0"/>
              <a:t>Who Am I ??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A90318-1AD1-4A02-AD43-705644DD1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05" y="2442299"/>
            <a:ext cx="5429840" cy="38965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C3B9DE-E3A7-4D78-8C52-F00C86DD9E5B}"/>
              </a:ext>
            </a:extLst>
          </p:cNvPr>
          <p:cNvSpPr txBox="1"/>
          <p:nvPr/>
        </p:nvSpPr>
        <p:spPr>
          <a:xfrm flipH="1">
            <a:off x="6095998" y="2442299"/>
            <a:ext cx="5544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Peter Pandey</a:t>
            </a:r>
          </a:p>
          <a:p>
            <a:r>
              <a:rPr lang="en-IN" sz="2400" b="1" dirty="0"/>
              <a:t>Data Analyst – Supply chain Team</a:t>
            </a:r>
          </a:p>
        </p:txBody>
      </p:sp>
    </p:spTree>
    <p:extLst>
      <p:ext uri="{BB962C8B-B14F-4D97-AF65-F5344CB8AC3E}">
        <p14:creationId xmlns:p14="http://schemas.microsoft.com/office/powerpoint/2010/main" val="1960084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325AC-5B1D-4D98-9DA5-45075A5CB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652147"/>
          </a:xfrm>
        </p:spPr>
        <p:txBody>
          <a:bodyPr/>
          <a:lstStyle/>
          <a:p>
            <a:r>
              <a:rPr lang="en-IN" dirty="0"/>
              <a:t>Dashboard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1BB584-D465-4D95-AC8E-253DDBD54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245" y="1885072"/>
            <a:ext cx="3756075" cy="497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34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111</TotalTime>
  <Words>239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poppins</vt:lpstr>
      <vt:lpstr>Wingdings 2</vt:lpstr>
      <vt:lpstr>Quotable</vt:lpstr>
      <vt:lpstr>Code basics – Resume challenge </vt:lpstr>
      <vt:lpstr>Company’s Background</vt:lpstr>
      <vt:lpstr>Company’s Background</vt:lpstr>
      <vt:lpstr>Company’s Background</vt:lpstr>
      <vt:lpstr>Company’s Background</vt:lpstr>
      <vt:lpstr>Problem Statement</vt:lpstr>
      <vt:lpstr>Expectation</vt:lpstr>
      <vt:lpstr>Who Am I ??</vt:lpstr>
      <vt:lpstr>Dashboard Design</vt:lpstr>
      <vt:lpstr>Some Major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basics – Resume challenge </dc:title>
  <dc:creator>Naveen S</dc:creator>
  <cp:lastModifiedBy>manassahu1928@outlook.com</cp:lastModifiedBy>
  <cp:revision>9</cp:revision>
  <dcterms:created xsi:type="dcterms:W3CDTF">2022-10-22T05:58:05Z</dcterms:created>
  <dcterms:modified xsi:type="dcterms:W3CDTF">2024-04-09T07:53:06Z</dcterms:modified>
</cp:coreProperties>
</file>