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123d6e645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123d6e645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123d6e64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123d6e64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23d6e64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23d6e64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123d6e645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123d6e645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123d6e64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123d6e64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123d6e64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123d6e64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123d6e64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123d6e64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123d6e645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123d6e645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94775"/>
            <a:ext cx="8520600" cy="13770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Face Recognition system</a:t>
            </a:r>
            <a:endParaRPr/>
          </a:p>
          <a:p>
            <a:pPr indent="0" lvl="0" marL="0" rtl="0" algn="ctr">
              <a:spcBef>
                <a:spcPts val="0"/>
              </a:spcBef>
              <a:spcAft>
                <a:spcPts val="0"/>
              </a:spcAft>
              <a:buNone/>
            </a:pPr>
            <a:r>
              <a:rPr lang="en" sz="3944"/>
              <a:t>(TAI AIML)</a:t>
            </a:r>
            <a:r>
              <a:rPr lang="en" sz="4644"/>
              <a:t> </a:t>
            </a:r>
            <a:endParaRPr sz="4644"/>
          </a:p>
        </p:txBody>
      </p:sp>
      <p:sp>
        <p:nvSpPr>
          <p:cNvPr id="55" name="Google Shape;55;p13"/>
          <p:cNvSpPr txBox="1"/>
          <p:nvPr/>
        </p:nvSpPr>
        <p:spPr>
          <a:xfrm>
            <a:off x="2292975" y="4112625"/>
            <a:ext cx="4419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Jyoti Prakash Uprety</a:t>
            </a:r>
            <a:endParaRPr/>
          </a:p>
          <a:p>
            <a:pPr indent="0" lvl="0" marL="0" rtl="0" algn="ctr">
              <a:spcBef>
                <a:spcPts val="0"/>
              </a:spcBef>
              <a:spcAft>
                <a:spcPts val="0"/>
              </a:spcAft>
              <a:buNone/>
            </a:pPr>
            <a:r>
              <a:rPr lang="en"/>
              <a:t>Manas Bhattarai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 sz="1400">
                <a:solidFill>
                  <a:schemeClr val="dk1"/>
                </a:solidFill>
              </a:rPr>
              <a:t>Face recognition is a popular and widely used application of computer vision.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It involves identifying and verifying an individual's identity by analyzing and comparing facial features.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Real-time face recognition systems can be used for a variety of purposes, such as security, access control, and surveillance. </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 sz="1400">
                <a:solidFill>
                  <a:schemeClr val="dk1"/>
                </a:solidFill>
              </a:rPr>
              <a:t>In this report, we will discuss how to build a real-time face recognition system using PyTorch and OpenCV.</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Mind Map</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0" y="992125"/>
            <a:ext cx="9144003" cy="3737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Models </a:t>
            </a:r>
            <a:endParaRPr/>
          </a:p>
        </p:txBody>
      </p:sp>
      <p:sp>
        <p:nvSpPr>
          <p:cNvPr id="74" name="Google Shape;74;p16"/>
          <p:cNvSpPr txBox="1"/>
          <p:nvPr>
            <p:ph idx="1" type="body"/>
          </p:nvPr>
        </p:nvSpPr>
        <p:spPr>
          <a:xfrm>
            <a:off x="189250" y="10606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For the </a:t>
            </a:r>
            <a:r>
              <a:rPr lang="en" sz="1400"/>
              <a:t>project</a:t>
            </a:r>
            <a:r>
              <a:rPr lang="en" sz="1400"/>
              <a:t> we used two step approach for face recognition. </a:t>
            </a:r>
            <a:endParaRPr sz="1400"/>
          </a:p>
          <a:p>
            <a:pPr indent="-317500" lvl="0" marL="457200" rtl="0" algn="l">
              <a:spcBef>
                <a:spcPts val="1200"/>
              </a:spcBef>
              <a:spcAft>
                <a:spcPts val="0"/>
              </a:spcAft>
              <a:buClr>
                <a:schemeClr val="dk1"/>
              </a:buClr>
              <a:buSzPts val="1400"/>
              <a:buChar char="●"/>
            </a:pPr>
            <a:r>
              <a:rPr lang="en" sz="1400">
                <a:solidFill>
                  <a:schemeClr val="dk1"/>
                </a:solidFill>
              </a:rPr>
              <a:t>The first step involves detecting faces in the input video stream using the </a:t>
            </a:r>
            <a:r>
              <a:rPr b="1" lang="en" sz="1400">
                <a:solidFill>
                  <a:schemeClr val="dk1"/>
                </a:solidFill>
              </a:rPr>
              <a:t>MTCNN </a:t>
            </a:r>
            <a:r>
              <a:rPr lang="en" sz="1400">
                <a:solidFill>
                  <a:schemeClr val="dk1"/>
                </a:solidFill>
              </a:rPr>
              <a:t>face detection model. </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The second step involves computing the facial feature embeddings of the detected faces using the </a:t>
            </a:r>
            <a:r>
              <a:rPr b="1" lang="en" sz="1400">
                <a:solidFill>
                  <a:schemeClr val="dk1"/>
                </a:solidFill>
              </a:rPr>
              <a:t>InceptionResnetV1</a:t>
            </a:r>
            <a:r>
              <a:rPr lang="en" sz="1400">
                <a:solidFill>
                  <a:schemeClr val="dk1"/>
                </a:solidFill>
              </a:rPr>
              <a:t> face recognition model and comparing them to the embeddings of known faces to recognize them.</a:t>
            </a:r>
            <a:endParaRPr sz="1400">
              <a:solidFill>
                <a:schemeClr val="dk1"/>
              </a:solidFill>
            </a:endParaRPr>
          </a:p>
          <a:p>
            <a:pPr indent="0" lvl="0" marL="0" rtl="0" algn="l">
              <a:spcBef>
                <a:spcPts val="1000"/>
              </a:spcBef>
              <a:spcAft>
                <a:spcPts val="1200"/>
              </a:spcAft>
              <a:buNone/>
            </a:pPr>
            <a:r>
              <a:t/>
            </a:r>
            <a:endParaRPr sz="1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chemeClr val="dk1"/>
                </a:solidFill>
              </a:rPr>
              <a:t>Implemented the real-time face recognition system in Python using PyTorch and OpenCV. </a:t>
            </a:r>
            <a:endParaRPr sz="1400">
              <a:solidFill>
                <a:schemeClr val="dk1"/>
              </a:solidFill>
            </a:endParaRPr>
          </a:p>
          <a:p>
            <a:pPr indent="-317500" lvl="0" marL="457200" rtl="0" algn="l">
              <a:spcBef>
                <a:spcPts val="1500"/>
              </a:spcBef>
              <a:spcAft>
                <a:spcPts val="0"/>
              </a:spcAft>
              <a:buClr>
                <a:schemeClr val="dk1"/>
              </a:buClr>
              <a:buSzPts val="1400"/>
              <a:buChar char="●"/>
            </a:pPr>
            <a:r>
              <a:rPr lang="en" sz="1400">
                <a:solidFill>
                  <a:schemeClr val="dk1"/>
                </a:solidFill>
              </a:rPr>
              <a:t>Used PyTorch to load and use the pre-trained face detection and face recognition models.</a:t>
            </a:r>
            <a:endParaRPr sz="1400">
              <a:solidFill>
                <a:schemeClr val="dk1"/>
              </a:solidFill>
            </a:endParaRPr>
          </a:p>
          <a:p>
            <a:pPr indent="-317500" lvl="0" marL="457200" rtl="0" algn="l">
              <a:spcBef>
                <a:spcPts val="1500"/>
              </a:spcBef>
              <a:spcAft>
                <a:spcPts val="0"/>
              </a:spcAft>
              <a:buClr>
                <a:schemeClr val="dk1"/>
              </a:buClr>
              <a:buSzPts val="1400"/>
              <a:buChar char="●"/>
            </a:pPr>
            <a:r>
              <a:rPr lang="en" sz="1400">
                <a:solidFill>
                  <a:schemeClr val="dk1"/>
                </a:solidFill>
              </a:rPr>
              <a:t>Used OpenCV to capture and process video frames, draw bounding boxes around detected faces, and display the results.</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For each frame, detected faces using the MTCNN face detection model and cropped the faces from the frame, then computed the facial feature embeddings of the cropped faces using the InceptionResnetV1 face recognition model. </a:t>
            </a:r>
            <a:endParaRPr sz="1400">
              <a:solidFill>
                <a:schemeClr val="dk1"/>
              </a:solidFill>
            </a:endParaRPr>
          </a:p>
          <a:p>
            <a:pPr indent="-317500" lvl="0" marL="457200" rtl="0" algn="l">
              <a:spcBef>
                <a:spcPts val="1000"/>
              </a:spcBef>
              <a:spcAft>
                <a:spcPts val="1000"/>
              </a:spcAft>
              <a:buClr>
                <a:schemeClr val="dk1"/>
              </a:buClr>
              <a:buSzPts val="1400"/>
              <a:buChar char="●"/>
            </a:pPr>
            <a:r>
              <a:rPr lang="en" sz="1400">
                <a:solidFill>
                  <a:schemeClr val="dk1"/>
                </a:solidFill>
              </a:rPr>
              <a:t>Compared the embeddings to the embeddings of known faces to recognize them. To compare embeddings, the Euclidean distance metric to calculate the distance between the embeddings of two faces</a:t>
            </a:r>
            <a:endParaRPr sz="14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solidFill>
                  <a:schemeClr val="dk1"/>
                </a:solidFill>
              </a:rPr>
              <a:t>Tested the real-time face recognition system on a laptop with an AMD Ryzen 7 processor  with 16GB of RAM. The system was able to detect and recognize faces in real-time with an average frame rate of 10 frames per second. </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The recognition accuracy was high, and the system was able to correctly recognize known faces and classify unknown faces. </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Also tested the system under different lighting conditions and camera angles and found that it was robust to these variations.</a:t>
            </a:r>
            <a:endParaRPr sz="1400">
              <a:solidFill>
                <a:schemeClr val="dk1"/>
              </a:solidFill>
            </a:endParaRPr>
          </a:p>
          <a:p>
            <a:pPr indent="0" lvl="0" marL="0" rtl="0" algn="l">
              <a:spcBef>
                <a:spcPts val="1000"/>
              </a:spcBef>
              <a:spcAft>
                <a:spcPts val="1000"/>
              </a:spcAft>
              <a:buNone/>
            </a:pPr>
            <a:r>
              <a:t/>
            </a:r>
            <a:endParaRPr sz="1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Uncertainty</a:t>
            </a:r>
            <a:r>
              <a:rPr lang="en" sz="1400"/>
              <a:t> for CUDA devices</a:t>
            </a:r>
            <a:endParaRPr sz="1400"/>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400">
                <a:solidFill>
                  <a:schemeClr val="dk1"/>
                </a:solidFill>
              </a:rPr>
              <a:t>Build a real-time face recognition system using PyTorch and OpenCV. </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Two-step approach that involved detecting faces using the </a:t>
            </a:r>
            <a:r>
              <a:rPr b="1" lang="en" sz="1400">
                <a:solidFill>
                  <a:schemeClr val="dk1"/>
                </a:solidFill>
              </a:rPr>
              <a:t>MTCNN</a:t>
            </a:r>
            <a:r>
              <a:rPr lang="en" sz="1400">
                <a:solidFill>
                  <a:schemeClr val="dk1"/>
                </a:solidFill>
              </a:rPr>
              <a:t> face detection model and computing facial feature embeddings using the </a:t>
            </a:r>
            <a:r>
              <a:rPr b="1" lang="en" sz="1400">
                <a:solidFill>
                  <a:schemeClr val="dk1"/>
                </a:solidFill>
              </a:rPr>
              <a:t>InceptionResnetV1 </a:t>
            </a:r>
            <a:r>
              <a:rPr lang="en" sz="1400">
                <a:solidFill>
                  <a:schemeClr val="dk1"/>
                </a:solidFill>
              </a:rPr>
              <a:t>face recognition model. We then compared the Unknown embeddings to the embeddings of known faces to recognize them.</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We achieved high recognition accuracy and real-time performance, demonstrating the effectiveness of our approach.</a:t>
            </a:r>
            <a:endParaRPr sz="1400">
              <a:solidFill>
                <a:schemeClr val="dk1"/>
              </a:solidFill>
            </a:endParaRPr>
          </a:p>
          <a:p>
            <a:pPr indent="-317500" lvl="0" marL="457200" rtl="0" algn="l">
              <a:spcBef>
                <a:spcPts val="1000"/>
              </a:spcBef>
              <a:spcAft>
                <a:spcPts val="0"/>
              </a:spcAft>
              <a:buClr>
                <a:schemeClr val="dk1"/>
              </a:buClr>
              <a:buSzPts val="1400"/>
              <a:buChar char="●"/>
            </a:pPr>
            <a:r>
              <a:rPr lang="en" sz="1400">
                <a:solidFill>
                  <a:schemeClr val="dk1"/>
                </a:solidFill>
              </a:rPr>
              <a:t>Limitation</a:t>
            </a:r>
            <a:r>
              <a:rPr lang="en" sz="1400">
                <a:solidFill>
                  <a:schemeClr val="dk1"/>
                </a:solidFill>
              </a:rPr>
              <a:t> is uncertainty for CUDA devices.</a:t>
            </a:r>
            <a:endParaRPr sz="1400">
              <a:solidFill>
                <a:schemeClr val="dk1"/>
              </a:solidFill>
            </a:endParaRPr>
          </a:p>
          <a:p>
            <a:pPr indent="-317500" lvl="0" marL="457200" rtl="0" algn="l">
              <a:spcBef>
                <a:spcPts val="1000"/>
              </a:spcBef>
              <a:spcAft>
                <a:spcPts val="1000"/>
              </a:spcAft>
              <a:buClr>
                <a:schemeClr val="dk1"/>
              </a:buClr>
              <a:buSzPts val="1400"/>
              <a:buChar char="●"/>
            </a:pPr>
            <a:r>
              <a:rPr lang="en" sz="1400">
                <a:solidFill>
                  <a:schemeClr val="dk1"/>
                </a:solidFill>
              </a:rPr>
              <a:t>This system can be used for a variety of applications, including security, access control, and surveillance.</a:t>
            </a:r>
            <a:endParaRPr sz="1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