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6" r:id="rId10"/>
    <p:sldId id="269" r:id="rId11"/>
    <p:sldId id="270" r:id="rId12"/>
    <p:sldId id="272" r:id="rId13"/>
    <p:sldId id="268" r:id="rId14"/>
    <p:sldId id="262" r:id="rId15"/>
    <p:sldId id="265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6B7"/>
    <a:srgbClr val="087D86"/>
    <a:srgbClr val="08867A"/>
    <a:srgbClr val="077369"/>
    <a:srgbClr val="063956"/>
    <a:srgbClr val="04283D"/>
    <a:srgbClr val="0A988A"/>
    <a:srgbClr val="B3907D"/>
    <a:srgbClr val="C7A869"/>
    <a:srgbClr val="928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0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6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54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93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5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4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4CFC-3BC0-4411-96B9-003D0505E113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0892-6E2F-4D41-A46C-1689CE1028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7420" y="625365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MANAS BHALLA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3203953" y="2043831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 rot="18900000">
            <a:off x="5790269" y="2043832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rot="18900000">
            <a:off x="4473567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2037030" y="111018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-2445484" y="1759080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 rot="18900000">
            <a:off x="-2960790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6057532" y="1031714"/>
            <a:ext cx="4415116" cy="2732689"/>
            <a:chOff x="6057531" y="-73186"/>
            <a:chExt cx="4415116" cy="2732689"/>
          </a:xfrm>
        </p:grpSpPr>
        <p:sp>
          <p:nvSpPr>
            <p:cNvPr id="15" name="Rectangle 14"/>
            <p:cNvSpPr/>
            <p:nvPr/>
          </p:nvSpPr>
          <p:spPr>
            <a:xfrm rot="2700000">
              <a:off x="6961420" y="-73187"/>
              <a:ext cx="924911" cy="27326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/>
            <p:cNvSpPr/>
            <p:nvPr/>
          </p:nvSpPr>
          <p:spPr>
            <a:xfrm rot="18900000">
              <a:off x="9547736" y="-73186"/>
              <a:ext cx="924911" cy="27326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 rot="18900000">
              <a:off x="8231034" y="1015356"/>
              <a:ext cx="972000" cy="9701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001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C25342-D8DB-48A4-A9CB-AD5B84EA0EBE}"/>
              </a:ext>
            </a:extLst>
          </p:cNvPr>
          <p:cNvGrpSpPr/>
          <p:nvPr/>
        </p:nvGrpSpPr>
        <p:grpSpPr>
          <a:xfrm>
            <a:off x="4259896" y="1531895"/>
            <a:ext cx="3678476" cy="3677894"/>
            <a:chOff x="4259896" y="1531895"/>
            <a:chExt cx="3678476" cy="3677894"/>
          </a:xfrm>
        </p:grpSpPr>
        <p:sp>
          <p:nvSpPr>
            <p:cNvPr id="4" name="Chevron 3"/>
            <p:cNvSpPr/>
            <p:nvPr/>
          </p:nvSpPr>
          <p:spPr>
            <a:xfrm rot="5400000">
              <a:off x="4259896" y="1531895"/>
              <a:ext cx="3672209" cy="3672209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4266163" y="3687667"/>
              <a:ext cx="1516435" cy="151643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6421937" y="3693354"/>
              <a:ext cx="1516435" cy="151643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7316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C25342-D8DB-48A4-A9CB-AD5B84EA0EBE}"/>
              </a:ext>
            </a:extLst>
          </p:cNvPr>
          <p:cNvGrpSpPr/>
          <p:nvPr/>
        </p:nvGrpSpPr>
        <p:grpSpPr>
          <a:xfrm>
            <a:off x="4259896" y="1531895"/>
            <a:ext cx="3678476" cy="3677894"/>
            <a:chOff x="4259896" y="1531895"/>
            <a:chExt cx="3678476" cy="3677894"/>
          </a:xfrm>
        </p:grpSpPr>
        <p:sp>
          <p:nvSpPr>
            <p:cNvPr id="4" name="Chevron 3"/>
            <p:cNvSpPr/>
            <p:nvPr/>
          </p:nvSpPr>
          <p:spPr>
            <a:xfrm rot="5400000">
              <a:off x="4259896" y="1531895"/>
              <a:ext cx="3672209" cy="3672209"/>
            </a:xfrm>
            <a:prstGeom prst="chevron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4266163" y="3687667"/>
              <a:ext cx="1516435" cy="1516435"/>
            </a:xfrm>
            <a:prstGeom prst="rt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6421937" y="3693354"/>
              <a:ext cx="1516435" cy="1516435"/>
            </a:xfrm>
            <a:prstGeom prst="rt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1146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C25342-D8DB-48A4-A9CB-AD5B84EA0EBE}"/>
              </a:ext>
            </a:extLst>
          </p:cNvPr>
          <p:cNvGrpSpPr/>
          <p:nvPr/>
        </p:nvGrpSpPr>
        <p:grpSpPr>
          <a:xfrm>
            <a:off x="4259896" y="1531895"/>
            <a:ext cx="3678476" cy="3677894"/>
            <a:chOff x="4259896" y="1531895"/>
            <a:chExt cx="3678476" cy="3677894"/>
          </a:xfrm>
          <a:solidFill>
            <a:srgbClr val="04283D"/>
          </a:solidFill>
        </p:grpSpPr>
        <p:sp>
          <p:nvSpPr>
            <p:cNvPr id="4" name="Chevron 3"/>
            <p:cNvSpPr/>
            <p:nvPr/>
          </p:nvSpPr>
          <p:spPr>
            <a:xfrm rot="5400000">
              <a:off x="4259896" y="1531895"/>
              <a:ext cx="3672209" cy="3672209"/>
            </a:xfrm>
            <a:prstGeom prst="chevron">
              <a:avLst/>
            </a:prstGeom>
            <a:grpFill/>
            <a:ln w="76200">
              <a:solidFill>
                <a:srgbClr val="0428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4266163" y="3687667"/>
              <a:ext cx="1516435" cy="1516435"/>
            </a:xfrm>
            <a:prstGeom prst="rtTriangle">
              <a:avLst/>
            </a:prstGeom>
            <a:grpFill/>
            <a:ln w="76200">
              <a:solidFill>
                <a:srgbClr val="0428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6421937" y="3693354"/>
              <a:ext cx="1516435" cy="1516435"/>
            </a:xfrm>
            <a:prstGeom prst="rtTriangle">
              <a:avLst/>
            </a:prstGeom>
            <a:grpFill/>
            <a:ln w="76200">
              <a:solidFill>
                <a:srgbClr val="0428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3926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C25342-D8DB-48A4-A9CB-AD5B84EA0EBE}"/>
              </a:ext>
            </a:extLst>
          </p:cNvPr>
          <p:cNvGrpSpPr/>
          <p:nvPr/>
        </p:nvGrpSpPr>
        <p:grpSpPr>
          <a:xfrm>
            <a:off x="4259896" y="1531895"/>
            <a:ext cx="3678476" cy="3677894"/>
            <a:chOff x="4259896" y="1531895"/>
            <a:chExt cx="3678476" cy="3677894"/>
          </a:xfrm>
        </p:grpSpPr>
        <p:sp>
          <p:nvSpPr>
            <p:cNvPr id="4" name="Chevron 3"/>
            <p:cNvSpPr/>
            <p:nvPr/>
          </p:nvSpPr>
          <p:spPr>
            <a:xfrm rot="5400000">
              <a:off x="4259896" y="1531895"/>
              <a:ext cx="3672209" cy="3672209"/>
            </a:xfrm>
            <a:prstGeom prst="chevron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4266163" y="3687667"/>
              <a:ext cx="1516435" cy="1516435"/>
            </a:xfrm>
            <a:prstGeom prst="rtTriangl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6421937" y="3693354"/>
              <a:ext cx="1516435" cy="1516435"/>
            </a:xfrm>
            <a:prstGeom prst="rtTriangle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430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 rot="5400000">
            <a:off x="2365704" y="825500"/>
            <a:ext cx="1905000" cy="3683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2365704" y="2730500"/>
            <a:ext cx="1905000" cy="3683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2611906" y="1226998"/>
            <a:ext cx="609599" cy="28800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2611906" y="3131999"/>
            <a:ext cx="609599" cy="28800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359827" y="2889031"/>
            <a:ext cx="1694688" cy="1460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8229599" y="1567354"/>
            <a:ext cx="3683002" cy="3810000"/>
            <a:chOff x="8628992" y="1866900"/>
            <a:chExt cx="3683002" cy="3810000"/>
          </a:xfrm>
        </p:grpSpPr>
        <p:sp>
          <p:nvSpPr>
            <p:cNvPr id="13" name="Round Same Side Corner Rectangle 12"/>
            <p:cNvSpPr/>
            <p:nvPr/>
          </p:nvSpPr>
          <p:spPr>
            <a:xfrm rot="5400000">
              <a:off x="9517994" y="977900"/>
              <a:ext cx="1905000" cy="36830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9517994" y="2882900"/>
              <a:ext cx="1905000" cy="36830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9764196" y="1379398"/>
              <a:ext cx="609599" cy="28800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 Same Side Corner Rectangle 15"/>
            <p:cNvSpPr/>
            <p:nvPr/>
          </p:nvSpPr>
          <p:spPr>
            <a:xfrm rot="5400000">
              <a:off x="9764196" y="3284399"/>
              <a:ext cx="609599" cy="28800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8512117" y="3041431"/>
              <a:ext cx="1694688" cy="14609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Isosceles Triangle 18"/>
          <p:cNvSpPr/>
          <p:nvPr/>
        </p:nvSpPr>
        <p:spPr>
          <a:xfrm rot="5400000">
            <a:off x="1359827" y="4993675"/>
            <a:ext cx="1694688" cy="1460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359827" y="779053"/>
            <a:ext cx="1694688" cy="1460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3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500" y="1511300"/>
            <a:ext cx="1181100" cy="434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ight Triangle 4"/>
          <p:cNvSpPr/>
          <p:nvPr/>
        </p:nvSpPr>
        <p:spPr>
          <a:xfrm rot="18900000">
            <a:off x="3026377" y="2527982"/>
            <a:ext cx="1616445" cy="161644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927599" y="1511300"/>
            <a:ext cx="1181100" cy="434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rot="8100000">
            <a:off x="2330050" y="1600711"/>
            <a:ext cx="1181100" cy="224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13500000">
            <a:off x="4158850" y="1600710"/>
            <a:ext cx="1181100" cy="224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7254654" y="622298"/>
            <a:ext cx="1905000" cy="3683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7254654" y="3060700"/>
            <a:ext cx="1905000" cy="36830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D3AC2-3E85-4BF6-BACB-21821E1D1256}"/>
              </a:ext>
            </a:extLst>
          </p:cNvPr>
          <p:cNvGrpSpPr/>
          <p:nvPr/>
        </p:nvGrpSpPr>
        <p:grpSpPr>
          <a:xfrm>
            <a:off x="-926422" y="0"/>
            <a:ext cx="14030652" cy="7526211"/>
            <a:chOff x="-926422" y="0"/>
            <a:chExt cx="14030652" cy="7526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AE1FA-E360-4A40-8816-131F66C000B9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8B1950F-ADF7-4458-81C2-4595483FFCC4}"/>
                </a:ext>
              </a:extLst>
            </p:cNvPr>
            <p:cNvSpPr/>
            <p:nvPr/>
          </p:nvSpPr>
          <p:spPr>
            <a:xfrm>
              <a:off x="568801" y="481577"/>
              <a:ext cx="2520000" cy="2520000"/>
            </a:xfrm>
            <a:prstGeom prst="flowChartConnector">
              <a:avLst/>
            </a:prstGeom>
            <a:solidFill>
              <a:srgbClr val="4C5E78"/>
            </a:solidFill>
            <a:ln>
              <a:solidFill>
                <a:srgbClr val="4C5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4E96359F-41D8-4A7F-B81F-246DCEAF4870}"/>
                </a:ext>
              </a:extLst>
            </p:cNvPr>
            <p:cNvSpPr/>
            <p:nvPr/>
          </p:nvSpPr>
          <p:spPr>
            <a:xfrm rot="1342893">
              <a:off x="10182605" y="1942194"/>
              <a:ext cx="2921625" cy="2873261"/>
            </a:xfrm>
            <a:prstGeom prst="chord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21388EC9-6755-4FB1-A787-A9E2568F22FA}"/>
                </a:ext>
              </a:extLst>
            </p:cNvPr>
            <p:cNvSpPr/>
            <p:nvPr/>
          </p:nvSpPr>
          <p:spPr>
            <a:xfrm>
              <a:off x="-926422" y="5006211"/>
              <a:ext cx="2520000" cy="2520000"/>
            </a:xfrm>
            <a:prstGeom prst="flowChartConnector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08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E232C-557B-478E-9B3E-5B6FCE7D7D0C}"/>
              </a:ext>
            </a:extLst>
          </p:cNvPr>
          <p:cNvSpPr/>
          <p:nvPr/>
        </p:nvSpPr>
        <p:spPr>
          <a:xfrm>
            <a:off x="3346514" y="1904214"/>
            <a:ext cx="518475" cy="1234912"/>
          </a:xfrm>
          <a:prstGeom prst="rect">
            <a:avLst/>
          </a:prstGeom>
          <a:solidFill>
            <a:srgbClr val="063956"/>
          </a:solidFill>
          <a:ln>
            <a:solidFill>
              <a:srgbClr val="08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9FE1D-D4D6-40A9-A897-47FEBCF48942}"/>
              </a:ext>
            </a:extLst>
          </p:cNvPr>
          <p:cNvSpPr/>
          <p:nvPr/>
        </p:nvSpPr>
        <p:spPr>
          <a:xfrm>
            <a:off x="3960828" y="1904214"/>
            <a:ext cx="518475" cy="1234912"/>
          </a:xfrm>
          <a:prstGeom prst="rect">
            <a:avLst/>
          </a:prstGeom>
          <a:solidFill>
            <a:srgbClr val="087D86"/>
          </a:solidFill>
          <a:ln>
            <a:solidFill>
              <a:srgbClr val="088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F3DD4-CEE4-4D2D-B45B-AB906EBB53A4}"/>
              </a:ext>
            </a:extLst>
          </p:cNvPr>
          <p:cNvSpPr/>
          <p:nvPr/>
        </p:nvSpPr>
        <p:spPr>
          <a:xfrm>
            <a:off x="4575142" y="1904214"/>
            <a:ext cx="518475" cy="1234912"/>
          </a:xfrm>
          <a:prstGeom prst="rect">
            <a:avLst/>
          </a:prstGeom>
          <a:solidFill>
            <a:srgbClr val="75A6B7"/>
          </a:solidFill>
          <a:ln>
            <a:solidFill>
              <a:srgbClr val="75A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96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E729A6-E283-407E-A54F-296F1F412F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2037030" y="111018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-2445484" y="1759080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 rot="18900000">
            <a:off x="-2960790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2430315" y="856590"/>
            <a:ext cx="7331370" cy="4586020"/>
            <a:chOff x="2300064" y="190501"/>
            <a:chExt cx="7331370" cy="4586020"/>
          </a:xfrm>
          <a:solidFill>
            <a:srgbClr val="F6D072"/>
          </a:solidFill>
        </p:grpSpPr>
        <p:sp>
          <p:nvSpPr>
            <p:cNvPr id="5" name="Rectangle 4"/>
            <p:cNvSpPr/>
            <p:nvPr/>
          </p:nvSpPr>
          <p:spPr>
            <a:xfrm rot="2700000">
              <a:off x="3203953" y="2043831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5790269" y="2043832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4473567" y="3132374"/>
              <a:ext cx="972000" cy="970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6057532" y="1031714"/>
              <a:ext cx="4415116" cy="2732689"/>
              <a:chOff x="6057531" y="-73186"/>
              <a:chExt cx="4415116" cy="2732689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 rot="2700000">
                <a:off x="6961420" y="-73187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8900000">
                <a:off x="9547736" y="-73186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8900000">
                <a:off x="8231034" y="1015356"/>
                <a:ext cx="972000" cy="970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76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2037030" y="111018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-2445484" y="1759080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 rot="18900000">
            <a:off x="-2960790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3116115" y="995533"/>
            <a:ext cx="5319004" cy="4415115"/>
            <a:chOff x="2300064" y="2031244"/>
            <a:chExt cx="5319004" cy="4415115"/>
          </a:xfrm>
          <a:solidFill>
            <a:srgbClr val="F6D072"/>
          </a:solidFill>
        </p:grpSpPr>
        <p:sp>
          <p:nvSpPr>
            <p:cNvPr id="5" name="Rectangle 4"/>
            <p:cNvSpPr/>
            <p:nvPr/>
          </p:nvSpPr>
          <p:spPr>
            <a:xfrm rot="2700000">
              <a:off x="3203953" y="2043831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5790269" y="2043832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4473567" y="3132374"/>
              <a:ext cx="972000" cy="970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4045166" y="2872457"/>
              <a:ext cx="4415115" cy="2732689"/>
              <a:chOff x="7898274" y="1939181"/>
              <a:chExt cx="4415115" cy="2732689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 rot="2700000">
                <a:off x="8802163" y="1939180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8900000">
                <a:off x="11388478" y="1939181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8900000">
                <a:off x="10071776" y="3027723"/>
                <a:ext cx="972000" cy="970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" name="L-Shape 1"/>
          <p:cNvSpPr/>
          <p:nvPr/>
        </p:nvSpPr>
        <p:spPr>
          <a:xfrm>
            <a:off x="-2832695" y="2104594"/>
            <a:ext cx="1587500" cy="1587500"/>
          </a:xfrm>
          <a:prstGeom prst="corner">
            <a:avLst/>
          </a:prstGeom>
          <a:solidFill>
            <a:srgbClr val="F6D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3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2037030" y="111018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-2445484" y="1759080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 rot="18900000">
            <a:off x="-2960790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2417615" y="723234"/>
            <a:ext cx="6893580" cy="4415116"/>
            <a:chOff x="2300064" y="634246"/>
            <a:chExt cx="6893580" cy="4415116"/>
          </a:xfrm>
          <a:solidFill>
            <a:srgbClr val="F6D072"/>
          </a:solidFill>
        </p:grpSpPr>
        <p:sp>
          <p:nvSpPr>
            <p:cNvPr id="5" name="Rectangle 4"/>
            <p:cNvSpPr/>
            <p:nvPr/>
          </p:nvSpPr>
          <p:spPr>
            <a:xfrm rot="2700000">
              <a:off x="3203953" y="2043831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5790269" y="2043832"/>
              <a:ext cx="924911" cy="273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4473567" y="3132374"/>
              <a:ext cx="972000" cy="970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5619742" y="1475459"/>
              <a:ext cx="4415116" cy="2732689"/>
              <a:chOff x="6501275" y="364605"/>
              <a:chExt cx="4415116" cy="2732689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 rot="2700000">
                <a:off x="7405164" y="364604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8900000">
                <a:off x="9991480" y="364605"/>
                <a:ext cx="924911" cy="27326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8900000">
                <a:off x="8674777" y="1453147"/>
                <a:ext cx="972000" cy="970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2" name="L-Shape 1"/>
          <p:cNvSpPr/>
          <p:nvPr/>
        </p:nvSpPr>
        <p:spPr>
          <a:xfrm>
            <a:off x="-2832695" y="2104594"/>
            <a:ext cx="1587500" cy="1587500"/>
          </a:xfrm>
          <a:prstGeom prst="corner">
            <a:avLst/>
          </a:prstGeom>
          <a:solidFill>
            <a:srgbClr val="F6D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77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2037030" y="111018"/>
            <a:ext cx="924911" cy="2732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-2445484" y="1759080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 rot="18900000">
            <a:off x="-2960790" y="3132374"/>
            <a:ext cx="972000" cy="970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L-Shape 1"/>
          <p:cNvSpPr/>
          <p:nvPr/>
        </p:nvSpPr>
        <p:spPr>
          <a:xfrm>
            <a:off x="-2832695" y="2104594"/>
            <a:ext cx="1587500" cy="1587500"/>
          </a:xfrm>
          <a:prstGeom prst="corner">
            <a:avLst/>
          </a:prstGeom>
          <a:solidFill>
            <a:srgbClr val="F6D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1300015" y="338582"/>
            <a:ext cx="5450878" cy="4938955"/>
            <a:chOff x="2074716" y="-46681"/>
            <a:chExt cx="5450878" cy="4938955"/>
          </a:xfrm>
        </p:grpSpPr>
        <p:sp>
          <p:nvSpPr>
            <p:cNvPr id="5" name="Rectangle 4"/>
            <p:cNvSpPr/>
            <p:nvPr/>
          </p:nvSpPr>
          <p:spPr>
            <a:xfrm rot="2700000">
              <a:off x="2978605" y="2325749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/>
            <p:cNvSpPr/>
            <p:nvPr/>
          </p:nvSpPr>
          <p:spPr>
            <a:xfrm rot="2700000">
              <a:off x="4553178" y="2325748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 rot="8100000">
              <a:off x="6199528" y="3294220"/>
              <a:ext cx="924911" cy="1598054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/>
            <p:cNvGrpSpPr/>
            <p:nvPr/>
          </p:nvGrpSpPr>
          <p:grpSpPr>
            <a:xfrm rot="5400000">
              <a:off x="4909506" y="1644494"/>
              <a:ext cx="4307264" cy="924913"/>
              <a:chOff x="1379446" y="4182695"/>
              <a:chExt cx="4307264" cy="924913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2283335" y="3278808"/>
                <a:ext cx="924911" cy="2732689"/>
              </a:xfrm>
              <a:prstGeom prst="rect">
                <a:avLst/>
              </a:prstGeom>
              <a:solidFill>
                <a:srgbClr val="F6D07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3857910" y="3278806"/>
                <a:ext cx="924911" cy="2732689"/>
              </a:xfrm>
              <a:prstGeom prst="rect">
                <a:avLst/>
              </a:prstGeom>
              <a:solidFill>
                <a:srgbClr val="F6D07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62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 18"/>
          <p:cNvSpPr/>
          <p:nvPr/>
        </p:nvSpPr>
        <p:spPr>
          <a:xfrm>
            <a:off x="4055633" y="1871831"/>
            <a:ext cx="4066391" cy="2893807"/>
          </a:xfrm>
          <a:custGeom>
            <a:avLst/>
            <a:gdLst>
              <a:gd name="connsiteX0" fmla="*/ 0 w 4066391"/>
              <a:gd name="connsiteY0" fmla="*/ 1420009 h 2893807"/>
              <a:gd name="connsiteX1" fmla="*/ 1441525 w 4066391"/>
              <a:gd name="connsiteY1" fmla="*/ 32273 h 2893807"/>
              <a:gd name="connsiteX2" fmla="*/ 1570616 w 4066391"/>
              <a:gd name="connsiteY2" fmla="*/ 129091 h 2893807"/>
              <a:gd name="connsiteX3" fmla="*/ 1688951 w 4066391"/>
              <a:gd name="connsiteY3" fmla="*/ 613185 h 2893807"/>
              <a:gd name="connsiteX4" fmla="*/ 1947134 w 4066391"/>
              <a:gd name="connsiteY4" fmla="*/ 247425 h 2893807"/>
              <a:gd name="connsiteX5" fmla="*/ 2076226 w 4066391"/>
              <a:gd name="connsiteY5" fmla="*/ 236668 h 2893807"/>
              <a:gd name="connsiteX6" fmla="*/ 2323652 w 4066391"/>
              <a:gd name="connsiteY6" fmla="*/ 613185 h 2893807"/>
              <a:gd name="connsiteX7" fmla="*/ 2517289 w 4066391"/>
              <a:gd name="connsiteY7" fmla="*/ 0 h 2893807"/>
              <a:gd name="connsiteX8" fmla="*/ 2624866 w 4066391"/>
              <a:gd name="connsiteY8" fmla="*/ 53788 h 2893807"/>
              <a:gd name="connsiteX9" fmla="*/ 4066391 w 4066391"/>
              <a:gd name="connsiteY9" fmla="*/ 1452282 h 2893807"/>
              <a:gd name="connsiteX10" fmla="*/ 4055633 w 4066391"/>
              <a:gd name="connsiteY10" fmla="*/ 2119256 h 2893807"/>
              <a:gd name="connsiteX11" fmla="*/ 3689873 w 4066391"/>
              <a:gd name="connsiteY11" fmla="*/ 2872291 h 2893807"/>
              <a:gd name="connsiteX12" fmla="*/ 3560781 w 4066391"/>
              <a:gd name="connsiteY12" fmla="*/ 2840018 h 2893807"/>
              <a:gd name="connsiteX13" fmla="*/ 2388198 w 4066391"/>
              <a:gd name="connsiteY13" fmla="*/ 796065 h 2893807"/>
              <a:gd name="connsiteX14" fmla="*/ 2054711 w 4066391"/>
              <a:gd name="connsiteY14" fmla="*/ 1731981 h 2893807"/>
              <a:gd name="connsiteX15" fmla="*/ 1957892 w 4066391"/>
              <a:gd name="connsiteY15" fmla="*/ 1667435 h 2893807"/>
              <a:gd name="connsiteX16" fmla="*/ 1721223 w 4066391"/>
              <a:gd name="connsiteY16" fmla="*/ 796065 h 2893807"/>
              <a:gd name="connsiteX17" fmla="*/ 451821 w 4066391"/>
              <a:gd name="connsiteY17" fmla="*/ 2893807 h 2893807"/>
              <a:gd name="connsiteX18" fmla="*/ 32273 w 4066391"/>
              <a:gd name="connsiteY18" fmla="*/ 2366682 h 2893807"/>
              <a:gd name="connsiteX19" fmla="*/ 0 w 4066391"/>
              <a:gd name="connsiteY19" fmla="*/ 1420009 h 289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6391" h="2893807">
                <a:moveTo>
                  <a:pt x="0" y="1420009"/>
                </a:moveTo>
                <a:lnTo>
                  <a:pt x="1441525" y="32273"/>
                </a:lnTo>
                <a:lnTo>
                  <a:pt x="1570616" y="129091"/>
                </a:lnTo>
                <a:lnTo>
                  <a:pt x="1688951" y="613185"/>
                </a:lnTo>
                <a:lnTo>
                  <a:pt x="1947134" y="247425"/>
                </a:lnTo>
                <a:lnTo>
                  <a:pt x="2076226" y="236668"/>
                </a:lnTo>
                <a:lnTo>
                  <a:pt x="2323652" y="613185"/>
                </a:lnTo>
                <a:lnTo>
                  <a:pt x="2517289" y="0"/>
                </a:lnTo>
                <a:lnTo>
                  <a:pt x="2624866" y="53788"/>
                </a:lnTo>
                <a:lnTo>
                  <a:pt x="4066391" y="1452282"/>
                </a:lnTo>
                <a:lnTo>
                  <a:pt x="4055633" y="2119256"/>
                </a:lnTo>
                <a:lnTo>
                  <a:pt x="3689873" y="2872291"/>
                </a:lnTo>
                <a:lnTo>
                  <a:pt x="3560781" y="2840018"/>
                </a:lnTo>
                <a:lnTo>
                  <a:pt x="2388198" y="796065"/>
                </a:lnTo>
                <a:lnTo>
                  <a:pt x="2054711" y="1731981"/>
                </a:lnTo>
                <a:lnTo>
                  <a:pt x="1957892" y="1667435"/>
                </a:lnTo>
                <a:lnTo>
                  <a:pt x="1721223" y="796065"/>
                </a:lnTo>
                <a:lnTo>
                  <a:pt x="451821" y="2893807"/>
                </a:lnTo>
                <a:lnTo>
                  <a:pt x="32273" y="2366682"/>
                </a:lnTo>
                <a:lnTo>
                  <a:pt x="0" y="1420009"/>
                </a:lnTo>
                <a:close/>
              </a:path>
            </a:pathLst>
          </a:custGeom>
          <a:solidFill>
            <a:srgbClr val="B39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5873675" y="1387736"/>
            <a:ext cx="408791" cy="570156"/>
          </a:xfrm>
          <a:custGeom>
            <a:avLst/>
            <a:gdLst>
              <a:gd name="connsiteX0" fmla="*/ 118334 w 408791"/>
              <a:gd name="connsiteY0" fmla="*/ 53789 h 570156"/>
              <a:gd name="connsiteX1" fmla="*/ 0 w 408791"/>
              <a:gd name="connsiteY1" fmla="*/ 204396 h 570156"/>
              <a:gd name="connsiteX2" fmla="*/ 161365 w 408791"/>
              <a:gd name="connsiteY2" fmla="*/ 570156 h 570156"/>
              <a:gd name="connsiteX3" fmla="*/ 398033 w 408791"/>
              <a:gd name="connsiteY3" fmla="*/ 376518 h 570156"/>
              <a:gd name="connsiteX4" fmla="*/ 408791 w 408791"/>
              <a:gd name="connsiteY4" fmla="*/ 129092 h 570156"/>
              <a:gd name="connsiteX5" fmla="*/ 172123 w 408791"/>
              <a:gd name="connsiteY5" fmla="*/ 0 h 570156"/>
              <a:gd name="connsiteX6" fmla="*/ 118334 w 408791"/>
              <a:gd name="connsiteY6" fmla="*/ 53789 h 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791" h="570156">
                <a:moveTo>
                  <a:pt x="118334" y="53789"/>
                </a:moveTo>
                <a:lnTo>
                  <a:pt x="0" y="204396"/>
                </a:lnTo>
                <a:lnTo>
                  <a:pt x="161365" y="570156"/>
                </a:lnTo>
                <a:lnTo>
                  <a:pt x="398033" y="376518"/>
                </a:lnTo>
                <a:lnTo>
                  <a:pt x="408791" y="129092"/>
                </a:lnTo>
                <a:lnTo>
                  <a:pt x="172123" y="0"/>
                </a:lnTo>
                <a:lnTo>
                  <a:pt x="118334" y="53789"/>
                </a:lnTo>
                <a:close/>
              </a:path>
            </a:pathLst>
          </a:custGeom>
          <a:solidFill>
            <a:srgbClr val="B39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reeform 22"/>
          <p:cNvSpPr/>
          <p:nvPr/>
        </p:nvSpPr>
        <p:spPr>
          <a:xfrm>
            <a:off x="5651500" y="4000500"/>
            <a:ext cx="863600" cy="1562100"/>
          </a:xfrm>
          <a:custGeom>
            <a:avLst/>
            <a:gdLst>
              <a:gd name="connsiteX0" fmla="*/ 444500 w 863600"/>
              <a:gd name="connsiteY0" fmla="*/ 0 h 1562100"/>
              <a:gd name="connsiteX1" fmla="*/ 0 w 863600"/>
              <a:gd name="connsiteY1" fmla="*/ 1473200 h 1562100"/>
              <a:gd name="connsiteX2" fmla="*/ 825500 w 863600"/>
              <a:gd name="connsiteY2" fmla="*/ 1562100 h 1562100"/>
              <a:gd name="connsiteX3" fmla="*/ 863600 w 863600"/>
              <a:gd name="connsiteY3" fmla="*/ 1282700 h 1562100"/>
              <a:gd name="connsiteX4" fmla="*/ 431800 w 863600"/>
              <a:gd name="connsiteY4" fmla="*/ 50800 h 1562100"/>
              <a:gd name="connsiteX5" fmla="*/ 444500 w 863600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562100">
                <a:moveTo>
                  <a:pt x="444500" y="0"/>
                </a:moveTo>
                <a:lnTo>
                  <a:pt x="0" y="1473200"/>
                </a:lnTo>
                <a:lnTo>
                  <a:pt x="825500" y="1562100"/>
                </a:lnTo>
                <a:lnTo>
                  <a:pt x="863600" y="1282700"/>
                </a:lnTo>
                <a:lnTo>
                  <a:pt x="431800" y="50800"/>
                </a:lnTo>
                <a:lnTo>
                  <a:pt x="444500" y="0"/>
                </a:lnTo>
                <a:close/>
              </a:path>
            </a:pathLst>
          </a:custGeom>
          <a:solidFill>
            <a:srgbClr val="B39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3596018" y="1033527"/>
            <a:ext cx="4709782" cy="4674204"/>
            <a:chOff x="3596018" y="1033527"/>
            <a:chExt cx="4709782" cy="4674204"/>
          </a:xfrm>
        </p:grpSpPr>
        <p:sp>
          <p:nvSpPr>
            <p:cNvPr id="5" name="Rectangle 4"/>
            <p:cNvSpPr/>
            <p:nvPr/>
          </p:nvSpPr>
          <p:spPr>
            <a:xfrm rot="19800000">
              <a:off x="6600195" y="1239377"/>
              <a:ext cx="251703" cy="37815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/>
            <p:cNvSpPr/>
            <p:nvPr/>
          </p:nvSpPr>
          <p:spPr>
            <a:xfrm rot="20700000">
              <a:off x="5924216" y="1739843"/>
              <a:ext cx="251703" cy="38310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4876714" y="978210"/>
              <a:ext cx="251703" cy="2813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7061961" y="1033527"/>
              <a:ext cx="251703" cy="27482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/>
            <p:cNvSpPr/>
            <p:nvPr/>
          </p:nvSpPr>
          <p:spPr>
            <a:xfrm rot="1800000">
              <a:off x="5313629" y="1239376"/>
              <a:ext cx="251703" cy="37815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 rot="900000">
              <a:off x="6009643" y="1697081"/>
              <a:ext cx="251703" cy="38023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Donut 2"/>
            <p:cNvSpPr/>
            <p:nvPr/>
          </p:nvSpPr>
          <p:spPr>
            <a:xfrm>
              <a:off x="3886200" y="1288132"/>
              <a:ext cx="4419600" cy="4419599"/>
            </a:xfrm>
            <a:prstGeom prst="donut">
              <a:avLst>
                <a:gd name="adj" fmla="val 563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4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A9137F-68F3-41A8-B56B-3DCBA7DBB2C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055633" y="1871831"/>
              <a:ext cx="4066391" cy="2893807"/>
            </a:xfrm>
            <a:custGeom>
              <a:avLst/>
              <a:gdLst>
                <a:gd name="connsiteX0" fmla="*/ 0 w 4066391"/>
                <a:gd name="connsiteY0" fmla="*/ 1420009 h 2893807"/>
                <a:gd name="connsiteX1" fmla="*/ 1441525 w 4066391"/>
                <a:gd name="connsiteY1" fmla="*/ 32273 h 2893807"/>
                <a:gd name="connsiteX2" fmla="*/ 1570616 w 4066391"/>
                <a:gd name="connsiteY2" fmla="*/ 129091 h 2893807"/>
                <a:gd name="connsiteX3" fmla="*/ 1688951 w 4066391"/>
                <a:gd name="connsiteY3" fmla="*/ 613185 h 2893807"/>
                <a:gd name="connsiteX4" fmla="*/ 1947134 w 4066391"/>
                <a:gd name="connsiteY4" fmla="*/ 247425 h 2893807"/>
                <a:gd name="connsiteX5" fmla="*/ 2076226 w 4066391"/>
                <a:gd name="connsiteY5" fmla="*/ 236668 h 2893807"/>
                <a:gd name="connsiteX6" fmla="*/ 2323652 w 4066391"/>
                <a:gd name="connsiteY6" fmla="*/ 613185 h 2893807"/>
                <a:gd name="connsiteX7" fmla="*/ 2517289 w 4066391"/>
                <a:gd name="connsiteY7" fmla="*/ 0 h 2893807"/>
                <a:gd name="connsiteX8" fmla="*/ 2624866 w 4066391"/>
                <a:gd name="connsiteY8" fmla="*/ 53788 h 2893807"/>
                <a:gd name="connsiteX9" fmla="*/ 4066391 w 4066391"/>
                <a:gd name="connsiteY9" fmla="*/ 1452282 h 2893807"/>
                <a:gd name="connsiteX10" fmla="*/ 4055633 w 4066391"/>
                <a:gd name="connsiteY10" fmla="*/ 2119256 h 2893807"/>
                <a:gd name="connsiteX11" fmla="*/ 3689873 w 4066391"/>
                <a:gd name="connsiteY11" fmla="*/ 2872291 h 2893807"/>
                <a:gd name="connsiteX12" fmla="*/ 3560781 w 4066391"/>
                <a:gd name="connsiteY12" fmla="*/ 2840018 h 2893807"/>
                <a:gd name="connsiteX13" fmla="*/ 2388198 w 4066391"/>
                <a:gd name="connsiteY13" fmla="*/ 796065 h 2893807"/>
                <a:gd name="connsiteX14" fmla="*/ 2054711 w 4066391"/>
                <a:gd name="connsiteY14" fmla="*/ 1731981 h 2893807"/>
                <a:gd name="connsiteX15" fmla="*/ 1957892 w 4066391"/>
                <a:gd name="connsiteY15" fmla="*/ 1667435 h 2893807"/>
                <a:gd name="connsiteX16" fmla="*/ 1721223 w 4066391"/>
                <a:gd name="connsiteY16" fmla="*/ 796065 h 2893807"/>
                <a:gd name="connsiteX17" fmla="*/ 451821 w 4066391"/>
                <a:gd name="connsiteY17" fmla="*/ 2893807 h 2893807"/>
                <a:gd name="connsiteX18" fmla="*/ 32273 w 4066391"/>
                <a:gd name="connsiteY18" fmla="*/ 2366682 h 2893807"/>
                <a:gd name="connsiteX19" fmla="*/ 0 w 4066391"/>
                <a:gd name="connsiteY19" fmla="*/ 1420009 h 289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6391" h="2893807">
                  <a:moveTo>
                    <a:pt x="0" y="1420009"/>
                  </a:moveTo>
                  <a:lnTo>
                    <a:pt x="1441525" y="32273"/>
                  </a:lnTo>
                  <a:lnTo>
                    <a:pt x="1570616" y="129091"/>
                  </a:lnTo>
                  <a:lnTo>
                    <a:pt x="1688951" y="613185"/>
                  </a:lnTo>
                  <a:lnTo>
                    <a:pt x="1947134" y="247425"/>
                  </a:lnTo>
                  <a:lnTo>
                    <a:pt x="2076226" y="236668"/>
                  </a:lnTo>
                  <a:lnTo>
                    <a:pt x="2323652" y="613185"/>
                  </a:lnTo>
                  <a:lnTo>
                    <a:pt x="2517289" y="0"/>
                  </a:lnTo>
                  <a:lnTo>
                    <a:pt x="2624866" y="53788"/>
                  </a:lnTo>
                  <a:lnTo>
                    <a:pt x="4066391" y="1452282"/>
                  </a:lnTo>
                  <a:lnTo>
                    <a:pt x="4055633" y="2119256"/>
                  </a:lnTo>
                  <a:lnTo>
                    <a:pt x="3689873" y="2872291"/>
                  </a:lnTo>
                  <a:lnTo>
                    <a:pt x="3560781" y="2840018"/>
                  </a:lnTo>
                  <a:lnTo>
                    <a:pt x="2388198" y="796065"/>
                  </a:lnTo>
                  <a:lnTo>
                    <a:pt x="2054711" y="1731981"/>
                  </a:lnTo>
                  <a:lnTo>
                    <a:pt x="1957892" y="1667435"/>
                  </a:lnTo>
                  <a:lnTo>
                    <a:pt x="1721223" y="796065"/>
                  </a:lnTo>
                  <a:lnTo>
                    <a:pt x="451821" y="2893807"/>
                  </a:lnTo>
                  <a:lnTo>
                    <a:pt x="32273" y="2366682"/>
                  </a:lnTo>
                  <a:lnTo>
                    <a:pt x="0" y="142000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873675" y="1387736"/>
              <a:ext cx="408791" cy="570156"/>
            </a:xfrm>
            <a:custGeom>
              <a:avLst/>
              <a:gdLst>
                <a:gd name="connsiteX0" fmla="*/ 118334 w 408791"/>
                <a:gd name="connsiteY0" fmla="*/ 53789 h 570156"/>
                <a:gd name="connsiteX1" fmla="*/ 0 w 408791"/>
                <a:gd name="connsiteY1" fmla="*/ 204396 h 570156"/>
                <a:gd name="connsiteX2" fmla="*/ 161365 w 408791"/>
                <a:gd name="connsiteY2" fmla="*/ 570156 h 570156"/>
                <a:gd name="connsiteX3" fmla="*/ 398033 w 408791"/>
                <a:gd name="connsiteY3" fmla="*/ 376518 h 570156"/>
                <a:gd name="connsiteX4" fmla="*/ 408791 w 408791"/>
                <a:gd name="connsiteY4" fmla="*/ 129092 h 570156"/>
                <a:gd name="connsiteX5" fmla="*/ 172123 w 408791"/>
                <a:gd name="connsiteY5" fmla="*/ 0 h 570156"/>
                <a:gd name="connsiteX6" fmla="*/ 118334 w 408791"/>
                <a:gd name="connsiteY6" fmla="*/ 53789 h 5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791" h="570156">
                  <a:moveTo>
                    <a:pt x="118334" y="53789"/>
                  </a:moveTo>
                  <a:lnTo>
                    <a:pt x="0" y="204396"/>
                  </a:lnTo>
                  <a:lnTo>
                    <a:pt x="161365" y="570156"/>
                  </a:lnTo>
                  <a:lnTo>
                    <a:pt x="398033" y="376518"/>
                  </a:lnTo>
                  <a:lnTo>
                    <a:pt x="408791" y="129092"/>
                  </a:lnTo>
                  <a:lnTo>
                    <a:pt x="172123" y="0"/>
                  </a:lnTo>
                  <a:lnTo>
                    <a:pt x="118334" y="5378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51500" y="4000500"/>
              <a:ext cx="863600" cy="1562100"/>
            </a:xfrm>
            <a:custGeom>
              <a:avLst/>
              <a:gdLst>
                <a:gd name="connsiteX0" fmla="*/ 444500 w 863600"/>
                <a:gd name="connsiteY0" fmla="*/ 0 h 1562100"/>
                <a:gd name="connsiteX1" fmla="*/ 0 w 863600"/>
                <a:gd name="connsiteY1" fmla="*/ 1473200 h 1562100"/>
                <a:gd name="connsiteX2" fmla="*/ 825500 w 863600"/>
                <a:gd name="connsiteY2" fmla="*/ 1562100 h 1562100"/>
                <a:gd name="connsiteX3" fmla="*/ 863600 w 863600"/>
                <a:gd name="connsiteY3" fmla="*/ 1282700 h 1562100"/>
                <a:gd name="connsiteX4" fmla="*/ 431800 w 863600"/>
                <a:gd name="connsiteY4" fmla="*/ 50800 h 1562100"/>
                <a:gd name="connsiteX5" fmla="*/ 444500 w 863600"/>
                <a:gd name="connsiteY5" fmla="*/ 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" h="1562100">
                  <a:moveTo>
                    <a:pt x="444500" y="0"/>
                  </a:moveTo>
                  <a:lnTo>
                    <a:pt x="0" y="1473200"/>
                  </a:lnTo>
                  <a:lnTo>
                    <a:pt x="825500" y="1562100"/>
                  </a:lnTo>
                  <a:lnTo>
                    <a:pt x="863600" y="1282700"/>
                  </a:lnTo>
                  <a:lnTo>
                    <a:pt x="431800" y="50800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596018" y="1033527"/>
              <a:ext cx="4709782" cy="4674204"/>
              <a:chOff x="3596018" y="1033527"/>
              <a:chExt cx="4709782" cy="4674204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 rot="19800000">
                <a:off x="6600195" y="1239377"/>
                <a:ext cx="251703" cy="3781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700000">
                <a:off x="5924216" y="1739843"/>
                <a:ext cx="251703" cy="38310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700000">
                <a:off x="4876714" y="978210"/>
                <a:ext cx="251703" cy="2813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8900000">
                <a:off x="7061961" y="1033527"/>
                <a:ext cx="251703" cy="27482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800000">
                <a:off x="5313629" y="1239376"/>
                <a:ext cx="251703" cy="37815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900000">
                <a:off x="6009643" y="1697081"/>
                <a:ext cx="251703" cy="38023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Donut 2"/>
              <p:cNvSpPr/>
              <p:nvPr/>
            </p:nvSpPr>
            <p:spPr>
              <a:xfrm>
                <a:off x="3886200" y="1288132"/>
                <a:ext cx="4419600" cy="4419599"/>
              </a:xfrm>
              <a:prstGeom prst="donut">
                <a:avLst>
                  <a:gd name="adj" fmla="val 5634"/>
                </a:avLst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42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 rot="1800000">
            <a:off x="-2068952" y="1751724"/>
            <a:ext cx="251703" cy="4109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3666117" y="-2935352"/>
            <a:ext cx="4415116" cy="2732689"/>
            <a:chOff x="3616686" y="1902927"/>
            <a:chExt cx="4415116" cy="2732689"/>
          </a:xfrm>
        </p:grpSpPr>
        <p:sp>
          <p:nvSpPr>
            <p:cNvPr id="13" name="Rectangle 12"/>
            <p:cNvSpPr/>
            <p:nvPr/>
          </p:nvSpPr>
          <p:spPr>
            <a:xfrm rot="2700000">
              <a:off x="4520575" y="1902926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 rot="18900000">
              <a:off x="7106891" y="1902927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 rot="18900000">
              <a:off x="5790189" y="2991469"/>
              <a:ext cx="972000" cy="970131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Freeform 18"/>
          <p:cNvSpPr/>
          <p:nvPr/>
        </p:nvSpPr>
        <p:spPr>
          <a:xfrm>
            <a:off x="9910964" y="-3082304"/>
            <a:ext cx="4066391" cy="2893807"/>
          </a:xfrm>
          <a:custGeom>
            <a:avLst/>
            <a:gdLst>
              <a:gd name="connsiteX0" fmla="*/ 0 w 4066391"/>
              <a:gd name="connsiteY0" fmla="*/ 1420009 h 2893807"/>
              <a:gd name="connsiteX1" fmla="*/ 1441525 w 4066391"/>
              <a:gd name="connsiteY1" fmla="*/ 32273 h 2893807"/>
              <a:gd name="connsiteX2" fmla="*/ 1570616 w 4066391"/>
              <a:gd name="connsiteY2" fmla="*/ 129091 h 2893807"/>
              <a:gd name="connsiteX3" fmla="*/ 1688951 w 4066391"/>
              <a:gd name="connsiteY3" fmla="*/ 613185 h 2893807"/>
              <a:gd name="connsiteX4" fmla="*/ 1947134 w 4066391"/>
              <a:gd name="connsiteY4" fmla="*/ 247425 h 2893807"/>
              <a:gd name="connsiteX5" fmla="*/ 2076226 w 4066391"/>
              <a:gd name="connsiteY5" fmla="*/ 236668 h 2893807"/>
              <a:gd name="connsiteX6" fmla="*/ 2323652 w 4066391"/>
              <a:gd name="connsiteY6" fmla="*/ 613185 h 2893807"/>
              <a:gd name="connsiteX7" fmla="*/ 2517289 w 4066391"/>
              <a:gd name="connsiteY7" fmla="*/ 0 h 2893807"/>
              <a:gd name="connsiteX8" fmla="*/ 2624866 w 4066391"/>
              <a:gd name="connsiteY8" fmla="*/ 53788 h 2893807"/>
              <a:gd name="connsiteX9" fmla="*/ 4066391 w 4066391"/>
              <a:gd name="connsiteY9" fmla="*/ 1452282 h 2893807"/>
              <a:gd name="connsiteX10" fmla="*/ 4055633 w 4066391"/>
              <a:gd name="connsiteY10" fmla="*/ 2119256 h 2893807"/>
              <a:gd name="connsiteX11" fmla="*/ 3689873 w 4066391"/>
              <a:gd name="connsiteY11" fmla="*/ 2872291 h 2893807"/>
              <a:gd name="connsiteX12" fmla="*/ 3560781 w 4066391"/>
              <a:gd name="connsiteY12" fmla="*/ 2840018 h 2893807"/>
              <a:gd name="connsiteX13" fmla="*/ 2388198 w 4066391"/>
              <a:gd name="connsiteY13" fmla="*/ 796065 h 2893807"/>
              <a:gd name="connsiteX14" fmla="*/ 2054711 w 4066391"/>
              <a:gd name="connsiteY14" fmla="*/ 1731981 h 2893807"/>
              <a:gd name="connsiteX15" fmla="*/ 1957892 w 4066391"/>
              <a:gd name="connsiteY15" fmla="*/ 1667435 h 2893807"/>
              <a:gd name="connsiteX16" fmla="*/ 1721223 w 4066391"/>
              <a:gd name="connsiteY16" fmla="*/ 796065 h 2893807"/>
              <a:gd name="connsiteX17" fmla="*/ 451821 w 4066391"/>
              <a:gd name="connsiteY17" fmla="*/ 2893807 h 2893807"/>
              <a:gd name="connsiteX18" fmla="*/ 32273 w 4066391"/>
              <a:gd name="connsiteY18" fmla="*/ 2366682 h 2893807"/>
              <a:gd name="connsiteX19" fmla="*/ 0 w 4066391"/>
              <a:gd name="connsiteY19" fmla="*/ 1420009 h 289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6391" h="2893807">
                <a:moveTo>
                  <a:pt x="0" y="1420009"/>
                </a:moveTo>
                <a:lnTo>
                  <a:pt x="1441525" y="32273"/>
                </a:lnTo>
                <a:lnTo>
                  <a:pt x="1570616" y="129091"/>
                </a:lnTo>
                <a:lnTo>
                  <a:pt x="1688951" y="613185"/>
                </a:lnTo>
                <a:lnTo>
                  <a:pt x="1947134" y="247425"/>
                </a:lnTo>
                <a:lnTo>
                  <a:pt x="2076226" y="236668"/>
                </a:lnTo>
                <a:lnTo>
                  <a:pt x="2323652" y="613185"/>
                </a:lnTo>
                <a:lnTo>
                  <a:pt x="2517289" y="0"/>
                </a:lnTo>
                <a:lnTo>
                  <a:pt x="2624866" y="53788"/>
                </a:lnTo>
                <a:lnTo>
                  <a:pt x="4066391" y="1452282"/>
                </a:lnTo>
                <a:lnTo>
                  <a:pt x="4055633" y="2119256"/>
                </a:lnTo>
                <a:lnTo>
                  <a:pt x="3689873" y="2872291"/>
                </a:lnTo>
                <a:lnTo>
                  <a:pt x="3560781" y="2840018"/>
                </a:lnTo>
                <a:lnTo>
                  <a:pt x="2388198" y="796065"/>
                </a:lnTo>
                <a:lnTo>
                  <a:pt x="2054711" y="1731981"/>
                </a:lnTo>
                <a:lnTo>
                  <a:pt x="1957892" y="1667435"/>
                </a:lnTo>
                <a:lnTo>
                  <a:pt x="1721223" y="796065"/>
                </a:lnTo>
                <a:lnTo>
                  <a:pt x="451821" y="2893807"/>
                </a:lnTo>
                <a:lnTo>
                  <a:pt x="32273" y="2366682"/>
                </a:lnTo>
                <a:lnTo>
                  <a:pt x="0" y="14200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10495164" y="-1220994"/>
            <a:ext cx="408791" cy="570156"/>
          </a:xfrm>
          <a:custGeom>
            <a:avLst/>
            <a:gdLst>
              <a:gd name="connsiteX0" fmla="*/ 118334 w 408791"/>
              <a:gd name="connsiteY0" fmla="*/ 53789 h 570156"/>
              <a:gd name="connsiteX1" fmla="*/ 0 w 408791"/>
              <a:gd name="connsiteY1" fmla="*/ 204396 h 570156"/>
              <a:gd name="connsiteX2" fmla="*/ 161365 w 408791"/>
              <a:gd name="connsiteY2" fmla="*/ 570156 h 570156"/>
              <a:gd name="connsiteX3" fmla="*/ 398033 w 408791"/>
              <a:gd name="connsiteY3" fmla="*/ 376518 h 570156"/>
              <a:gd name="connsiteX4" fmla="*/ 408791 w 408791"/>
              <a:gd name="connsiteY4" fmla="*/ 129092 h 570156"/>
              <a:gd name="connsiteX5" fmla="*/ 172123 w 408791"/>
              <a:gd name="connsiteY5" fmla="*/ 0 h 570156"/>
              <a:gd name="connsiteX6" fmla="*/ 118334 w 408791"/>
              <a:gd name="connsiteY6" fmla="*/ 53789 h 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791" h="570156">
                <a:moveTo>
                  <a:pt x="118334" y="53789"/>
                </a:moveTo>
                <a:lnTo>
                  <a:pt x="0" y="204396"/>
                </a:lnTo>
                <a:lnTo>
                  <a:pt x="161365" y="570156"/>
                </a:lnTo>
                <a:lnTo>
                  <a:pt x="398033" y="376518"/>
                </a:lnTo>
                <a:lnTo>
                  <a:pt x="408791" y="129092"/>
                </a:lnTo>
                <a:lnTo>
                  <a:pt x="172123" y="0"/>
                </a:lnTo>
                <a:lnTo>
                  <a:pt x="118334" y="537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reeform 22"/>
          <p:cNvSpPr/>
          <p:nvPr/>
        </p:nvSpPr>
        <p:spPr>
          <a:xfrm>
            <a:off x="10699559" y="-2022483"/>
            <a:ext cx="863600" cy="1562100"/>
          </a:xfrm>
          <a:custGeom>
            <a:avLst/>
            <a:gdLst>
              <a:gd name="connsiteX0" fmla="*/ 444500 w 863600"/>
              <a:gd name="connsiteY0" fmla="*/ 0 h 1562100"/>
              <a:gd name="connsiteX1" fmla="*/ 0 w 863600"/>
              <a:gd name="connsiteY1" fmla="*/ 1473200 h 1562100"/>
              <a:gd name="connsiteX2" fmla="*/ 825500 w 863600"/>
              <a:gd name="connsiteY2" fmla="*/ 1562100 h 1562100"/>
              <a:gd name="connsiteX3" fmla="*/ 863600 w 863600"/>
              <a:gd name="connsiteY3" fmla="*/ 1282700 h 1562100"/>
              <a:gd name="connsiteX4" fmla="*/ 431800 w 863600"/>
              <a:gd name="connsiteY4" fmla="*/ 50800 h 1562100"/>
              <a:gd name="connsiteX5" fmla="*/ 444500 w 863600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562100">
                <a:moveTo>
                  <a:pt x="444500" y="0"/>
                </a:moveTo>
                <a:lnTo>
                  <a:pt x="0" y="1473200"/>
                </a:lnTo>
                <a:lnTo>
                  <a:pt x="825500" y="1562100"/>
                </a:lnTo>
                <a:lnTo>
                  <a:pt x="863600" y="1282700"/>
                </a:lnTo>
                <a:lnTo>
                  <a:pt x="431800" y="50800"/>
                </a:lnTo>
                <a:lnTo>
                  <a:pt x="4445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 rot="19800000">
            <a:off x="-1658309" y="-1399705"/>
            <a:ext cx="251703" cy="37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rot="20700000">
            <a:off x="-1135741" y="-1905504"/>
            <a:ext cx="251703" cy="3831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1555627" y="3050230"/>
            <a:ext cx="251703" cy="281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12878964" y="-1174730"/>
            <a:ext cx="251703" cy="2748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 rot="1800000">
            <a:off x="-2279415" y="1482422"/>
            <a:ext cx="251703" cy="37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 rot="900000">
            <a:off x="-2307359" y="306443"/>
            <a:ext cx="251703" cy="380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Triangle 24"/>
          <p:cNvSpPr/>
          <p:nvPr/>
        </p:nvSpPr>
        <p:spPr>
          <a:xfrm rot="8100000">
            <a:off x="5337783" y="5303352"/>
            <a:ext cx="1516435" cy="151643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3701301" y="-287490"/>
            <a:ext cx="4789399" cy="1516435"/>
            <a:chOff x="3739304" y="1407402"/>
            <a:chExt cx="4789399" cy="1516435"/>
          </a:xfrm>
        </p:grpSpPr>
        <p:sp>
          <p:nvSpPr>
            <p:cNvPr id="26" name="Right Triangle 25"/>
            <p:cNvSpPr/>
            <p:nvPr/>
          </p:nvSpPr>
          <p:spPr>
            <a:xfrm rot="5400000">
              <a:off x="3739304" y="1407402"/>
              <a:ext cx="1516435" cy="151643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Triangle 26"/>
            <p:cNvSpPr/>
            <p:nvPr/>
          </p:nvSpPr>
          <p:spPr>
            <a:xfrm rot="10800000">
              <a:off x="7012268" y="1407402"/>
              <a:ext cx="1516435" cy="151643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Right Triangle 27"/>
          <p:cNvSpPr/>
          <p:nvPr/>
        </p:nvSpPr>
        <p:spPr>
          <a:xfrm rot="13500000">
            <a:off x="837063" y="1449419"/>
            <a:ext cx="1516435" cy="151643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Donut 2"/>
          <p:cNvSpPr/>
          <p:nvPr/>
        </p:nvSpPr>
        <p:spPr>
          <a:xfrm>
            <a:off x="2781298" y="112858"/>
            <a:ext cx="6629404" cy="6629402"/>
          </a:xfrm>
          <a:prstGeom prst="donut">
            <a:avLst>
              <a:gd name="adj" fmla="val 5249"/>
            </a:avLst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3206362" y="537922"/>
            <a:ext cx="5779276" cy="5779274"/>
          </a:xfrm>
          <a:prstGeom prst="donut">
            <a:avLst>
              <a:gd name="adj" fmla="val 9863"/>
            </a:avLst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5400000">
            <a:off x="4259896" y="1531895"/>
            <a:ext cx="3672209" cy="3672209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4266163" y="3687667"/>
            <a:ext cx="1516435" cy="1516435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ight Triangle 21"/>
          <p:cNvSpPr/>
          <p:nvPr/>
        </p:nvSpPr>
        <p:spPr>
          <a:xfrm flipH="1">
            <a:off x="6421937" y="3693354"/>
            <a:ext cx="1516435" cy="1516435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 rot="1800000">
            <a:off x="-2068952" y="1751724"/>
            <a:ext cx="251703" cy="4109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3666117" y="-2935352"/>
            <a:ext cx="4415116" cy="2732689"/>
            <a:chOff x="3616686" y="1902927"/>
            <a:chExt cx="4415116" cy="2732689"/>
          </a:xfrm>
        </p:grpSpPr>
        <p:sp>
          <p:nvSpPr>
            <p:cNvPr id="13" name="Rectangle 12"/>
            <p:cNvSpPr/>
            <p:nvPr/>
          </p:nvSpPr>
          <p:spPr>
            <a:xfrm rot="2700000">
              <a:off x="4520575" y="1902926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 rot="18900000">
              <a:off x="7106891" y="1902927"/>
              <a:ext cx="924911" cy="2732689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 rot="18900000">
              <a:off x="5790189" y="2991469"/>
              <a:ext cx="972000" cy="970131"/>
            </a:xfrm>
            <a:prstGeom prst="rect">
              <a:avLst/>
            </a:prstGeom>
            <a:solidFill>
              <a:srgbClr val="F6D07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" name="Freeform 18"/>
          <p:cNvSpPr/>
          <p:nvPr/>
        </p:nvSpPr>
        <p:spPr>
          <a:xfrm>
            <a:off x="9910964" y="-3082304"/>
            <a:ext cx="4066391" cy="2893807"/>
          </a:xfrm>
          <a:custGeom>
            <a:avLst/>
            <a:gdLst>
              <a:gd name="connsiteX0" fmla="*/ 0 w 4066391"/>
              <a:gd name="connsiteY0" fmla="*/ 1420009 h 2893807"/>
              <a:gd name="connsiteX1" fmla="*/ 1441525 w 4066391"/>
              <a:gd name="connsiteY1" fmla="*/ 32273 h 2893807"/>
              <a:gd name="connsiteX2" fmla="*/ 1570616 w 4066391"/>
              <a:gd name="connsiteY2" fmla="*/ 129091 h 2893807"/>
              <a:gd name="connsiteX3" fmla="*/ 1688951 w 4066391"/>
              <a:gd name="connsiteY3" fmla="*/ 613185 h 2893807"/>
              <a:gd name="connsiteX4" fmla="*/ 1947134 w 4066391"/>
              <a:gd name="connsiteY4" fmla="*/ 247425 h 2893807"/>
              <a:gd name="connsiteX5" fmla="*/ 2076226 w 4066391"/>
              <a:gd name="connsiteY5" fmla="*/ 236668 h 2893807"/>
              <a:gd name="connsiteX6" fmla="*/ 2323652 w 4066391"/>
              <a:gd name="connsiteY6" fmla="*/ 613185 h 2893807"/>
              <a:gd name="connsiteX7" fmla="*/ 2517289 w 4066391"/>
              <a:gd name="connsiteY7" fmla="*/ 0 h 2893807"/>
              <a:gd name="connsiteX8" fmla="*/ 2624866 w 4066391"/>
              <a:gd name="connsiteY8" fmla="*/ 53788 h 2893807"/>
              <a:gd name="connsiteX9" fmla="*/ 4066391 w 4066391"/>
              <a:gd name="connsiteY9" fmla="*/ 1452282 h 2893807"/>
              <a:gd name="connsiteX10" fmla="*/ 4055633 w 4066391"/>
              <a:gd name="connsiteY10" fmla="*/ 2119256 h 2893807"/>
              <a:gd name="connsiteX11" fmla="*/ 3689873 w 4066391"/>
              <a:gd name="connsiteY11" fmla="*/ 2872291 h 2893807"/>
              <a:gd name="connsiteX12" fmla="*/ 3560781 w 4066391"/>
              <a:gd name="connsiteY12" fmla="*/ 2840018 h 2893807"/>
              <a:gd name="connsiteX13" fmla="*/ 2388198 w 4066391"/>
              <a:gd name="connsiteY13" fmla="*/ 796065 h 2893807"/>
              <a:gd name="connsiteX14" fmla="*/ 2054711 w 4066391"/>
              <a:gd name="connsiteY14" fmla="*/ 1731981 h 2893807"/>
              <a:gd name="connsiteX15" fmla="*/ 1957892 w 4066391"/>
              <a:gd name="connsiteY15" fmla="*/ 1667435 h 2893807"/>
              <a:gd name="connsiteX16" fmla="*/ 1721223 w 4066391"/>
              <a:gd name="connsiteY16" fmla="*/ 796065 h 2893807"/>
              <a:gd name="connsiteX17" fmla="*/ 451821 w 4066391"/>
              <a:gd name="connsiteY17" fmla="*/ 2893807 h 2893807"/>
              <a:gd name="connsiteX18" fmla="*/ 32273 w 4066391"/>
              <a:gd name="connsiteY18" fmla="*/ 2366682 h 2893807"/>
              <a:gd name="connsiteX19" fmla="*/ 0 w 4066391"/>
              <a:gd name="connsiteY19" fmla="*/ 1420009 h 289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6391" h="2893807">
                <a:moveTo>
                  <a:pt x="0" y="1420009"/>
                </a:moveTo>
                <a:lnTo>
                  <a:pt x="1441525" y="32273"/>
                </a:lnTo>
                <a:lnTo>
                  <a:pt x="1570616" y="129091"/>
                </a:lnTo>
                <a:lnTo>
                  <a:pt x="1688951" y="613185"/>
                </a:lnTo>
                <a:lnTo>
                  <a:pt x="1947134" y="247425"/>
                </a:lnTo>
                <a:lnTo>
                  <a:pt x="2076226" y="236668"/>
                </a:lnTo>
                <a:lnTo>
                  <a:pt x="2323652" y="613185"/>
                </a:lnTo>
                <a:lnTo>
                  <a:pt x="2517289" y="0"/>
                </a:lnTo>
                <a:lnTo>
                  <a:pt x="2624866" y="53788"/>
                </a:lnTo>
                <a:lnTo>
                  <a:pt x="4066391" y="1452282"/>
                </a:lnTo>
                <a:lnTo>
                  <a:pt x="4055633" y="2119256"/>
                </a:lnTo>
                <a:lnTo>
                  <a:pt x="3689873" y="2872291"/>
                </a:lnTo>
                <a:lnTo>
                  <a:pt x="3560781" y="2840018"/>
                </a:lnTo>
                <a:lnTo>
                  <a:pt x="2388198" y="796065"/>
                </a:lnTo>
                <a:lnTo>
                  <a:pt x="2054711" y="1731981"/>
                </a:lnTo>
                <a:lnTo>
                  <a:pt x="1957892" y="1667435"/>
                </a:lnTo>
                <a:lnTo>
                  <a:pt x="1721223" y="796065"/>
                </a:lnTo>
                <a:lnTo>
                  <a:pt x="451821" y="2893807"/>
                </a:lnTo>
                <a:lnTo>
                  <a:pt x="32273" y="2366682"/>
                </a:lnTo>
                <a:lnTo>
                  <a:pt x="0" y="14200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Freeform 20"/>
          <p:cNvSpPr/>
          <p:nvPr/>
        </p:nvSpPr>
        <p:spPr>
          <a:xfrm>
            <a:off x="10495164" y="-1220994"/>
            <a:ext cx="408791" cy="570156"/>
          </a:xfrm>
          <a:custGeom>
            <a:avLst/>
            <a:gdLst>
              <a:gd name="connsiteX0" fmla="*/ 118334 w 408791"/>
              <a:gd name="connsiteY0" fmla="*/ 53789 h 570156"/>
              <a:gd name="connsiteX1" fmla="*/ 0 w 408791"/>
              <a:gd name="connsiteY1" fmla="*/ 204396 h 570156"/>
              <a:gd name="connsiteX2" fmla="*/ 161365 w 408791"/>
              <a:gd name="connsiteY2" fmla="*/ 570156 h 570156"/>
              <a:gd name="connsiteX3" fmla="*/ 398033 w 408791"/>
              <a:gd name="connsiteY3" fmla="*/ 376518 h 570156"/>
              <a:gd name="connsiteX4" fmla="*/ 408791 w 408791"/>
              <a:gd name="connsiteY4" fmla="*/ 129092 h 570156"/>
              <a:gd name="connsiteX5" fmla="*/ 172123 w 408791"/>
              <a:gd name="connsiteY5" fmla="*/ 0 h 570156"/>
              <a:gd name="connsiteX6" fmla="*/ 118334 w 408791"/>
              <a:gd name="connsiteY6" fmla="*/ 53789 h 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791" h="570156">
                <a:moveTo>
                  <a:pt x="118334" y="53789"/>
                </a:moveTo>
                <a:lnTo>
                  <a:pt x="0" y="204396"/>
                </a:lnTo>
                <a:lnTo>
                  <a:pt x="161365" y="570156"/>
                </a:lnTo>
                <a:lnTo>
                  <a:pt x="398033" y="376518"/>
                </a:lnTo>
                <a:lnTo>
                  <a:pt x="408791" y="129092"/>
                </a:lnTo>
                <a:lnTo>
                  <a:pt x="172123" y="0"/>
                </a:lnTo>
                <a:lnTo>
                  <a:pt x="118334" y="537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reeform 22"/>
          <p:cNvSpPr/>
          <p:nvPr/>
        </p:nvSpPr>
        <p:spPr>
          <a:xfrm>
            <a:off x="10699559" y="-2022483"/>
            <a:ext cx="863600" cy="1562100"/>
          </a:xfrm>
          <a:custGeom>
            <a:avLst/>
            <a:gdLst>
              <a:gd name="connsiteX0" fmla="*/ 444500 w 863600"/>
              <a:gd name="connsiteY0" fmla="*/ 0 h 1562100"/>
              <a:gd name="connsiteX1" fmla="*/ 0 w 863600"/>
              <a:gd name="connsiteY1" fmla="*/ 1473200 h 1562100"/>
              <a:gd name="connsiteX2" fmla="*/ 825500 w 863600"/>
              <a:gd name="connsiteY2" fmla="*/ 1562100 h 1562100"/>
              <a:gd name="connsiteX3" fmla="*/ 863600 w 863600"/>
              <a:gd name="connsiteY3" fmla="*/ 1282700 h 1562100"/>
              <a:gd name="connsiteX4" fmla="*/ 431800 w 863600"/>
              <a:gd name="connsiteY4" fmla="*/ 50800 h 1562100"/>
              <a:gd name="connsiteX5" fmla="*/ 444500 w 863600"/>
              <a:gd name="connsiteY5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562100">
                <a:moveTo>
                  <a:pt x="444500" y="0"/>
                </a:moveTo>
                <a:lnTo>
                  <a:pt x="0" y="1473200"/>
                </a:lnTo>
                <a:lnTo>
                  <a:pt x="825500" y="1562100"/>
                </a:lnTo>
                <a:lnTo>
                  <a:pt x="863600" y="1282700"/>
                </a:lnTo>
                <a:lnTo>
                  <a:pt x="431800" y="50800"/>
                </a:lnTo>
                <a:lnTo>
                  <a:pt x="4445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 rot="19800000">
            <a:off x="-1658309" y="-1399705"/>
            <a:ext cx="251703" cy="37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rot="20700000">
            <a:off x="-1135741" y="-1905504"/>
            <a:ext cx="251703" cy="3831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 rot="2700000">
            <a:off x="-1555627" y="3050230"/>
            <a:ext cx="251703" cy="281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 rot="18900000">
            <a:off x="12878964" y="-1174730"/>
            <a:ext cx="251703" cy="2748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 rot="1800000">
            <a:off x="-2279415" y="1482422"/>
            <a:ext cx="251703" cy="37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 rot="900000">
            <a:off x="-2307359" y="306443"/>
            <a:ext cx="251703" cy="3802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Triangle 24"/>
          <p:cNvSpPr/>
          <p:nvPr/>
        </p:nvSpPr>
        <p:spPr>
          <a:xfrm rot="8100000">
            <a:off x="5337783" y="5303352"/>
            <a:ext cx="1516435" cy="151643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/>
          <p:cNvGrpSpPr/>
          <p:nvPr/>
        </p:nvGrpSpPr>
        <p:grpSpPr>
          <a:xfrm>
            <a:off x="3701301" y="-287490"/>
            <a:ext cx="4789399" cy="1516435"/>
            <a:chOff x="3739304" y="1407402"/>
            <a:chExt cx="4789399" cy="1516435"/>
          </a:xfrm>
        </p:grpSpPr>
        <p:sp>
          <p:nvSpPr>
            <p:cNvPr id="26" name="Right Triangle 25"/>
            <p:cNvSpPr/>
            <p:nvPr/>
          </p:nvSpPr>
          <p:spPr>
            <a:xfrm rot="5400000">
              <a:off x="3739304" y="1407402"/>
              <a:ext cx="1516435" cy="151643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Triangle 26"/>
            <p:cNvSpPr/>
            <p:nvPr/>
          </p:nvSpPr>
          <p:spPr>
            <a:xfrm rot="10800000">
              <a:off x="7012268" y="1407402"/>
              <a:ext cx="1516435" cy="1516435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Right Triangle 27"/>
          <p:cNvSpPr/>
          <p:nvPr/>
        </p:nvSpPr>
        <p:spPr>
          <a:xfrm rot="13500000">
            <a:off x="837063" y="1449419"/>
            <a:ext cx="1516435" cy="151643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Chevron 3"/>
          <p:cNvSpPr/>
          <p:nvPr/>
        </p:nvSpPr>
        <p:spPr>
          <a:xfrm rot="5400000">
            <a:off x="4259896" y="1531895"/>
            <a:ext cx="3672209" cy="3672209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Right Triangle 9"/>
          <p:cNvSpPr/>
          <p:nvPr/>
        </p:nvSpPr>
        <p:spPr>
          <a:xfrm>
            <a:off x="4266163" y="3687667"/>
            <a:ext cx="1516435" cy="1516435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ight Triangle 21"/>
          <p:cNvSpPr/>
          <p:nvPr/>
        </p:nvSpPr>
        <p:spPr>
          <a:xfrm flipH="1">
            <a:off x="6421937" y="3693354"/>
            <a:ext cx="1516435" cy="1516435"/>
          </a:xfrm>
          <a:prstGeom prst="rt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9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MINDEF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BHALLA</dc:creator>
  <cp:lastModifiedBy>Manas Bhalla</cp:lastModifiedBy>
  <cp:revision>24</cp:revision>
  <dcterms:created xsi:type="dcterms:W3CDTF">2018-02-07T07:44:54Z</dcterms:created>
  <dcterms:modified xsi:type="dcterms:W3CDTF">2018-04-10T14:18:31Z</dcterms:modified>
</cp:coreProperties>
</file>