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7174-910A-34AF-CB51-AFF4848D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E36AC-5B80-F0A2-31AB-67E322E7A0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C7281-0350-B969-E987-4BEAA162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12C28-BDFD-CBD7-5923-245D85E0B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0F7C4A-B21F-7BD0-1054-A0795481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96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9634A-3211-2369-9670-666033E3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EB196-881D-1537-C865-44C391597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3AD11-0242-9CAC-13DD-AC86485B9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86C3-ADEA-A5FC-FA13-B5278D90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60EE6-1FFF-32D4-55F7-11B5F825C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137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23BBC1-0CDE-5414-23D7-E425ACA311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35A07-E6C4-685E-FB7E-1E9E7C616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1F8D4-C09F-4E41-D9AD-40EFCF11C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7C396-1C0F-BEE8-F4AE-8477082E0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2A123-18AC-9124-666F-035034D20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036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059B4-B3AC-85B5-164C-7CDE568C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C2195-5B07-3801-A647-42760E08A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19D89-5EA3-1EA2-4BA4-AD7B8DC3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C55B-9CD7-0D91-3D77-8E35718E2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BC19E-DF3E-BE90-5F3F-D0B9CF88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96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C9A5-2AA4-9FF4-476B-07334FCC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55F88-46B8-F02F-3688-29D330B2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66D0A-F057-F40D-D207-BD420664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B6655-66EC-5CD9-6CB9-A4FB35CC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5E6C0-DF9F-D457-8CCC-418073311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5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F63FD-25D1-14B4-36B6-CC231E14A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32CE-D1C2-B238-A481-B41460475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6E1C8-2484-A178-D4C1-6E646DC9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56C3-4094-BF68-1154-05EDCBF33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A03A-B5A2-0049-FBC1-EE2E6CE2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5107E-0C20-6A6B-80F3-27F37334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2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BE724-840A-9BD3-F7AE-BF701A7E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94474-4D49-075D-D76D-B4CAEC417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62373-2F62-F0FE-C41E-8C7CE9DD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98E79-6CE1-ADFC-032A-3813701B1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98C24-2C00-828B-A4AC-F54A39BBB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0C4B9-D5CF-5E0B-5AEE-2CC8C45EF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4CEC7C-5AC1-3AF2-484C-12841AAD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058ED-9D51-1923-D0FC-0C01B97E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583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76AA3-8EFD-765F-E908-A783B7A27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B04D84-7041-583E-BE0B-7AAE54113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DFFB17-9AAD-8D39-50D2-00858AB5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2DE60-305C-37B9-C74C-E8EC40D9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40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593BB-D3A9-8979-8786-1A94DFDF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557C5-ED04-139E-C45A-2AF3A3E3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456693-5329-52A0-F5F4-67CF8FDF9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017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FA056-B362-6A8C-560C-7CA0D396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8A4DA-B280-BA47-B25D-1610EF409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3F35A7-071E-125A-D00E-6335E85D8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0E34-526B-6161-2078-6F436D76D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73631-4D68-4DEE-416E-366353F0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A3988-1F51-4189-C2AE-0B3340C87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671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A4A8-BF01-3849-33B4-10118BB1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CE922A-91E6-8077-334C-8464EE522B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F60AD-F848-4209-953B-58965E031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3C6BF-F2BF-9ECC-5FF3-CF5A0AC4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48E23-3E33-D813-1DCF-60FE7901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27CC-D8B8-E416-C066-CF771AD9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30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BFBF2-FBA6-3516-FB92-9175069C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EBA7-03AB-BBDB-5171-093522F86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20623-FF19-7C16-F1B9-A2128CA0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2D216-8339-4CD9-83BA-C4515C4E413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A1057-C595-1B9E-4114-0CD28A46A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6C2E1-DD2F-18DF-FB1B-378E3F08F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6A885-9240-47E0-B68D-85E827B0A4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8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2B59F-6E40-9333-6DD4-287B8546B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9453F-A1CB-1A7C-FC43-245E96E02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2F5FE-8C62-604E-E9DF-D77C5F315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163" y="-56322"/>
            <a:ext cx="12606036" cy="697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8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9DE4F-CEEA-48F2-32E2-53EC63B2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B6A6AD-603F-7459-15FD-F4D35E9124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9635" y="-14542"/>
            <a:ext cx="12311270" cy="702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985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07C9-07C0-20BA-7DAE-FF4B9566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2A46B-3D27-C5E8-56EC-25C94986A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53009" y="-55977"/>
            <a:ext cx="12298017" cy="696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6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Manas Bhutani</dc:creator>
  <cp:lastModifiedBy>Manas Bhutani</cp:lastModifiedBy>
  <cp:revision>2</cp:revision>
  <dcterms:created xsi:type="dcterms:W3CDTF">2025-10-30T16:02:02Z</dcterms:created>
  <dcterms:modified xsi:type="dcterms:W3CDTF">2025-10-30T16:02:35Z</dcterms:modified>
</cp:coreProperties>
</file>