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8" r:id="rId3"/>
    <p:sldId id="260" r:id="rId4"/>
    <p:sldId id="310" r:id="rId5"/>
    <p:sldId id="257" r:id="rId6"/>
    <p:sldId id="311" r:id="rId7"/>
    <p:sldId id="312" r:id="rId8"/>
    <p:sldId id="313" r:id="rId9"/>
    <p:sldId id="259" r:id="rId10"/>
    <p:sldId id="299" r:id="rId11"/>
    <p:sldId id="261" r:id="rId12"/>
    <p:sldId id="262" r:id="rId13"/>
    <p:sldId id="280" r:id="rId14"/>
    <p:sldId id="264" r:id="rId15"/>
    <p:sldId id="265" r:id="rId16"/>
    <p:sldId id="266" r:id="rId17"/>
    <p:sldId id="282" r:id="rId18"/>
    <p:sldId id="309" r:id="rId19"/>
    <p:sldId id="308" r:id="rId20"/>
    <p:sldId id="288" r:id="rId21"/>
    <p:sldId id="300" r:id="rId22"/>
    <p:sldId id="301" r:id="rId23"/>
    <p:sldId id="268" r:id="rId24"/>
    <p:sldId id="273" r:id="rId25"/>
    <p:sldId id="274" r:id="rId26"/>
    <p:sldId id="275" r:id="rId27"/>
    <p:sldId id="284" r:id="rId28"/>
    <p:sldId id="276" r:id="rId29"/>
    <p:sldId id="277" r:id="rId30"/>
    <p:sldId id="279" r:id="rId31"/>
    <p:sldId id="286" r:id="rId32"/>
    <p:sldId id="304" r:id="rId33"/>
    <p:sldId id="302" r:id="rId34"/>
    <p:sldId id="303" r:id="rId35"/>
    <p:sldId id="307" r:id="rId3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980A9-2001-C8C0-6A47-B074510BF0BC}" v="205" dt="2022-12-04T07:34:01.353"/>
    <p1510:client id="{3CEC8B9D-C04E-DA0F-5C51-6742C18FCA23}" v="75" dt="2022-12-05T18:48:42.062"/>
    <p1510:client id="{3E509589-A34D-77C7-4F32-5F44F8C57952}" v="348" dt="2022-12-06T17:23:36.533"/>
    <p1510:client id="{580BE527-A068-DF69-E33D-69FE30503B39}" v="132" dt="2022-12-06T06:14:26.210"/>
    <p1510:client id="{8F823CA8-2DDB-367A-3F6A-0B3C3277D68E}" v="44" dt="2022-12-05T16:56:26.003"/>
    <p1510:client id="{A7114D75-2B46-5DD8-581D-DCF9857A7B09}" v="343" dt="2022-12-06T18:00:15.871"/>
    <p1510:client id="{B2E149BA-1B74-7DE8-3DB2-4F5272615FD2}" v="403" dt="2022-12-06T18:27:53.236"/>
    <p1510:client id="{B39B361B-7825-8615-6378-F00B6011ADFA}" v="1" dt="2022-12-06T18:28:55.038"/>
    <p1510:client id="{C5DF6828-FF57-5AF4-991D-18F609BA0D49}" v="14" dt="2022-12-06T13:23:49.824"/>
    <p1510:client id="{C6D59D76-EA2C-4104-B1B5-2EA11673B21F}" v="503" dt="2022-12-06T17:51:59.923"/>
    <p1510:client id="{C8CA8498-7111-3D65-1CC4-12A27E02C49D}" v="142" dt="2022-12-04T11:14:27.021"/>
    <p1510:client id="{D7C51F13-9A6C-06C1-6987-65E7125EEF10}" v="77" dt="2022-12-06T18:37:59.200"/>
    <p1510:client id="{DAFE7B3F-5858-F691-B3B9-1BD30F858178}" v="21" dt="2022-12-06T18:29:09.673"/>
    <p1510:client id="{DB73193A-DF9E-5D02-F562-139ACB7C0141}" v="426" dt="2022-12-06T13:19:00.552"/>
    <p1510:client id="{DF733D29-A9FF-FEC1-E13F-5947C883D5D7}" v="241" dt="2022-12-06T14:25:58.912"/>
    <p1510:client id="{E1DED806-DD54-BA52-1C52-D22A42960511}" v="223" dt="2022-12-06T13:45:53.078"/>
    <p1510:client id="{FAD6A35D-FD48-55A9-6CFC-3DB65BF2904D}" v="243" dt="2022-12-04T06:54:28.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106A78-730C-4C40-8CFD-3F7C5F166BD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E60D039-33CA-4232-9BD7-5DF0CC123B6A}">
      <dgm:prSet/>
      <dgm:spPr/>
      <dgm:t>
        <a:bodyPr/>
        <a:lstStyle/>
        <a:p>
          <a:r>
            <a:rPr lang="en-GB">
              <a:latin typeface="Times New Roman"/>
              <a:cs typeface="Times New Roman"/>
            </a:rPr>
            <a:t>DLF Ltd</a:t>
          </a:r>
          <a:endParaRPr lang="en-US">
            <a:latin typeface="Times New Roman"/>
            <a:cs typeface="Times New Roman"/>
          </a:endParaRPr>
        </a:p>
      </dgm:t>
    </dgm:pt>
    <dgm:pt modelId="{974593F1-D305-4081-A291-01E011C93C98}" type="parTrans" cxnId="{F6988822-DE5B-4106-93A5-1FA1A3840CC7}">
      <dgm:prSet/>
      <dgm:spPr/>
      <dgm:t>
        <a:bodyPr/>
        <a:lstStyle/>
        <a:p>
          <a:endParaRPr lang="en-US"/>
        </a:p>
      </dgm:t>
    </dgm:pt>
    <dgm:pt modelId="{13C6C67B-F1E2-4D04-917A-A096305260A9}" type="sibTrans" cxnId="{F6988822-DE5B-4106-93A5-1FA1A3840CC7}">
      <dgm:prSet/>
      <dgm:spPr/>
      <dgm:t>
        <a:bodyPr/>
        <a:lstStyle/>
        <a:p>
          <a:endParaRPr lang="en-US"/>
        </a:p>
      </dgm:t>
    </dgm:pt>
    <dgm:pt modelId="{B5FBDBC6-402B-467E-81D5-57E84CE1360E}">
      <dgm:prSet/>
      <dgm:spPr/>
      <dgm:t>
        <a:bodyPr/>
        <a:lstStyle/>
        <a:p>
          <a:r>
            <a:rPr lang="en-GB">
              <a:latin typeface="Times New Roman"/>
              <a:cs typeface="Times New Roman"/>
            </a:rPr>
            <a:t>Adani Ports &amp; SEZ Ltd</a:t>
          </a:r>
          <a:endParaRPr lang="en-US">
            <a:latin typeface="Times New Roman"/>
            <a:cs typeface="Times New Roman"/>
          </a:endParaRPr>
        </a:p>
      </dgm:t>
    </dgm:pt>
    <dgm:pt modelId="{ABE15463-9C37-4C7B-A344-CCC48B52523C}" type="parTrans" cxnId="{346B08B3-76F6-4F7B-BBFB-756460CB0CA1}">
      <dgm:prSet/>
      <dgm:spPr/>
      <dgm:t>
        <a:bodyPr/>
        <a:lstStyle/>
        <a:p>
          <a:endParaRPr lang="en-US"/>
        </a:p>
      </dgm:t>
    </dgm:pt>
    <dgm:pt modelId="{827EBFE5-4A2D-40CF-A2CB-2EA21F74B1EA}" type="sibTrans" cxnId="{346B08B3-76F6-4F7B-BBFB-756460CB0CA1}">
      <dgm:prSet/>
      <dgm:spPr/>
      <dgm:t>
        <a:bodyPr/>
        <a:lstStyle/>
        <a:p>
          <a:endParaRPr lang="en-US"/>
        </a:p>
      </dgm:t>
    </dgm:pt>
    <dgm:pt modelId="{B1FF45F1-D03A-48D1-86D7-D9A7E59790EC}">
      <dgm:prSet/>
      <dgm:spPr/>
      <dgm:t>
        <a:bodyPr/>
        <a:lstStyle/>
        <a:p>
          <a:r>
            <a:rPr lang="en-GB">
              <a:latin typeface="Times New Roman"/>
              <a:cs typeface="Times New Roman"/>
            </a:rPr>
            <a:t>Asian Paints Ltd</a:t>
          </a:r>
          <a:endParaRPr lang="en-US">
            <a:latin typeface="Times New Roman"/>
            <a:cs typeface="Times New Roman"/>
          </a:endParaRPr>
        </a:p>
      </dgm:t>
    </dgm:pt>
    <dgm:pt modelId="{7A1FBB02-7E82-403C-8DAA-C8CBAD090500}" type="parTrans" cxnId="{1CE313F0-0881-4A70-A11B-248676304FC9}">
      <dgm:prSet/>
      <dgm:spPr/>
      <dgm:t>
        <a:bodyPr/>
        <a:lstStyle/>
        <a:p>
          <a:endParaRPr lang="en-US"/>
        </a:p>
      </dgm:t>
    </dgm:pt>
    <dgm:pt modelId="{D2054385-240D-4E59-A6DE-C24DD38422E8}" type="sibTrans" cxnId="{1CE313F0-0881-4A70-A11B-248676304FC9}">
      <dgm:prSet/>
      <dgm:spPr/>
      <dgm:t>
        <a:bodyPr/>
        <a:lstStyle/>
        <a:p>
          <a:endParaRPr lang="en-US"/>
        </a:p>
      </dgm:t>
    </dgm:pt>
    <dgm:pt modelId="{4BD8518A-C7A6-488A-AC23-DA1A22DB7132}">
      <dgm:prSet/>
      <dgm:spPr/>
      <dgm:t>
        <a:bodyPr/>
        <a:lstStyle/>
        <a:p>
          <a:r>
            <a:rPr lang="en-GB">
              <a:latin typeface="Times New Roman"/>
              <a:cs typeface="Times New Roman"/>
            </a:rPr>
            <a:t>BITCOIN</a:t>
          </a:r>
          <a:endParaRPr lang="en-US" dirty="0">
            <a:latin typeface="Times New Roman"/>
            <a:cs typeface="Times New Roman"/>
          </a:endParaRPr>
        </a:p>
      </dgm:t>
    </dgm:pt>
    <dgm:pt modelId="{86B32247-9C85-4E5D-816E-F558981A86C1}" type="parTrans" cxnId="{8803C355-21A1-45EA-A0FC-C3BB1FC5643D}">
      <dgm:prSet/>
      <dgm:spPr/>
      <dgm:t>
        <a:bodyPr/>
        <a:lstStyle/>
        <a:p>
          <a:endParaRPr lang="en-US"/>
        </a:p>
      </dgm:t>
    </dgm:pt>
    <dgm:pt modelId="{EAEE8AAA-5CC5-483B-9FE9-00429C340D16}" type="sibTrans" cxnId="{8803C355-21A1-45EA-A0FC-C3BB1FC5643D}">
      <dgm:prSet/>
      <dgm:spPr/>
      <dgm:t>
        <a:bodyPr/>
        <a:lstStyle/>
        <a:p>
          <a:endParaRPr lang="en-US"/>
        </a:p>
      </dgm:t>
    </dgm:pt>
    <dgm:pt modelId="{32AB989C-5F4F-4B58-AC5B-E45E6B5A2DCB}">
      <dgm:prSet/>
      <dgm:spPr/>
      <dgm:t>
        <a:bodyPr/>
        <a:lstStyle/>
        <a:p>
          <a:r>
            <a:rPr lang="en-GB">
              <a:latin typeface="Times New Roman"/>
              <a:cs typeface="Times New Roman"/>
            </a:rPr>
            <a:t>Dr Reddy's Laboratories Ltd</a:t>
          </a:r>
          <a:endParaRPr lang="en-US">
            <a:latin typeface="Times New Roman"/>
            <a:cs typeface="Times New Roman"/>
          </a:endParaRPr>
        </a:p>
      </dgm:t>
    </dgm:pt>
    <dgm:pt modelId="{66D97B49-3D86-4F7F-9D4D-B051DF9D5A50}" type="parTrans" cxnId="{27C39C6B-1AC8-48C3-9EDF-00859094B4CA}">
      <dgm:prSet/>
      <dgm:spPr/>
      <dgm:t>
        <a:bodyPr/>
        <a:lstStyle/>
        <a:p>
          <a:endParaRPr lang="en-US"/>
        </a:p>
      </dgm:t>
    </dgm:pt>
    <dgm:pt modelId="{BC2F0D9B-4AF2-479F-81AF-1C0B26269B71}" type="sibTrans" cxnId="{27C39C6B-1AC8-48C3-9EDF-00859094B4CA}">
      <dgm:prSet/>
      <dgm:spPr/>
      <dgm:t>
        <a:bodyPr/>
        <a:lstStyle/>
        <a:p>
          <a:endParaRPr lang="en-US"/>
        </a:p>
      </dgm:t>
    </dgm:pt>
    <dgm:pt modelId="{C50534B6-2E5D-4888-BC66-6DE9BAC2E30A}">
      <dgm:prSet/>
      <dgm:spPr/>
      <dgm:t>
        <a:bodyPr/>
        <a:lstStyle/>
        <a:p>
          <a:r>
            <a:rPr lang="en-GB">
              <a:latin typeface="Times New Roman"/>
              <a:cs typeface="Times New Roman"/>
            </a:rPr>
            <a:t>Gujarat Alkalies &amp; Chemicals Ltd</a:t>
          </a:r>
          <a:endParaRPr lang="en-US">
            <a:latin typeface="Times New Roman"/>
            <a:cs typeface="Times New Roman"/>
          </a:endParaRPr>
        </a:p>
      </dgm:t>
    </dgm:pt>
    <dgm:pt modelId="{44E8512F-5728-4320-AC6C-D4D3F1DAAD55}" type="parTrans" cxnId="{20A3F840-A363-4CB0-B8F9-50BEECF4338F}">
      <dgm:prSet/>
      <dgm:spPr/>
      <dgm:t>
        <a:bodyPr/>
        <a:lstStyle/>
        <a:p>
          <a:endParaRPr lang="en-US"/>
        </a:p>
      </dgm:t>
    </dgm:pt>
    <dgm:pt modelId="{7D4DD401-0DB3-47DE-A8CD-865B210164C9}" type="sibTrans" cxnId="{20A3F840-A363-4CB0-B8F9-50BEECF4338F}">
      <dgm:prSet/>
      <dgm:spPr/>
      <dgm:t>
        <a:bodyPr/>
        <a:lstStyle/>
        <a:p>
          <a:endParaRPr lang="en-US"/>
        </a:p>
      </dgm:t>
    </dgm:pt>
    <dgm:pt modelId="{404EA592-6563-4C95-A222-BB132DCCD396}">
      <dgm:prSet/>
      <dgm:spPr/>
      <dgm:t>
        <a:bodyPr/>
        <a:lstStyle/>
        <a:p>
          <a:r>
            <a:rPr lang="en-GB">
              <a:latin typeface="Times New Roman"/>
              <a:cs typeface="Times New Roman"/>
            </a:rPr>
            <a:t>Hindustan Aeronautics Ltd</a:t>
          </a:r>
          <a:endParaRPr lang="en-US">
            <a:latin typeface="Times New Roman"/>
            <a:cs typeface="Times New Roman"/>
          </a:endParaRPr>
        </a:p>
      </dgm:t>
    </dgm:pt>
    <dgm:pt modelId="{8F52CC04-A860-4F2F-AD62-BEE5E8D61473}" type="parTrans" cxnId="{29A26D52-9F23-49BE-855E-7094F903DBF0}">
      <dgm:prSet/>
      <dgm:spPr/>
      <dgm:t>
        <a:bodyPr/>
        <a:lstStyle/>
        <a:p>
          <a:endParaRPr lang="en-US"/>
        </a:p>
      </dgm:t>
    </dgm:pt>
    <dgm:pt modelId="{327718E7-FB2B-4A46-819A-2F120340AEFB}" type="sibTrans" cxnId="{29A26D52-9F23-49BE-855E-7094F903DBF0}">
      <dgm:prSet/>
      <dgm:spPr/>
      <dgm:t>
        <a:bodyPr/>
        <a:lstStyle/>
        <a:p>
          <a:endParaRPr lang="en-US"/>
        </a:p>
      </dgm:t>
    </dgm:pt>
    <dgm:pt modelId="{1C6FADDD-7AAF-4673-A9E8-B6CD014D2F06}">
      <dgm:prSet/>
      <dgm:spPr/>
      <dgm:t>
        <a:bodyPr/>
        <a:lstStyle/>
        <a:p>
          <a:r>
            <a:rPr lang="en-GB">
              <a:latin typeface="Times New Roman"/>
              <a:cs typeface="Times New Roman"/>
            </a:rPr>
            <a:t>HINDALCO Industries Ltd</a:t>
          </a:r>
          <a:endParaRPr lang="en-US">
            <a:latin typeface="Times New Roman"/>
            <a:cs typeface="Times New Roman"/>
          </a:endParaRPr>
        </a:p>
      </dgm:t>
    </dgm:pt>
    <dgm:pt modelId="{2B75686D-9F05-4879-8F6A-FE12E9435896}" type="parTrans" cxnId="{0CB4E650-C0C9-4EE9-B26F-6AE793B5279D}">
      <dgm:prSet/>
      <dgm:spPr/>
      <dgm:t>
        <a:bodyPr/>
        <a:lstStyle/>
        <a:p>
          <a:endParaRPr lang="en-US"/>
        </a:p>
      </dgm:t>
    </dgm:pt>
    <dgm:pt modelId="{5F718419-F0D9-4FF4-BC55-F031D4C34C59}" type="sibTrans" cxnId="{0CB4E650-C0C9-4EE9-B26F-6AE793B5279D}">
      <dgm:prSet/>
      <dgm:spPr/>
      <dgm:t>
        <a:bodyPr/>
        <a:lstStyle/>
        <a:p>
          <a:endParaRPr lang="en-US"/>
        </a:p>
      </dgm:t>
    </dgm:pt>
    <dgm:pt modelId="{AB041973-8731-4420-AA82-DBA14D95D471}">
      <dgm:prSet/>
      <dgm:spPr/>
      <dgm:t>
        <a:bodyPr/>
        <a:lstStyle/>
        <a:p>
          <a:r>
            <a:rPr lang="en-GB">
              <a:latin typeface="Times New Roman"/>
              <a:cs typeface="Times New Roman"/>
            </a:rPr>
            <a:t>Infosys Ltd</a:t>
          </a:r>
          <a:endParaRPr lang="en-US">
            <a:latin typeface="Times New Roman"/>
            <a:cs typeface="Times New Roman"/>
          </a:endParaRPr>
        </a:p>
      </dgm:t>
    </dgm:pt>
    <dgm:pt modelId="{4BB5FB3F-E4FE-409B-82CD-F5AE533D26C0}" type="parTrans" cxnId="{3C8B19F1-0984-4EAC-B82A-3756B4A42A82}">
      <dgm:prSet/>
      <dgm:spPr/>
      <dgm:t>
        <a:bodyPr/>
        <a:lstStyle/>
        <a:p>
          <a:endParaRPr lang="en-US"/>
        </a:p>
      </dgm:t>
    </dgm:pt>
    <dgm:pt modelId="{53E257A6-13BB-4937-9804-ADE635B4A961}" type="sibTrans" cxnId="{3C8B19F1-0984-4EAC-B82A-3756B4A42A82}">
      <dgm:prSet/>
      <dgm:spPr/>
      <dgm:t>
        <a:bodyPr/>
        <a:lstStyle/>
        <a:p>
          <a:endParaRPr lang="en-US"/>
        </a:p>
      </dgm:t>
    </dgm:pt>
    <dgm:pt modelId="{9FB3B5D3-5656-44CF-851D-1443A5292DBF}">
      <dgm:prSet phldr="0"/>
      <dgm:spPr/>
      <dgm:t>
        <a:bodyPr/>
        <a:lstStyle/>
        <a:p>
          <a:pPr rtl="0"/>
          <a:r>
            <a:rPr lang="en-GB">
              <a:latin typeface="Times New Roman"/>
              <a:cs typeface="Times New Roman"/>
            </a:rPr>
            <a:t>ITC Ltd</a:t>
          </a:r>
        </a:p>
      </dgm:t>
    </dgm:pt>
    <dgm:pt modelId="{712F7D3C-AF76-4C00-B89B-758A4FD1CAD1}" type="parTrans" cxnId="{015D66DA-B1CD-444E-BDFC-9566000B0EB9}">
      <dgm:prSet/>
      <dgm:spPr/>
      <dgm:t>
        <a:bodyPr/>
        <a:lstStyle/>
        <a:p>
          <a:endParaRPr lang="en-IN"/>
        </a:p>
      </dgm:t>
    </dgm:pt>
    <dgm:pt modelId="{8C8AA8D5-A01D-4EE2-9565-177819F863C2}" type="sibTrans" cxnId="{015D66DA-B1CD-444E-BDFC-9566000B0EB9}">
      <dgm:prSet/>
      <dgm:spPr/>
      <dgm:t>
        <a:bodyPr/>
        <a:lstStyle/>
        <a:p>
          <a:endParaRPr lang="en-US"/>
        </a:p>
      </dgm:t>
    </dgm:pt>
    <dgm:pt modelId="{2026B50B-C1F8-4CD8-B968-4B077AB940A1}">
      <dgm:prSet phldr="0"/>
      <dgm:spPr/>
      <dgm:t>
        <a:bodyPr/>
        <a:lstStyle/>
        <a:p>
          <a:pPr rtl="0"/>
          <a:r>
            <a:rPr lang="en-GB">
              <a:latin typeface="Times New Roman"/>
              <a:cs typeface="Times New Roman"/>
            </a:rPr>
            <a:t>Nestlé India Ltd</a:t>
          </a:r>
        </a:p>
      </dgm:t>
    </dgm:pt>
    <dgm:pt modelId="{DB607A19-08C8-426A-8649-6B5D76C2DC39}" type="parTrans" cxnId="{89639A8C-FF3F-44F8-8E0D-415E93B8E1AC}">
      <dgm:prSet/>
      <dgm:spPr/>
      <dgm:t>
        <a:bodyPr/>
        <a:lstStyle/>
        <a:p>
          <a:endParaRPr lang="en-IN"/>
        </a:p>
      </dgm:t>
    </dgm:pt>
    <dgm:pt modelId="{6480509B-A4CD-4859-A0CD-F30C76B8D502}" type="sibTrans" cxnId="{89639A8C-FF3F-44F8-8E0D-415E93B8E1AC}">
      <dgm:prSet/>
      <dgm:spPr/>
      <dgm:t>
        <a:bodyPr/>
        <a:lstStyle/>
        <a:p>
          <a:endParaRPr lang="en-US"/>
        </a:p>
      </dgm:t>
    </dgm:pt>
    <dgm:pt modelId="{7F170D59-AFD7-478A-A1D5-DA06E84F359C}">
      <dgm:prSet phldr="0"/>
      <dgm:spPr/>
      <dgm:t>
        <a:bodyPr/>
        <a:lstStyle/>
        <a:p>
          <a:pPr rtl="0"/>
          <a:r>
            <a:rPr lang="en-GB">
              <a:latin typeface="Times New Roman"/>
              <a:cs typeface="Times New Roman"/>
            </a:rPr>
            <a:t> Jindal Steel &amp; Power Ltd</a:t>
          </a:r>
        </a:p>
      </dgm:t>
    </dgm:pt>
    <dgm:pt modelId="{E405955C-A4C9-4988-854C-A8B49EB288D1}" type="parTrans" cxnId="{C0BC098D-D09A-40D3-85E4-14F7DBCEE26E}">
      <dgm:prSet/>
      <dgm:spPr/>
      <dgm:t>
        <a:bodyPr/>
        <a:lstStyle/>
        <a:p>
          <a:endParaRPr lang="en-IN"/>
        </a:p>
      </dgm:t>
    </dgm:pt>
    <dgm:pt modelId="{9133D025-8DBB-4D97-B62C-B83DD9758304}" type="sibTrans" cxnId="{C0BC098D-D09A-40D3-85E4-14F7DBCEE26E}">
      <dgm:prSet/>
      <dgm:spPr/>
      <dgm:t>
        <a:bodyPr/>
        <a:lstStyle/>
        <a:p>
          <a:endParaRPr lang="en-US"/>
        </a:p>
      </dgm:t>
    </dgm:pt>
    <dgm:pt modelId="{2EC5648F-6CC3-430B-92DA-52772287C3DC}">
      <dgm:prSet phldr="0"/>
      <dgm:spPr/>
      <dgm:t>
        <a:bodyPr/>
        <a:lstStyle/>
        <a:p>
          <a:pPr rtl="0"/>
          <a:r>
            <a:rPr lang="en-GB" dirty="0">
              <a:latin typeface="Times New Roman"/>
              <a:cs typeface="Times New Roman"/>
            </a:rPr>
            <a:t>L &amp; T Infotech</a:t>
          </a:r>
        </a:p>
      </dgm:t>
    </dgm:pt>
    <dgm:pt modelId="{F49090BF-0C18-48BB-ACF9-C32D12BEADD0}" type="parTrans" cxnId="{1E5EEF5B-FBBB-4547-B442-E2E8A8B9C4E6}">
      <dgm:prSet/>
      <dgm:spPr/>
      <dgm:t>
        <a:bodyPr/>
        <a:lstStyle/>
        <a:p>
          <a:endParaRPr lang="en-IN"/>
        </a:p>
      </dgm:t>
    </dgm:pt>
    <dgm:pt modelId="{E7DDCDAF-EE7F-4B3D-9C07-5C13CAF98AC5}" type="sibTrans" cxnId="{1E5EEF5B-FBBB-4547-B442-E2E8A8B9C4E6}">
      <dgm:prSet/>
      <dgm:spPr/>
      <dgm:t>
        <a:bodyPr/>
        <a:lstStyle/>
        <a:p>
          <a:endParaRPr lang="en-US"/>
        </a:p>
      </dgm:t>
    </dgm:pt>
    <dgm:pt modelId="{507E6D0F-4253-4679-B20B-6D8755D7EFA0}">
      <dgm:prSet phldr="0"/>
      <dgm:spPr/>
      <dgm:t>
        <a:bodyPr/>
        <a:lstStyle/>
        <a:p>
          <a:pPr rtl="0"/>
          <a:r>
            <a:rPr lang="en-GB">
              <a:latin typeface="Times New Roman"/>
              <a:cs typeface="Times New Roman"/>
            </a:rPr>
            <a:t>Mahindra &amp; Mahindra Ltd</a:t>
          </a:r>
        </a:p>
      </dgm:t>
    </dgm:pt>
    <dgm:pt modelId="{0FF189DA-0587-4650-858E-FECE96663B0D}" type="parTrans" cxnId="{BADA09B0-1082-4BB7-A5F9-33A473812E71}">
      <dgm:prSet/>
      <dgm:spPr/>
      <dgm:t>
        <a:bodyPr/>
        <a:lstStyle/>
        <a:p>
          <a:endParaRPr lang="en-IN"/>
        </a:p>
      </dgm:t>
    </dgm:pt>
    <dgm:pt modelId="{70E3CB3E-BEC6-4A92-B8AB-5FD62D3A0519}" type="sibTrans" cxnId="{BADA09B0-1082-4BB7-A5F9-33A473812E71}">
      <dgm:prSet/>
      <dgm:spPr/>
      <dgm:t>
        <a:bodyPr/>
        <a:lstStyle/>
        <a:p>
          <a:endParaRPr lang="en-US"/>
        </a:p>
      </dgm:t>
    </dgm:pt>
    <dgm:pt modelId="{60E6AA91-5772-40CE-93BF-9C7EC69B5E99}">
      <dgm:prSet phldr="0"/>
      <dgm:spPr/>
      <dgm:t>
        <a:bodyPr/>
        <a:lstStyle/>
        <a:p>
          <a:pPr rtl="0"/>
          <a:r>
            <a:rPr lang="en-GB">
              <a:latin typeface="Times New Roman"/>
              <a:cs typeface="Times New Roman"/>
            </a:rPr>
            <a:t>MRF Ltd</a:t>
          </a:r>
        </a:p>
      </dgm:t>
    </dgm:pt>
    <dgm:pt modelId="{DDFAF17E-A601-4DA7-8FA5-87C75CA65A4D}" type="parTrans" cxnId="{0EDBAAA6-4062-4950-9BB1-F83D47C41CEB}">
      <dgm:prSet/>
      <dgm:spPr/>
      <dgm:t>
        <a:bodyPr/>
        <a:lstStyle/>
        <a:p>
          <a:endParaRPr lang="en-IN"/>
        </a:p>
      </dgm:t>
    </dgm:pt>
    <dgm:pt modelId="{DCC3BE79-B978-4297-A150-AE88E6451E77}" type="sibTrans" cxnId="{0EDBAAA6-4062-4950-9BB1-F83D47C41CEB}">
      <dgm:prSet/>
      <dgm:spPr/>
      <dgm:t>
        <a:bodyPr/>
        <a:lstStyle/>
        <a:p>
          <a:endParaRPr lang="en-US"/>
        </a:p>
      </dgm:t>
    </dgm:pt>
    <dgm:pt modelId="{2DDF2F21-9631-4988-A881-71D1596D27A9}">
      <dgm:prSet phldr="0"/>
      <dgm:spPr/>
      <dgm:t>
        <a:bodyPr/>
        <a:lstStyle/>
        <a:p>
          <a:r>
            <a:rPr lang="en-GB">
              <a:latin typeface="Times New Roman"/>
              <a:cs typeface="Times New Roman"/>
            </a:rPr>
            <a:t>RIL</a:t>
          </a:r>
        </a:p>
      </dgm:t>
    </dgm:pt>
    <dgm:pt modelId="{04682B71-1341-497B-A44A-D7B453877448}" type="parTrans" cxnId="{008D78AD-358C-4C5D-AE21-2A7DFD83658F}">
      <dgm:prSet/>
      <dgm:spPr/>
      <dgm:t>
        <a:bodyPr/>
        <a:lstStyle/>
        <a:p>
          <a:endParaRPr lang="en-IN"/>
        </a:p>
      </dgm:t>
    </dgm:pt>
    <dgm:pt modelId="{B2F3086E-C519-4695-9B9A-C7123A51F6EC}" type="sibTrans" cxnId="{008D78AD-358C-4C5D-AE21-2A7DFD83658F}">
      <dgm:prSet/>
      <dgm:spPr/>
      <dgm:t>
        <a:bodyPr/>
        <a:lstStyle/>
        <a:p>
          <a:endParaRPr lang="en-US"/>
        </a:p>
      </dgm:t>
    </dgm:pt>
    <dgm:pt modelId="{80FF25A5-D975-4C15-8262-597440954DCC}">
      <dgm:prSet phldr="0"/>
      <dgm:spPr/>
      <dgm:t>
        <a:bodyPr/>
        <a:lstStyle/>
        <a:p>
          <a:pPr rtl="0"/>
          <a:r>
            <a:rPr lang="en-GB">
              <a:latin typeface="Times New Roman"/>
              <a:cs typeface="Times New Roman"/>
            </a:rPr>
            <a:t>Bharat Electronics Ltd</a:t>
          </a:r>
        </a:p>
      </dgm:t>
    </dgm:pt>
    <dgm:pt modelId="{E114D8DD-A67C-4415-8280-AFF58CF4E2A8}" type="parTrans" cxnId="{50AD807D-83F6-4CFF-8D23-071D7081701A}">
      <dgm:prSet/>
      <dgm:spPr/>
      <dgm:t>
        <a:bodyPr/>
        <a:lstStyle/>
        <a:p>
          <a:endParaRPr lang="en-IN"/>
        </a:p>
      </dgm:t>
    </dgm:pt>
    <dgm:pt modelId="{FDB03EF8-4026-47A2-8AD4-E456485DC006}" type="sibTrans" cxnId="{50AD807D-83F6-4CFF-8D23-071D7081701A}">
      <dgm:prSet/>
      <dgm:spPr/>
      <dgm:t>
        <a:bodyPr/>
        <a:lstStyle/>
        <a:p>
          <a:endParaRPr lang="en-US"/>
        </a:p>
      </dgm:t>
    </dgm:pt>
    <dgm:pt modelId="{F21B23F3-D841-4A2D-B008-38BA74AA34C5}">
      <dgm:prSet phldr="0"/>
      <dgm:spPr/>
      <dgm:t>
        <a:bodyPr/>
        <a:lstStyle/>
        <a:p>
          <a:pPr rtl="0"/>
          <a:r>
            <a:rPr lang="en-GB">
              <a:latin typeface="Times New Roman"/>
              <a:cs typeface="Times New Roman"/>
            </a:rPr>
            <a:t>HDFC Ltd</a:t>
          </a:r>
        </a:p>
      </dgm:t>
    </dgm:pt>
    <dgm:pt modelId="{5C32210D-B9D6-45B7-9418-1EC7D86B3D55}" type="parTrans" cxnId="{31D17D67-2F8E-4297-932D-23D2363F6AD4}">
      <dgm:prSet/>
      <dgm:spPr/>
      <dgm:t>
        <a:bodyPr/>
        <a:lstStyle/>
        <a:p>
          <a:endParaRPr lang="en-IN"/>
        </a:p>
      </dgm:t>
    </dgm:pt>
    <dgm:pt modelId="{F19C4443-2C85-496F-9D6D-7EAD6FDBED4D}" type="sibTrans" cxnId="{31D17D67-2F8E-4297-932D-23D2363F6AD4}">
      <dgm:prSet/>
      <dgm:spPr/>
      <dgm:t>
        <a:bodyPr/>
        <a:lstStyle/>
        <a:p>
          <a:endParaRPr lang="en-US"/>
        </a:p>
      </dgm:t>
    </dgm:pt>
    <dgm:pt modelId="{1008E2AA-30EA-4598-97E5-66FCCF4EF19F}">
      <dgm:prSet phldr="0"/>
      <dgm:spPr/>
      <dgm:t>
        <a:bodyPr/>
        <a:lstStyle/>
        <a:p>
          <a:pPr rtl="0"/>
          <a:r>
            <a:rPr lang="en-GB">
              <a:latin typeface="Times New Roman"/>
              <a:cs typeface="Times New Roman"/>
            </a:rPr>
            <a:t>TATA Motors Ltd</a:t>
          </a:r>
        </a:p>
      </dgm:t>
    </dgm:pt>
    <dgm:pt modelId="{02D2BDD4-00BC-4EF8-BA62-B413FF4FCE40}" type="parTrans" cxnId="{C5B3E434-87CB-459B-AE8C-0C85F5E2C395}">
      <dgm:prSet/>
      <dgm:spPr/>
      <dgm:t>
        <a:bodyPr/>
        <a:lstStyle/>
        <a:p>
          <a:endParaRPr lang="en-IN"/>
        </a:p>
      </dgm:t>
    </dgm:pt>
    <dgm:pt modelId="{7D8C5A5F-A14D-4576-BE74-17E51C868821}" type="sibTrans" cxnId="{C5B3E434-87CB-459B-AE8C-0C85F5E2C395}">
      <dgm:prSet/>
      <dgm:spPr/>
      <dgm:t>
        <a:bodyPr/>
        <a:lstStyle/>
        <a:p>
          <a:endParaRPr lang="en-US"/>
        </a:p>
      </dgm:t>
    </dgm:pt>
    <dgm:pt modelId="{66E4FB71-ECE7-4427-9B1C-771707185C3B}">
      <dgm:prSet phldr="0"/>
      <dgm:spPr/>
      <dgm:t>
        <a:bodyPr/>
        <a:lstStyle/>
        <a:p>
          <a:pPr rtl="0"/>
          <a:r>
            <a:rPr lang="en-GB">
              <a:latin typeface="Times New Roman"/>
              <a:cs typeface="Times New Roman"/>
            </a:rPr>
            <a:t>TCS Ltd</a:t>
          </a:r>
        </a:p>
      </dgm:t>
    </dgm:pt>
    <dgm:pt modelId="{D398682D-0F14-4636-8F64-04C2ABE8C9ED}" type="parTrans" cxnId="{FB0E2664-F17E-4A6C-9756-A75530D7C209}">
      <dgm:prSet/>
      <dgm:spPr/>
      <dgm:t>
        <a:bodyPr/>
        <a:lstStyle/>
        <a:p>
          <a:endParaRPr lang="en-IN"/>
        </a:p>
      </dgm:t>
    </dgm:pt>
    <dgm:pt modelId="{CF881F0F-C9EA-4FD4-B999-772A3F2463D0}" type="sibTrans" cxnId="{FB0E2664-F17E-4A6C-9756-A75530D7C209}">
      <dgm:prSet/>
      <dgm:spPr/>
      <dgm:t>
        <a:bodyPr/>
        <a:lstStyle/>
        <a:p>
          <a:endParaRPr lang="en-US"/>
        </a:p>
      </dgm:t>
    </dgm:pt>
    <dgm:pt modelId="{8FE7B8AA-996C-43B9-9B5C-97BED68E7B13}" type="pres">
      <dgm:prSet presAssocID="{1D106A78-730C-4C40-8CFD-3F7C5F166BD8}" presName="diagram" presStyleCnt="0">
        <dgm:presLayoutVars>
          <dgm:dir/>
          <dgm:resizeHandles val="exact"/>
        </dgm:presLayoutVars>
      </dgm:prSet>
      <dgm:spPr/>
    </dgm:pt>
    <dgm:pt modelId="{4E394AA5-E238-46BF-A7AA-45FDACA900C6}" type="pres">
      <dgm:prSet presAssocID="{9E60D039-33CA-4232-9BD7-5DF0CC123B6A}" presName="node" presStyleLbl="node1" presStyleIdx="0" presStyleCnt="20">
        <dgm:presLayoutVars>
          <dgm:bulletEnabled val="1"/>
        </dgm:presLayoutVars>
      </dgm:prSet>
      <dgm:spPr/>
    </dgm:pt>
    <dgm:pt modelId="{C0ECDD19-170A-4B36-864D-80986F22B516}" type="pres">
      <dgm:prSet presAssocID="{13C6C67B-F1E2-4D04-917A-A096305260A9}" presName="sibTrans" presStyleCnt="0"/>
      <dgm:spPr/>
    </dgm:pt>
    <dgm:pt modelId="{8500DB5D-6398-45B0-AB60-2C76514388FE}" type="pres">
      <dgm:prSet presAssocID="{B5FBDBC6-402B-467E-81D5-57E84CE1360E}" presName="node" presStyleLbl="node1" presStyleIdx="1" presStyleCnt="20">
        <dgm:presLayoutVars>
          <dgm:bulletEnabled val="1"/>
        </dgm:presLayoutVars>
      </dgm:prSet>
      <dgm:spPr/>
    </dgm:pt>
    <dgm:pt modelId="{C60FF9BC-DBFB-48F2-BCA4-D99874886554}" type="pres">
      <dgm:prSet presAssocID="{827EBFE5-4A2D-40CF-A2CB-2EA21F74B1EA}" presName="sibTrans" presStyleCnt="0"/>
      <dgm:spPr/>
    </dgm:pt>
    <dgm:pt modelId="{C3509B00-6298-42D9-9ED0-DBDA50F62081}" type="pres">
      <dgm:prSet presAssocID="{B1FF45F1-D03A-48D1-86D7-D9A7E59790EC}" presName="node" presStyleLbl="node1" presStyleIdx="2" presStyleCnt="20">
        <dgm:presLayoutVars>
          <dgm:bulletEnabled val="1"/>
        </dgm:presLayoutVars>
      </dgm:prSet>
      <dgm:spPr/>
    </dgm:pt>
    <dgm:pt modelId="{22008606-9930-4FFC-8030-9EF076254185}" type="pres">
      <dgm:prSet presAssocID="{D2054385-240D-4E59-A6DE-C24DD38422E8}" presName="sibTrans" presStyleCnt="0"/>
      <dgm:spPr/>
    </dgm:pt>
    <dgm:pt modelId="{FA530B47-9FC7-41A2-8AF8-25F27425ACB2}" type="pres">
      <dgm:prSet presAssocID="{4BD8518A-C7A6-488A-AC23-DA1A22DB7132}" presName="node" presStyleLbl="node1" presStyleIdx="3" presStyleCnt="20">
        <dgm:presLayoutVars>
          <dgm:bulletEnabled val="1"/>
        </dgm:presLayoutVars>
      </dgm:prSet>
      <dgm:spPr/>
    </dgm:pt>
    <dgm:pt modelId="{E8A5717E-3EF8-4BC5-84D7-2094A50114DE}" type="pres">
      <dgm:prSet presAssocID="{EAEE8AAA-5CC5-483B-9FE9-00429C340D16}" presName="sibTrans" presStyleCnt="0"/>
      <dgm:spPr/>
    </dgm:pt>
    <dgm:pt modelId="{F11757AE-4B02-4A0A-9D3D-5336C54B7418}" type="pres">
      <dgm:prSet presAssocID="{32AB989C-5F4F-4B58-AC5B-E45E6B5A2DCB}" presName="node" presStyleLbl="node1" presStyleIdx="4" presStyleCnt="20">
        <dgm:presLayoutVars>
          <dgm:bulletEnabled val="1"/>
        </dgm:presLayoutVars>
      </dgm:prSet>
      <dgm:spPr/>
    </dgm:pt>
    <dgm:pt modelId="{AE84A21E-6181-4E6F-ABCF-91E475D05545}" type="pres">
      <dgm:prSet presAssocID="{BC2F0D9B-4AF2-479F-81AF-1C0B26269B71}" presName="sibTrans" presStyleCnt="0"/>
      <dgm:spPr/>
    </dgm:pt>
    <dgm:pt modelId="{E0723D78-0120-435D-96F8-F1B14DB41CD1}" type="pres">
      <dgm:prSet presAssocID="{C50534B6-2E5D-4888-BC66-6DE9BAC2E30A}" presName="node" presStyleLbl="node1" presStyleIdx="5" presStyleCnt="20">
        <dgm:presLayoutVars>
          <dgm:bulletEnabled val="1"/>
        </dgm:presLayoutVars>
      </dgm:prSet>
      <dgm:spPr/>
    </dgm:pt>
    <dgm:pt modelId="{7F290EA9-7BEE-4E48-BFBC-8BA4CE222872}" type="pres">
      <dgm:prSet presAssocID="{7D4DD401-0DB3-47DE-A8CD-865B210164C9}" presName="sibTrans" presStyleCnt="0"/>
      <dgm:spPr/>
    </dgm:pt>
    <dgm:pt modelId="{BF0D039A-BE6E-4EFE-8FF4-24AFA159D829}" type="pres">
      <dgm:prSet presAssocID="{404EA592-6563-4C95-A222-BB132DCCD396}" presName="node" presStyleLbl="node1" presStyleIdx="6" presStyleCnt="20">
        <dgm:presLayoutVars>
          <dgm:bulletEnabled val="1"/>
        </dgm:presLayoutVars>
      </dgm:prSet>
      <dgm:spPr/>
    </dgm:pt>
    <dgm:pt modelId="{EF68694E-E101-42E5-B2D7-0A202029C794}" type="pres">
      <dgm:prSet presAssocID="{327718E7-FB2B-4A46-819A-2F120340AEFB}" presName="sibTrans" presStyleCnt="0"/>
      <dgm:spPr/>
    </dgm:pt>
    <dgm:pt modelId="{E32EFDD5-84BF-49E0-B67D-20AF70481C7F}" type="pres">
      <dgm:prSet presAssocID="{1C6FADDD-7AAF-4673-A9E8-B6CD014D2F06}" presName="node" presStyleLbl="node1" presStyleIdx="7" presStyleCnt="20">
        <dgm:presLayoutVars>
          <dgm:bulletEnabled val="1"/>
        </dgm:presLayoutVars>
      </dgm:prSet>
      <dgm:spPr/>
    </dgm:pt>
    <dgm:pt modelId="{5CF57E89-B8CA-4174-B582-721FE59DAB78}" type="pres">
      <dgm:prSet presAssocID="{5F718419-F0D9-4FF4-BC55-F031D4C34C59}" presName="sibTrans" presStyleCnt="0"/>
      <dgm:spPr/>
    </dgm:pt>
    <dgm:pt modelId="{53F778B7-30BA-425B-8E8A-F687F6735BBF}" type="pres">
      <dgm:prSet presAssocID="{AB041973-8731-4420-AA82-DBA14D95D471}" presName="node" presStyleLbl="node1" presStyleIdx="8" presStyleCnt="20">
        <dgm:presLayoutVars>
          <dgm:bulletEnabled val="1"/>
        </dgm:presLayoutVars>
      </dgm:prSet>
      <dgm:spPr/>
    </dgm:pt>
    <dgm:pt modelId="{C2900A16-2D70-4B1D-B591-5F58B1C88AA9}" type="pres">
      <dgm:prSet presAssocID="{53E257A6-13BB-4937-9804-ADE635B4A961}" presName="sibTrans" presStyleCnt="0"/>
      <dgm:spPr/>
    </dgm:pt>
    <dgm:pt modelId="{19C8FA65-7F3F-498F-AB0B-C6CF4AD5EDD9}" type="pres">
      <dgm:prSet presAssocID="{9FB3B5D3-5656-44CF-851D-1443A5292DBF}" presName="node" presStyleLbl="node1" presStyleIdx="9" presStyleCnt="20">
        <dgm:presLayoutVars>
          <dgm:bulletEnabled val="1"/>
        </dgm:presLayoutVars>
      </dgm:prSet>
      <dgm:spPr/>
    </dgm:pt>
    <dgm:pt modelId="{049EE830-8938-46E9-AFB3-FD79AEC7D6D4}" type="pres">
      <dgm:prSet presAssocID="{8C8AA8D5-A01D-4EE2-9565-177819F863C2}" presName="sibTrans" presStyleCnt="0"/>
      <dgm:spPr/>
    </dgm:pt>
    <dgm:pt modelId="{2CC6B403-16F6-4A5A-935D-6E8DF5C3683C}" type="pres">
      <dgm:prSet presAssocID="{2026B50B-C1F8-4CD8-B968-4B077AB940A1}" presName="node" presStyleLbl="node1" presStyleIdx="10" presStyleCnt="20">
        <dgm:presLayoutVars>
          <dgm:bulletEnabled val="1"/>
        </dgm:presLayoutVars>
      </dgm:prSet>
      <dgm:spPr/>
    </dgm:pt>
    <dgm:pt modelId="{AB31E002-EEEE-4AEF-B68B-8E774828A1B1}" type="pres">
      <dgm:prSet presAssocID="{6480509B-A4CD-4859-A0CD-F30C76B8D502}" presName="sibTrans" presStyleCnt="0"/>
      <dgm:spPr/>
    </dgm:pt>
    <dgm:pt modelId="{2FB2F1CE-6FA0-4AB9-8DE4-3ECC4BFB48B0}" type="pres">
      <dgm:prSet presAssocID="{7F170D59-AFD7-478A-A1D5-DA06E84F359C}" presName="node" presStyleLbl="node1" presStyleIdx="11" presStyleCnt="20">
        <dgm:presLayoutVars>
          <dgm:bulletEnabled val="1"/>
        </dgm:presLayoutVars>
      </dgm:prSet>
      <dgm:spPr/>
    </dgm:pt>
    <dgm:pt modelId="{E36CC1D6-C12D-4821-8665-382CFCF6CFCF}" type="pres">
      <dgm:prSet presAssocID="{9133D025-8DBB-4D97-B62C-B83DD9758304}" presName="sibTrans" presStyleCnt="0"/>
      <dgm:spPr/>
    </dgm:pt>
    <dgm:pt modelId="{B3F62632-0671-4C44-8111-954E48266F1A}" type="pres">
      <dgm:prSet presAssocID="{2EC5648F-6CC3-430B-92DA-52772287C3DC}" presName="node" presStyleLbl="node1" presStyleIdx="12" presStyleCnt="20">
        <dgm:presLayoutVars>
          <dgm:bulletEnabled val="1"/>
        </dgm:presLayoutVars>
      </dgm:prSet>
      <dgm:spPr/>
    </dgm:pt>
    <dgm:pt modelId="{559ECF58-A4B3-40AF-81B1-641E2F6067DC}" type="pres">
      <dgm:prSet presAssocID="{E7DDCDAF-EE7F-4B3D-9C07-5C13CAF98AC5}" presName="sibTrans" presStyleCnt="0"/>
      <dgm:spPr/>
    </dgm:pt>
    <dgm:pt modelId="{78B82595-C1EF-4A88-BB7F-3F5A518FEE43}" type="pres">
      <dgm:prSet presAssocID="{507E6D0F-4253-4679-B20B-6D8755D7EFA0}" presName="node" presStyleLbl="node1" presStyleIdx="13" presStyleCnt="20">
        <dgm:presLayoutVars>
          <dgm:bulletEnabled val="1"/>
        </dgm:presLayoutVars>
      </dgm:prSet>
      <dgm:spPr/>
    </dgm:pt>
    <dgm:pt modelId="{74C9CB78-3F6A-467C-8C75-62CD64EDDFC2}" type="pres">
      <dgm:prSet presAssocID="{70E3CB3E-BEC6-4A92-B8AB-5FD62D3A0519}" presName="sibTrans" presStyleCnt="0"/>
      <dgm:spPr/>
    </dgm:pt>
    <dgm:pt modelId="{AC2F180F-8046-460D-92AA-1B00F1B04B76}" type="pres">
      <dgm:prSet presAssocID="{60E6AA91-5772-40CE-93BF-9C7EC69B5E99}" presName="node" presStyleLbl="node1" presStyleIdx="14" presStyleCnt="20">
        <dgm:presLayoutVars>
          <dgm:bulletEnabled val="1"/>
        </dgm:presLayoutVars>
      </dgm:prSet>
      <dgm:spPr/>
    </dgm:pt>
    <dgm:pt modelId="{EACA9515-985D-45D0-AC49-32F57F0B6731}" type="pres">
      <dgm:prSet presAssocID="{DCC3BE79-B978-4297-A150-AE88E6451E77}" presName="sibTrans" presStyleCnt="0"/>
      <dgm:spPr/>
    </dgm:pt>
    <dgm:pt modelId="{0A9C5A6D-CAF6-4509-9110-A9E27DB4A8B9}" type="pres">
      <dgm:prSet presAssocID="{2DDF2F21-9631-4988-A881-71D1596D27A9}" presName="node" presStyleLbl="node1" presStyleIdx="15" presStyleCnt="20">
        <dgm:presLayoutVars>
          <dgm:bulletEnabled val="1"/>
        </dgm:presLayoutVars>
      </dgm:prSet>
      <dgm:spPr/>
    </dgm:pt>
    <dgm:pt modelId="{FA85C374-EA00-42BE-B578-130882F6E2E0}" type="pres">
      <dgm:prSet presAssocID="{B2F3086E-C519-4695-9B9A-C7123A51F6EC}" presName="sibTrans" presStyleCnt="0"/>
      <dgm:spPr/>
    </dgm:pt>
    <dgm:pt modelId="{3EF16FEF-8D5F-4787-9968-7AC3D38D5E81}" type="pres">
      <dgm:prSet presAssocID="{80FF25A5-D975-4C15-8262-597440954DCC}" presName="node" presStyleLbl="node1" presStyleIdx="16" presStyleCnt="20">
        <dgm:presLayoutVars>
          <dgm:bulletEnabled val="1"/>
        </dgm:presLayoutVars>
      </dgm:prSet>
      <dgm:spPr/>
    </dgm:pt>
    <dgm:pt modelId="{B76271F7-793A-4C8C-BE65-577B126A3142}" type="pres">
      <dgm:prSet presAssocID="{FDB03EF8-4026-47A2-8AD4-E456485DC006}" presName="sibTrans" presStyleCnt="0"/>
      <dgm:spPr/>
    </dgm:pt>
    <dgm:pt modelId="{89F0CDC5-2822-442C-ABE4-ED1E030051DE}" type="pres">
      <dgm:prSet presAssocID="{F21B23F3-D841-4A2D-B008-38BA74AA34C5}" presName="node" presStyleLbl="node1" presStyleIdx="17" presStyleCnt="20">
        <dgm:presLayoutVars>
          <dgm:bulletEnabled val="1"/>
        </dgm:presLayoutVars>
      </dgm:prSet>
      <dgm:spPr/>
    </dgm:pt>
    <dgm:pt modelId="{C6E90FCA-DA70-4482-96CD-5FB55504C77C}" type="pres">
      <dgm:prSet presAssocID="{F19C4443-2C85-496F-9D6D-7EAD6FDBED4D}" presName="sibTrans" presStyleCnt="0"/>
      <dgm:spPr/>
    </dgm:pt>
    <dgm:pt modelId="{867FF1A6-616A-47DE-AEEE-8F675CA86DD9}" type="pres">
      <dgm:prSet presAssocID="{1008E2AA-30EA-4598-97E5-66FCCF4EF19F}" presName="node" presStyleLbl="node1" presStyleIdx="18" presStyleCnt="20">
        <dgm:presLayoutVars>
          <dgm:bulletEnabled val="1"/>
        </dgm:presLayoutVars>
      </dgm:prSet>
      <dgm:spPr/>
    </dgm:pt>
    <dgm:pt modelId="{A60DAB86-4C1D-4722-9E4B-0BDFC75F1B1D}" type="pres">
      <dgm:prSet presAssocID="{7D8C5A5F-A14D-4576-BE74-17E51C868821}" presName="sibTrans" presStyleCnt="0"/>
      <dgm:spPr/>
    </dgm:pt>
    <dgm:pt modelId="{B52392A3-F8FC-49DE-B779-7BF448F2F12D}" type="pres">
      <dgm:prSet presAssocID="{66E4FB71-ECE7-4427-9B1C-771707185C3B}" presName="node" presStyleLbl="node1" presStyleIdx="19" presStyleCnt="20">
        <dgm:presLayoutVars>
          <dgm:bulletEnabled val="1"/>
        </dgm:presLayoutVars>
      </dgm:prSet>
      <dgm:spPr/>
    </dgm:pt>
  </dgm:ptLst>
  <dgm:cxnLst>
    <dgm:cxn modelId="{93A68022-6EF8-4A22-B776-3B4C7342AB6A}" type="presOf" srcId="{9E60D039-33CA-4232-9BD7-5DF0CC123B6A}" destId="{4E394AA5-E238-46BF-A7AA-45FDACA900C6}" srcOrd="0" destOrd="0" presId="urn:microsoft.com/office/officeart/2005/8/layout/default"/>
    <dgm:cxn modelId="{F6988822-DE5B-4106-93A5-1FA1A3840CC7}" srcId="{1D106A78-730C-4C40-8CFD-3F7C5F166BD8}" destId="{9E60D039-33CA-4232-9BD7-5DF0CC123B6A}" srcOrd="0" destOrd="0" parTransId="{974593F1-D305-4081-A291-01E011C93C98}" sibTransId="{13C6C67B-F1E2-4D04-917A-A096305260A9}"/>
    <dgm:cxn modelId="{2E560C26-AED3-43E9-AA1D-02D7C1DB9102}" type="presOf" srcId="{2026B50B-C1F8-4CD8-B968-4B077AB940A1}" destId="{2CC6B403-16F6-4A5A-935D-6E8DF5C3683C}" srcOrd="0" destOrd="0" presId="urn:microsoft.com/office/officeart/2005/8/layout/default"/>
    <dgm:cxn modelId="{BA5D6B2E-9C5C-406C-9138-E712CD860194}" type="presOf" srcId="{7F170D59-AFD7-478A-A1D5-DA06E84F359C}" destId="{2FB2F1CE-6FA0-4AB9-8DE4-3ECC4BFB48B0}" srcOrd="0" destOrd="0" presId="urn:microsoft.com/office/officeart/2005/8/layout/default"/>
    <dgm:cxn modelId="{C5B3E434-87CB-459B-AE8C-0C85F5E2C395}" srcId="{1D106A78-730C-4C40-8CFD-3F7C5F166BD8}" destId="{1008E2AA-30EA-4598-97E5-66FCCF4EF19F}" srcOrd="18" destOrd="0" parTransId="{02D2BDD4-00BC-4EF8-BA62-B413FF4FCE40}" sibTransId="{7D8C5A5F-A14D-4576-BE74-17E51C868821}"/>
    <dgm:cxn modelId="{20A3F840-A363-4CB0-B8F9-50BEECF4338F}" srcId="{1D106A78-730C-4C40-8CFD-3F7C5F166BD8}" destId="{C50534B6-2E5D-4888-BC66-6DE9BAC2E30A}" srcOrd="5" destOrd="0" parTransId="{44E8512F-5728-4320-AC6C-D4D3F1DAAD55}" sibTransId="{7D4DD401-0DB3-47DE-A8CD-865B210164C9}"/>
    <dgm:cxn modelId="{1E5EEF5B-FBBB-4547-B442-E2E8A8B9C4E6}" srcId="{1D106A78-730C-4C40-8CFD-3F7C5F166BD8}" destId="{2EC5648F-6CC3-430B-92DA-52772287C3DC}" srcOrd="12" destOrd="0" parTransId="{F49090BF-0C18-48BB-ACF9-C32D12BEADD0}" sibTransId="{E7DDCDAF-EE7F-4B3D-9C07-5C13CAF98AC5}"/>
    <dgm:cxn modelId="{C17CF941-ACB3-4F67-AE0D-B8A180D9BD7C}" type="presOf" srcId="{60E6AA91-5772-40CE-93BF-9C7EC69B5E99}" destId="{AC2F180F-8046-460D-92AA-1B00F1B04B76}" srcOrd="0" destOrd="0" presId="urn:microsoft.com/office/officeart/2005/8/layout/default"/>
    <dgm:cxn modelId="{FB0E2664-F17E-4A6C-9756-A75530D7C209}" srcId="{1D106A78-730C-4C40-8CFD-3F7C5F166BD8}" destId="{66E4FB71-ECE7-4427-9B1C-771707185C3B}" srcOrd="19" destOrd="0" parTransId="{D398682D-0F14-4636-8F64-04C2ABE8C9ED}" sibTransId="{CF881F0F-C9EA-4FD4-B999-772A3F2463D0}"/>
    <dgm:cxn modelId="{14D17947-26F5-44D2-A66C-CE85CE67ED2B}" type="presOf" srcId="{1008E2AA-30EA-4598-97E5-66FCCF4EF19F}" destId="{867FF1A6-616A-47DE-AEEE-8F675CA86DD9}" srcOrd="0" destOrd="0" presId="urn:microsoft.com/office/officeart/2005/8/layout/default"/>
    <dgm:cxn modelId="{31D17D67-2F8E-4297-932D-23D2363F6AD4}" srcId="{1D106A78-730C-4C40-8CFD-3F7C5F166BD8}" destId="{F21B23F3-D841-4A2D-B008-38BA74AA34C5}" srcOrd="17" destOrd="0" parTransId="{5C32210D-B9D6-45B7-9418-1EC7D86B3D55}" sibTransId="{F19C4443-2C85-496F-9D6D-7EAD6FDBED4D}"/>
    <dgm:cxn modelId="{4BB5664B-36CC-45EF-88B3-0594C9D018B5}" type="presOf" srcId="{66E4FB71-ECE7-4427-9B1C-771707185C3B}" destId="{B52392A3-F8FC-49DE-B779-7BF448F2F12D}" srcOrd="0" destOrd="0" presId="urn:microsoft.com/office/officeart/2005/8/layout/default"/>
    <dgm:cxn modelId="{27C39C6B-1AC8-48C3-9EDF-00859094B4CA}" srcId="{1D106A78-730C-4C40-8CFD-3F7C5F166BD8}" destId="{32AB989C-5F4F-4B58-AC5B-E45E6B5A2DCB}" srcOrd="4" destOrd="0" parTransId="{66D97B49-3D86-4F7F-9D4D-B051DF9D5A50}" sibTransId="{BC2F0D9B-4AF2-479F-81AF-1C0B26269B71}"/>
    <dgm:cxn modelId="{0E406170-0836-4FE1-9591-2B8448AE6B12}" type="presOf" srcId="{B5FBDBC6-402B-467E-81D5-57E84CE1360E}" destId="{8500DB5D-6398-45B0-AB60-2C76514388FE}" srcOrd="0" destOrd="0" presId="urn:microsoft.com/office/officeart/2005/8/layout/default"/>
    <dgm:cxn modelId="{0CB4E650-C0C9-4EE9-B26F-6AE793B5279D}" srcId="{1D106A78-730C-4C40-8CFD-3F7C5F166BD8}" destId="{1C6FADDD-7AAF-4673-A9E8-B6CD014D2F06}" srcOrd="7" destOrd="0" parTransId="{2B75686D-9F05-4879-8F6A-FE12E9435896}" sibTransId="{5F718419-F0D9-4FF4-BC55-F031D4C34C59}"/>
    <dgm:cxn modelId="{29A26D52-9F23-49BE-855E-7094F903DBF0}" srcId="{1D106A78-730C-4C40-8CFD-3F7C5F166BD8}" destId="{404EA592-6563-4C95-A222-BB132DCCD396}" srcOrd="6" destOrd="0" parTransId="{8F52CC04-A860-4F2F-AD62-BEE5E8D61473}" sibTransId="{327718E7-FB2B-4A46-819A-2F120340AEFB}"/>
    <dgm:cxn modelId="{8803C355-21A1-45EA-A0FC-C3BB1FC5643D}" srcId="{1D106A78-730C-4C40-8CFD-3F7C5F166BD8}" destId="{4BD8518A-C7A6-488A-AC23-DA1A22DB7132}" srcOrd="3" destOrd="0" parTransId="{86B32247-9C85-4E5D-816E-F558981A86C1}" sibTransId="{EAEE8AAA-5CC5-483B-9FE9-00429C340D16}"/>
    <dgm:cxn modelId="{8412735A-BD18-4D2E-9A1C-4574F7B1F0D3}" type="presOf" srcId="{2EC5648F-6CC3-430B-92DA-52772287C3DC}" destId="{B3F62632-0671-4C44-8111-954E48266F1A}" srcOrd="0" destOrd="0" presId="urn:microsoft.com/office/officeart/2005/8/layout/default"/>
    <dgm:cxn modelId="{50AD807D-83F6-4CFF-8D23-071D7081701A}" srcId="{1D106A78-730C-4C40-8CFD-3F7C5F166BD8}" destId="{80FF25A5-D975-4C15-8262-597440954DCC}" srcOrd="16" destOrd="0" parTransId="{E114D8DD-A67C-4415-8280-AFF58CF4E2A8}" sibTransId="{FDB03EF8-4026-47A2-8AD4-E456485DC006}"/>
    <dgm:cxn modelId="{ACEB1B80-8A2A-4596-B6F9-5C851E72837A}" type="presOf" srcId="{507E6D0F-4253-4679-B20B-6D8755D7EFA0}" destId="{78B82595-C1EF-4A88-BB7F-3F5A518FEE43}" srcOrd="0" destOrd="0" presId="urn:microsoft.com/office/officeart/2005/8/layout/default"/>
    <dgm:cxn modelId="{34F54583-A831-4895-8513-BCAEF1808C16}" type="presOf" srcId="{AB041973-8731-4420-AA82-DBA14D95D471}" destId="{53F778B7-30BA-425B-8E8A-F687F6735BBF}" srcOrd="0" destOrd="0" presId="urn:microsoft.com/office/officeart/2005/8/layout/default"/>
    <dgm:cxn modelId="{89639A8C-FF3F-44F8-8E0D-415E93B8E1AC}" srcId="{1D106A78-730C-4C40-8CFD-3F7C5F166BD8}" destId="{2026B50B-C1F8-4CD8-B968-4B077AB940A1}" srcOrd="10" destOrd="0" parTransId="{DB607A19-08C8-426A-8649-6B5D76C2DC39}" sibTransId="{6480509B-A4CD-4859-A0CD-F30C76B8D502}"/>
    <dgm:cxn modelId="{C0BC098D-D09A-40D3-85E4-14F7DBCEE26E}" srcId="{1D106A78-730C-4C40-8CFD-3F7C5F166BD8}" destId="{7F170D59-AFD7-478A-A1D5-DA06E84F359C}" srcOrd="11" destOrd="0" parTransId="{E405955C-A4C9-4988-854C-A8B49EB288D1}" sibTransId="{9133D025-8DBB-4D97-B62C-B83DD9758304}"/>
    <dgm:cxn modelId="{D618439A-7282-440A-A99E-2E76D467C436}" type="presOf" srcId="{1D106A78-730C-4C40-8CFD-3F7C5F166BD8}" destId="{8FE7B8AA-996C-43B9-9B5C-97BED68E7B13}" srcOrd="0" destOrd="0" presId="urn:microsoft.com/office/officeart/2005/8/layout/default"/>
    <dgm:cxn modelId="{0EDBAAA6-4062-4950-9BB1-F83D47C41CEB}" srcId="{1D106A78-730C-4C40-8CFD-3F7C5F166BD8}" destId="{60E6AA91-5772-40CE-93BF-9C7EC69B5E99}" srcOrd="14" destOrd="0" parTransId="{DDFAF17E-A601-4DA7-8FA5-87C75CA65A4D}" sibTransId="{DCC3BE79-B978-4297-A150-AE88E6451E77}"/>
    <dgm:cxn modelId="{BACD5DA7-34AC-4825-A884-77106C3D8EC5}" type="presOf" srcId="{1C6FADDD-7AAF-4673-A9E8-B6CD014D2F06}" destId="{E32EFDD5-84BF-49E0-B67D-20AF70481C7F}" srcOrd="0" destOrd="0" presId="urn:microsoft.com/office/officeart/2005/8/layout/default"/>
    <dgm:cxn modelId="{008D78AD-358C-4C5D-AE21-2A7DFD83658F}" srcId="{1D106A78-730C-4C40-8CFD-3F7C5F166BD8}" destId="{2DDF2F21-9631-4988-A881-71D1596D27A9}" srcOrd="15" destOrd="0" parTransId="{04682B71-1341-497B-A44A-D7B453877448}" sibTransId="{B2F3086E-C519-4695-9B9A-C7123A51F6EC}"/>
    <dgm:cxn modelId="{BADA09B0-1082-4BB7-A5F9-33A473812E71}" srcId="{1D106A78-730C-4C40-8CFD-3F7C5F166BD8}" destId="{507E6D0F-4253-4679-B20B-6D8755D7EFA0}" srcOrd="13" destOrd="0" parTransId="{0FF189DA-0587-4650-858E-FECE96663B0D}" sibTransId="{70E3CB3E-BEC6-4A92-B8AB-5FD62D3A0519}"/>
    <dgm:cxn modelId="{DA357CB1-1BF5-43B8-883E-3331A257B081}" type="presOf" srcId="{F21B23F3-D841-4A2D-B008-38BA74AA34C5}" destId="{89F0CDC5-2822-442C-ABE4-ED1E030051DE}" srcOrd="0" destOrd="0" presId="urn:microsoft.com/office/officeart/2005/8/layout/default"/>
    <dgm:cxn modelId="{346B08B3-76F6-4F7B-BBFB-756460CB0CA1}" srcId="{1D106A78-730C-4C40-8CFD-3F7C5F166BD8}" destId="{B5FBDBC6-402B-467E-81D5-57E84CE1360E}" srcOrd="1" destOrd="0" parTransId="{ABE15463-9C37-4C7B-A344-CCC48B52523C}" sibTransId="{827EBFE5-4A2D-40CF-A2CB-2EA21F74B1EA}"/>
    <dgm:cxn modelId="{D87050B5-DDBF-482D-AD73-D68E386D244E}" type="presOf" srcId="{9FB3B5D3-5656-44CF-851D-1443A5292DBF}" destId="{19C8FA65-7F3F-498F-AB0B-C6CF4AD5EDD9}" srcOrd="0" destOrd="0" presId="urn:microsoft.com/office/officeart/2005/8/layout/default"/>
    <dgm:cxn modelId="{C1B64DB8-F112-42E6-BA0A-A92ED4368306}" type="presOf" srcId="{B1FF45F1-D03A-48D1-86D7-D9A7E59790EC}" destId="{C3509B00-6298-42D9-9ED0-DBDA50F62081}" srcOrd="0" destOrd="0" presId="urn:microsoft.com/office/officeart/2005/8/layout/default"/>
    <dgm:cxn modelId="{8B82B4B9-D5FC-4F8B-89CF-E2FD8BA93067}" type="presOf" srcId="{80FF25A5-D975-4C15-8262-597440954DCC}" destId="{3EF16FEF-8D5F-4787-9968-7AC3D38D5E81}" srcOrd="0" destOrd="0" presId="urn:microsoft.com/office/officeart/2005/8/layout/default"/>
    <dgm:cxn modelId="{D1F535C8-C1C0-44F8-A1B1-1D04E478FAD4}" type="presOf" srcId="{C50534B6-2E5D-4888-BC66-6DE9BAC2E30A}" destId="{E0723D78-0120-435D-96F8-F1B14DB41CD1}" srcOrd="0" destOrd="0" presId="urn:microsoft.com/office/officeart/2005/8/layout/default"/>
    <dgm:cxn modelId="{C5B333C9-FD55-493C-896F-3594F0717F94}" type="presOf" srcId="{4BD8518A-C7A6-488A-AC23-DA1A22DB7132}" destId="{FA530B47-9FC7-41A2-8AF8-25F27425ACB2}" srcOrd="0" destOrd="0" presId="urn:microsoft.com/office/officeart/2005/8/layout/default"/>
    <dgm:cxn modelId="{C2E45BD4-DDA1-41C3-9CD4-277D7278BC3F}" type="presOf" srcId="{32AB989C-5F4F-4B58-AC5B-E45E6B5A2DCB}" destId="{F11757AE-4B02-4A0A-9D3D-5336C54B7418}" srcOrd="0" destOrd="0" presId="urn:microsoft.com/office/officeart/2005/8/layout/default"/>
    <dgm:cxn modelId="{85C527DA-AFD9-40D1-B726-B1250C49F467}" type="presOf" srcId="{404EA592-6563-4C95-A222-BB132DCCD396}" destId="{BF0D039A-BE6E-4EFE-8FF4-24AFA159D829}" srcOrd="0" destOrd="0" presId="urn:microsoft.com/office/officeart/2005/8/layout/default"/>
    <dgm:cxn modelId="{015D66DA-B1CD-444E-BDFC-9566000B0EB9}" srcId="{1D106A78-730C-4C40-8CFD-3F7C5F166BD8}" destId="{9FB3B5D3-5656-44CF-851D-1443A5292DBF}" srcOrd="9" destOrd="0" parTransId="{712F7D3C-AF76-4C00-B89B-758A4FD1CAD1}" sibTransId="{8C8AA8D5-A01D-4EE2-9565-177819F863C2}"/>
    <dgm:cxn modelId="{AD4057EF-0C9A-4C45-A8E4-358F85B6986D}" type="presOf" srcId="{2DDF2F21-9631-4988-A881-71D1596D27A9}" destId="{0A9C5A6D-CAF6-4509-9110-A9E27DB4A8B9}" srcOrd="0" destOrd="0" presId="urn:microsoft.com/office/officeart/2005/8/layout/default"/>
    <dgm:cxn modelId="{1CE313F0-0881-4A70-A11B-248676304FC9}" srcId="{1D106A78-730C-4C40-8CFD-3F7C5F166BD8}" destId="{B1FF45F1-D03A-48D1-86D7-D9A7E59790EC}" srcOrd="2" destOrd="0" parTransId="{7A1FBB02-7E82-403C-8DAA-C8CBAD090500}" sibTransId="{D2054385-240D-4E59-A6DE-C24DD38422E8}"/>
    <dgm:cxn modelId="{3C8B19F1-0984-4EAC-B82A-3756B4A42A82}" srcId="{1D106A78-730C-4C40-8CFD-3F7C5F166BD8}" destId="{AB041973-8731-4420-AA82-DBA14D95D471}" srcOrd="8" destOrd="0" parTransId="{4BB5FB3F-E4FE-409B-82CD-F5AE533D26C0}" sibTransId="{53E257A6-13BB-4937-9804-ADE635B4A961}"/>
    <dgm:cxn modelId="{A613BA92-C8B9-4612-B1D4-AD4F2E4A074A}" type="presParOf" srcId="{8FE7B8AA-996C-43B9-9B5C-97BED68E7B13}" destId="{4E394AA5-E238-46BF-A7AA-45FDACA900C6}" srcOrd="0" destOrd="0" presId="urn:microsoft.com/office/officeart/2005/8/layout/default"/>
    <dgm:cxn modelId="{D39E2C5C-8CDB-44F2-907D-F14F5FA540F4}" type="presParOf" srcId="{8FE7B8AA-996C-43B9-9B5C-97BED68E7B13}" destId="{C0ECDD19-170A-4B36-864D-80986F22B516}" srcOrd="1" destOrd="0" presId="urn:microsoft.com/office/officeart/2005/8/layout/default"/>
    <dgm:cxn modelId="{708D1299-F382-4A6C-AAD2-B2BC00E1CF91}" type="presParOf" srcId="{8FE7B8AA-996C-43B9-9B5C-97BED68E7B13}" destId="{8500DB5D-6398-45B0-AB60-2C76514388FE}" srcOrd="2" destOrd="0" presId="urn:microsoft.com/office/officeart/2005/8/layout/default"/>
    <dgm:cxn modelId="{FEA3C6D5-E8E6-4619-82D6-EA706D206C95}" type="presParOf" srcId="{8FE7B8AA-996C-43B9-9B5C-97BED68E7B13}" destId="{C60FF9BC-DBFB-48F2-BCA4-D99874886554}" srcOrd="3" destOrd="0" presId="urn:microsoft.com/office/officeart/2005/8/layout/default"/>
    <dgm:cxn modelId="{B268D21B-76B9-4801-804B-CA12369343A6}" type="presParOf" srcId="{8FE7B8AA-996C-43B9-9B5C-97BED68E7B13}" destId="{C3509B00-6298-42D9-9ED0-DBDA50F62081}" srcOrd="4" destOrd="0" presId="urn:microsoft.com/office/officeart/2005/8/layout/default"/>
    <dgm:cxn modelId="{EF6E78F1-9DED-4FEC-967F-85DA70A8CB75}" type="presParOf" srcId="{8FE7B8AA-996C-43B9-9B5C-97BED68E7B13}" destId="{22008606-9930-4FFC-8030-9EF076254185}" srcOrd="5" destOrd="0" presId="urn:microsoft.com/office/officeart/2005/8/layout/default"/>
    <dgm:cxn modelId="{3A301EA1-9423-4D52-BE24-A2E11D349FA9}" type="presParOf" srcId="{8FE7B8AA-996C-43B9-9B5C-97BED68E7B13}" destId="{FA530B47-9FC7-41A2-8AF8-25F27425ACB2}" srcOrd="6" destOrd="0" presId="urn:microsoft.com/office/officeart/2005/8/layout/default"/>
    <dgm:cxn modelId="{D951A5DC-C38C-4BA6-A947-667E3035687A}" type="presParOf" srcId="{8FE7B8AA-996C-43B9-9B5C-97BED68E7B13}" destId="{E8A5717E-3EF8-4BC5-84D7-2094A50114DE}" srcOrd="7" destOrd="0" presId="urn:microsoft.com/office/officeart/2005/8/layout/default"/>
    <dgm:cxn modelId="{870E77E6-87AB-4916-9859-8C7AF845C436}" type="presParOf" srcId="{8FE7B8AA-996C-43B9-9B5C-97BED68E7B13}" destId="{F11757AE-4B02-4A0A-9D3D-5336C54B7418}" srcOrd="8" destOrd="0" presId="urn:microsoft.com/office/officeart/2005/8/layout/default"/>
    <dgm:cxn modelId="{78CCC2E9-1B82-441E-A3FB-A0D5BBB82951}" type="presParOf" srcId="{8FE7B8AA-996C-43B9-9B5C-97BED68E7B13}" destId="{AE84A21E-6181-4E6F-ABCF-91E475D05545}" srcOrd="9" destOrd="0" presId="urn:microsoft.com/office/officeart/2005/8/layout/default"/>
    <dgm:cxn modelId="{7D77CCDD-9ABA-4150-A8EA-5C7D4C7262F2}" type="presParOf" srcId="{8FE7B8AA-996C-43B9-9B5C-97BED68E7B13}" destId="{E0723D78-0120-435D-96F8-F1B14DB41CD1}" srcOrd="10" destOrd="0" presId="urn:microsoft.com/office/officeart/2005/8/layout/default"/>
    <dgm:cxn modelId="{3BE882A9-8311-44B6-9BEC-0AAE63C526F6}" type="presParOf" srcId="{8FE7B8AA-996C-43B9-9B5C-97BED68E7B13}" destId="{7F290EA9-7BEE-4E48-BFBC-8BA4CE222872}" srcOrd="11" destOrd="0" presId="urn:microsoft.com/office/officeart/2005/8/layout/default"/>
    <dgm:cxn modelId="{93168D52-5CE2-4BBC-B8A7-4FD3F4000465}" type="presParOf" srcId="{8FE7B8AA-996C-43B9-9B5C-97BED68E7B13}" destId="{BF0D039A-BE6E-4EFE-8FF4-24AFA159D829}" srcOrd="12" destOrd="0" presId="urn:microsoft.com/office/officeart/2005/8/layout/default"/>
    <dgm:cxn modelId="{4EA0AD4A-8E1D-4FBA-8110-71BD48B39C0D}" type="presParOf" srcId="{8FE7B8AA-996C-43B9-9B5C-97BED68E7B13}" destId="{EF68694E-E101-42E5-B2D7-0A202029C794}" srcOrd="13" destOrd="0" presId="urn:microsoft.com/office/officeart/2005/8/layout/default"/>
    <dgm:cxn modelId="{3C254414-7BF6-47E4-9518-91D66203C82E}" type="presParOf" srcId="{8FE7B8AA-996C-43B9-9B5C-97BED68E7B13}" destId="{E32EFDD5-84BF-49E0-B67D-20AF70481C7F}" srcOrd="14" destOrd="0" presId="urn:microsoft.com/office/officeart/2005/8/layout/default"/>
    <dgm:cxn modelId="{0D247DDB-9621-4C8D-9EC1-5A60744A605F}" type="presParOf" srcId="{8FE7B8AA-996C-43B9-9B5C-97BED68E7B13}" destId="{5CF57E89-B8CA-4174-B582-721FE59DAB78}" srcOrd="15" destOrd="0" presId="urn:microsoft.com/office/officeart/2005/8/layout/default"/>
    <dgm:cxn modelId="{567267CB-7659-4CF4-8AE8-F538F94212B0}" type="presParOf" srcId="{8FE7B8AA-996C-43B9-9B5C-97BED68E7B13}" destId="{53F778B7-30BA-425B-8E8A-F687F6735BBF}" srcOrd="16" destOrd="0" presId="urn:microsoft.com/office/officeart/2005/8/layout/default"/>
    <dgm:cxn modelId="{D62811DD-E49A-494A-A490-71963B22602D}" type="presParOf" srcId="{8FE7B8AA-996C-43B9-9B5C-97BED68E7B13}" destId="{C2900A16-2D70-4B1D-B591-5F58B1C88AA9}" srcOrd="17" destOrd="0" presId="urn:microsoft.com/office/officeart/2005/8/layout/default"/>
    <dgm:cxn modelId="{358483B8-6CE8-43B4-B2A6-D3B7C324D71B}" type="presParOf" srcId="{8FE7B8AA-996C-43B9-9B5C-97BED68E7B13}" destId="{19C8FA65-7F3F-498F-AB0B-C6CF4AD5EDD9}" srcOrd="18" destOrd="0" presId="urn:microsoft.com/office/officeart/2005/8/layout/default"/>
    <dgm:cxn modelId="{66108757-584F-47D5-9986-F0BA5D581174}" type="presParOf" srcId="{8FE7B8AA-996C-43B9-9B5C-97BED68E7B13}" destId="{049EE830-8938-46E9-AFB3-FD79AEC7D6D4}" srcOrd="19" destOrd="0" presId="urn:microsoft.com/office/officeart/2005/8/layout/default"/>
    <dgm:cxn modelId="{41A34778-8012-4005-A10A-7B0D099958AB}" type="presParOf" srcId="{8FE7B8AA-996C-43B9-9B5C-97BED68E7B13}" destId="{2CC6B403-16F6-4A5A-935D-6E8DF5C3683C}" srcOrd="20" destOrd="0" presId="urn:microsoft.com/office/officeart/2005/8/layout/default"/>
    <dgm:cxn modelId="{E8B7D051-529E-45BF-B88A-A2DFE390E6BA}" type="presParOf" srcId="{8FE7B8AA-996C-43B9-9B5C-97BED68E7B13}" destId="{AB31E002-EEEE-4AEF-B68B-8E774828A1B1}" srcOrd="21" destOrd="0" presId="urn:microsoft.com/office/officeart/2005/8/layout/default"/>
    <dgm:cxn modelId="{1D81D53E-8D56-4958-95BD-E446B91AC133}" type="presParOf" srcId="{8FE7B8AA-996C-43B9-9B5C-97BED68E7B13}" destId="{2FB2F1CE-6FA0-4AB9-8DE4-3ECC4BFB48B0}" srcOrd="22" destOrd="0" presId="urn:microsoft.com/office/officeart/2005/8/layout/default"/>
    <dgm:cxn modelId="{E2B793C0-CB76-4FD9-8912-4DFFB75CA93F}" type="presParOf" srcId="{8FE7B8AA-996C-43B9-9B5C-97BED68E7B13}" destId="{E36CC1D6-C12D-4821-8665-382CFCF6CFCF}" srcOrd="23" destOrd="0" presId="urn:microsoft.com/office/officeart/2005/8/layout/default"/>
    <dgm:cxn modelId="{F8D8C3CB-2A1C-40E6-923F-44C477D31108}" type="presParOf" srcId="{8FE7B8AA-996C-43B9-9B5C-97BED68E7B13}" destId="{B3F62632-0671-4C44-8111-954E48266F1A}" srcOrd="24" destOrd="0" presId="urn:microsoft.com/office/officeart/2005/8/layout/default"/>
    <dgm:cxn modelId="{DC633F23-B96F-4C3C-8A7D-A546414C92DE}" type="presParOf" srcId="{8FE7B8AA-996C-43B9-9B5C-97BED68E7B13}" destId="{559ECF58-A4B3-40AF-81B1-641E2F6067DC}" srcOrd="25" destOrd="0" presId="urn:microsoft.com/office/officeart/2005/8/layout/default"/>
    <dgm:cxn modelId="{61BFE93C-B4DF-48F8-A4C5-16E53506D912}" type="presParOf" srcId="{8FE7B8AA-996C-43B9-9B5C-97BED68E7B13}" destId="{78B82595-C1EF-4A88-BB7F-3F5A518FEE43}" srcOrd="26" destOrd="0" presId="urn:microsoft.com/office/officeart/2005/8/layout/default"/>
    <dgm:cxn modelId="{0DBC2768-860A-4BC6-B08B-FF7F4AEAAB49}" type="presParOf" srcId="{8FE7B8AA-996C-43B9-9B5C-97BED68E7B13}" destId="{74C9CB78-3F6A-467C-8C75-62CD64EDDFC2}" srcOrd="27" destOrd="0" presId="urn:microsoft.com/office/officeart/2005/8/layout/default"/>
    <dgm:cxn modelId="{AF84D1EE-B934-4029-9AC7-3957B3D43BD3}" type="presParOf" srcId="{8FE7B8AA-996C-43B9-9B5C-97BED68E7B13}" destId="{AC2F180F-8046-460D-92AA-1B00F1B04B76}" srcOrd="28" destOrd="0" presId="urn:microsoft.com/office/officeart/2005/8/layout/default"/>
    <dgm:cxn modelId="{61D2294F-1519-4FD1-838C-3AB0C7A40602}" type="presParOf" srcId="{8FE7B8AA-996C-43B9-9B5C-97BED68E7B13}" destId="{EACA9515-985D-45D0-AC49-32F57F0B6731}" srcOrd="29" destOrd="0" presId="urn:microsoft.com/office/officeart/2005/8/layout/default"/>
    <dgm:cxn modelId="{53198945-FD5D-473E-AE13-D687869121BF}" type="presParOf" srcId="{8FE7B8AA-996C-43B9-9B5C-97BED68E7B13}" destId="{0A9C5A6D-CAF6-4509-9110-A9E27DB4A8B9}" srcOrd="30" destOrd="0" presId="urn:microsoft.com/office/officeart/2005/8/layout/default"/>
    <dgm:cxn modelId="{B1A29E0A-BAEE-4DF0-B408-FBC249012874}" type="presParOf" srcId="{8FE7B8AA-996C-43B9-9B5C-97BED68E7B13}" destId="{FA85C374-EA00-42BE-B578-130882F6E2E0}" srcOrd="31" destOrd="0" presId="urn:microsoft.com/office/officeart/2005/8/layout/default"/>
    <dgm:cxn modelId="{19CD0988-445F-4519-87C2-23590B4193F4}" type="presParOf" srcId="{8FE7B8AA-996C-43B9-9B5C-97BED68E7B13}" destId="{3EF16FEF-8D5F-4787-9968-7AC3D38D5E81}" srcOrd="32" destOrd="0" presId="urn:microsoft.com/office/officeart/2005/8/layout/default"/>
    <dgm:cxn modelId="{AE43911C-0490-49E5-9BF7-ED07D12C9364}" type="presParOf" srcId="{8FE7B8AA-996C-43B9-9B5C-97BED68E7B13}" destId="{B76271F7-793A-4C8C-BE65-577B126A3142}" srcOrd="33" destOrd="0" presId="urn:microsoft.com/office/officeart/2005/8/layout/default"/>
    <dgm:cxn modelId="{4DF2368B-A388-48AB-8E3B-716AAE05C012}" type="presParOf" srcId="{8FE7B8AA-996C-43B9-9B5C-97BED68E7B13}" destId="{89F0CDC5-2822-442C-ABE4-ED1E030051DE}" srcOrd="34" destOrd="0" presId="urn:microsoft.com/office/officeart/2005/8/layout/default"/>
    <dgm:cxn modelId="{59803763-BE01-4200-8EB4-D9619AC42541}" type="presParOf" srcId="{8FE7B8AA-996C-43B9-9B5C-97BED68E7B13}" destId="{C6E90FCA-DA70-4482-96CD-5FB55504C77C}" srcOrd="35" destOrd="0" presId="urn:microsoft.com/office/officeart/2005/8/layout/default"/>
    <dgm:cxn modelId="{4CE744BC-EB4F-4C52-AFEE-C6A1A65A631A}" type="presParOf" srcId="{8FE7B8AA-996C-43B9-9B5C-97BED68E7B13}" destId="{867FF1A6-616A-47DE-AEEE-8F675CA86DD9}" srcOrd="36" destOrd="0" presId="urn:microsoft.com/office/officeart/2005/8/layout/default"/>
    <dgm:cxn modelId="{41C85008-578E-434E-8BD1-E996D4E741AF}" type="presParOf" srcId="{8FE7B8AA-996C-43B9-9B5C-97BED68E7B13}" destId="{A60DAB86-4C1D-4722-9E4B-0BDFC75F1B1D}" srcOrd="37" destOrd="0" presId="urn:microsoft.com/office/officeart/2005/8/layout/default"/>
    <dgm:cxn modelId="{022BF20A-0044-47C5-9C02-6D77C7C0879E}" type="presParOf" srcId="{8FE7B8AA-996C-43B9-9B5C-97BED68E7B13}" destId="{B52392A3-F8FC-49DE-B779-7BF448F2F12D}" srcOrd="3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B127D6-BB6D-48A2-BC8A-4E40C855B32C}"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7ED32D5F-EACA-4441-A6CE-E8759597811C}">
      <dgm:prSet/>
      <dgm:spPr/>
      <dgm:t>
        <a:bodyPr/>
        <a:lstStyle/>
        <a:p>
          <a:pPr rtl="0"/>
          <a:r>
            <a:rPr lang="en-GB">
              <a:latin typeface="Times New Roman"/>
              <a:cs typeface="Times New Roman"/>
            </a:rPr>
            <a:t>Expected Return = 22.06%</a:t>
          </a:r>
          <a:endParaRPr lang="en-US">
            <a:latin typeface="Times New Roman"/>
            <a:cs typeface="Times New Roman"/>
          </a:endParaRPr>
        </a:p>
      </dgm:t>
    </dgm:pt>
    <dgm:pt modelId="{3D0BBC35-F0F4-4EB7-9968-C79646EEEAA9}" type="parTrans" cxnId="{2FC31975-5371-4270-9E52-3D117B994001}">
      <dgm:prSet/>
      <dgm:spPr/>
      <dgm:t>
        <a:bodyPr/>
        <a:lstStyle/>
        <a:p>
          <a:endParaRPr lang="en-US"/>
        </a:p>
      </dgm:t>
    </dgm:pt>
    <dgm:pt modelId="{62683E4D-DD24-4F1A-91E5-D69E9F87D3BF}" type="sibTrans" cxnId="{2FC31975-5371-4270-9E52-3D117B994001}">
      <dgm:prSet/>
      <dgm:spPr/>
      <dgm:t>
        <a:bodyPr/>
        <a:lstStyle/>
        <a:p>
          <a:endParaRPr lang="en-US"/>
        </a:p>
      </dgm:t>
    </dgm:pt>
    <dgm:pt modelId="{5400E391-CD1A-4ABD-A93B-A47C5054E25C}">
      <dgm:prSet/>
      <dgm:spPr/>
      <dgm:t>
        <a:bodyPr/>
        <a:lstStyle/>
        <a:p>
          <a:pPr rtl="0"/>
          <a:r>
            <a:rPr lang="en-GB">
              <a:latin typeface="Times New Roman"/>
              <a:cs typeface="Times New Roman"/>
            </a:rPr>
            <a:t>Risk = 16.25%</a:t>
          </a:r>
          <a:endParaRPr lang="en-US">
            <a:latin typeface="Times New Roman"/>
            <a:cs typeface="Times New Roman"/>
          </a:endParaRPr>
        </a:p>
      </dgm:t>
    </dgm:pt>
    <dgm:pt modelId="{11DBCE11-432E-4C1B-BF79-C1414879EFCD}" type="parTrans" cxnId="{78052D42-C40F-4E73-B716-0B90D327057B}">
      <dgm:prSet/>
      <dgm:spPr/>
      <dgm:t>
        <a:bodyPr/>
        <a:lstStyle/>
        <a:p>
          <a:endParaRPr lang="en-US"/>
        </a:p>
      </dgm:t>
    </dgm:pt>
    <dgm:pt modelId="{3BD3DE52-4E53-4F61-98B8-695FEE8E5A77}" type="sibTrans" cxnId="{78052D42-C40F-4E73-B716-0B90D327057B}">
      <dgm:prSet/>
      <dgm:spPr/>
      <dgm:t>
        <a:bodyPr/>
        <a:lstStyle/>
        <a:p>
          <a:endParaRPr lang="en-US"/>
        </a:p>
      </dgm:t>
    </dgm:pt>
    <dgm:pt modelId="{B3B56EE7-2F0C-472C-B0A5-066CFB4CE674}" type="pres">
      <dgm:prSet presAssocID="{C4B127D6-BB6D-48A2-BC8A-4E40C855B32C}" presName="hierChild1" presStyleCnt="0">
        <dgm:presLayoutVars>
          <dgm:chPref val="1"/>
          <dgm:dir/>
          <dgm:animOne val="branch"/>
          <dgm:animLvl val="lvl"/>
          <dgm:resizeHandles/>
        </dgm:presLayoutVars>
      </dgm:prSet>
      <dgm:spPr/>
    </dgm:pt>
    <dgm:pt modelId="{058B04BD-5152-40CE-B4CF-46629CBDE1B7}" type="pres">
      <dgm:prSet presAssocID="{7ED32D5F-EACA-4441-A6CE-E8759597811C}" presName="hierRoot1" presStyleCnt="0"/>
      <dgm:spPr/>
    </dgm:pt>
    <dgm:pt modelId="{08B4B636-8905-48CF-B5CC-9B59823D1B0A}" type="pres">
      <dgm:prSet presAssocID="{7ED32D5F-EACA-4441-A6CE-E8759597811C}" presName="composite" presStyleCnt="0"/>
      <dgm:spPr/>
    </dgm:pt>
    <dgm:pt modelId="{856D13B3-706F-40C2-863F-DBD9E5BD7097}" type="pres">
      <dgm:prSet presAssocID="{7ED32D5F-EACA-4441-A6CE-E8759597811C}" presName="background" presStyleLbl="node0" presStyleIdx="0" presStyleCnt="2"/>
      <dgm:spPr/>
    </dgm:pt>
    <dgm:pt modelId="{AD2B83B6-4DA7-4470-B4B7-2BD62B3F7C48}" type="pres">
      <dgm:prSet presAssocID="{7ED32D5F-EACA-4441-A6CE-E8759597811C}" presName="text" presStyleLbl="fgAcc0" presStyleIdx="0" presStyleCnt="2">
        <dgm:presLayoutVars>
          <dgm:chPref val="3"/>
        </dgm:presLayoutVars>
      </dgm:prSet>
      <dgm:spPr/>
    </dgm:pt>
    <dgm:pt modelId="{BDB88619-3DAC-4752-A923-DA9EED3D279B}" type="pres">
      <dgm:prSet presAssocID="{7ED32D5F-EACA-4441-A6CE-E8759597811C}" presName="hierChild2" presStyleCnt="0"/>
      <dgm:spPr/>
    </dgm:pt>
    <dgm:pt modelId="{A644D693-78C2-4FA9-AA8E-608D974DFD8E}" type="pres">
      <dgm:prSet presAssocID="{5400E391-CD1A-4ABD-A93B-A47C5054E25C}" presName="hierRoot1" presStyleCnt="0"/>
      <dgm:spPr/>
    </dgm:pt>
    <dgm:pt modelId="{8BD84B78-F5D6-474E-AC12-733577B7BD02}" type="pres">
      <dgm:prSet presAssocID="{5400E391-CD1A-4ABD-A93B-A47C5054E25C}" presName="composite" presStyleCnt="0"/>
      <dgm:spPr/>
    </dgm:pt>
    <dgm:pt modelId="{6E7DC6FF-3F1E-4956-BE0B-8EE30E5CD138}" type="pres">
      <dgm:prSet presAssocID="{5400E391-CD1A-4ABD-A93B-A47C5054E25C}" presName="background" presStyleLbl="node0" presStyleIdx="1" presStyleCnt="2"/>
      <dgm:spPr/>
    </dgm:pt>
    <dgm:pt modelId="{3F3B18E9-5C5D-4BBB-B10B-9F5B845CC743}" type="pres">
      <dgm:prSet presAssocID="{5400E391-CD1A-4ABD-A93B-A47C5054E25C}" presName="text" presStyleLbl="fgAcc0" presStyleIdx="1" presStyleCnt="2">
        <dgm:presLayoutVars>
          <dgm:chPref val="3"/>
        </dgm:presLayoutVars>
      </dgm:prSet>
      <dgm:spPr/>
    </dgm:pt>
    <dgm:pt modelId="{3B2FBB34-A507-4140-85C4-A164AD293AD5}" type="pres">
      <dgm:prSet presAssocID="{5400E391-CD1A-4ABD-A93B-A47C5054E25C}" presName="hierChild2" presStyleCnt="0"/>
      <dgm:spPr/>
    </dgm:pt>
  </dgm:ptLst>
  <dgm:cxnLst>
    <dgm:cxn modelId="{78052D42-C40F-4E73-B716-0B90D327057B}" srcId="{C4B127D6-BB6D-48A2-BC8A-4E40C855B32C}" destId="{5400E391-CD1A-4ABD-A93B-A47C5054E25C}" srcOrd="1" destOrd="0" parTransId="{11DBCE11-432E-4C1B-BF79-C1414879EFCD}" sibTransId="{3BD3DE52-4E53-4F61-98B8-695FEE8E5A77}"/>
    <dgm:cxn modelId="{63AEA04D-98D3-498D-9FBB-D0250DF7A9CA}" type="presOf" srcId="{7ED32D5F-EACA-4441-A6CE-E8759597811C}" destId="{AD2B83B6-4DA7-4470-B4B7-2BD62B3F7C48}" srcOrd="0" destOrd="0" presId="urn:microsoft.com/office/officeart/2005/8/layout/hierarchy1"/>
    <dgm:cxn modelId="{2FC31975-5371-4270-9E52-3D117B994001}" srcId="{C4B127D6-BB6D-48A2-BC8A-4E40C855B32C}" destId="{7ED32D5F-EACA-4441-A6CE-E8759597811C}" srcOrd="0" destOrd="0" parTransId="{3D0BBC35-F0F4-4EB7-9968-C79646EEEAA9}" sibTransId="{62683E4D-DD24-4F1A-91E5-D69E9F87D3BF}"/>
    <dgm:cxn modelId="{979244EE-E606-4BDE-B2E4-2CC72644CBC3}" type="presOf" srcId="{5400E391-CD1A-4ABD-A93B-A47C5054E25C}" destId="{3F3B18E9-5C5D-4BBB-B10B-9F5B845CC743}" srcOrd="0" destOrd="0" presId="urn:microsoft.com/office/officeart/2005/8/layout/hierarchy1"/>
    <dgm:cxn modelId="{94824EFC-71CD-4EFA-91FA-8BFDF655DE1D}" type="presOf" srcId="{C4B127D6-BB6D-48A2-BC8A-4E40C855B32C}" destId="{B3B56EE7-2F0C-472C-B0A5-066CFB4CE674}" srcOrd="0" destOrd="0" presId="urn:microsoft.com/office/officeart/2005/8/layout/hierarchy1"/>
    <dgm:cxn modelId="{986144AE-5742-4BE0-ADC3-397EF8A0DD20}" type="presParOf" srcId="{B3B56EE7-2F0C-472C-B0A5-066CFB4CE674}" destId="{058B04BD-5152-40CE-B4CF-46629CBDE1B7}" srcOrd="0" destOrd="0" presId="urn:microsoft.com/office/officeart/2005/8/layout/hierarchy1"/>
    <dgm:cxn modelId="{716E2FC3-8F1D-4F3B-B253-17DE038CAB36}" type="presParOf" srcId="{058B04BD-5152-40CE-B4CF-46629CBDE1B7}" destId="{08B4B636-8905-48CF-B5CC-9B59823D1B0A}" srcOrd="0" destOrd="0" presId="urn:microsoft.com/office/officeart/2005/8/layout/hierarchy1"/>
    <dgm:cxn modelId="{A19C2184-77ED-44DB-892C-79EF0D3125D4}" type="presParOf" srcId="{08B4B636-8905-48CF-B5CC-9B59823D1B0A}" destId="{856D13B3-706F-40C2-863F-DBD9E5BD7097}" srcOrd="0" destOrd="0" presId="urn:microsoft.com/office/officeart/2005/8/layout/hierarchy1"/>
    <dgm:cxn modelId="{54430CDE-AFB8-4D38-A052-C644E0FFDBB7}" type="presParOf" srcId="{08B4B636-8905-48CF-B5CC-9B59823D1B0A}" destId="{AD2B83B6-4DA7-4470-B4B7-2BD62B3F7C48}" srcOrd="1" destOrd="0" presId="urn:microsoft.com/office/officeart/2005/8/layout/hierarchy1"/>
    <dgm:cxn modelId="{7FFB3483-A906-40E7-8B69-113F41EC3DED}" type="presParOf" srcId="{058B04BD-5152-40CE-B4CF-46629CBDE1B7}" destId="{BDB88619-3DAC-4752-A923-DA9EED3D279B}" srcOrd="1" destOrd="0" presId="urn:microsoft.com/office/officeart/2005/8/layout/hierarchy1"/>
    <dgm:cxn modelId="{BB118F1A-7015-4144-BBD7-3ED920507359}" type="presParOf" srcId="{B3B56EE7-2F0C-472C-B0A5-066CFB4CE674}" destId="{A644D693-78C2-4FA9-AA8E-608D974DFD8E}" srcOrd="1" destOrd="0" presId="urn:microsoft.com/office/officeart/2005/8/layout/hierarchy1"/>
    <dgm:cxn modelId="{B9919997-51FF-45DA-ADD3-F941AFA3869F}" type="presParOf" srcId="{A644D693-78C2-4FA9-AA8E-608D974DFD8E}" destId="{8BD84B78-F5D6-474E-AC12-733577B7BD02}" srcOrd="0" destOrd="0" presId="urn:microsoft.com/office/officeart/2005/8/layout/hierarchy1"/>
    <dgm:cxn modelId="{5E1D4160-5BBB-4D78-B064-BDEA48F65370}" type="presParOf" srcId="{8BD84B78-F5D6-474E-AC12-733577B7BD02}" destId="{6E7DC6FF-3F1E-4956-BE0B-8EE30E5CD138}" srcOrd="0" destOrd="0" presId="urn:microsoft.com/office/officeart/2005/8/layout/hierarchy1"/>
    <dgm:cxn modelId="{0DAE4FD1-F28C-4644-9F41-B937DCDF927F}" type="presParOf" srcId="{8BD84B78-F5D6-474E-AC12-733577B7BD02}" destId="{3F3B18E9-5C5D-4BBB-B10B-9F5B845CC743}" srcOrd="1" destOrd="0" presId="urn:microsoft.com/office/officeart/2005/8/layout/hierarchy1"/>
    <dgm:cxn modelId="{E93203BB-AA23-481B-90F3-A33122946402}" type="presParOf" srcId="{A644D693-78C2-4FA9-AA8E-608D974DFD8E}" destId="{3B2FBB34-A507-4140-85C4-A164AD293A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0F1B1-5FDA-4378-BD12-180D6D8D6D5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8FF75AE-E4CF-4499-93C8-26324EB11AF0}">
      <dgm:prSet/>
      <dgm:spPr/>
      <dgm:t>
        <a:bodyPr/>
        <a:lstStyle/>
        <a:p>
          <a:r>
            <a:rPr lang="en-GB">
              <a:latin typeface="Times New Roman"/>
              <a:cs typeface="Times New Roman"/>
            </a:rPr>
            <a:t>Asian Paints  =4.57%</a:t>
          </a:r>
          <a:endParaRPr lang="en-US">
            <a:latin typeface="Times New Roman"/>
            <a:cs typeface="Times New Roman"/>
          </a:endParaRPr>
        </a:p>
      </dgm:t>
    </dgm:pt>
    <dgm:pt modelId="{2B2284B9-25F6-4BFE-A1E3-78CFA4181F31}" type="parTrans" cxnId="{40034804-616C-44BA-9330-163BD640B50E}">
      <dgm:prSet/>
      <dgm:spPr/>
      <dgm:t>
        <a:bodyPr/>
        <a:lstStyle/>
        <a:p>
          <a:endParaRPr lang="en-US"/>
        </a:p>
      </dgm:t>
    </dgm:pt>
    <dgm:pt modelId="{84D9365E-8D7D-4A1E-98FE-78D537B573DD}" type="sibTrans" cxnId="{40034804-616C-44BA-9330-163BD640B50E}">
      <dgm:prSet/>
      <dgm:spPr/>
      <dgm:t>
        <a:bodyPr/>
        <a:lstStyle/>
        <a:p>
          <a:endParaRPr lang="en-US"/>
        </a:p>
      </dgm:t>
    </dgm:pt>
    <dgm:pt modelId="{96EB3A08-2566-429E-83E2-9A37420D6F1B}">
      <dgm:prSet/>
      <dgm:spPr/>
      <dgm:t>
        <a:bodyPr/>
        <a:lstStyle/>
        <a:p>
          <a:r>
            <a:rPr lang="en-GB">
              <a:latin typeface="Times New Roman"/>
              <a:cs typeface="Times New Roman"/>
            </a:rPr>
            <a:t>TCS = 16.69%</a:t>
          </a:r>
          <a:endParaRPr lang="en-US">
            <a:latin typeface="Times New Roman"/>
            <a:cs typeface="Times New Roman"/>
          </a:endParaRPr>
        </a:p>
      </dgm:t>
    </dgm:pt>
    <dgm:pt modelId="{E0581F9E-7E09-4A12-B77A-73B3ADFA2BAB}" type="parTrans" cxnId="{D39491D9-61CE-44BC-A08B-F6ED19B8F5EF}">
      <dgm:prSet/>
      <dgm:spPr/>
      <dgm:t>
        <a:bodyPr/>
        <a:lstStyle/>
        <a:p>
          <a:endParaRPr lang="en-US"/>
        </a:p>
      </dgm:t>
    </dgm:pt>
    <dgm:pt modelId="{1FFBC9EA-9AF5-45B4-916D-AE2D47306004}" type="sibTrans" cxnId="{D39491D9-61CE-44BC-A08B-F6ED19B8F5EF}">
      <dgm:prSet/>
      <dgm:spPr/>
      <dgm:t>
        <a:bodyPr/>
        <a:lstStyle/>
        <a:p>
          <a:endParaRPr lang="en-US"/>
        </a:p>
      </dgm:t>
    </dgm:pt>
    <dgm:pt modelId="{94B60E36-436D-4444-8C9A-70EB8C772610}">
      <dgm:prSet/>
      <dgm:spPr/>
      <dgm:t>
        <a:bodyPr/>
        <a:lstStyle/>
        <a:p>
          <a:r>
            <a:rPr lang="en-GB">
              <a:latin typeface="Times New Roman"/>
              <a:cs typeface="Times New Roman"/>
            </a:rPr>
            <a:t>Infosys = 2.33%</a:t>
          </a:r>
          <a:endParaRPr lang="en-US">
            <a:latin typeface="Times New Roman"/>
            <a:cs typeface="Times New Roman"/>
          </a:endParaRPr>
        </a:p>
      </dgm:t>
    </dgm:pt>
    <dgm:pt modelId="{20BBC67F-2109-4E90-B66E-744EF0CFCAFF}" type="parTrans" cxnId="{932B6708-698C-491E-A491-55463BF3F26F}">
      <dgm:prSet/>
      <dgm:spPr/>
      <dgm:t>
        <a:bodyPr/>
        <a:lstStyle/>
        <a:p>
          <a:endParaRPr lang="en-US"/>
        </a:p>
      </dgm:t>
    </dgm:pt>
    <dgm:pt modelId="{BB395CA2-1499-46AC-B18A-1F56A29882C0}" type="sibTrans" cxnId="{932B6708-698C-491E-A491-55463BF3F26F}">
      <dgm:prSet/>
      <dgm:spPr/>
      <dgm:t>
        <a:bodyPr/>
        <a:lstStyle/>
        <a:p>
          <a:endParaRPr lang="en-US"/>
        </a:p>
      </dgm:t>
    </dgm:pt>
    <dgm:pt modelId="{3AF5E436-DB08-4A9C-A1A5-A9EA92D70FD9}">
      <dgm:prSet/>
      <dgm:spPr/>
      <dgm:t>
        <a:bodyPr/>
        <a:lstStyle/>
        <a:p>
          <a:r>
            <a:rPr lang="en-GB">
              <a:latin typeface="Times New Roman"/>
              <a:cs typeface="Times New Roman"/>
            </a:rPr>
            <a:t>HAL = 9.1%</a:t>
          </a:r>
          <a:endParaRPr lang="en-US">
            <a:latin typeface="Times New Roman"/>
            <a:cs typeface="Times New Roman"/>
          </a:endParaRPr>
        </a:p>
      </dgm:t>
    </dgm:pt>
    <dgm:pt modelId="{2D42142D-6F43-4783-9E88-70401A9D1998}" type="parTrans" cxnId="{46283231-4BEE-445D-97A1-0A87E358408C}">
      <dgm:prSet/>
      <dgm:spPr/>
      <dgm:t>
        <a:bodyPr/>
        <a:lstStyle/>
        <a:p>
          <a:endParaRPr lang="en-US"/>
        </a:p>
      </dgm:t>
    </dgm:pt>
    <dgm:pt modelId="{EA59DADD-4863-4971-B63E-B2B25E094012}" type="sibTrans" cxnId="{46283231-4BEE-445D-97A1-0A87E358408C}">
      <dgm:prSet/>
      <dgm:spPr/>
      <dgm:t>
        <a:bodyPr/>
        <a:lstStyle/>
        <a:p>
          <a:endParaRPr lang="en-US"/>
        </a:p>
      </dgm:t>
    </dgm:pt>
    <dgm:pt modelId="{C161041C-4773-41E6-B7BA-E44BE3D43F17}">
      <dgm:prSet/>
      <dgm:spPr/>
      <dgm:t>
        <a:bodyPr/>
        <a:lstStyle/>
        <a:p>
          <a:r>
            <a:rPr lang="en-GB">
              <a:latin typeface="Times New Roman"/>
              <a:cs typeface="Times New Roman"/>
            </a:rPr>
            <a:t>Dr Reddy's = 16.34%</a:t>
          </a:r>
          <a:endParaRPr lang="en-US">
            <a:latin typeface="Times New Roman"/>
            <a:cs typeface="Times New Roman"/>
          </a:endParaRPr>
        </a:p>
      </dgm:t>
    </dgm:pt>
    <dgm:pt modelId="{DFD31942-7CD2-4C1D-8566-7BBBA6645B93}" type="parTrans" cxnId="{DE8C3BF1-FDE4-45DD-BD09-68C4C2A85D1B}">
      <dgm:prSet/>
      <dgm:spPr/>
      <dgm:t>
        <a:bodyPr/>
        <a:lstStyle/>
        <a:p>
          <a:endParaRPr lang="en-US"/>
        </a:p>
      </dgm:t>
    </dgm:pt>
    <dgm:pt modelId="{A1B09435-CF80-45B5-91A8-A23680DF4C53}" type="sibTrans" cxnId="{DE8C3BF1-FDE4-45DD-BD09-68C4C2A85D1B}">
      <dgm:prSet/>
      <dgm:spPr/>
      <dgm:t>
        <a:bodyPr/>
        <a:lstStyle/>
        <a:p>
          <a:endParaRPr lang="en-US"/>
        </a:p>
      </dgm:t>
    </dgm:pt>
    <dgm:pt modelId="{01442D18-6A77-485A-8D03-144ED8E7B3B9}">
      <dgm:prSet phldr="0"/>
      <dgm:spPr/>
      <dgm:t>
        <a:bodyPr/>
        <a:lstStyle/>
        <a:p>
          <a:pPr rtl="0"/>
          <a:r>
            <a:rPr lang="en-GB">
              <a:latin typeface="Times New Roman"/>
              <a:cs typeface="Times New Roman"/>
            </a:rPr>
            <a:t>HDFC = 0.006%</a:t>
          </a:r>
        </a:p>
      </dgm:t>
    </dgm:pt>
    <dgm:pt modelId="{EF1AFDE0-FCC2-41B9-9146-3B52A71C91D8}" type="parTrans" cxnId="{5BFE1D74-3466-4B56-972E-B579CABD7440}">
      <dgm:prSet/>
      <dgm:spPr/>
    </dgm:pt>
    <dgm:pt modelId="{77CEFF77-ECDD-4B8B-914E-16F63244FDCB}" type="sibTrans" cxnId="{5BFE1D74-3466-4B56-972E-B579CABD7440}">
      <dgm:prSet/>
      <dgm:spPr/>
    </dgm:pt>
    <dgm:pt modelId="{18B9A23F-D8AB-4F70-BB2E-63A91C5D31C5}">
      <dgm:prSet phldr="0"/>
      <dgm:spPr/>
      <dgm:t>
        <a:bodyPr/>
        <a:lstStyle/>
        <a:p>
          <a:pPr rtl="0"/>
          <a:r>
            <a:rPr lang="en-GB">
              <a:latin typeface="Times New Roman"/>
              <a:cs typeface="Times New Roman"/>
            </a:rPr>
            <a:t>ITC = 14.2%</a:t>
          </a:r>
        </a:p>
      </dgm:t>
    </dgm:pt>
    <dgm:pt modelId="{06213B2B-FB5A-48FD-8CAD-1B05FC6D433B}" type="parTrans" cxnId="{98147831-0700-456F-B973-195BDD0028E6}">
      <dgm:prSet/>
      <dgm:spPr/>
    </dgm:pt>
    <dgm:pt modelId="{0D03B6A4-1935-478E-AE07-7EA05C672AC0}" type="sibTrans" cxnId="{98147831-0700-456F-B973-195BDD0028E6}">
      <dgm:prSet/>
      <dgm:spPr/>
    </dgm:pt>
    <dgm:pt modelId="{F8E42F26-3EBC-4503-9379-010D88120BD0}">
      <dgm:prSet phldr="0"/>
      <dgm:spPr/>
      <dgm:t>
        <a:bodyPr/>
        <a:lstStyle/>
        <a:p>
          <a:pPr rtl="0"/>
          <a:r>
            <a:rPr lang="en-GB">
              <a:latin typeface="Times New Roman"/>
              <a:cs typeface="Times New Roman"/>
            </a:rPr>
            <a:t>Nestle = 20.57%</a:t>
          </a:r>
        </a:p>
      </dgm:t>
    </dgm:pt>
    <dgm:pt modelId="{5983B311-C01A-4ED8-AC3F-FB7DBE6B13FC}" type="parTrans" cxnId="{2BBD1FA7-38FF-4A4F-A0FF-2BC541D8AD2C}">
      <dgm:prSet/>
      <dgm:spPr/>
    </dgm:pt>
    <dgm:pt modelId="{BC53B2D0-2553-4C29-BBCA-0DEF3768062A}" type="sibTrans" cxnId="{2BBD1FA7-38FF-4A4F-A0FF-2BC541D8AD2C}">
      <dgm:prSet/>
      <dgm:spPr/>
    </dgm:pt>
    <dgm:pt modelId="{B36AFBDC-5A4D-4E21-A78A-B52FA102468D}">
      <dgm:prSet phldr="0"/>
      <dgm:spPr/>
      <dgm:t>
        <a:bodyPr/>
        <a:lstStyle/>
        <a:p>
          <a:pPr rtl="0"/>
          <a:r>
            <a:rPr lang="en-GB">
              <a:latin typeface="Times New Roman"/>
              <a:cs typeface="Times New Roman"/>
            </a:rPr>
            <a:t>BITCOIN = 5.7%</a:t>
          </a:r>
        </a:p>
      </dgm:t>
    </dgm:pt>
    <dgm:pt modelId="{65DFC1BC-A6D4-466F-9FF3-9AD01F62069F}" type="parTrans" cxnId="{7FD6AEA2-E6E5-489E-A75F-8634A610C87B}">
      <dgm:prSet/>
      <dgm:spPr/>
    </dgm:pt>
    <dgm:pt modelId="{86D59C38-45A1-4288-9101-AB31207CF85F}" type="sibTrans" cxnId="{7FD6AEA2-E6E5-489E-A75F-8634A610C87B}">
      <dgm:prSet/>
      <dgm:spPr/>
    </dgm:pt>
    <dgm:pt modelId="{1149AFD5-59A2-4E6F-A316-16C8081FBE42}">
      <dgm:prSet phldr="0"/>
      <dgm:spPr/>
      <dgm:t>
        <a:bodyPr/>
        <a:lstStyle/>
        <a:p>
          <a:pPr rtl="0"/>
          <a:r>
            <a:rPr lang="en-GB">
              <a:latin typeface="Times New Roman"/>
              <a:cs typeface="Times New Roman"/>
            </a:rPr>
            <a:t>L &amp; T = 0.3%</a:t>
          </a:r>
        </a:p>
      </dgm:t>
    </dgm:pt>
    <dgm:pt modelId="{2DC92407-AC87-4EB7-BA46-31458852B92E}" type="parTrans" cxnId="{C66E38E8-9A81-49DB-96FA-B2CCE7A93ABE}">
      <dgm:prSet/>
      <dgm:spPr/>
    </dgm:pt>
    <dgm:pt modelId="{DE0D53F6-E3EB-45C2-A964-CC8FA5947682}" type="sibTrans" cxnId="{C66E38E8-9A81-49DB-96FA-B2CCE7A93ABE}">
      <dgm:prSet/>
      <dgm:spPr/>
    </dgm:pt>
    <dgm:pt modelId="{BE031102-BFF0-4A92-9A71-57B443AC99E8}">
      <dgm:prSet phldr="0"/>
      <dgm:spPr/>
      <dgm:t>
        <a:bodyPr/>
        <a:lstStyle/>
        <a:p>
          <a:pPr rtl="0"/>
          <a:r>
            <a:rPr lang="en-GB">
              <a:latin typeface="Times New Roman"/>
              <a:cs typeface="Times New Roman"/>
            </a:rPr>
            <a:t>MRF = 10.05%</a:t>
          </a:r>
        </a:p>
      </dgm:t>
    </dgm:pt>
    <dgm:pt modelId="{344CB543-84C5-4B8F-8AC8-C9F69F69EE34}" type="parTrans" cxnId="{28B2D43C-1D74-42D3-A9E0-8C0FD04B4E48}">
      <dgm:prSet/>
      <dgm:spPr/>
    </dgm:pt>
    <dgm:pt modelId="{116BC0F4-9A61-4740-844C-643BAFFECC4E}" type="sibTrans" cxnId="{28B2D43C-1D74-42D3-A9E0-8C0FD04B4E48}">
      <dgm:prSet/>
      <dgm:spPr/>
    </dgm:pt>
    <dgm:pt modelId="{AAE6B1BF-4F83-4540-A078-97CFDE754378}" type="pres">
      <dgm:prSet presAssocID="{C0D0F1B1-5FDA-4378-BD12-180D6D8D6D5E}" presName="diagram" presStyleCnt="0">
        <dgm:presLayoutVars>
          <dgm:dir/>
          <dgm:resizeHandles val="exact"/>
        </dgm:presLayoutVars>
      </dgm:prSet>
      <dgm:spPr/>
    </dgm:pt>
    <dgm:pt modelId="{E3ACF9E0-34A6-472F-AF16-6FB494E4FB63}" type="pres">
      <dgm:prSet presAssocID="{58FF75AE-E4CF-4499-93C8-26324EB11AF0}" presName="node" presStyleLbl="node1" presStyleIdx="0" presStyleCnt="11">
        <dgm:presLayoutVars>
          <dgm:bulletEnabled val="1"/>
        </dgm:presLayoutVars>
      </dgm:prSet>
      <dgm:spPr/>
    </dgm:pt>
    <dgm:pt modelId="{11BAD514-821C-498C-AB39-CEB575F1613A}" type="pres">
      <dgm:prSet presAssocID="{84D9365E-8D7D-4A1E-98FE-78D537B573DD}" presName="sibTrans" presStyleCnt="0"/>
      <dgm:spPr/>
    </dgm:pt>
    <dgm:pt modelId="{8866258C-0738-42FF-9FDD-E433579AD3A0}" type="pres">
      <dgm:prSet presAssocID="{96EB3A08-2566-429E-83E2-9A37420D6F1B}" presName="node" presStyleLbl="node1" presStyleIdx="1" presStyleCnt="11">
        <dgm:presLayoutVars>
          <dgm:bulletEnabled val="1"/>
        </dgm:presLayoutVars>
      </dgm:prSet>
      <dgm:spPr/>
    </dgm:pt>
    <dgm:pt modelId="{BC25B741-58D3-4C45-90FA-B3AD25A2FECE}" type="pres">
      <dgm:prSet presAssocID="{1FFBC9EA-9AF5-45B4-916D-AE2D47306004}" presName="sibTrans" presStyleCnt="0"/>
      <dgm:spPr/>
    </dgm:pt>
    <dgm:pt modelId="{5BEAB309-111D-48AE-9989-2DE32F847CD0}" type="pres">
      <dgm:prSet presAssocID="{94B60E36-436D-4444-8C9A-70EB8C772610}" presName="node" presStyleLbl="node1" presStyleIdx="2" presStyleCnt="11">
        <dgm:presLayoutVars>
          <dgm:bulletEnabled val="1"/>
        </dgm:presLayoutVars>
      </dgm:prSet>
      <dgm:spPr/>
    </dgm:pt>
    <dgm:pt modelId="{BD7D1EB4-3AB6-4152-A68E-29600DAAA8A7}" type="pres">
      <dgm:prSet presAssocID="{BB395CA2-1499-46AC-B18A-1F56A29882C0}" presName="sibTrans" presStyleCnt="0"/>
      <dgm:spPr/>
    </dgm:pt>
    <dgm:pt modelId="{D72395CF-6093-4F6A-A1BA-6E3E5900D163}" type="pres">
      <dgm:prSet presAssocID="{3AF5E436-DB08-4A9C-A1A5-A9EA92D70FD9}" presName="node" presStyleLbl="node1" presStyleIdx="3" presStyleCnt="11">
        <dgm:presLayoutVars>
          <dgm:bulletEnabled val="1"/>
        </dgm:presLayoutVars>
      </dgm:prSet>
      <dgm:spPr/>
    </dgm:pt>
    <dgm:pt modelId="{B067705D-D831-4F22-AE15-DF72748C2005}" type="pres">
      <dgm:prSet presAssocID="{EA59DADD-4863-4971-B63E-B2B25E094012}" presName="sibTrans" presStyleCnt="0"/>
      <dgm:spPr/>
    </dgm:pt>
    <dgm:pt modelId="{959EAF4F-47B2-4EE6-97E7-0AD751131045}" type="pres">
      <dgm:prSet presAssocID="{C161041C-4773-41E6-B7BA-E44BE3D43F17}" presName="node" presStyleLbl="node1" presStyleIdx="4" presStyleCnt="11">
        <dgm:presLayoutVars>
          <dgm:bulletEnabled val="1"/>
        </dgm:presLayoutVars>
      </dgm:prSet>
      <dgm:spPr/>
    </dgm:pt>
    <dgm:pt modelId="{6D5190FE-48EE-40AD-95F7-1A1D428A9DA1}" type="pres">
      <dgm:prSet presAssocID="{A1B09435-CF80-45B5-91A8-A23680DF4C53}" presName="sibTrans" presStyleCnt="0"/>
      <dgm:spPr/>
    </dgm:pt>
    <dgm:pt modelId="{50792096-F100-4972-83F5-9ADB6C20496C}" type="pres">
      <dgm:prSet presAssocID="{01442D18-6A77-485A-8D03-144ED8E7B3B9}" presName="node" presStyleLbl="node1" presStyleIdx="5" presStyleCnt="11">
        <dgm:presLayoutVars>
          <dgm:bulletEnabled val="1"/>
        </dgm:presLayoutVars>
      </dgm:prSet>
      <dgm:spPr/>
    </dgm:pt>
    <dgm:pt modelId="{EA3E001F-3B9B-44B3-B9DD-430D00C5E3E6}" type="pres">
      <dgm:prSet presAssocID="{77CEFF77-ECDD-4B8B-914E-16F63244FDCB}" presName="sibTrans" presStyleCnt="0"/>
      <dgm:spPr/>
    </dgm:pt>
    <dgm:pt modelId="{60437401-D5D1-45FE-9AC4-111D57600C19}" type="pres">
      <dgm:prSet presAssocID="{18B9A23F-D8AB-4F70-BB2E-63A91C5D31C5}" presName="node" presStyleLbl="node1" presStyleIdx="6" presStyleCnt="11">
        <dgm:presLayoutVars>
          <dgm:bulletEnabled val="1"/>
        </dgm:presLayoutVars>
      </dgm:prSet>
      <dgm:spPr/>
    </dgm:pt>
    <dgm:pt modelId="{E6CAE4D9-0A0F-4EAD-9575-5A348944FC9A}" type="pres">
      <dgm:prSet presAssocID="{0D03B6A4-1935-478E-AE07-7EA05C672AC0}" presName="sibTrans" presStyleCnt="0"/>
      <dgm:spPr/>
    </dgm:pt>
    <dgm:pt modelId="{FD1E5337-B8C9-44C9-AC11-B032184218BC}" type="pres">
      <dgm:prSet presAssocID="{F8E42F26-3EBC-4503-9379-010D88120BD0}" presName="node" presStyleLbl="node1" presStyleIdx="7" presStyleCnt="11">
        <dgm:presLayoutVars>
          <dgm:bulletEnabled val="1"/>
        </dgm:presLayoutVars>
      </dgm:prSet>
      <dgm:spPr/>
    </dgm:pt>
    <dgm:pt modelId="{0EE8A6A1-0725-44A5-A8BA-C17EC67F190C}" type="pres">
      <dgm:prSet presAssocID="{BC53B2D0-2553-4C29-BBCA-0DEF3768062A}" presName="sibTrans" presStyleCnt="0"/>
      <dgm:spPr/>
    </dgm:pt>
    <dgm:pt modelId="{62051727-403B-44E3-8D3C-7182E5FA326C}" type="pres">
      <dgm:prSet presAssocID="{B36AFBDC-5A4D-4E21-A78A-B52FA102468D}" presName="node" presStyleLbl="node1" presStyleIdx="8" presStyleCnt="11">
        <dgm:presLayoutVars>
          <dgm:bulletEnabled val="1"/>
        </dgm:presLayoutVars>
      </dgm:prSet>
      <dgm:spPr/>
    </dgm:pt>
    <dgm:pt modelId="{35472F43-1DC8-4DEE-982B-E72D23A566C1}" type="pres">
      <dgm:prSet presAssocID="{86D59C38-45A1-4288-9101-AB31207CF85F}" presName="sibTrans" presStyleCnt="0"/>
      <dgm:spPr/>
    </dgm:pt>
    <dgm:pt modelId="{37599B42-AE2A-42B6-9DB3-DFE33C15C343}" type="pres">
      <dgm:prSet presAssocID="{1149AFD5-59A2-4E6F-A316-16C8081FBE42}" presName="node" presStyleLbl="node1" presStyleIdx="9" presStyleCnt="11">
        <dgm:presLayoutVars>
          <dgm:bulletEnabled val="1"/>
        </dgm:presLayoutVars>
      </dgm:prSet>
      <dgm:spPr/>
    </dgm:pt>
    <dgm:pt modelId="{B8E2B673-E3B1-4258-9AB0-A5F121FAB3FA}" type="pres">
      <dgm:prSet presAssocID="{DE0D53F6-E3EB-45C2-A964-CC8FA5947682}" presName="sibTrans" presStyleCnt="0"/>
      <dgm:spPr/>
    </dgm:pt>
    <dgm:pt modelId="{0976D677-147F-4FBF-9D7B-1832CE6B473B}" type="pres">
      <dgm:prSet presAssocID="{BE031102-BFF0-4A92-9A71-57B443AC99E8}" presName="node" presStyleLbl="node1" presStyleIdx="10" presStyleCnt="11">
        <dgm:presLayoutVars>
          <dgm:bulletEnabled val="1"/>
        </dgm:presLayoutVars>
      </dgm:prSet>
      <dgm:spPr/>
    </dgm:pt>
  </dgm:ptLst>
  <dgm:cxnLst>
    <dgm:cxn modelId="{40034804-616C-44BA-9330-163BD640B50E}" srcId="{C0D0F1B1-5FDA-4378-BD12-180D6D8D6D5E}" destId="{58FF75AE-E4CF-4499-93C8-26324EB11AF0}" srcOrd="0" destOrd="0" parTransId="{2B2284B9-25F6-4BFE-A1E3-78CFA4181F31}" sibTransId="{84D9365E-8D7D-4A1E-98FE-78D537B573DD}"/>
    <dgm:cxn modelId="{932B6708-698C-491E-A491-55463BF3F26F}" srcId="{C0D0F1B1-5FDA-4378-BD12-180D6D8D6D5E}" destId="{94B60E36-436D-4444-8C9A-70EB8C772610}" srcOrd="2" destOrd="0" parTransId="{20BBC67F-2109-4E90-B66E-744EF0CFCAFF}" sibTransId="{BB395CA2-1499-46AC-B18A-1F56A29882C0}"/>
    <dgm:cxn modelId="{B1BD9F17-D8C9-4BCB-B5BF-0539A9F3FF6A}" type="presOf" srcId="{1149AFD5-59A2-4E6F-A316-16C8081FBE42}" destId="{37599B42-AE2A-42B6-9DB3-DFE33C15C343}" srcOrd="0" destOrd="0" presId="urn:microsoft.com/office/officeart/2005/8/layout/default"/>
    <dgm:cxn modelId="{62A79122-3688-4014-90A8-B6F618B7EC40}" type="presOf" srcId="{C0D0F1B1-5FDA-4378-BD12-180D6D8D6D5E}" destId="{AAE6B1BF-4F83-4540-A078-97CFDE754378}" srcOrd="0" destOrd="0" presId="urn:microsoft.com/office/officeart/2005/8/layout/default"/>
    <dgm:cxn modelId="{B390FC24-7C19-4336-8503-FACC08E30AB4}" type="presOf" srcId="{58FF75AE-E4CF-4499-93C8-26324EB11AF0}" destId="{E3ACF9E0-34A6-472F-AF16-6FB494E4FB63}" srcOrd="0" destOrd="0" presId="urn:microsoft.com/office/officeart/2005/8/layout/default"/>
    <dgm:cxn modelId="{46283231-4BEE-445D-97A1-0A87E358408C}" srcId="{C0D0F1B1-5FDA-4378-BD12-180D6D8D6D5E}" destId="{3AF5E436-DB08-4A9C-A1A5-A9EA92D70FD9}" srcOrd="3" destOrd="0" parTransId="{2D42142D-6F43-4783-9E88-70401A9D1998}" sibTransId="{EA59DADD-4863-4971-B63E-B2B25E094012}"/>
    <dgm:cxn modelId="{98147831-0700-456F-B973-195BDD0028E6}" srcId="{C0D0F1B1-5FDA-4378-BD12-180D6D8D6D5E}" destId="{18B9A23F-D8AB-4F70-BB2E-63A91C5D31C5}" srcOrd="6" destOrd="0" parTransId="{06213B2B-FB5A-48FD-8CAD-1B05FC6D433B}" sibTransId="{0D03B6A4-1935-478E-AE07-7EA05C672AC0}"/>
    <dgm:cxn modelId="{28B2D43C-1D74-42D3-A9E0-8C0FD04B4E48}" srcId="{C0D0F1B1-5FDA-4378-BD12-180D6D8D6D5E}" destId="{BE031102-BFF0-4A92-9A71-57B443AC99E8}" srcOrd="10" destOrd="0" parTransId="{344CB543-84C5-4B8F-8AC8-C9F69F69EE34}" sibTransId="{116BC0F4-9A61-4740-844C-643BAFFECC4E}"/>
    <dgm:cxn modelId="{22243E41-C061-4340-9BAE-B99A35A95397}" type="presOf" srcId="{F8E42F26-3EBC-4503-9379-010D88120BD0}" destId="{FD1E5337-B8C9-44C9-AC11-B032184218BC}" srcOrd="0" destOrd="0" presId="urn:microsoft.com/office/officeart/2005/8/layout/default"/>
    <dgm:cxn modelId="{A9678D4B-7030-4488-B4A5-F5ADE41C8B56}" type="presOf" srcId="{C161041C-4773-41E6-B7BA-E44BE3D43F17}" destId="{959EAF4F-47B2-4EE6-97E7-0AD751131045}" srcOrd="0" destOrd="0" presId="urn:microsoft.com/office/officeart/2005/8/layout/default"/>
    <dgm:cxn modelId="{5BFE1D74-3466-4B56-972E-B579CABD7440}" srcId="{C0D0F1B1-5FDA-4378-BD12-180D6D8D6D5E}" destId="{01442D18-6A77-485A-8D03-144ED8E7B3B9}" srcOrd="5" destOrd="0" parTransId="{EF1AFDE0-FCC2-41B9-9146-3B52A71C91D8}" sibTransId="{77CEFF77-ECDD-4B8B-914E-16F63244FDCB}"/>
    <dgm:cxn modelId="{B0DB2F59-5870-4BA8-957C-3E256E37661D}" type="presOf" srcId="{18B9A23F-D8AB-4F70-BB2E-63A91C5D31C5}" destId="{60437401-D5D1-45FE-9AC4-111D57600C19}" srcOrd="0" destOrd="0" presId="urn:microsoft.com/office/officeart/2005/8/layout/default"/>
    <dgm:cxn modelId="{3F6EDC7D-3048-4AD9-B3A1-723DE6D2A554}" type="presOf" srcId="{B36AFBDC-5A4D-4E21-A78A-B52FA102468D}" destId="{62051727-403B-44E3-8D3C-7182E5FA326C}" srcOrd="0" destOrd="0" presId="urn:microsoft.com/office/officeart/2005/8/layout/default"/>
    <dgm:cxn modelId="{92AB869C-ED70-4499-A224-2949E4CCABF2}" type="presOf" srcId="{01442D18-6A77-485A-8D03-144ED8E7B3B9}" destId="{50792096-F100-4972-83F5-9ADB6C20496C}" srcOrd="0" destOrd="0" presId="urn:microsoft.com/office/officeart/2005/8/layout/default"/>
    <dgm:cxn modelId="{265A299E-E565-41CC-80AC-15E932136AD4}" type="presOf" srcId="{96EB3A08-2566-429E-83E2-9A37420D6F1B}" destId="{8866258C-0738-42FF-9FDD-E433579AD3A0}" srcOrd="0" destOrd="0" presId="urn:microsoft.com/office/officeart/2005/8/layout/default"/>
    <dgm:cxn modelId="{7FD6AEA2-E6E5-489E-A75F-8634A610C87B}" srcId="{C0D0F1B1-5FDA-4378-BD12-180D6D8D6D5E}" destId="{B36AFBDC-5A4D-4E21-A78A-B52FA102468D}" srcOrd="8" destOrd="0" parTransId="{65DFC1BC-A6D4-466F-9FF3-9AD01F62069F}" sibTransId="{86D59C38-45A1-4288-9101-AB31207CF85F}"/>
    <dgm:cxn modelId="{2BBD1FA7-38FF-4A4F-A0FF-2BC541D8AD2C}" srcId="{C0D0F1B1-5FDA-4378-BD12-180D6D8D6D5E}" destId="{F8E42F26-3EBC-4503-9379-010D88120BD0}" srcOrd="7" destOrd="0" parTransId="{5983B311-C01A-4ED8-AC3F-FB7DBE6B13FC}" sibTransId="{BC53B2D0-2553-4C29-BBCA-0DEF3768062A}"/>
    <dgm:cxn modelId="{203F79B8-DC95-4E5E-9ECF-4CF582D26363}" type="presOf" srcId="{94B60E36-436D-4444-8C9A-70EB8C772610}" destId="{5BEAB309-111D-48AE-9989-2DE32F847CD0}" srcOrd="0" destOrd="0" presId="urn:microsoft.com/office/officeart/2005/8/layout/default"/>
    <dgm:cxn modelId="{3EDF1EC3-6E58-4B45-8EE9-85BC868B7873}" type="presOf" srcId="{BE031102-BFF0-4A92-9A71-57B443AC99E8}" destId="{0976D677-147F-4FBF-9D7B-1832CE6B473B}" srcOrd="0" destOrd="0" presId="urn:microsoft.com/office/officeart/2005/8/layout/default"/>
    <dgm:cxn modelId="{D39491D9-61CE-44BC-A08B-F6ED19B8F5EF}" srcId="{C0D0F1B1-5FDA-4378-BD12-180D6D8D6D5E}" destId="{96EB3A08-2566-429E-83E2-9A37420D6F1B}" srcOrd="1" destOrd="0" parTransId="{E0581F9E-7E09-4A12-B77A-73B3ADFA2BAB}" sibTransId="{1FFBC9EA-9AF5-45B4-916D-AE2D47306004}"/>
    <dgm:cxn modelId="{C66E38E8-9A81-49DB-96FA-B2CCE7A93ABE}" srcId="{C0D0F1B1-5FDA-4378-BD12-180D6D8D6D5E}" destId="{1149AFD5-59A2-4E6F-A316-16C8081FBE42}" srcOrd="9" destOrd="0" parTransId="{2DC92407-AC87-4EB7-BA46-31458852B92E}" sibTransId="{DE0D53F6-E3EB-45C2-A964-CC8FA5947682}"/>
    <dgm:cxn modelId="{DE8C3BF1-FDE4-45DD-BD09-68C4C2A85D1B}" srcId="{C0D0F1B1-5FDA-4378-BD12-180D6D8D6D5E}" destId="{C161041C-4773-41E6-B7BA-E44BE3D43F17}" srcOrd="4" destOrd="0" parTransId="{DFD31942-7CD2-4C1D-8566-7BBBA6645B93}" sibTransId="{A1B09435-CF80-45B5-91A8-A23680DF4C53}"/>
    <dgm:cxn modelId="{11FBFAF3-9320-4AA9-A599-4A2847E16C75}" type="presOf" srcId="{3AF5E436-DB08-4A9C-A1A5-A9EA92D70FD9}" destId="{D72395CF-6093-4F6A-A1BA-6E3E5900D163}" srcOrd="0" destOrd="0" presId="urn:microsoft.com/office/officeart/2005/8/layout/default"/>
    <dgm:cxn modelId="{FDA1493E-06E9-4264-ACAD-DB11FFC10515}" type="presParOf" srcId="{AAE6B1BF-4F83-4540-A078-97CFDE754378}" destId="{E3ACF9E0-34A6-472F-AF16-6FB494E4FB63}" srcOrd="0" destOrd="0" presId="urn:microsoft.com/office/officeart/2005/8/layout/default"/>
    <dgm:cxn modelId="{AAB56CCD-91F3-4C0C-8B76-9B83C28D36C9}" type="presParOf" srcId="{AAE6B1BF-4F83-4540-A078-97CFDE754378}" destId="{11BAD514-821C-498C-AB39-CEB575F1613A}" srcOrd="1" destOrd="0" presId="urn:microsoft.com/office/officeart/2005/8/layout/default"/>
    <dgm:cxn modelId="{1728E49D-D2F1-4F5A-872A-1AE490F3DCDC}" type="presParOf" srcId="{AAE6B1BF-4F83-4540-A078-97CFDE754378}" destId="{8866258C-0738-42FF-9FDD-E433579AD3A0}" srcOrd="2" destOrd="0" presId="urn:microsoft.com/office/officeart/2005/8/layout/default"/>
    <dgm:cxn modelId="{5EF3C5D5-BFF1-415C-B5E0-95D836BD9CF2}" type="presParOf" srcId="{AAE6B1BF-4F83-4540-A078-97CFDE754378}" destId="{BC25B741-58D3-4C45-90FA-B3AD25A2FECE}" srcOrd="3" destOrd="0" presId="urn:microsoft.com/office/officeart/2005/8/layout/default"/>
    <dgm:cxn modelId="{6EF32BF0-13E8-4DCF-A72B-F69EBDDF27B6}" type="presParOf" srcId="{AAE6B1BF-4F83-4540-A078-97CFDE754378}" destId="{5BEAB309-111D-48AE-9989-2DE32F847CD0}" srcOrd="4" destOrd="0" presId="urn:microsoft.com/office/officeart/2005/8/layout/default"/>
    <dgm:cxn modelId="{EE3E66AA-2A5C-4E7E-AC20-BABEB1F95123}" type="presParOf" srcId="{AAE6B1BF-4F83-4540-A078-97CFDE754378}" destId="{BD7D1EB4-3AB6-4152-A68E-29600DAAA8A7}" srcOrd="5" destOrd="0" presId="urn:microsoft.com/office/officeart/2005/8/layout/default"/>
    <dgm:cxn modelId="{A1F81A6B-81DC-4EB0-A753-88B67FE99894}" type="presParOf" srcId="{AAE6B1BF-4F83-4540-A078-97CFDE754378}" destId="{D72395CF-6093-4F6A-A1BA-6E3E5900D163}" srcOrd="6" destOrd="0" presId="urn:microsoft.com/office/officeart/2005/8/layout/default"/>
    <dgm:cxn modelId="{D924F8A8-724D-4AA5-B0D4-8A4A182B4339}" type="presParOf" srcId="{AAE6B1BF-4F83-4540-A078-97CFDE754378}" destId="{B067705D-D831-4F22-AE15-DF72748C2005}" srcOrd="7" destOrd="0" presId="urn:microsoft.com/office/officeart/2005/8/layout/default"/>
    <dgm:cxn modelId="{292A081D-D198-4284-823D-ED627B792213}" type="presParOf" srcId="{AAE6B1BF-4F83-4540-A078-97CFDE754378}" destId="{959EAF4F-47B2-4EE6-97E7-0AD751131045}" srcOrd="8" destOrd="0" presId="urn:microsoft.com/office/officeart/2005/8/layout/default"/>
    <dgm:cxn modelId="{24700FB1-B71F-4F51-9769-CBBE36170122}" type="presParOf" srcId="{AAE6B1BF-4F83-4540-A078-97CFDE754378}" destId="{6D5190FE-48EE-40AD-95F7-1A1D428A9DA1}" srcOrd="9" destOrd="0" presId="urn:microsoft.com/office/officeart/2005/8/layout/default"/>
    <dgm:cxn modelId="{F0947047-971F-40EE-BFEE-DE1D6267D699}" type="presParOf" srcId="{AAE6B1BF-4F83-4540-A078-97CFDE754378}" destId="{50792096-F100-4972-83F5-9ADB6C20496C}" srcOrd="10" destOrd="0" presId="urn:microsoft.com/office/officeart/2005/8/layout/default"/>
    <dgm:cxn modelId="{063B9153-A7F5-49E5-AF51-1EE290D0F933}" type="presParOf" srcId="{AAE6B1BF-4F83-4540-A078-97CFDE754378}" destId="{EA3E001F-3B9B-44B3-B9DD-430D00C5E3E6}" srcOrd="11" destOrd="0" presId="urn:microsoft.com/office/officeart/2005/8/layout/default"/>
    <dgm:cxn modelId="{5AEE2C05-A79A-4F65-957F-C4E8DA635294}" type="presParOf" srcId="{AAE6B1BF-4F83-4540-A078-97CFDE754378}" destId="{60437401-D5D1-45FE-9AC4-111D57600C19}" srcOrd="12" destOrd="0" presId="urn:microsoft.com/office/officeart/2005/8/layout/default"/>
    <dgm:cxn modelId="{DB4FC6D0-504D-466C-9A0E-6693A4133B32}" type="presParOf" srcId="{AAE6B1BF-4F83-4540-A078-97CFDE754378}" destId="{E6CAE4D9-0A0F-4EAD-9575-5A348944FC9A}" srcOrd="13" destOrd="0" presId="urn:microsoft.com/office/officeart/2005/8/layout/default"/>
    <dgm:cxn modelId="{5BC1CAF6-429C-460B-AA32-0621729AD69D}" type="presParOf" srcId="{AAE6B1BF-4F83-4540-A078-97CFDE754378}" destId="{FD1E5337-B8C9-44C9-AC11-B032184218BC}" srcOrd="14" destOrd="0" presId="urn:microsoft.com/office/officeart/2005/8/layout/default"/>
    <dgm:cxn modelId="{489AF939-A7B4-466E-AADF-B64395F22EAD}" type="presParOf" srcId="{AAE6B1BF-4F83-4540-A078-97CFDE754378}" destId="{0EE8A6A1-0725-44A5-A8BA-C17EC67F190C}" srcOrd="15" destOrd="0" presId="urn:microsoft.com/office/officeart/2005/8/layout/default"/>
    <dgm:cxn modelId="{DB70B5AF-330E-4838-BB63-BB1BF7582076}" type="presParOf" srcId="{AAE6B1BF-4F83-4540-A078-97CFDE754378}" destId="{62051727-403B-44E3-8D3C-7182E5FA326C}" srcOrd="16" destOrd="0" presId="urn:microsoft.com/office/officeart/2005/8/layout/default"/>
    <dgm:cxn modelId="{8E711D46-75C0-4FF8-8BB5-08959FD7A384}" type="presParOf" srcId="{AAE6B1BF-4F83-4540-A078-97CFDE754378}" destId="{35472F43-1DC8-4DEE-982B-E72D23A566C1}" srcOrd="17" destOrd="0" presId="urn:microsoft.com/office/officeart/2005/8/layout/default"/>
    <dgm:cxn modelId="{8BABE6E3-677D-4CDD-83BF-D77BB3C2645F}" type="presParOf" srcId="{AAE6B1BF-4F83-4540-A078-97CFDE754378}" destId="{37599B42-AE2A-42B6-9DB3-DFE33C15C343}" srcOrd="18" destOrd="0" presId="urn:microsoft.com/office/officeart/2005/8/layout/default"/>
    <dgm:cxn modelId="{8DE13C05-A4D8-43FB-89F3-7FC3A46E1FDB}" type="presParOf" srcId="{AAE6B1BF-4F83-4540-A078-97CFDE754378}" destId="{B8E2B673-E3B1-4258-9AB0-A5F121FAB3FA}" srcOrd="19" destOrd="0" presId="urn:microsoft.com/office/officeart/2005/8/layout/default"/>
    <dgm:cxn modelId="{254E9CFC-4653-46D9-A1D7-25319DCB6B97}" type="presParOf" srcId="{AAE6B1BF-4F83-4540-A078-97CFDE754378}" destId="{0976D677-147F-4FBF-9D7B-1832CE6B473B}"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B127D6-BB6D-48A2-BC8A-4E40C855B32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ED32D5F-EACA-4441-A6CE-E8759597811C}">
      <dgm:prSet/>
      <dgm:spPr/>
      <dgm:t>
        <a:bodyPr/>
        <a:lstStyle/>
        <a:p>
          <a:pPr rtl="0"/>
          <a:r>
            <a:rPr lang="en-GB">
              <a:latin typeface="Times New Roman"/>
              <a:cs typeface="Times New Roman"/>
            </a:rPr>
            <a:t>Expected Return=18.94%</a:t>
          </a:r>
          <a:endParaRPr lang="en-US">
            <a:latin typeface="Times New Roman"/>
            <a:cs typeface="Times New Roman"/>
          </a:endParaRPr>
        </a:p>
      </dgm:t>
    </dgm:pt>
    <dgm:pt modelId="{3D0BBC35-F0F4-4EB7-9968-C79646EEEAA9}" type="parTrans" cxnId="{2FC31975-5371-4270-9E52-3D117B994001}">
      <dgm:prSet/>
      <dgm:spPr/>
      <dgm:t>
        <a:bodyPr/>
        <a:lstStyle/>
        <a:p>
          <a:endParaRPr lang="en-US"/>
        </a:p>
      </dgm:t>
    </dgm:pt>
    <dgm:pt modelId="{62683E4D-DD24-4F1A-91E5-D69E9F87D3BF}" type="sibTrans" cxnId="{2FC31975-5371-4270-9E52-3D117B994001}">
      <dgm:prSet/>
      <dgm:spPr/>
      <dgm:t>
        <a:bodyPr/>
        <a:lstStyle/>
        <a:p>
          <a:endParaRPr lang="en-US"/>
        </a:p>
      </dgm:t>
    </dgm:pt>
    <dgm:pt modelId="{5400E391-CD1A-4ABD-A93B-A47C5054E25C}">
      <dgm:prSet/>
      <dgm:spPr/>
      <dgm:t>
        <a:bodyPr/>
        <a:lstStyle/>
        <a:p>
          <a:pPr rtl="0"/>
          <a:r>
            <a:rPr lang="en-GB">
              <a:latin typeface="Times New Roman"/>
              <a:cs typeface="Times New Roman"/>
            </a:rPr>
            <a:t>Risk = 15.60%</a:t>
          </a:r>
          <a:endParaRPr lang="en-US">
            <a:latin typeface="Times New Roman"/>
            <a:cs typeface="Times New Roman"/>
          </a:endParaRPr>
        </a:p>
      </dgm:t>
    </dgm:pt>
    <dgm:pt modelId="{11DBCE11-432E-4C1B-BF79-C1414879EFCD}" type="parTrans" cxnId="{78052D42-C40F-4E73-B716-0B90D327057B}">
      <dgm:prSet/>
      <dgm:spPr/>
      <dgm:t>
        <a:bodyPr/>
        <a:lstStyle/>
        <a:p>
          <a:endParaRPr lang="en-US"/>
        </a:p>
      </dgm:t>
    </dgm:pt>
    <dgm:pt modelId="{3BD3DE52-4E53-4F61-98B8-695FEE8E5A77}" type="sibTrans" cxnId="{78052D42-C40F-4E73-B716-0B90D327057B}">
      <dgm:prSet/>
      <dgm:spPr/>
      <dgm:t>
        <a:bodyPr/>
        <a:lstStyle/>
        <a:p>
          <a:endParaRPr lang="en-US"/>
        </a:p>
      </dgm:t>
    </dgm:pt>
    <dgm:pt modelId="{57D66F53-FB59-4EF9-AC2C-35F540AB5C2F}" type="pres">
      <dgm:prSet presAssocID="{C4B127D6-BB6D-48A2-BC8A-4E40C855B32C}" presName="outerComposite" presStyleCnt="0">
        <dgm:presLayoutVars>
          <dgm:chMax val="5"/>
          <dgm:dir/>
          <dgm:resizeHandles val="exact"/>
        </dgm:presLayoutVars>
      </dgm:prSet>
      <dgm:spPr/>
    </dgm:pt>
    <dgm:pt modelId="{D1679595-F52D-4DC5-88B5-8C1349C50F5C}" type="pres">
      <dgm:prSet presAssocID="{C4B127D6-BB6D-48A2-BC8A-4E40C855B32C}" presName="dummyMaxCanvas" presStyleCnt="0">
        <dgm:presLayoutVars/>
      </dgm:prSet>
      <dgm:spPr/>
    </dgm:pt>
    <dgm:pt modelId="{6FE7BC5F-9AF3-4A07-883C-E0DA7A63436F}" type="pres">
      <dgm:prSet presAssocID="{C4B127D6-BB6D-48A2-BC8A-4E40C855B32C}" presName="TwoNodes_1" presStyleLbl="node1" presStyleIdx="0" presStyleCnt="2">
        <dgm:presLayoutVars>
          <dgm:bulletEnabled val="1"/>
        </dgm:presLayoutVars>
      </dgm:prSet>
      <dgm:spPr/>
    </dgm:pt>
    <dgm:pt modelId="{63428DB7-7283-410D-9616-4324F86A614F}" type="pres">
      <dgm:prSet presAssocID="{C4B127D6-BB6D-48A2-BC8A-4E40C855B32C}" presName="TwoNodes_2" presStyleLbl="node1" presStyleIdx="1" presStyleCnt="2">
        <dgm:presLayoutVars>
          <dgm:bulletEnabled val="1"/>
        </dgm:presLayoutVars>
      </dgm:prSet>
      <dgm:spPr/>
    </dgm:pt>
    <dgm:pt modelId="{6BBB021F-22F8-41FC-930B-4CFB658C497A}" type="pres">
      <dgm:prSet presAssocID="{C4B127D6-BB6D-48A2-BC8A-4E40C855B32C}" presName="TwoConn_1-2" presStyleLbl="fgAccFollowNode1" presStyleIdx="0" presStyleCnt="1">
        <dgm:presLayoutVars>
          <dgm:bulletEnabled val="1"/>
        </dgm:presLayoutVars>
      </dgm:prSet>
      <dgm:spPr/>
    </dgm:pt>
    <dgm:pt modelId="{AD94A8B4-CBEF-4E58-AE1A-87EF80DD333C}" type="pres">
      <dgm:prSet presAssocID="{C4B127D6-BB6D-48A2-BC8A-4E40C855B32C}" presName="TwoNodes_1_text" presStyleLbl="node1" presStyleIdx="1" presStyleCnt="2">
        <dgm:presLayoutVars>
          <dgm:bulletEnabled val="1"/>
        </dgm:presLayoutVars>
      </dgm:prSet>
      <dgm:spPr/>
    </dgm:pt>
    <dgm:pt modelId="{3DB7E65F-4C76-40DD-8DAD-8A62A1C031EB}" type="pres">
      <dgm:prSet presAssocID="{C4B127D6-BB6D-48A2-BC8A-4E40C855B32C}" presName="TwoNodes_2_text" presStyleLbl="node1" presStyleIdx="1" presStyleCnt="2">
        <dgm:presLayoutVars>
          <dgm:bulletEnabled val="1"/>
        </dgm:presLayoutVars>
      </dgm:prSet>
      <dgm:spPr/>
    </dgm:pt>
  </dgm:ptLst>
  <dgm:cxnLst>
    <dgm:cxn modelId="{D95FAA15-580D-4BED-BEA5-C19AA88F5FB9}" type="presOf" srcId="{C4B127D6-BB6D-48A2-BC8A-4E40C855B32C}" destId="{57D66F53-FB59-4EF9-AC2C-35F540AB5C2F}" srcOrd="0" destOrd="0" presId="urn:microsoft.com/office/officeart/2005/8/layout/vProcess5"/>
    <dgm:cxn modelId="{F7156D23-3CD2-474B-B7F2-8C45962D8446}" type="presOf" srcId="{7ED32D5F-EACA-4441-A6CE-E8759597811C}" destId="{6FE7BC5F-9AF3-4A07-883C-E0DA7A63436F}" srcOrd="0" destOrd="0" presId="urn:microsoft.com/office/officeart/2005/8/layout/vProcess5"/>
    <dgm:cxn modelId="{53123041-E350-42B2-B0B4-767D49BA72F4}" type="presOf" srcId="{62683E4D-DD24-4F1A-91E5-D69E9F87D3BF}" destId="{6BBB021F-22F8-41FC-930B-4CFB658C497A}" srcOrd="0" destOrd="0" presId="urn:microsoft.com/office/officeart/2005/8/layout/vProcess5"/>
    <dgm:cxn modelId="{78052D42-C40F-4E73-B716-0B90D327057B}" srcId="{C4B127D6-BB6D-48A2-BC8A-4E40C855B32C}" destId="{5400E391-CD1A-4ABD-A93B-A47C5054E25C}" srcOrd="1" destOrd="0" parTransId="{11DBCE11-432E-4C1B-BF79-C1414879EFCD}" sibTransId="{3BD3DE52-4E53-4F61-98B8-695FEE8E5A77}"/>
    <dgm:cxn modelId="{2FC31975-5371-4270-9E52-3D117B994001}" srcId="{C4B127D6-BB6D-48A2-BC8A-4E40C855B32C}" destId="{7ED32D5F-EACA-4441-A6CE-E8759597811C}" srcOrd="0" destOrd="0" parTransId="{3D0BBC35-F0F4-4EB7-9968-C79646EEEAA9}" sibTransId="{62683E4D-DD24-4F1A-91E5-D69E9F87D3BF}"/>
    <dgm:cxn modelId="{86077CAF-20A2-4E49-AFEC-53BB7B05147D}" type="presOf" srcId="{5400E391-CD1A-4ABD-A93B-A47C5054E25C}" destId="{3DB7E65F-4C76-40DD-8DAD-8A62A1C031EB}" srcOrd="1" destOrd="0" presId="urn:microsoft.com/office/officeart/2005/8/layout/vProcess5"/>
    <dgm:cxn modelId="{B8EE3AE3-6839-43D1-92F9-4BB678CF59AB}" type="presOf" srcId="{5400E391-CD1A-4ABD-A93B-A47C5054E25C}" destId="{63428DB7-7283-410D-9616-4324F86A614F}" srcOrd="0" destOrd="0" presId="urn:microsoft.com/office/officeart/2005/8/layout/vProcess5"/>
    <dgm:cxn modelId="{10C78AE5-7855-4F64-A729-9FC2AC0C94BD}" type="presOf" srcId="{7ED32D5F-EACA-4441-A6CE-E8759597811C}" destId="{AD94A8B4-CBEF-4E58-AE1A-87EF80DD333C}" srcOrd="1" destOrd="0" presId="urn:microsoft.com/office/officeart/2005/8/layout/vProcess5"/>
    <dgm:cxn modelId="{46E24667-CF16-4C9D-A2C6-9CFE94840BDF}" type="presParOf" srcId="{57D66F53-FB59-4EF9-AC2C-35F540AB5C2F}" destId="{D1679595-F52D-4DC5-88B5-8C1349C50F5C}" srcOrd="0" destOrd="0" presId="urn:microsoft.com/office/officeart/2005/8/layout/vProcess5"/>
    <dgm:cxn modelId="{525B62DD-A71D-44A1-BD17-8AB72F5326D5}" type="presParOf" srcId="{57D66F53-FB59-4EF9-AC2C-35F540AB5C2F}" destId="{6FE7BC5F-9AF3-4A07-883C-E0DA7A63436F}" srcOrd="1" destOrd="0" presId="urn:microsoft.com/office/officeart/2005/8/layout/vProcess5"/>
    <dgm:cxn modelId="{9A7F1826-C23C-4074-AC00-99B600045D69}" type="presParOf" srcId="{57D66F53-FB59-4EF9-AC2C-35F540AB5C2F}" destId="{63428DB7-7283-410D-9616-4324F86A614F}" srcOrd="2" destOrd="0" presId="urn:microsoft.com/office/officeart/2005/8/layout/vProcess5"/>
    <dgm:cxn modelId="{275C6008-ED77-42D2-A5E2-9AC934825CC5}" type="presParOf" srcId="{57D66F53-FB59-4EF9-AC2C-35F540AB5C2F}" destId="{6BBB021F-22F8-41FC-930B-4CFB658C497A}" srcOrd="3" destOrd="0" presId="urn:microsoft.com/office/officeart/2005/8/layout/vProcess5"/>
    <dgm:cxn modelId="{E70983C1-9736-4518-9AAF-BC45D653D92D}" type="presParOf" srcId="{57D66F53-FB59-4EF9-AC2C-35F540AB5C2F}" destId="{AD94A8B4-CBEF-4E58-AE1A-87EF80DD333C}" srcOrd="4" destOrd="0" presId="urn:microsoft.com/office/officeart/2005/8/layout/vProcess5"/>
    <dgm:cxn modelId="{9E67089D-534A-43D0-9599-C835DF023154}" type="presParOf" srcId="{57D66F53-FB59-4EF9-AC2C-35F540AB5C2F}" destId="{3DB7E65F-4C76-40DD-8DAD-8A62A1C031EB}"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0F1B1-5FDA-4378-BD12-180D6D8D6D5E}"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58FF75AE-E4CF-4499-93C8-26324EB11AF0}">
      <dgm:prSet/>
      <dgm:spPr/>
      <dgm:t>
        <a:bodyPr/>
        <a:lstStyle/>
        <a:p>
          <a:r>
            <a:rPr lang="en-GB"/>
            <a:t>Asian Paints  =</a:t>
          </a:r>
          <a:r>
            <a:rPr lang="en-GB">
              <a:latin typeface="Neue Haas Grotesk Text Pro"/>
            </a:rPr>
            <a:t>4.26%</a:t>
          </a:r>
          <a:endParaRPr lang="en-US"/>
        </a:p>
      </dgm:t>
    </dgm:pt>
    <dgm:pt modelId="{2B2284B9-25F6-4BFE-A1E3-78CFA4181F31}" type="parTrans" cxnId="{40034804-616C-44BA-9330-163BD640B50E}">
      <dgm:prSet/>
      <dgm:spPr/>
      <dgm:t>
        <a:bodyPr/>
        <a:lstStyle/>
        <a:p>
          <a:endParaRPr lang="en-US"/>
        </a:p>
      </dgm:t>
    </dgm:pt>
    <dgm:pt modelId="{84D9365E-8D7D-4A1E-98FE-78D537B573DD}" type="sibTrans" cxnId="{40034804-616C-44BA-9330-163BD640B50E}">
      <dgm:prSet/>
      <dgm:spPr/>
      <dgm:t>
        <a:bodyPr/>
        <a:lstStyle/>
        <a:p>
          <a:endParaRPr lang="en-US"/>
        </a:p>
      </dgm:t>
    </dgm:pt>
    <dgm:pt modelId="{96EB3A08-2566-429E-83E2-9A37420D6F1B}">
      <dgm:prSet/>
      <dgm:spPr/>
      <dgm:t>
        <a:bodyPr/>
        <a:lstStyle/>
        <a:p>
          <a:r>
            <a:rPr lang="en-GB"/>
            <a:t>TCS = </a:t>
          </a:r>
          <a:r>
            <a:rPr lang="en-GB">
              <a:latin typeface="Neue Haas Grotesk Text Pro"/>
            </a:rPr>
            <a:t>17.26</a:t>
          </a:r>
          <a:r>
            <a:rPr lang="en-GB"/>
            <a:t>%</a:t>
          </a:r>
          <a:endParaRPr lang="en-US"/>
        </a:p>
      </dgm:t>
    </dgm:pt>
    <dgm:pt modelId="{E0581F9E-7E09-4A12-B77A-73B3ADFA2BAB}" type="parTrans" cxnId="{D39491D9-61CE-44BC-A08B-F6ED19B8F5EF}">
      <dgm:prSet/>
      <dgm:spPr/>
      <dgm:t>
        <a:bodyPr/>
        <a:lstStyle/>
        <a:p>
          <a:endParaRPr lang="en-US"/>
        </a:p>
      </dgm:t>
    </dgm:pt>
    <dgm:pt modelId="{1FFBC9EA-9AF5-45B4-916D-AE2D47306004}" type="sibTrans" cxnId="{D39491D9-61CE-44BC-A08B-F6ED19B8F5EF}">
      <dgm:prSet/>
      <dgm:spPr/>
      <dgm:t>
        <a:bodyPr/>
        <a:lstStyle/>
        <a:p>
          <a:endParaRPr lang="en-US"/>
        </a:p>
      </dgm:t>
    </dgm:pt>
    <dgm:pt modelId="{94B60E36-436D-4444-8C9A-70EB8C772610}">
      <dgm:prSet/>
      <dgm:spPr/>
      <dgm:t>
        <a:bodyPr/>
        <a:lstStyle/>
        <a:p>
          <a:r>
            <a:rPr lang="en-GB"/>
            <a:t>Infosys = </a:t>
          </a:r>
          <a:r>
            <a:rPr lang="en-GB">
              <a:latin typeface="Neue Haas Grotesk Text Pro"/>
            </a:rPr>
            <a:t>3.33</a:t>
          </a:r>
          <a:r>
            <a:rPr lang="en-GB"/>
            <a:t>%</a:t>
          </a:r>
          <a:endParaRPr lang="en-US"/>
        </a:p>
      </dgm:t>
    </dgm:pt>
    <dgm:pt modelId="{20BBC67F-2109-4E90-B66E-744EF0CFCAFF}" type="parTrans" cxnId="{932B6708-698C-491E-A491-55463BF3F26F}">
      <dgm:prSet/>
      <dgm:spPr/>
      <dgm:t>
        <a:bodyPr/>
        <a:lstStyle/>
        <a:p>
          <a:endParaRPr lang="en-US"/>
        </a:p>
      </dgm:t>
    </dgm:pt>
    <dgm:pt modelId="{BB395CA2-1499-46AC-B18A-1F56A29882C0}" type="sibTrans" cxnId="{932B6708-698C-491E-A491-55463BF3F26F}">
      <dgm:prSet/>
      <dgm:spPr/>
      <dgm:t>
        <a:bodyPr/>
        <a:lstStyle/>
        <a:p>
          <a:endParaRPr lang="en-US"/>
        </a:p>
      </dgm:t>
    </dgm:pt>
    <dgm:pt modelId="{3AF5E436-DB08-4A9C-A1A5-A9EA92D70FD9}">
      <dgm:prSet/>
      <dgm:spPr/>
      <dgm:t>
        <a:bodyPr/>
        <a:lstStyle/>
        <a:p>
          <a:r>
            <a:rPr lang="en-GB">
              <a:latin typeface="Neue Haas Grotesk Text Pro"/>
            </a:rPr>
            <a:t>ADANI</a:t>
          </a:r>
          <a:r>
            <a:rPr lang="en-GB"/>
            <a:t> = </a:t>
          </a:r>
          <a:r>
            <a:rPr lang="en-GB">
              <a:latin typeface="Neue Haas Grotesk Text Pro"/>
            </a:rPr>
            <a:t>0.85%</a:t>
          </a:r>
          <a:endParaRPr lang="en-US"/>
        </a:p>
      </dgm:t>
    </dgm:pt>
    <dgm:pt modelId="{2D42142D-6F43-4783-9E88-70401A9D1998}" type="parTrans" cxnId="{46283231-4BEE-445D-97A1-0A87E358408C}">
      <dgm:prSet/>
      <dgm:spPr/>
      <dgm:t>
        <a:bodyPr/>
        <a:lstStyle/>
        <a:p>
          <a:endParaRPr lang="en-US"/>
        </a:p>
      </dgm:t>
    </dgm:pt>
    <dgm:pt modelId="{EA59DADD-4863-4971-B63E-B2B25E094012}" type="sibTrans" cxnId="{46283231-4BEE-445D-97A1-0A87E358408C}">
      <dgm:prSet/>
      <dgm:spPr/>
      <dgm:t>
        <a:bodyPr/>
        <a:lstStyle/>
        <a:p>
          <a:endParaRPr lang="en-US"/>
        </a:p>
      </dgm:t>
    </dgm:pt>
    <dgm:pt modelId="{C161041C-4773-41E6-B7BA-E44BE3D43F17}">
      <dgm:prSet/>
      <dgm:spPr/>
      <dgm:t>
        <a:bodyPr/>
        <a:lstStyle/>
        <a:p>
          <a:pPr rtl="0"/>
          <a:r>
            <a:rPr lang="en-GB">
              <a:latin typeface="Neue Haas Grotesk Text Pro"/>
            </a:rPr>
            <a:t>Reliance</a:t>
          </a:r>
          <a:r>
            <a:rPr lang="en-GB"/>
            <a:t> = </a:t>
          </a:r>
          <a:r>
            <a:rPr lang="en-GB">
              <a:latin typeface="Neue Haas Grotesk Text Pro"/>
            </a:rPr>
            <a:t>0.81%</a:t>
          </a:r>
          <a:endParaRPr lang="en-US"/>
        </a:p>
      </dgm:t>
    </dgm:pt>
    <dgm:pt modelId="{DFD31942-7CD2-4C1D-8566-7BBBA6645B93}" type="parTrans" cxnId="{DE8C3BF1-FDE4-45DD-BD09-68C4C2A85D1B}">
      <dgm:prSet/>
      <dgm:spPr/>
      <dgm:t>
        <a:bodyPr/>
        <a:lstStyle/>
        <a:p>
          <a:endParaRPr lang="en-US"/>
        </a:p>
      </dgm:t>
    </dgm:pt>
    <dgm:pt modelId="{A1B09435-CF80-45B5-91A8-A23680DF4C53}" type="sibTrans" cxnId="{DE8C3BF1-FDE4-45DD-BD09-68C4C2A85D1B}">
      <dgm:prSet/>
      <dgm:spPr/>
      <dgm:t>
        <a:bodyPr/>
        <a:lstStyle/>
        <a:p>
          <a:endParaRPr lang="en-US"/>
        </a:p>
      </dgm:t>
    </dgm:pt>
    <dgm:pt modelId="{01442D18-6A77-485A-8D03-144ED8E7B3B9}">
      <dgm:prSet phldr="0"/>
      <dgm:spPr/>
      <dgm:t>
        <a:bodyPr/>
        <a:lstStyle/>
        <a:p>
          <a:pPr rtl="0"/>
          <a:r>
            <a:rPr lang="en-GB">
              <a:latin typeface="Neue Haas Grotesk Text Pro"/>
            </a:rPr>
            <a:t>DLF = -5.00%</a:t>
          </a:r>
        </a:p>
      </dgm:t>
    </dgm:pt>
    <dgm:pt modelId="{EF1AFDE0-FCC2-41B9-9146-3B52A71C91D8}" type="parTrans" cxnId="{5BFE1D74-3466-4B56-972E-B579CABD7440}">
      <dgm:prSet/>
      <dgm:spPr/>
    </dgm:pt>
    <dgm:pt modelId="{77CEFF77-ECDD-4B8B-914E-16F63244FDCB}" type="sibTrans" cxnId="{5BFE1D74-3466-4B56-972E-B579CABD7440}">
      <dgm:prSet/>
      <dgm:spPr/>
    </dgm:pt>
    <dgm:pt modelId="{18B9A23F-D8AB-4F70-BB2E-63A91C5D31C5}">
      <dgm:prSet phldr="0"/>
      <dgm:spPr/>
      <dgm:t>
        <a:bodyPr/>
        <a:lstStyle/>
        <a:p>
          <a:pPr rtl="0"/>
          <a:r>
            <a:rPr lang="en-GB">
              <a:latin typeface="Neue Haas Grotesk Text Pro"/>
            </a:rPr>
            <a:t>HAL= 10.23%</a:t>
          </a:r>
        </a:p>
      </dgm:t>
    </dgm:pt>
    <dgm:pt modelId="{06213B2B-FB5A-48FD-8CAD-1B05FC6D433B}" type="parTrans" cxnId="{98147831-0700-456F-B973-195BDD0028E6}">
      <dgm:prSet/>
      <dgm:spPr/>
    </dgm:pt>
    <dgm:pt modelId="{0D03B6A4-1935-478E-AE07-7EA05C672AC0}" type="sibTrans" cxnId="{98147831-0700-456F-B973-195BDD0028E6}">
      <dgm:prSet/>
      <dgm:spPr/>
    </dgm:pt>
    <dgm:pt modelId="{F8E42F26-3EBC-4503-9379-010D88120BD0}">
      <dgm:prSet phldr="0"/>
      <dgm:spPr/>
      <dgm:t>
        <a:bodyPr/>
        <a:lstStyle/>
        <a:p>
          <a:pPr rtl="0"/>
          <a:r>
            <a:rPr lang="en-GB">
              <a:latin typeface="Neue Haas Grotesk Text Pro"/>
            </a:rPr>
            <a:t>M &amp; M = 3.26%</a:t>
          </a:r>
        </a:p>
      </dgm:t>
    </dgm:pt>
    <dgm:pt modelId="{5983B311-C01A-4ED8-AC3F-FB7DBE6B13FC}" type="parTrans" cxnId="{2BBD1FA7-38FF-4A4F-A0FF-2BC541D8AD2C}">
      <dgm:prSet/>
      <dgm:spPr/>
    </dgm:pt>
    <dgm:pt modelId="{BC53B2D0-2553-4C29-BBCA-0DEF3768062A}" type="sibTrans" cxnId="{2BBD1FA7-38FF-4A4F-A0FF-2BC541D8AD2C}">
      <dgm:prSet/>
      <dgm:spPr/>
    </dgm:pt>
    <dgm:pt modelId="{B36AFBDC-5A4D-4E21-A78A-B52FA102468D}">
      <dgm:prSet phldr="0"/>
      <dgm:spPr/>
      <dgm:t>
        <a:bodyPr/>
        <a:lstStyle/>
        <a:p>
          <a:pPr rtl="0"/>
          <a:r>
            <a:rPr lang="en-GB">
              <a:latin typeface="Neue Haas Grotesk Text Pro"/>
            </a:rPr>
            <a:t>Hindalco = -2.12%</a:t>
          </a:r>
        </a:p>
      </dgm:t>
    </dgm:pt>
    <dgm:pt modelId="{65DFC1BC-A6D4-466F-9FF3-9AD01F62069F}" type="parTrans" cxnId="{7FD6AEA2-E6E5-489E-A75F-8634A610C87B}">
      <dgm:prSet/>
      <dgm:spPr/>
    </dgm:pt>
    <dgm:pt modelId="{86D59C38-45A1-4288-9101-AB31207CF85F}" type="sibTrans" cxnId="{7FD6AEA2-E6E5-489E-A75F-8634A610C87B}">
      <dgm:prSet/>
      <dgm:spPr/>
    </dgm:pt>
    <dgm:pt modelId="{1149AFD5-59A2-4E6F-A316-16C8081FBE42}">
      <dgm:prSet phldr="0"/>
      <dgm:spPr/>
      <dgm:t>
        <a:bodyPr/>
        <a:lstStyle/>
        <a:p>
          <a:pPr rtl="0"/>
          <a:r>
            <a:rPr lang="en-GB">
              <a:latin typeface="Neue Haas Grotesk Text Pro"/>
            </a:rPr>
            <a:t>Jindal = -5.05%</a:t>
          </a:r>
          <a:endParaRPr lang="en-GB"/>
        </a:p>
      </dgm:t>
    </dgm:pt>
    <dgm:pt modelId="{2DC92407-AC87-4EB7-BA46-31458852B92E}" type="parTrans" cxnId="{C66E38E8-9A81-49DB-96FA-B2CCE7A93ABE}">
      <dgm:prSet/>
      <dgm:spPr/>
    </dgm:pt>
    <dgm:pt modelId="{DE0D53F6-E3EB-45C2-A964-CC8FA5947682}" type="sibTrans" cxnId="{C66E38E8-9A81-49DB-96FA-B2CCE7A93ABE}">
      <dgm:prSet/>
      <dgm:spPr/>
    </dgm:pt>
    <dgm:pt modelId="{BE031102-BFF0-4A92-9A71-57B443AC99E8}">
      <dgm:prSet phldr="0"/>
      <dgm:spPr/>
      <dgm:t>
        <a:bodyPr/>
        <a:lstStyle/>
        <a:p>
          <a:pPr rtl="0"/>
          <a:r>
            <a:rPr lang="en-GB">
              <a:latin typeface="Neue Haas Grotesk Text Pro"/>
            </a:rPr>
            <a:t>HDFC = 4.05%</a:t>
          </a:r>
        </a:p>
      </dgm:t>
    </dgm:pt>
    <dgm:pt modelId="{344CB543-84C5-4B8F-8AC8-C9F69F69EE34}" type="parTrans" cxnId="{28B2D43C-1D74-42D3-A9E0-8C0FD04B4E48}">
      <dgm:prSet/>
      <dgm:spPr/>
    </dgm:pt>
    <dgm:pt modelId="{116BC0F4-9A61-4740-844C-643BAFFECC4E}" type="sibTrans" cxnId="{28B2D43C-1D74-42D3-A9E0-8C0FD04B4E48}">
      <dgm:prSet/>
      <dgm:spPr/>
    </dgm:pt>
    <dgm:pt modelId="{2BC1DA6B-6D98-498F-866F-C4CA4F288E58}">
      <dgm:prSet phldr="0"/>
      <dgm:spPr/>
      <dgm:t>
        <a:bodyPr/>
        <a:lstStyle/>
        <a:p>
          <a:pPr rtl="0"/>
          <a:r>
            <a:rPr lang="en-GB">
              <a:latin typeface="Neue Haas Grotesk Text Pro"/>
            </a:rPr>
            <a:t>TATA Motors = =3.55%</a:t>
          </a:r>
        </a:p>
      </dgm:t>
    </dgm:pt>
    <dgm:pt modelId="{9CEBA406-2055-4759-8DDF-8814BE9F5FF7}" type="parTrans" cxnId="{6BFE5527-A8E9-48FC-BF09-DC2588E62AEB}">
      <dgm:prSet/>
      <dgm:spPr/>
    </dgm:pt>
    <dgm:pt modelId="{9FC53246-9CAB-49DE-AF56-5139A00D99A1}" type="sibTrans" cxnId="{6BFE5527-A8E9-48FC-BF09-DC2588E62AEB}">
      <dgm:prSet/>
      <dgm:spPr/>
    </dgm:pt>
    <dgm:pt modelId="{40FBA3D9-7B00-4E65-BA5A-8ADF6B5F187E}">
      <dgm:prSet phldr="0"/>
      <dgm:spPr/>
      <dgm:t>
        <a:bodyPr/>
        <a:lstStyle/>
        <a:p>
          <a:pPr rtl="0"/>
          <a:r>
            <a:rPr lang="en-GB">
              <a:latin typeface="Neue Haas Grotesk Text Pro"/>
            </a:rPr>
            <a:t>BEL = 0.72%</a:t>
          </a:r>
        </a:p>
      </dgm:t>
    </dgm:pt>
    <dgm:pt modelId="{9C45223B-DD8E-4BE6-87C2-76C991521C45}" type="parTrans" cxnId="{943A4790-112F-4159-9AC1-B0BB984C2D53}">
      <dgm:prSet/>
      <dgm:spPr/>
    </dgm:pt>
    <dgm:pt modelId="{0D3AB312-B5F5-47AC-851C-F384D18E508B}" type="sibTrans" cxnId="{943A4790-112F-4159-9AC1-B0BB984C2D53}">
      <dgm:prSet/>
      <dgm:spPr/>
    </dgm:pt>
    <dgm:pt modelId="{F460CC87-2E74-4539-A39F-0E798DFD4552}">
      <dgm:prSet phldr="0"/>
      <dgm:spPr/>
      <dgm:t>
        <a:bodyPr/>
        <a:lstStyle/>
        <a:p>
          <a:pPr rtl="0"/>
          <a:r>
            <a:rPr lang="en-GB">
              <a:latin typeface="Neue Haas Grotesk Text Pro"/>
            </a:rPr>
            <a:t>Dr Reddy's = 17.02% </a:t>
          </a:r>
        </a:p>
      </dgm:t>
    </dgm:pt>
    <dgm:pt modelId="{CDE6582B-9E84-491C-B458-C303249FF418}" type="parTrans" cxnId="{23E68A17-3641-479B-8017-3913D24175F5}">
      <dgm:prSet/>
      <dgm:spPr/>
    </dgm:pt>
    <dgm:pt modelId="{BCD1EB2C-A639-44A0-ABF4-ACF1DE23BE4C}" type="sibTrans" cxnId="{23E68A17-3641-479B-8017-3913D24175F5}">
      <dgm:prSet/>
      <dgm:spPr/>
    </dgm:pt>
    <dgm:pt modelId="{A774753B-DBFD-4C71-8446-21DC653D7CDA}">
      <dgm:prSet phldr="0"/>
      <dgm:spPr/>
      <dgm:t>
        <a:bodyPr/>
        <a:lstStyle/>
        <a:p>
          <a:pPr rtl="0"/>
          <a:r>
            <a:rPr lang="en-GB">
              <a:latin typeface="Neue Haas Grotesk Text Pro"/>
            </a:rPr>
            <a:t>GUJALKALI = -1.44%</a:t>
          </a:r>
        </a:p>
      </dgm:t>
    </dgm:pt>
    <dgm:pt modelId="{9E57F324-0529-4042-907A-756EA320DFF8}" type="parTrans" cxnId="{42028A67-0201-4AC2-8798-2EB089F93904}">
      <dgm:prSet/>
      <dgm:spPr/>
    </dgm:pt>
    <dgm:pt modelId="{7F9BB78F-F3E1-4A1C-944A-0D38D00685B3}" type="sibTrans" cxnId="{42028A67-0201-4AC2-8798-2EB089F93904}">
      <dgm:prSet/>
      <dgm:spPr/>
    </dgm:pt>
    <dgm:pt modelId="{46E397AD-81DD-4B91-AADA-5CD6BE4AE927}">
      <dgm:prSet phldr="0"/>
      <dgm:spPr/>
      <dgm:t>
        <a:bodyPr/>
        <a:lstStyle/>
        <a:p>
          <a:pPr rtl="0"/>
          <a:r>
            <a:rPr lang="en-GB">
              <a:latin typeface="Neue Haas Grotesk Text Pro"/>
            </a:rPr>
            <a:t>ITC = 16.04%</a:t>
          </a:r>
        </a:p>
      </dgm:t>
    </dgm:pt>
    <dgm:pt modelId="{57E4B8CE-6F9E-4B3E-82D5-7354E6A6F7C3}" type="parTrans" cxnId="{7C979286-63FE-44E3-AE54-DADD15E4018C}">
      <dgm:prSet/>
      <dgm:spPr/>
    </dgm:pt>
    <dgm:pt modelId="{200D7373-F2C9-4110-9CC5-7BCC0F29E3CE}" type="sibTrans" cxnId="{7C979286-63FE-44E3-AE54-DADD15E4018C}">
      <dgm:prSet/>
      <dgm:spPr/>
    </dgm:pt>
    <dgm:pt modelId="{CF806B27-44E4-4EDC-A93B-468C22B7E008}">
      <dgm:prSet phldr="0"/>
      <dgm:spPr/>
      <dgm:t>
        <a:bodyPr/>
        <a:lstStyle/>
        <a:p>
          <a:pPr rtl="0"/>
          <a:r>
            <a:rPr lang="en-GB">
              <a:latin typeface="Neue Haas Grotesk Text Pro"/>
            </a:rPr>
            <a:t>Nestle = 19.36%</a:t>
          </a:r>
        </a:p>
      </dgm:t>
    </dgm:pt>
    <dgm:pt modelId="{D5DE5975-139F-4A22-8F4D-137788472F90}" type="parTrans" cxnId="{778BB8EC-40B4-41E8-BFA8-AC3B36090ACD}">
      <dgm:prSet/>
      <dgm:spPr/>
    </dgm:pt>
    <dgm:pt modelId="{6971A862-83A0-4DCD-8D9D-E2752E0D6D29}" type="sibTrans" cxnId="{778BB8EC-40B4-41E8-BFA8-AC3B36090ACD}">
      <dgm:prSet/>
      <dgm:spPr/>
    </dgm:pt>
    <dgm:pt modelId="{CA1FF809-D052-4933-A764-D6B67E772FA2}">
      <dgm:prSet phldr="0"/>
      <dgm:spPr/>
      <dgm:t>
        <a:bodyPr/>
        <a:lstStyle/>
        <a:p>
          <a:pPr rtl="0"/>
          <a:r>
            <a:rPr lang="en-GB">
              <a:latin typeface="Neue Haas Grotesk Text Pro"/>
            </a:rPr>
            <a:t>BITCOIN = 5.45%</a:t>
          </a:r>
        </a:p>
      </dgm:t>
    </dgm:pt>
    <dgm:pt modelId="{882C39A0-E3FD-491C-947F-5EB7B9B85E9D}" type="parTrans" cxnId="{D3A00668-DFAE-4192-9FA7-70E5B57967CD}">
      <dgm:prSet/>
      <dgm:spPr/>
    </dgm:pt>
    <dgm:pt modelId="{140A4910-DB63-43FD-A73D-5CB92C417457}" type="sibTrans" cxnId="{D3A00668-DFAE-4192-9FA7-70E5B57967CD}">
      <dgm:prSet/>
      <dgm:spPr/>
    </dgm:pt>
    <dgm:pt modelId="{473E5954-1D18-4825-A0C0-BDCBFCDEAA8D}">
      <dgm:prSet phldr="0"/>
      <dgm:spPr/>
      <dgm:t>
        <a:bodyPr/>
        <a:lstStyle/>
        <a:p>
          <a:pPr rtl="0"/>
          <a:r>
            <a:rPr lang="en-GB">
              <a:latin typeface="Neue Haas Grotesk Text Pro"/>
            </a:rPr>
            <a:t>L &amp; T = 0.88%</a:t>
          </a:r>
        </a:p>
      </dgm:t>
    </dgm:pt>
    <dgm:pt modelId="{8274687F-0ACB-4D99-A189-CA2AED8EB556}" type="parTrans" cxnId="{21A6EFB6-80C2-441A-A5A2-EBCF8334269D}">
      <dgm:prSet/>
      <dgm:spPr/>
    </dgm:pt>
    <dgm:pt modelId="{9D1941F6-D828-4E91-A643-0D216E817B70}" type="sibTrans" cxnId="{21A6EFB6-80C2-441A-A5A2-EBCF8334269D}">
      <dgm:prSet/>
      <dgm:spPr/>
    </dgm:pt>
    <dgm:pt modelId="{2ADF89CB-6DDA-4607-9298-2744AD39881B}">
      <dgm:prSet phldr="0"/>
      <dgm:spPr/>
      <dgm:t>
        <a:bodyPr/>
        <a:lstStyle/>
        <a:p>
          <a:pPr rtl="0"/>
          <a:r>
            <a:rPr lang="en-GB">
              <a:latin typeface="Neue Haas Grotesk Text Pro"/>
            </a:rPr>
            <a:t>MRF = 13.64%</a:t>
          </a:r>
        </a:p>
      </dgm:t>
    </dgm:pt>
    <dgm:pt modelId="{4548F688-3062-4D76-B590-7C0E4852BAD7}" type="parTrans" cxnId="{BB71EB7A-1FAE-4C0E-AC52-EB02E9357DB0}">
      <dgm:prSet/>
      <dgm:spPr/>
    </dgm:pt>
    <dgm:pt modelId="{9375DA87-C421-45D0-B887-882F5F3338F4}" type="sibTrans" cxnId="{BB71EB7A-1FAE-4C0E-AC52-EB02E9357DB0}">
      <dgm:prSet/>
      <dgm:spPr/>
    </dgm:pt>
    <dgm:pt modelId="{21D79A50-E27F-4964-A431-6F848F8990F6}" type="pres">
      <dgm:prSet presAssocID="{C0D0F1B1-5FDA-4378-BD12-180D6D8D6D5E}" presName="linear" presStyleCnt="0">
        <dgm:presLayoutVars>
          <dgm:dir/>
          <dgm:animLvl val="lvl"/>
          <dgm:resizeHandles val="exact"/>
        </dgm:presLayoutVars>
      </dgm:prSet>
      <dgm:spPr/>
    </dgm:pt>
    <dgm:pt modelId="{55A659D5-AC61-422A-B7D3-F425F582A2CC}" type="pres">
      <dgm:prSet presAssocID="{58FF75AE-E4CF-4499-93C8-26324EB11AF0}" presName="parentLin" presStyleCnt="0"/>
      <dgm:spPr/>
    </dgm:pt>
    <dgm:pt modelId="{304DE7A3-45BC-4541-8CD7-0207A8293ED0}" type="pres">
      <dgm:prSet presAssocID="{58FF75AE-E4CF-4499-93C8-26324EB11AF0}" presName="parentLeftMargin" presStyleLbl="node1" presStyleIdx="0" presStyleCnt="20"/>
      <dgm:spPr/>
    </dgm:pt>
    <dgm:pt modelId="{7B3C8413-97C7-4045-9042-BB59B4B63F60}" type="pres">
      <dgm:prSet presAssocID="{58FF75AE-E4CF-4499-93C8-26324EB11AF0}" presName="parentText" presStyleLbl="node1" presStyleIdx="0" presStyleCnt="20">
        <dgm:presLayoutVars>
          <dgm:chMax val="0"/>
          <dgm:bulletEnabled val="1"/>
        </dgm:presLayoutVars>
      </dgm:prSet>
      <dgm:spPr/>
    </dgm:pt>
    <dgm:pt modelId="{70673108-B966-4BFB-B533-A9F8486548E1}" type="pres">
      <dgm:prSet presAssocID="{58FF75AE-E4CF-4499-93C8-26324EB11AF0}" presName="negativeSpace" presStyleCnt="0"/>
      <dgm:spPr/>
    </dgm:pt>
    <dgm:pt modelId="{DE59D004-E3A7-40F7-9D9F-EE639FE262F0}" type="pres">
      <dgm:prSet presAssocID="{58FF75AE-E4CF-4499-93C8-26324EB11AF0}" presName="childText" presStyleLbl="conFgAcc1" presStyleIdx="0" presStyleCnt="20">
        <dgm:presLayoutVars>
          <dgm:bulletEnabled val="1"/>
        </dgm:presLayoutVars>
      </dgm:prSet>
      <dgm:spPr/>
    </dgm:pt>
    <dgm:pt modelId="{A5181825-2923-4974-958B-4C76EAB31ACB}" type="pres">
      <dgm:prSet presAssocID="{84D9365E-8D7D-4A1E-98FE-78D537B573DD}" presName="spaceBetweenRectangles" presStyleCnt="0"/>
      <dgm:spPr/>
    </dgm:pt>
    <dgm:pt modelId="{61CC3C8F-0A3E-41C8-B141-C7B4D118B099}" type="pres">
      <dgm:prSet presAssocID="{96EB3A08-2566-429E-83E2-9A37420D6F1B}" presName="parentLin" presStyleCnt="0"/>
      <dgm:spPr/>
    </dgm:pt>
    <dgm:pt modelId="{AE456FDB-B2E9-40D1-84A8-B1E6DD558277}" type="pres">
      <dgm:prSet presAssocID="{96EB3A08-2566-429E-83E2-9A37420D6F1B}" presName="parentLeftMargin" presStyleLbl="node1" presStyleIdx="0" presStyleCnt="20"/>
      <dgm:spPr/>
    </dgm:pt>
    <dgm:pt modelId="{4264FD75-6C3D-4A7D-9B5E-A135A3849615}" type="pres">
      <dgm:prSet presAssocID="{96EB3A08-2566-429E-83E2-9A37420D6F1B}" presName="parentText" presStyleLbl="node1" presStyleIdx="1" presStyleCnt="20">
        <dgm:presLayoutVars>
          <dgm:chMax val="0"/>
          <dgm:bulletEnabled val="1"/>
        </dgm:presLayoutVars>
      </dgm:prSet>
      <dgm:spPr/>
    </dgm:pt>
    <dgm:pt modelId="{038F388B-98DD-43E4-8C5F-5CA8893C0D43}" type="pres">
      <dgm:prSet presAssocID="{96EB3A08-2566-429E-83E2-9A37420D6F1B}" presName="negativeSpace" presStyleCnt="0"/>
      <dgm:spPr/>
    </dgm:pt>
    <dgm:pt modelId="{F113C7E3-43AC-4053-81B2-3921E596D645}" type="pres">
      <dgm:prSet presAssocID="{96EB3A08-2566-429E-83E2-9A37420D6F1B}" presName="childText" presStyleLbl="conFgAcc1" presStyleIdx="1" presStyleCnt="20">
        <dgm:presLayoutVars>
          <dgm:bulletEnabled val="1"/>
        </dgm:presLayoutVars>
      </dgm:prSet>
      <dgm:spPr/>
    </dgm:pt>
    <dgm:pt modelId="{20DDC909-BA1C-454D-B050-BB34AAB0920A}" type="pres">
      <dgm:prSet presAssocID="{1FFBC9EA-9AF5-45B4-916D-AE2D47306004}" presName="spaceBetweenRectangles" presStyleCnt="0"/>
      <dgm:spPr/>
    </dgm:pt>
    <dgm:pt modelId="{AEC3D1F7-12D8-4695-ADF4-08606333B4F6}" type="pres">
      <dgm:prSet presAssocID="{94B60E36-436D-4444-8C9A-70EB8C772610}" presName="parentLin" presStyleCnt="0"/>
      <dgm:spPr/>
    </dgm:pt>
    <dgm:pt modelId="{B7177206-086C-40EE-9325-8B67EACA0FFD}" type="pres">
      <dgm:prSet presAssocID="{94B60E36-436D-4444-8C9A-70EB8C772610}" presName="parentLeftMargin" presStyleLbl="node1" presStyleIdx="1" presStyleCnt="20"/>
      <dgm:spPr/>
    </dgm:pt>
    <dgm:pt modelId="{E8221FA2-CEE0-4D4B-8A9D-01164AB5DDF8}" type="pres">
      <dgm:prSet presAssocID="{94B60E36-436D-4444-8C9A-70EB8C772610}" presName="parentText" presStyleLbl="node1" presStyleIdx="2" presStyleCnt="20">
        <dgm:presLayoutVars>
          <dgm:chMax val="0"/>
          <dgm:bulletEnabled val="1"/>
        </dgm:presLayoutVars>
      </dgm:prSet>
      <dgm:spPr/>
    </dgm:pt>
    <dgm:pt modelId="{EC5EC003-AA76-4568-BD79-7665DB96971B}" type="pres">
      <dgm:prSet presAssocID="{94B60E36-436D-4444-8C9A-70EB8C772610}" presName="negativeSpace" presStyleCnt="0"/>
      <dgm:spPr/>
    </dgm:pt>
    <dgm:pt modelId="{072A22F9-CBDD-4BAC-9592-CBC4A9CEA2A3}" type="pres">
      <dgm:prSet presAssocID="{94B60E36-436D-4444-8C9A-70EB8C772610}" presName="childText" presStyleLbl="conFgAcc1" presStyleIdx="2" presStyleCnt="20">
        <dgm:presLayoutVars>
          <dgm:bulletEnabled val="1"/>
        </dgm:presLayoutVars>
      </dgm:prSet>
      <dgm:spPr/>
    </dgm:pt>
    <dgm:pt modelId="{A2AE1F5A-F355-41DE-9581-6D4A0BC73BC9}" type="pres">
      <dgm:prSet presAssocID="{BB395CA2-1499-46AC-B18A-1F56A29882C0}" presName="spaceBetweenRectangles" presStyleCnt="0"/>
      <dgm:spPr/>
    </dgm:pt>
    <dgm:pt modelId="{8C0D5703-7158-4C6F-862D-9A9BE4E271C2}" type="pres">
      <dgm:prSet presAssocID="{3AF5E436-DB08-4A9C-A1A5-A9EA92D70FD9}" presName="parentLin" presStyleCnt="0"/>
      <dgm:spPr/>
    </dgm:pt>
    <dgm:pt modelId="{D334D4F5-CC7B-4843-9BC4-64D1E37E2936}" type="pres">
      <dgm:prSet presAssocID="{3AF5E436-DB08-4A9C-A1A5-A9EA92D70FD9}" presName="parentLeftMargin" presStyleLbl="node1" presStyleIdx="2" presStyleCnt="20"/>
      <dgm:spPr/>
    </dgm:pt>
    <dgm:pt modelId="{7BF6A5E0-BEDD-4B2A-9AFB-732BD9DC196E}" type="pres">
      <dgm:prSet presAssocID="{3AF5E436-DB08-4A9C-A1A5-A9EA92D70FD9}" presName="parentText" presStyleLbl="node1" presStyleIdx="3" presStyleCnt="20">
        <dgm:presLayoutVars>
          <dgm:chMax val="0"/>
          <dgm:bulletEnabled val="1"/>
        </dgm:presLayoutVars>
      </dgm:prSet>
      <dgm:spPr/>
    </dgm:pt>
    <dgm:pt modelId="{32690D8D-A477-4945-BBC2-07BD82BDB2D8}" type="pres">
      <dgm:prSet presAssocID="{3AF5E436-DB08-4A9C-A1A5-A9EA92D70FD9}" presName="negativeSpace" presStyleCnt="0"/>
      <dgm:spPr/>
    </dgm:pt>
    <dgm:pt modelId="{FE4A9609-71E1-4FCD-9901-08F712457094}" type="pres">
      <dgm:prSet presAssocID="{3AF5E436-DB08-4A9C-A1A5-A9EA92D70FD9}" presName="childText" presStyleLbl="conFgAcc1" presStyleIdx="3" presStyleCnt="20">
        <dgm:presLayoutVars>
          <dgm:bulletEnabled val="1"/>
        </dgm:presLayoutVars>
      </dgm:prSet>
      <dgm:spPr/>
    </dgm:pt>
    <dgm:pt modelId="{E20DFD33-1E76-4ED7-8BC9-0938409702E7}" type="pres">
      <dgm:prSet presAssocID="{EA59DADD-4863-4971-B63E-B2B25E094012}" presName="spaceBetweenRectangles" presStyleCnt="0"/>
      <dgm:spPr/>
    </dgm:pt>
    <dgm:pt modelId="{7DF9720B-5BC8-4BCF-9D83-4902062A4643}" type="pres">
      <dgm:prSet presAssocID="{C161041C-4773-41E6-B7BA-E44BE3D43F17}" presName="parentLin" presStyleCnt="0"/>
      <dgm:spPr/>
    </dgm:pt>
    <dgm:pt modelId="{388B6B7A-3C49-489E-ADFB-11A11660D675}" type="pres">
      <dgm:prSet presAssocID="{C161041C-4773-41E6-B7BA-E44BE3D43F17}" presName="parentLeftMargin" presStyleLbl="node1" presStyleIdx="3" presStyleCnt="20"/>
      <dgm:spPr/>
    </dgm:pt>
    <dgm:pt modelId="{9255D6B3-5A5E-41B8-8B97-359638B03131}" type="pres">
      <dgm:prSet presAssocID="{C161041C-4773-41E6-B7BA-E44BE3D43F17}" presName="parentText" presStyleLbl="node1" presStyleIdx="4" presStyleCnt="20">
        <dgm:presLayoutVars>
          <dgm:chMax val="0"/>
          <dgm:bulletEnabled val="1"/>
        </dgm:presLayoutVars>
      </dgm:prSet>
      <dgm:spPr/>
    </dgm:pt>
    <dgm:pt modelId="{D655C6AD-E4A5-426D-9CB4-B6E97BC90BC0}" type="pres">
      <dgm:prSet presAssocID="{C161041C-4773-41E6-B7BA-E44BE3D43F17}" presName="negativeSpace" presStyleCnt="0"/>
      <dgm:spPr/>
    </dgm:pt>
    <dgm:pt modelId="{6051A812-86D0-4572-890A-8FB4DED08336}" type="pres">
      <dgm:prSet presAssocID="{C161041C-4773-41E6-B7BA-E44BE3D43F17}" presName="childText" presStyleLbl="conFgAcc1" presStyleIdx="4" presStyleCnt="20">
        <dgm:presLayoutVars>
          <dgm:bulletEnabled val="1"/>
        </dgm:presLayoutVars>
      </dgm:prSet>
      <dgm:spPr/>
    </dgm:pt>
    <dgm:pt modelId="{D9A332C0-5B43-449A-BDF9-CFFBA3D9584F}" type="pres">
      <dgm:prSet presAssocID="{A1B09435-CF80-45B5-91A8-A23680DF4C53}" presName="spaceBetweenRectangles" presStyleCnt="0"/>
      <dgm:spPr/>
    </dgm:pt>
    <dgm:pt modelId="{26D14259-ECCC-491C-9D7D-FDE044D8FAF1}" type="pres">
      <dgm:prSet presAssocID="{01442D18-6A77-485A-8D03-144ED8E7B3B9}" presName="parentLin" presStyleCnt="0"/>
      <dgm:spPr/>
    </dgm:pt>
    <dgm:pt modelId="{32A80995-3FC0-4BBC-AAD7-8EA4F8829874}" type="pres">
      <dgm:prSet presAssocID="{01442D18-6A77-485A-8D03-144ED8E7B3B9}" presName="parentLeftMargin" presStyleLbl="node1" presStyleIdx="4" presStyleCnt="20"/>
      <dgm:spPr/>
    </dgm:pt>
    <dgm:pt modelId="{210C0B7C-A5F4-4DA2-A7EE-BCD2425AC0E6}" type="pres">
      <dgm:prSet presAssocID="{01442D18-6A77-485A-8D03-144ED8E7B3B9}" presName="parentText" presStyleLbl="node1" presStyleIdx="5" presStyleCnt="20">
        <dgm:presLayoutVars>
          <dgm:chMax val="0"/>
          <dgm:bulletEnabled val="1"/>
        </dgm:presLayoutVars>
      </dgm:prSet>
      <dgm:spPr/>
    </dgm:pt>
    <dgm:pt modelId="{11FFD7F6-04D3-45E3-B16F-DEBC8AEF3AC4}" type="pres">
      <dgm:prSet presAssocID="{01442D18-6A77-485A-8D03-144ED8E7B3B9}" presName="negativeSpace" presStyleCnt="0"/>
      <dgm:spPr/>
    </dgm:pt>
    <dgm:pt modelId="{09C4F42E-F1F2-487C-B37E-DCE4A82DD843}" type="pres">
      <dgm:prSet presAssocID="{01442D18-6A77-485A-8D03-144ED8E7B3B9}" presName="childText" presStyleLbl="conFgAcc1" presStyleIdx="5" presStyleCnt="20">
        <dgm:presLayoutVars>
          <dgm:bulletEnabled val="1"/>
        </dgm:presLayoutVars>
      </dgm:prSet>
      <dgm:spPr/>
    </dgm:pt>
    <dgm:pt modelId="{4DBB298C-315A-4EA6-8FCF-0EEE06E0A8B7}" type="pres">
      <dgm:prSet presAssocID="{77CEFF77-ECDD-4B8B-914E-16F63244FDCB}" presName="spaceBetweenRectangles" presStyleCnt="0"/>
      <dgm:spPr/>
    </dgm:pt>
    <dgm:pt modelId="{0D404718-2E71-41FB-B4B3-91E70B3C6C77}" type="pres">
      <dgm:prSet presAssocID="{18B9A23F-D8AB-4F70-BB2E-63A91C5D31C5}" presName="parentLin" presStyleCnt="0"/>
      <dgm:spPr/>
    </dgm:pt>
    <dgm:pt modelId="{DE6DDD13-608A-4FB6-B0B3-6AF06CA3DC16}" type="pres">
      <dgm:prSet presAssocID="{18B9A23F-D8AB-4F70-BB2E-63A91C5D31C5}" presName="parentLeftMargin" presStyleLbl="node1" presStyleIdx="5" presStyleCnt="20"/>
      <dgm:spPr/>
    </dgm:pt>
    <dgm:pt modelId="{C6C46E31-AF90-4661-B00F-07B28E85A67C}" type="pres">
      <dgm:prSet presAssocID="{18B9A23F-D8AB-4F70-BB2E-63A91C5D31C5}" presName="parentText" presStyleLbl="node1" presStyleIdx="6" presStyleCnt="20">
        <dgm:presLayoutVars>
          <dgm:chMax val="0"/>
          <dgm:bulletEnabled val="1"/>
        </dgm:presLayoutVars>
      </dgm:prSet>
      <dgm:spPr/>
    </dgm:pt>
    <dgm:pt modelId="{8FAC6422-3FEC-43CE-B4FE-06FB019618AF}" type="pres">
      <dgm:prSet presAssocID="{18B9A23F-D8AB-4F70-BB2E-63A91C5D31C5}" presName="negativeSpace" presStyleCnt="0"/>
      <dgm:spPr/>
    </dgm:pt>
    <dgm:pt modelId="{1695FE75-B3EE-482D-8615-64A7BE02BC70}" type="pres">
      <dgm:prSet presAssocID="{18B9A23F-D8AB-4F70-BB2E-63A91C5D31C5}" presName="childText" presStyleLbl="conFgAcc1" presStyleIdx="6" presStyleCnt="20">
        <dgm:presLayoutVars>
          <dgm:bulletEnabled val="1"/>
        </dgm:presLayoutVars>
      </dgm:prSet>
      <dgm:spPr/>
    </dgm:pt>
    <dgm:pt modelId="{7345CE95-72CF-4E28-920A-8B3715FCAD38}" type="pres">
      <dgm:prSet presAssocID="{0D03B6A4-1935-478E-AE07-7EA05C672AC0}" presName="spaceBetweenRectangles" presStyleCnt="0"/>
      <dgm:spPr/>
    </dgm:pt>
    <dgm:pt modelId="{E7770441-F9C7-4CC3-9E79-D0FDF42811C5}" type="pres">
      <dgm:prSet presAssocID="{F8E42F26-3EBC-4503-9379-010D88120BD0}" presName="parentLin" presStyleCnt="0"/>
      <dgm:spPr/>
    </dgm:pt>
    <dgm:pt modelId="{C7D4A584-9986-4BD6-A4D5-2F60BC9F06EE}" type="pres">
      <dgm:prSet presAssocID="{F8E42F26-3EBC-4503-9379-010D88120BD0}" presName="parentLeftMargin" presStyleLbl="node1" presStyleIdx="6" presStyleCnt="20"/>
      <dgm:spPr/>
    </dgm:pt>
    <dgm:pt modelId="{C2C581AC-4A79-424B-91DD-464B97C21F02}" type="pres">
      <dgm:prSet presAssocID="{F8E42F26-3EBC-4503-9379-010D88120BD0}" presName="parentText" presStyleLbl="node1" presStyleIdx="7" presStyleCnt="20">
        <dgm:presLayoutVars>
          <dgm:chMax val="0"/>
          <dgm:bulletEnabled val="1"/>
        </dgm:presLayoutVars>
      </dgm:prSet>
      <dgm:spPr/>
    </dgm:pt>
    <dgm:pt modelId="{C185B697-EE98-48A6-B162-D6DF69023D5F}" type="pres">
      <dgm:prSet presAssocID="{F8E42F26-3EBC-4503-9379-010D88120BD0}" presName="negativeSpace" presStyleCnt="0"/>
      <dgm:spPr/>
    </dgm:pt>
    <dgm:pt modelId="{16B70837-4F38-4C0B-A4B3-DE64170C222E}" type="pres">
      <dgm:prSet presAssocID="{F8E42F26-3EBC-4503-9379-010D88120BD0}" presName="childText" presStyleLbl="conFgAcc1" presStyleIdx="7" presStyleCnt="20">
        <dgm:presLayoutVars>
          <dgm:bulletEnabled val="1"/>
        </dgm:presLayoutVars>
      </dgm:prSet>
      <dgm:spPr/>
    </dgm:pt>
    <dgm:pt modelId="{896E4FBF-F56A-4750-95CD-07E4F724A42C}" type="pres">
      <dgm:prSet presAssocID="{BC53B2D0-2553-4C29-BBCA-0DEF3768062A}" presName="spaceBetweenRectangles" presStyleCnt="0"/>
      <dgm:spPr/>
    </dgm:pt>
    <dgm:pt modelId="{9815880D-7545-4F28-A29F-ECA9084EB551}" type="pres">
      <dgm:prSet presAssocID="{2BC1DA6B-6D98-498F-866F-C4CA4F288E58}" presName="parentLin" presStyleCnt="0"/>
      <dgm:spPr/>
    </dgm:pt>
    <dgm:pt modelId="{CE82D582-B481-438C-B435-0B500922A8E7}" type="pres">
      <dgm:prSet presAssocID="{2BC1DA6B-6D98-498F-866F-C4CA4F288E58}" presName="parentLeftMargin" presStyleLbl="node1" presStyleIdx="7" presStyleCnt="20"/>
      <dgm:spPr/>
    </dgm:pt>
    <dgm:pt modelId="{D93DA9AF-B96C-4735-A8FF-42D3D9BAB8A7}" type="pres">
      <dgm:prSet presAssocID="{2BC1DA6B-6D98-498F-866F-C4CA4F288E58}" presName="parentText" presStyleLbl="node1" presStyleIdx="8" presStyleCnt="20">
        <dgm:presLayoutVars>
          <dgm:chMax val="0"/>
          <dgm:bulletEnabled val="1"/>
        </dgm:presLayoutVars>
      </dgm:prSet>
      <dgm:spPr/>
    </dgm:pt>
    <dgm:pt modelId="{E443F50A-2F3A-4E09-BA2C-28DB3E8F00F5}" type="pres">
      <dgm:prSet presAssocID="{2BC1DA6B-6D98-498F-866F-C4CA4F288E58}" presName="negativeSpace" presStyleCnt="0"/>
      <dgm:spPr/>
    </dgm:pt>
    <dgm:pt modelId="{53B1C3EC-90C9-4260-8A29-E5178E2FE8BB}" type="pres">
      <dgm:prSet presAssocID="{2BC1DA6B-6D98-498F-866F-C4CA4F288E58}" presName="childText" presStyleLbl="conFgAcc1" presStyleIdx="8" presStyleCnt="20">
        <dgm:presLayoutVars>
          <dgm:bulletEnabled val="1"/>
        </dgm:presLayoutVars>
      </dgm:prSet>
      <dgm:spPr/>
    </dgm:pt>
    <dgm:pt modelId="{E42E9D10-0B97-4EF6-A385-63AA42E7D3C6}" type="pres">
      <dgm:prSet presAssocID="{9FC53246-9CAB-49DE-AF56-5139A00D99A1}" presName="spaceBetweenRectangles" presStyleCnt="0"/>
      <dgm:spPr/>
    </dgm:pt>
    <dgm:pt modelId="{B33476AB-FA08-40E4-9D32-FEB80DA70C23}" type="pres">
      <dgm:prSet presAssocID="{40FBA3D9-7B00-4E65-BA5A-8ADF6B5F187E}" presName="parentLin" presStyleCnt="0"/>
      <dgm:spPr/>
    </dgm:pt>
    <dgm:pt modelId="{EFD49850-15D6-42EA-ADCD-4B610594C5E8}" type="pres">
      <dgm:prSet presAssocID="{40FBA3D9-7B00-4E65-BA5A-8ADF6B5F187E}" presName="parentLeftMargin" presStyleLbl="node1" presStyleIdx="8" presStyleCnt="20"/>
      <dgm:spPr/>
    </dgm:pt>
    <dgm:pt modelId="{C7B06259-3069-4137-B061-414EAB87F820}" type="pres">
      <dgm:prSet presAssocID="{40FBA3D9-7B00-4E65-BA5A-8ADF6B5F187E}" presName="parentText" presStyleLbl="node1" presStyleIdx="9" presStyleCnt="20">
        <dgm:presLayoutVars>
          <dgm:chMax val="0"/>
          <dgm:bulletEnabled val="1"/>
        </dgm:presLayoutVars>
      </dgm:prSet>
      <dgm:spPr/>
    </dgm:pt>
    <dgm:pt modelId="{E6EF2802-BFA1-4162-95FC-95DE95C2C240}" type="pres">
      <dgm:prSet presAssocID="{40FBA3D9-7B00-4E65-BA5A-8ADF6B5F187E}" presName="negativeSpace" presStyleCnt="0"/>
      <dgm:spPr/>
    </dgm:pt>
    <dgm:pt modelId="{1D467813-514D-4181-9573-BC2BF949BCAE}" type="pres">
      <dgm:prSet presAssocID="{40FBA3D9-7B00-4E65-BA5A-8ADF6B5F187E}" presName="childText" presStyleLbl="conFgAcc1" presStyleIdx="9" presStyleCnt="20">
        <dgm:presLayoutVars>
          <dgm:bulletEnabled val="1"/>
        </dgm:presLayoutVars>
      </dgm:prSet>
      <dgm:spPr/>
    </dgm:pt>
    <dgm:pt modelId="{43090C8F-CEF7-409F-9D84-4F30EBB24E1E}" type="pres">
      <dgm:prSet presAssocID="{0D3AB312-B5F5-47AC-851C-F384D18E508B}" presName="spaceBetweenRectangles" presStyleCnt="0"/>
      <dgm:spPr/>
    </dgm:pt>
    <dgm:pt modelId="{B302FCD6-9C56-4CC3-A667-5DA73D81D8F0}" type="pres">
      <dgm:prSet presAssocID="{F460CC87-2E74-4539-A39F-0E798DFD4552}" presName="parentLin" presStyleCnt="0"/>
      <dgm:spPr/>
    </dgm:pt>
    <dgm:pt modelId="{72447413-9195-468A-B306-74A10D4943A5}" type="pres">
      <dgm:prSet presAssocID="{F460CC87-2E74-4539-A39F-0E798DFD4552}" presName="parentLeftMargin" presStyleLbl="node1" presStyleIdx="9" presStyleCnt="20"/>
      <dgm:spPr/>
    </dgm:pt>
    <dgm:pt modelId="{8CBA1CB5-A399-4090-9C5B-98D96C98EB57}" type="pres">
      <dgm:prSet presAssocID="{F460CC87-2E74-4539-A39F-0E798DFD4552}" presName="parentText" presStyleLbl="node1" presStyleIdx="10" presStyleCnt="20">
        <dgm:presLayoutVars>
          <dgm:chMax val="0"/>
          <dgm:bulletEnabled val="1"/>
        </dgm:presLayoutVars>
      </dgm:prSet>
      <dgm:spPr/>
    </dgm:pt>
    <dgm:pt modelId="{ED001CF0-1969-428D-BD47-A21215AFE0C7}" type="pres">
      <dgm:prSet presAssocID="{F460CC87-2E74-4539-A39F-0E798DFD4552}" presName="negativeSpace" presStyleCnt="0"/>
      <dgm:spPr/>
    </dgm:pt>
    <dgm:pt modelId="{3CA5B47D-D2CB-487E-9F2B-8FE627B0C449}" type="pres">
      <dgm:prSet presAssocID="{F460CC87-2E74-4539-A39F-0E798DFD4552}" presName="childText" presStyleLbl="conFgAcc1" presStyleIdx="10" presStyleCnt="20">
        <dgm:presLayoutVars>
          <dgm:bulletEnabled val="1"/>
        </dgm:presLayoutVars>
      </dgm:prSet>
      <dgm:spPr/>
    </dgm:pt>
    <dgm:pt modelId="{123DFB1D-E2ED-4FF3-9B0C-A65F0B55384B}" type="pres">
      <dgm:prSet presAssocID="{BCD1EB2C-A639-44A0-ABF4-ACF1DE23BE4C}" presName="spaceBetweenRectangles" presStyleCnt="0"/>
      <dgm:spPr/>
    </dgm:pt>
    <dgm:pt modelId="{153CADBB-FBE1-483A-A3E7-592BEC594BD7}" type="pres">
      <dgm:prSet presAssocID="{B36AFBDC-5A4D-4E21-A78A-B52FA102468D}" presName="parentLin" presStyleCnt="0"/>
      <dgm:spPr/>
    </dgm:pt>
    <dgm:pt modelId="{68919EB9-6BA7-4348-BE4B-181608DCD872}" type="pres">
      <dgm:prSet presAssocID="{B36AFBDC-5A4D-4E21-A78A-B52FA102468D}" presName="parentLeftMargin" presStyleLbl="node1" presStyleIdx="10" presStyleCnt="20"/>
      <dgm:spPr/>
    </dgm:pt>
    <dgm:pt modelId="{2562662E-D52F-4307-BEFD-0F4AA4462FE8}" type="pres">
      <dgm:prSet presAssocID="{B36AFBDC-5A4D-4E21-A78A-B52FA102468D}" presName="parentText" presStyleLbl="node1" presStyleIdx="11" presStyleCnt="20">
        <dgm:presLayoutVars>
          <dgm:chMax val="0"/>
          <dgm:bulletEnabled val="1"/>
        </dgm:presLayoutVars>
      </dgm:prSet>
      <dgm:spPr/>
    </dgm:pt>
    <dgm:pt modelId="{3BB3C8BD-EAE8-4EFC-8380-6E84F484F261}" type="pres">
      <dgm:prSet presAssocID="{B36AFBDC-5A4D-4E21-A78A-B52FA102468D}" presName="negativeSpace" presStyleCnt="0"/>
      <dgm:spPr/>
    </dgm:pt>
    <dgm:pt modelId="{44EFBF93-0392-4005-9446-38E336EF6C0E}" type="pres">
      <dgm:prSet presAssocID="{B36AFBDC-5A4D-4E21-A78A-B52FA102468D}" presName="childText" presStyleLbl="conFgAcc1" presStyleIdx="11" presStyleCnt="20">
        <dgm:presLayoutVars>
          <dgm:bulletEnabled val="1"/>
        </dgm:presLayoutVars>
      </dgm:prSet>
      <dgm:spPr/>
    </dgm:pt>
    <dgm:pt modelId="{2B69F3FF-C691-4C52-92B8-0445169FE3E7}" type="pres">
      <dgm:prSet presAssocID="{86D59C38-45A1-4288-9101-AB31207CF85F}" presName="spaceBetweenRectangles" presStyleCnt="0"/>
      <dgm:spPr/>
    </dgm:pt>
    <dgm:pt modelId="{7EEC8727-2A97-4091-9D98-E4056EFCD7DA}" type="pres">
      <dgm:prSet presAssocID="{1149AFD5-59A2-4E6F-A316-16C8081FBE42}" presName="parentLin" presStyleCnt="0"/>
      <dgm:spPr/>
    </dgm:pt>
    <dgm:pt modelId="{A7052EFA-1A52-4BF9-8614-45DACBDB75A4}" type="pres">
      <dgm:prSet presAssocID="{1149AFD5-59A2-4E6F-A316-16C8081FBE42}" presName="parentLeftMargin" presStyleLbl="node1" presStyleIdx="11" presStyleCnt="20"/>
      <dgm:spPr/>
    </dgm:pt>
    <dgm:pt modelId="{A83394F6-EB58-4240-993C-36C44CE0E307}" type="pres">
      <dgm:prSet presAssocID="{1149AFD5-59A2-4E6F-A316-16C8081FBE42}" presName="parentText" presStyleLbl="node1" presStyleIdx="12" presStyleCnt="20">
        <dgm:presLayoutVars>
          <dgm:chMax val="0"/>
          <dgm:bulletEnabled val="1"/>
        </dgm:presLayoutVars>
      </dgm:prSet>
      <dgm:spPr/>
    </dgm:pt>
    <dgm:pt modelId="{62AD41DA-6957-4FB9-9E2E-A016765905B4}" type="pres">
      <dgm:prSet presAssocID="{1149AFD5-59A2-4E6F-A316-16C8081FBE42}" presName="negativeSpace" presStyleCnt="0"/>
      <dgm:spPr/>
    </dgm:pt>
    <dgm:pt modelId="{8894DD4E-37C5-4AA1-AFBF-9C0C691D3306}" type="pres">
      <dgm:prSet presAssocID="{1149AFD5-59A2-4E6F-A316-16C8081FBE42}" presName="childText" presStyleLbl="conFgAcc1" presStyleIdx="12" presStyleCnt="20">
        <dgm:presLayoutVars>
          <dgm:bulletEnabled val="1"/>
        </dgm:presLayoutVars>
      </dgm:prSet>
      <dgm:spPr/>
    </dgm:pt>
    <dgm:pt modelId="{802C8D1A-0DA8-4CC7-8A7B-B362A6CA84DB}" type="pres">
      <dgm:prSet presAssocID="{DE0D53F6-E3EB-45C2-A964-CC8FA5947682}" presName="spaceBetweenRectangles" presStyleCnt="0"/>
      <dgm:spPr/>
    </dgm:pt>
    <dgm:pt modelId="{BE4BC560-7891-4648-BC08-D63EC8BBA678}" type="pres">
      <dgm:prSet presAssocID="{BE031102-BFF0-4A92-9A71-57B443AC99E8}" presName="parentLin" presStyleCnt="0"/>
      <dgm:spPr/>
    </dgm:pt>
    <dgm:pt modelId="{D6AB6D58-AD10-4940-B299-6648454DC3CF}" type="pres">
      <dgm:prSet presAssocID="{BE031102-BFF0-4A92-9A71-57B443AC99E8}" presName="parentLeftMargin" presStyleLbl="node1" presStyleIdx="12" presStyleCnt="20"/>
      <dgm:spPr/>
    </dgm:pt>
    <dgm:pt modelId="{3BB4E853-293B-48EA-AF4F-4DD28679492F}" type="pres">
      <dgm:prSet presAssocID="{BE031102-BFF0-4A92-9A71-57B443AC99E8}" presName="parentText" presStyleLbl="node1" presStyleIdx="13" presStyleCnt="20">
        <dgm:presLayoutVars>
          <dgm:chMax val="0"/>
          <dgm:bulletEnabled val="1"/>
        </dgm:presLayoutVars>
      </dgm:prSet>
      <dgm:spPr/>
    </dgm:pt>
    <dgm:pt modelId="{18A83111-7862-437B-875C-219F0C7EC165}" type="pres">
      <dgm:prSet presAssocID="{BE031102-BFF0-4A92-9A71-57B443AC99E8}" presName="negativeSpace" presStyleCnt="0"/>
      <dgm:spPr/>
    </dgm:pt>
    <dgm:pt modelId="{B47DAFE7-D447-4CB9-B444-56897D64C5DB}" type="pres">
      <dgm:prSet presAssocID="{BE031102-BFF0-4A92-9A71-57B443AC99E8}" presName="childText" presStyleLbl="conFgAcc1" presStyleIdx="13" presStyleCnt="20">
        <dgm:presLayoutVars>
          <dgm:bulletEnabled val="1"/>
        </dgm:presLayoutVars>
      </dgm:prSet>
      <dgm:spPr/>
    </dgm:pt>
    <dgm:pt modelId="{B4203A37-25E5-4699-A984-17811EF16C46}" type="pres">
      <dgm:prSet presAssocID="{116BC0F4-9A61-4740-844C-643BAFFECC4E}" presName="spaceBetweenRectangles" presStyleCnt="0"/>
      <dgm:spPr/>
    </dgm:pt>
    <dgm:pt modelId="{6A36E2FB-C44B-4D45-BB72-7C7C021B55E7}" type="pres">
      <dgm:prSet presAssocID="{A774753B-DBFD-4C71-8446-21DC653D7CDA}" presName="parentLin" presStyleCnt="0"/>
      <dgm:spPr/>
    </dgm:pt>
    <dgm:pt modelId="{293E8078-9E38-488E-90D9-B79168D02575}" type="pres">
      <dgm:prSet presAssocID="{A774753B-DBFD-4C71-8446-21DC653D7CDA}" presName="parentLeftMargin" presStyleLbl="node1" presStyleIdx="13" presStyleCnt="20"/>
      <dgm:spPr/>
    </dgm:pt>
    <dgm:pt modelId="{96289BF3-7857-4C5E-BEED-453BEED15EFD}" type="pres">
      <dgm:prSet presAssocID="{A774753B-DBFD-4C71-8446-21DC653D7CDA}" presName="parentText" presStyleLbl="node1" presStyleIdx="14" presStyleCnt="20">
        <dgm:presLayoutVars>
          <dgm:chMax val="0"/>
          <dgm:bulletEnabled val="1"/>
        </dgm:presLayoutVars>
      </dgm:prSet>
      <dgm:spPr/>
    </dgm:pt>
    <dgm:pt modelId="{FCF3FC06-D272-4644-B750-8A201C9462DD}" type="pres">
      <dgm:prSet presAssocID="{A774753B-DBFD-4C71-8446-21DC653D7CDA}" presName="negativeSpace" presStyleCnt="0"/>
      <dgm:spPr/>
    </dgm:pt>
    <dgm:pt modelId="{15A63EE6-45C9-4853-B2F4-09E0324D4EDD}" type="pres">
      <dgm:prSet presAssocID="{A774753B-DBFD-4C71-8446-21DC653D7CDA}" presName="childText" presStyleLbl="conFgAcc1" presStyleIdx="14" presStyleCnt="20">
        <dgm:presLayoutVars>
          <dgm:bulletEnabled val="1"/>
        </dgm:presLayoutVars>
      </dgm:prSet>
      <dgm:spPr/>
    </dgm:pt>
    <dgm:pt modelId="{B9A5F2A4-12FC-460D-9D35-D660482D8776}" type="pres">
      <dgm:prSet presAssocID="{7F9BB78F-F3E1-4A1C-944A-0D38D00685B3}" presName="spaceBetweenRectangles" presStyleCnt="0"/>
      <dgm:spPr/>
    </dgm:pt>
    <dgm:pt modelId="{65F5E7B2-EA61-4B2F-805F-B4B09CAC662C}" type="pres">
      <dgm:prSet presAssocID="{46E397AD-81DD-4B91-AADA-5CD6BE4AE927}" presName="parentLin" presStyleCnt="0"/>
      <dgm:spPr/>
    </dgm:pt>
    <dgm:pt modelId="{B47BF3A9-0B49-4F8B-A96F-B167CA5F0159}" type="pres">
      <dgm:prSet presAssocID="{46E397AD-81DD-4B91-AADA-5CD6BE4AE927}" presName="parentLeftMargin" presStyleLbl="node1" presStyleIdx="14" presStyleCnt="20"/>
      <dgm:spPr/>
    </dgm:pt>
    <dgm:pt modelId="{73A4E251-227A-44EC-B5D8-34E4BC311771}" type="pres">
      <dgm:prSet presAssocID="{46E397AD-81DD-4B91-AADA-5CD6BE4AE927}" presName="parentText" presStyleLbl="node1" presStyleIdx="15" presStyleCnt="20">
        <dgm:presLayoutVars>
          <dgm:chMax val="0"/>
          <dgm:bulletEnabled val="1"/>
        </dgm:presLayoutVars>
      </dgm:prSet>
      <dgm:spPr/>
    </dgm:pt>
    <dgm:pt modelId="{2B621B77-77CA-4A1F-AF82-699D2CB81CA5}" type="pres">
      <dgm:prSet presAssocID="{46E397AD-81DD-4B91-AADA-5CD6BE4AE927}" presName="negativeSpace" presStyleCnt="0"/>
      <dgm:spPr/>
    </dgm:pt>
    <dgm:pt modelId="{EC45D872-4DB4-456D-8647-CE229C53687E}" type="pres">
      <dgm:prSet presAssocID="{46E397AD-81DD-4B91-AADA-5CD6BE4AE927}" presName="childText" presStyleLbl="conFgAcc1" presStyleIdx="15" presStyleCnt="20">
        <dgm:presLayoutVars>
          <dgm:bulletEnabled val="1"/>
        </dgm:presLayoutVars>
      </dgm:prSet>
      <dgm:spPr/>
    </dgm:pt>
    <dgm:pt modelId="{EAC64A4F-E2FE-4E54-B618-FCF17B3C412C}" type="pres">
      <dgm:prSet presAssocID="{200D7373-F2C9-4110-9CC5-7BCC0F29E3CE}" presName="spaceBetweenRectangles" presStyleCnt="0"/>
      <dgm:spPr/>
    </dgm:pt>
    <dgm:pt modelId="{0402336A-CFE5-4A31-BEA8-5BC5CCBA8CD9}" type="pres">
      <dgm:prSet presAssocID="{CF806B27-44E4-4EDC-A93B-468C22B7E008}" presName="parentLin" presStyleCnt="0"/>
      <dgm:spPr/>
    </dgm:pt>
    <dgm:pt modelId="{430561EC-B5D8-4961-AAC7-5794335EFE86}" type="pres">
      <dgm:prSet presAssocID="{CF806B27-44E4-4EDC-A93B-468C22B7E008}" presName="parentLeftMargin" presStyleLbl="node1" presStyleIdx="15" presStyleCnt="20"/>
      <dgm:spPr/>
    </dgm:pt>
    <dgm:pt modelId="{8D54B5B6-D13B-46FE-A060-6160499DB491}" type="pres">
      <dgm:prSet presAssocID="{CF806B27-44E4-4EDC-A93B-468C22B7E008}" presName="parentText" presStyleLbl="node1" presStyleIdx="16" presStyleCnt="20">
        <dgm:presLayoutVars>
          <dgm:chMax val="0"/>
          <dgm:bulletEnabled val="1"/>
        </dgm:presLayoutVars>
      </dgm:prSet>
      <dgm:spPr/>
    </dgm:pt>
    <dgm:pt modelId="{3EC9E846-DF79-4D16-A92E-F0E8DB4B8C07}" type="pres">
      <dgm:prSet presAssocID="{CF806B27-44E4-4EDC-A93B-468C22B7E008}" presName="negativeSpace" presStyleCnt="0"/>
      <dgm:spPr/>
    </dgm:pt>
    <dgm:pt modelId="{F0FC9652-0DCB-4899-AE60-589801DA14B7}" type="pres">
      <dgm:prSet presAssocID="{CF806B27-44E4-4EDC-A93B-468C22B7E008}" presName="childText" presStyleLbl="conFgAcc1" presStyleIdx="16" presStyleCnt="20">
        <dgm:presLayoutVars>
          <dgm:bulletEnabled val="1"/>
        </dgm:presLayoutVars>
      </dgm:prSet>
      <dgm:spPr/>
    </dgm:pt>
    <dgm:pt modelId="{FF82EF45-CD25-4EB7-8D9E-7AF5CFA4635E}" type="pres">
      <dgm:prSet presAssocID="{6971A862-83A0-4DCD-8D9D-E2752E0D6D29}" presName="spaceBetweenRectangles" presStyleCnt="0"/>
      <dgm:spPr/>
    </dgm:pt>
    <dgm:pt modelId="{22626787-8787-47C0-9390-3AB88A0D38BB}" type="pres">
      <dgm:prSet presAssocID="{CA1FF809-D052-4933-A764-D6B67E772FA2}" presName="parentLin" presStyleCnt="0"/>
      <dgm:spPr/>
    </dgm:pt>
    <dgm:pt modelId="{86743DA7-3F43-48FF-B833-C816CD26371A}" type="pres">
      <dgm:prSet presAssocID="{CA1FF809-D052-4933-A764-D6B67E772FA2}" presName="parentLeftMargin" presStyleLbl="node1" presStyleIdx="16" presStyleCnt="20"/>
      <dgm:spPr/>
    </dgm:pt>
    <dgm:pt modelId="{98D010F2-B296-4E67-8C4C-6B23E21EA511}" type="pres">
      <dgm:prSet presAssocID="{CA1FF809-D052-4933-A764-D6B67E772FA2}" presName="parentText" presStyleLbl="node1" presStyleIdx="17" presStyleCnt="20">
        <dgm:presLayoutVars>
          <dgm:chMax val="0"/>
          <dgm:bulletEnabled val="1"/>
        </dgm:presLayoutVars>
      </dgm:prSet>
      <dgm:spPr/>
    </dgm:pt>
    <dgm:pt modelId="{144DB50D-926D-45C7-8008-86F4D6FD78D7}" type="pres">
      <dgm:prSet presAssocID="{CA1FF809-D052-4933-A764-D6B67E772FA2}" presName="negativeSpace" presStyleCnt="0"/>
      <dgm:spPr/>
    </dgm:pt>
    <dgm:pt modelId="{200954A0-85A4-401F-A517-9BF1D34F0AC8}" type="pres">
      <dgm:prSet presAssocID="{CA1FF809-D052-4933-A764-D6B67E772FA2}" presName="childText" presStyleLbl="conFgAcc1" presStyleIdx="17" presStyleCnt="20">
        <dgm:presLayoutVars>
          <dgm:bulletEnabled val="1"/>
        </dgm:presLayoutVars>
      </dgm:prSet>
      <dgm:spPr/>
    </dgm:pt>
    <dgm:pt modelId="{571850B9-57F3-4205-8515-99E2A03FAC2C}" type="pres">
      <dgm:prSet presAssocID="{140A4910-DB63-43FD-A73D-5CB92C417457}" presName="spaceBetweenRectangles" presStyleCnt="0"/>
      <dgm:spPr/>
    </dgm:pt>
    <dgm:pt modelId="{5477E631-E351-4A55-8697-CB21A3D5E5F5}" type="pres">
      <dgm:prSet presAssocID="{473E5954-1D18-4825-A0C0-BDCBFCDEAA8D}" presName="parentLin" presStyleCnt="0"/>
      <dgm:spPr/>
    </dgm:pt>
    <dgm:pt modelId="{084CFD4E-33AD-4441-9A7D-22C9C4E7B1A1}" type="pres">
      <dgm:prSet presAssocID="{473E5954-1D18-4825-A0C0-BDCBFCDEAA8D}" presName="parentLeftMargin" presStyleLbl="node1" presStyleIdx="17" presStyleCnt="20"/>
      <dgm:spPr/>
    </dgm:pt>
    <dgm:pt modelId="{F637C421-8879-45A5-9594-C9491C0D524B}" type="pres">
      <dgm:prSet presAssocID="{473E5954-1D18-4825-A0C0-BDCBFCDEAA8D}" presName="parentText" presStyleLbl="node1" presStyleIdx="18" presStyleCnt="20">
        <dgm:presLayoutVars>
          <dgm:chMax val="0"/>
          <dgm:bulletEnabled val="1"/>
        </dgm:presLayoutVars>
      </dgm:prSet>
      <dgm:spPr/>
    </dgm:pt>
    <dgm:pt modelId="{B6A5AF23-0693-4165-9A8A-004E842E72A7}" type="pres">
      <dgm:prSet presAssocID="{473E5954-1D18-4825-A0C0-BDCBFCDEAA8D}" presName="negativeSpace" presStyleCnt="0"/>
      <dgm:spPr/>
    </dgm:pt>
    <dgm:pt modelId="{078EE116-EECA-42C5-906C-05D0D425DED7}" type="pres">
      <dgm:prSet presAssocID="{473E5954-1D18-4825-A0C0-BDCBFCDEAA8D}" presName="childText" presStyleLbl="conFgAcc1" presStyleIdx="18" presStyleCnt="20">
        <dgm:presLayoutVars>
          <dgm:bulletEnabled val="1"/>
        </dgm:presLayoutVars>
      </dgm:prSet>
      <dgm:spPr/>
    </dgm:pt>
    <dgm:pt modelId="{90762EDC-5B30-4F4B-A084-514465C9ECCB}" type="pres">
      <dgm:prSet presAssocID="{9D1941F6-D828-4E91-A643-0D216E817B70}" presName="spaceBetweenRectangles" presStyleCnt="0"/>
      <dgm:spPr/>
    </dgm:pt>
    <dgm:pt modelId="{1A40D1E7-9A9C-4555-8AC5-10C8CE2368F9}" type="pres">
      <dgm:prSet presAssocID="{2ADF89CB-6DDA-4607-9298-2744AD39881B}" presName="parentLin" presStyleCnt="0"/>
      <dgm:spPr/>
    </dgm:pt>
    <dgm:pt modelId="{F96783BA-942F-410C-9CB9-3BC22130DACA}" type="pres">
      <dgm:prSet presAssocID="{2ADF89CB-6DDA-4607-9298-2744AD39881B}" presName="parentLeftMargin" presStyleLbl="node1" presStyleIdx="18" presStyleCnt="20"/>
      <dgm:spPr/>
    </dgm:pt>
    <dgm:pt modelId="{D5020386-8AD8-4CC4-9F2C-AE24FE829B83}" type="pres">
      <dgm:prSet presAssocID="{2ADF89CB-6DDA-4607-9298-2744AD39881B}" presName="parentText" presStyleLbl="node1" presStyleIdx="19" presStyleCnt="20">
        <dgm:presLayoutVars>
          <dgm:chMax val="0"/>
          <dgm:bulletEnabled val="1"/>
        </dgm:presLayoutVars>
      </dgm:prSet>
      <dgm:spPr/>
    </dgm:pt>
    <dgm:pt modelId="{CD26E10F-4769-41F3-95E9-643DA9F28BC9}" type="pres">
      <dgm:prSet presAssocID="{2ADF89CB-6DDA-4607-9298-2744AD39881B}" presName="negativeSpace" presStyleCnt="0"/>
      <dgm:spPr/>
    </dgm:pt>
    <dgm:pt modelId="{BF4A3726-0D36-4085-82C4-73C9BF4FB4B5}" type="pres">
      <dgm:prSet presAssocID="{2ADF89CB-6DDA-4607-9298-2744AD39881B}" presName="childText" presStyleLbl="conFgAcc1" presStyleIdx="19" presStyleCnt="20">
        <dgm:presLayoutVars>
          <dgm:bulletEnabled val="1"/>
        </dgm:presLayoutVars>
      </dgm:prSet>
      <dgm:spPr/>
    </dgm:pt>
  </dgm:ptLst>
  <dgm:cxnLst>
    <dgm:cxn modelId="{40034804-616C-44BA-9330-163BD640B50E}" srcId="{C0D0F1B1-5FDA-4378-BD12-180D6D8D6D5E}" destId="{58FF75AE-E4CF-4499-93C8-26324EB11AF0}" srcOrd="0" destOrd="0" parTransId="{2B2284B9-25F6-4BFE-A1E3-78CFA4181F31}" sibTransId="{84D9365E-8D7D-4A1E-98FE-78D537B573DD}"/>
    <dgm:cxn modelId="{932B6708-698C-491E-A491-55463BF3F26F}" srcId="{C0D0F1B1-5FDA-4378-BD12-180D6D8D6D5E}" destId="{94B60E36-436D-4444-8C9A-70EB8C772610}" srcOrd="2" destOrd="0" parTransId="{20BBC67F-2109-4E90-B66E-744EF0CFCAFF}" sibTransId="{BB395CA2-1499-46AC-B18A-1F56A29882C0}"/>
    <dgm:cxn modelId="{D8B3A614-23DF-46DB-BD1A-5E74F9D6B708}" type="presOf" srcId="{18B9A23F-D8AB-4F70-BB2E-63A91C5D31C5}" destId="{C6C46E31-AF90-4661-B00F-07B28E85A67C}" srcOrd="1" destOrd="0" presId="urn:microsoft.com/office/officeart/2005/8/layout/list1"/>
    <dgm:cxn modelId="{FD35F716-32A7-4AA7-AC39-1C15FB103805}" type="presOf" srcId="{BE031102-BFF0-4A92-9A71-57B443AC99E8}" destId="{D6AB6D58-AD10-4940-B299-6648454DC3CF}" srcOrd="0" destOrd="0" presId="urn:microsoft.com/office/officeart/2005/8/layout/list1"/>
    <dgm:cxn modelId="{23E68A17-3641-479B-8017-3913D24175F5}" srcId="{C0D0F1B1-5FDA-4378-BD12-180D6D8D6D5E}" destId="{F460CC87-2E74-4539-A39F-0E798DFD4552}" srcOrd="10" destOrd="0" parTransId="{CDE6582B-9E84-491C-B458-C303249FF418}" sibTransId="{BCD1EB2C-A639-44A0-ABF4-ACF1DE23BE4C}"/>
    <dgm:cxn modelId="{ACBBC41B-72A3-44FE-B08E-AF7BD870368B}" type="presOf" srcId="{3AF5E436-DB08-4A9C-A1A5-A9EA92D70FD9}" destId="{7BF6A5E0-BEDD-4B2A-9AFB-732BD9DC196E}" srcOrd="1" destOrd="0" presId="urn:microsoft.com/office/officeart/2005/8/layout/list1"/>
    <dgm:cxn modelId="{EC6B7020-AEB3-4F21-B0A1-856E81E9EEEF}" type="presOf" srcId="{CA1FF809-D052-4933-A764-D6B67E772FA2}" destId="{98D010F2-B296-4E67-8C4C-6B23E21EA511}" srcOrd="1" destOrd="0" presId="urn:microsoft.com/office/officeart/2005/8/layout/list1"/>
    <dgm:cxn modelId="{6BFE5527-A8E9-48FC-BF09-DC2588E62AEB}" srcId="{C0D0F1B1-5FDA-4378-BD12-180D6D8D6D5E}" destId="{2BC1DA6B-6D98-498F-866F-C4CA4F288E58}" srcOrd="8" destOrd="0" parTransId="{9CEBA406-2055-4759-8DDF-8814BE9F5FF7}" sibTransId="{9FC53246-9CAB-49DE-AF56-5139A00D99A1}"/>
    <dgm:cxn modelId="{6B71D327-5DBB-4339-B51F-084AAF667D77}" type="presOf" srcId="{96EB3A08-2566-429E-83E2-9A37420D6F1B}" destId="{4264FD75-6C3D-4A7D-9B5E-A135A3849615}" srcOrd="1" destOrd="0" presId="urn:microsoft.com/office/officeart/2005/8/layout/list1"/>
    <dgm:cxn modelId="{A31BC12E-1481-4FA0-BB91-AA5676D7AA2A}" type="presOf" srcId="{A774753B-DBFD-4C71-8446-21DC653D7CDA}" destId="{96289BF3-7857-4C5E-BEED-453BEED15EFD}" srcOrd="1" destOrd="0" presId="urn:microsoft.com/office/officeart/2005/8/layout/list1"/>
    <dgm:cxn modelId="{46283231-4BEE-445D-97A1-0A87E358408C}" srcId="{C0D0F1B1-5FDA-4378-BD12-180D6D8D6D5E}" destId="{3AF5E436-DB08-4A9C-A1A5-A9EA92D70FD9}" srcOrd="3" destOrd="0" parTransId="{2D42142D-6F43-4783-9E88-70401A9D1998}" sibTransId="{EA59DADD-4863-4971-B63E-B2B25E094012}"/>
    <dgm:cxn modelId="{98147831-0700-456F-B973-195BDD0028E6}" srcId="{C0D0F1B1-5FDA-4378-BD12-180D6D8D6D5E}" destId="{18B9A23F-D8AB-4F70-BB2E-63A91C5D31C5}" srcOrd="6" destOrd="0" parTransId="{06213B2B-FB5A-48FD-8CAD-1B05FC6D433B}" sibTransId="{0D03B6A4-1935-478E-AE07-7EA05C672AC0}"/>
    <dgm:cxn modelId="{E6542E3B-ABAE-43EB-B8CF-A2E45A357674}" type="presOf" srcId="{01442D18-6A77-485A-8D03-144ED8E7B3B9}" destId="{210C0B7C-A5F4-4DA2-A7EE-BCD2425AC0E6}" srcOrd="1" destOrd="0" presId="urn:microsoft.com/office/officeart/2005/8/layout/list1"/>
    <dgm:cxn modelId="{6071BF3C-4CC3-420B-AF09-E76F69241D99}" type="presOf" srcId="{F460CC87-2E74-4539-A39F-0E798DFD4552}" destId="{8CBA1CB5-A399-4090-9C5B-98D96C98EB57}" srcOrd="1" destOrd="0" presId="urn:microsoft.com/office/officeart/2005/8/layout/list1"/>
    <dgm:cxn modelId="{28B2D43C-1D74-42D3-A9E0-8C0FD04B4E48}" srcId="{C0D0F1B1-5FDA-4378-BD12-180D6D8D6D5E}" destId="{BE031102-BFF0-4A92-9A71-57B443AC99E8}" srcOrd="13" destOrd="0" parTransId="{344CB543-84C5-4B8F-8AC8-C9F69F69EE34}" sibTransId="{116BC0F4-9A61-4740-844C-643BAFFECC4E}"/>
    <dgm:cxn modelId="{C495423F-ACED-4F52-9014-8D6862FF43A3}" type="presOf" srcId="{CF806B27-44E4-4EDC-A93B-468C22B7E008}" destId="{8D54B5B6-D13B-46FE-A060-6160499DB491}" srcOrd="1" destOrd="0" presId="urn:microsoft.com/office/officeart/2005/8/layout/list1"/>
    <dgm:cxn modelId="{95D02861-8A28-42A2-8459-98995FDB7006}" type="presOf" srcId="{CA1FF809-D052-4933-A764-D6B67E772FA2}" destId="{86743DA7-3F43-48FF-B833-C816CD26371A}" srcOrd="0" destOrd="0" presId="urn:microsoft.com/office/officeart/2005/8/layout/list1"/>
    <dgm:cxn modelId="{42028A67-0201-4AC2-8798-2EB089F93904}" srcId="{C0D0F1B1-5FDA-4378-BD12-180D6D8D6D5E}" destId="{A774753B-DBFD-4C71-8446-21DC653D7CDA}" srcOrd="14" destOrd="0" parTransId="{9E57F324-0529-4042-907A-756EA320DFF8}" sibTransId="{7F9BB78F-F3E1-4A1C-944A-0D38D00685B3}"/>
    <dgm:cxn modelId="{D3A00668-DFAE-4192-9FA7-70E5B57967CD}" srcId="{C0D0F1B1-5FDA-4378-BD12-180D6D8D6D5E}" destId="{CA1FF809-D052-4933-A764-D6B67E772FA2}" srcOrd="17" destOrd="0" parTransId="{882C39A0-E3FD-491C-947F-5EB7B9B85E9D}" sibTransId="{140A4910-DB63-43FD-A73D-5CB92C417457}"/>
    <dgm:cxn modelId="{4DE99A68-FEB0-4E97-AF50-2297BD7EF16F}" type="presOf" srcId="{94B60E36-436D-4444-8C9A-70EB8C772610}" destId="{B7177206-086C-40EE-9325-8B67EACA0FFD}" srcOrd="0" destOrd="0" presId="urn:microsoft.com/office/officeart/2005/8/layout/list1"/>
    <dgm:cxn modelId="{595CD44D-FBC4-4C61-AC79-B5061E3E29F9}" type="presOf" srcId="{3AF5E436-DB08-4A9C-A1A5-A9EA92D70FD9}" destId="{D334D4F5-CC7B-4843-9BC4-64D1E37E2936}" srcOrd="0" destOrd="0" presId="urn:microsoft.com/office/officeart/2005/8/layout/list1"/>
    <dgm:cxn modelId="{AEB14B6F-2147-423B-A002-6C87842012A0}" type="presOf" srcId="{94B60E36-436D-4444-8C9A-70EB8C772610}" destId="{E8221FA2-CEE0-4D4B-8A9D-01164AB5DDF8}" srcOrd="1" destOrd="0" presId="urn:microsoft.com/office/officeart/2005/8/layout/list1"/>
    <dgm:cxn modelId="{271FAD70-56DA-45B1-B9E1-91505A439D56}" type="presOf" srcId="{1149AFD5-59A2-4E6F-A316-16C8081FBE42}" destId="{A7052EFA-1A52-4BF9-8614-45DACBDB75A4}" srcOrd="0" destOrd="0" presId="urn:microsoft.com/office/officeart/2005/8/layout/list1"/>
    <dgm:cxn modelId="{D4E32052-F508-4A76-B79C-68AA575AB3D5}" type="presOf" srcId="{18B9A23F-D8AB-4F70-BB2E-63A91C5D31C5}" destId="{DE6DDD13-608A-4FB6-B0B3-6AF06CA3DC16}" srcOrd="0" destOrd="0" presId="urn:microsoft.com/office/officeart/2005/8/layout/list1"/>
    <dgm:cxn modelId="{027F5D72-6861-4DD6-AC24-7CCC55F3604F}" type="presOf" srcId="{B36AFBDC-5A4D-4E21-A78A-B52FA102468D}" destId="{2562662E-D52F-4307-BEFD-0F4AA4462FE8}" srcOrd="1" destOrd="0" presId="urn:microsoft.com/office/officeart/2005/8/layout/list1"/>
    <dgm:cxn modelId="{5BFE1D74-3466-4B56-972E-B579CABD7440}" srcId="{C0D0F1B1-5FDA-4378-BD12-180D6D8D6D5E}" destId="{01442D18-6A77-485A-8D03-144ED8E7B3B9}" srcOrd="5" destOrd="0" parTransId="{EF1AFDE0-FCC2-41B9-9146-3B52A71C91D8}" sibTransId="{77CEFF77-ECDD-4B8B-914E-16F63244FDCB}"/>
    <dgm:cxn modelId="{EF1B9274-E02E-4E9A-997C-2BDA2A2B14A5}" type="presOf" srcId="{A774753B-DBFD-4C71-8446-21DC653D7CDA}" destId="{293E8078-9E38-488E-90D9-B79168D02575}" srcOrd="0" destOrd="0" presId="urn:microsoft.com/office/officeart/2005/8/layout/list1"/>
    <dgm:cxn modelId="{38CBEC78-0985-440B-8C31-D931CD12DD77}" type="presOf" srcId="{46E397AD-81DD-4B91-AADA-5CD6BE4AE927}" destId="{73A4E251-227A-44EC-B5D8-34E4BC311771}" srcOrd="1" destOrd="0" presId="urn:microsoft.com/office/officeart/2005/8/layout/list1"/>
    <dgm:cxn modelId="{BB71EB7A-1FAE-4C0E-AC52-EB02E9357DB0}" srcId="{C0D0F1B1-5FDA-4378-BD12-180D6D8D6D5E}" destId="{2ADF89CB-6DDA-4607-9298-2744AD39881B}" srcOrd="19" destOrd="0" parTransId="{4548F688-3062-4D76-B590-7C0E4852BAD7}" sibTransId="{9375DA87-C421-45D0-B887-882F5F3338F4}"/>
    <dgm:cxn modelId="{65CE3784-EA54-41B0-90A9-8D0FC89C952E}" type="presOf" srcId="{40FBA3D9-7B00-4E65-BA5A-8ADF6B5F187E}" destId="{C7B06259-3069-4137-B061-414EAB87F820}" srcOrd="1" destOrd="0" presId="urn:microsoft.com/office/officeart/2005/8/layout/list1"/>
    <dgm:cxn modelId="{7C979286-63FE-44E3-AE54-DADD15E4018C}" srcId="{C0D0F1B1-5FDA-4378-BD12-180D6D8D6D5E}" destId="{46E397AD-81DD-4B91-AADA-5CD6BE4AE927}" srcOrd="15" destOrd="0" parTransId="{57E4B8CE-6F9E-4B3E-82D5-7354E6A6F7C3}" sibTransId="{200D7373-F2C9-4110-9CC5-7BCC0F29E3CE}"/>
    <dgm:cxn modelId="{DD298E87-C01C-4D54-9504-1F02707BADA4}" type="presOf" srcId="{CF806B27-44E4-4EDC-A93B-468C22B7E008}" destId="{430561EC-B5D8-4961-AAC7-5794335EFE86}" srcOrd="0" destOrd="0" presId="urn:microsoft.com/office/officeart/2005/8/layout/list1"/>
    <dgm:cxn modelId="{352A5789-5BF4-4A8D-81DE-4C76A0665879}" type="presOf" srcId="{C0D0F1B1-5FDA-4378-BD12-180D6D8D6D5E}" destId="{21D79A50-E27F-4964-A431-6F848F8990F6}" srcOrd="0" destOrd="0" presId="urn:microsoft.com/office/officeart/2005/8/layout/list1"/>
    <dgm:cxn modelId="{2D0F688A-B068-427E-AEBD-1248F89E501B}" type="presOf" srcId="{01442D18-6A77-485A-8D03-144ED8E7B3B9}" destId="{32A80995-3FC0-4BBC-AAD7-8EA4F8829874}" srcOrd="0" destOrd="0" presId="urn:microsoft.com/office/officeart/2005/8/layout/list1"/>
    <dgm:cxn modelId="{943A4790-112F-4159-9AC1-B0BB984C2D53}" srcId="{C0D0F1B1-5FDA-4378-BD12-180D6D8D6D5E}" destId="{40FBA3D9-7B00-4E65-BA5A-8ADF6B5F187E}" srcOrd="9" destOrd="0" parTransId="{9C45223B-DD8E-4BE6-87C2-76C991521C45}" sibTransId="{0D3AB312-B5F5-47AC-851C-F384D18E508B}"/>
    <dgm:cxn modelId="{7FD6AEA2-E6E5-489E-A75F-8634A610C87B}" srcId="{C0D0F1B1-5FDA-4378-BD12-180D6D8D6D5E}" destId="{B36AFBDC-5A4D-4E21-A78A-B52FA102468D}" srcOrd="11" destOrd="0" parTransId="{65DFC1BC-A6D4-466F-9FF3-9AD01F62069F}" sibTransId="{86D59C38-45A1-4288-9101-AB31207CF85F}"/>
    <dgm:cxn modelId="{DB9148A3-D9E1-47EA-AB65-0340EBFE852A}" type="presOf" srcId="{F460CC87-2E74-4539-A39F-0E798DFD4552}" destId="{72447413-9195-468A-B306-74A10D4943A5}" srcOrd="0" destOrd="0" presId="urn:microsoft.com/office/officeart/2005/8/layout/list1"/>
    <dgm:cxn modelId="{B64EDEA4-7600-4BF1-A49F-70FEB2E141B7}" type="presOf" srcId="{40FBA3D9-7B00-4E65-BA5A-8ADF6B5F187E}" destId="{EFD49850-15D6-42EA-ADCD-4B610594C5E8}" srcOrd="0" destOrd="0" presId="urn:microsoft.com/office/officeart/2005/8/layout/list1"/>
    <dgm:cxn modelId="{2BBD1FA7-38FF-4A4F-A0FF-2BC541D8AD2C}" srcId="{C0D0F1B1-5FDA-4378-BD12-180D6D8D6D5E}" destId="{F8E42F26-3EBC-4503-9379-010D88120BD0}" srcOrd="7" destOrd="0" parTransId="{5983B311-C01A-4ED8-AC3F-FB7DBE6B13FC}" sibTransId="{BC53B2D0-2553-4C29-BBCA-0DEF3768062A}"/>
    <dgm:cxn modelId="{F238C2AB-7FDE-41A9-88E6-66D28C39ECB9}" type="presOf" srcId="{96EB3A08-2566-429E-83E2-9A37420D6F1B}" destId="{AE456FDB-B2E9-40D1-84A8-B1E6DD558277}" srcOrd="0" destOrd="0" presId="urn:microsoft.com/office/officeart/2005/8/layout/list1"/>
    <dgm:cxn modelId="{2ED0DEAE-6127-442F-AC0B-CC37B8541365}" type="presOf" srcId="{B36AFBDC-5A4D-4E21-A78A-B52FA102468D}" destId="{68919EB9-6BA7-4348-BE4B-181608DCD872}" srcOrd="0" destOrd="0" presId="urn:microsoft.com/office/officeart/2005/8/layout/list1"/>
    <dgm:cxn modelId="{3766C4B4-5E72-4133-ACD7-B663288204B2}" type="presOf" srcId="{58FF75AE-E4CF-4499-93C8-26324EB11AF0}" destId="{304DE7A3-45BC-4541-8CD7-0207A8293ED0}" srcOrd="0" destOrd="0" presId="urn:microsoft.com/office/officeart/2005/8/layout/list1"/>
    <dgm:cxn modelId="{21A6EFB6-80C2-441A-A5A2-EBCF8334269D}" srcId="{C0D0F1B1-5FDA-4378-BD12-180D6D8D6D5E}" destId="{473E5954-1D18-4825-A0C0-BDCBFCDEAA8D}" srcOrd="18" destOrd="0" parTransId="{8274687F-0ACB-4D99-A189-CA2AED8EB556}" sibTransId="{9D1941F6-D828-4E91-A643-0D216E817B70}"/>
    <dgm:cxn modelId="{EED42CC1-279E-4B8A-A2F3-74BFE3B22304}" type="presOf" srcId="{C161041C-4773-41E6-B7BA-E44BE3D43F17}" destId="{388B6B7A-3C49-489E-ADFB-11A11660D675}" srcOrd="0" destOrd="0" presId="urn:microsoft.com/office/officeart/2005/8/layout/list1"/>
    <dgm:cxn modelId="{35E352C3-ADAF-418A-AEE5-C3F7AB7EE71F}" type="presOf" srcId="{473E5954-1D18-4825-A0C0-BDCBFCDEAA8D}" destId="{F637C421-8879-45A5-9594-C9491C0D524B}" srcOrd="1" destOrd="0" presId="urn:microsoft.com/office/officeart/2005/8/layout/list1"/>
    <dgm:cxn modelId="{33F8BEC8-0292-429C-834B-C1A93B7C2FB4}" type="presOf" srcId="{2ADF89CB-6DDA-4607-9298-2744AD39881B}" destId="{F96783BA-942F-410C-9CB9-3BC22130DACA}" srcOrd="0" destOrd="0" presId="urn:microsoft.com/office/officeart/2005/8/layout/list1"/>
    <dgm:cxn modelId="{EA883FCD-D777-4762-82E2-A1385C775DCB}" type="presOf" srcId="{2ADF89CB-6DDA-4607-9298-2744AD39881B}" destId="{D5020386-8AD8-4CC4-9F2C-AE24FE829B83}" srcOrd="1" destOrd="0" presId="urn:microsoft.com/office/officeart/2005/8/layout/list1"/>
    <dgm:cxn modelId="{566758D7-0116-45DC-938F-429B8D851229}" type="presOf" srcId="{58FF75AE-E4CF-4499-93C8-26324EB11AF0}" destId="{7B3C8413-97C7-4045-9042-BB59B4B63F60}" srcOrd="1" destOrd="0" presId="urn:microsoft.com/office/officeart/2005/8/layout/list1"/>
    <dgm:cxn modelId="{A1E765D8-4C0A-4BDE-ACF9-21B7B2598D1A}" type="presOf" srcId="{473E5954-1D18-4825-A0C0-BDCBFCDEAA8D}" destId="{084CFD4E-33AD-4441-9A7D-22C9C4E7B1A1}" srcOrd="0" destOrd="0" presId="urn:microsoft.com/office/officeart/2005/8/layout/list1"/>
    <dgm:cxn modelId="{D39491D9-61CE-44BC-A08B-F6ED19B8F5EF}" srcId="{C0D0F1B1-5FDA-4378-BD12-180D6D8D6D5E}" destId="{96EB3A08-2566-429E-83E2-9A37420D6F1B}" srcOrd="1" destOrd="0" parTransId="{E0581F9E-7E09-4A12-B77A-73B3ADFA2BAB}" sibTransId="{1FFBC9EA-9AF5-45B4-916D-AE2D47306004}"/>
    <dgm:cxn modelId="{2F7B9FDA-1BB3-456C-B6E6-91FAB084BAA3}" type="presOf" srcId="{2BC1DA6B-6D98-498F-866F-C4CA4F288E58}" destId="{D93DA9AF-B96C-4735-A8FF-42D3D9BAB8A7}" srcOrd="1" destOrd="0" presId="urn:microsoft.com/office/officeart/2005/8/layout/list1"/>
    <dgm:cxn modelId="{51762BE3-45A2-4C31-AE25-DC6BB6EDD063}" type="presOf" srcId="{1149AFD5-59A2-4E6F-A316-16C8081FBE42}" destId="{A83394F6-EB58-4240-993C-36C44CE0E307}" srcOrd="1" destOrd="0" presId="urn:microsoft.com/office/officeart/2005/8/layout/list1"/>
    <dgm:cxn modelId="{EB7A16E8-FDFB-4421-8AE0-655D541F4249}" type="presOf" srcId="{F8E42F26-3EBC-4503-9379-010D88120BD0}" destId="{C2C581AC-4A79-424B-91DD-464B97C21F02}" srcOrd="1" destOrd="0" presId="urn:microsoft.com/office/officeart/2005/8/layout/list1"/>
    <dgm:cxn modelId="{C66E38E8-9A81-49DB-96FA-B2CCE7A93ABE}" srcId="{C0D0F1B1-5FDA-4378-BD12-180D6D8D6D5E}" destId="{1149AFD5-59A2-4E6F-A316-16C8081FBE42}" srcOrd="12" destOrd="0" parTransId="{2DC92407-AC87-4EB7-BA46-31458852B92E}" sibTransId="{DE0D53F6-E3EB-45C2-A964-CC8FA5947682}"/>
    <dgm:cxn modelId="{2C7150EC-B20A-4AFB-B211-B1CB4EE15BA8}" type="presOf" srcId="{F8E42F26-3EBC-4503-9379-010D88120BD0}" destId="{C7D4A584-9986-4BD6-A4D5-2F60BC9F06EE}" srcOrd="0" destOrd="0" presId="urn:microsoft.com/office/officeart/2005/8/layout/list1"/>
    <dgm:cxn modelId="{778BB8EC-40B4-41E8-BFA8-AC3B36090ACD}" srcId="{C0D0F1B1-5FDA-4378-BD12-180D6D8D6D5E}" destId="{CF806B27-44E4-4EDC-A93B-468C22B7E008}" srcOrd="16" destOrd="0" parTransId="{D5DE5975-139F-4A22-8F4D-137788472F90}" sibTransId="{6971A862-83A0-4DCD-8D9D-E2752E0D6D29}"/>
    <dgm:cxn modelId="{41BA05F0-F062-4070-9A7C-45FF3415FC61}" type="presOf" srcId="{C161041C-4773-41E6-B7BA-E44BE3D43F17}" destId="{9255D6B3-5A5E-41B8-8B97-359638B03131}" srcOrd="1" destOrd="0" presId="urn:microsoft.com/office/officeart/2005/8/layout/list1"/>
    <dgm:cxn modelId="{DE8C3BF1-FDE4-45DD-BD09-68C4C2A85D1B}" srcId="{C0D0F1B1-5FDA-4378-BD12-180D6D8D6D5E}" destId="{C161041C-4773-41E6-B7BA-E44BE3D43F17}" srcOrd="4" destOrd="0" parTransId="{DFD31942-7CD2-4C1D-8566-7BBBA6645B93}" sibTransId="{A1B09435-CF80-45B5-91A8-A23680DF4C53}"/>
    <dgm:cxn modelId="{584D08F8-178E-4BF5-BE24-3F554D49DC8A}" type="presOf" srcId="{BE031102-BFF0-4A92-9A71-57B443AC99E8}" destId="{3BB4E853-293B-48EA-AF4F-4DD28679492F}" srcOrd="1" destOrd="0" presId="urn:microsoft.com/office/officeart/2005/8/layout/list1"/>
    <dgm:cxn modelId="{90A6CCF8-C4A5-4E65-9FB1-E323D7889113}" type="presOf" srcId="{2BC1DA6B-6D98-498F-866F-C4CA4F288E58}" destId="{CE82D582-B481-438C-B435-0B500922A8E7}" srcOrd="0" destOrd="0" presId="urn:microsoft.com/office/officeart/2005/8/layout/list1"/>
    <dgm:cxn modelId="{A35632F9-35EF-49B3-9868-5335B331E975}" type="presOf" srcId="{46E397AD-81DD-4B91-AADA-5CD6BE4AE927}" destId="{B47BF3A9-0B49-4F8B-A96F-B167CA5F0159}" srcOrd="0" destOrd="0" presId="urn:microsoft.com/office/officeart/2005/8/layout/list1"/>
    <dgm:cxn modelId="{67B18187-38D9-4FF1-BEBE-DFD81D1DA0E6}" type="presParOf" srcId="{21D79A50-E27F-4964-A431-6F848F8990F6}" destId="{55A659D5-AC61-422A-B7D3-F425F582A2CC}" srcOrd="0" destOrd="0" presId="urn:microsoft.com/office/officeart/2005/8/layout/list1"/>
    <dgm:cxn modelId="{AACD7432-5292-4776-8F8B-6B409824E1B6}" type="presParOf" srcId="{55A659D5-AC61-422A-B7D3-F425F582A2CC}" destId="{304DE7A3-45BC-4541-8CD7-0207A8293ED0}" srcOrd="0" destOrd="0" presId="urn:microsoft.com/office/officeart/2005/8/layout/list1"/>
    <dgm:cxn modelId="{093FB2D7-A454-4584-BEB9-D7F81FB5F93A}" type="presParOf" srcId="{55A659D5-AC61-422A-B7D3-F425F582A2CC}" destId="{7B3C8413-97C7-4045-9042-BB59B4B63F60}" srcOrd="1" destOrd="0" presId="urn:microsoft.com/office/officeart/2005/8/layout/list1"/>
    <dgm:cxn modelId="{F929E3D0-5480-4491-8DCD-68C78F80C50F}" type="presParOf" srcId="{21D79A50-E27F-4964-A431-6F848F8990F6}" destId="{70673108-B966-4BFB-B533-A9F8486548E1}" srcOrd="1" destOrd="0" presId="urn:microsoft.com/office/officeart/2005/8/layout/list1"/>
    <dgm:cxn modelId="{78C27E67-E460-48EC-8F48-A1ABB11DA63F}" type="presParOf" srcId="{21D79A50-E27F-4964-A431-6F848F8990F6}" destId="{DE59D004-E3A7-40F7-9D9F-EE639FE262F0}" srcOrd="2" destOrd="0" presId="urn:microsoft.com/office/officeart/2005/8/layout/list1"/>
    <dgm:cxn modelId="{395DA26F-E459-41C2-BEEF-875AFFC7B6D7}" type="presParOf" srcId="{21D79A50-E27F-4964-A431-6F848F8990F6}" destId="{A5181825-2923-4974-958B-4C76EAB31ACB}" srcOrd="3" destOrd="0" presId="urn:microsoft.com/office/officeart/2005/8/layout/list1"/>
    <dgm:cxn modelId="{021FDEA4-FC9C-429B-BD26-E3DE5EA029A5}" type="presParOf" srcId="{21D79A50-E27F-4964-A431-6F848F8990F6}" destId="{61CC3C8F-0A3E-41C8-B141-C7B4D118B099}" srcOrd="4" destOrd="0" presId="urn:microsoft.com/office/officeart/2005/8/layout/list1"/>
    <dgm:cxn modelId="{0A202DD9-8DAF-4FDD-B512-DB3F204CECEB}" type="presParOf" srcId="{61CC3C8F-0A3E-41C8-B141-C7B4D118B099}" destId="{AE456FDB-B2E9-40D1-84A8-B1E6DD558277}" srcOrd="0" destOrd="0" presId="urn:microsoft.com/office/officeart/2005/8/layout/list1"/>
    <dgm:cxn modelId="{EB058669-9ED5-4F45-988D-27D6C8D88642}" type="presParOf" srcId="{61CC3C8F-0A3E-41C8-B141-C7B4D118B099}" destId="{4264FD75-6C3D-4A7D-9B5E-A135A3849615}" srcOrd="1" destOrd="0" presId="urn:microsoft.com/office/officeart/2005/8/layout/list1"/>
    <dgm:cxn modelId="{1D0713F9-3B74-4A1C-BE2E-01D9F9F08F56}" type="presParOf" srcId="{21D79A50-E27F-4964-A431-6F848F8990F6}" destId="{038F388B-98DD-43E4-8C5F-5CA8893C0D43}" srcOrd="5" destOrd="0" presId="urn:microsoft.com/office/officeart/2005/8/layout/list1"/>
    <dgm:cxn modelId="{40A1B6D2-B6ED-455A-8CB8-27E79EBFC43A}" type="presParOf" srcId="{21D79A50-E27F-4964-A431-6F848F8990F6}" destId="{F113C7E3-43AC-4053-81B2-3921E596D645}" srcOrd="6" destOrd="0" presId="urn:microsoft.com/office/officeart/2005/8/layout/list1"/>
    <dgm:cxn modelId="{A1121C61-42FA-4A2D-A58B-B816D8D19D59}" type="presParOf" srcId="{21D79A50-E27F-4964-A431-6F848F8990F6}" destId="{20DDC909-BA1C-454D-B050-BB34AAB0920A}" srcOrd="7" destOrd="0" presId="urn:microsoft.com/office/officeart/2005/8/layout/list1"/>
    <dgm:cxn modelId="{AF3ED031-3A3C-470B-B1BE-3B65517B53AD}" type="presParOf" srcId="{21D79A50-E27F-4964-A431-6F848F8990F6}" destId="{AEC3D1F7-12D8-4695-ADF4-08606333B4F6}" srcOrd="8" destOrd="0" presId="urn:microsoft.com/office/officeart/2005/8/layout/list1"/>
    <dgm:cxn modelId="{4D9BE508-7AAF-43DB-BC4F-444844D86227}" type="presParOf" srcId="{AEC3D1F7-12D8-4695-ADF4-08606333B4F6}" destId="{B7177206-086C-40EE-9325-8B67EACA0FFD}" srcOrd="0" destOrd="0" presId="urn:microsoft.com/office/officeart/2005/8/layout/list1"/>
    <dgm:cxn modelId="{B873F09B-90A9-433C-AAE5-D351FE469748}" type="presParOf" srcId="{AEC3D1F7-12D8-4695-ADF4-08606333B4F6}" destId="{E8221FA2-CEE0-4D4B-8A9D-01164AB5DDF8}" srcOrd="1" destOrd="0" presId="urn:microsoft.com/office/officeart/2005/8/layout/list1"/>
    <dgm:cxn modelId="{F789427F-2E80-4D3C-BCFD-018F6BE34F1D}" type="presParOf" srcId="{21D79A50-E27F-4964-A431-6F848F8990F6}" destId="{EC5EC003-AA76-4568-BD79-7665DB96971B}" srcOrd="9" destOrd="0" presId="urn:microsoft.com/office/officeart/2005/8/layout/list1"/>
    <dgm:cxn modelId="{1258543A-8ECD-4409-B59D-5D23193AC58F}" type="presParOf" srcId="{21D79A50-E27F-4964-A431-6F848F8990F6}" destId="{072A22F9-CBDD-4BAC-9592-CBC4A9CEA2A3}" srcOrd="10" destOrd="0" presId="urn:microsoft.com/office/officeart/2005/8/layout/list1"/>
    <dgm:cxn modelId="{A8C80B79-FA96-4B9E-9CB8-BA38107611AA}" type="presParOf" srcId="{21D79A50-E27F-4964-A431-6F848F8990F6}" destId="{A2AE1F5A-F355-41DE-9581-6D4A0BC73BC9}" srcOrd="11" destOrd="0" presId="urn:microsoft.com/office/officeart/2005/8/layout/list1"/>
    <dgm:cxn modelId="{61F6DC0B-86C6-4853-A245-81D667D0B08E}" type="presParOf" srcId="{21D79A50-E27F-4964-A431-6F848F8990F6}" destId="{8C0D5703-7158-4C6F-862D-9A9BE4E271C2}" srcOrd="12" destOrd="0" presId="urn:microsoft.com/office/officeart/2005/8/layout/list1"/>
    <dgm:cxn modelId="{3790EE57-AB9F-44A2-9C88-219D33546FCE}" type="presParOf" srcId="{8C0D5703-7158-4C6F-862D-9A9BE4E271C2}" destId="{D334D4F5-CC7B-4843-9BC4-64D1E37E2936}" srcOrd="0" destOrd="0" presId="urn:microsoft.com/office/officeart/2005/8/layout/list1"/>
    <dgm:cxn modelId="{E4A32D40-220E-4F2E-8D03-A99520331B2D}" type="presParOf" srcId="{8C0D5703-7158-4C6F-862D-9A9BE4E271C2}" destId="{7BF6A5E0-BEDD-4B2A-9AFB-732BD9DC196E}" srcOrd="1" destOrd="0" presId="urn:microsoft.com/office/officeart/2005/8/layout/list1"/>
    <dgm:cxn modelId="{8860BA88-B750-429B-8A33-CE53EEED0795}" type="presParOf" srcId="{21D79A50-E27F-4964-A431-6F848F8990F6}" destId="{32690D8D-A477-4945-BBC2-07BD82BDB2D8}" srcOrd="13" destOrd="0" presId="urn:microsoft.com/office/officeart/2005/8/layout/list1"/>
    <dgm:cxn modelId="{0834214E-74DF-413C-981D-9CC888CC9C6B}" type="presParOf" srcId="{21D79A50-E27F-4964-A431-6F848F8990F6}" destId="{FE4A9609-71E1-4FCD-9901-08F712457094}" srcOrd="14" destOrd="0" presId="urn:microsoft.com/office/officeart/2005/8/layout/list1"/>
    <dgm:cxn modelId="{34BF664E-B04E-4B3D-A7B8-B128541DA5CB}" type="presParOf" srcId="{21D79A50-E27F-4964-A431-6F848F8990F6}" destId="{E20DFD33-1E76-4ED7-8BC9-0938409702E7}" srcOrd="15" destOrd="0" presId="urn:microsoft.com/office/officeart/2005/8/layout/list1"/>
    <dgm:cxn modelId="{DAADAE63-37DC-431B-B8B4-6362908170E7}" type="presParOf" srcId="{21D79A50-E27F-4964-A431-6F848F8990F6}" destId="{7DF9720B-5BC8-4BCF-9D83-4902062A4643}" srcOrd="16" destOrd="0" presId="urn:microsoft.com/office/officeart/2005/8/layout/list1"/>
    <dgm:cxn modelId="{E4C3CF86-AB0F-4D25-8012-822ED5D7DC5D}" type="presParOf" srcId="{7DF9720B-5BC8-4BCF-9D83-4902062A4643}" destId="{388B6B7A-3C49-489E-ADFB-11A11660D675}" srcOrd="0" destOrd="0" presId="urn:microsoft.com/office/officeart/2005/8/layout/list1"/>
    <dgm:cxn modelId="{0EA20A78-DFE8-4F5C-B8DC-554C98C0B1FA}" type="presParOf" srcId="{7DF9720B-5BC8-4BCF-9D83-4902062A4643}" destId="{9255D6B3-5A5E-41B8-8B97-359638B03131}" srcOrd="1" destOrd="0" presId="urn:microsoft.com/office/officeart/2005/8/layout/list1"/>
    <dgm:cxn modelId="{C8E2B7F3-7327-4395-841E-061C5679A21D}" type="presParOf" srcId="{21D79A50-E27F-4964-A431-6F848F8990F6}" destId="{D655C6AD-E4A5-426D-9CB4-B6E97BC90BC0}" srcOrd="17" destOrd="0" presId="urn:microsoft.com/office/officeart/2005/8/layout/list1"/>
    <dgm:cxn modelId="{0F06F8A8-E77C-4551-906B-2DE110778648}" type="presParOf" srcId="{21D79A50-E27F-4964-A431-6F848F8990F6}" destId="{6051A812-86D0-4572-890A-8FB4DED08336}" srcOrd="18" destOrd="0" presId="urn:microsoft.com/office/officeart/2005/8/layout/list1"/>
    <dgm:cxn modelId="{9A73ABF9-65D1-43F9-9D8F-3A15703E9F7C}" type="presParOf" srcId="{21D79A50-E27F-4964-A431-6F848F8990F6}" destId="{D9A332C0-5B43-449A-BDF9-CFFBA3D9584F}" srcOrd="19" destOrd="0" presId="urn:microsoft.com/office/officeart/2005/8/layout/list1"/>
    <dgm:cxn modelId="{73070A16-3B26-43C8-8B6E-3C7F4EEA8B22}" type="presParOf" srcId="{21D79A50-E27F-4964-A431-6F848F8990F6}" destId="{26D14259-ECCC-491C-9D7D-FDE044D8FAF1}" srcOrd="20" destOrd="0" presId="urn:microsoft.com/office/officeart/2005/8/layout/list1"/>
    <dgm:cxn modelId="{DC8D77A5-513F-4FBD-83C4-4EB8A0A5DEE5}" type="presParOf" srcId="{26D14259-ECCC-491C-9D7D-FDE044D8FAF1}" destId="{32A80995-3FC0-4BBC-AAD7-8EA4F8829874}" srcOrd="0" destOrd="0" presId="urn:microsoft.com/office/officeart/2005/8/layout/list1"/>
    <dgm:cxn modelId="{85E6C9EA-744A-4644-BFA8-302BE4E7FC45}" type="presParOf" srcId="{26D14259-ECCC-491C-9D7D-FDE044D8FAF1}" destId="{210C0B7C-A5F4-4DA2-A7EE-BCD2425AC0E6}" srcOrd="1" destOrd="0" presId="urn:microsoft.com/office/officeart/2005/8/layout/list1"/>
    <dgm:cxn modelId="{8A7EC368-5A1D-411C-900D-B6063B37E09F}" type="presParOf" srcId="{21D79A50-E27F-4964-A431-6F848F8990F6}" destId="{11FFD7F6-04D3-45E3-B16F-DEBC8AEF3AC4}" srcOrd="21" destOrd="0" presId="urn:microsoft.com/office/officeart/2005/8/layout/list1"/>
    <dgm:cxn modelId="{7C2D3232-69C0-4638-922F-8947F5E6DACD}" type="presParOf" srcId="{21D79A50-E27F-4964-A431-6F848F8990F6}" destId="{09C4F42E-F1F2-487C-B37E-DCE4A82DD843}" srcOrd="22" destOrd="0" presId="urn:microsoft.com/office/officeart/2005/8/layout/list1"/>
    <dgm:cxn modelId="{BF316D9B-FB10-42A1-AF28-DB8C94E38ECE}" type="presParOf" srcId="{21D79A50-E27F-4964-A431-6F848F8990F6}" destId="{4DBB298C-315A-4EA6-8FCF-0EEE06E0A8B7}" srcOrd="23" destOrd="0" presId="urn:microsoft.com/office/officeart/2005/8/layout/list1"/>
    <dgm:cxn modelId="{F224B929-7E01-4F46-8466-59D0145B5EE3}" type="presParOf" srcId="{21D79A50-E27F-4964-A431-6F848F8990F6}" destId="{0D404718-2E71-41FB-B4B3-91E70B3C6C77}" srcOrd="24" destOrd="0" presId="urn:microsoft.com/office/officeart/2005/8/layout/list1"/>
    <dgm:cxn modelId="{F593003C-F788-4465-B848-938A0D4185A8}" type="presParOf" srcId="{0D404718-2E71-41FB-B4B3-91E70B3C6C77}" destId="{DE6DDD13-608A-4FB6-B0B3-6AF06CA3DC16}" srcOrd="0" destOrd="0" presId="urn:microsoft.com/office/officeart/2005/8/layout/list1"/>
    <dgm:cxn modelId="{C6D159AA-C69F-43EC-81CB-77F5D4AA10C3}" type="presParOf" srcId="{0D404718-2E71-41FB-B4B3-91E70B3C6C77}" destId="{C6C46E31-AF90-4661-B00F-07B28E85A67C}" srcOrd="1" destOrd="0" presId="urn:microsoft.com/office/officeart/2005/8/layout/list1"/>
    <dgm:cxn modelId="{A23B18B9-3DC4-47CC-9B6A-E4262ABD697C}" type="presParOf" srcId="{21D79A50-E27F-4964-A431-6F848F8990F6}" destId="{8FAC6422-3FEC-43CE-B4FE-06FB019618AF}" srcOrd="25" destOrd="0" presId="urn:microsoft.com/office/officeart/2005/8/layout/list1"/>
    <dgm:cxn modelId="{836F8E1F-F0C7-454F-8874-E8684135A6E0}" type="presParOf" srcId="{21D79A50-E27F-4964-A431-6F848F8990F6}" destId="{1695FE75-B3EE-482D-8615-64A7BE02BC70}" srcOrd="26" destOrd="0" presId="urn:microsoft.com/office/officeart/2005/8/layout/list1"/>
    <dgm:cxn modelId="{638F36C4-D2D1-4AB8-BA39-6633045676A1}" type="presParOf" srcId="{21D79A50-E27F-4964-A431-6F848F8990F6}" destId="{7345CE95-72CF-4E28-920A-8B3715FCAD38}" srcOrd="27" destOrd="0" presId="urn:microsoft.com/office/officeart/2005/8/layout/list1"/>
    <dgm:cxn modelId="{EE05C674-9ABA-4DC0-88DC-532DE2C9C5DE}" type="presParOf" srcId="{21D79A50-E27F-4964-A431-6F848F8990F6}" destId="{E7770441-F9C7-4CC3-9E79-D0FDF42811C5}" srcOrd="28" destOrd="0" presId="urn:microsoft.com/office/officeart/2005/8/layout/list1"/>
    <dgm:cxn modelId="{41284394-916F-4535-8085-7FC10F0A8B17}" type="presParOf" srcId="{E7770441-F9C7-4CC3-9E79-D0FDF42811C5}" destId="{C7D4A584-9986-4BD6-A4D5-2F60BC9F06EE}" srcOrd="0" destOrd="0" presId="urn:microsoft.com/office/officeart/2005/8/layout/list1"/>
    <dgm:cxn modelId="{89BCC883-0AD2-4CDC-BA98-7AB802CD6FE5}" type="presParOf" srcId="{E7770441-F9C7-4CC3-9E79-D0FDF42811C5}" destId="{C2C581AC-4A79-424B-91DD-464B97C21F02}" srcOrd="1" destOrd="0" presId="urn:microsoft.com/office/officeart/2005/8/layout/list1"/>
    <dgm:cxn modelId="{0898D117-D767-4B5F-9044-A4E1D66EAD44}" type="presParOf" srcId="{21D79A50-E27F-4964-A431-6F848F8990F6}" destId="{C185B697-EE98-48A6-B162-D6DF69023D5F}" srcOrd="29" destOrd="0" presId="urn:microsoft.com/office/officeart/2005/8/layout/list1"/>
    <dgm:cxn modelId="{11782CC3-A426-4DE7-91FB-0B0D8E870D67}" type="presParOf" srcId="{21D79A50-E27F-4964-A431-6F848F8990F6}" destId="{16B70837-4F38-4C0B-A4B3-DE64170C222E}" srcOrd="30" destOrd="0" presId="urn:microsoft.com/office/officeart/2005/8/layout/list1"/>
    <dgm:cxn modelId="{1D6359CA-E848-4B3A-B3CD-1EC6EC2CDB16}" type="presParOf" srcId="{21D79A50-E27F-4964-A431-6F848F8990F6}" destId="{896E4FBF-F56A-4750-95CD-07E4F724A42C}" srcOrd="31" destOrd="0" presId="urn:microsoft.com/office/officeart/2005/8/layout/list1"/>
    <dgm:cxn modelId="{2D9E48F2-EE85-4B3B-834C-16908BD26DE8}" type="presParOf" srcId="{21D79A50-E27F-4964-A431-6F848F8990F6}" destId="{9815880D-7545-4F28-A29F-ECA9084EB551}" srcOrd="32" destOrd="0" presId="urn:microsoft.com/office/officeart/2005/8/layout/list1"/>
    <dgm:cxn modelId="{2BFC783C-4633-46B3-ABC9-5EA462215E3A}" type="presParOf" srcId="{9815880D-7545-4F28-A29F-ECA9084EB551}" destId="{CE82D582-B481-438C-B435-0B500922A8E7}" srcOrd="0" destOrd="0" presId="urn:microsoft.com/office/officeart/2005/8/layout/list1"/>
    <dgm:cxn modelId="{081D169E-8AC7-4C04-BAB4-1EE3EC84B569}" type="presParOf" srcId="{9815880D-7545-4F28-A29F-ECA9084EB551}" destId="{D93DA9AF-B96C-4735-A8FF-42D3D9BAB8A7}" srcOrd="1" destOrd="0" presId="urn:microsoft.com/office/officeart/2005/8/layout/list1"/>
    <dgm:cxn modelId="{35E5254D-4610-41D1-925B-04915A179654}" type="presParOf" srcId="{21D79A50-E27F-4964-A431-6F848F8990F6}" destId="{E443F50A-2F3A-4E09-BA2C-28DB3E8F00F5}" srcOrd="33" destOrd="0" presId="urn:microsoft.com/office/officeart/2005/8/layout/list1"/>
    <dgm:cxn modelId="{FB534ED9-8D07-4F3E-86B0-782C09C8F291}" type="presParOf" srcId="{21D79A50-E27F-4964-A431-6F848F8990F6}" destId="{53B1C3EC-90C9-4260-8A29-E5178E2FE8BB}" srcOrd="34" destOrd="0" presId="urn:microsoft.com/office/officeart/2005/8/layout/list1"/>
    <dgm:cxn modelId="{E4AEA73F-166C-45FA-87BD-17CF2F1877EE}" type="presParOf" srcId="{21D79A50-E27F-4964-A431-6F848F8990F6}" destId="{E42E9D10-0B97-4EF6-A385-63AA42E7D3C6}" srcOrd="35" destOrd="0" presId="urn:microsoft.com/office/officeart/2005/8/layout/list1"/>
    <dgm:cxn modelId="{CFB51145-BE13-4AE4-B282-7A0FDC84156C}" type="presParOf" srcId="{21D79A50-E27F-4964-A431-6F848F8990F6}" destId="{B33476AB-FA08-40E4-9D32-FEB80DA70C23}" srcOrd="36" destOrd="0" presId="urn:microsoft.com/office/officeart/2005/8/layout/list1"/>
    <dgm:cxn modelId="{7684B8D4-09AA-4640-AB2C-C8D2EEDA1B70}" type="presParOf" srcId="{B33476AB-FA08-40E4-9D32-FEB80DA70C23}" destId="{EFD49850-15D6-42EA-ADCD-4B610594C5E8}" srcOrd="0" destOrd="0" presId="urn:microsoft.com/office/officeart/2005/8/layout/list1"/>
    <dgm:cxn modelId="{22F335E5-189B-426D-B0D7-6DE247236B48}" type="presParOf" srcId="{B33476AB-FA08-40E4-9D32-FEB80DA70C23}" destId="{C7B06259-3069-4137-B061-414EAB87F820}" srcOrd="1" destOrd="0" presId="urn:microsoft.com/office/officeart/2005/8/layout/list1"/>
    <dgm:cxn modelId="{DF6B5640-7B7E-400D-87A2-643F16402873}" type="presParOf" srcId="{21D79A50-E27F-4964-A431-6F848F8990F6}" destId="{E6EF2802-BFA1-4162-95FC-95DE95C2C240}" srcOrd="37" destOrd="0" presId="urn:microsoft.com/office/officeart/2005/8/layout/list1"/>
    <dgm:cxn modelId="{A6D699D1-E847-4261-A8E3-E38BD5DAD5F3}" type="presParOf" srcId="{21D79A50-E27F-4964-A431-6F848F8990F6}" destId="{1D467813-514D-4181-9573-BC2BF949BCAE}" srcOrd="38" destOrd="0" presId="urn:microsoft.com/office/officeart/2005/8/layout/list1"/>
    <dgm:cxn modelId="{25022A9A-F221-4261-9601-1D160179ADA6}" type="presParOf" srcId="{21D79A50-E27F-4964-A431-6F848F8990F6}" destId="{43090C8F-CEF7-409F-9D84-4F30EBB24E1E}" srcOrd="39" destOrd="0" presId="urn:microsoft.com/office/officeart/2005/8/layout/list1"/>
    <dgm:cxn modelId="{E2B62500-B464-4404-9251-0C7978355144}" type="presParOf" srcId="{21D79A50-E27F-4964-A431-6F848F8990F6}" destId="{B302FCD6-9C56-4CC3-A667-5DA73D81D8F0}" srcOrd="40" destOrd="0" presId="urn:microsoft.com/office/officeart/2005/8/layout/list1"/>
    <dgm:cxn modelId="{1084351B-D60D-4023-826F-C88510F4DA61}" type="presParOf" srcId="{B302FCD6-9C56-4CC3-A667-5DA73D81D8F0}" destId="{72447413-9195-468A-B306-74A10D4943A5}" srcOrd="0" destOrd="0" presId="urn:microsoft.com/office/officeart/2005/8/layout/list1"/>
    <dgm:cxn modelId="{17006EE3-BF09-4B64-9B65-5C0B328D1B6D}" type="presParOf" srcId="{B302FCD6-9C56-4CC3-A667-5DA73D81D8F0}" destId="{8CBA1CB5-A399-4090-9C5B-98D96C98EB57}" srcOrd="1" destOrd="0" presId="urn:microsoft.com/office/officeart/2005/8/layout/list1"/>
    <dgm:cxn modelId="{B7FD81A5-6C80-4CAE-A88E-CCDECE79A232}" type="presParOf" srcId="{21D79A50-E27F-4964-A431-6F848F8990F6}" destId="{ED001CF0-1969-428D-BD47-A21215AFE0C7}" srcOrd="41" destOrd="0" presId="urn:microsoft.com/office/officeart/2005/8/layout/list1"/>
    <dgm:cxn modelId="{BA7562E2-813C-4733-A3FD-EE414A5C75F2}" type="presParOf" srcId="{21D79A50-E27F-4964-A431-6F848F8990F6}" destId="{3CA5B47D-D2CB-487E-9F2B-8FE627B0C449}" srcOrd="42" destOrd="0" presId="urn:microsoft.com/office/officeart/2005/8/layout/list1"/>
    <dgm:cxn modelId="{F110E9F0-15C0-418B-AE5B-1001A27F70C3}" type="presParOf" srcId="{21D79A50-E27F-4964-A431-6F848F8990F6}" destId="{123DFB1D-E2ED-4FF3-9B0C-A65F0B55384B}" srcOrd="43" destOrd="0" presId="urn:microsoft.com/office/officeart/2005/8/layout/list1"/>
    <dgm:cxn modelId="{C368191D-A3BF-4FAA-ADE1-6D30FB62A188}" type="presParOf" srcId="{21D79A50-E27F-4964-A431-6F848F8990F6}" destId="{153CADBB-FBE1-483A-A3E7-592BEC594BD7}" srcOrd="44" destOrd="0" presId="urn:microsoft.com/office/officeart/2005/8/layout/list1"/>
    <dgm:cxn modelId="{01A45114-48C7-48FE-9282-D521C87DAEA6}" type="presParOf" srcId="{153CADBB-FBE1-483A-A3E7-592BEC594BD7}" destId="{68919EB9-6BA7-4348-BE4B-181608DCD872}" srcOrd="0" destOrd="0" presId="urn:microsoft.com/office/officeart/2005/8/layout/list1"/>
    <dgm:cxn modelId="{8E29EB20-F98B-4060-B6F4-CEB07059E4C3}" type="presParOf" srcId="{153CADBB-FBE1-483A-A3E7-592BEC594BD7}" destId="{2562662E-D52F-4307-BEFD-0F4AA4462FE8}" srcOrd="1" destOrd="0" presId="urn:microsoft.com/office/officeart/2005/8/layout/list1"/>
    <dgm:cxn modelId="{113907BC-18B5-4A3C-B682-E85C340FE689}" type="presParOf" srcId="{21D79A50-E27F-4964-A431-6F848F8990F6}" destId="{3BB3C8BD-EAE8-4EFC-8380-6E84F484F261}" srcOrd="45" destOrd="0" presId="urn:microsoft.com/office/officeart/2005/8/layout/list1"/>
    <dgm:cxn modelId="{F128721E-D830-4D8B-BC6F-7C6140F8614C}" type="presParOf" srcId="{21D79A50-E27F-4964-A431-6F848F8990F6}" destId="{44EFBF93-0392-4005-9446-38E336EF6C0E}" srcOrd="46" destOrd="0" presId="urn:microsoft.com/office/officeart/2005/8/layout/list1"/>
    <dgm:cxn modelId="{2756B3EA-22F3-429A-807D-DBE88375ED54}" type="presParOf" srcId="{21D79A50-E27F-4964-A431-6F848F8990F6}" destId="{2B69F3FF-C691-4C52-92B8-0445169FE3E7}" srcOrd="47" destOrd="0" presId="urn:microsoft.com/office/officeart/2005/8/layout/list1"/>
    <dgm:cxn modelId="{BECE85F4-EBF7-4D33-898F-814EECD24B29}" type="presParOf" srcId="{21D79A50-E27F-4964-A431-6F848F8990F6}" destId="{7EEC8727-2A97-4091-9D98-E4056EFCD7DA}" srcOrd="48" destOrd="0" presId="urn:microsoft.com/office/officeart/2005/8/layout/list1"/>
    <dgm:cxn modelId="{51F24DCF-DB81-4ACB-87E1-286E1A84A1EA}" type="presParOf" srcId="{7EEC8727-2A97-4091-9D98-E4056EFCD7DA}" destId="{A7052EFA-1A52-4BF9-8614-45DACBDB75A4}" srcOrd="0" destOrd="0" presId="urn:microsoft.com/office/officeart/2005/8/layout/list1"/>
    <dgm:cxn modelId="{844D33D4-518A-4221-BA16-2787ADC913D3}" type="presParOf" srcId="{7EEC8727-2A97-4091-9D98-E4056EFCD7DA}" destId="{A83394F6-EB58-4240-993C-36C44CE0E307}" srcOrd="1" destOrd="0" presId="urn:microsoft.com/office/officeart/2005/8/layout/list1"/>
    <dgm:cxn modelId="{97951A91-7096-4432-88A5-E6B66887FCD4}" type="presParOf" srcId="{21D79A50-E27F-4964-A431-6F848F8990F6}" destId="{62AD41DA-6957-4FB9-9E2E-A016765905B4}" srcOrd="49" destOrd="0" presId="urn:microsoft.com/office/officeart/2005/8/layout/list1"/>
    <dgm:cxn modelId="{C0A36297-0F7B-4308-A17E-EB7E4FAACCB3}" type="presParOf" srcId="{21D79A50-E27F-4964-A431-6F848F8990F6}" destId="{8894DD4E-37C5-4AA1-AFBF-9C0C691D3306}" srcOrd="50" destOrd="0" presId="urn:microsoft.com/office/officeart/2005/8/layout/list1"/>
    <dgm:cxn modelId="{4B9F06CA-D1EE-4815-A2DC-E7EAFC9FA1B2}" type="presParOf" srcId="{21D79A50-E27F-4964-A431-6F848F8990F6}" destId="{802C8D1A-0DA8-4CC7-8A7B-B362A6CA84DB}" srcOrd="51" destOrd="0" presId="urn:microsoft.com/office/officeart/2005/8/layout/list1"/>
    <dgm:cxn modelId="{E4FC9F5D-A6EE-46A9-9CAF-D7FC67439FE3}" type="presParOf" srcId="{21D79A50-E27F-4964-A431-6F848F8990F6}" destId="{BE4BC560-7891-4648-BC08-D63EC8BBA678}" srcOrd="52" destOrd="0" presId="urn:microsoft.com/office/officeart/2005/8/layout/list1"/>
    <dgm:cxn modelId="{E4D960B7-F3A5-4ECA-9E48-392A0EE30B34}" type="presParOf" srcId="{BE4BC560-7891-4648-BC08-D63EC8BBA678}" destId="{D6AB6D58-AD10-4940-B299-6648454DC3CF}" srcOrd="0" destOrd="0" presId="urn:microsoft.com/office/officeart/2005/8/layout/list1"/>
    <dgm:cxn modelId="{0E9696BF-AA1D-4795-AD51-E81F1631B4ED}" type="presParOf" srcId="{BE4BC560-7891-4648-BC08-D63EC8BBA678}" destId="{3BB4E853-293B-48EA-AF4F-4DD28679492F}" srcOrd="1" destOrd="0" presId="urn:microsoft.com/office/officeart/2005/8/layout/list1"/>
    <dgm:cxn modelId="{06E01F16-5534-44C9-83B1-4C0E8DD7D05B}" type="presParOf" srcId="{21D79A50-E27F-4964-A431-6F848F8990F6}" destId="{18A83111-7862-437B-875C-219F0C7EC165}" srcOrd="53" destOrd="0" presId="urn:microsoft.com/office/officeart/2005/8/layout/list1"/>
    <dgm:cxn modelId="{13579037-3E85-4E44-A08A-2F10AB2A03D4}" type="presParOf" srcId="{21D79A50-E27F-4964-A431-6F848F8990F6}" destId="{B47DAFE7-D447-4CB9-B444-56897D64C5DB}" srcOrd="54" destOrd="0" presId="urn:microsoft.com/office/officeart/2005/8/layout/list1"/>
    <dgm:cxn modelId="{65D1B4A5-5BD3-42E7-9F37-F433CDF25A95}" type="presParOf" srcId="{21D79A50-E27F-4964-A431-6F848F8990F6}" destId="{B4203A37-25E5-4699-A984-17811EF16C46}" srcOrd="55" destOrd="0" presId="urn:microsoft.com/office/officeart/2005/8/layout/list1"/>
    <dgm:cxn modelId="{644CD41C-3019-4A12-A789-7B8F12B11B45}" type="presParOf" srcId="{21D79A50-E27F-4964-A431-6F848F8990F6}" destId="{6A36E2FB-C44B-4D45-BB72-7C7C021B55E7}" srcOrd="56" destOrd="0" presId="urn:microsoft.com/office/officeart/2005/8/layout/list1"/>
    <dgm:cxn modelId="{D3F5F219-6C62-452C-93FC-1F0B7C4C9C50}" type="presParOf" srcId="{6A36E2FB-C44B-4D45-BB72-7C7C021B55E7}" destId="{293E8078-9E38-488E-90D9-B79168D02575}" srcOrd="0" destOrd="0" presId="urn:microsoft.com/office/officeart/2005/8/layout/list1"/>
    <dgm:cxn modelId="{115ED824-D4DD-49F5-BB8F-B78CE689BEB4}" type="presParOf" srcId="{6A36E2FB-C44B-4D45-BB72-7C7C021B55E7}" destId="{96289BF3-7857-4C5E-BEED-453BEED15EFD}" srcOrd="1" destOrd="0" presId="urn:microsoft.com/office/officeart/2005/8/layout/list1"/>
    <dgm:cxn modelId="{173B5F87-A4B5-4525-962C-8474E206726E}" type="presParOf" srcId="{21D79A50-E27F-4964-A431-6F848F8990F6}" destId="{FCF3FC06-D272-4644-B750-8A201C9462DD}" srcOrd="57" destOrd="0" presId="urn:microsoft.com/office/officeart/2005/8/layout/list1"/>
    <dgm:cxn modelId="{63269E0E-B277-45FE-BD09-F3420D078D99}" type="presParOf" srcId="{21D79A50-E27F-4964-A431-6F848F8990F6}" destId="{15A63EE6-45C9-4853-B2F4-09E0324D4EDD}" srcOrd="58" destOrd="0" presId="urn:microsoft.com/office/officeart/2005/8/layout/list1"/>
    <dgm:cxn modelId="{C1DA87B6-79EE-4AE5-8891-652CF01E12D1}" type="presParOf" srcId="{21D79A50-E27F-4964-A431-6F848F8990F6}" destId="{B9A5F2A4-12FC-460D-9D35-D660482D8776}" srcOrd="59" destOrd="0" presId="urn:microsoft.com/office/officeart/2005/8/layout/list1"/>
    <dgm:cxn modelId="{BAA8190A-5BE6-4A65-A7A4-ABA03A67BDB0}" type="presParOf" srcId="{21D79A50-E27F-4964-A431-6F848F8990F6}" destId="{65F5E7B2-EA61-4B2F-805F-B4B09CAC662C}" srcOrd="60" destOrd="0" presId="urn:microsoft.com/office/officeart/2005/8/layout/list1"/>
    <dgm:cxn modelId="{53B50CA8-7404-4314-860C-24E3EB042226}" type="presParOf" srcId="{65F5E7B2-EA61-4B2F-805F-B4B09CAC662C}" destId="{B47BF3A9-0B49-4F8B-A96F-B167CA5F0159}" srcOrd="0" destOrd="0" presId="urn:microsoft.com/office/officeart/2005/8/layout/list1"/>
    <dgm:cxn modelId="{9759AFEA-B0DD-4BC0-826A-57DB94C28F5E}" type="presParOf" srcId="{65F5E7B2-EA61-4B2F-805F-B4B09CAC662C}" destId="{73A4E251-227A-44EC-B5D8-34E4BC311771}" srcOrd="1" destOrd="0" presId="urn:microsoft.com/office/officeart/2005/8/layout/list1"/>
    <dgm:cxn modelId="{873C8038-76F9-455C-8698-51AA5C1132D4}" type="presParOf" srcId="{21D79A50-E27F-4964-A431-6F848F8990F6}" destId="{2B621B77-77CA-4A1F-AF82-699D2CB81CA5}" srcOrd="61" destOrd="0" presId="urn:microsoft.com/office/officeart/2005/8/layout/list1"/>
    <dgm:cxn modelId="{8EA6DD8A-7E3B-430B-9A40-2B9A72E7D1EE}" type="presParOf" srcId="{21D79A50-E27F-4964-A431-6F848F8990F6}" destId="{EC45D872-4DB4-456D-8647-CE229C53687E}" srcOrd="62" destOrd="0" presId="urn:microsoft.com/office/officeart/2005/8/layout/list1"/>
    <dgm:cxn modelId="{6D0FC9C8-0F98-44DE-8DAA-0553255A1426}" type="presParOf" srcId="{21D79A50-E27F-4964-A431-6F848F8990F6}" destId="{EAC64A4F-E2FE-4E54-B618-FCF17B3C412C}" srcOrd="63" destOrd="0" presId="urn:microsoft.com/office/officeart/2005/8/layout/list1"/>
    <dgm:cxn modelId="{CEDB968C-51AD-452B-856F-ACD5BC9E656E}" type="presParOf" srcId="{21D79A50-E27F-4964-A431-6F848F8990F6}" destId="{0402336A-CFE5-4A31-BEA8-5BC5CCBA8CD9}" srcOrd="64" destOrd="0" presId="urn:microsoft.com/office/officeart/2005/8/layout/list1"/>
    <dgm:cxn modelId="{1493AC7F-9657-476B-93C8-0C2BC36F689E}" type="presParOf" srcId="{0402336A-CFE5-4A31-BEA8-5BC5CCBA8CD9}" destId="{430561EC-B5D8-4961-AAC7-5794335EFE86}" srcOrd="0" destOrd="0" presId="urn:microsoft.com/office/officeart/2005/8/layout/list1"/>
    <dgm:cxn modelId="{5AD9F48F-06FE-4995-B0D8-33713A28A098}" type="presParOf" srcId="{0402336A-CFE5-4A31-BEA8-5BC5CCBA8CD9}" destId="{8D54B5B6-D13B-46FE-A060-6160499DB491}" srcOrd="1" destOrd="0" presId="urn:microsoft.com/office/officeart/2005/8/layout/list1"/>
    <dgm:cxn modelId="{4C0A0A86-3BEE-4DB5-9057-02655F94CCEE}" type="presParOf" srcId="{21D79A50-E27F-4964-A431-6F848F8990F6}" destId="{3EC9E846-DF79-4D16-A92E-F0E8DB4B8C07}" srcOrd="65" destOrd="0" presId="urn:microsoft.com/office/officeart/2005/8/layout/list1"/>
    <dgm:cxn modelId="{43BF6B87-2CED-411A-B6FB-34F3401E9FB5}" type="presParOf" srcId="{21D79A50-E27F-4964-A431-6F848F8990F6}" destId="{F0FC9652-0DCB-4899-AE60-589801DA14B7}" srcOrd="66" destOrd="0" presId="urn:microsoft.com/office/officeart/2005/8/layout/list1"/>
    <dgm:cxn modelId="{57F2FF48-FD7D-4FBF-9D96-98EFA350A227}" type="presParOf" srcId="{21D79A50-E27F-4964-A431-6F848F8990F6}" destId="{FF82EF45-CD25-4EB7-8D9E-7AF5CFA4635E}" srcOrd="67" destOrd="0" presId="urn:microsoft.com/office/officeart/2005/8/layout/list1"/>
    <dgm:cxn modelId="{8430C3AD-6908-4578-9EC7-7C60EE4CAE69}" type="presParOf" srcId="{21D79A50-E27F-4964-A431-6F848F8990F6}" destId="{22626787-8787-47C0-9390-3AB88A0D38BB}" srcOrd="68" destOrd="0" presId="urn:microsoft.com/office/officeart/2005/8/layout/list1"/>
    <dgm:cxn modelId="{1D1815F4-B654-4711-A9C7-F7A1F65909B7}" type="presParOf" srcId="{22626787-8787-47C0-9390-3AB88A0D38BB}" destId="{86743DA7-3F43-48FF-B833-C816CD26371A}" srcOrd="0" destOrd="0" presId="urn:microsoft.com/office/officeart/2005/8/layout/list1"/>
    <dgm:cxn modelId="{A80606ED-D5A7-4EB1-BB3D-149B160056B4}" type="presParOf" srcId="{22626787-8787-47C0-9390-3AB88A0D38BB}" destId="{98D010F2-B296-4E67-8C4C-6B23E21EA511}" srcOrd="1" destOrd="0" presId="urn:microsoft.com/office/officeart/2005/8/layout/list1"/>
    <dgm:cxn modelId="{BC2A24D5-92BC-492F-8798-D9F68F81A939}" type="presParOf" srcId="{21D79A50-E27F-4964-A431-6F848F8990F6}" destId="{144DB50D-926D-45C7-8008-86F4D6FD78D7}" srcOrd="69" destOrd="0" presId="urn:microsoft.com/office/officeart/2005/8/layout/list1"/>
    <dgm:cxn modelId="{B4F5F4A3-98D9-4F41-BD52-3B9665D7BA04}" type="presParOf" srcId="{21D79A50-E27F-4964-A431-6F848F8990F6}" destId="{200954A0-85A4-401F-A517-9BF1D34F0AC8}" srcOrd="70" destOrd="0" presId="urn:microsoft.com/office/officeart/2005/8/layout/list1"/>
    <dgm:cxn modelId="{BC884522-3FB4-44A2-9D18-D8DC8497EC60}" type="presParOf" srcId="{21D79A50-E27F-4964-A431-6F848F8990F6}" destId="{571850B9-57F3-4205-8515-99E2A03FAC2C}" srcOrd="71" destOrd="0" presId="urn:microsoft.com/office/officeart/2005/8/layout/list1"/>
    <dgm:cxn modelId="{7A5FB3A5-49BB-4ECF-BD3C-C92A40B3D8CF}" type="presParOf" srcId="{21D79A50-E27F-4964-A431-6F848F8990F6}" destId="{5477E631-E351-4A55-8697-CB21A3D5E5F5}" srcOrd="72" destOrd="0" presId="urn:microsoft.com/office/officeart/2005/8/layout/list1"/>
    <dgm:cxn modelId="{E59FD13A-30CD-456C-8E87-1DD7EAFF39B5}" type="presParOf" srcId="{5477E631-E351-4A55-8697-CB21A3D5E5F5}" destId="{084CFD4E-33AD-4441-9A7D-22C9C4E7B1A1}" srcOrd="0" destOrd="0" presId="urn:microsoft.com/office/officeart/2005/8/layout/list1"/>
    <dgm:cxn modelId="{40A19C21-341B-4CAD-839C-BA4CAFD4235D}" type="presParOf" srcId="{5477E631-E351-4A55-8697-CB21A3D5E5F5}" destId="{F637C421-8879-45A5-9594-C9491C0D524B}" srcOrd="1" destOrd="0" presId="urn:microsoft.com/office/officeart/2005/8/layout/list1"/>
    <dgm:cxn modelId="{0524396B-8DA7-438A-8F19-53D712B61D2B}" type="presParOf" srcId="{21D79A50-E27F-4964-A431-6F848F8990F6}" destId="{B6A5AF23-0693-4165-9A8A-004E842E72A7}" srcOrd="73" destOrd="0" presId="urn:microsoft.com/office/officeart/2005/8/layout/list1"/>
    <dgm:cxn modelId="{A0ABD6E0-78EA-4703-851E-0062C40C92F8}" type="presParOf" srcId="{21D79A50-E27F-4964-A431-6F848F8990F6}" destId="{078EE116-EECA-42C5-906C-05D0D425DED7}" srcOrd="74" destOrd="0" presId="urn:microsoft.com/office/officeart/2005/8/layout/list1"/>
    <dgm:cxn modelId="{276348A3-BDDA-4A03-8E7E-81A7B8D7579C}" type="presParOf" srcId="{21D79A50-E27F-4964-A431-6F848F8990F6}" destId="{90762EDC-5B30-4F4B-A084-514465C9ECCB}" srcOrd="75" destOrd="0" presId="urn:microsoft.com/office/officeart/2005/8/layout/list1"/>
    <dgm:cxn modelId="{43FD19BE-B02C-4623-BBFE-A811F6C364A9}" type="presParOf" srcId="{21D79A50-E27F-4964-A431-6F848F8990F6}" destId="{1A40D1E7-9A9C-4555-8AC5-10C8CE2368F9}" srcOrd="76" destOrd="0" presId="urn:microsoft.com/office/officeart/2005/8/layout/list1"/>
    <dgm:cxn modelId="{73A73355-014C-4DBB-A0A7-4492C52D1799}" type="presParOf" srcId="{1A40D1E7-9A9C-4555-8AC5-10C8CE2368F9}" destId="{F96783BA-942F-410C-9CB9-3BC22130DACA}" srcOrd="0" destOrd="0" presId="urn:microsoft.com/office/officeart/2005/8/layout/list1"/>
    <dgm:cxn modelId="{0DA6075E-2ED1-48D8-96E4-30ADD451800B}" type="presParOf" srcId="{1A40D1E7-9A9C-4555-8AC5-10C8CE2368F9}" destId="{D5020386-8AD8-4CC4-9F2C-AE24FE829B83}" srcOrd="1" destOrd="0" presId="urn:microsoft.com/office/officeart/2005/8/layout/list1"/>
    <dgm:cxn modelId="{BA4B8904-6D5D-43A8-948B-6EDF292CB66A}" type="presParOf" srcId="{21D79A50-E27F-4964-A431-6F848F8990F6}" destId="{CD26E10F-4769-41F3-95E9-643DA9F28BC9}" srcOrd="77" destOrd="0" presId="urn:microsoft.com/office/officeart/2005/8/layout/list1"/>
    <dgm:cxn modelId="{7E92E9DA-9ED6-4AE1-AA5E-15F918D98C89}" type="presParOf" srcId="{21D79A50-E27F-4964-A431-6F848F8990F6}" destId="{BF4A3726-0D36-4085-82C4-73C9BF4FB4B5}" srcOrd="7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B127D6-BB6D-48A2-BC8A-4E40C855B32C}"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7ED32D5F-EACA-4441-A6CE-E8759597811C}">
      <dgm:prSet/>
      <dgm:spPr/>
      <dgm:t>
        <a:bodyPr/>
        <a:lstStyle/>
        <a:p>
          <a:pPr rtl="0"/>
          <a:r>
            <a:rPr lang="en-GB">
              <a:latin typeface="Times New Roman"/>
              <a:cs typeface="Times New Roman"/>
            </a:rPr>
            <a:t>Expected Return = 24.95%</a:t>
          </a:r>
          <a:endParaRPr lang="en-US">
            <a:latin typeface="Times New Roman"/>
            <a:cs typeface="Times New Roman"/>
          </a:endParaRPr>
        </a:p>
      </dgm:t>
    </dgm:pt>
    <dgm:pt modelId="{3D0BBC35-F0F4-4EB7-9968-C79646EEEAA9}" type="parTrans" cxnId="{2FC31975-5371-4270-9E52-3D117B994001}">
      <dgm:prSet/>
      <dgm:spPr/>
      <dgm:t>
        <a:bodyPr/>
        <a:lstStyle/>
        <a:p>
          <a:endParaRPr lang="en-US"/>
        </a:p>
      </dgm:t>
    </dgm:pt>
    <dgm:pt modelId="{62683E4D-DD24-4F1A-91E5-D69E9F87D3BF}" type="sibTrans" cxnId="{2FC31975-5371-4270-9E52-3D117B994001}">
      <dgm:prSet/>
      <dgm:spPr/>
      <dgm:t>
        <a:bodyPr/>
        <a:lstStyle/>
        <a:p>
          <a:endParaRPr lang="en-US"/>
        </a:p>
      </dgm:t>
    </dgm:pt>
    <dgm:pt modelId="{5400E391-CD1A-4ABD-A93B-A47C5054E25C}">
      <dgm:prSet/>
      <dgm:spPr/>
      <dgm:t>
        <a:bodyPr/>
        <a:lstStyle/>
        <a:p>
          <a:pPr rtl="0"/>
          <a:r>
            <a:rPr lang="en-GB">
              <a:latin typeface="Times New Roman"/>
              <a:cs typeface="Times New Roman"/>
            </a:rPr>
            <a:t>Risk = 12.96%</a:t>
          </a:r>
          <a:endParaRPr lang="en-US">
            <a:latin typeface="Times New Roman"/>
            <a:cs typeface="Times New Roman"/>
          </a:endParaRPr>
        </a:p>
      </dgm:t>
    </dgm:pt>
    <dgm:pt modelId="{11DBCE11-432E-4C1B-BF79-C1414879EFCD}" type="parTrans" cxnId="{78052D42-C40F-4E73-B716-0B90D327057B}">
      <dgm:prSet/>
      <dgm:spPr/>
      <dgm:t>
        <a:bodyPr/>
        <a:lstStyle/>
        <a:p>
          <a:endParaRPr lang="en-US"/>
        </a:p>
      </dgm:t>
    </dgm:pt>
    <dgm:pt modelId="{3BD3DE52-4E53-4F61-98B8-695FEE8E5A77}" type="sibTrans" cxnId="{78052D42-C40F-4E73-B716-0B90D327057B}">
      <dgm:prSet/>
      <dgm:spPr/>
      <dgm:t>
        <a:bodyPr/>
        <a:lstStyle/>
        <a:p>
          <a:endParaRPr lang="en-US"/>
        </a:p>
      </dgm:t>
    </dgm:pt>
    <dgm:pt modelId="{F8623A73-4E17-4947-88D5-99613A709092}" type="pres">
      <dgm:prSet presAssocID="{C4B127D6-BB6D-48A2-BC8A-4E40C855B32C}" presName="Name0" presStyleCnt="0">
        <dgm:presLayoutVars>
          <dgm:dir/>
          <dgm:animLvl val="lvl"/>
          <dgm:resizeHandles val="exact"/>
        </dgm:presLayoutVars>
      </dgm:prSet>
      <dgm:spPr/>
    </dgm:pt>
    <dgm:pt modelId="{1910FA27-46C5-4F2F-8BC5-A5A2FE46AB09}" type="pres">
      <dgm:prSet presAssocID="{7ED32D5F-EACA-4441-A6CE-E8759597811C}" presName="parTxOnly" presStyleLbl="node1" presStyleIdx="0" presStyleCnt="2">
        <dgm:presLayoutVars>
          <dgm:chMax val="0"/>
          <dgm:chPref val="0"/>
          <dgm:bulletEnabled val="1"/>
        </dgm:presLayoutVars>
      </dgm:prSet>
      <dgm:spPr/>
    </dgm:pt>
    <dgm:pt modelId="{0623827A-6677-4775-A8E2-7E1777399FAD}" type="pres">
      <dgm:prSet presAssocID="{62683E4D-DD24-4F1A-91E5-D69E9F87D3BF}" presName="parTxOnlySpace" presStyleCnt="0"/>
      <dgm:spPr/>
    </dgm:pt>
    <dgm:pt modelId="{E44F1795-588A-4136-977D-3DC061C58F06}" type="pres">
      <dgm:prSet presAssocID="{5400E391-CD1A-4ABD-A93B-A47C5054E25C}" presName="parTxOnly" presStyleLbl="node1" presStyleIdx="1" presStyleCnt="2">
        <dgm:presLayoutVars>
          <dgm:chMax val="0"/>
          <dgm:chPref val="0"/>
          <dgm:bulletEnabled val="1"/>
        </dgm:presLayoutVars>
      </dgm:prSet>
      <dgm:spPr/>
    </dgm:pt>
  </dgm:ptLst>
  <dgm:cxnLst>
    <dgm:cxn modelId="{A9E0271C-FC84-46D5-8626-8C1EDDE64E2C}" type="presOf" srcId="{C4B127D6-BB6D-48A2-BC8A-4E40C855B32C}" destId="{F8623A73-4E17-4947-88D5-99613A709092}" srcOrd="0" destOrd="0" presId="urn:microsoft.com/office/officeart/2005/8/layout/chevron1"/>
    <dgm:cxn modelId="{78052D42-C40F-4E73-B716-0B90D327057B}" srcId="{C4B127D6-BB6D-48A2-BC8A-4E40C855B32C}" destId="{5400E391-CD1A-4ABD-A93B-A47C5054E25C}" srcOrd="1" destOrd="0" parTransId="{11DBCE11-432E-4C1B-BF79-C1414879EFCD}" sibTransId="{3BD3DE52-4E53-4F61-98B8-695FEE8E5A77}"/>
    <dgm:cxn modelId="{DC837365-E639-4989-B19D-56CA6DD5AE38}" type="presOf" srcId="{7ED32D5F-EACA-4441-A6CE-E8759597811C}" destId="{1910FA27-46C5-4F2F-8BC5-A5A2FE46AB09}" srcOrd="0" destOrd="0" presId="urn:microsoft.com/office/officeart/2005/8/layout/chevron1"/>
    <dgm:cxn modelId="{2FC31975-5371-4270-9E52-3D117B994001}" srcId="{C4B127D6-BB6D-48A2-BC8A-4E40C855B32C}" destId="{7ED32D5F-EACA-4441-A6CE-E8759597811C}" srcOrd="0" destOrd="0" parTransId="{3D0BBC35-F0F4-4EB7-9968-C79646EEEAA9}" sibTransId="{62683E4D-DD24-4F1A-91E5-D69E9F87D3BF}"/>
    <dgm:cxn modelId="{C53F39E7-EC24-4060-A6DE-52AA11F9F2A9}" type="presOf" srcId="{5400E391-CD1A-4ABD-A93B-A47C5054E25C}" destId="{E44F1795-588A-4136-977D-3DC061C58F06}" srcOrd="0" destOrd="0" presId="urn:microsoft.com/office/officeart/2005/8/layout/chevron1"/>
    <dgm:cxn modelId="{0333EB2F-2546-488A-9ADB-29049C09B57E}" type="presParOf" srcId="{F8623A73-4E17-4947-88D5-99613A709092}" destId="{1910FA27-46C5-4F2F-8BC5-A5A2FE46AB09}" srcOrd="0" destOrd="0" presId="urn:microsoft.com/office/officeart/2005/8/layout/chevron1"/>
    <dgm:cxn modelId="{02D9B9F6-A4E7-4CF3-A1B0-36DDECACFE3C}" type="presParOf" srcId="{F8623A73-4E17-4947-88D5-99613A709092}" destId="{0623827A-6677-4775-A8E2-7E1777399FAD}" srcOrd="1" destOrd="0" presId="urn:microsoft.com/office/officeart/2005/8/layout/chevron1"/>
    <dgm:cxn modelId="{72234D5C-1C7D-4B10-B3BB-AC7904074075}" type="presParOf" srcId="{F8623A73-4E17-4947-88D5-99613A709092}" destId="{E44F1795-588A-4136-977D-3DC061C58F06}"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0F1B1-5FDA-4378-BD12-180D6D8D6D5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8FF75AE-E4CF-4499-93C8-26324EB11AF0}">
      <dgm:prSet/>
      <dgm:spPr/>
      <dgm:t>
        <a:bodyPr/>
        <a:lstStyle/>
        <a:p>
          <a:r>
            <a:rPr lang="en-GB">
              <a:latin typeface="Times New Roman"/>
              <a:cs typeface="Times New Roman"/>
            </a:rPr>
            <a:t>TATA  =73.49%</a:t>
          </a:r>
          <a:endParaRPr lang="en-US">
            <a:latin typeface="Times New Roman"/>
            <a:cs typeface="Times New Roman"/>
          </a:endParaRPr>
        </a:p>
      </dgm:t>
    </dgm:pt>
    <dgm:pt modelId="{2B2284B9-25F6-4BFE-A1E3-78CFA4181F31}" type="parTrans" cxnId="{40034804-616C-44BA-9330-163BD640B50E}">
      <dgm:prSet/>
      <dgm:spPr/>
      <dgm:t>
        <a:bodyPr/>
        <a:lstStyle/>
        <a:p>
          <a:endParaRPr lang="en-US"/>
        </a:p>
      </dgm:t>
    </dgm:pt>
    <dgm:pt modelId="{84D9365E-8D7D-4A1E-98FE-78D537B573DD}" type="sibTrans" cxnId="{40034804-616C-44BA-9330-163BD640B50E}">
      <dgm:prSet/>
      <dgm:spPr/>
      <dgm:t>
        <a:bodyPr/>
        <a:lstStyle/>
        <a:p>
          <a:endParaRPr lang="en-US"/>
        </a:p>
      </dgm:t>
    </dgm:pt>
    <dgm:pt modelId="{96EB3A08-2566-429E-83E2-9A37420D6F1B}">
      <dgm:prSet/>
      <dgm:spPr/>
      <dgm:t>
        <a:bodyPr/>
        <a:lstStyle/>
        <a:p>
          <a:r>
            <a:rPr lang="en-GB">
              <a:latin typeface="Times New Roman"/>
              <a:cs typeface="Times New Roman"/>
            </a:rPr>
            <a:t>TCS = 3.46%</a:t>
          </a:r>
          <a:endParaRPr lang="en-US">
            <a:latin typeface="Times New Roman"/>
            <a:cs typeface="Times New Roman"/>
          </a:endParaRPr>
        </a:p>
      </dgm:t>
    </dgm:pt>
    <dgm:pt modelId="{E0581F9E-7E09-4A12-B77A-73B3ADFA2BAB}" type="parTrans" cxnId="{D39491D9-61CE-44BC-A08B-F6ED19B8F5EF}">
      <dgm:prSet/>
      <dgm:spPr/>
      <dgm:t>
        <a:bodyPr/>
        <a:lstStyle/>
        <a:p>
          <a:endParaRPr lang="en-US"/>
        </a:p>
      </dgm:t>
    </dgm:pt>
    <dgm:pt modelId="{1FFBC9EA-9AF5-45B4-916D-AE2D47306004}" type="sibTrans" cxnId="{D39491D9-61CE-44BC-A08B-F6ED19B8F5EF}">
      <dgm:prSet/>
      <dgm:spPr/>
      <dgm:t>
        <a:bodyPr/>
        <a:lstStyle/>
        <a:p>
          <a:endParaRPr lang="en-US"/>
        </a:p>
      </dgm:t>
    </dgm:pt>
    <dgm:pt modelId="{94B60E36-436D-4444-8C9A-70EB8C772610}">
      <dgm:prSet/>
      <dgm:spPr/>
      <dgm:t>
        <a:bodyPr/>
        <a:lstStyle/>
        <a:p>
          <a:r>
            <a:rPr lang="en-GB">
              <a:latin typeface="Times New Roman"/>
              <a:cs typeface="Times New Roman"/>
            </a:rPr>
            <a:t>Infosys = 9.605%</a:t>
          </a:r>
          <a:endParaRPr lang="en-US">
            <a:latin typeface="Times New Roman"/>
            <a:cs typeface="Times New Roman"/>
          </a:endParaRPr>
        </a:p>
      </dgm:t>
    </dgm:pt>
    <dgm:pt modelId="{20BBC67F-2109-4E90-B66E-744EF0CFCAFF}" type="parTrans" cxnId="{932B6708-698C-491E-A491-55463BF3F26F}">
      <dgm:prSet/>
      <dgm:spPr/>
      <dgm:t>
        <a:bodyPr/>
        <a:lstStyle/>
        <a:p>
          <a:endParaRPr lang="en-US"/>
        </a:p>
      </dgm:t>
    </dgm:pt>
    <dgm:pt modelId="{BB395CA2-1499-46AC-B18A-1F56A29882C0}" type="sibTrans" cxnId="{932B6708-698C-491E-A491-55463BF3F26F}">
      <dgm:prSet/>
      <dgm:spPr/>
      <dgm:t>
        <a:bodyPr/>
        <a:lstStyle/>
        <a:p>
          <a:endParaRPr lang="en-US"/>
        </a:p>
      </dgm:t>
    </dgm:pt>
    <dgm:pt modelId="{3AF5E436-DB08-4A9C-A1A5-A9EA92D70FD9}">
      <dgm:prSet/>
      <dgm:spPr/>
      <dgm:t>
        <a:bodyPr/>
        <a:lstStyle/>
        <a:p>
          <a:r>
            <a:rPr lang="en-GB">
              <a:latin typeface="Times New Roman"/>
              <a:cs typeface="Times New Roman"/>
            </a:rPr>
            <a:t>HAL = 3.76%</a:t>
          </a:r>
          <a:endParaRPr lang="en-US">
            <a:latin typeface="Times New Roman"/>
            <a:cs typeface="Times New Roman"/>
          </a:endParaRPr>
        </a:p>
      </dgm:t>
    </dgm:pt>
    <dgm:pt modelId="{2D42142D-6F43-4783-9E88-70401A9D1998}" type="parTrans" cxnId="{46283231-4BEE-445D-97A1-0A87E358408C}">
      <dgm:prSet/>
      <dgm:spPr/>
      <dgm:t>
        <a:bodyPr/>
        <a:lstStyle/>
        <a:p>
          <a:endParaRPr lang="en-US"/>
        </a:p>
      </dgm:t>
    </dgm:pt>
    <dgm:pt modelId="{EA59DADD-4863-4971-B63E-B2B25E094012}" type="sibTrans" cxnId="{46283231-4BEE-445D-97A1-0A87E358408C}">
      <dgm:prSet/>
      <dgm:spPr/>
      <dgm:t>
        <a:bodyPr/>
        <a:lstStyle/>
        <a:p>
          <a:endParaRPr lang="en-US"/>
        </a:p>
      </dgm:t>
    </dgm:pt>
    <dgm:pt modelId="{C161041C-4773-41E6-B7BA-E44BE3D43F17}">
      <dgm:prSet/>
      <dgm:spPr/>
      <dgm:t>
        <a:bodyPr/>
        <a:lstStyle/>
        <a:p>
          <a:pPr rtl="0"/>
          <a:r>
            <a:rPr lang="en-GB">
              <a:latin typeface="Times New Roman"/>
              <a:cs typeface="Times New Roman"/>
            </a:rPr>
            <a:t>M &amp; M = 4.26%</a:t>
          </a:r>
          <a:endParaRPr lang="en-US">
            <a:latin typeface="Times New Roman"/>
            <a:cs typeface="Times New Roman"/>
          </a:endParaRPr>
        </a:p>
      </dgm:t>
    </dgm:pt>
    <dgm:pt modelId="{DFD31942-7CD2-4C1D-8566-7BBBA6645B93}" type="parTrans" cxnId="{DE8C3BF1-FDE4-45DD-BD09-68C4C2A85D1B}">
      <dgm:prSet/>
      <dgm:spPr/>
      <dgm:t>
        <a:bodyPr/>
        <a:lstStyle/>
        <a:p>
          <a:endParaRPr lang="en-US"/>
        </a:p>
      </dgm:t>
    </dgm:pt>
    <dgm:pt modelId="{A1B09435-CF80-45B5-91A8-A23680DF4C53}" type="sibTrans" cxnId="{DE8C3BF1-FDE4-45DD-BD09-68C4C2A85D1B}">
      <dgm:prSet/>
      <dgm:spPr/>
      <dgm:t>
        <a:bodyPr/>
        <a:lstStyle/>
        <a:p>
          <a:endParaRPr lang="en-US"/>
        </a:p>
      </dgm:t>
    </dgm:pt>
    <dgm:pt modelId="{01442D18-6A77-485A-8D03-144ED8E7B3B9}">
      <dgm:prSet phldr="0"/>
      <dgm:spPr/>
      <dgm:t>
        <a:bodyPr/>
        <a:lstStyle/>
        <a:p>
          <a:pPr rtl="0"/>
          <a:r>
            <a:rPr lang="en-GB">
              <a:latin typeface="Times New Roman"/>
              <a:cs typeface="Times New Roman"/>
            </a:rPr>
            <a:t>Hindalco = 0.00008292116%</a:t>
          </a:r>
        </a:p>
      </dgm:t>
    </dgm:pt>
    <dgm:pt modelId="{EF1AFDE0-FCC2-41B9-9146-3B52A71C91D8}" type="parTrans" cxnId="{5BFE1D74-3466-4B56-972E-B579CABD7440}">
      <dgm:prSet/>
      <dgm:spPr/>
    </dgm:pt>
    <dgm:pt modelId="{77CEFF77-ECDD-4B8B-914E-16F63244FDCB}" type="sibTrans" cxnId="{5BFE1D74-3466-4B56-972E-B579CABD7440}">
      <dgm:prSet/>
      <dgm:spPr/>
    </dgm:pt>
    <dgm:pt modelId="{B36AFBDC-5A4D-4E21-A78A-B52FA102468D}">
      <dgm:prSet phldr="0"/>
      <dgm:spPr/>
      <dgm:t>
        <a:bodyPr/>
        <a:lstStyle/>
        <a:p>
          <a:pPr rtl="0"/>
          <a:r>
            <a:rPr lang="en-GB">
              <a:latin typeface="Times New Roman"/>
              <a:cs typeface="Times New Roman"/>
            </a:rPr>
            <a:t>BITCOIN = 5.42%</a:t>
          </a:r>
        </a:p>
      </dgm:t>
    </dgm:pt>
    <dgm:pt modelId="{65DFC1BC-A6D4-466F-9FF3-9AD01F62069F}" type="parTrans" cxnId="{7FD6AEA2-E6E5-489E-A75F-8634A610C87B}">
      <dgm:prSet/>
      <dgm:spPr/>
    </dgm:pt>
    <dgm:pt modelId="{86D59C38-45A1-4288-9101-AB31207CF85F}" type="sibTrans" cxnId="{7FD6AEA2-E6E5-489E-A75F-8634A610C87B}">
      <dgm:prSet/>
      <dgm:spPr/>
    </dgm:pt>
    <dgm:pt modelId="{1149AFD5-59A2-4E6F-A316-16C8081FBE42}">
      <dgm:prSet phldr="0"/>
      <dgm:spPr/>
      <dgm:t>
        <a:bodyPr/>
        <a:lstStyle/>
        <a:p>
          <a:r>
            <a:rPr lang="en-GB">
              <a:latin typeface="Times New Roman"/>
              <a:cs typeface="Times New Roman"/>
            </a:rPr>
            <a:t>REMAINING=0%</a:t>
          </a:r>
        </a:p>
      </dgm:t>
    </dgm:pt>
    <dgm:pt modelId="{2DC92407-AC87-4EB7-BA46-31458852B92E}" type="parTrans" cxnId="{C66E38E8-9A81-49DB-96FA-B2CCE7A93ABE}">
      <dgm:prSet/>
      <dgm:spPr/>
    </dgm:pt>
    <dgm:pt modelId="{DE0D53F6-E3EB-45C2-A964-CC8FA5947682}" type="sibTrans" cxnId="{C66E38E8-9A81-49DB-96FA-B2CCE7A93ABE}">
      <dgm:prSet/>
      <dgm:spPr/>
    </dgm:pt>
    <dgm:pt modelId="{70C47A9C-9854-4BCC-BFB2-1EDE31560893}">
      <dgm:prSet phldr="0"/>
      <dgm:spPr/>
      <dgm:t>
        <a:bodyPr/>
        <a:lstStyle/>
        <a:p>
          <a:pPr rtl="0"/>
          <a:endParaRPr lang="en-GB">
            <a:latin typeface="Neue Haas Grotesk Text Pro"/>
          </a:endParaRPr>
        </a:p>
      </dgm:t>
    </dgm:pt>
    <dgm:pt modelId="{CBCC20FD-5BCD-4BC2-BD21-0499E127A3C8}" type="parTrans" cxnId="{EBEEC6EC-24F0-4936-B5D6-CFEE82C908EE}">
      <dgm:prSet/>
      <dgm:spPr/>
    </dgm:pt>
    <dgm:pt modelId="{75263101-BDC3-490D-B78A-30137B2C0C39}" type="sibTrans" cxnId="{EBEEC6EC-24F0-4936-B5D6-CFEE82C908EE}">
      <dgm:prSet/>
      <dgm:spPr/>
    </dgm:pt>
    <dgm:pt modelId="{48BF1062-8533-4925-A7E1-5240841B7592}" type="pres">
      <dgm:prSet presAssocID="{C0D0F1B1-5FDA-4378-BD12-180D6D8D6D5E}" presName="linear" presStyleCnt="0">
        <dgm:presLayoutVars>
          <dgm:animLvl val="lvl"/>
          <dgm:resizeHandles val="exact"/>
        </dgm:presLayoutVars>
      </dgm:prSet>
      <dgm:spPr/>
    </dgm:pt>
    <dgm:pt modelId="{D18D06C5-DCD2-4BA4-89CF-A6A65EA4F4F7}" type="pres">
      <dgm:prSet presAssocID="{58FF75AE-E4CF-4499-93C8-26324EB11AF0}" presName="parentText" presStyleLbl="node1" presStyleIdx="0" presStyleCnt="9">
        <dgm:presLayoutVars>
          <dgm:chMax val="0"/>
          <dgm:bulletEnabled val="1"/>
        </dgm:presLayoutVars>
      </dgm:prSet>
      <dgm:spPr/>
    </dgm:pt>
    <dgm:pt modelId="{EDDBF4A3-0830-4F48-8AF1-857787F3BD6F}" type="pres">
      <dgm:prSet presAssocID="{84D9365E-8D7D-4A1E-98FE-78D537B573DD}" presName="spacer" presStyleCnt="0"/>
      <dgm:spPr/>
    </dgm:pt>
    <dgm:pt modelId="{A6314533-08AB-4968-8444-68CCD0E1C930}" type="pres">
      <dgm:prSet presAssocID="{96EB3A08-2566-429E-83E2-9A37420D6F1B}" presName="parentText" presStyleLbl="node1" presStyleIdx="1" presStyleCnt="9">
        <dgm:presLayoutVars>
          <dgm:chMax val="0"/>
          <dgm:bulletEnabled val="1"/>
        </dgm:presLayoutVars>
      </dgm:prSet>
      <dgm:spPr/>
    </dgm:pt>
    <dgm:pt modelId="{74316E34-7B64-405C-AA28-6A4A700F6DEF}" type="pres">
      <dgm:prSet presAssocID="{1FFBC9EA-9AF5-45B4-916D-AE2D47306004}" presName="spacer" presStyleCnt="0"/>
      <dgm:spPr/>
    </dgm:pt>
    <dgm:pt modelId="{5766EA4A-429F-46A3-A9FB-9715B4933C1D}" type="pres">
      <dgm:prSet presAssocID="{94B60E36-436D-4444-8C9A-70EB8C772610}" presName="parentText" presStyleLbl="node1" presStyleIdx="2" presStyleCnt="9">
        <dgm:presLayoutVars>
          <dgm:chMax val="0"/>
          <dgm:bulletEnabled val="1"/>
        </dgm:presLayoutVars>
      </dgm:prSet>
      <dgm:spPr/>
    </dgm:pt>
    <dgm:pt modelId="{646AD791-716B-4F42-AE94-49DCFEDF2BA7}" type="pres">
      <dgm:prSet presAssocID="{BB395CA2-1499-46AC-B18A-1F56A29882C0}" presName="spacer" presStyleCnt="0"/>
      <dgm:spPr/>
    </dgm:pt>
    <dgm:pt modelId="{633BCACA-65EB-44D7-822D-116F2ABAE634}" type="pres">
      <dgm:prSet presAssocID="{3AF5E436-DB08-4A9C-A1A5-A9EA92D70FD9}" presName="parentText" presStyleLbl="node1" presStyleIdx="3" presStyleCnt="9">
        <dgm:presLayoutVars>
          <dgm:chMax val="0"/>
          <dgm:bulletEnabled val="1"/>
        </dgm:presLayoutVars>
      </dgm:prSet>
      <dgm:spPr/>
    </dgm:pt>
    <dgm:pt modelId="{D7DB0DB7-4499-4E66-B658-D05D316797E0}" type="pres">
      <dgm:prSet presAssocID="{EA59DADD-4863-4971-B63E-B2B25E094012}" presName="spacer" presStyleCnt="0"/>
      <dgm:spPr/>
    </dgm:pt>
    <dgm:pt modelId="{10E7F1A8-6BDF-4EFE-931B-9FB80133B50E}" type="pres">
      <dgm:prSet presAssocID="{C161041C-4773-41E6-B7BA-E44BE3D43F17}" presName="parentText" presStyleLbl="node1" presStyleIdx="4" presStyleCnt="9">
        <dgm:presLayoutVars>
          <dgm:chMax val="0"/>
          <dgm:bulletEnabled val="1"/>
        </dgm:presLayoutVars>
      </dgm:prSet>
      <dgm:spPr/>
    </dgm:pt>
    <dgm:pt modelId="{38A2C841-CEDA-4C41-A70A-964611F2DD03}" type="pres">
      <dgm:prSet presAssocID="{A1B09435-CF80-45B5-91A8-A23680DF4C53}" presName="spacer" presStyleCnt="0"/>
      <dgm:spPr/>
    </dgm:pt>
    <dgm:pt modelId="{62E3B4AA-A4CA-433D-AF94-58374D4BC5CC}" type="pres">
      <dgm:prSet presAssocID="{01442D18-6A77-485A-8D03-144ED8E7B3B9}" presName="parentText" presStyleLbl="node1" presStyleIdx="5" presStyleCnt="9">
        <dgm:presLayoutVars>
          <dgm:chMax val="0"/>
          <dgm:bulletEnabled val="1"/>
        </dgm:presLayoutVars>
      </dgm:prSet>
      <dgm:spPr/>
    </dgm:pt>
    <dgm:pt modelId="{EFCD3A0A-038D-4587-B920-65A5D725C5AC}" type="pres">
      <dgm:prSet presAssocID="{77CEFF77-ECDD-4B8B-914E-16F63244FDCB}" presName="spacer" presStyleCnt="0"/>
      <dgm:spPr/>
    </dgm:pt>
    <dgm:pt modelId="{CBE9D270-FF3C-4923-B295-EFF2AA9245F6}" type="pres">
      <dgm:prSet presAssocID="{B36AFBDC-5A4D-4E21-A78A-B52FA102468D}" presName="parentText" presStyleLbl="node1" presStyleIdx="6" presStyleCnt="9">
        <dgm:presLayoutVars>
          <dgm:chMax val="0"/>
          <dgm:bulletEnabled val="1"/>
        </dgm:presLayoutVars>
      </dgm:prSet>
      <dgm:spPr/>
    </dgm:pt>
    <dgm:pt modelId="{C36CE0CE-47E4-4AA8-8C2A-590E154C0ACA}" type="pres">
      <dgm:prSet presAssocID="{86D59C38-45A1-4288-9101-AB31207CF85F}" presName="spacer" presStyleCnt="0"/>
      <dgm:spPr/>
    </dgm:pt>
    <dgm:pt modelId="{A64CB27C-DB8A-4FF8-A045-E621B54BB39C}" type="pres">
      <dgm:prSet presAssocID="{1149AFD5-59A2-4E6F-A316-16C8081FBE42}" presName="parentText" presStyleLbl="node1" presStyleIdx="7" presStyleCnt="9">
        <dgm:presLayoutVars>
          <dgm:chMax val="0"/>
          <dgm:bulletEnabled val="1"/>
        </dgm:presLayoutVars>
      </dgm:prSet>
      <dgm:spPr/>
    </dgm:pt>
    <dgm:pt modelId="{B839C03E-9EE8-437C-876C-F6CFC6202B7B}" type="pres">
      <dgm:prSet presAssocID="{DE0D53F6-E3EB-45C2-A964-CC8FA5947682}" presName="spacer" presStyleCnt="0"/>
      <dgm:spPr/>
    </dgm:pt>
    <dgm:pt modelId="{7F6BA9E0-1BF9-461C-91AF-581A2383F669}" type="pres">
      <dgm:prSet presAssocID="{70C47A9C-9854-4BCC-BFB2-1EDE31560893}" presName="parentText" presStyleLbl="node1" presStyleIdx="8" presStyleCnt="9">
        <dgm:presLayoutVars>
          <dgm:chMax val="0"/>
          <dgm:bulletEnabled val="1"/>
        </dgm:presLayoutVars>
      </dgm:prSet>
      <dgm:spPr/>
    </dgm:pt>
  </dgm:ptLst>
  <dgm:cxnLst>
    <dgm:cxn modelId="{40034804-616C-44BA-9330-163BD640B50E}" srcId="{C0D0F1B1-5FDA-4378-BD12-180D6D8D6D5E}" destId="{58FF75AE-E4CF-4499-93C8-26324EB11AF0}" srcOrd="0" destOrd="0" parTransId="{2B2284B9-25F6-4BFE-A1E3-78CFA4181F31}" sibTransId="{84D9365E-8D7D-4A1E-98FE-78D537B573DD}"/>
    <dgm:cxn modelId="{932B6708-698C-491E-A491-55463BF3F26F}" srcId="{C0D0F1B1-5FDA-4378-BD12-180D6D8D6D5E}" destId="{94B60E36-436D-4444-8C9A-70EB8C772610}" srcOrd="2" destOrd="0" parTransId="{20BBC67F-2109-4E90-B66E-744EF0CFCAFF}" sibTransId="{BB395CA2-1499-46AC-B18A-1F56A29882C0}"/>
    <dgm:cxn modelId="{B796E71E-3A2F-44D8-B1C3-A0864B6B3D5D}" type="presOf" srcId="{B36AFBDC-5A4D-4E21-A78A-B52FA102468D}" destId="{CBE9D270-FF3C-4923-B295-EFF2AA9245F6}" srcOrd="0" destOrd="0" presId="urn:microsoft.com/office/officeart/2005/8/layout/vList2"/>
    <dgm:cxn modelId="{2BFD8822-FD67-4A69-B477-9E1BDAE26816}" type="presOf" srcId="{94B60E36-436D-4444-8C9A-70EB8C772610}" destId="{5766EA4A-429F-46A3-A9FB-9715B4933C1D}" srcOrd="0" destOrd="0" presId="urn:microsoft.com/office/officeart/2005/8/layout/vList2"/>
    <dgm:cxn modelId="{46283231-4BEE-445D-97A1-0A87E358408C}" srcId="{C0D0F1B1-5FDA-4378-BD12-180D6D8D6D5E}" destId="{3AF5E436-DB08-4A9C-A1A5-A9EA92D70FD9}" srcOrd="3" destOrd="0" parTransId="{2D42142D-6F43-4783-9E88-70401A9D1998}" sibTransId="{EA59DADD-4863-4971-B63E-B2B25E094012}"/>
    <dgm:cxn modelId="{8E624B48-0CE3-4320-907D-0808FD38EC16}" type="presOf" srcId="{96EB3A08-2566-429E-83E2-9A37420D6F1B}" destId="{A6314533-08AB-4968-8444-68CCD0E1C930}" srcOrd="0" destOrd="0" presId="urn:microsoft.com/office/officeart/2005/8/layout/vList2"/>
    <dgm:cxn modelId="{5BFE1D74-3466-4B56-972E-B579CABD7440}" srcId="{C0D0F1B1-5FDA-4378-BD12-180D6D8D6D5E}" destId="{01442D18-6A77-485A-8D03-144ED8E7B3B9}" srcOrd="5" destOrd="0" parTransId="{EF1AFDE0-FCC2-41B9-9146-3B52A71C91D8}" sibTransId="{77CEFF77-ECDD-4B8B-914E-16F63244FDCB}"/>
    <dgm:cxn modelId="{385F0979-C83E-4AD2-84FB-CE072A10B299}" type="presOf" srcId="{58FF75AE-E4CF-4499-93C8-26324EB11AF0}" destId="{D18D06C5-DCD2-4BA4-89CF-A6A65EA4F4F7}" srcOrd="0" destOrd="0" presId="urn:microsoft.com/office/officeart/2005/8/layout/vList2"/>
    <dgm:cxn modelId="{7FD6AEA2-E6E5-489E-A75F-8634A610C87B}" srcId="{C0D0F1B1-5FDA-4378-BD12-180D6D8D6D5E}" destId="{B36AFBDC-5A4D-4E21-A78A-B52FA102468D}" srcOrd="6" destOrd="0" parTransId="{65DFC1BC-A6D4-466F-9FF3-9AD01F62069F}" sibTransId="{86D59C38-45A1-4288-9101-AB31207CF85F}"/>
    <dgm:cxn modelId="{A23192B5-6097-4D8E-B4F5-D1BCF595EC55}" type="presOf" srcId="{C0D0F1B1-5FDA-4378-BD12-180D6D8D6D5E}" destId="{48BF1062-8533-4925-A7E1-5240841B7592}" srcOrd="0" destOrd="0" presId="urn:microsoft.com/office/officeart/2005/8/layout/vList2"/>
    <dgm:cxn modelId="{AA61EBCA-7459-4528-8B7B-AA62E8DD8C5A}" type="presOf" srcId="{70C47A9C-9854-4BCC-BFB2-1EDE31560893}" destId="{7F6BA9E0-1BF9-461C-91AF-581A2383F669}" srcOrd="0" destOrd="0" presId="urn:microsoft.com/office/officeart/2005/8/layout/vList2"/>
    <dgm:cxn modelId="{E361E5D8-FE64-4DB5-97D8-5D1E6FB6060C}" type="presOf" srcId="{1149AFD5-59A2-4E6F-A316-16C8081FBE42}" destId="{A64CB27C-DB8A-4FF8-A045-E621B54BB39C}" srcOrd="0" destOrd="0" presId="urn:microsoft.com/office/officeart/2005/8/layout/vList2"/>
    <dgm:cxn modelId="{D39491D9-61CE-44BC-A08B-F6ED19B8F5EF}" srcId="{C0D0F1B1-5FDA-4378-BD12-180D6D8D6D5E}" destId="{96EB3A08-2566-429E-83E2-9A37420D6F1B}" srcOrd="1" destOrd="0" parTransId="{E0581F9E-7E09-4A12-B77A-73B3ADFA2BAB}" sibTransId="{1FFBC9EA-9AF5-45B4-916D-AE2D47306004}"/>
    <dgm:cxn modelId="{D81CA0E0-CC5E-4FB6-A40E-EFCC2EBAB80C}" type="presOf" srcId="{3AF5E436-DB08-4A9C-A1A5-A9EA92D70FD9}" destId="{633BCACA-65EB-44D7-822D-116F2ABAE634}" srcOrd="0" destOrd="0" presId="urn:microsoft.com/office/officeart/2005/8/layout/vList2"/>
    <dgm:cxn modelId="{7C9FC7E6-C34B-4C58-A171-75D16B00EAB1}" type="presOf" srcId="{C161041C-4773-41E6-B7BA-E44BE3D43F17}" destId="{10E7F1A8-6BDF-4EFE-931B-9FB80133B50E}" srcOrd="0" destOrd="0" presId="urn:microsoft.com/office/officeart/2005/8/layout/vList2"/>
    <dgm:cxn modelId="{C66E38E8-9A81-49DB-96FA-B2CCE7A93ABE}" srcId="{C0D0F1B1-5FDA-4378-BD12-180D6D8D6D5E}" destId="{1149AFD5-59A2-4E6F-A316-16C8081FBE42}" srcOrd="7" destOrd="0" parTransId="{2DC92407-AC87-4EB7-BA46-31458852B92E}" sibTransId="{DE0D53F6-E3EB-45C2-A964-CC8FA5947682}"/>
    <dgm:cxn modelId="{EBEEC6EC-24F0-4936-B5D6-CFEE82C908EE}" srcId="{C0D0F1B1-5FDA-4378-BD12-180D6D8D6D5E}" destId="{70C47A9C-9854-4BCC-BFB2-1EDE31560893}" srcOrd="8" destOrd="0" parTransId="{CBCC20FD-5BCD-4BC2-BD21-0499E127A3C8}" sibTransId="{75263101-BDC3-490D-B78A-30137B2C0C39}"/>
    <dgm:cxn modelId="{DE8C3BF1-FDE4-45DD-BD09-68C4C2A85D1B}" srcId="{C0D0F1B1-5FDA-4378-BD12-180D6D8D6D5E}" destId="{C161041C-4773-41E6-B7BA-E44BE3D43F17}" srcOrd="4" destOrd="0" parTransId="{DFD31942-7CD2-4C1D-8566-7BBBA6645B93}" sibTransId="{A1B09435-CF80-45B5-91A8-A23680DF4C53}"/>
    <dgm:cxn modelId="{D0B4BEF7-1ABF-44B9-A839-A4FA6239E3D0}" type="presOf" srcId="{01442D18-6A77-485A-8D03-144ED8E7B3B9}" destId="{62E3B4AA-A4CA-433D-AF94-58374D4BC5CC}" srcOrd="0" destOrd="0" presId="urn:microsoft.com/office/officeart/2005/8/layout/vList2"/>
    <dgm:cxn modelId="{293DB08E-51BD-4C89-812C-2A794A19CC84}" type="presParOf" srcId="{48BF1062-8533-4925-A7E1-5240841B7592}" destId="{D18D06C5-DCD2-4BA4-89CF-A6A65EA4F4F7}" srcOrd="0" destOrd="0" presId="urn:microsoft.com/office/officeart/2005/8/layout/vList2"/>
    <dgm:cxn modelId="{F0B18270-80F9-4FDF-A0C9-9D05C7A42085}" type="presParOf" srcId="{48BF1062-8533-4925-A7E1-5240841B7592}" destId="{EDDBF4A3-0830-4F48-8AF1-857787F3BD6F}" srcOrd="1" destOrd="0" presId="urn:microsoft.com/office/officeart/2005/8/layout/vList2"/>
    <dgm:cxn modelId="{BA06F54E-CBC3-4D48-AF8C-B26C615D639D}" type="presParOf" srcId="{48BF1062-8533-4925-A7E1-5240841B7592}" destId="{A6314533-08AB-4968-8444-68CCD0E1C930}" srcOrd="2" destOrd="0" presId="urn:microsoft.com/office/officeart/2005/8/layout/vList2"/>
    <dgm:cxn modelId="{9A0DAD48-9A4A-4B2D-8159-160FBDBA5B08}" type="presParOf" srcId="{48BF1062-8533-4925-A7E1-5240841B7592}" destId="{74316E34-7B64-405C-AA28-6A4A700F6DEF}" srcOrd="3" destOrd="0" presId="urn:microsoft.com/office/officeart/2005/8/layout/vList2"/>
    <dgm:cxn modelId="{77091D3B-8309-4BD5-A269-36BF3C1E8D7A}" type="presParOf" srcId="{48BF1062-8533-4925-A7E1-5240841B7592}" destId="{5766EA4A-429F-46A3-A9FB-9715B4933C1D}" srcOrd="4" destOrd="0" presId="urn:microsoft.com/office/officeart/2005/8/layout/vList2"/>
    <dgm:cxn modelId="{9682B335-534C-4E40-B6C9-E69FEC87E1D1}" type="presParOf" srcId="{48BF1062-8533-4925-A7E1-5240841B7592}" destId="{646AD791-716B-4F42-AE94-49DCFEDF2BA7}" srcOrd="5" destOrd="0" presId="urn:microsoft.com/office/officeart/2005/8/layout/vList2"/>
    <dgm:cxn modelId="{1FDB240A-FC57-4A3F-9604-DA102DD9FDAA}" type="presParOf" srcId="{48BF1062-8533-4925-A7E1-5240841B7592}" destId="{633BCACA-65EB-44D7-822D-116F2ABAE634}" srcOrd="6" destOrd="0" presId="urn:microsoft.com/office/officeart/2005/8/layout/vList2"/>
    <dgm:cxn modelId="{A303961A-3763-4155-A1AC-71F3B0A96D28}" type="presParOf" srcId="{48BF1062-8533-4925-A7E1-5240841B7592}" destId="{D7DB0DB7-4499-4E66-B658-D05D316797E0}" srcOrd="7" destOrd="0" presId="urn:microsoft.com/office/officeart/2005/8/layout/vList2"/>
    <dgm:cxn modelId="{33A93534-5568-462E-BD6D-4499EF133A73}" type="presParOf" srcId="{48BF1062-8533-4925-A7E1-5240841B7592}" destId="{10E7F1A8-6BDF-4EFE-931B-9FB80133B50E}" srcOrd="8" destOrd="0" presId="urn:microsoft.com/office/officeart/2005/8/layout/vList2"/>
    <dgm:cxn modelId="{62A6F96D-32C6-43D8-B560-B567328B4AAA}" type="presParOf" srcId="{48BF1062-8533-4925-A7E1-5240841B7592}" destId="{38A2C841-CEDA-4C41-A70A-964611F2DD03}" srcOrd="9" destOrd="0" presId="urn:microsoft.com/office/officeart/2005/8/layout/vList2"/>
    <dgm:cxn modelId="{07A84D2B-D02A-43CA-B4B0-CE2ABA3B64DD}" type="presParOf" srcId="{48BF1062-8533-4925-A7E1-5240841B7592}" destId="{62E3B4AA-A4CA-433D-AF94-58374D4BC5CC}" srcOrd="10" destOrd="0" presId="urn:microsoft.com/office/officeart/2005/8/layout/vList2"/>
    <dgm:cxn modelId="{F4C2AFA6-AC35-47FC-8854-D3616174824E}" type="presParOf" srcId="{48BF1062-8533-4925-A7E1-5240841B7592}" destId="{EFCD3A0A-038D-4587-B920-65A5D725C5AC}" srcOrd="11" destOrd="0" presId="urn:microsoft.com/office/officeart/2005/8/layout/vList2"/>
    <dgm:cxn modelId="{A20AC3D0-8E29-4E65-A0B7-2FE95C725ABE}" type="presParOf" srcId="{48BF1062-8533-4925-A7E1-5240841B7592}" destId="{CBE9D270-FF3C-4923-B295-EFF2AA9245F6}" srcOrd="12" destOrd="0" presId="urn:microsoft.com/office/officeart/2005/8/layout/vList2"/>
    <dgm:cxn modelId="{EC366D57-B17A-4748-8130-EA8515976661}" type="presParOf" srcId="{48BF1062-8533-4925-A7E1-5240841B7592}" destId="{C36CE0CE-47E4-4AA8-8C2A-590E154C0ACA}" srcOrd="13" destOrd="0" presId="urn:microsoft.com/office/officeart/2005/8/layout/vList2"/>
    <dgm:cxn modelId="{F17E1719-8FCC-4DAD-9580-6F1646179D68}" type="presParOf" srcId="{48BF1062-8533-4925-A7E1-5240841B7592}" destId="{A64CB27C-DB8A-4FF8-A045-E621B54BB39C}" srcOrd="14" destOrd="0" presId="urn:microsoft.com/office/officeart/2005/8/layout/vList2"/>
    <dgm:cxn modelId="{079A82A7-CCA0-4B59-BD33-F0E965805556}" type="presParOf" srcId="{48BF1062-8533-4925-A7E1-5240841B7592}" destId="{B839C03E-9EE8-437C-876C-F6CFC6202B7B}" srcOrd="15" destOrd="0" presId="urn:microsoft.com/office/officeart/2005/8/layout/vList2"/>
    <dgm:cxn modelId="{F39F4EBE-AB18-477D-A756-5C3D3F756E55}" type="presParOf" srcId="{48BF1062-8533-4925-A7E1-5240841B7592}" destId="{7F6BA9E0-1BF9-461C-91AF-581A2383F66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B127D6-BB6D-48A2-BC8A-4E40C855B32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ED32D5F-EACA-4441-A6CE-E8759597811C}">
      <dgm:prSet/>
      <dgm:spPr/>
      <dgm:t>
        <a:bodyPr/>
        <a:lstStyle/>
        <a:p>
          <a:pPr rtl="0"/>
          <a:r>
            <a:rPr lang="en-GB">
              <a:latin typeface="Times New Roman"/>
              <a:cs typeface="Times New Roman"/>
            </a:rPr>
            <a:t>Expected Return = 11.84%</a:t>
          </a:r>
          <a:endParaRPr lang="en-US">
            <a:latin typeface="Times New Roman"/>
            <a:cs typeface="Times New Roman"/>
          </a:endParaRPr>
        </a:p>
      </dgm:t>
    </dgm:pt>
    <dgm:pt modelId="{3D0BBC35-F0F4-4EB7-9968-C79646EEEAA9}" type="parTrans" cxnId="{2FC31975-5371-4270-9E52-3D117B994001}">
      <dgm:prSet/>
      <dgm:spPr/>
      <dgm:t>
        <a:bodyPr/>
        <a:lstStyle/>
        <a:p>
          <a:endParaRPr lang="en-US"/>
        </a:p>
      </dgm:t>
    </dgm:pt>
    <dgm:pt modelId="{62683E4D-DD24-4F1A-91E5-D69E9F87D3BF}" type="sibTrans" cxnId="{2FC31975-5371-4270-9E52-3D117B994001}">
      <dgm:prSet/>
      <dgm:spPr/>
      <dgm:t>
        <a:bodyPr/>
        <a:lstStyle/>
        <a:p>
          <a:endParaRPr lang="en-US"/>
        </a:p>
      </dgm:t>
    </dgm:pt>
    <dgm:pt modelId="{5400E391-CD1A-4ABD-A93B-A47C5054E25C}">
      <dgm:prSet/>
      <dgm:spPr/>
      <dgm:t>
        <a:bodyPr/>
        <a:lstStyle/>
        <a:p>
          <a:pPr rtl="0"/>
          <a:r>
            <a:rPr lang="en-GB">
              <a:latin typeface="Times New Roman"/>
              <a:cs typeface="Times New Roman"/>
            </a:rPr>
            <a:t>Risk = 13.473%</a:t>
          </a:r>
          <a:endParaRPr lang="en-US">
            <a:latin typeface="Times New Roman"/>
            <a:cs typeface="Times New Roman"/>
          </a:endParaRPr>
        </a:p>
      </dgm:t>
    </dgm:pt>
    <dgm:pt modelId="{11DBCE11-432E-4C1B-BF79-C1414879EFCD}" type="parTrans" cxnId="{78052D42-C40F-4E73-B716-0B90D327057B}">
      <dgm:prSet/>
      <dgm:spPr/>
      <dgm:t>
        <a:bodyPr/>
        <a:lstStyle/>
        <a:p>
          <a:endParaRPr lang="en-US"/>
        </a:p>
      </dgm:t>
    </dgm:pt>
    <dgm:pt modelId="{3BD3DE52-4E53-4F61-98B8-695FEE8E5A77}" type="sibTrans" cxnId="{78052D42-C40F-4E73-B716-0B90D327057B}">
      <dgm:prSet/>
      <dgm:spPr/>
      <dgm:t>
        <a:bodyPr/>
        <a:lstStyle/>
        <a:p>
          <a:endParaRPr lang="en-US"/>
        </a:p>
      </dgm:t>
    </dgm:pt>
    <dgm:pt modelId="{0E2E333E-5C6A-4FCE-A24F-74A3406947A2}" type="pres">
      <dgm:prSet presAssocID="{C4B127D6-BB6D-48A2-BC8A-4E40C855B32C}" presName="linear" presStyleCnt="0">
        <dgm:presLayoutVars>
          <dgm:animLvl val="lvl"/>
          <dgm:resizeHandles val="exact"/>
        </dgm:presLayoutVars>
      </dgm:prSet>
      <dgm:spPr/>
    </dgm:pt>
    <dgm:pt modelId="{CF2BB57B-46EC-4BCE-81FD-18CF85A19CA0}" type="pres">
      <dgm:prSet presAssocID="{7ED32D5F-EACA-4441-A6CE-E8759597811C}" presName="parentText" presStyleLbl="node1" presStyleIdx="0" presStyleCnt="2">
        <dgm:presLayoutVars>
          <dgm:chMax val="0"/>
          <dgm:bulletEnabled val="1"/>
        </dgm:presLayoutVars>
      </dgm:prSet>
      <dgm:spPr/>
    </dgm:pt>
    <dgm:pt modelId="{BEEDA93A-459D-4D0E-90CC-961D0FB02651}" type="pres">
      <dgm:prSet presAssocID="{62683E4D-DD24-4F1A-91E5-D69E9F87D3BF}" presName="spacer" presStyleCnt="0"/>
      <dgm:spPr/>
    </dgm:pt>
    <dgm:pt modelId="{4E0D31AF-4196-4067-A164-0934ED25F547}" type="pres">
      <dgm:prSet presAssocID="{5400E391-CD1A-4ABD-A93B-A47C5054E25C}" presName="parentText" presStyleLbl="node1" presStyleIdx="1" presStyleCnt="2">
        <dgm:presLayoutVars>
          <dgm:chMax val="0"/>
          <dgm:bulletEnabled val="1"/>
        </dgm:presLayoutVars>
      </dgm:prSet>
      <dgm:spPr/>
    </dgm:pt>
  </dgm:ptLst>
  <dgm:cxnLst>
    <dgm:cxn modelId="{A6860117-DDE1-402B-B448-67EA676F97C2}" type="presOf" srcId="{7ED32D5F-EACA-4441-A6CE-E8759597811C}" destId="{CF2BB57B-46EC-4BCE-81FD-18CF85A19CA0}" srcOrd="0" destOrd="0" presId="urn:microsoft.com/office/officeart/2005/8/layout/vList2"/>
    <dgm:cxn modelId="{78052D42-C40F-4E73-B716-0B90D327057B}" srcId="{C4B127D6-BB6D-48A2-BC8A-4E40C855B32C}" destId="{5400E391-CD1A-4ABD-A93B-A47C5054E25C}" srcOrd="1" destOrd="0" parTransId="{11DBCE11-432E-4C1B-BF79-C1414879EFCD}" sibTransId="{3BD3DE52-4E53-4F61-98B8-695FEE8E5A77}"/>
    <dgm:cxn modelId="{2FC31975-5371-4270-9E52-3D117B994001}" srcId="{C4B127D6-BB6D-48A2-BC8A-4E40C855B32C}" destId="{7ED32D5F-EACA-4441-A6CE-E8759597811C}" srcOrd="0" destOrd="0" parTransId="{3D0BBC35-F0F4-4EB7-9968-C79646EEEAA9}" sibTransId="{62683E4D-DD24-4F1A-91E5-D69E9F87D3BF}"/>
    <dgm:cxn modelId="{C189DFA3-6AB8-49A6-A44E-DE2673FDF48C}" type="presOf" srcId="{5400E391-CD1A-4ABD-A93B-A47C5054E25C}" destId="{4E0D31AF-4196-4067-A164-0934ED25F547}" srcOrd="0" destOrd="0" presId="urn:microsoft.com/office/officeart/2005/8/layout/vList2"/>
    <dgm:cxn modelId="{8888EBF0-8B2E-408B-BA61-6F8092668717}" type="presOf" srcId="{C4B127D6-BB6D-48A2-BC8A-4E40C855B32C}" destId="{0E2E333E-5C6A-4FCE-A24F-74A3406947A2}" srcOrd="0" destOrd="0" presId="urn:microsoft.com/office/officeart/2005/8/layout/vList2"/>
    <dgm:cxn modelId="{2C412176-4428-4937-B412-D2744D1B5ABA}" type="presParOf" srcId="{0E2E333E-5C6A-4FCE-A24F-74A3406947A2}" destId="{CF2BB57B-46EC-4BCE-81FD-18CF85A19CA0}" srcOrd="0" destOrd="0" presId="urn:microsoft.com/office/officeart/2005/8/layout/vList2"/>
    <dgm:cxn modelId="{9F9DFE44-258F-4DF9-900C-C23796CB8FB3}" type="presParOf" srcId="{0E2E333E-5C6A-4FCE-A24F-74A3406947A2}" destId="{BEEDA93A-459D-4D0E-90CC-961D0FB02651}" srcOrd="1" destOrd="0" presId="urn:microsoft.com/office/officeart/2005/8/layout/vList2"/>
    <dgm:cxn modelId="{A31969C3-CB43-48A2-809C-179E77339F4A}" type="presParOf" srcId="{0E2E333E-5C6A-4FCE-A24F-74A3406947A2}" destId="{4E0D31AF-4196-4067-A164-0934ED25F54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0F1B1-5FDA-4378-BD12-180D6D8D6D5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8FF75AE-E4CF-4499-93C8-26324EB11AF0}">
      <dgm:prSet/>
      <dgm:spPr/>
      <dgm:t>
        <a:bodyPr/>
        <a:lstStyle/>
        <a:p>
          <a:pPr rtl="0"/>
          <a:r>
            <a:rPr lang="en-GB"/>
            <a:t>Asian Paints  </a:t>
          </a:r>
          <a:r>
            <a:rPr lang="en-GB">
              <a:latin typeface="Neue Haas Grotesk Text Pro"/>
            </a:rPr>
            <a:t>= 9.01%</a:t>
          </a:r>
          <a:endParaRPr lang="en-US"/>
        </a:p>
      </dgm:t>
    </dgm:pt>
    <dgm:pt modelId="{2B2284B9-25F6-4BFE-A1E3-78CFA4181F31}" type="parTrans" cxnId="{40034804-616C-44BA-9330-163BD640B50E}">
      <dgm:prSet/>
      <dgm:spPr/>
      <dgm:t>
        <a:bodyPr/>
        <a:lstStyle/>
        <a:p>
          <a:endParaRPr lang="en-US"/>
        </a:p>
      </dgm:t>
    </dgm:pt>
    <dgm:pt modelId="{84D9365E-8D7D-4A1E-98FE-78D537B573DD}" type="sibTrans" cxnId="{40034804-616C-44BA-9330-163BD640B50E}">
      <dgm:prSet/>
      <dgm:spPr/>
      <dgm:t>
        <a:bodyPr/>
        <a:lstStyle/>
        <a:p>
          <a:endParaRPr lang="en-US"/>
        </a:p>
      </dgm:t>
    </dgm:pt>
    <dgm:pt modelId="{96EB3A08-2566-429E-83E2-9A37420D6F1B}">
      <dgm:prSet/>
      <dgm:spPr/>
      <dgm:t>
        <a:bodyPr/>
        <a:lstStyle/>
        <a:p>
          <a:pPr rtl="0"/>
          <a:r>
            <a:rPr lang="en-GB"/>
            <a:t>TCS =</a:t>
          </a:r>
          <a:r>
            <a:rPr lang="en-GB">
              <a:latin typeface="Neue Haas Grotesk Text Pro"/>
            </a:rPr>
            <a:t> 3.25</a:t>
          </a:r>
          <a:r>
            <a:rPr lang="en-GB"/>
            <a:t> %</a:t>
          </a:r>
          <a:endParaRPr lang="en-US"/>
        </a:p>
      </dgm:t>
    </dgm:pt>
    <dgm:pt modelId="{E0581F9E-7E09-4A12-B77A-73B3ADFA2BAB}" type="parTrans" cxnId="{D39491D9-61CE-44BC-A08B-F6ED19B8F5EF}">
      <dgm:prSet/>
      <dgm:spPr/>
      <dgm:t>
        <a:bodyPr/>
        <a:lstStyle/>
        <a:p>
          <a:endParaRPr lang="en-US"/>
        </a:p>
      </dgm:t>
    </dgm:pt>
    <dgm:pt modelId="{1FFBC9EA-9AF5-45B4-916D-AE2D47306004}" type="sibTrans" cxnId="{D39491D9-61CE-44BC-A08B-F6ED19B8F5EF}">
      <dgm:prSet/>
      <dgm:spPr/>
      <dgm:t>
        <a:bodyPr/>
        <a:lstStyle/>
        <a:p>
          <a:endParaRPr lang="en-US"/>
        </a:p>
      </dgm:t>
    </dgm:pt>
    <dgm:pt modelId="{94B60E36-436D-4444-8C9A-70EB8C772610}">
      <dgm:prSet/>
      <dgm:spPr/>
      <dgm:t>
        <a:bodyPr/>
        <a:lstStyle/>
        <a:p>
          <a:r>
            <a:rPr lang="en-GB"/>
            <a:t>Infosys = </a:t>
          </a:r>
          <a:r>
            <a:rPr lang="en-GB">
              <a:latin typeface="Neue Haas Grotesk Text Pro"/>
            </a:rPr>
            <a:t>15.5</a:t>
          </a:r>
          <a:r>
            <a:rPr lang="en-GB"/>
            <a:t>%</a:t>
          </a:r>
          <a:endParaRPr lang="en-US"/>
        </a:p>
      </dgm:t>
    </dgm:pt>
    <dgm:pt modelId="{20BBC67F-2109-4E90-B66E-744EF0CFCAFF}" type="parTrans" cxnId="{932B6708-698C-491E-A491-55463BF3F26F}">
      <dgm:prSet/>
      <dgm:spPr/>
      <dgm:t>
        <a:bodyPr/>
        <a:lstStyle/>
        <a:p>
          <a:endParaRPr lang="en-US"/>
        </a:p>
      </dgm:t>
    </dgm:pt>
    <dgm:pt modelId="{BB395CA2-1499-46AC-B18A-1F56A29882C0}" type="sibTrans" cxnId="{932B6708-698C-491E-A491-55463BF3F26F}">
      <dgm:prSet/>
      <dgm:spPr/>
      <dgm:t>
        <a:bodyPr/>
        <a:lstStyle/>
        <a:p>
          <a:endParaRPr lang="en-US"/>
        </a:p>
      </dgm:t>
    </dgm:pt>
    <dgm:pt modelId="{3AF5E436-DB08-4A9C-A1A5-A9EA92D70FD9}">
      <dgm:prSet/>
      <dgm:spPr/>
      <dgm:t>
        <a:bodyPr/>
        <a:lstStyle/>
        <a:p>
          <a:r>
            <a:rPr lang="en-GB">
              <a:latin typeface="Neue Haas Grotesk Text Pro"/>
            </a:rPr>
            <a:t>ADANI</a:t>
          </a:r>
          <a:r>
            <a:rPr lang="en-GB"/>
            <a:t> = </a:t>
          </a:r>
          <a:r>
            <a:rPr lang="en-GB">
              <a:latin typeface="Neue Haas Grotesk Text Pro"/>
            </a:rPr>
            <a:t>1.6%</a:t>
          </a:r>
          <a:endParaRPr lang="en-US"/>
        </a:p>
      </dgm:t>
    </dgm:pt>
    <dgm:pt modelId="{2D42142D-6F43-4783-9E88-70401A9D1998}" type="parTrans" cxnId="{46283231-4BEE-445D-97A1-0A87E358408C}">
      <dgm:prSet/>
      <dgm:spPr/>
      <dgm:t>
        <a:bodyPr/>
        <a:lstStyle/>
        <a:p>
          <a:endParaRPr lang="en-US"/>
        </a:p>
      </dgm:t>
    </dgm:pt>
    <dgm:pt modelId="{EA59DADD-4863-4971-B63E-B2B25E094012}" type="sibTrans" cxnId="{46283231-4BEE-445D-97A1-0A87E358408C}">
      <dgm:prSet/>
      <dgm:spPr/>
      <dgm:t>
        <a:bodyPr/>
        <a:lstStyle/>
        <a:p>
          <a:endParaRPr lang="en-US"/>
        </a:p>
      </dgm:t>
    </dgm:pt>
    <dgm:pt modelId="{C161041C-4773-41E6-B7BA-E44BE3D43F17}">
      <dgm:prSet/>
      <dgm:spPr/>
      <dgm:t>
        <a:bodyPr/>
        <a:lstStyle/>
        <a:p>
          <a:pPr rtl="0"/>
          <a:r>
            <a:rPr lang="en-GB">
              <a:latin typeface="Neue Haas Grotesk Text Pro"/>
            </a:rPr>
            <a:t>Reliance</a:t>
          </a:r>
          <a:r>
            <a:rPr lang="en-GB"/>
            <a:t> = </a:t>
          </a:r>
          <a:r>
            <a:rPr lang="en-GB">
              <a:latin typeface="Neue Haas Grotesk Text Pro"/>
            </a:rPr>
            <a:t>2.93%</a:t>
          </a:r>
          <a:endParaRPr lang="en-US"/>
        </a:p>
      </dgm:t>
    </dgm:pt>
    <dgm:pt modelId="{DFD31942-7CD2-4C1D-8566-7BBBA6645B93}" type="parTrans" cxnId="{DE8C3BF1-FDE4-45DD-BD09-68C4C2A85D1B}">
      <dgm:prSet/>
      <dgm:spPr/>
      <dgm:t>
        <a:bodyPr/>
        <a:lstStyle/>
        <a:p>
          <a:endParaRPr lang="en-US"/>
        </a:p>
      </dgm:t>
    </dgm:pt>
    <dgm:pt modelId="{A1B09435-CF80-45B5-91A8-A23680DF4C53}" type="sibTrans" cxnId="{DE8C3BF1-FDE4-45DD-BD09-68C4C2A85D1B}">
      <dgm:prSet/>
      <dgm:spPr/>
      <dgm:t>
        <a:bodyPr/>
        <a:lstStyle/>
        <a:p>
          <a:endParaRPr lang="en-US"/>
        </a:p>
      </dgm:t>
    </dgm:pt>
    <dgm:pt modelId="{01442D18-6A77-485A-8D03-144ED8E7B3B9}">
      <dgm:prSet phldr="0"/>
      <dgm:spPr/>
      <dgm:t>
        <a:bodyPr/>
        <a:lstStyle/>
        <a:p>
          <a:pPr rtl="0"/>
          <a:r>
            <a:rPr lang="en-GB">
              <a:latin typeface="Neue Haas Grotesk Text Pro"/>
            </a:rPr>
            <a:t>DLF = -3.69%</a:t>
          </a:r>
        </a:p>
      </dgm:t>
    </dgm:pt>
    <dgm:pt modelId="{EF1AFDE0-FCC2-41B9-9146-3B52A71C91D8}" type="parTrans" cxnId="{5BFE1D74-3466-4B56-972E-B579CABD7440}">
      <dgm:prSet/>
      <dgm:spPr/>
    </dgm:pt>
    <dgm:pt modelId="{77CEFF77-ECDD-4B8B-914E-16F63244FDCB}" type="sibTrans" cxnId="{5BFE1D74-3466-4B56-972E-B579CABD7440}">
      <dgm:prSet/>
      <dgm:spPr/>
      <dgm:t>
        <a:bodyPr/>
        <a:lstStyle/>
        <a:p>
          <a:endParaRPr lang="en-US"/>
        </a:p>
      </dgm:t>
    </dgm:pt>
    <dgm:pt modelId="{18B9A23F-D8AB-4F70-BB2E-63A91C5D31C5}">
      <dgm:prSet phldr="0"/>
      <dgm:spPr/>
      <dgm:t>
        <a:bodyPr/>
        <a:lstStyle/>
        <a:p>
          <a:pPr rtl="0"/>
          <a:r>
            <a:rPr lang="en-GB">
              <a:latin typeface="Neue Haas Grotesk Text Pro"/>
            </a:rPr>
            <a:t>HAL= 4.58%</a:t>
          </a:r>
        </a:p>
      </dgm:t>
    </dgm:pt>
    <dgm:pt modelId="{06213B2B-FB5A-48FD-8CAD-1B05FC6D433B}" type="parTrans" cxnId="{98147831-0700-456F-B973-195BDD0028E6}">
      <dgm:prSet/>
      <dgm:spPr/>
    </dgm:pt>
    <dgm:pt modelId="{0D03B6A4-1935-478E-AE07-7EA05C672AC0}" type="sibTrans" cxnId="{98147831-0700-456F-B973-195BDD0028E6}">
      <dgm:prSet/>
      <dgm:spPr/>
      <dgm:t>
        <a:bodyPr/>
        <a:lstStyle/>
        <a:p>
          <a:endParaRPr lang="en-US"/>
        </a:p>
      </dgm:t>
    </dgm:pt>
    <dgm:pt modelId="{F8E42F26-3EBC-4503-9379-010D88120BD0}">
      <dgm:prSet phldr="0"/>
      <dgm:spPr/>
      <dgm:t>
        <a:bodyPr/>
        <a:lstStyle/>
        <a:p>
          <a:pPr rtl="0"/>
          <a:r>
            <a:rPr lang="en-GB">
              <a:latin typeface="Neue Haas Grotesk Text Pro"/>
            </a:rPr>
            <a:t>M &amp; M = 5.41%</a:t>
          </a:r>
        </a:p>
      </dgm:t>
    </dgm:pt>
    <dgm:pt modelId="{5983B311-C01A-4ED8-AC3F-FB7DBE6B13FC}" type="parTrans" cxnId="{2BBD1FA7-38FF-4A4F-A0FF-2BC541D8AD2C}">
      <dgm:prSet/>
      <dgm:spPr/>
    </dgm:pt>
    <dgm:pt modelId="{BC53B2D0-2553-4C29-BBCA-0DEF3768062A}" type="sibTrans" cxnId="{2BBD1FA7-38FF-4A4F-A0FF-2BC541D8AD2C}">
      <dgm:prSet/>
      <dgm:spPr/>
      <dgm:t>
        <a:bodyPr/>
        <a:lstStyle/>
        <a:p>
          <a:endParaRPr lang="en-US"/>
        </a:p>
      </dgm:t>
    </dgm:pt>
    <dgm:pt modelId="{B36AFBDC-5A4D-4E21-A78A-B52FA102468D}">
      <dgm:prSet phldr="0"/>
      <dgm:spPr/>
      <dgm:t>
        <a:bodyPr/>
        <a:lstStyle/>
        <a:p>
          <a:pPr rtl="0"/>
          <a:r>
            <a:rPr lang="en-GB">
              <a:latin typeface="Neue Haas Grotesk Text Pro"/>
            </a:rPr>
            <a:t>Hindalco = </a:t>
          </a:r>
          <a:r>
            <a:rPr lang="en-GB"/>
            <a:t>0.0000630824</a:t>
          </a:r>
          <a:r>
            <a:rPr lang="en-GB">
              <a:latin typeface="Neue Haas Grotesk Text Pro"/>
            </a:rPr>
            <a:t>%</a:t>
          </a:r>
        </a:p>
      </dgm:t>
    </dgm:pt>
    <dgm:pt modelId="{65DFC1BC-A6D4-466F-9FF3-9AD01F62069F}" type="parTrans" cxnId="{7FD6AEA2-E6E5-489E-A75F-8634A610C87B}">
      <dgm:prSet/>
      <dgm:spPr/>
    </dgm:pt>
    <dgm:pt modelId="{86D59C38-45A1-4288-9101-AB31207CF85F}" type="sibTrans" cxnId="{7FD6AEA2-E6E5-489E-A75F-8634A610C87B}">
      <dgm:prSet/>
      <dgm:spPr/>
      <dgm:t>
        <a:bodyPr/>
        <a:lstStyle/>
        <a:p>
          <a:endParaRPr lang="en-US"/>
        </a:p>
      </dgm:t>
    </dgm:pt>
    <dgm:pt modelId="{1149AFD5-59A2-4E6F-A316-16C8081FBE42}">
      <dgm:prSet phldr="0"/>
      <dgm:spPr/>
      <dgm:t>
        <a:bodyPr/>
        <a:lstStyle/>
        <a:p>
          <a:pPr rtl="0"/>
          <a:r>
            <a:rPr lang="en-GB">
              <a:latin typeface="Neue Haas Grotesk Text Pro"/>
            </a:rPr>
            <a:t>Jindal = -2.99%</a:t>
          </a:r>
          <a:endParaRPr lang="en-GB"/>
        </a:p>
      </dgm:t>
    </dgm:pt>
    <dgm:pt modelId="{2DC92407-AC87-4EB7-BA46-31458852B92E}" type="parTrans" cxnId="{C66E38E8-9A81-49DB-96FA-B2CCE7A93ABE}">
      <dgm:prSet/>
      <dgm:spPr/>
    </dgm:pt>
    <dgm:pt modelId="{DE0D53F6-E3EB-45C2-A964-CC8FA5947682}" type="sibTrans" cxnId="{C66E38E8-9A81-49DB-96FA-B2CCE7A93ABE}">
      <dgm:prSet/>
      <dgm:spPr/>
      <dgm:t>
        <a:bodyPr/>
        <a:lstStyle/>
        <a:p>
          <a:endParaRPr lang="en-US"/>
        </a:p>
      </dgm:t>
    </dgm:pt>
    <dgm:pt modelId="{BE031102-BFF0-4A92-9A71-57B443AC99E8}">
      <dgm:prSet phldr="0"/>
      <dgm:spPr/>
      <dgm:t>
        <a:bodyPr/>
        <a:lstStyle/>
        <a:p>
          <a:pPr rtl="0"/>
          <a:r>
            <a:rPr lang="en-GB">
              <a:latin typeface="Neue Haas Grotesk Text Pro"/>
            </a:rPr>
            <a:t>HDFC = 15.41%</a:t>
          </a:r>
        </a:p>
      </dgm:t>
    </dgm:pt>
    <dgm:pt modelId="{344CB543-84C5-4B8F-8AC8-C9F69F69EE34}" type="parTrans" cxnId="{28B2D43C-1D74-42D3-A9E0-8C0FD04B4E48}">
      <dgm:prSet/>
      <dgm:spPr/>
    </dgm:pt>
    <dgm:pt modelId="{116BC0F4-9A61-4740-844C-643BAFFECC4E}" type="sibTrans" cxnId="{28B2D43C-1D74-42D3-A9E0-8C0FD04B4E48}">
      <dgm:prSet/>
      <dgm:spPr/>
      <dgm:t>
        <a:bodyPr/>
        <a:lstStyle/>
        <a:p>
          <a:endParaRPr lang="en-US"/>
        </a:p>
      </dgm:t>
    </dgm:pt>
    <dgm:pt modelId="{2BC1DA6B-6D98-498F-866F-C4CA4F288E58}">
      <dgm:prSet phldr="0"/>
      <dgm:spPr/>
      <dgm:t>
        <a:bodyPr/>
        <a:lstStyle/>
        <a:p>
          <a:pPr rtl="0"/>
          <a:r>
            <a:rPr lang="en-GB">
              <a:latin typeface="Neue Haas Grotesk Text Pro"/>
            </a:rPr>
            <a:t>TATA Motors = -26.88%</a:t>
          </a:r>
        </a:p>
      </dgm:t>
    </dgm:pt>
    <dgm:pt modelId="{9CEBA406-2055-4759-8DDF-8814BE9F5FF7}" type="parTrans" cxnId="{6BFE5527-A8E9-48FC-BF09-DC2588E62AEB}">
      <dgm:prSet/>
      <dgm:spPr/>
    </dgm:pt>
    <dgm:pt modelId="{9FC53246-9CAB-49DE-AF56-5139A00D99A1}" type="sibTrans" cxnId="{6BFE5527-A8E9-48FC-BF09-DC2588E62AEB}">
      <dgm:prSet/>
      <dgm:spPr/>
      <dgm:t>
        <a:bodyPr/>
        <a:lstStyle/>
        <a:p>
          <a:endParaRPr lang="en-US"/>
        </a:p>
      </dgm:t>
    </dgm:pt>
    <dgm:pt modelId="{40FBA3D9-7B00-4E65-BA5A-8ADF6B5F187E}">
      <dgm:prSet phldr="0"/>
      <dgm:spPr/>
      <dgm:t>
        <a:bodyPr/>
        <a:lstStyle/>
        <a:p>
          <a:pPr rtl="0"/>
          <a:r>
            <a:rPr lang="en-GB">
              <a:latin typeface="Neue Haas Grotesk Text Pro"/>
            </a:rPr>
            <a:t>BEL = 2.23%</a:t>
          </a:r>
        </a:p>
      </dgm:t>
    </dgm:pt>
    <dgm:pt modelId="{9C45223B-DD8E-4BE6-87C2-76C991521C45}" type="parTrans" cxnId="{943A4790-112F-4159-9AC1-B0BB984C2D53}">
      <dgm:prSet/>
      <dgm:spPr/>
    </dgm:pt>
    <dgm:pt modelId="{0D3AB312-B5F5-47AC-851C-F384D18E508B}" type="sibTrans" cxnId="{943A4790-112F-4159-9AC1-B0BB984C2D53}">
      <dgm:prSet/>
      <dgm:spPr/>
      <dgm:t>
        <a:bodyPr/>
        <a:lstStyle/>
        <a:p>
          <a:endParaRPr lang="en-US"/>
        </a:p>
      </dgm:t>
    </dgm:pt>
    <dgm:pt modelId="{F460CC87-2E74-4539-A39F-0E798DFD4552}">
      <dgm:prSet phldr="0"/>
      <dgm:spPr/>
      <dgm:t>
        <a:bodyPr/>
        <a:lstStyle/>
        <a:p>
          <a:pPr rtl="0"/>
          <a:r>
            <a:rPr lang="en-GB">
              <a:latin typeface="Neue Haas Grotesk Text Pro"/>
            </a:rPr>
            <a:t>Dr Reddy's = 19.55% </a:t>
          </a:r>
        </a:p>
      </dgm:t>
    </dgm:pt>
    <dgm:pt modelId="{CDE6582B-9E84-491C-B458-C303249FF418}" type="parTrans" cxnId="{23E68A17-3641-479B-8017-3913D24175F5}">
      <dgm:prSet/>
      <dgm:spPr/>
    </dgm:pt>
    <dgm:pt modelId="{BCD1EB2C-A639-44A0-ABF4-ACF1DE23BE4C}" type="sibTrans" cxnId="{23E68A17-3641-479B-8017-3913D24175F5}">
      <dgm:prSet/>
      <dgm:spPr/>
      <dgm:t>
        <a:bodyPr/>
        <a:lstStyle/>
        <a:p>
          <a:endParaRPr lang="en-US"/>
        </a:p>
      </dgm:t>
    </dgm:pt>
    <dgm:pt modelId="{A774753B-DBFD-4C71-8446-21DC653D7CDA}">
      <dgm:prSet phldr="0"/>
      <dgm:spPr/>
      <dgm:t>
        <a:bodyPr/>
        <a:lstStyle/>
        <a:p>
          <a:pPr rtl="0"/>
          <a:r>
            <a:rPr lang="en-GB">
              <a:latin typeface="Neue Haas Grotesk Text Pro"/>
            </a:rPr>
            <a:t>GUJALKALI = 0.095%</a:t>
          </a:r>
        </a:p>
      </dgm:t>
    </dgm:pt>
    <dgm:pt modelId="{9E57F324-0529-4042-907A-756EA320DFF8}" type="parTrans" cxnId="{42028A67-0201-4AC2-8798-2EB089F93904}">
      <dgm:prSet/>
      <dgm:spPr/>
    </dgm:pt>
    <dgm:pt modelId="{7F9BB78F-F3E1-4A1C-944A-0D38D00685B3}" type="sibTrans" cxnId="{42028A67-0201-4AC2-8798-2EB089F93904}">
      <dgm:prSet/>
      <dgm:spPr/>
      <dgm:t>
        <a:bodyPr/>
        <a:lstStyle/>
        <a:p>
          <a:endParaRPr lang="en-US"/>
        </a:p>
      </dgm:t>
    </dgm:pt>
    <dgm:pt modelId="{46E397AD-81DD-4B91-AADA-5CD6BE4AE927}">
      <dgm:prSet phldr="0"/>
      <dgm:spPr/>
      <dgm:t>
        <a:bodyPr/>
        <a:lstStyle/>
        <a:p>
          <a:pPr rtl="0"/>
          <a:r>
            <a:rPr lang="en-GB">
              <a:latin typeface="Neue Haas Grotesk Text Pro"/>
            </a:rPr>
            <a:t>ITC = 18.33%</a:t>
          </a:r>
        </a:p>
      </dgm:t>
    </dgm:pt>
    <dgm:pt modelId="{57E4B8CE-6F9E-4B3E-82D5-7354E6A6F7C3}" type="parTrans" cxnId="{7C979286-63FE-44E3-AE54-DADD15E4018C}">
      <dgm:prSet/>
      <dgm:spPr/>
    </dgm:pt>
    <dgm:pt modelId="{200D7373-F2C9-4110-9CC5-7BCC0F29E3CE}" type="sibTrans" cxnId="{7C979286-63FE-44E3-AE54-DADD15E4018C}">
      <dgm:prSet/>
      <dgm:spPr/>
      <dgm:t>
        <a:bodyPr/>
        <a:lstStyle/>
        <a:p>
          <a:endParaRPr lang="en-US"/>
        </a:p>
      </dgm:t>
    </dgm:pt>
    <dgm:pt modelId="{CF806B27-44E4-4EDC-A93B-468C22B7E008}">
      <dgm:prSet phldr="0"/>
      <dgm:spPr/>
      <dgm:t>
        <a:bodyPr/>
        <a:lstStyle/>
        <a:p>
          <a:pPr rtl="0"/>
          <a:r>
            <a:rPr lang="en-GB">
              <a:latin typeface="Neue Haas Grotesk Text Pro"/>
            </a:rPr>
            <a:t>Nestle = 14.39%</a:t>
          </a:r>
        </a:p>
      </dgm:t>
    </dgm:pt>
    <dgm:pt modelId="{D5DE5975-139F-4A22-8F4D-137788472F90}" type="parTrans" cxnId="{778BB8EC-40B4-41E8-BFA8-AC3B36090ACD}">
      <dgm:prSet/>
      <dgm:spPr/>
    </dgm:pt>
    <dgm:pt modelId="{6971A862-83A0-4DCD-8D9D-E2752E0D6D29}" type="sibTrans" cxnId="{778BB8EC-40B4-41E8-BFA8-AC3B36090ACD}">
      <dgm:prSet/>
      <dgm:spPr/>
      <dgm:t>
        <a:bodyPr/>
        <a:lstStyle/>
        <a:p>
          <a:endParaRPr lang="en-US"/>
        </a:p>
      </dgm:t>
    </dgm:pt>
    <dgm:pt modelId="{CA1FF809-D052-4933-A764-D6B67E772FA2}">
      <dgm:prSet phldr="0"/>
      <dgm:spPr/>
      <dgm:t>
        <a:bodyPr/>
        <a:lstStyle/>
        <a:p>
          <a:pPr rtl="0"/>
          <a:r>
            <a:rPr lang="en-GB">
              <a:latin typeface="Neue Haas Grotesk Text Pro"/>
            </a:rPr>
            <a:t>BITCOIN = 4.86%</a:t>
          </a:r>
        </a:p>
      </dgm:t>
    </dgm:pt>
    <dgm:pt modelId="{882C39A0-E3FD-491C-947F-5EB7B9B85E9D}" type="parTrans" cxnId="{D3A00668-DFAE-4192-9FA7-70E5B57967CD}">
      <dgm:prSet/>
      <dgm:spPr/>
    </dgm:pt>
    <dgm:pt modelId="{140A4910-DB63-43FD-A73D-5CB92C417457}" type="sibTrans" cxnId="{D3A00668-DFAE-4192-9FA7-70E5B57967CD}">
      <dgm:prSet/>
      <dgm:spPr/>
      <dgm:t>
        <a:bodyPr/>
        <a:lstStyle/>
        <a:p>
          <a:endParaRPr lang="en-US"/>
        </a:p>
      </dgm:t>
    </dgm:pt>
    <dgm:pt modelId="{473E5954-1D18-4825-A0C0-BDCBFCDEAA8D}">
      <dgm:prSet phldr="0"/>
      <dgm:spPr/>
      <dgm:t>
        <a:bodyPr/>
        <a:lstStyle/>
        <a:p>
          <a:pPr rtl="0"/>
          <a:r>
            <a:rPr lang="en-GB">
              <a:latin typeface="Neue Haas Grotesk Text Pro"/>
            </a:rPr>
            <a:t>L &amp; T = 2.1%</a:t>
          </a:r>
        </a:p>
      </dgm:t>
    </dgm:pt>
    <dgm:pt modelId="{8274687F-0ACB-4D99-A189-CA2AED8EB556}" type="parTrans" cxnId="{21A6EFB6-80C2-441A-A5A2-EBCF8334269D}">
      <dgm:prSet/>
      <dgm:spPr/>
    </dgm:pt>
    <dgm:pt modelId="{9D1941F6-D828-4E91-A643-0D216E817B70}" type="sibTrans" cxnId="{21A6EFB6-80C2-441A-A5A2-EBCF8334269D}">
      <dgm:prSet/>
      <dgm:spPr/>
      <dgm:t>
        <a:bodyPr/>
        <a:lstStyle/>
        <a:p>
          <a:endParaRPr lang="en-US"/>
        </a:p>
      </dgm:t>
    </dgm:pt>
    <dgm:pt modelId="{2ADF89CB-6DDA-4607-9298-2744AD39881B}">
      <dgm:prSet phldr="0"/>
      <dgm:spPr/>
      <dgm:t>
        <a:bodyPr/>
        <a:lstStyle/>
        <a:p>
          <a:pPr rtl="0"/>
          <a:r>
            <a:rPr lang="en-GB">
              <a:latin typeface="Neue Haas Grotesk Text Pro"/>
            </a:rPr>
            <a:t>MRF = 14.31%</a:t>
          </a:r>
        </a:p>
      </dgm:t>
    </dgm:pt>
    <dgm:pt modelId="{4548F688-3062-4D76-B590-7C0E4852BAD7}" type="parTrans" cxnId="{BB71EB7A-1FAE-4C0E-AC52-EB02E9357DB0}">
      <dgm:prSet/>
      <dgm:spPr/>
    </dgm:pt>
    <dgm:pt modelId="{9375DA87-C421-45D0-B887-882F5F3338F4}" type="sibTrans" cxnId="{BB71EB7A-1FAE-4C0E-AC52-EB02E9357DB0}">
      <dgm:prSet/>
      <dgm:spPr/>
      <dgm:t>
        <a:bodyPr/>
        <a:lstStyle/>
        <a:p>
          <a:endParaRPr lang="en-US"/>
        </a:p>
      </dgm:t>
    </dgm:pt>
    <dgm:pt modelId="{C7696F7C-2CFB-4A06-8D7C-4B1D3315E4AC}" type="pres">
      <dgm:prSet presAssocID="{C0D0F1B1-5FDA-4378-BD12-180D6D8D6D5E}" presName="linear" presStyleCnt="0">
        <dgm:presLayoutVars>
          <dgm:dir/>
          <dgm:animLvl val="lvl"/>
          <dgm:resizeHandles val="exact"/>
        </dgm:presLayoutVars>
      </dgm:prSet>
      <dgm:spPr/>
    </dgm:pt>
    <dgm:pt modelId="{FA1E6B13-7097-4348-82B6-D3B4FAA7C827}" type="pres">
      <dgm:prSet presAssocID="{58FF75AE-E4CF-4499-93C8-26324EB11AF0}" presName="parentLin" presStyleCnt="0"/>
      <dgm:spPr/>
    </dgm:pt>
    <dgm:pt modelId="{FE04C8F2-7923-4D55-8F8F-7ACE543CE046}" type="pres">
      <dgm:prSet presAssocID="{58FF75AE-E4CF-4499-93C8-26324EB11AF0}" presName="parentLeftMargin" presStyleLbl="node1" presStyleIdx="0" presStyleCnt="20"/>
      <dgm:spPr/>
    </dgm:pt>
    <dgm:pt modelId="{CE1C0380-BC76-4750-93E2-D4A3F95E9753}" type="pres">
      <dgm:prSet presAssocID="{58FF75AE-E4CF-4499-93C8-26324EB11AF0}" presName="parentText" presStyleLbl="node1" presStyleIdx="0" presStyleCnt="20">
        <dgm:presLayoutVars>
          <dgm:chMax val="0"/>
          <dgm:bulletEnabled val="1"/>
        </dgm:presLayoutVars>
      </dgm:prSet>
      <dgm:spPr/>
    </dgm:pt>
    <dgm:pt modelId="{CF8D2587-F9B2-409D-B130-272E275E20AE}" type="pres">
      <dgm:prSet presAssocID="{58FF75AE-E4CF-4499-93C8-26324EB11AF0}" presName="negativeSpace" presStyleCnt="0"/>
      <dgm:spPr/>
    </dgm:pt>
    <dgm:pt modelId="{8A8CFB2F-4922-4250-98DC-C0DD34E89EB1}" type="pres">
      <dgm:prSet presAssocID="{58FF75AE-E4CF-4499-93C8-26324EB11AF0}" presName="childText" presStyleLbl="conFgAcc1" presStyleIdx="0" presStyleCnt="20">
        <dgm:presLayoutVars>
          <dgm:bulletEnabled val="1"/>
        </dgm:presLayoutVars>
      </dgm:prSet>
      <dgm:spPr/>
    </dgm:pt>
    <dgm:pt modelId="{0F7F7D47-11D4-4D42-8B34-82DB96E835E2}" type="pres">
      <dgm:prSet presAssocID="{84D9365E-8D7D-4A1E-98FE-78D537B573DD}" presName="spaceBetweenRectangles" presStyleCnt="0"/>
      <dgm:spPr/>
    </dgm:pt>
    <dgm:pt modelId="{CD45AFB4-F412-407E-9A84-824F2B6380DC}" type="pres">
      <dgm:prSet presAssocID="{96EB3A08-2566-429E-83E2-9A37420D6F1B}" presName="parentLin" presStyleCnt="0"/>
      <dgm:spPr/>
    </dgm:pt>
    <dgm:pt modelId="{1112E6C6-58B4-4BD6-950E-2A1B0D8BDB05}" type="pres">
      <dgm:prSet presAssocID="{96EB3A08-2566-429E-83E2-9A37420D6F1B}" presName="parentLeftMargin" presStyleLbl="node1" presStyleIdx="0" presStyleCnt="20"/>
      <dgm:spPr/>
    </dgm:pt>
    <dgm:pt modelId="{E5E8DA3B-45CA-419A-B985-CCE422591BBD}" type="pres">
      <dgm:prSet presAssocID="{96EB3A08-2566-429E-83E2-9A37420D6F1B}" presName="parentText" presStyleLbl="node1" presStyleIdx="1" presStyleCnt="20">
        <dgm:presLayoutVars>
          <dgm:chMax val="0"/>
          <dgm:bulletEnabled val="1"/>
        </dgm:presLayoutVars>
      </dgm:prSet>
      <dgm:spPr/>
    </dgm:pt>
    <dgm:pt modelId="{3C6FF7BE-3471-412F-A189-EF02DBAE5935}" type="pres">
      <dgm:prSet presAssocID="{96EB3A08-2566-429E-83E2-9A37420D6F1B}" presName="negativeSpace" presStyleCnt="0"/>
      <dgm:spPr/>
    </dgm:pt>
    <dgm:pt modelId="{0E9D3434-459F-4F94-B87E-A01F5985F97F}" type="pres">
      <dgm:prSet presAssocID="{96EB3A08-2566-429E-83E2-9A37420D6F1B}" presName="childText" presStyleLbl="conFgAcc1" presStyleIdx="1" presStyleCnt="20">
        <dgm:presLayoutVars>
          <dgm:bulletEnabled val="1"/>
        </dgm:presLayoutVars>
      </dgm:prSet>
      <dgm:spPr/>
    </dgm:pt>
    <dgm:pt modelId="{D54DA187-07E3-4ACF-9C21-E172A45D9920}" type="pres">
      <dgm:prSet presAssocID="{1FFBC9EA-9AF5-45B4-916D-AE2D47306004}" presName="spaceBetweenRectangles" presStyleCnt="0"/>
      <dgm:spPr/>
    </dgm:pt>
    <dgm:pt modelId="{CD9FD0E4-481F-4EA1-8D6D-834EABCD89FE}" type="pres">
      <dgm:prSet presAssocID="{94B60E36-436D-4444-8C9A-70EB8C772610}" presName="parentLin" presStyleCnt="0"/>
      <dgm:spPr/>
    </dgm:pt>
    <dgm:pt modelId="{B1CAAD21-5A08-42ED-95A0-53DF8A467F46}" type="pres">
      <dgm:prSet presAssocID="{94B60E36-436D-4444-8C9A-70EB8C772610}" presName="parentLeftMargin" presStyleLbl="node1" presStyleIdx="1" presStyleCnt="20"/>
      <dgm:spPr/>
    </dgm:pt>
    <dgm:pt modelId="{33D1261C-C865-4D7F-9E6E-513B6D7AF4F2}" type="pres">
      <dgm:prSet presAssocID="{94B60E36-436D-4444-8C9A-70EB8C772610}" presName="parentText" presStyleLbl="node1" presStyleIdx="2" presStyleCnt="20">
        <dgm:presLayoutVars>
          <dgm:chMax val="0"/>
          <dgm:bulletEnabled val="1"/>
        </dgm:presLayoutVars>
      </dgm:prSet>
      <dgm:spPr/>
    </dgm:pt>
    <dgm:pt modelId="{2979C828-DE15-4E56-BF14-72C2B9CC22D9}" type="pres">
      <dgm:prSet presAssocID="{94B60E36-436D-4444-8C9A-70EB8C772610}" presName="negativeSpace" presStyleCnt="0"/>
      <dgm:spPr/>
    </dgm:pt>
    <dgm:pt modelId="{CCE8AB5D-D6A7-4221-A3C5-2F6EB577F5F2}" type="pres">
      <dgm:prSet presAssocID="{94B60E36-436D-4444-8C9A-70EB8C772610}" presName="childText" presStyleLbl="conFgAcc1" presStyleIdx="2" presStyleCnt="20">
        <dgm:presLayoutVars>
          <dgm:bulletEnabled val="1"/>
        </dgm:presLayoutVars>
      </dgm:prSet>
      <dgm:spPr/>
    </dgm:pt>
    <dgm:pt modelId="{E7D70DDC-4AB8-4A42-9289-BE1A5631BA42}" type="pres">
      <dgm:prSet presAssocID="{BB395CA2-1499-46AC-B18A-1F56A29882C0}" presName="spaceBetweenRectangles" presStyleCnt="0"/>
      <dgm:spPr/>
    </dgm:pt>
    <dgm:pt modelId="{8444DFBF-BB7C-4F6E-9269-A3FE11B92762}" type="pres">
      <dgm:prSet presAssocID="{3AF5E436-DB08-4A9C-A1A5-A9EA92D70FD9}" presName="parentLin" presStyleCnt="0"/>
      <dgm:spPr/>
    </dgm:pt>
    <dgm:pt modelId="{6632671E-E20C-4C9E-9C5C-ADB22C4E496C}" type="pres">
      <dgm:prSet presAssocID="{3AF5E436-DB08-4A9C-A1A5-A9EA92D70FD9}" presName="parentLeftMargin" presStyleLbl="node1" presStyleIdx="2" presStyleCnt="20"/>
      <dgm:spPr/>
    </dgm:pt>
    <dgm:pt modelId="{C81AD170-1BBD-4374-A9D2-43A56D0B715E}" type="pres">
      <dgm:prSet presAssocID="{3AF5E436-DB08-4A9C-A1A5-A9EA92D70FD9}" presName="parentText" presStyleLbl="node1" presStyleIdx="3" presStyleCnt="20">
        <dgm:presLayoutVars>
          <dgm:chMax val="0"/>
          <dgm:bulletEnabled val="1"/>
        </dgm:presLayoutVars>
      </dgm:prSet>
      <dgm:spPr/>
    </dgm:pt>
    <dgm:pt modelId="{16166158-8569-47AD-BC0C-5A420ADC5220}" type="pres">
      <dgm:prSet presAssocID="{3AF5E436-DB08-4A9C-A1A5-A9EA92D70FD9}" presName="negativeSpace" presStyleCnt="0"/>
      <dgm:spPr/>
    </dgm:pt>
    <dgm:pt modelId="{91CA8B84-8D01-4769-B2A9-BDD26DC776B6}" type="pres">
      <dgm:prSet presAssocID="{3AF5E436-DB08-4A9C-A1A5-A9EA92D70FD9}" presName="childText" presStyleLbl="conFgAcc1" presStyleIdx="3" presStyleCnt="20">
        <dgm:presLayoutVars>
          <dgm:bulletEnabled val="1"/>
        </dgm:presLayoutVars>
      </dgm:prSet>
      <dgm:spPr/>
    </dgm:pt>
    <dgm:pt modelId="{7DFE038C-58AB-4E2C-95F8-76E426C1E403}" type="pres">
      <dgm:prSet presAssocID="{EA59DADD-4863-4971-B63E-B2B25E094012}" presName="spaceBetweenRectangles" presStyleCnt="0"/>
      <dgm:spPr/>
    </dgm:pt>
    <dgm:pt modelId="{394B6378-7218-481A-A9B6-F5CC4DF54901}" type="pres">
      <dgm:prSet presAssocID="{C161041C-4773-41E6-B7BA-E44BE3D43F17}" presName="parentLin" presStyleCnt="0"/>
      <dgm:spPr/>
    </dgm:pt>
    <dgm:pt modelId="{F4F98F4B-8FB4-4DF8-9F22-97BD32DF0745}" type="pres">
      <dgm:prSet presAssocID="{C161041C-4773-41E6-B7BA-E44BE3D43F17}" presName="parentLeftMargin" presStyleLbl="node1" presStyleIdx="3" presStyleCnt="20"/>
      <dgm:spPr/>
    </dgm:pt>
    <dgm:pt modelId="{D33111D2-2B41-4D9A-A159-1BA5F8C5EF1E}" type="pres">
      <dgm:prSet presAssocID="{C161041C-4773-41E6-B7BA-E44BE3D43F17}" presName="parentText" presStyleLbl="node1" presStyleIdx="4" presStyleCnt="20">
        <dgm:presLayoutVars>
          <dgm:chMax val="0"/>
          <dgm:bulletEnabled val="1"/>
        </dgm:presLayoutVars>
      </dgm:prSet>
      <dgm:spPr/>
    </dgm:pt>
    <dgm:pt modelId="{0B196EF2-F313-46CD-A839-6F876D6AC69B}" type="pres">
      <dgm:prSet presAssocID="{C161041C-4773-41E6-B7BA-E44BE3D43F17}" presName="negativeSpace" presStyleCnt="0"/>
      <dgm:spPr/>
    </dgm:pt>
    <dgm:pt modelId="{68563649-0FB6-4FF5-BB0A-9E502C154011}" type="pres">
      <dgm:prSet presAssocID="{C161041C-4773-41E6-B7BA-E44BE3D43F17}" presName="childText" presStyleLbl="conFgAcc1" presStyleIdx="4" presStyleCnt="20">
        <dgm:presLayoutVars>
          <dgm:bulletEnabled val="1"/>
        </dgm:presLayoutVars>
      </dgm:prSet>
      <dgm:spPr/>
    </dgm:pt>
    <dgm:pt modelId="{CE635DF6-FFD5-4FE7-BA9B-7B78C444442D}" type="pres">
      <dgm:prSet presAssocID="{A1B09435-CF80-45B5-91A8-A23680DF4C53}" presName="spaceBetweenRectangles" presStyleCnt="0"/>
      <dgm:spPr/>
    </dgm:pt>
    <dgm:pt modelId="{D878A88E-D171-4196-8460-43A6C89917A5}" type="pres">
      <dgm:prSet presAssocID="{01442D18-6A77-485A-8D03-144ED8E7B3B9}" presName="parentLin" presStyleCnt="0"/>
      <dgm:spPr/>
    </dgm:pt>
    <dgm:pt modelId="{B2CB009D-647A-41F1-B09B-76AEE60DFADC}" type="pres">
      <dgm:prSet presAssocID="{01442D18-6A77-485A-8D03-144ED8E7B3B9}" presName="parentLeftMargin" presStyleLbl="node1" presStyleIdx="4" presStyleCnt="20"/>
      <dgm:spPr/>
    </dgm:pt>
    <dgm:pt modelId="{54741514-AAD3-4FA6-B3A2-97D12D95A94F}" type="pres">
      <dgm:prSet presAssocID="{01442D18-6A77-485A-8D03-144ED8E7B3B9}" presName="parentText" presStyleLbl="node1" presStyleIdx="5" presStyleCnt="20">
        <dgm:presLayoutVars>
          <dgm:chMax val="0"/>
          <dgm:bulletEnabled val="1"/>
        </dgm:presLayoutVars>
      </dgm:prSet>
      <dgm:spPr/>
    </dgm:pt>
    <dgm:pt modelId="{3422BC74-630F-4B0F-A934-0C67B0B1A3EB}" type="pres">
      <dgm:prSet presAssocID="{01442D18-6A77-485A-8D03-144ED8E7B3B9}" presName="negativeSpace" presStyleCnt="0"/>
      <dgm:spPr/>
    </dgm:pt>
    <dgm:pt modelId="{5FB47C5C-30F9-4286-B173-5AFF9ABE15C1}" type="pres">
      <dgm:prSet presAssocID="{01442D18-6A77-485A-8D03-144ED8E7B3B9}" presName="childText" presStyleLbl="conFgAcc1" presStyleIdx="5" presStyleCnt="20">
        <dgm:presLayoutVars>
          <dgm:bulletEnabled val="1"/>
        </dgm:presLayoutVars>
      </dgm:prSet>
      <dgm:spPr/>
    </dgm:pt>
    <dgm:pt modelId="{A7D35178-EDCE-4F5E-84BB-3AD0AD14B783}" type="pres">
      <dgm:prSet presAssocID="{77CEFF77-ECDD-4B8B-914E-16F63244FDCB}" presName="spaceBetweenRectangles" presStyleCnt="0"/>
      <dgm:spPr/>
    </dgm:pt>
    <dgm:pt modelId="{DEBE4342-BA06-454C-94AB-AAD9FFA12F47}" type="pres">
      <dgm:prSet presAssocID="{18B9A23F-D8AB-4F70-BB2E-63A91C5D31C5}" presName="parentLin" presStyleCnt="0"/>
      <dgm:spPr/>
    </dgm:pt>
    <dgm:pt modelId="{77BAB1F1-CAC4-45F4-A6BC-AFF3939BFFEA}" type="pres">
      <dgm:prSet presAssocID="{18B9A23F-D8AB-4F70-BB2E-63A91C5D31C5}" presName="parentLeftMargin" presStyleLbl="node1" presStyleIdx="5" presStyleCnt="20"/>
      <dgm:spPr/>
    </dgm:pt>
    <dgm:pt modelId="{401B16F4-FCED-4AF1-9C27-A4CE5C63F1E9}" type="pres">
      <dgm:prSet presAssocID="{18B9A23F-D8AB-4F70-BB2E-63A91C5D31C5}" presName="parentText" presStyleLbl="node1" presStyleIdx="6" presStyleCnt="20">
        <dgm:presLayoutVars>
          <dgm:chMax val="0"/>
          <dgm:bulletEnabled val="1"/>
        </dgm:presLayoutVars>
      </dgm:prSet>
      <dgm:spPr/>
    </dgm:pt>
    <dgm:pt modelId="{E2F938B0-4CA9-42AE-888E-61B80480946E}" type="pres">
      <dgm:prSet presAssocID="{18B9A23F-D8AB-4F70-BB2E-63A91C5D31C5}" presName="negativeSpace" presStyleCnt="0"/>
      <dgm:spPr/>
    </dgm:pt>
    <dgm:pt modelId="{509F405B-150F-4E69-9ABF-C31973E5A9D4}" type="pres">
      <dgm:prSet presAssocID="{18B9A23F-D8AB-4F70-BB2E-63A91C5D31C5}" presName="childText" presStyleLbl="conFgAcc1" presStyleIdx="6" presStyleCnt="20">
        <dgm:presLayoutVars>
          <dgm:bulletEnabled val="1"/>
        </dgm:presLayoutVars>
      </dgm:prSet>
      <dgm:spPr/>
    </dgm:pt>
    <dgm:pt modelId="{984D09A1-23CC-4763-820A-6C08C8E78D5D}" type="pres">
      <dgm:prSet presAssocID="{0D03B6A4-1935-478E-AE07-7EA05C672AC0}" presName="spaceBetweenRectangles" presStyleCnt="0"/>
      <dgm:spPr/>
    </dgm:pt>
    <dgm:pt modelId="{CFC77010-430D-4CD1-9A0E-CBC9535D10E1}" type="pres">
      <dgm:prSet presAssocID="{F8E42F26-3EBC-4503-9379-010D88120BD0}" presName="parentLin" presStyleCnt="0"/>
      <dgm:spPr/>
    </dgm:pt>
    <dgm:pt modelId="{02A1303A-2144-4E89-A946-14AE43B376F2}" type="pres">
      <dgm:prSet presAssocID="{F8E42F26-3EBC-4503-9379-010D88120BD0}" presName="parentLeftMargin" presStyleLbl="node1" presStyleIdx="6" presStyleCnt="20"/>
      <dgm:spPr/>
    </dgm:pt>
    <dgm:pt modelId="{9C10F3A3-2508-4825-A18C-ADA6B7FD05A4}" type="pres">
      <dgm:prSet presAssocID="{F8E42F26-3EBC-4503-9379-010D88120BD0}" presName="parentText" presStyleLbl="node1" presStyleIdx="7" presStyleCnt="20">
        <dgm:presLayoutVars>
          <dgm:chMax val="0"/>
          <dgm:bulletEnabled val="1"/>
        </dgm:presLayoutVars>
      </dgm:prSet>
      <dgm:spPr/>
    </dgm:pt>
    <dgm:pt modelId="{9FCF69F0-BC8E-4C47-9D39-1168E2990FF5}" type="pres">
      <dgm:prSet presAssocID="{F8E42F26-3EBC-4503-9379-010D88120BD0}" presName="negativeSpace" presStyleCnt="0"/>
      <dgm:spPr/>
    </dgm:pt>
    <dgm:pt modelId="{7F82E0AE-D01B-4F60-9770-4E800DFBDB91}" type="pres">
      <dgm:prSet presAssocID="{F8E42F26-3EBC-4503-9379-010D88120BD0}" presName="childText" presStyleLbl="conFgAcc1" presStyleIdx="7" presStyleCnt="20">
        <dgm:presLayoutVars>
          <dgm:bulletEnabled val="1"/>
        </dgm:presLayoutVars>
      </dgm:prSet>
      <dgm:spPr/>
    </dgm:pt>
    <dgm:pt modelId="{C8D7EF4B-C975-4F86-875A-7D2047E1B478}" type="pres">
      <dgm:prSet presAssocID="{BC53B2D0-2553-4C29-BBCA-0DEF3768062A}" presName="spaceBetweenRectangles" presStyleCnt="0"/>
      <dgm:spPr/>
    </dgm:pt>
    <dgm:pt modelId="{218CF423-5303-453C-B78E-2811D929ABDB}" type="pres">
      <dgm:prSet presAssocID="{2BC1DA6B-6D98-498F-866F-C4CA4F288E58}" presName="parentLin" presStyleCnt="0"/>
      <dgm:spPr/>
    </dgm:pt>
    <dgm:pt modelId="{7E0706E0-BA92-44D6-BCBC-5E64550E59B0}" type="pres">
      <dgm:prSet presAssocID="{2BC1DA6B-6D98-498F-866F-C4CA4F288E58}" presName="parentLeftMargin" presStyleLbl="node1" presStyleIdx="7" presStyleCnt="20"/>
      <dgm:spPr/>
    </dgm:pt>
    <dgm:pt modelId="{5D7FFB88-A55A-4F3B-9E9C-72FAFFA6C116}" type="pres">
      <dgm:prSet presAssocID="{2BC1DA6B-6D98-498F-866F-C4CA4F288E58}" presName="parentText" presStyleLbl="node1" presStyleIdx="8" presStyleCnt="20">
        <dgm:presLayoutVars>
          <dgm:chMax val="0"/>
          <dgm:bulletEnabled val="1"/>
        </dgm:presLayoutVars>
      </dgm:prSet>
      <dgm:spPr/>
    </dgm:pt>
    <dgm:pt modelId="{01E2E50E-8799-470C-B780-71405472BDEE}" type="pres">
      <dgm:prSet presAssocID="{2BC1DA6B-6D98-498F-866F-C4CA4F288E58}" presName="negativeSpace" presStyleCnt="0"/>
      <dgm:spPr/>
    </dgm:pt>
    <dgm:pt modelId="{80055635-E269-4945-8E46-6047E8290EF7}" type="pres">
      <dgm:prSet presAssocID="{2BC1DA6B-6D98-498F-866F-C4CA4F288E58}" presName="childText" presStyleLbl="conFgAcc1" presStyleIdx="8" presStyleCnt="20">
        <dgm:presLayoutVars>
          <dgm:bulletEnabled val="1"/>
        </dgm:presLayoutVars>
      </dgm:prSet>
      <dgm:spPr/>
    </dgm:pt>
    <dgm:pt modelId="{CB71474D-8213-4262-964A-5F0C5F40418E}" type="pres">
      <dgm:prSet presAssocID="{9FC53246-9CAB-49DE-AF56-5139A00D99A1}" presName="spaceBetweenRectangles" presStyleCnt="0"/>
      <dgm:spPr/>
    </dgm:pt>
    <dgm:pt modelId="{9DBB20D4-8B15-44FA-9D0D-D5E1AD417965}" type="pres">
      <dgm:prSet presAssocID="{40FBA3D9-7B00-4E65-BA5A-8ADF6B5F187E}" presName="parentLin" presStyleCnt="0"/>
      <dgm:spPr/>
    </dgm:pt>
    <dgm:pt modelId="{0F9F94A7-7313-4E49-B03D-A9101B5C27F9}" type="pres">
      <dgm:prSet presAssocID="{40FBA3D9-7B00-4E65-BA5A-8ADF6B5F187E}" presName="parentLeftMargin" presStyleLbl="node1" presStyleIdx="8" presStyleCnt="20"/>
      <dgm:spPr/>
    </dgm:pt>
    <dgm:pt modelId="{8E134A36-9777-4900-9C0D-139A767B2EE8}" type="pres">
      <dgm:prSet presAssocID="{40FBA3D9-7B00-4E65-BA5A-8ADF6B5F187E}" presName="parentText" presStyleLbl="node1" presStyleIdx="9" presStyleCnt="20">
        <dgm:presLayoutVars>
          <dgm:chMax val="0"/>
          <dgm:bulletEnabled val="1"/>
        </dgm:presLayoutVars>
      </dgm:prSet>
      <dgm:spPr/>
    </dgm:pt>
    <dgm:pt modelId="{34F558B1-4FB0-4907-94ED-5170B710BE36}" type="pres">
      <dgm:prSet presAssocID="{40FBA3D9-7B00-4E65-BA5A-8ADF6B5F187E}" presName="negativeSpace" presStyleCnt="0"/>
      <dgm:spPr/>
    </dgm:pt>
    <dgm:pt modelId="{5260ABBD-93AA-4FE8-A6E8-47F494EA681F}" type="pres">
      <dgm:prSet presAssocID="{40FBA3D9-7B00-4E65-BA5A-8ADF6B5F187E}" presName="childText" presStyleLbl="conFgAcc1" presStyleIdx="9" presStyleCnt="20">
        <dgm:presLayoutVars>
          <dgm:bulletEnabled val="1"/>
        </dgm:presLayoutVars>
      </dgm:prSet>
      <dgm:spPr/>
    </dgm:pt>
    <dgm:pt modelId="{108DA115-D2FA-4731-B745-7D3660C3B9C6}" type="pres">
      <dgm:prSet presAssocID="{0D3AB312-B5F5-47AC-851C-F384D18E508B}" presName="spaceBetweenRectangles" presStyleCnt="0"/>
      <dgm:spPr/>
    </dgm:pt>
    <dgm:pt modelId="{ADEAF317-0C2E-431C-A430-9FD56F7EB6B6}" type="pres">
      <dgm:prSet presAssocID="{F460CC87-2E74-4539-A39F-0E798DFD4552}" presName="parentLin" presStyleCnt="0"/>
      <dgm:spPr/>
    </dgm:pt>
    <dgm:pt modelId="{C11A183C-1A6B-4688-9085-23D084D5C5F3}" type="pres">
      <dgm:prSet presAssocID="{F460CC87-2E74-4539-A39F-0E798DFD4552}" presName="parentLeftMargin" presStyleLbl="node1" presStyleIdx="9" presStyleCnt="20"/>
      <dgm:spPr/>
    </dgm:pt>
    <dgm:pt modelId="{8ABE0458-8389-4FEC-A778-C7C68C322AEB}" type="pres">
      <dgm:prSet presAssocID="{F460CC87-2E74-4539-A39F-0E798DFD4552}" presName="parentText" presStyleLbl="node1" presStyleIdx="10" presStyleCnt="20">
        <dgm:presLayoutVars>
          <dgm:chMax val="0"/>
          <dgm:bulletEnabled val="1"/>
        </dgm:presLayoutVars>
      </dgm:prSet>
      <dgm:spPr/>
    </dgm:pt>
    <dgm:pt modelId="{3143E3E1-9B1F-4AC8-92B1-ECBEB8B3BF44}" type="pres">
      <dgm:prSet presAssocID="{F460CC87-2E74-4539-A39F-0E798DFD4552}" presName="negativeSpace" presStyleCnt="0"/>
      <dgm:spPr/>
    </dgm:pt>
    <dgm:pt modelId="{F036137A-D7D5-4901-9FA1-FA8DE43FF031}" type="pres">
      <dgm:prSet presAssocID="{F460CC87-2E74-4539-A39F-0E798DFD4552}" presName="childText" presStyleLbl="conFgAcc1" presStyleIdx="10" presStyleCnt="20">
        <dgm:presLayoutVars>
          <dgm:bulletEnabled val="1"/>
        </dgm:presLayoutVars>
      </dgm:prSet>
      <dgm:spPr/>
    </dgm:pt>
    <dgm:pt modelId="{24B05352-40E9-422F-BF0B-24A1D067C256}" type="pres">
      <dgm:prSet presAssocID="{BCD1EB2C-A639-44A0-ABF4-ACF1DE23BE4C}" presName="spaceBetweenRectangles" presStyleCnt="0"/>
      <dgm:spPr/>
    </dgm:pt>
    <dgm:pt modelId="{3C54A36B-1128-4D1F-9ABF-87E8B06751BB}" type="pres">
      <dgm:prSet presAssocID="{B36AFBDC-5A4D-4E21-A78A-B52FA102468D}" presName="parentLin" presStyleCnt="0"/>
      <dgm:spPr/>
    </dgm:pt>
    <dgm:pt modelId="{B5692AE2-375A-48E8-ABEE-E615DCFB3863}" type="pres">
      <dgm:prSet presAssocID="{B36AFBDC-5A4D-4E21-A78A-B52FA102468D}" presName="parentLeftMargin" presStyleLbl="node1" presStyleIdx="10" presStyleCnt="20"/>
      <dgm:spPr/>
    </dgm:pt>
    <dgm:pt modelId="{F3E69C32-0638-4F6B-9F56-384916A2F290}" type="pres">
      <dgm:prSet presAssocID="{B36AFBDC-5A4D-4E21-A78A-B52FA102468D}" presName="parentText" presStyleLbl="node1" presStyleIdx="11" presStyleCnt="20">
        <dgm:presLayoutVars>
          <dgm:chMax val="0"/>
          <dgm:bulletEnabled val="1"/>
        </dgm:presLayoutVars>
      </dgm:prSet>
      <dgm:spPr/>
    </dgm:pt>
    <dgm:pt modelId="{E2A9DF30-DC02-4B5B-8BB5-E930A64814A3}" type="pres">
      <dgm:prSet presAssocID="{B36AFBDC-5A4D-4E21-A78A-B52FA102468D}" presName="negativeSpace" presStyleCnt="0"/>
      <dgm:spPr/>
    </dgm:pt>
    <dgm:pt modelId="{DA304052-02A9-4105-B278-CA66E7778B50}" type="pres">
      <dgm:prSet presAssocID="{B36AFBDC-5A4D-4E21-A78A-B52FA102468D}" presName="childText" presStyleLbl="conFgAcc1" presStyleIdx="11" presStyleCnt="20">
        <dgm:presLayoutVars>
          <dgm:bulletEnabled val="1"/>
        </dgm:presLayoutVars>
      </dgm:prSet>
      <dgm:spPr/>
    </dgm:pt>
    <dgm:pt modelId="{3641A462-AAB9-43A2-A2AA-79665CCF1E15}" type="pres">
      <dgm:prSet presAssocID="{86D59C38-45A1-4288-9101-AB31207CF85F}" presName="spaceBetweenRectangles" presStyleCnt="0"/>
      <dgm:spPr/>
    </dgm:pt>
    <dgm:pt modelId="{9CF7013D-F097-4A06-8F9A-6FB711B662F6}" type="pres">
      <dgm:prSet presAssocID="{1149AFD5-59A2-4E6F-A316-16C8081FBE42}" presName="parentLin" presStyleCnt="0"/>
      <dgm:spPr/>
    </dgm:pt>
    <dgm:pt modelId="{DE39DA7A-9274-427D-B071-4BCF20FFFCBD}" type="pres">
      <dgm:prSet presAssocID="{1149AFD5-59A2-4E6F-A316-16C8081FBE42}" presName="parentLeftMargin" presStyleLbl="node1" presStyleIdx="11" presStyleCnt="20"/>
      <dgm:spPr/>
    </dgm:pt>
    <dgm:pt modelId="{4AB0748F-166B-40E0-9630-13E8083B932C}" type="pres">
      <dgm:prSet presAssocID="{1149AFD5-59A2-4E6F-A316-16C8081FBE42}" presName="parentText" presStyleLbl="node1" presStyleIdx="12" presStyleCnt="20">
        <dgm:presLayoutVars>
          <dgm:chMax val="0"/>
          <dgm:bulletEnabled val="1"/>
        </dgm:presLayoutVars>
      </dgm:prSet>
      <dgm:spPr/>
    </dgm:pt>
    <dgm:pt modelId="{2ABBC736-330C-4D60-95F7-EBFAD2E5D816}" type="pres">
      <dgm:prSet presAssocID="{1149AFD5-59A2-4E6F-A316-16C8081FBE42}" presName="negativeSpace" presStyleCnt="0"/>
      <dgm:spPr/>
    </dgm:pt>
    <dgm:pt modelId="{692C2EE1-8C9B-4F8C-B34C-7BE02EB8DFC4}" type="pres">
      <dgm:prSet presAssocID="{1149AFD5-59A2-4E6F-A316-16C8081FBE42}" presName="childText" presStyleLbl="conFgAcc1" presStyleIdx="12" presStyleCnt="20">
        <dgm:presLayoutVars>
          <dgm:bulletEnabled val="1"/>
        </dgm:presLayoutVars>
      </dgm:prSet>
      <dgm:spPr/>
    </dgm:pt>
    <dgm:pt modelId="{505B8CE0-E451-4117-AED7-450F6EBBC0EE}" type="pres">
      <dgm:prSet presAssocID="{DE0D53F6-E3EB-45C2-A964-CC8FA5947682}" presName="spaceBetweenRectangles" presStyleCnt="0"/>
      <dgm:spPr/>
    </dgm:pt>
    <dgm:pt modelId="{72CFDBE8-528A-42DF-B250-0729ACE0A42B}" type="pres">
      <dgm:prSet presAssocID="{BE031102-BFF0-4A92-9A71-57B443AC99E8}" presName="parentLin" presStyleCnt="0"/>
      <dgm:spPr/>
    </dgm:pt>
    <dgm:pt modelId="{5D1E2404-DA2D-4FE1-B36E-AD485ADD4136}" type="pres">
      <dgm:prSet presAssocID="{BE031102-BFF0-4A92-9A71-57B443AC99E8}" presName="parentLeftMargin" presStyleLbl="node1" presStyleIdx="12" presStyleCnt="20"/>
      <dgm:spPr/>
    </dgm:pt>
    <dgm:pt modelId="{F6362E0E-21EB-483E-AC03-3A3DF573FDDF}" type="pres">
      <dgm:prSet presAssocID="{BE031102-BFF0-4A92-9A71-57B443AC99E8}" presName="parentText" presStyleLbl="node1" presStyleIdx="13" presStyleCnt="20">
        <dgm:presLayoutVars>
          <dgm:chMax val="0"/>
          <dgm:bulletEnabled val="1"/>
        </dgm:presLayoutVars>
      </dgm:prSet>
      <dgm:spPr/>
    </dgm:pt>
    <dgm:pt modelId="{BBC19003-3F60-4429-B2D8-CAE2566D0F2C}" type="pres">
      <dgm:prSet presAssocID="{BE031102-BFF0-4A92-9A71-57B443AC99E8}" presName="negativeSpace" presStyleCnt="0"/>
      <dgm:spPr/>
    </dgm:pt>
    <dgm:pt modelId="{C979331F-40FD-4B00-89DE-E75A81A77D3B}" type="pres">
      <dgm:prSet presAssocID="{BE031102-BFF0-4A92-9A71-57B443AC99E8}" presName="childText" presStyleLbl="conFgAcc1" presStyleIdx="13" presStyleCnt="20">
        <dgm:presLayoutVars>
          <dgm:bulletEnabled val="1"/>
        </dgm:presLayoutVars>
      </dgm:prSet>
      <dgm:spPr/>
    </dgm:pt>
    <dgm:pt modelId="{81D5F997-42F7-4865-B049-6C9F1D1E2FFC}" type="pres">
      <dgm:prSet presAssocID="{116BC0F4-9A61-4740-844C-643BAFFECC4E}" presName="spaceBetweenRectangles" presStyleCnt="0"/>
      <dgm:spPr/>
    </dgm:pt>
    <dgm:pt modelId="{DD5EC503-1ECE-4965-B3AD-C7A68349CF72}" type="pres">
      <dgm:prSet presAssocID="{A774753B-DBFD-4C71-8446-21DC653D7CDA}" presName="parentLin" presStyleCnt="0"/>
      <dgm:spPr/>
    </dgm:pt>
    <dgm:pt modelId="{9343EC30-2363-43B5-9D88-02364269FD9F}" type="pres">
      <dgm:prSet presAssocID="{A774753B-DBFD-4C71-8446-21DC653D7CDA}" presName="parentLeftMargin" presStyleLbl="node1" presStyleIdx="13" presStyleCnt="20"/>
      <dgm:spPr/>
    </dgm:pt>
    <dgm:pt modelId="{D060991A-0671-439F-B3EB-8BCB9DADF860}" type="pres">
      <dgm:prSet presAssocID="{A774753B-DBFD-4C71-8446-21DC653D7CDA}" presName="parentText" presStyleLbl="node1" presStyleIdx="14" presStyleCnt="20">
        <dgm:presLayoutVars>
          <dgm:chMax val="0"/>
          <dgm:bulletEnabled val="1"/>
        </dgm:presLayoutVars>
      </dgm:prSet>
      <dgm:spPr/>
    </dgm:pt>
    <dgm:pt modelId="{206FB175-8292-40BD-B3ED-1C08360B2194}" type="pres">
      <dgm:prSet presAssocID="{A774753B-DBFD-4C71-8446-21DC653D7CDA}" presName="negativeSpace" presStyleCnt="0"/>
      <dgm:spPr/>
    </dgm:pt>
    <dgm:pt modelId="{B44081F3-5E28-4E0D-AC90-A8AE74086196}" type="pres">
      <dgm:prSet presAssocID="{A774753B-DBFD-4C71-8446-21DC653D7CDA}" presName="childText" presStyleLbl="conFgAcc1" presStyleIdx="14" presStyleCnt="20">
        <dgm:presLayoutVars>
          <dgm:bulletEnabled val="1"/>
        </dgm:presLayoutVars>
      </dgm:prSet>
      <dgm:spPr/>
    </dgm:pt>
    <dgm:pt modelId="{A932B85F-74F9-4238-8CEF-7EF94E68C7CB}" type="pres">
      <dgm:prSet presAssocID="{7F9BB78F-F3E1-4A1C-944A-0D38D00685B3}" presName="spaceBetweenRectangles" presStyleCnt="0"/>
      <dgm:spPr/>
    </dgm:pt>
    <dgm:pt modelId="{EC767CCA-3830-4E45-BEA8-F690EE986DF7}" type="pres">
      <dgm:prSet presAssocID="{46E397AD-81DD-4B91-AADA-5CD6BE4AE927}" presName="parentLin" presStyleCnt="0"/>
      <dgm:spPr/>
    </dgm:pt>
    <dgm:pt modelId="{39185E7A-15DF-416B-9C7D-5AB44965C521}" type="pres">
      <dgm:prSet presAssocID="{46E397AD-81DD-4B91-AADA-5CD6BE4AE927}" presName="parentLeftMargin" presStyleLbl="node1" presStyleIdx="14" presStyleCnt="20"/>
      <dgm:spPr/>
    </dgm:pt>
    <dgm:pt modelId="{9216FCC4-78C7-4C8C-AC6E-61F007704489}" type="pres">
      <dgm:prSet presAssocID="{46E397AD-81DD-4B91-AADA-5CD6BE4AE927}" presName="parentText" presStyleLbl="node1" presStyleIdx="15" presStyleCnt="20">
        <dgm:presLayoutVars>
          <dgm:chMax val="0"/>
          <dgm:bulletEnabled val="1"/>
        </dgm:presLayoutVars>
      </dgm:prSet>
      <dgm:spPr/>
    </dgm:pt>
    <dgm:pt modelId="{DCA014F3-D471-41F7-A8A5-6B149C14D46F}" type="pres">
      <dgm:prSet presAssocID="{46E397AD-81DD-4B91-AADA-5CD6BE4AE927}" presName="negativeSpace" presStyleCnt="0"/>
      <dgm:spPr/>
    </dgm:pt>
    <dgm:pt modelId="{B6891330-2D32-4415-B7F5-11421F479B32}" type="pres">
      <dgm:prSet presAssocID="{46E397AD-81DD-4B91-AADA-5CD6BE4AE927}" presName="childText" presStyleLbl="conFgAcc1" presStyleIdx="15" presStyleCnt="20">
        <dgm:presLayoutVars>
          <dgm:bulletEnabled val="1"/>
        </dgm:presLayoutVars>
      </dgm:prSet>
      <dgm:spPr/>
    </dgm:pt>
    <dgm:pt modelId="{41634A68-36C4-4745-8393-3E0683C11628}" type="pres">
      <dgm:prSet presAssocID="{200D7373-F2C9-4110-9CC5-7BCC0F29E3CE}" presName="spaceBetweenRectangles" presStyleCnt="0"/>
      <dgm:spPr/>
    </dgm:pt>
    <dgm:pt modelId="{DE140099-02D5-4E13-B37B-854B1D8DA68B}" type="pres">
      <dgm:prSet presAssocID="{CF806B27-44E4-4EDC-A93B-468C22B7E008}" presName="parentLin" presStyleCnt="0"/>
      <dgm:spPr/>
    </dgm:pt>
    <dgm:pt modelId="{6AC3F364-57E0-4CAE-A8A6-DC0A87600DF0}" type="pres">
      <dgm:prSet presAssocID="{CF806B27-44E4-4EDC-A93B-468C22B7E008}" presName="parentLeftMargin" presStyleLbl="node1" presStyleIdx="15" presStyleCnt="20"/>
      <dgm:spPr/>
    </dgm:pt>
    <dgm:pt modelId="{C3AEDA36-AC5C-4621-8EBD-AE4BA21564EB}" type="pres">
      <dgm:prSet presAssocID="{CF806B27-44E4-4EDC-A93B-468C22B7E008}" presName="parentText" presStyleLbl="node1" presStyleIdx="16" presStyleCnt="20">
        <dgm:presLayoutVars>
          <dgm:chMax val="0"/>
          <dgm:bulletEnabled val="1"/>
        </dgm:presLayoutVars>
      </dgm:prSet>
      <dgm:spPr/>
    </dgm:pt>
    <dgm:pt modelId="{6A0C596F-4984-4189-9691-FA16BC3016DE}" type="pres">
      <dgm:prSet presAssocID="{CF806B27-44E4-4EDC-A93B-468C22B7E008}" presName="negativeSpace" presStyleCnt="0"/>
      <dgm:spPr/>
    </dgm:pt>
    <dgm:pt modelId="{8A997B4C-712A-465F-8097-6AC427DB5290}" type="pres">
      <dgm:prSet presAssocID="{CF806B27-44E4-4EDC-A93B-468C22B7E008}" presName="childText" presStyleLbl="conFgAcc1" presStyleIdx="16" presStyleCnt="20">
        <dgm:presLayoutVars>
          <dgm:bulletEnabled val="1"/>
        </dgm:presLayoutVars>
      </dgm:prSet>
      <dgm:spPr/>
    </dgm:pt>
    <dgm:pt modelId="{859BD744-74F0-4CC6-B6B2-3DEC526E9398}" type="pres">
      <dgm:prSet presAssocID="{6971A862-83A0-4DCD-8D9D-E2752E0D6D29}" presName="spaceBetweenRectangles" presStyleCnt="0"/>
      <dgm:spPr/>
    </dgm:pt>
    <dgm:pt modelId="{DDC8640A-63C7-41E1-9E97-EE196A450475}" type="pres">
      <dgm:prSet presAssocID="{CA1FF809-D052-4933-A764-D6B67E772FA2}" presName="parentLin" presStyleCnt="0"/>
      <dgm:spPr/>
    </dgm:pt>
    <dgm:pt modelId="{66114FB8-4BD5-4639-9059-91010117D11E}" type="pres">
      <dgm:prSet presAssocID="{CA1FF809-D052-4933-A764-D6B67E772FA2}" presName="parentLeftMargin" presStyleLbl="node1" presStyleIdx="16" presStyleCnt="20"/>
      <dgm:spPr/>
    </dgm:pt>
    <dgm:pt modelId="{9F2612E2-2B27-448A-9627-741A7DDEE41D}" type="pres">
      <dgm:prSet presAssocID="{CA1FF809-D052-4933-A764-D6B67E772FA2}" presName="parentText" presStyleLbl="node1" presStyleIdx="17" presStyleCnt="20">
        <dgm:presLayoutVars>
          <dgm:chMax val="0"/>
          <dgm:bulletEnabled val="1"/>
        </dgm:presLayoutVars>
      </dgm:prSet>
      <dgm:spPr/>
    </dgm:pt>
    <dgm:pt modelId="{97BA191C-982B-4A17-BEA6-BC43868D3C00}" type="pres">
      <dgm:prSet presAssocID="{CA1FF809-D052-4933-A764-D6B67E772FA2}" presName="negativeSpace" presStyleCnt="0"/>
      <dgm:spPr/>
    </dgm:pt>
    <dgm:pt modelId="{011FE858-9451-4D39-B895-259A1089032C}" type="pres">
      <dgm:prSet presAssocID="{CA1FF809-D052-4933-A764-D6B67E772FA2}" presName="childText" presStyleLbl="conFgAcc1" presStyleIdx="17" presStyleCnt="20">
        <dgm:presLayoutVars>
          <dgm:bulletEnabled val="1"/>
        </dgm:presLayoutVars>
      </dgm:prSet>
      <dgm:spPr/>
    </dgm:pt>
    <dgm:pt modelId="{07DF2440-D466-4B1F-8883-AC00CA31CFEF}" type="pres">
      <dgm:prSet presAssocID="{140A4910-DB63-43FD-A73D-5CB92C417457}" presName="spaceBetweenRectangles" presStyleCnt="0"/>
      <dgm:spPr/>
    </dgm:pt>
    <dgm:pt modelId="{0CB8F9E4-5E2D-4537-9593-AFBC2243218D}" type="pres">
      <dgm:prSet presAssocID="{473E5954-1D18-4825-A0C0-BDCBFCDEAA8D}" presName="parentLin" presStyleCnt="0"/>
      <dgm:spPr/>
    </dgm:pt>
    <dgm:pt modelId="{A87723BD-41EC-4303-AD8E-AFB9E1248FCF}" type="pres">
      <dgm:prSet presAssocID="{473E5954-1D18-4825-A0C0-BDCBFCDEAA8D}" presName="parentLeftMargin" presStyleLbl="node1" presStyleIdx="17" presStyleCnt="20"/>
      <dgm:spPr/>
    </dgm:pt>
    <dgm:pt modelId="{257DB718-308F-434E-B74D-EF6A6DBBFC94}" type="pres">
      <dgm:prSet presAssocID="{473E5954-1D18-4825-A0C0-BDCBFCDEAA8D}" presName="parentText" presStyleLbl="node1" presStyleIdx="18" presStyleCnt="20">
        <dgm:presLayoutVars>
          <dgm:chMax val="0"/>
          <dgm:bulletEnabled val="1"/>
        </dgm:presLayoutVars>
      </dgm:prSet>
      <dgm:spPr/>
    </dgm:pt>
    <dgm:pt modelId="{1AEDE7DB-0D33-4DB2-B971-009555244577}" type="pres">
      <dgm:prSet presAssocID="{473E5954-1D18-4825-A0C0-BDCBFCDEAA8D}" presName="negativeSpace" presStyleCnt="0"/>
      <dgm:spPr/>
    </dgm:pt>
    <dgm:pt modelId="{6B736E5D-DE7B-4633-BAF1-36E58C6ED5FB}" type="pres">
      <dgm:prSet presAssocID="{473E5954-1D18-4825-A0C0-BDCBFCDEAA8D}" presName="childText" presStyleLbl="conFgAcc1" presStyleIdx="18" presStyleCnt="20">
        <dgm:presLayoutVars>
          <dgm:bulletEnabled val="1"/>
        </dgm:presLayoutVars>
      </dgm:prSet>
      <dgm:spPr/>
    </dgm:pt>
    <dgm:pt modelId="{C6636D43-3D7A-40BA-9627-0B303DEDE370}" type="pres">
      <dgm:prSet presAssocID="{9D1941F6-D828-4E91-A643-0D216E817B70}" presName="spaceBetweenRectangles" presStyleCnt="0"/>
      <dgm:spPr/>
    </dgm:pt>
    <dgm:pt modelId="{CDA8F15A-D452-4C0D-8034-672AF97F9EBF}" type="pres">
      <dgm:prSet presAssocID="{2ADF89CB-6DDA-4607-9298-2744AD39881B}" presName="parentLin" presStyleCnt="0"/>
      <dgm:spPr/>
    </dgm:pt>
    <dgm:pt modelId="{702E1E24-E452-4A24-865A-B8D4DE00FC97}" type="pres">
      <dgm:prSet presAssocID="{2ADF89CB-6DDA-4607-9298-2744AD39881B}" presName="parentLeftMargin" presStyleLbl="node1" presStyleIdx="18" presStyleCnt="20"/>
      <dgm:spPr/>
    </dgm:pt>
    <dgm:pt modelId="{D045E4A7-F73B-4E2A-9081-1FB650C2B027}" type="pres">
      <dgm:prSet presAssocID="{2ADF89CB-6DDA-4607-9298-2744AD39881B}" presName="parentText" presStyleLbl="node1" presStyleIdx="19" presStyleCnt="20">
        <dgm:presLayoutVars>
          <dgm:chMax val="0"/>
          <dgm:bulletEnabled val="1"/>
        </dgm:presLayoutVars>
      </dgm:prSet>
      <dgm:spPr/>
    </dgm:pt>
    <dgm:pt modelId="{0941D602-232A-4440-BA42-6790DAE93BFC}" type="pres">
      <dgm:prSet presAssocID="{2ADF89CB-6DDA-4607-9298-2744AD39881B}" presName="negativeSpace" presStyleCnt="0"/>
      <dgm:spPr/>
    </dgm:pt>
    <dgm:pt modelId="{A520F79C-FB70-4E79-A0CC-8FF1FD22A48D}" type="pres">
      <dgm:prSet presAssocID="{2ADF89CB-6DDA-4607-9298-2744AD39881B}" presName="childText" presStyleLbl="conFgAcc1" presStyleIdx="19" presStyleCnt="20">
        <dgm:presLayoutVars>
          <dgm:bulletEnabled val="1"/>
        </dgm:presLayoutVars>
      </dgm:prSet>
      <dgm:spPr/>
    </dgm:pt>
  </dgm:ptLst>
  <dgm:cxnLst>
    <dgm:cxn modelId="{40034804-616C-44BA-9330-163BD640B50E}" srcId="{C0D0F1B1-5FDA-4378-BD12-180D6D8D6D5E}" destId="{58FF75AE-E4CF-4499-93C8-26324EB11AF0}" srcOrd="0" destOrd="0" parTransId="{2B2284B9-25F6-4BFE-A1E3-78CFA4181F31}" sibTransId="{84D9365E-8D7D-4A1E-98FE-78D537B573DD}"/>
    <dgm:cxn modelId="{44B16705-8AF4-478D-9740-19C375ABBB54}" type="presOf" srcId="{B36AFBDC-5A4D-4E21-A78A-B52FA102468D}" destId="{B5692AE2-375A-48E8-ABEE-E615DCFB3863}" srcOrd="0" destOrd="0" presId="urn:microsoft.com/office/officeart/2005/8/layout/list1"/>
    <dgm:cxn modelId="{932B6708-698C-491E-A491-55463BF3F26F}" srcId="{C0D0F1B1-5FDA-4378-BD12-180D6D8D6D5E}" destId="{94B60E36-436D-4444-8C9A-70EB8C772610}" srcOrd="2" destOrd="0" parTransId="{20BBC67F-2109-4E90-B66E-744EF0CFCAFF}" sibTransId="{BB395CA2-1499-46AC-B18A-1F56A29882C0}"/>
    <dgm:cxn modelId="{24FAFD0E-4060-4E6A-B616-416FDE4FDAF7}" type="presOf" srcId="{94B60E36-436D-4444-8C9A-70EB8C772610}" destId="{33D1261C-C865-4D7F-9E6E-513B6D7AF4F2}" srcOrd="1" destOrd="0" presId="urn:microsoft.com/office/officeart/2005/8/layout/list1"/>
    <dgm:cxn modelId="{F6369810-B61D-4104-A845-6647A604334D}" type="presOf" srcId="{F460CC87-2E74-4539-A39F-0E798DFD4552}" destId="{C11A183C-1A6B-4688-9085-23D084D5C5F3}" srcOrd="0" destOrd="0" presId="urn:microsoft.com/office/officeart/2005/8/layout/list1"/>
    <dgm:cxn modelId="{73CC0713-C291-4864-A865-483D3C03B9A1}" type="presOf" srcId="{3AF5E436-DB08-4A9C-A1A5-A9EA92D70FD9}" destId="{6632671E-E20C-4C9E-9C5C-ADB22C4E496C}" srcOrd="0" destOrd="0" presId="urn:microsoft.com/office/officeart/2005/8/layout/list1"/>
    <dgm:cxn modelId="{21C6AB16-3CB2-4592-9B25-1C4DAF3B9177}" type="presOf" srcId="{96EB3A08-2566-429E-83E2-9A37420D6F1B}" destId="{1112E6C6-58B4-4BD6-950E-2A1B0D8BDB05}" srcOrd="0" destOrd="0" presId="urn:microsoft.com/office/officeart/2005/8/layout/list1"/>
    <dgm:cxn modelId="{B0D6C316-D6DE-4D10-8527-3524AB4ECA0E}" type="presOf" srcId="{1149AFD5-59A2-4E6F-A316-16C8081FBE42}" destId="{DE39DA7A-9274-427D-B071-4BCF20FFFCBD}" srcOrd="0" destOrd="0" presId="urn:microsoft.com/office/officeart/2005/8/layout/list1"/>
    <dgm:cxn modelId="{23E68A17-3641-479B-8017-3913D24175F5}" srcId="{C0D0F1B1-5FDA-4378-BD12-180D6D8D6D5E}" destId="{F460CC87-2E74-4539-A39F-0E798DFD4552}" srcOrd="10" destOrd="0" parTransId="{CDE6582B-9E84-491C-B458-C303249FF418}" sibTransId="{BCD1EB2C-A639-44A0-ABF4-ACF1DE23BE4C}"/>
    <dgm:cxn modelId="{5CACBC1D-A4C1-4444-AC5C-01CF63C1B12C}" type="presOf" srcId="{F8E42F26-3EBC-4503-9379-010D88120BD0}" destId="{02A1303A-2144-4E89-A946-14AE43B376F2}" srcOrd="0" destOrd="0" presId="urn:microsoft.com/office/officeart/2005/8/layout/list1"/>
    <dgm:cxn modelId="{218F1424-091B-4287-9380-A109C3F63D37}" type="presOf" srcId="{CA1FF809-D052-4933-A764-D6B67E772FA2}" destId="{9F2612E2-2B27-448A-9627-741A7DDEE41D}" srcOrd="1" destOrd="0" presId="urn:microsoft.com/office/officeart/2005/8/layout/list1"/>
    <dgm:cxn modelId="{6BFE5527-A8E9-48FC-BF09-DC2588E62AEB}" srcId="{C0D0F1B1-5FDA-4378-BD12-180D6D8D6D5E}" destId="{2BC1DA6B-6D98-498F-866F-C4CA4F288E58}" srcOrd="8" destOrd="0" parTransId="{9CEBA406-2055-4759-8DDF-8814BE9F5FF7}" sibTransId="{9FC53246-9CAB-49DE-AF56-5139A00D99A1}"/>
    <dgm:cxn modelId="{46283231-4BEE-445D-97A1-0A87E358408C}" srcId="{C0D0F1B1-5FDA-4378-BD12-180D6D8D6D5E}" destId="{3AF5E436-DB08-4A9C-A1A5-A9EA92D70FD9}" srcOrd="3" destOrd="0" parTransId="{2D42142D-6F43-4783-9E88-70401A9D1998}" sibTransId="{EA59DADD-4863-4971-B63E-B2B25E094012}"/>
    <dgm:cxn modelId="{98147831-0700-456F-B973-195BDD0028E6}" srcId="{C0D0F1B1-5FDA-4378-BD12-180D6D8D6D5E}" destId="{18B9A23F-D8AB-4F70-BB2E-63A91C5D31C5}" srcOrd="6" destOrd="0" parTransId="{06213B2B-FB5A-48FD-8CAD-1B05FC6D433B}" sibTransId="{0D03B6A4-1935-478E-AE07-7EA05C672AC0}"/>
    <dgm:cxn modelId="{28B2D43C-1D74-42D3-A9E0-8C0FD04B4E48}" srcId="{C0D0F1B1-5FDA-4378-BD12-180D6D8D6D5E}" destId="{BE031102-BFF0-4A92-9A71-57B443AC99E8}" srcOrd="13" destOrd="0" parTransId="{344CB543-84C5-4B8F-8AC8-C9F69F69EE34}" sibTransId="{116BC0F4-9A61-4740-844C-643BAFFECC4E}"/>
    <dgm:cxn modelId="{04E52840-996B-4952-B0DD-E3F94C5DBC8C}" type="presOf" srcId="{3AF5E436-DB08-4A9C-A1A5-A9EA92D70FD9}" destId="{C81AD170-1BBD-4374-A9D2-43A56D0B715E}" srcOrd="1" destOrd="0" presId="urn:microsoft.com/office/officeart/2005/8/layout/list1"/>
    <dgm:cxn modelId="{A46C005E-43ED-40D7-A1F1-16C47C57CEF2}" type="presOf" srcId="{A774753B-DBFD-4C71-8446-21DC653D7CDA}" destId="{9343EC30-2363-43B5-9D88-02364269FD9F}" srcOrd="0" destOrd="0" presId="urn:microsoft.com/office/officeart/2005/8/layout/list1"/>
    <dgm:cxn modelId="{C1916A5F-4C3D-4C2A-B9AE-3D214BB9EDBD}" type="presOf" srcId="{01442D18-6A77-485A-8D03-144ED8E7B3B9}" destId="{B2CB009D-647A-41F1-B09B-76AEE60DFADC}" srcOrd="0" destOrd="0" presId="urn:microsoft.com/office/officeart/2005/8/layout/list1"/>
    <dgm:cxn modelId="{8BD42B44-F3B9-4563-9268-81D9B5D75D4F}" type="presOf" srcId="{473E5954-1D18-4825-A0C0-BDCBFCDEAA8D}" destId="{257DB718-308F-434E-B74D-EF6A6DBBFC94}" srcOrd="1" destOrd="0" presId="urn:microsoft.com/office/officeart/2005/8/layout/list1"/>
    <dgm:cxn modelId="{88368864-7052-46E1-B403-A951205E634A}" type="presOf" srcId="{BE031102-BFF0-4A92-9A71-57B443AC99E8}" destId="{F6362E0E-21EB-483E-AC03-3A3DF573FDDF}" srcOrd="1" destOrd="0" presId="urn:microsoft.com/office/officeart/2005/8/layout/list1"/>
    <dgm:cxn modelId="{0026FD45-A221-44F2-86FB-12062F7D437D}" type="presOf" srcId="{F460CC87-2E74-4539-A39F-0E798DFD4552}" destId="{8ABE0458-8389-4FEC-A778-C7C68C322AEB}" srcOrd="1" destOrd="0" presId="urn:microsoft.com/office/officeart/2005/8/layout/list1"/>
    <dgm:cxn modelId="{42028A67-0201-4AC2-8798-2EB089F93904}" srcId="{C0D0F1B1-5FDA-4378-BD12-180D6D8D6D5E}" destId="{A774753B-DBFD-4C71-8446-21DC653D7CDA}" srcOrd="14" destOrd="0" parTransId="{9E57F324-0529-4042-907A-756EA320DFF8}" sibTransId="{7F9BB78F-F3E1-4A1C-944A-0D38D00685B3}"/>
    <dgm:cxn modelId="{D3A00668-DFAE-4192-9FA7-70E5B57967CD}" srcId="{C0D0F1B1-5FDA-4378-BD12-180D6D8D6D5E}" destId="{CA1FF809-D052-4933-A764-D6B67E772FA2}" srcOrd="17" destOrd="0" parTransId="{882C39A0-E3FD-491C-947F-5EB7B9B85E9D}" sibTransId="{140A4910-DB63-43FD-A73D-5CB92C417457}"/>
    <dgm:cxn modelId="{10DF2F49-704A-4D9F-8EBA-B9674DDF901D}" type="presOf" srcId="{96EB3A08-2566-429E-83E2-9A37420D6F1B}" destId="{E5E8DA3B-45CA-419A-B985-CCE422591BBD}" srcOrd="1" destOrd="0" presId="urn:microsoft.com/office/officeart/2005/8/layout/list1"/>
    <dgm:cxn modelId="{3E913669-C728-4239-9AA0-03E12635B986}" type="presOf" srcId="{CA1FF809-D052-4933-A764-D6B67E772FA2}" destId="{66114FB8-4BD5-4639-9059-91010117D11E}" srcOrd="0" destOrd="0" presId="urn:microsoft.com/office/officeart/2005/8/layout/list1"/>
    <dgm:cxn modelId="{58B0BB6F-B89E-462E-B513-445F4537443A}" type="presOf" srcId="{40FBA3D9-7B00-4E65-BA5A-8ADF6B5F187E}" destId="{8E134A36-9777-4900-9C0D-139A767B2EE8}" srcOrd="1" destOrd="0" presId="urn:microsoft.com/office/officeart/2005/8/layout/list1"/>
    <dgm:cxn modelId="{A2C0A851-AE18-4584-8AD4-8039F50E6FB8}" type="presOf" srcId="{B36AFBDC-5A4D-4E21-A78A-B52FA102468D}" destId="{F3E69C32-0638-4F6B-9F56-384916A2F290}" srcOrd="1" destOrd="0" presId="urn:microsoft.com/office/officeart/2005/8/layout/list1"/>
    <dgm:cxn modelId="{5BFE1D74-3466-4B56-972E-B579CABD7440}" srcId="{C0D0F1B1-5FDA-4378-BD12-180D6D8D6D5E}" destId="{01442D18-6A77-485A-8D03-144ED8E7B3B9}" srcOrd="5" destOrd="0" parTransId="{EF1AFDE0-FCC2-41B9-9146-3B52A71C91D8}" sibTransId="{77CEFF77-ECDD-4B8B-914E-16F63244FDCB}"/>
    <dgm:cxn modelId="{524BE075-600E-4B6B-BAE6-65CD81601553}" type="presOf" srcId="{58FF75AE-E4CF-4499-93C8-26324EB11AF0}" destId="{CE1C0380-BC76-4750-93E2-D4A3F95E9753}" srcOrd="1" destOrd="0" presId="urn:microsoft.com/office/officeart/2005/8/layout/list1"/>
    <dgm:cxn modelId="{BB71EB7A-1FAE-4C0E-AC52-EB02E9357DB0}" srcId="{C0D0F1B1-5FDA-4378-BD12-180D6D8D6D5E}" destId="{2ADF89CB-6DDA-4607-9298-2744AD39881B}" srcOrd="19" destOrd="0" parTransId="{4548F688-3062-4D76-B590-7C0E4852BAD7}" sibTransId="{9375DA87-C421-45D0-B887-882F5F3338F4}"/>
    <dgm:cxn modelId="{EB47CF81-2A63-439E-AFC6-0CFBF22E6FB4}" type="presOf" srcId="{C161041C-4773-41E6-B7BA-E44BE3D43F17}" destId="{F4F98F4B-8FB4-4DF8-9F22-97BD32DF0745}" srcOrd="0" destOrd="0" presId="urn:microsoft.com/office/officeart/2005/8/layout/list1"/>
    <dgm:cxn modelId="{7C979286-63FE-44E3-AE54-DADD15E4018C}" srcId="{C0D0F1B1-5FDA-4378-BD12-180D6D8D6D5E}" destId="{46E397AD-81DD-4B91-AADA-5CD6BE4AE927}" srcOrd="15" destOrd="0" parTransId="{57E4B8CE-6F9E-4B3E-82D5-7354E6A6F7C3}" sibTransId="{200D7373-F2C9-4110-9CC5-7BCC0F29E3CE}"/>
    <dgm:cxn modelId="{A82FB887-B452-4BED-B2F2-325EF9BB4A3C}" type="presOf" srcId="{CF806B27-44E4-4EDC-A93B-468C22B7E008}" destId="{6AC3F364-57E0-4CAE-A8A6-DC0A87600DF0}" srcOrd="0" destOrd="0" presId="urn:microsoft.com/office/officeart/2005/8/layout/list1"/>
    <dgm:cxn modelId="{0173708A-9EE6-4FF7-9CB1-8AAF55601428}" type="presOf" srcId="{2BC1DA6B-6D98-498F-866F-C4CA4F288E58}" destId="{5D7FFB88-A55A-4F3B-9E9C-72FAFFA6C116}" srcOrd="1" destOrd="0" presId="urn:microsoft.com/office/officeart/2005/8/layout/list1"/>
    <dgm:cxn modelId="{04C4AA8A-06A2-4ABB-B729-C08C8BBF4ED4}" type="presOf" srcId="{94B60E36-436D-4444-8C9A-70EB8C772610}" destId="{B1CAAD21-5A08-42ED-95A0-53DF8A467F46}" srcOrd="0" destOrd="0" presId="urn:microsoft.com/office/officeart/2005/8/layout/list1"/>
    <dgm:cxn modelId="{943A4790-112F-4159-9AC1-B0BB984C2D53}" srcId="{C0D0F1B1-5FDA-4378-BD12-180D6D8D6D5E}" destId="{40FBA3D9-7B00-4E65-BA5A-8ADF6B5F187E}" srcOrd="9" destOrd="0" parTransId="{9C45223B-DD8E-4BE6-87C2-76C991521C45}" sibTransId="{0D3AB312-B5F5-47AC-851C-F384D18E508B}"/>
    <dgm:cxn modelId="{7FD6AEA2-E6E5-489E-A75F-8634A610C87B}" srcId="{C0D0F1B1-5FDA-4378-BD12-180D6D8D6D5E}" destId="{B36AFBDC-5A4D-4E21-A78A-B52FA102468D}" srcOrd="11" destOrd="0" parTransId="{65DFC1BC-A6D4-466F-9FF3-9AD01F62069F}" sibTransId="{86D59C38-45A1-4288-9101-AB31207CF85F}"/>
    <dgm:cxn modelId="{2BBD1FA7-38FF-4A4F-A0FF-2BC541D8AD2C}" srcId="{C0D0F1B1-5FDA-4378-BD12-180D6D8D6D5E}" destId="{F8E42F26-3EBC-4503-9379-010D88120BD0}" srcOrd="7" destOrd="0" parTransId="{5983B311-C01A-4ED8-AC3F-FB7DBE6B13FC}" sibTransId="{BC53B2D0-2553-4C29-BBCA-0DEF3768062A}"/>
    <dgm:cxn modelId="{432263A9-EAC6-4D3C-9FAA-7F8127FC7450}" type="presOf" srcId="{2ADF89CB-6DDA-4607-9298-2744AD39881B}" destId="{D045E4A7-F73B-4E2A-9081-1FB650C2B027}" srcOrd="1" destOrd="0" presId="urn:microsoft.com/office/officeart/2005/8/layout/list1"/>
    <dgm:cxn modelId="{80C8C3AC-0F79-4279-BC9E-B029AC512252}" type="presOf" srcId="{40FBA3D9-7B00-4E65-BA5A-8ADF6B5F187E}" destId="{0F9F94A7-7313-4E49-B03D-A9101B5C27F9}" srcOrd="0" destOrd="0" presId="urn:microsoft.com/office/officeart/2005/8/layout/list1"/>
    <dgm:cxn modelId="{9422F2AD-3D31-4DB5-8D13-8A722F1701A5}" type="presOf" srcId="{58FF75AE-E4CF-4499-93C8-26324EB11AF0}" destId="{FE04C8F2-7923-4D55-8F8F-7ACE543CE046}" srcOrd="0" destOrd="0" presId="urn:microsoft.com/office/officeart/2005/8/layout/list1"/>
    <dgm:cxn modelId="{5F0425AF-4BDE-45D1-9221-92069AFDB7C0}" type="presOf" srcId="{18B9A23F-D8AB-4F70-BB2E-63A91C5D31C5}" destId="{77BAB1F1-CAC4-45F4-A6BC-AFF3939BFFEA}" srcOrd="0" destOrd="0" presId="urn:microsoft.com/office/officeart/2005/8/layout/list1"/>
    <dgm:cxn modelId="{570F30AF-92F9-4BEF-AD06-5B5A63FC2F3B}" type="presOf" srcId="{2ADF89CB-6DDA-4607-9298-2744AD39881B}" destId="{702E1E24-E452-4A24-865A-B8D4DE00FC97}" srcOrd="0" destOrd="0" presId="urn:microsoft.com/office/officeart/2005/8/layout/list1"/>
    <dgm:cxn modelId="{21A6EFB6-80C2-441A-A5A2-EBCF8334269D}" srcId="{C0D0F1B1-5FDA-4378-BD12-180D6D8D6D5E}" destId="{473E5954-1D18-4825-A0C0-BDCBFCDEAA8D}" srcOrd="18" destOrd="0" parTransId="{8274687F-0ACB-4D99-A189-CA2AED8EB556}" sibTransId="{9D1941F6-D828-4E91-A643-0D216E817B70}"/>
    <dgm:cxn modelId="{564435B8-4A06-4DAC-8436-CFB64D566507}" type="presOf" srcId="{18B9A23F-D8AB-4F70-BB2E-63A91C5D31C5}" destId="{401B16F4-FCED-4AF1-9C27-A4CE5C63F1E9}" srcOrd="1" destOrd="0" presId="urn:microsoft.com/office/officeart/2005/8/layout/list1"/>
    <dgm:cxn modelId="{C2346EB9-EF00-4F46-B4F6-447BC34C9964}" type="presOf" srcId="{C0D0F1B1-5FDA-4378-BD12-180D6D8D6D5E}" destId="{C7696F7C-2CFB-4A06-8D7C-4B1D3315E4AC}" srcOrd="0" destOrd="0" presId="urn:microsoft.com/office/officeart/2005/8/layout/list1"/>
    <dgm:cxn modelId="{9B4046BD-FA0A-41DC-B584-7B39F4AD4E0A}" type="presOf" srcId="{CF806B27-44E4-4EDC-A93B-468C22B7E008}" destId="{C3AEDA36-AC5C-4621-8EBD-AE4BA21564EB}" srcOrd="1" destOrd="0" presId="urn:microsoft.com/office/officeart/2005/8/layout/list1"/>
    <dgm:cxn modelId="{945648BD-78DE-45B6-86B9-E612A996BD95}" type="presOf" srcId="{A774753B-DBFD-4C71-8446-21DC653D7CDA}" destId="{D060991A-0671-439F-B3EB-8BCB9DADF860}" srcOrd="1" destOrd="0" presId="urn:microsoft.com/office/officeart/2005/8/layout/list1"/>
    <dgm:cxn modelId="{0BC969C8-8706-42A0-ADAC-F6B3F31F30BB}" type="presOf" srcId="{F8E42F26-3EBC-4503-9379-010D88120BD0}" destId="{9C10F3A3-2508-4825-A18C-ADA6B7FD05A4}" srcOrd="1" destOrd="0" presId="urn:microsoft.com/office/officeart/2005/8/layout/list1"/>
    <dgm:cxn modelId="{D39491D9-61CE-44BC-A08B-F6ED19B8F5EF}" srcId="{C0D0F1B1-5FDA-4378-BD12-180D6D8D6D5E}" destId="{96EB3A08-2566-429E-83E2-9A37420D6F1B}" srcOrd="1" destOrd="0" parTransId="{E0581F9E-7E09-4A12-B77A-73B3ADFA2BAB}" sibTransId="{1FFBC9EA-9AF5-45B4-916D-AE2D47306004}"/>
    <dgm:cxn modelId="{75F433DC-F118-4B83-AB8C-CA328D0A3DD5}" type="presOf" srcId="{BE031102-BFF0-4A92-9A71-57B443AC99E8}" destId="{5D1E2404-DA2D-4FE1-B36E-AD485ADD4136}" srcOrd="0" destOrd="0" presId="urn:microsoft.com/office/officeart/2005/8/layout/list1"/>
    <dgm:cxn modelId="{8E0BB7DC-14E7-44A5-A5D2-2980E58DFD5F}" type="presOf" srcId="{2BC1DA6B-6D98-498F-866F-C4CA4F288E58}" destId="{7E0706E0-BA92-44D6-BCBC-5E64550E59B0}" srcOrd="0" destOrd="0" presId="urn:microsoft.com/office/officeart/2005/8/layout/list1"/>
    <dgm:cxn modelId="{34446DDE-3217-4BD7-A0A6-5DE22D63BD86}" type="presOf" srcId="{473E5954-1D18-4825-A0C0-BDCBFCDEAA8D}" destId="{A87723BD-41EC-4303-AD8E-AFB9E1248FCF}" srcOrd="0" destOrd="0" presId="urn:microsoft.com/office/officeart/2005/8/layout/list1"/>
    <dgm:cxn modelId="{C66E38E8-9A81-49DB-96FA-B2CCE7A93ABE}" srcId="{C0D0F1B1-5FDA-4378-BD12-180D6D8D6D5E}" destId="{1149AFD5-59A2-4E6F-A316-16C8081FBE42}" srcOrd="12" destOrd="0" parTransId="{2DC92407-AC87-4EB7-BA46-31458852B92E}" sibTransId="{DE0D53F6-E3EB-45C2-A964-CC8FA5947682}"/>
    <dgm:cxn modelId="{A4C79EEB-34AB-4EDC-8A4F-79B3420720FF}" type="presOf" srcId="{01442D18-6A77-485A-8D03-144ED8E7B3B9}" destId="{54741514-AAD3-4FA6-B3A2-97D12D95A94F}" srcOrd="1" destOrd="0" presId="urn:microsoft.com/office/officeart/2005/8/layout/list1"/>
    <dgm:cxn modelId="{15AF2FEC-8D43-4069-9801-F530390328AA}" type="presOf" srcId="{46E397AD-81DD-4B91-AADA-5CD6BE4AE927}" destId="{39185E7A-15DF-416B-9C7D-5AB44965C521}" srcOrd="0" destOrd="0" presId="urn:microsoft.com/office/officeart/2005/8/layout/list1"/>
    <dgm:cxn modelId="{778BB8EC-40B4-41E8-BFA8-AC3B36090ACD}" srcId="{C0D0F1B1-5FDA-4378-BD12-180D6D8D6D5E}" destId="{CF806B27-44E4-4EDC-A93B-468C22B7E008}" srcOrd="16" destOrd="0" parTransId="{D5DE5975-139F-4A22-8F4D-137788472F90}" sibTransId="{6971A862-83A0-4DCD-8D9D-E2752E0D6D29}"/>
    <dgm:cxn modelId="{DBB558EE-344B-4505-AA9F-47B5EA807DCA}" type="presOf" srcId="{C161041C-4773-41E6-B7BA-E44BE3D43F17}" destId="{D33111D2-2B41-4D9A-A159-1BA5F8C5EF1E}" srcOrd="1" destOrd="0" presId="urn:microsoft.com/office/officeart/2005/8/layout/list1"/>
    <dgm:cxn modelId="{F0D2B9EE-6233-46E4-8BA2-CAF0F53260B8}" type="presOf" srcId="{46E397AD-81DD-4B91-AADA-5CD6BE4AE927}" destId="{9216FCC4-78C7-4C8C-AC6E-61F007704489}" srcOrd="1" destOrd="0" presId="urn:microsoft.com/office/officeart/2005/8/layout/list1"/>
    <dgm:cxn modelId="{6A2EF2EE-9DDF-467F-8898-1E0C49163A7F}" type="presOf" srcId="{1149AFD5-59A2-4E6F-A316-16C8081FBE42}" destId="{4AB0748F-166B-40E0-9630-13E8083B932C}" srcOrd="1" destOrd="0" presId="urn:microsoft.com/office/officeart/2005/8/layout/list1"/>
    <dgm:cxn modelId="{DE8C3BF1-FDE4-45DD-BD09-68C4C2A85D1B}" srcId="{C0D0F1B1-5FDA-4378-BD12-180D6D8D6D5E}" destId="{C161041C-4773-41E6-B7BA-E44BE3D43F17}" srcOrd="4" destOrd="0" parTransId="{DFD31942-7CD2-4C1D-8566-7BBBA6645B93}" sibTransId="{A1B09435-CF80-45B5-91A8-A23680DF4C53}"/>
    <dgm:cxn modelId="{6B9E4343-8498-4940-B8E5-61404DC0AA84}" type="presParOf" srcId="{C7696F7C-2CFB-4A06-8D7C-4B1D3315E4AC}" destId="{FA1E6B13-7097-4348-82B6-D3B4FAA7C827}" srcOrd="0" destOrd="0" presId="urn:microsoft.com/office/officeart/2005/8/layout/list1"/>
    <dgm:cxn modelId="{F554FE91-3C74-4343-BE46-48FA5968F878}" type="presParOf" srcId="{FA1E6B13-7097-4348-82B6-D3B4FAA7C827}" destId="{FE04C8F2-7923-4D55-8F8F-7ACE543CE046}" srcOrd="0" destOrd="0" presId="urn:microsoft.com/office/officeart/2005/8/layout/list1"/>
    <dgm:cxn modelId="{2254F76B-4C50-44AA-BB8D-C79409F9637E}" type="presParOf" srcId="{FA1E6B13-7097-4348-82B6-D3B4FAA7C827}" destId="{CE1C0380-BC76-4750-93E2-D4A3F95E9753}" srcOrd="1" destOrd="0" presId="urn:microsoft.com/office/officeart/2005/8/layout/list1"/>
    <dgm:cxn modelId="{C7FEF302-E10F-482F-BBB5-69AE1B24E351}" type="presParOf" srcId="{C7696F7C-2CFB-4A06-8D7C-4B1D3315E4AC}" destId="{CF8D2587-F9B2-409D-B130-272E275E20AE}" srcOrd="1" destOrd="0" presId="urn:microsoft.com/office/officeart/2005/8/layout/list1"/>
    <dgm:cxn modelId="{EDC42980-6FDE-4750-A1B1-E3C97F718216}" type="presParOf" srcId="{C7696F7C-2CFB-4A06-8D7C-4B1D3315E4AC}" destId="{8A8CFB2F-4922-4250-98DC-C0DD34E89EB1}" srcOrd="2" destOrd="0" presId="urn:microsoft.com/office/officeart/2005/8/layout/list1"/>
    <dgm:cxn modelId="{2EEE057F-47E0-42A0-A577-D0D10E565757}" type="presParOf" srcId="{C7696F7C-2CFB-4A06-8D7C-4B1D3315E4AC}" destId="{0F7F7D47-11D4-4D42-8B34-82DB96E835E2}" srcOrd="3" destOrd="0" presId="urn:microsoft.com/office/officeart/2005/8/layout/list1"/>
    <dgm:cxn modelId="{BC0682E6-CA72-4DA1-A58C-89AC9A30A260}" type="presParOf" srcId="{C7696F7C-2CFB-4A06-8D7C-4B1D3315E4AC}" destId="{CD45AFB4-F412-407E-9A84-824F2B6380DC}" srcOrd="4" destOrd="0" presId="urn:microsoft.com/office/officeart/2005/8/layout/list1"/>
    <dgm:cxn modelId="{7411C3DE-897A-4F29-84F3-26C810C2122C}" type="presParOf" srcId="{CD45AFB4-F412-407E-9A84-824F2B6380DC}" destId="{1112E6C6-58B4-4BD6-950E-2A1B0D8BDB05}" srcOrd="0" destOrd="0" presId="urn:microsoft.com/office/officeart/2005/8/layout/list1"/>
    <dgm:cxn modelId="{4E72D919-4468-49B7-ABF4-BBBA2D4C128C}" type="presParOf" srcId="{CD45AFB4-F412-407E-9A84-824F2B6380DC}" destId="{E5E8DA3B-45CA-419A-B985-CCE422591BBD}" srcOrd="1" destOrd="0" presId="urn:microsoft.com/office/officeart/2005/8/layout/list1"/>
    <dgm:cxn modelId="{26914BC7-1C70-4310-9FF7-6DE2019BCD44}" type="presParOf" srcId="{C7696F7C-2CFB-4A06-8D7C-4B1D3315E4AC}" destId="{3C6FF7BE-3471-412F-A189-EF02DBAE5935}" srcOrd="5" destOrd="0" presId="urn:microsoft.com/office/officeart/2005/8/layout/list1"/>
    <dgm:cxn modelId="{8404FAF3-EC8C-4DDB-9993-D7F2BA8A6CC2}" type="presParOf" srcId="{C7696F7C-2CFB-4A06-8D7C-4B1D3315E4AC}" destId="{0E9D3434-459F-4F94-B87E-A01F5985F97F}" srcOrd="6" destOrd="0" presId="urn:microsoft.com/office/officeart/2005/8/layout/list1"/>
    <dgm:cxn modelId="{9A4BD2E6-B013-40A4-956C-7CD27BB11E7B}" type="presParOf" srcId="{C7696F7C-2CFB-4A06-8D7C-4B1D3315E4AC}" destId="{D54DA187-07E3-4ACF-9C21-E172A45D9920}" srcOrd="7" destOrd="0" presId="urn:microsoft.com/office/officeart/2005/8/layout/list1"/>
    <dgm:cxn modelId="{4738889A-58E9-4704-8ABE-D6B06C30EDA8}" type="presParOf" srcId="{C7696F7C-2CFB-4A06-8D7C-4B1D3315E4AC}" destId="{CD9FD0E4-481F-4EA1-8D6D-834EABCD89FE}" srcOrd="8" destOrd="0" presId="urn:microsoft.com/office/officeart/2005/8/layout/list1"/>
    <dgm:cxn modelId="{DD355CD0-F99C-409E-AEB2-2585DF3C1093}" type="presParOf" srcId="{CD9FD0E4-481F-4EA1-8D6D-834EABCD89FE}" destId="{B1CAAD21-5A08-42ED-95A0-53DF8A467F46}" srcOrd="0" destOrd="0" presId="urn:microsoft.com/office/officeart/2005/8/layout/list1"/>
    <dgm:cxn modelId="{4AA341E7-C62A-4740-B951-FDABEC315B13}" type="presParOf" srcId="{CD9FD0E4-481F-4EA1-8D6D-834EABCD89FE}" destId="{33D1261C-C865-4D7F-9E6E-513B6D7AF4F2}" srcOrd="1" destOrd="0" presId="urn:microsoft.com/office/officeart/2005/8/layout/list1"/>
    <dgm:cxn modelId="{ECF992D7-28F6-4912-8656-49339424CDF7}" type="presParOf" srcId="{C7696F7C-2CFB-4A06-8D7C-4B1D3315E4AC}" destId="{2979C828-DE15-4E56-BF14-72C2B9CC22D9}" srcOrd="9" destOrd="0" presId="urn:microsoft.com/office/officeart/2005/8/layout/list1"/>
    <dgm:cxn modelId="{E52B9F78-B321-476A-9C11-876344B9983F}" type="presParOf" srcId="{C7696F7C-2CFB-4A06-8D7C-4B1D3315E4AC}" destId="{CCE8AB5D-D6A7-4221-A3C5-2F6EB577F5F2}" srcOrd="10" destOrd="0" presId="urn:microsoft.com/office/officeart/2005/8/layout/list1"/>
    <dgm:cxn modelId="{CB8A17DB-8E57-41EB-BBA0-F70A977519EE}" type="presParOf" srcId="{C7696F7C-2CFB-4A06-8D7C-4B1D3315E4AC}" destId="{E7D70DDC-4AB8-4A42-9289-BE1A5631BA42}" srcOrd="11" destOrd="0" presId="urn:microsoft.com/office/officeart/2005/8/layout/list1"/>
    <dgm:cxn modelId="{71ADB992-A90B-4F54-B3D8-711475360FD5}" type="presParOf" srcId="{C7696F7C-2CFB-4A06-8D7C-4B1D3315E4AC}" destId="{8444DFBF-BB7C-4F6E-9269-A3FE11B92762}" srcOrd="12" destOrd="0" presId="urn:microsoft.com/office/officeart/2005/8/layout/list1"/>
    <dgm:cxn modelId="{A9CB86E6-B916-4902-A9BC-13F1D790A75E}" type="presParOf" srcId="{8444DFBF-BB7C-4F6E-9269-A3FE11B92762}" destId="{6632671E-E20C-4C9E-9C5C-ADB22C4E496C}" srcOrd="0" destOrd="0" presId="urn:microsoft.com/office/officeart/2005/8/layout/list1"/>
    <dgm:cxn modelId="{43CDBBEA-3B23-4814-9DCF-08AD77BB9377}" type="presParOf" srcId="{8444DFBF-BB7C-4F6E-9269-A3FE11B92762}" destId="{C81AD170-1BBD-4374-A9D2-43A56D0B715E}" srcOrd="1" destOrd="0" presId="urn:microsoft.com/office/officeart/2005/8/layout/list1"/>
    <dgm:cxn modelId="{11AC1AC2-396C-4AB9-AA23-DF48278326E6}" type="presParOf" srcId="{C7696F7C-2CFB-4A06-8D7C-4B1D3315E4AC}" destId="{16166158-8569-47AD-BC0C-5A420ADC5220}" srcOrd="13" destOrd="0" presId="urn:microsoft.com/office/officeart/2005/8/layout/list1"/>
    <dgm:cxn modelId="{A05CBBE8-8A27-4D3C-BA80-E43357C6EBD8}" type="presParOf" srcId="{C7696F7C-2CFB-4A06-8D7C-4B1D3315E4AC}" destId="{91CA8B84-8D01-4769-B2A9-BDD26DC776B6}" srcOrd="14" destOrd="0" presId="urn:microsoft.com/office/officeart/2005/8/layout/list1"/>
    <dgm:cxn modelId="{4D22F067-314B-4EC4-A729-BB08FBBD85FE}" type="presParOf" srcId="{C7696F7C-2CFB-4A06-8D7C-4B1D3315E4AC}" destId="{7DFE038C-58AB-4E2C-95F8-76E426C1E403}" srcOrd="15" destOrd="0" presId="urn:microsoft.com/office/officeart/2005/8/layout/list1"/>
    <dgm:cxn modelId="{41B9AAFE-B8BA-4B33-AFB6-594CEB1DD2E8}" type="presParOf" srcId="{C7696F7C-2CFB-4A06-8D7C-4B1D3315E4AC}" destId="{394B6378-7218-481A-A9B6-F5CC4DF54901}" srcOrd="16" destOrd="0" presId="urn:microsoft.com/office/officeart/2005/8/layout/list1"/>
    <dgm:cxn modelId="{DDB0658A-3212-43C5-AD59-AB49E29844E7}" type="presParOf" srcId="{394B6378-7218-481A-A9B6-F5CC4DF54901}" destId="{F4F98F4B-8FB4-4DF8-9F22-97BD32DF0745}" srcOrd="0" destOrd="0" presId="urn:microsoft.com/office/officeart/2005/8/layout/list1"/>
    <dgm:cxn modelId="{EE300735-9237-472D-9ED5-E7EA13E4A08E}" type="presParOf" srcId="{394B6378-7218-481A-A9B6-F5CC4DF54901}" destId="{D33111D2-2B41-4D9A-A159-1BA5F8C5EF1E}" srcOrd="1" destOrd="0" presId="urn:microsoft.com/office/officeart/2005/8/layout/list1"/>
    <dgm:cxn modelId="{8B2E6BB4-B169-461A-87E2-978CACE23C90}" type="presParOf" srcId="{C7696F7C-2CFB-4A06-8D7C-4B1D3315E4AC}" destId="{0B196EF2-F313-46CD-A839-6F876D6AC69B}" srcOrd="17" destOrd="0" presId="urn:microsoft.com/office/officeart/2005/8/layout/list1"/>
    <dgm:cxn modelId="{34C35372-2D9C-4B72-BF51-B87CD1005399}" type="presParOf" srcId="{C7696F7C-2CFB-4A06-8D7C-4B1D3315E4AC}" destId="{68563649-0FB6-4FF5-BB0A-9E502C154011}" srcOrd="18" destOrd="0" presId="urn:microsoft.com/office/officeart/2005/8/layout/list1"/>
    <dgm:cxn modelId="{847859DA-2B72-45FC-87E8-AD0F05E4CA7D}" type="presParOf" srcId="{C7696F7C-2CFB-4A06-8D7C-4B1D3315E4AC}" destId="{CE635DF6-FFD5-4FE7-BA9B-7B78C444442D}" srcOrd="19" destOrd="0" presId="urn:microsoft.com/office/officeart/2005/8/layout/list1"/>
    <dgm:cxn modelId="{937BFD82-3440-4491-95A8-09C1C7BADF3E}" type="presParOf" srcId="{C7696F7C-2CFB-4A06-8D7C-4B1D3315E4AC}" destId="{D878A88E-D171-4196-8460-43A6C89917A5}" srcOrd="20" destOrd="0" presId="urn:microsoft.com/office/officeart/2005/8/layout/list1"/>
    <dgm:cxn modelId="{5A53ADC3-9C9A-4955-823C-8EB080116771}" type="presParOf" srcId="{D878A88E-D171-4196-8460-43A6C89917A5}" destId="{B2CB009D-647A-41F1-B09B-76AEE60DFADC}" srcOrd="0" destOrd="0" presId="urn:microsoft.com/office/officeart/2005/8/layout/list1"/>
    <dgm:cxn modelId="{7C7264B8-3B34-4A7B-B87F-CA52439F95EC}" type="presParOf" srcId="{D878A88E-D171-4196-8460-43A6C89917A5}" destId="{54741514-AAD3-4FA6-B3A2-97D12D95A94F}" srcOrd="1" destOrd="0" presId="urn:microsoft.com/office/officeart/2005/8/layout/list1"/>
    <dgm:cxn modelId="{7751DC84-3043-437A-8B65-79412E3AB666}" type="presParOf" srcId="{C7696F7C-2CFB-4A06-8D7C-4B1D3315E4AC}" destId="{3422BC74-630F-4B0F-A934-0C67B0B1A3EB}" srcOrd="21" destOrd="0" presId="urn:microsoft.com/office/officeart/2005/8/layout/list1"/>
    <dgm:cxn modelId="{9CE1ADD6-A76D-445A-A2E1-12E8A0BF20CD}" type="presParOf" srcId="{C7696F7C-2CFB-4A06-8D7C-4B1D3315E4AC}" destId="{5FB47C5C-30F9-4286-B173-5AFF9ABE15C1}" srcOrd="22" destOrd="0" presId="urn:microsoft.com/office/officeart/2005/8/layout/list1"/>
    <dgm:cxn modelId="{32F6E119-B503-4F05-80FF-52E6075FC68F}" type="presParOf" srcId="{C7696F7C-2CFB-4A06-8D7C-4B1D3315E4AC}" destId="{A7D35178-EDCE-4F5E-84BB-3AD0AD14B783}" srcOrd="23" destOrd="0" presId="urn:microsoft.com/office/officeart/2005/8/layout/list1"/>
    <dgm:cxn modelId="{F3DA4A5C-EC4E-4149-95FC-263DE9C6B21B}" type="presParOf" srcId="{C7696F7C-2CFB-4A06-8D7C-4B1D3315E4AC}" destId="{DEBE4342-BA06-454C-94AB-AAD9FFA12F47}" srcOrd="24" destOrd="0" presId="urn:microsoft.com/office/officeart/2005/8/layout/list1"/>
    <dgm:cxn modelId="{0717C50A-B7B9-41FA-9C9A-9E9B3560E645}" type="presParOf" srcId="{DEBE4342-BA06-454C-94AB-AAD9FFA12F47}" destId="{77BAB1F1-CAC4-45F4-A6BC-AFF3939BFFEA}" srcOrd="0" destOrd="0" presId="urn:microsoft.com/office/officeart/2005/8/layout/list1"/>
    <dgm:cxn modelId="{EABD6178-5691-44AC-BA78-0697642446BC}" type="presParOf" srcId="{DEBE4342-BA06-454C-94AB-AAD9FFA12F47}" destId="{401B16F4-FCED-4AF1-9C27-A4CE5C63F1E9}" srcOrd="1" destOrd="0" presId="urn:microsoft.com/office/officeart/2005/8/layout/list1"/>
    <dgm:cxn modelId="{8C73EBE4-9623-4B05-B93A-961C4E9A08F6}" type="presParOf" srcId="{C7696F7C-2CFB-4A06-8D7C-4B1D3315E4AC}" destId="{E2F938B0-4CA9-42AE-888E-61B80480946E}" srcOrd="25" destOrd="0" presId="urn:microsoft.com/office/officeart/2005/8/layout/list1"/>
    <dgm:cxn modelId="{B87FDBB7-55EF-4A2D-ADED-91CE353884AF}" type="presParOf" srcId="{C7696F7C-2CFB-4A06-8D7C-4B1D3315E4AC}" destId="{509F405B-150F-4E69-9ABF-C31973E5A9D4}" srcOrd="26" destOrd="0" presId="urn:microsoft.com/office/officeart/2005/8/layout/list1"/>
    <dgm:cxn modelId="{E17DC408-6553-4BA7-BC05-6C2ACE030E91}" type="presParOf" srcId="{C7696F7C-2CFB-4A06-8D7C-4B1D3315E4AC}" destId="{984D09A1-23CC-4763-820A-6C08C8E78D5D}" srcOrd="27" destOrd="0" presId="urn:microsoft.com/office/officeart/2005/8/layout/list1"/>
    <dgm:cxn modelId="{815933B7-3EDF-4D39-97CE-911F13DA1959}" type="presParOf" srcId="{C7696F7C-2CFB-4A06-8D7C-4B1D3315E4AC}" destId="{CFC77010-430D-4CD1-9A0E-CBC9535D10E1}" srcOrd="28" destOrd="0" presId="urn:microsoft.com/office/officeart/2005/8/layout/list1"/>
    <dgm:cxn modelId="{AFE06644-7887-4613-9BE6-94F9D30B1AC8}" type="presParOf" srcId="{CFC77010-430D-4CD1-9A0E-CBC9535D10E1}" destId="{02A1303A-2144-4E89-A946-14AE43B376F2}" srcOrd="0" destOrd="0" presId="urn:microsoft.com/office/officeart/2005/8/layout/list1"/>
    <dgm:cxn modelId="{CDF77D09-846B-4237-9CC9-06C8117475D7}" type="presParOf" srcId="{CFC77010-430D-4CD1-9A0E-CBC9535D10E1}" destId="{9C10F3A3-2508-4825-A18C-ADA6B7FD05A4}" srcOrd="1" destOrd="0" presId="urn:microsoft.com/office/officeart/2005/8/layout/list1"/>
    <dgm:cxn modelId="{3FD4F57B-AFBC-4006-820B-D1529381FFFB}" type="presParOf" srcId="{C7696F7C-2CFB-4A06-8D7C-4B1D3315E4AC}" destId="{9FCF69F0-BC8E-4C47-9D39-1168E2990FF5}" srcOrd="29" destOrd="0" presId="urn:microsoft.com/office/officeart/2005/8/layout/list1"/>
    <dgm:cxn modelId="{00829599-D313-42F4-9FAB-8FFA895A0ECA}" type="presParOf" srcId="{C7696F7C-2CFB-4A06-8D7C-4B1D3315E4AC}" destId="{7F82E0AE-D01B-4F60-9770-4E800DFBDB91}" srcOrd="30" destOrd="0" presId="urn:microsoft.com/office/officeart/2005/8/layout/list1"/>
    <dgm:cxn modelId="{78A48C46-B768-4046-91A0-EAA8E3D99C8C}" type="presParOf" srcId="{C7696F7C-2CFB-4A06-8D7C-4B1D3315E4AC}" destId="{C8D7EF4B-C975-4F86-875A-7D2047E1B478}" srcOrd="31" destOrd="0" presId="urn:microsoft.com/office/officeart/2005/8/layout/list1"/>
    <dgm:cxn modelId="{956C84DA-8964-4AB1-97D2-5252F4FD86A5}" type="presParOf" srcId="{C7696F7C-2CFB-4A06-8D7C-4B1D3315E4AC}" destId="{218CF423-5303-453C-B78E-2811D929ABDB}" srcOrd="32" destOrd="0" presId="urn:microsoft.com/office/officeart/2005/8/layout/list1"/>
    <dgm:cxn modelId="{B2C445FF-F724-4A35-85E4-682BC66A7D5F}" type="presParOf" srcId="{218CF423-5303-453C-B78E-2811D929ABDB}" destId="{7E0706E0-BA92-44D6-BCBC-5E64550E59B0}" srcOrd="0" destOrd="0" presId="urn:microsoft.com/office/officeart/2005/8/layout/list1"/>
    <dgm:cxn modelId="{BB1D12F3-04B2-43FE-B685-BDD28E321046}" type="presParOf" srcId="{218CF423-5303-453C-B78E-2811D929ABDB}" destId="{5D7FFB88-A55A-4F3B-9E9C-72FAFFA6C116}" srcOrd="1" destOrd="0" presId="urn:microsoft.com/office/officeart/2005/8/layout/list1"/>
    <dgm:cxn modelId="{3255C3C8-9BC2-4847-82E7-C7DAA09A3FED}" type="presParOf" srcId="{C7696F7C-2CFB-4A06-8D7C-4B1D3315E4AC}" destId="{01E2E50E-8799-470C-B780-71405472BDEE}" srcOrd="33" destOrd="0" presId="urn:microsoft.com/office/officeart/2005/8/layout/list1"/>
    <dgm:cxn modelId="{95DF9168-9A99-4367-A19A-4AA1DC7B8A5F}" type="presParOf" srcId="{C7696F7C-2CFB-4A06-8D7C-4B1D3315E4AC}" destId="{80055635-E269-4945-8E46-6047E8290EF7}" srcOrd="34" destOrd="0" presId="urn:microsoft.com/office/officeart/2005/8/layout/list1"/>
    <dgm:cxn modelId="{969BE429-47D7-4696-96DA-5154DCE16425}" type="presParOf" srcId="{C7696F7C-2CFB-4A06-8D7C-4B1D3315E4AC}" destId="{CB71474D-8213-4262-964A-5F0C5F40418E}" srcOrd="35" destOrd="0" presId="urn:microsoft.com/office/officeart/2005/8/layout/list1"/>
    <dgm:cxn modelId="{8304F795-A9B5-4896-B1F6-5EEBEE176D04}" type="presParOf" srcId="{C7696F7C-2CFB-4A06-8D7C-4B1D3315E4AC}" destId="{9DBB20D4-8B15-44FA-9D0D-D5E1AD417965}" srcOrd="36" destOrd="0" presId="urn:microsoft.com/office/officeart/2005/8/layout/list1"/>
    <dgm:cxn modelId="{4DC6C2CF-2D81-4DE1-803C-B21682A237A9}" type="presParOf" srcId="{9DBB20D4-8B15-44FA-9D0D-D5E1AD417965}" destId="{0F9F94A7-7313-4E49-B03D-A9101B5C27F9}" srcOrd="0" destOrd="0" presId="urn:microsoft.com/office/officeart/2005/8/layout/list1"/>
    <dgm:cxn modelId="{FC4E4BEA-1B9B-4BD5-AF1D-CAB860B9618D}" type="presParOf" srcId="{9DBB20D4-8B15-44FA-9D0D-D5E1AD417965}" destId="{8E134A36-9777-4900-9C0D-139A767B2EE8}" srcOrd="1" destOrd="0" presId="urn:microsoft.com/office/officeart/2005/8/layout/list1"/>
    <dgm:cxn modelId="{4C1BE0FB-3ABB-43DA-87A8-A020AEE80DD1}" type="presParOf" srcId="{C7696F7C-2CFB-4A06-8D7C-4B1D3315E4AC}" destId="{34F558B1-4FB0-4907-94ED-5170B710BE36}" srcOrd="37" destOrd="0" presId="urn:microsoft.com/office/officeart/2005/8/layout/list1"/>
    <dgm:cxn modelId="{16E58DBB-3C5C-4894-A3ED-0F40C8977AF6}" type="presParOf" srcId="{C7696F7C-2CFB-4A06-8D7C-4B1D3315E4AC}" destId="{5260ABBD-93AA-4FE8-A6E8-47F494EA681F}" srcOrd="38" destOrd="0" presId="urn:microsoft.com/office/officeart/2005/8/layout/list1"/>
    <dgm:cxn modelId="{B43281A8-C6EA-486E-AC21-579F9E5CB4E1}" type="presParOf" srcId="{C7696F7C-2CFB-4A06-8D7C-4B1D3315E4AC}" destId="{108DA115-D2FA-4731-B745-7D3660C3B9C6}" srcOrd="39" destOrd="0" presId="urn:microsoft.com/office/officeart/2005/8/layout/list1"/>
    <dgm:cxn modelId="{A49B9F58-2BBA-4A38-AF8B-9DB1D54540A7}" type="presParOf" srcId="{C7696F7C-2CFB-4A06-8D7C-4B1D3315E4AC}" destId="{ADEAF317-0C2E-431C-A430-9FD56F7EB6B6}" srcOrd="40" destOrd="0" presId="urn:microsoft.com/office/officeart/2005/8/layout/list1"/>
    <dgm:cxn modelId="{881CC887-615C-40BC-9C57-E52EB96FC95F}" type="presParOf" srcId="{ADEAF317-0C2E-431C-A430-9FD56F7EB6B6}" destId="{C11A183C-1A6B-4688-9085-23D084D5C5F3}" srcOrd="0" destOrd="0" presId="urn:microsoft.com/office/officeart/2005/8/layout/list1"/>
    <dgm:cxn modelId="{808877DC-F031-4ECC-A409-08005A316417}" type="presParOf" srcId="{ADEAF317-0C2E-431C-A430-9FD56F7EB6B6}" destId="{8ABE0458-8389-4FEC-A778-C7C68C322AEB}" srcOrd="1" destOrd="0" presId="urn:microsoft.com/office/officeart/2005/8/layout/list1"/>
    <dgm:cxn modelId="{FB254D8A-13BC-4F3D-A2BF-CDA77CABB54B}" type="presParOf" srcId="{C7696F7C-2CFB-4A06-8D7C-4B1D3315E4AC}" destId="{3143E3E1-9B1F-4AC8-92B1-ECBEB8B3BF44}" srcOrd="41" destOrd="0" presId="urn:microsoft.com/office/officeart/2005/8/layout/list1"/>
    <dgm:cxn modelId="{5930CB60-45BD-4ABC-864D-60D93B525608}" type="presParOf" srcId="{C7696F7C-2CFB-4A06-8D7C-4B1D3315E4AC}" destId="{F036137A-D7D5-4901-9FA1-FA8DE43FF031}" srcOrd="42" destOrd="0" presId="urn:microsoft.com/office/officeart/2005/8/layout/list1"/>
    <dgm:cxn modelId="{04F767FE-EA63-418D-A25E-6940448E368C}" type="presParOf" srcId="{C7696F7C-2CFB-4A06-8D7C-4B1D3315E4AC}" destId="{24B05352-40E9-422F-BF0B-24A1D067C256}" srcOrd="43" destOrd="0" presId="urn:microsoft.com/office/officeart/2005/8/layout/list1"/>
    <dgm:cxn modelId="{FAC7BF93-3253-42DB-97D4-450037B56843}" type="presParOf" srcId="{C7696F7C-2CFB-4A06-8D7C-4B1D3315E4AC}" destId="{3C54A36B-1128-4D1F-9ABF-87E8B06751BB}" srcOrd="44" destOrd="0" presId="urn:microsoft.com/office/officeart/2005/8/layout/list1"/>
    <dgm:cxn modelId="{FC8C22D4-9652-4B10-AF64-B6677BD5ACDF}" type="presParOf" srcId="{3C54A36B-1128-4D1F-9ABF-87E8B06751BB}" destId="{B5692AE2-375A-48E8-ABEE-E615DCFB3863}" srcOrd="0" destOrd="0" presId="urn:microsoft.com/office/officeart/2005/8/layout/list1"/>
    <dgm:cxn modelId="{0953DEAC-90D8-4DCC-BF1A-C98531D0D441}" type="presParOf" srcId="{3C54A36B-1128-4D1F-9ABF-87E8B06751BB}" destId="{F3E69C32-0638-4F6B-9F56-384916A2F290}" srcOrd="1" destOrd="0" presId="urn:microsoft.com/office/officeart/2005/8/layout/list1"/>
    <dgm:cxn modelId="{3BA1DC1B-86A7-4A24-9911-CE1611F01B33}" type="presParOf" srcId="{C7696F7C-2CFB-4A06-8D7C-4B1D3315E4AC}" destId="{E2A9DF30-DC02-4B5B-8BB5-E930A64814A3}" srcOrd="45" destOrd="0" presId="urn:microsoft.com/office/officeart/2005/8/layout/list1"/>
    <dgm:cxn modelId="{16297B01-F146-4387-BE45-14D728F075F2}" type="presParOf" srcId="{C7696F7C-2CFB-4A06-8D7C-4B1D3315E4AC}" destId="{DA304052-02A9-4105-B278-CA66E7778B50}" srcOrd="46" destOrd="0" presId="urn:microsoft.com/office/officeart/2005/8/layout/list1"/>
    <dgm:cxn modelId="{8E2CCEDB-B479-4DE8-82A4-09E6B8922988}" type="presParOf" srcId="{C7696F7C-2CFB-4A06-8D7C-4B1D3315E4AC}" destId="{3641A462-AAB9-43A2-A2AA-79665CCF1E15}" srcOrd="47" destOrd="0" presId="urn:microsoft.com/office/officeart/2005/8/layout/list1"/>
    <dgm:cxn modelId="{4AC4DB54-8F3A-4A6F-9486-CFE0D3294067}" type="presParOf" srcId="{C7696F7C-2CFB-4A06-8D7C-4B1D3315E4AC}" destId="{9CF7013D-F097-4A06-8F9A-6FB711B662F6}" srcOrd="48" destOrd="0" presId="urn:microsoft.com/office/officeart/2005/8/layout/list1"/>
    <dgm:cxn modelId="{5173EC74-AF0D-4DD9-9DB9-E4B4F8A04721}" type="presParOf" srcId="{9CF7013D-F097-4A06-8F9A-6FB711B662F6}" destId="{DE39DA7A-9274-427D-B071-4BCF20FFFCBD}" srcOrd="0" destOrd="0" presId="urn:microsoft.com/office/officeart/2005/8/layout/list1"/>
    <dgm:cxn modelId="{BDC351D2-D770-408B-8625-C6C1FA237D9B}" type="presParOf" srcId="{9CF7013D-F097-4A06-8F9A-6FB711B662F6}" destId="{4AB0748F-166B-40E0-9630-13E8083B932C}" srcOrd="1" destOrd="0" presId="urn:microsoft.com/office/officeart/2005/8/layout/list1"/>
    <dgm:cxn modelId="{D0715771-B26E-4E37-BB9B-7ACEB9227747}" type="presParOf" srcId="{C7696F7C-2CFB-4A06-8D7C-4B1D3315E4AC}" destId="{2ABBC736-330C-4D60-95F7-EBFAD2E5D816}" srcOrd="49" destOrd="0" presId="urn:microsoft.com/office/officeart/2005/8/layout/list1"/>
    <dgm:cxn modelId="{C3DABEBB-7625-43D2-BA0C-625273EB800C}" type="presParOf" srcId="{C7696F7C-2CFB-4A06-8D7C-4B1D3315E4AC}" destId="{692C2EE1-8C9B-4F8C-B34C-7BE02EB8DFC4}" srcOrd="50" destOrd="0" presId="urn:microsoft.com/office/officeart/2005/8/layout/list1"/>
    <dgm:cxn modelId="{0DE634BE-F624-4E26-AE81-37A6759CA666}" type="presParOf" srcId="{C7696F7C-2CFB-4A06-8D7C-4B1D3315E4AC}" destId="{505B8CE0-E451-4117-AED7-450F6EBBC0EE}" srcOrd="51" destOrd="0" presId="urn:microsoft.com/office/officeart/2005/8/layout/list1"/>
    <dgm:cxn modelId="{196ABDBE-1942-459E-8CD8-0D0F49353EB4}" type="presParOf" srcId="{C7696F7C-2CFB-4A06-8D7C-4B1D3315E4AC}" destId="{72CFDBE8-528A-42DF-B250-0729ACE0A42B}" srcOrd="52" destOrd="0" presId="urn:microsoft.com/office/officeart/2005/8/layout/list1"/>
    <dgm:cxn modelId="{332EDFCE-90F3-4B6A-9FE5-F795F5FF707B}" type="presParOf" srcId="{72CFDBE8-528A-42DF-B250-0729ACE0A42B}" destId="{5D1E2404-DA2D-4FE1-B36E-AD485ADD4136}" srcOrd="0" destOrd="0" presId="urn:microsoft.com/office/officeart/2005/8/layout/list1"/>
    <dgm:cxn modelId="{5B374029-7C51-4A9E-A78A-218B27FDE812}" type="presParOf" srcId="{72CFDBE8-528A-42DF-B250-0729ACE0A42B}" destId="{F6362E0E-21EB-483E-AC03-3A3DF573FDDF}" srcOrd="1" destOrd="0" presId="urn:microsoft.com/office/officeart/2005/8/layout/list1"/>
    <dgm:cxn modelId="{0A254695-C517-4732-A3D5-CFB92E05357C}" type="presParOf" srcId="{C7696F7C-2CFB-4A06-8D7C-4B1D3315E4AC}" destId="{BBC19003-3F60-4429-B2D8-CAE2566D0F2C}" srcOrd="53" destOrd="0" presId="urn:microsoft.com/office/officeart/2005/8/layout/list1"/>
    <dgm:cxn modelId="{F9D74F6F-C812-49B5-8EE7-ADEAF46A0833}" type="presParOf" srcId="{C7696F7C-2CFB-4A06-8D7C-4B1D3315E4AC}" destId="{C979331F-40FD-4B00-89DE-E75A81A77D3B}" srcOrd="54" destOrd="0" presId="urn:microsoft.com/office/officeart/2005/8/layout/list1"/>
    <dgm:cxn modelId="{DCD6578F-3799-42E5-9E5B-D19996A8891E}" type="presParOf" srcId="{C7696F7C-2CFB-4A06-8D7C-4B1D3315E4AC}" destId="{81D5F997-42F7-4865-B049-6C9F1D1E2FFC}" srcOrd="55" destOrd="0" presId="urn:microsoft.com/office/officeart/2005/8/layout/list1"/>
    <dgm:cxn modelId="{F7007F41-5989-40B1-B76A-D0EE15A72996}" type="presParOf" srcId="{C7696F7C-2CFB-4A06-8D7C-4B1D3315E4AC}" destId="{DD5EC503-1ECE-4965-B3AD-C7A68349CF72}" srcOrd="56" destOrd="0" presId="urn:microsoft.com/office/officeart/2005/8/layout/list1"/>
    <dgm:cxn modelId="{89BBA53D-4C2D-4F20-8F77-0E8372DC9A6A}" type="presParOf" srcId="{DD5EC503-1ECE-4965-B3AD-C7A68349CF72}" destId="{9343EC30-2363-43B5-9D88-02364269FD9F}" srcOrd="0" destOrd="0" presId="urn:microsoft.com/office/officeart/2005/8/layout/list1"/>
    <dgm:cxn modelId="{A230635B-98D9-477B-BEF6-2ED222FF13FE}" type="presParOf" srcId="{DD5EC503-1ECE-4965-B3AD-C7A68349CF72}" destId="{D060991A-0671-439F-B3EB-8BCB9DADF860}" srcOrd="1" destOrd="0" presId="urn:microsoft.com/office/officeart/2005/8/layout/list1"/>
    <dgm:cxn modelId="{9EAB8AE7-4386-45D3-B7E6-8E786DBF576D}" type="presParOf" srcId="{C7696F7C-2CFB-4A06-8D7C-4B1D3315E4AC}" destId="{206FB175-8292-40BD-B3ED-1C08360B2194}" srcOrd="57" destOrd="0" presId="urn:microsoft.com/office/officeart/2005/8/layout/list1"/>
    <dgm:cxn modelId="{A1A65DBE-E0D7-4001-A843-4948FA0724C6}" type="presParOf" srcId="{C7696F7C-2CFB-4A06-8D7C-4B1D3315E4AC}" destId="{B44081F3-5E28-4E0D-AC90-A8AE74086196}" srcOrd="58" destOrd="0" presId="urn:microsoft.com/office/officeart/2005/8/layout/list1"/>
    <dgm:cxn modelId="{479B4C5F-14D6-441A-AB81-DC745B97DF25}" type="presParOf" srcId="{C7696F7C-2CFB-4A06-8D7C-4B1D3315E4AC}" destId="{A932B85F-74F9-4238-8CEF-7EF94E68C7CB}" srcOrd="59" destOrd="0" presId="urn:microsoft.com/office/officeart/2005/8/layout/list1"/>
    <dgm:cxn modelId="{79A43742-B628-4C05-8732-F78F499D704C}" type="presParOf" srcId="{C7696F7C-2CFB-4A06-8D7C-4B1D3315E4AC}" destId="{EC767CCA-3830-4E45-BEA8-F690EE986DF7}" srcOrd="60" destOrd="0" presId="urn:microsoft.com/office/officeart/2005/8/layout/list1"/>
    <dgm:cxn modelId="{DBAF3342-BF14-45EB-A9B4-540AE16866D4}" type="presParOf" srcId="{EC767CCA-3830-4E45-BEA8-F690EE986DF7}" destId="{39185E7A-15DF-416B-9C7D-5AB44965C521}" srcOrd="0" destOrd="0" presId="urn:microsoft.com/office/officeart/2005/8/layout/list1"/>
    <dgm:cxn modelId="{9F98FB2C-FE51-4523-8FB2-C13670D51643}" type="presParOf" srcId="{EC767CCA-3830-4E45-BEA8-F690EE986DF7}" destId="{9216FCC4-78C7-4C8C-AC6E-61F007704489}" srcOrd="1" destOrd="0" presId="urn:microsoft.com/office/officeart/2005/8/layout/list1"/>
    <dgm:cxn modelId="{1A3DFF0A-E567-4F18-88C3-4D672021F54D}" type="presParOf" srcId="{C7696F7C-2CFB-4A06-8D7C-4B1D3315E4AC}" destId="{DCA014F3-D471-41F7-A8A5-6B149C14D46F}" srcOrd="61" destOrd="0" presId="urn:microsoft.com/office/officeart/2005/8/layout/list1"/>
    <dgm:cxn modelId="{B481D521-D851-4763-982E-4DA22103B6D7}" type="presParOf" srcId="{C7696F7C-2CFB-4A06-8D7C-4B1D3315E4AC}" destId="{B6891330-2D32-4415-B7F5-11421F479B32}" srcOrd="62" destOrd="0" presId="urn:microsoft.com/office/officeart/2005/8/layout/list1"/>
    <dgm:cxn modelId="{15805515-7B01-42F7-9640-C4900E0640AA}" type="presParOf" srcId="{C7696F7C-2CFB-4A06-8D7C-4B1D3315E4AC}" destId="{41634A68-36C4-4745-8393-3E0683C11628}" srcOrd="63" destOrd="0" presId="urn:microsoft.com/office/officeart/2005/8/layout/list1"/>
    <dgm:cxn modelId="{4D90D4A1-929A-4885-BFFD-29A3BA9059D1}" type="presParOf" srcId="{C7696F7C-2CFB-4A06-8D7C-4B1D3315E4AC}" destId="{DE140099-02D5-4E13-B37B-854B1D8DA68B}" srcOrd="64" destOrd="0" presId="urn:microsoft.com/office/officeart/2005/8/layout/list1"/>
    <dgm:cxn modelId="{9BA71285-48A7-4FF9-B5A5-C59CDA4F2F57}" type="presParOf" srcId="{DE140099-02D5-4E13-B37B-854B1D8DA68B}" destId="{6AC3F364-57E0-4CAE-A8A6-DC0A87600DF0}" srcOrd="0" destOrd="0" presId="urn:microsoft.com/office/officeart/2005/8/layout/list1"/>
    <dgm:cxn modelId="{B51AFD36-895D-4C79-8E80-E99AFBF00725}" type="presParOf" srcId="{DE140099-02D5-4E13-B37B-854B1D8DA68B}" destId="{C3AEDA36-AC5C-4621-8EBD-AE4BA21564EB}" srcOrd="1" destOrd="0" presId="urn:microsoft.com/office/officeart/2005/8/layout/list1"/>
    <dgm:cxn modelId="{068D9999-33F1-44CA-820D-D695DBAA3E80}" type="presParOf" srcId="{C7696F7C-2CFB-4A06-8D7C-4B1D3315E4AC}" destId="{6A0C596F-4984-4189-9691-FA16BC3016DE}" srcOrd="65" destOrd="0" presId="urn:microsoft.com/office/officeart/2005/8/layout/list1"/>
    <dgm:cxn modelId="{5CDCAD46-CD5B-4E54-810D-A575D4F2C30C}" type="presParOf" srcId="{C7696F7C-2CFB-4A06-8D7C-4B1D3315E4AC}" destId="{8A997B4C-712A-465F-8097-6AC427DB5290}" srcOrd="66" destOrd="0" presId="urn:microsoft.com/office/officeart/2005/8/layout/list1"/>
    <dgm:cxn modelId="{DE23A722-396A-4B88-955F-CE42DDAD8DA0}" type="presParOf" srcId="{C7696F7C-2CFB-4A06-8D7C-4B1D3315E4AC}" destId="{859BD744-74F0-4CC6-B6B2-3DEC526E9398}" srcOrd="67" destOrd="0" presId="urn:microsoft.com/office/officeart/2005/8/layout/list1"/>
    <dgm:cxn modelId="{EAEC3DC7-9FD8-492C-B16B-37A503F9F005}" type="presParOf" srcId="{C7696F7C-2CFB-4A06-8D7C-4B1D3315E4AC}" destId="{DDC8640A-63C7-41E1-9E97-EE196A450475}" srcOrd="68" destOrd="0" presId="urn:microsoft.com/office/officeart/2005/8/layout/list1"/>
    <dgm:cxn modelId="{F7F02A75-6305-4414-B4ED-3517F7F5AC30}" type="presParOf" srcId="{DDC8640A-63C7-41E1-9E97-EE196A450475}" destId="{66114FB8-4BD5-4639-9059-91010117D11E}" srcOrd="0" destOrd="0" presId="urn:microsoft.com/office/officeart/2005/8/layout/list1"/>
    <dgm:cxn modelId="{533E03B5-FBE2-48B6-9001-112BE728DD7B}" type="presParOf" srcId="{DDC8640A-63C7-41E1-9E97-EE196A450475}" destId="{9F2612E2-2B27-448A-9627-741A7DDEE41D}" srcOrd="1" destOrd="0" presId="urn:microsoft.com/office/officeart/2005/8/layout/list1"/>
    <dgm:cxn modelId="{9292D453-557E-49EB-B936-B95E789C9A85}" type="presParOf" srcId="{C7696F7C-2CFB-4A06-8D7C-4B1D3315E4AC}" destId="{97BA191C-982B-4A17-BEA6-BC43868D3C00}" srcOrd="69" destOrd="0" presId="urn:microsoft.com/office/officeart/2005/8/layout/list1"/>
    <dgm:cxn modelId="{832383A3-E952-4144-9669-8C8741251306}" type="presParOf" srcId="{C7696F7C-2CFB-4A06-8D7C-4B1D3315E4AC}" destId="{011FE858-9451-4D39-B895-259A1089032C}" srcOrd="70" destOrd="0" presId="urn:microsoft.com/office/officeart/2005/8/layout/list1"/>
    <dgm:cxn modelId="{E1ABA952-25FA-4C53-A3A2-EA7F619E9C4E}" type="presParOf" srcId="{C7696F7C-2CFB-4A06-8D7C-4B1D3315E4AC}" destId="{07DF2440-D466-4B1F-8883-AC00CA31CFEF}" srcOrd="71" destOrd="0" presId="urn:microsoft.com/office/officeart/2005/8/layout/list1"/>
    <dgm:cxn modelId="{B199BD90-0B15-449D-BEC7-2C61EB6AB313}" type="presParOf" srcId="{C7696F7C-2CFB-4A06-8D7C-4B1D3315E4AC}" destId="{0CB8F9E4-5E2D-4537-9593-AFBC2243218D}" srcOrd="72" destOrd="0" presId="urn:microsoft.com/office/officeart/2005/8/layout/list1"/>
    <dgm:cxn modelId="{BBAC4161-5479-4B5E-A811-46A396EAADCD}" type="presParOf" srcId="{0CB8F9E4-5E2D-4537-9593-AFBC2243218D}" destId="{A87723BD-41EC-4303-AD8E-AFB9E1248FCF}" srcOrd="0" destOrd="0" presId="urn:microsoft.com/office/officeart/2005/8/layout/list1"/>
    <dgm:cxn modelId="{7C347A0C-E8D6-49A1-9F66-63E96AEA6619}" type="presParOf" srcId="{0CB8F9E4-5E2D-4537-9593-AFBC2243218D}" destId="{257DB718-308F-434E-B74D-EF6A6DBBFC94}" srcOrd="1" destOrd="0" presId="urn:microsoft.com/office/officeart/2005/8/layout/list1"/>
    <dgm:cxn modelId="{8099AA76-05BB-4A05-ACF1-68FF25C95003}" type="presParOf" srcId="{C7696F7C-2CFB-4A06-8D7C-4B1D3315E4AC}" destId="{1AEDE7DB-0D33-4DB2-B971-009555244577}" srcOrd="73" destOrd="0" presId="urn:microsoft.com/office/officeart/2005/8/layout/list1"/>
    <dgm:cxn modelId="{F10C84D0-3428-42A5-9949-BC2ECFE24D2F}" type="presParOf" srcId="{C7696F7C-2CFB-4A06-8D7C-4B1D3315E4AC}" destId="{6B736E5D-DE7B-4633-BAF1-36E58C6ED5FB}" srcOrd="74" destOrd="0" presId="urn:microsoft.com/office/officeart/2005/8/layout/list1"/>
    <dgm:cxn modelId="{3B86FE79-25DB-46E4-8B96-A4D91DDFE673}" type="presParOf" srcId="{C7696F7C-2CFB-4A06-8D7C-4B1D3315E4AC}" destId="{C6636D43-3D7A-40BA-9627-0B303DEDE370}" srcOrd="75" destOrd="0" presId="urn:microsoft.com/office/officeart/2005/8/layout/list1"/>
    <dgm:cxn modelId="{12DEC031-F7E8-4147-BEB8-D78C36C855E6}" type="presParOf" srcId="{C7696F7C-2CFB-4A06-8D7C-4B1D3315E4AC}" destId="{CDA8F15A-D452-4C0D-8034-672AF97F9EBF}" srcOrd="76" destOrd="0" presId="urn:microsoft.com/office/officeart/2005/8/layout/list1"/>
    <dgm:cxn modelId="{E56F8606-AB0C-45FE-9B7E-5787B9E089DE}" type="presParOf" srcId="{CDA8F15A-D452-4C0D-8034-672AF97F9EBF}" destId="{702E1E24-E452-4A24-865A-B8D4DE00FC97}" srcOrd="0" destOrd="0" presId="urn:microsoft.com/office/officeart/2005/8/layout/list1"/>
    <dgm:cxn modelId="{742D3E78-AFCA-4B22-9265-10AB4B8CC519}" type="presParOf" srcId="{CDA8F15A-D452-4C0D-8034-672AF97F9EBF}" destId="{D045E4A7-F73B-4E2A-9081-1FB650C2B027}" srcOrd="1" destOrd="0" presId="urn:microsoft.com/office/officeart/2005/8/layout/list1"/>
    <dgm:cxn modelId="{2AFF19AA-59A4-44A5-9033-E2119D1BE2E8}" type="presParOf" srcId="{C7696F7C-2CFB-4A06-8D7C-4B1D3315E4AC}" destId="{0941D602-232A-4440-BA42-6790DAE93BFC}" srcOrd="77" destOrd="0" presId="urn:microsoft.com/office/officeart/2005/8/layout/list1"/>
    <dgm:cxn modelId="{AFA82187-1862-491D-A4AE-E3114BF1F976}" type="presParOf" srcId="{C7696F7C-2CFB-4A06-8D7C-4B1D3315E4AC}" destId="{A520F79C-FB70-4E79-A0CC-8FF1FD22A48D}" srcOrd="7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94AA5-E238-46BF-A7AA-45FDACA900C6}">
      <dsp:nvSpPr>
        <dsp:cNvPr id="0" name=""/>
        <dsp:cNvSpPr/>
      </dsp:nvSpPr>
      <dsp:spPr>
        <a:xfrm>
          <a:off x="593168" y="2756"/>
          <a:ext cx="1433864" cy="8603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DLF Ltd</a:t>
          </a:r>
          <a:endParaRPr lang="en-US" sz="1700" kern="1200">
            <a:latin typeface="Times New Roman"/>
            <a:cs typeface="Times New Roman"/>
          </a:endParaRPr>
        </a:p>
      </dsp:txBody>
      <dsp:txXfrm>
        <a:off x="593168" y="2756"/>
        <a:ext cx="1433864" cy="860318"/>
      </dsp:txXfrm>
    </dsp:sp>
    <dsp:sp modelId="{8500DB5D-6398-45B0-AB60-2C76514388FE}">
      <dsp:nvSpPr>
        <dsp:cNvPr id="0" name=""/>
        <dsp:cNvSpPr/>
      </dsp:nvSpPr>
      <dsp:spPr>
        <a:xfrm>
          <a:off x="2170419" y="2756"/>
          <a:ext cx="1433864" cy="86031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Adani Ports &amp; SEZ Ltd</a:t>
          </a:r>
          <a:endParaRPr lang="en-US" sz="1700" kern="1200">
            <a:latin typeface="Times New Roman"/>
            <a:cs typeface="Times New Roman"/>
          </a:endParaRPr>
        </a:p>
      </dsp:txBody>
      <dsp:txXfrm>
        <a:off x="2170419" y="2756"/>
        <a:ext cx="1433864" cy="860318"/>
      </dsp:txXfrm>
    </dsp:sp>
    <dsp:sp modelId="{C3509B00-6298-42D9-9ED0-DBDA50F62081}">
      <dsp:nvSpPr>
        <dsp:cNvPr id="0" name=""/>
        <dsp:cNvSpPr/>
      </dsp:nvSpPr>
      <dsp:spPr>
        <a:xfrm>
          <a:off x="3747670" y="2756"/>
          <a:ext cx="1433864" cy="8603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Asian Paints Ltd</a:t>
          </a:r>
          <a:endParaRPr lang="en-US" sz="1700" kern="1200">
            <a:latin typeface="Times New Roman"/>
            <a:cs typeface="Times New Roman"/>
          </a:endParaRPr>
        </a:p>
      </dsp:txBody>
      <dsp:txXfrm>
        <a:off x="3747670" y="2756"/>
        <a:ext cx="1433864" cy="860318"/>
      </dsp:txXfrm>
    </dsp:sp>
    <dsp:sp modelId="{FA530B47-9FC7-41A2-8AF8-25F27425ACB2}">
      <dsp:nvSpPr>
        <dsp:cNvPr id="0" name=""/>
        <dsp:cNvSpPr/>
      </dsp:nvSpPr>
      <dsp:spPr>
        <a:xfrm>
          <a:off x="5324921" y="2756"/>
          <a:ext cx="1433864" cy="8603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BITCOIN</a:t>
          </a:r>
          <a:endParaRPr lang="en-US" sz="1700" kern="1200" dirty="0">
            <a:latin typeface="Times New Roman"/>
            <a:cs typeface="Times New Roman"/>
          </a:endParaRPr>
        </a:p>
      </dsp:txBody>
      <dsp:txXfrm>
        <a:off x="5324921" y="2756"/>
        <a:ext cx="1433864" cy="860318"/>
      </dsp:txXfrm>
    </dsp:sp>
    <dsp:sp modelId="{F11757AE-4B02-4A0A-9D3D-5336C54B7418}">
      <dsp:nvSpPr>
        <dsp:cNvPr id="0" name=""/>
        <dsp:cNvSpPr/>
      </dsp:nvSpPr>
      <dsp:spPr>
        <a:xfrm>
          <a:off x="6902172" y="2756"/>
          <a:ext cx="1433864" cy="86031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Dr Reddy's Laboratories Ltd</a:t>
          </a:r>
          <a:endParaRPr lang="en-US" sz="1700" kern="1200">
            <a:latin typeface="Times New Roman"/>
            <a:cs typeface="Times New Roman"/>
          </a:endParaRPr>
        </a:p>
      </dsp:txBody>
      <dsp:txXfrm>
        <a:off x="6902172" y="2756"/>
        <a:ext cx="1433864" cy="860318"/>
      </dsp:txXfrm>
    </dsp:sp>
    <dsp:sp modelId="{E0723D78-0120-435D-96F8-F1B14DB41CD1}">
      <dsp:nvSpPr>
        <dsp:cNvPr id="0" name=""/>
        <dsp:cNvSpPr/>
      </dsp:nvSpPr>
      <dsp:spPr>
        <a:xfrm>
          <a:off x="8479423" y="2756"/>
          <a:ext cx="1433864" cy="8603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Gujarat Alkalies &amp; Chemicals Ltd</a:t>
          </a:r>
          <a:endParaRPr lang="en-US" sz="1700" kern="1200">
            <a:latin typeface="Times New Roman"/>
            <a:cs typeface="Times New Roman"/>
          </a:endParaRPr>
        </a:p>
      </dsp:txBody>
      <dsp:txXfrm>
        <a:off x="8479423" y="2756"/>
        <a:ext cx="1433864" cy="860318"/>
      </dsp:txXfrm>
    </dsp:sp>
    <dsp:sp modelId="{BF0D039A-BE6E-4EFE-8FF4-24AFA159D829}">
      <dsp:nvSpPr>
        <dsp:cNvPr id="0" name=""/>
        <dsp:cNvSpPr/>
      </dsp:nvSpPr>
      <dsp:spPr>
        <a:xfrm>
          <a:off x="593168" y="1006462"/>
          <a:ext cx="1433864" cy="86031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Hindustan Aeronautics Ltd</a:t>
          </a:r>
          <a:endParaRPr lang="en-US" sz="1700" kern="1200">
            <a:latin typeface="Times New Roman"/>
            <a:cs typeface="Times New Roman"/>
          </a:endParaRPr>
        </a:p>
      </dsp:txBody>
      <dsp:txXfrm>
        <a:off x="593168" y="1006462"/>
        <a:ext cx="1433864" cy="860318"/>
      </dsp:txXfrm>
    </dsp:sp>
    <dsp:sp modelId="{E32EFDD5-84BF-49E0-B67D-20AF70481C7F}">
      <dsp:nvSpPr>
        <dsp:cNvPr id="0" name=""/>
        <dsp:cNvSpPr/>
      </dsp:nvSpPr>
      <dsp:spPr>
        <a:xfrm>
          <a:off x="2170419" y="1006462"/>
          <a:ext cx="1433864" cy="8603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HINDALCO Industries Ltd</a:t>
          </a:r>
          <a:endParaRPr lang="en-US" sz="1700" kern="1200">
            <a:latin typeface="Times New Roman"/>
            <a:cs typeface="Times New Roman"/>
          </a:endParaRPr>
        </a:p>
      </dsp:txBody>
      <dsp:txXfrm>
        <a:off x="2170419" y="1006462"/>
        <a:ext cx="1433864" cy="860318"/>
      </dsp:txXfrm>
    </dsp:sp>
    <dsp:sp modelId="{53F778B7-30BA-425B-8E8A-F687F6735BBF}">
      <dsp:nvSpPr>
        <dsp:cNvPr id="0" name=""/>
        <dsp:cNvSpPr/>
      </dsp:nvSpPr>
      <dsp:spPr>
        <a:xfrm>
          <a:off x="3747670" y="1006462"/>
          <a:ext cx="1433864" cy="8603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Infosys Ltd</a:t>
          </a:r>
          <a:endParaRPr lang="en-US" sz="1700" kern="1200">
            <a:latin typeface="Times New Roman"/>
            <a:cs typeface="Times New Roman"/>
          </a:endParaRPr>
        </a:p>
      </dsp:txBody>
      <dsp:txXfrm>
        <a:off x="3747670" y="1006462"/>
        <a:ext cx="1433864" cy="860318"/>
      </dsp:txXfrm>
    </dsp:sp>
    <dsp:sp modelId="{19C8FA65-7F3F-498F-AB0B-C6CF4AD5EDD9}">
      <dsp:nvSpPr>
        <dsp:cNvPr id="0" name=""/>
        <dsp:cNvSpPr/>
      </dsp:nvSpPr>
      <dsp:spPr>
        <a:xfrm>
          <a:off x="5324921" y="1006462"/>
          <a:ext cx="1433864" cy="86031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ITC Ltd</a:t>
          </a:r>
        </a:p>
      </dsp:txBody>
      <dsp:txXfrm>
        <a:off x="5324921" y="1006462"/>
        <a:ext cx="1433864" cy="860318"/>
      </dsp:txXfrm>
    </dsp:sp>
    <dsp:sp modelId="{2CC6B403-16F6-4A5A-935D-6E8DF5C3683C}">
      <dsp:nvSpPr>
        <dsp:cNvPr id="0" name=""/>
        <dsp:cNvSpPr/>
      </dsp:nvSpPr>
      <dsp:spPr>
        <a:xfrm>
          <a:off x="6902172" y="1006462"/>
          <a:ext cx="1433864" cy="8603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Nestlé India Ltd</a:t>
          </a:r>
        </a:p>
      </dsp:txBody>
      <dsp:txXfrm>
        <a:off x="6902172" y="1006462"/>
        <a:ext cx="1433864" cy="860318"/>
      </dsp:txXfrm>
    </dsp:sp>
    <dsp:sp modelId="{2FB2F1CE-6FA0-4AB9-8DE4-3ECC4BFB48B0}">
      <dsp:nvSpPr>
        <dsp:cNvPr id="0" name=""/>
        <dsp:cNvSpPr/>
      </dsp:nvSpPr>
      <dsp:spPr>
        <a:xfrm>
          <a:off x="8479423" y="1006462"/>
          <a:ext cx="1433864" cy="86031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 Jindal Steel &amp; Power Ltd</a:t>
          </a:r>
        </a:p>
      </dsp:txBody>
      <dsp:txXfrm>
        <a:off x="8479423" y="1006462"/>
        <a:ext cx="1433864" cy="860318"/>
      </dsp:txXfrm>
    </dsp:sp>
    <dsp:sp modelId="{B3F62632-0671-4C44-8111-954E48266F1A}">
      <dsp:nvSpPr>
        <dsp:cNvPr id="0" name=""/>
        <dsp:cNvSpPr/>
      </dsp:nvSpPr>
      <dsp:spPr>
        <a:xfrm>
          <a:off x="593168" y="2010167"/>
          <a:ext cx="1433864" cy="8603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dirty="0">
              <a:latin typeface="Times New Roman"/>
              <a:cs typeface="Times New Roman"/>
            </a:rPr>
            <a:t>L &amp; T Infotech</a:t>
          </a:r>
        </a:p>
      </dsp:txBody>
      <dsp:txXfrm>
        <a:off x="593168" y="2010167"/>
        <a:ext cx="1433864" cy="860318"/>
      </dsp:txXfrm>
    </dsp:sp>
    <dsp:sp modelId="{78B82595-C1EF-4A88-BB7F-3F5A518FEE43}">
      <dsp:nvSpPr>
        <dsp:cNvPr id="0" name=""/>
        <dsp:cNvSpPr/>
      </dsp:nvSpPr>
      <dsp:spPr>
        <a:xfrm>
          <a:off x="2170419" y="2010167"/>
          <a:ext cx="1433864" cy="8603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Mahindra &amp; Mahindra Ltd</a:t>
          </a:r>
        </a:p>
      </dsp:txBody>
      <dsp:txXfrm>
        <a:off x="2170419" y="2010167"/>
        <a:ext cx="1433864" cy="860318"/>
      </dsp:txXfrm>
    </dsp:sp>
    <dsp:sp modelId="{AC2F180F-8046-460D-92AA-1B00F1B04B76}">
      <dsp:nvSpPr>
        <dsp:cNvPr id="0" name=""/>
        <dsp:cNvSpPr/>
      </dsp:nvSpPr>
      <dsp:spPr>
        <a:xfrm>
          <a:off x="3747670" y="2010167"/>
          <a:ext cx="1433864" cy="86031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MRF Ltd</a:t>
          </a:r>
        </a:p>
      </dsp:txBody>
      <dsp:txXfrm>
        <a:off x="3747670" y="2010167"/>
        <a:ext cx="1433864" cy="860318"/>
      </dsp:txXfrm>
    </dsp:sp>
    <dsp:sp modelId="{0A9C5A6D-CAF6-4509-9110-A9E27DB4A8B9}">
      <dsp:nvSpPr>
        <dsp:cNvPr id="0" name=""/>
        <dsp:cNvSpPr/>
      </dsp:nvSpPr>
      <dsp:spPr>
        <a:xfrm>
          <a:off x="5324921" y="2010167"/>
          <a:ext cx="1433864" cy="8603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latin typeface="Times New Roman"/>
              <a:cs typeface="Times New Roman"/>
            </a:rPr>
            <a:t>RIL</a:t>
          </a:r>
        </a:p>
      </dsp:txBody>
      <dsp:txXfrm>
        <a:off x="5324921" y="2010167"/>
        <a:ext cx="1433864" cy="860318"/>
      </dsp:txXfrm>
    </dsp:sp>
    <dsp:sp modelId="{3EF16FEF-8D5F-4787-9968-7AC3D38D5E81}">
      <dsp:nvSpPr>
        <dsp:cNvPr id="0" name=""/>
        <dsp:cNvSpPr/>
      </dsp:nvSpPr>
      <dsp:spPr>
        <a:xfrm>
          <a:off x="6902172" y="2010167"/>
          <a:ext cx="1433864" cy="86031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Bharat Electronics Ltd</a:t>
          </a:r>
        </a:p>
      </dsp:txBody>
      <dsp:txXfrm>
        <a:off x="6902172" y="2010167"/>
        <a:ext cx="1433864" cy="860318"/>
      </dsp:txXfrm>
    </dsp:sp>
    <dsp:sp modelId="{89F0CDC5-2822-442C-ABE4-ED1E030051DE}">
      <dsp:nvSpPr>
        <dsp:cNvPr id="0" name=""/>
        <dsp:cNvSpPr/>
      </dsp:nvSpPr>
      <dsp:spPr>
        <a:xfrm>
          <a:off x="8479423" y="2010167"/>
          <a:ext cx="1433864" cy="8603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HDFC Ltd</a:t>
          </a:r>
        </a:p>
      </dsp:txBody>
      <dsp:txXfrm>
        <a:off x="8479423" y="2010167"/>
        <a:ext cx="1433864" cy="860318"/>
      </dsp:txXfrm>
    </dsp:sp>
    <dsp:sp modelId="{867FF1A6-616A-47DE-AEEE-8F675CA86DD9}">
      <dsp:nvSpPr>
        <dsp:cNvPr id="0" name=""/>
        <dsp:cNvSpPr/>
      </dsp:nvSpPr>
      <dsp:spPr>
        <a:xfrm>
          <a:off x="3747670" y="3013872"/>
          <a:ext cx="1433864" cy="8603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TATA Motors Ltd</a:t>
          </a:r>
        </a:p>
      </dsp:txBody>
      <dsp:txXfrm>
        <a:off x="3747670" y="3013872"/>
        <a:ext cx="1433864" cy="860318"/>
      </dsp:txXfrm>
    </dsp:sp>
    <dsp:sp modelId="{B52392A3-F8FC-49DE-B779-7BF448F2F12D}">
      <dsp:nvSpPr>
        <dsp:cNvPr id="0" name=""/>
        <dsp:cNvSpPr/>
      </dsp:nvSpPr>
      <dsp:spPr>
        <a:xfrm>
          <a:off x="5324921" y="3013872"/>
          <a:ext cx="1433864" cy="86031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Times New Roman"/>
              <a:cs typeface="Times New Roman"/>
            </a:rPr>
            <a:t>TCS Ltd</a:t>
          </a:r>
        </a:p>
      </dsp:txBody>
      <dsp:txXfrm>
        <a:off x="5324921" y="3013872"/>
        <a:ext cx="1433864" cy="860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D13B3-706F-40C2-863F-DBD9E5BD7097}">
      <dsp:nvSpPr>
        <dsp:cNvPr id="0" name=""/>
        <dsp:cNvSpPr/>
      </dsp:nvSpPr>
      <dsp:spPr>
        <a:xfrm>
          <a:off x="831" y="1689851"/>
          <a:ext cx="2918835" cy="18534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2B83B6-4DA7-4470-B4B7-2BD62B3F7C48}">
      <dsp:nvSpPr>
        <dsp:cNvPr id="0" name=""/>
        <dsp:cNvSpPr/>
      </dsp:nvSpPr>
      <dsp:spPr>
        <a:xfrm>
          <a:off x="325146" y="1997951"/>
          <a:ext cx="2918835" cy="185346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GB" sz="3700" kern="1200">
              <a:latin typeface="Times New Roman"/>
              <a:cs typeface="Times New Roman"/>
            </a:rPr>
            <a:t>Expected Return = 22.06%</a:t>
          </a:r>
          <a:endParaRPr lang="en-US" sz="3700" kern="1200">
            <a:latin typeface="Times New Roman"/>
            <a:cs typeface="Times New Roman"/>
          </a:endParaRPr>
        </a:p>
      </dsp:txBody>
      <dsp:txXfrm>
        <a:off x="379432" y="2052237"/>
        <a:ext cx="2810263" cy="1744888"/>
      </dsp:txXfrm>
    </dsp:sp>
    <dsp:sp modelId="{6E7DC6FF-3F1E-4956-BE0B-8EE30E5CD138}">
      <dsp:nvSpPr>
        <dsp:cNvPr id="0" name=""/>
        <dsp:cNvSpPr/>
      </dsp:nvSpPr>
      <dsp:spPr>
        <a:xfrm>
          <a:off x="3568297" y="1689851"/>
          <a:ext cx="2918835" cy="18534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3B18E9-5C5D-4BBB-B10B-9F5B845CC743}">
      <dsp:nvSpPr>
        <dsp:cNvPr id="0" name=""/>
        <dsp:cNvSpPr/>
      </dsp:nvSpPr>
      <dsp:spPr>
        <a:xfrm>
          <a:off x="3892612" y="1997951"/>
          <a:ext cx="2918835" cy="185346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GB" sz="3700" kern="1200">
              <a:latin typeface="Times New Roman"/>
              <a:cs typeface="Times New Roman"/>
            </a:rPr>
            <a:t>Risk = 16.25%</a:t>
          </a:r>
          <a:endParaRPr lang="en-US" sz="3700" kern="1200">
            <a:latin typeface="Times New Roman"/>
            <a:cs typeface="Times New Roman"/>
          </a:endParaRPr>
        </a:p>
      </dsp:txBody>
      <dsp:txXfrm>
        <a:off x="3946898" y="2052237"/>
        <a:ext cx="2810263" cy="1744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CF9E0-34A6-472F-AF16-6FB494E4FB63}">
      <dsp:nvSpPr>
        <dsp:cNvPr id="0" name=""/>
        <dsp:cNvSpPr/>
      </dsp:nvSpPr>
      <dsp:spPr>
        <a:xfrm>
          <a:off x="577125" y="1704"/>
          <a:ext cx="2177057" cy="13062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latin typeface="Times New Roman"/>
              <a:cs typeface="Times New Roman"/>
            </a:rPr>
            <a:t>Asian Paints  =4.57%</a:t>
          </a:r>
          <a:endParaRPr lang="en-US" sz="2500" kern="1200">
            <a:latin typeface="Times New Roman"/>
            <a:cs typeface="Times New Roman"/>
          </a:endParaRPr>
        </a:p>
      </dsp:txBody>
      <dsp:txXfrm>
        <a:off x="577125" y="1704"/>
        <a:ext cx="2177057" cy="1306234"/>
      </dsp:txXfrm>
    </dsp:sp>
    <dsp:sp modelId="{8866258C-0738-42FF-9FDD-E433579AD3A0}">
      <dsp:nvSpPr>
        <dsp:cNvPr id="0" name=""/>
        <dsp:cNvSpPr/>
      </dsp:nvSpPr>
      <dsp:spPr>
        <a:xfrm>
          <a:off x="2971889" y="1704"/>
          <a:ext cx="2177057" cy="13062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latin typeface="Times New Roman"/>
              <a:cs typeface="Times New Roman"/>
            </a:rPr>
            <a:t>TCS = 16.69%</a:t>
          </a:r>
          <a:endParaRPr lang="en-US" sz="2500" kern="1200">
            <a:latin typeface="Times New Roman"/>
            <a:cs typeface="Times New Roman"/>
          </a:endParaRPr>
        </a:p>
      </dsp:txBody>
      <dsp:txXfrm>
        <a:off x="2971889" y="1704"/>
        <a:ext cx="2177057" cy="1306234"/>
      </dsp:txXfrm>
    </dsp:sp>
    <dsp:sp modelId="{5BEAB309-111D-48AE-9989-2DE32F847CD0}">
      <dsp:nvSpPr>
        <dsp:cNvPr id="0" name=""/>
        <dsp:cNvSpPr/>
      </dsp:nvSpPr>
      <dsp:spPr>
        <a:xfrm>
          <a:off x="5366652" y="1704"/>
          <a:ext cx="2177057" cy="13062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latin typeface="Times New Roman"/>
              <a:cs typeface="Times New Roman"/>
            </a:rPr>
            <a:t>Infosys = 2.33%</a:t>
          </a:r>
          <a:endParaRPr lang="en-US" sz="2500" kern="1200">
            <a:latin typeface="Times New Roman"/>
            <a:cs typeface="Times New Roman"/>
          </a:endParaRPr>
        </a:p>
      </dsp:txBody>
      <dsp:txXfrm>
        <a:off x="5366652" y="1704"/>
        <a:ext cx="2177057" cy="1306234"/>
      </dsp:txXfrm>
    </dsp:sp>
    <dsp:sp modelId="{D72395CF-6093-4F6A-A1BA-6E3E5900D163}">
      <dsp:nvSpPr>
        <dsp:cNvPr id="0" name=""/>
        <dsp:cNvSpPr/>
      </dsp:nvSpPr>
      <dsp:spPr>
        <a:xfrm>
          <a:off x="7761416" y="1704"/>
          <a:ext cx="2177057" cy="13062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latin typeface="Times New Roman"/>
              <a:cs typeface="Times New Roman"/>
            </a:rPr>
            <a:t>HAL = 9.1%</a:t>
          </a:r>
          <a:endParaRPr lang="en-US" sz="2500" kern="1200">
            <a:latin typeface="Times New Roman"/>
            <a:cs typeface="Times New Roman"/>
          </a:endParaRPr>
        </a:p>
      </dsp:txBody>
      <dsp:txXfrm>
        <a:off x="7761416" y="1704"/>
        <a:ext cx="2177057" cy="1306234"/>
      </dsp:txXfrm>
    </dsp:sp>
    <dsp:sp modelId="{959EAF4F-47B2-4EE6-97E7-0AD751131045}">
      <dsp:nvSpPr>
        <dsp:cNvPr id="0" name=""/>
        <dsp:cNvSpPr/>
      </dsp:nvSpPr>
      <dsp:spPr>
        <a:xfrm>
          <a:off x="577125" y="1525644"/>
          <a:ext cx="2177057" cy="13062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latin typeface="Times New Roman"/>
              <a:cs typeface="Times New Roman"/>
            </a:rPr>
            <a:t>Dr Reddy's = 16.34%</a:t>
          </a:r>
          <a:endParaRPr lang="en-US" sz="2500" kern="1200">
            <a:latin typeface="Times New Roman"/>
            <a:cs typeface="Times New Roman"/>
          </a:endParaRPr>
        </a:p>
      </dsp:txBody>
      <dsp:txXfrm>
        <a:off x="577125" y="1525644"/>
        <a:ext cx="2177057" cy="1306234"/>
      </dsp:txXfrm>
    </dsp:sp>
    <dsp:sp modelId="{50792096-F100-4972-83F5-9ADB6C20496C}">
      <dsp:nvSpPr>
        <dsp:cNvPr id="0" name=""/>
        <dsp:cNvSpPr/>
      </dsp:nvSpPr>
      <dsp:spPr>
        <a:xfrm>
          <a:off x="2971889" y="1525644"/>
          <a:ext cx="2177057" cy="13062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GB" sz="2500" kern="1200">
              <a:latin typeface="Times New Roman"/>
              <a:cs typeface="Times New Roman"/>
            </a:rPr>
            <a:t>HDFC = 0.006%</a:t>
          </a:r>
        </a:p>
      </dsp:txBody>
      <dsp:txXfrm>
        <a:off x="2971889" y="1525644"/>
        <a:ext cx="2177057" cy="1306234"/>
      </dsp:txXfrm>
    </dsp:sp>
    <dsp:sp modelId="{60437401-D5D1-45FE-9AC4-111D57600C19}">
      <dsp:nvSpPr>
        <dsp:cNvPr id="0" name=""/>
        <dsp:cNvSpPr/>
      </dsp:nvSpPr>
      <dsp:spPr>
        <a:xfrm>
          <a:off x="5366652" y="1525644"/>
          <a:ext cx="2177057" cy="13062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GB" sz="2500" kern="1200">
              <a:latin typeface="Times New Roman"/>
              <a:cs typeface="Times New Roman"/>
            </a:rPr>
            <a:t>ITC = 14.2%</a:t>
          </a:r>
        </a:p>
      </dsp:txBody>
      <dsp:txXfrm>
        <a:off x="5366652" y="1525644"/>
        <a:ext cx="2177057" cy="1306234"/>
      </dsp:txXfrm>
    </dsp:sp>
    <dsp:sp modelId="{FD1E5337-B8C9-44C9-AC11-B032184218BC}">
      <dsp:nvSpPr>
        <dsp:cNvPr id="0" name=""/>
        <dsp:cNvSpPr/>
      </dsp:nvSpPr>
      <dsp:spPr>
        <a:xfrm>
          <a:off x="7761416" y="1525644"/>
          <a:ext cx="2177057" cy="13062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GB" sz="2500" kern="1200">
              <a:latin typeface="Times New Roman"/>
              <a:cs typeface="Times New Roman"/>
            </a:rPr>
            <a:t>Nestle = 20.57%</a:t>
          </a:r>
        </a:p>
      </dsp:txBody>
      <dsp:txXfrm>
        <a:off x="7761416" y="1525644"/>
        <a:ext cx="2177057" cy="1306234"/>
      </dsp:txXfrm>
    </dsp:sp>
    <dsp:sp modelId="{62051727-403B-44E3-8D3C-7182E5FA326C}">
      <dsp:nvSpPr>
        <dsp:cNvPr id="0" name=""/>
        <dsp:cNvSpPr/>
      </dsp:nvSpPr>
      <dsp:spPr>
        <a:xfrm>
          <a:off x="1774507" y="3049585"/>
          <a:ext cx="2177057" cy="13062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GB" sz="2500" kern="1200">
              <a:latin typeface="Times New Roman"/>
              <a:cs typeface="Times New Roman"/>
            </a:rPr>
            <a:t>BITCOIN = 5.7%</a:t>
          </a:r>
        </a:p>
      </dsp:txBody>
      <dsp:txXfrm>
        <a:off x="1774507" y="3049585"/>
        <a:ext cx="2177057" cy="1306234"/>
      </dsp:txXfrm>
    </dsp:sp>
    <dsp:sp modelId="{37599B42-AE2A-42B6-9DB3-DFE33C15C343}">
      <dsp:nvSpPr>
        <dsp:cNvPr id="0" name=""/>
        <dsp:cNvSpPr/>
      </dsp:nvSpPr>
      <dsp:spPr>
        <a:xfrm>
          <a:off x="4169271" y="3049585"/>
          <a:ext cx="2177057" cy="13062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GB" sz="2500" kern="1200">
              <a:latin typeface="Times New Roman"/>
              <a:cs typeface="Times New Roman"/>
            </a:rPr>
            <a:t>L &amp; T = 0.3%</a:t>
          </a:r>
        </a:p>
      </dsp:txBody>
      <dsp:txXfrm>
        <a:off x="4169271" y="3049585"/>
        <a:ext cx="2177057" cy="1306234"/>
      </dsp:txXfrm>
    </dsp:sp>
    <dsp:sp modelId="{0976D677-147F-4FBF-9D7B-1832CE6B473B}">
      <dsp:nvSpPr>
        <dsp:cNvPr id="0" name=""/>
        <dsp:cNvSpPr/>
      </dsp:nvSpPr>
      <dsp:spPr>
        <a:xfrm>
          <a:off x="6564034" y="3049585"/>
          <a:ext cx="2177057" cy="13062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GB" sz="2500" kern="1200">
              <a:latin typeface="Times New Roman"/>
              <a:cs typeface="Times New Roman"/>
            </a:rPr>
            <a:t>MRF = 10.05%</a:t>
          </a:r>
        </a:p>
      </dsp:txBody>
      <dsp:txXfrm>
        <a:off x="6564034" y="3049585"/>
        <a:ext cx="2177057" cy="1306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7BC5F-9AF3-4A07-883C-E0DA7A63436F}">
      <dsp:nvSpPr>
        <dsp:cNvPr id="0" name=""/>
        <dsp:cNvSpPr/>
      </dsp:nvSpPr>
      <dsp:spPr>
        <a:xfrm>
          <a:off x="0" y="0"/>
          <a:ext cx="6527064" cy="245686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90000"/>
            </a:lnSpc>
            <a:spcBef>
              <a:spcPct val="0"/>
            </a:spcBef>
            <a:spcAft>
              <a:spcPct val="35000"/>
            </a:spcAft>
            <a:buNone/>
          </a:pPr>
          <a:r>
            <a:rPr lang="en-GB" sz="4500" kern="1200">
              <a:latin typeface="Times New Roman"/>
              <a:cs typeface="Times New Roman"/>
            </a:rPr>
            <a:t>Expected Return=18.94%</a:t>
          </a:r>
          <a:endParaRPr lang="en-US" sz="4500" kern="1200">
            <a:latin typeface="Times New Roman"/>
            <a:cs typeface="Times New Roman"/>
          </a:endParaRPr>
        </a:p>
      </dsp:txBody>
      <dsp:txXfrm>
        <a:off x="71959" y="71959"/>
        <a:ext cx="3987700" cy="2312949"/>
      </dsp:txXfrm>
    </dsp:sp>
    <dsp:sp modelId="{63428DB7-7283-410D-9616-4324F86A614F}">
      <dsp:nvSpPr>
        <dsp:cNvPr id="0" name=""/>
        <dsp:cNvSpPr/>
      </dsp:nvSpPr>
      <dsp:spPr>
        <a:xfrm>
          <a:off x="1151834" y="3002838"/>
          <a:ext cx="6527064" cy="245686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90000"/>
            </a:lnSpc>
            <a:spcBef>
              <a:spcPct val="0"/>
            </a:spcBef>
            <a:spcAft>
              <a:spcPct val="35000"/>
            </a:spcAft>
            <a:buNone/>
          </a:pPr>
          <a:r>
            <a:rPr lang="en-GB" sz="4500" kern="1200">
              <a:latin typeface="Times New Roman"/>
              <a:cs typeface="Times New Roman"/>
            </a:rPr>
            <a:t>Risk = 15.60%</a:t>
          </a:r>
          <a:endParaRPr lang="en-US" sz="4500" kern="1200">
            <a:latin typeface="Times New Roman"/>
            <a:cs typeface="Times New Roman"/>
          </a:endParaRPr>
        </a:p>
      </dsp:txBody>
      <dsp:txXfrm>
        <a:off x="1223793" y="3074797"/>
        <a:ext cx="3634347" cy="2312949"/>
      </dsp:txXfrm>
    </dsp:sp>
    <dsp:sp modelId="{6BBB021F-22F8-41FC-930B-4CFB658C497A}">
      <dsp:nvSpPr>
        <dsp:cNvPr id="0" name=""/>
        <dsp:cNvSpPr/>
      </dsp:nvSpPr>
      <dsp:spPr>
        <a:xfrm>
          <a:off x="4930100" y="1931370"/>
          <a:ext cx="1596964" cy="159696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89417" y="1931370"/>
        <a:ext cx="878330" cy="12017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9D004-E3A7-40F7-9D9F-EE639FE262F0}">
      <dsp:nvSpPr>
        <dsp:cNvPr id="0" name=""/>
        <dsp:cNvSpPr/>
      </dsp:nvSpPr>
      <dsp:spPr>
        <a:xfrm>
          <a:off x="0" y="27573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3C8413-97C7-4045-9042-BB59B4B63F60}">
      <dsp:nvSpPr>
        <dsp:cNvPr id="0" name=""/>
        <dsp:cNvSpPr/>
      </dsp:nvSpPr>
      <dsp:spPr>
        <a:xfrm>
          <a:off x="395349" y="17241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a:lnSpc>
              <a:spcPct val="90000"/>
            </a:lnSpc>
            <a:spcBef>
              <a:spcPct val="0"/>
            </a:spcBef>
            <a:spcAft>
              <a:spcPct val="35000"/>
            </a:spcAft>
            <a:buNone/>
          </a:pPr>
          <a:r>
            <a:rPr lang="en-GB" sz="700" kern="1200"/>
            <a:t>Asian Paints  =</a:t>
          </a:r>
          <a:r>
            <a:rPr lang="en-GB" sz="700" kern="1200">
              <a:latin typeface="Neue Haas Grotesk Text Pro"/>
            </a:rPr>
            <a:t>4.26%</a:t>
          </a:r>
          <a:endParaRPr lang="en-US" sz="700" kern="1200"/>
        </a:p>
      </dsp:txBody>
      <dsp:txXfrm>
        <a:off x="405436" y="182502"/>
        <a:ext cx="5514714" cy="186466"/>
      </dsp:txXfrm>
    </dsp:sp>
    <dsp:sp modelId="{F113C7E3-43AC-4053-81B2-3921E596D645}">
      <dsp:nvSpPr>
        <dsp:cNvPr id="0" name=""/>
        <dsp:cNvSpPr/>
      </dsp:nvSpPr>
      <dsp:spPr>
        <a:xfrm>
          <a:off x="0" y="59325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64FD75-6C3D-4A7D-9B5E-A135A3849615}">
      <dsp:nvSpPr>
        <dsp:cNvPr id="0" name=""/>
        <dsp:cNvSpPr/>
      </dsp:nvSpPr>
      <dsp:spPr>
        <a:xfrm>
          <a:off x="395349" y="48993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a:lnSpc>
              <a:spcPct val="90000"/>
            </a:lnSpc>
            <a:spcBef>
              <a:spcPct val="0"/>
            </a:spcBef>
            <a:spcAft>
              <a:spcPct val="35000"/>
            </a:spcAft>
            <a:buNone/>
          </a:pPr>
          <a:r>
            <a:rPr lang="en-GB" sz="700" kern="1200"/>
            <a:t>TCS = </a:t>
          </a:r>
          <a:r>
            <a:rPr lang="en-GB" sz="700" kern="1200">
              <a:latin typeface="Neue Haas Grotesk Text Pro"/>
            </a:rPr>
            <a:t>17.26</a:t>
          </a:r>
          <a:r>
            <a:rPr lang="en-GB" sz="700" kern="1200"/>
            <a:t>%</a:t>
          </a:r>
          <a:endParaRPr lang="en-US" sz="700" kern="1200"/>
        </a:p>
      </dsp:txBody>
      <dsp:txXfrm>
        <a:off x="405436" y="500022"/>
        <a:ext cx="5514714" cy="186466"/>
      </dsp:txXfrm>
    </dsp:sp>
    <dsp:sp modelId="{072A22F9-CBDD-4BAC-9592-CBC4A9CEA2A3}">
      <dsp:nvSpPr>
        <dsp:cNvPr id="0" name=""/>
        <dsp:cNvSpPr/>
      </dsp:nvSpPr>
      <dsp:spPr>
        <a:xfrm>
          <a:off x="0" y="91077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221FA2-CEE0-4D4B-8A9D-01164AB5DDF8}">
      <dsp:nvSpPr>
        <dsp:cNvPr id="0" name=""/>
        <dsp:cNvSpPr/>
      </dsp:nvSpPr>
      <dsp:spPr>
        <a:xfrm>
          <a:off x="395349" y="80745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a:lnSpc>
              <a:spcPct val="90000"/>
            </a:lnSpc>
            <a:spcBef>
              <a:spcPct val="0"/>
            </a:spcBef>
            <a:spcAft>
              <a:spcPct val="35000"/>
            </a:spcAft>
            <a:buNone/>
          </a:pPr>
          <a:r>
            <a:rPr lang="en-GB" sz="700" kern="1200"/>
            <a:t>Infosys = </a:t>
          </a:r>
          <a:r>
            <a:rPr lang="en-GB" sz="700" kern="1200">
              <a:latin typeface="Neue Haas Grotesk Text Pro"/>
            </a:rPr>
            <a:t>3.33</a:t>
          </a:r>
          <a:r>
            <a:rPr lang="en-GB" sz="700" kern="1200"/>
            <a:t>%</a:t>
          </a:r>
          <a:endParaRPr lang="en-US" sz="700" kern="1200"/>
        </a:p>
      </dsp:txBody>
      <dsp:txXfrm>
        <a:off x="405436" y="817542"/>
        <a:ext cx="5514714" cy="186466"/>
      </dsp:txXfrm>
    </dsp:sp>
    <dsp:sp modelId="{FE4A9609-71E1-4FCD-9901-08F712457094}">
      <dsp:nvSpPr>
        <dsp:cNvPr id="0" name=""/>
        <dsp:cNvSpPr/>
      </dsp:nvSpPr>
      <dsp:spPr>
        <a:xfrm>
          <a:off x="0" y="122829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F6A5E0-BEDD-4B2A-9AFB-732BD9DC196E}">
      <dsp:nvSpPr>
        <dsp:cNvPr id="0" name=""/>
        <dsp:cNvSpPr/>
      </dsp:nvSpPr>
      <dsp:spPr>
        <a:xfrm>
          <a:off x="395349" y="112497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a:lnSpc>
              <a:spcPct val="90000"/>
            </a:lnSpc>
            <a:spcBef>
              <a:spcPct val="0"/>
            </a:spcBef>
            <a:spcAft>
              <a:spcPct val="35000"/>
            </a:spcAft>
            <a:buNone/>
          </a:pPr>
          <a:r>
            <a:rPr lang="en-GB" sz="700" kern="1200">
              <a:latin typeface="Neue Haas Grotesk Text Pro"/>
            </a:rPr>
            <a:t>ADANI</a:t>
          </a:r>
          <a:r>
            <a:rPr lang="en-GB" sz="700" kern="1200"/>
            <a:t> = </a:t>
          </a:r>
          <a:r>
            <a:rPr lang="en-GB" sz="700" kern="1200">
              <a:latin typeface="Neue Haas Grotesk Text Pro"/>
            </a:rPr>
            <a:t>0.85%</a:t>
          </a:r>
          <a:endParaRPr lang="en-US" sz="700" kern="1200"/>
        </a:p>
      </dsp:txBody>
      <dsp:txXfrm>
        <a:off x="405436" y="1135062"/>
        <a:ext cx="5514714" cy="186466"/>
      </dsp:txXfrm>
    </dsp:sp>
    <dsp:sp modelId="{6051A812-86D0-4572-890A-8FB4DED08336}">
      <dsp:nvSpPr>
        <dsp:cNvPr id="0" name=""/>
        <dsp:cNvSpPr/>
      </dsp:nvSpPr>
      <dsp:spPr>
        <a:xfrm>
          <a:off x="0" y="154581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55D6B3-5A5E-41B8-8B97-359638B03131}">
      <dsp:nvSpPr>
        <dsp:cNvPr id="0" name=""/>
        <dsp:cNvSpPr/>
      </dsp:nvSpPr>
      <dsp:spPr>
        <a:xfrm>
          <a:off x="395349" y="144249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Reliance</a:t>
          </a:r>
          <a:r>
            <a:rPr lang="en-GB" sz="700" kern="1200"/>
            <a:t> = </a:t>
          </a:r>
          <a:r>
            <a:rPr lang="en-GB" sz="700" kern="1200">
              <a:latin typeface="Neue Haas Grotesk Text Pro"/>
            </a:rPr>
            <a:t>0.81%</a:t>
          </a:r>
          <a:endParaRPr lang="en-US" sz="700" kern="1200"/>
        </a:p>
      </dsp:txBody>
      <dsp:txXfrm>
        <a:off x="405436" y="1452582"/>
        <a:ext cx="5514714" cy="186466"/>
      </dsp:txXfrm>
    </dsp:sp>
    <dsp:sp modelId="{09C4F42E-F1F2-487C-B37E-DCE4A82DD843}">
      <dsp:nvSpPr>
        <dsp:cNvPr id="0" name=""/>
        <dsp:cNvSpPr/>
      </dsp:nvSpPr>
      <dsp:spPr>
        <a:xfrm>
          <a:off x="0" y="186333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C0B7C-A5F4-4DA2-A7EE-BCD2425AC0E6}">
      <dsp:nvSpPr>
        <dsp:cNvPr id="0" name=""/>
        <dsp:cNvSpPr/>
      </dsp:nvSpPr>
      <dsp:spPr>
        <a:xfrm>
          <a:off x="395349" y="176001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DLF = -5.00%</a:t>
          </a:r>
        </a:p>
      </dsp:txBody>
      <dsp:txXfrm>
        <a:off x="405436" y="1770102"/>
        <a:ext cx="5514714" cy="186466"/>
      </dsp:txXfrm>
    </dsp:sp>
    <dsp:sp modelId="{1695FE75-B3EE-482D-8615-64A7BE02BC70}">
      <dsp:nvSpPr>
        <dsp:cNvPr id="0" name=""/>
        <dsp:cNvSpPr/>
      </dsp:nvSpPr>
      <dsp:spPr>
        <a:xfrm>
          <a:off x="0" y="218085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C46E31-AF90-4661-B00F-07B28E85A67C}">
      <dsp:nvSpPr>
        <dsp:cNvPr id="0" name=""/>
        <dsp:cNvSpPr/>
      </dsp:nvSpPr>
      <dsp:spPr>
        <a:xfrm>
          <a:off x="395349" y="207753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HAL= 10.23%</a:t>
          </a:r>
        </a:p>
      </dsp:txBody>
      <dsp:txXfrm>
        <a:off x="405436" y="2087622"/>
        <a:ext cx="5514714" cy="186466"/>
      </dsp:txXfrm>
    </dsp:sp>
    <dsp:sp modelId="{16B70837-4F38-4C0B-A4B3-DE64170C222E}">
      <dsp:nvSpPr>
        <dsp:cNvPr id="0" name=""/>
        <dsp:cNvSpPr/>
      </dsp:nvSpPr>
      <dsp:spPr>
        <a:xfrm>
          <a:off x="0" y="249837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C581AC-4A79-424B-91DD-464B97C21F02}">
      <dsp:nvSpPr>
        <dsp:cNvPr id="0" name=""/>
        <dsp:cNvSpPr/>
      </dsp:nvSpPr>
      <dsp:spPr>
        <a:xfrm>
          <a:off x="395349" y="239505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M &amp; M = 3.26%</a:t>
          </a:r>
        </a:p>
      </dsp:txBody>
      <dsp:txXfrm>
        <a:off x="405436" y="2405142"/>
        <a:ext cx="5514714" cy="186466"/>
      </dsp:txXfrm>
    </dsp:sp>
    <dsp:sp modelId="{53B1C3EC-90C9-4260-8A29-E5178E2FE8BB}">
      <dsp:nvSpPr>
        <dsp:cNvPr id="0" name=""/>
        <dsp:cNvSpPr/>
      </dsp:nvSpPr>
      <dsp:spPr>
        <a:xfrm>
          <a:off x="0" y="281589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3DA9AF-B96C-4735-A8FF-42D3D9BAB8A7}">
      <dsp:nvSpPr>
        <dsp:cNvPr id="0" name=""/>
        <dsp:cNvSpPr/>
      </dsp:nvSpPr>
      <dsp:spPr>
        <a:xfrm>
          <a:off x="395349" y="271257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TATA Motors = =3.55%</a:t>
          </a:r>
        </a:p>
      </dsp:txBody>
      <dsp:txXfrm>
        <a:off x="405436" y="2722662"/>
        <a:ext cx="5514714" cy="186466"/>
      </dsp:txXfrm>
    </dsp:sp>
    <dsp:sp modelId="{1D467813-514D-4181-9573-BC2BF949BCAE}">
      <dsp:nvSpPr>
        <dsp:cNvPr id="0" name=""/>
        <dsp:cNvSpPr/>
      </dsp:nvSpPr>
      <dsp:spPr>
        <a:xfrm>
          <a:off x="0" y="313341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B06259-3069-4137-B061-414EAB87F820}">
      <dsp:nvSpPr>
        <dsp:cNvPr id="0" name=""/>
        <dsp:cNvSpPr/>
      </dsp:nvSpPr>
      <dsp:spPr>
        <a:xfrm>
          <a:off x="395349" y="303009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BEL = 0.72%</a:t>
          </a:r>
        </a:p>
      </dsp:txBody>
      <dsp:txXfrm>
        <a:off x="405436" y="3040182"/>
        <a:ext cx="5514714" cy="186466"/>
      </dsp:txXfrm>
    </dsp:sp>
    <dsp:sp modelId="{3CA5B47D-D2CB-487E-9F2B-8FE627B0C449}">
      <dsp:nvSpPr>
        <dsp:cNvPr id="0" name=""/>
        <dsp:cNvSpPr/>
      </dsp:nvSpPr>
      <dsp:spPr>
        <a:xfrm>
          <a:off x="0" y="345093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BA1CB5-A399-4090-9C5B-98D96C98EB57}">
      <dsp:nvSpPr>
        <dsp:cNvPr id="0" name=""/>
        <dsp:cNvSpPr/>
      </dsp:nvSpPr>
      <dsp:spPr>
        <a:xfrm>
          <a:off x="395349" y="334761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Dr Reddy's = 17.02% </a:t>
          </a:r>
        </a:p>
      </dsp:txBody>
      <dsp:txXfrm>
        <a:off x="405436" y="3357702"/>
        <a:ext cx="5514714" cy="186466"/>
      </dsp:txXfrm>
    </dsp:sp>
    <dsp:sp modelId="{44EFBF93-0392-4005-9446-38E336EF6C0E}">
      <dsp:nvSpPr>
        <dsp:cNvPr id="0" name=""/>
        <dsp:cNvSpPr/>
      </dsp:nvSpPr>
      <dsp:spPr>
        <a:xfrm>
          <a:off x="0" y="376845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62662E-D52F-4307-BEFD-0F4AA4462FE8}">
      <dsp:nvSpPr>
        <dsp:cNvPr id="0" name=""/>
        <dsp:cNvSpPr/>
      </dsp:nvSpPr>
      <dsp:spPr>
        <a:xfrm>
          <a:off x="395349" y="366513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Hindalco = -2.12%</a:t>
          </a:r>
        </a:p>
      </dsp:txBody>
      <dsp:txXfrm>
        <a:off x="405436" y="3675222"/>
        <a:ext cx="5514714" cy="186466"/>
      </dsp:txXfrm>
    </dsp:sp>
    <dsp:sp modelId="{8894DD4E-37C5-4AA1-AFBF-9C0C691D3306}">
      <dsp:nvSpPr>
        <dsp:cNvPr id="0" name=""/>
        <dsp:cNvSpPr/>
      </dsp:nvSpPr>
      <dsp:spPr>
        <a:xfrm>
          <a:off x="0" y="408597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394F6-EB58-4240-993C-36C44CE0E307}">
      <dsp:nvSpPr>
        <dsp:cNvPr id="0" name=""/>
        <dsp:cNvSpPr/>
      </dsp:nvSpPr>
      <dsp:spPr>
        <a:xfrm>
          <a:off x="395349" y="398265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Jindal = -5.05%</a:t>
          </a:r>
          <a:endParaRPr lang="en-GB" sz="700" kern="1200"/>
        </a:p>
      </dsp:txBody>
      <dsp:txXfrm>
        <a:off x="405436" y="3992742"/>
        <a:ext cx="5514714" cy="186466"/>
      </dsp:txXfrm>
    </dsp:sp>
    <dsp:sp modelId="{B47DAFE7-D447-4CB9-B444-56897D64C5DB}">
      <dsp:nvSpPr>
        <dsp:cNvPr id="0" name=""/>
        <dsp:cNvSpPr/>
      </dsp:nvSpPr>
      <dsp:spPr>
        <a:xfrm>
          <a:off x="0" y="440349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B4E853-293B-48EA-AF4F-4DD28679492F}">
      <dsp:nvSpPr>
        <dsp:cNvPr id="0" name=""/>
        <dsp:cNvSpPr/>
      </dsp:nvSpPr>
      <dsp:spPr>
        <a:xfrm>
          <a:off x="395349" y="430017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HDFC = 4.05%</a:t>
          </a:r>
        </a:p>
      </dsp:txBody>
      <dsp:txXfrm>
        <a:off x="405436" y="4310262"/>
        <a:ext cx="5514714" cy="186466"/>
      </dsp:txXfrm>
    </dsp:sp>
    <dsp:sp modelId="{15A63EE6-45C9-4853-B2F4-09E0324D4EDD}">
      <dsp:nvSpPr>
        <dsp:cNvPr id="0" name=""/>
        <dsp:cNvSpPr/>
      </dsp:nvSpPr>
      <dsp:spPr>
        <a:xfrm>
          <a:off x="0" y="472101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289BF3-7857-4C5E-BEED-453BEED15EFD}">
      <dsp:nvSpPr>
        <dsp:cNvPr id="0" name=""/>
        <dsp:cNvSpPr/>
      </dsp:nvSpPr>
      <dsp:spPr>
        <a:xfrm>
          <a:off x="395349" y="461769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GUJALKALI = -1.44%</a:t>
          </a:r>
        </a:p>
      </dsp:txBody>
      <dsp:txXfrm>
        <a:off x="405436" y="4627782"/>
        <a:ext cx="5514714" cy="186466"/>
      </dsp:txXfrm>
    </dsp:sp>
    <dsp:sp modelId="{EC45D872-4DB4-456D-8647-CE229C53687E}">
      <dsp:nvSpPr>
        <dsp:cNvPr id="0" name=""/>
        <dsp:cNvSpPr/>
      </dsp:nvSpPr>
      <dsp:spPr>
        <a:xfrm>
          <a:off x="0" y="503853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A4E251-227A-44EC-B5D8-34E4BC311771}">
      <dsp:nvSpPr>
        <dsp:cNvPr id="0" name=""/>
        <dsp:cNvSpPr/>
      </dsp:nvSpPr>
      <dsp:spPr>
        <a:xfrm>
          <a:off x="395349" y="493521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ITC = 16.04%</a:t>
          </a:r>
        </a:p>
      </dsp:txBody>
      <dsp:txXfrm>
        <a:off x="405436" y="4945302"/>
        <a:ext cx="5514714" cy="186466"/>
      </dsp:txXfrm>
    </dsp:sp>
    <dsp:sp modelId="{F0FC9652-0DCB-4899-AE60-589801DA14B7}">
      <dsp:nvSpPr>
        <dsp:cNvPr id="0" name=""/>
        <dsp:cNvSpPr/>
      </dsp:nvSpPr>
      <dsp:spPr>
        <a:xfrm>
          <a:off x="0" y="5356055"/>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54B5B6-D13B-46FE-A060-6160499DB491}">
      <dsp:nvSpPr>
        <dsp:cNvPr id="0" name=""/>
        <dsp:cNvSpPr/>
      </dsp:nvSpPr>
      <dsp:spPr>
        <a:xfrm>
          <a:off x="395349" y="525273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Nestle = 19.36%</a:t>
          </a:r>
        </a:p>
      </dsp:txBody>
      <dsp:txXfrm>
        <a:off x="405436" y="5262822"/>
        <a:ext cx="5514714" cy="186466"/>
      </dsp:txXfrm>
    </dsp:sp>
    <dsp:sp modelId="{200954A0-85A4-401F-A517-9BF1D34F0AC8}">
      <dsp:nvSpPr>
        <dsp:cNvPr id="0" name=""/>
        <dsp:cNvSpPr/>
      </dsp:nvSpPr>
      <dsp:spPr>
        <a:xfrm>
          <a:off x="0" y="5673576"/>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D010F2-B296-4E67-8C4C-6B23E21EA511}">
      <dsp:nvSpPr>
        <dsp:cNvPr id="0" name=""/>
        <dsp:cNvSpPr/>
      </dsp:nvSpPr>
      <dsp:spPr>
        <a:xfrm>
          <a:off x="395349" y="5570256"/>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BITCOIN = 5.45%</a:t>
          </a:r>
        </a:p>
      </dsp:txBody>
      <dsp:txXfrm>
        <a:off x="405436" y="5580343"/>
        <a:ext cx="5514714" cy="186466"/>
      </dsp:txXfrm>
    </dsp:sp>
    <dsp:sp modelId="{078EE116-EECA-42C5-906C-05D0D425DED7}">
      <dsp:nvSpPr>
        <dsp:cNvPr id="0" name=""/>
        <dsp:cNvSpPr/>
      </dsp:nvSpPr>
      <dsp:spPr>
        <a:xfrm>
          <a:off x="0" y="5991096"/>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7C421-8879-45A5-9594-C9491C0D524B}">
      <dsp:nvSpPr>
        <dsp:cNvPr id="0" name=""/>
        <dsp:cNvSpPr/>
      </dsp:nvSpPr>
      <dsp:spPr>
        <a:xfrm>
          <a:off x="395349" y="5887775"/>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L &amp; T = 0.88%</a:t>
          </a:r>
        </a:p>
      </dsp:txBody>
      <dsp:txXfrm>
        <a:off x="405436" y="5897862"/>
        <a:ext cx="5514714" cy="186466"/>
      </dsp:txXfrm>
    </dsp:sp>
    <dsp:sp modelId="{BF4A3726-0D36-4085-82C4-73C9BF4FB4B5}">
      <dsp:nvSpPr>
        <dsp:cNvPr id="0" name=""/>
        <dsp:cNvSpPr/>
      </dsp:nvSpPr>
      <dsp:spPr>
        <a:xfrm>
          <a:off x="0" y="6308616"/>
          <a:ext cx="7906983" cy="17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020386-8AD8-4CC4-9F2C-AE24FE829B83}">
      <dsp:nvSpPr>
        <dsp:cNvPr id="0" name=""/>
        <dsp:cNvSpPr/>
      </dsp:nvSpPr>
      <dsp:spPr>
        <a:xfrm>
          <a:off x="395349" y="6205296"/>
          <a:ext cx="553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206" tIns="0" rIns="209206" bIns="0" numCol="1" spcCol="1270" anchor="ctr" anchorCtr="0">
          <a:noAutofit/>
        </a:bodyPr>
        <a:lstStyle/>
        <a:p>
          <a:pPr marL="0" lvl="0" indent="0" algn="l" defTabSz="311150" rtl="0">
            <a:lnSpc>
              <a:spcPct val="90000"/>
            </a:lnSpc>
            <a:spcBef>
              <a:spcPct val="0"/>
            </a:spcBef>
            <a:spcAft>
              <a:spcPct val="35000"/>
            </a:spcAft>
            <a:buNone/>
          </a:pPr>
          <a:r>
            <a:rPr lang="en-GB" sz="700" kern="1200">
              <a:latin typeface="Neue Haas Grotesk Text Pro"/>
            </a:rPr>
            <a:t>MRF = 13.64%</a:t>
          </a:r>
        </a:p>
      </dsp:txBody>
      <dsp:txXfrm>
        <a:off x="405436" y="6215383"/>
        <a:ext cx="5514714" cy="1864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0FA27-46C5-4F2F-8BC5-A5A2FE46AB09}">
      <dsp:nvSpPr>
        <dsp:cNvPr id="0" name=""/>
        <dsp:cNvSpPr/>
      </dsp:nvSpPr>
      <dsp:spPr>
        <a:xfrm>
          <a:off x="9234" y="1188474"/>
          <a:ext cx="5519993" cy="22079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026" tIns="69342" rIns="69342" bIns="69342" numCol="1" spcCol="1270" anchor="ctr" anchorCtr="0">
          <a:noAutofit/>
        </a:bodyPr>
        <a:lstStyle/>
        <a:p>
          <a:pPr marL="0" lvl="0" indent="0" algn="ctr" defTabSz="2311400" rtl="0">
            <a:lnSpc>
              <a:spcPct val="90000"/>
            </a:lnSpc>
            <a:spcBef>
              <a:spcPct val="0"/>
            </a:spcBef>
            <a:spcAft>
              <a:spcPct val="35000"/>
            </a:spcAft>
            <a:buNone/>
          </a:pPr>
          <a:r>
            <a:rPr lang="en-GB" sz="5200" kern="1200">
              <a:latin typeface="Times New Roman"/>
              <a:cs typeface="Times New Roman"/>
            </a:rPr>
            <a:t>Expected Return = 24.95%</a:t>
          </a:r>
          <a:endParaRPr lang="en-US" sz="5200" kern="1200">
            <a:latin typeface="Times New Roman"/>
            <a:cs typeface="Times New Roman"/>
          </a:endParaRPr>
        </a:p>
      </dsp:txBody>
      <dsp:txXfrm>
        <a:off x="1113233" y="1188474"/>
        <a:ext cx="3311996" cy="2207997"/>
      </dsp:txXfrm>
    </dsp:sp>
    <dsp:sp modelId="{E44F1795-588A-4136-977D-3DC061C58F06}">
      <dsp:nvSpPr>
        <dsp:cNvPr id="0" name=""/>
        <dsp:cNvSpPr/>
      </dsp:nvSpPr>
      <dsp:spPr>
        <a:xfrm>
          <a:off x="4977228" y="1188474"/>
          <a:ext cx="5519993" cy="22079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026" tIns="69342" rIns="69342" bIns="69342" numCol="1" spcCol="1270" anchor="ctr" anchorCtr="0">
          <a:noAutofit/>
        </a:bodyPr>
        <a:lstStyle/>
        <a:p>
          <a:pPr marL="0" lvl="0" indent="0" algn="ctr" defTabSz="2311400" rtl="0">
            <a:lnSpc>
              <a:spcPct val="90000"/>
            </a:lnSpc>
            <a:spcBef>
              <a:spcPct val="0"/>
            </a:spcBef>
            <a:spcAft>
              <a:spcPct val="35000"/>
            </a:spcAft>
            <a:buNone/>
          </a:pPr>
          <a:r>
            <a:rPr lang="en-GB" sz="5200" kern="1200">
              <a:latin typeface="Times New Roman"/>
              <a:cs typeface="Times New Roman"/>
            </a:rPr>
            <a:t>Risk = 12.96%</a:t>
          </a:r>
          <a:endParaRPr lang="en-US" sz="5200" kern="1200">
            <a:latin typeface="Times New Roman"/>
            <a:cs typeface="Times New Roman"/>
          </a:endParaRPr>
        </a:p>
      </dsp:txBody>
      <dsp:txXfrm>
        <a:off x="6081227" y="1188474"/>
        <a:ext cx="3311996" cy="22079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D06C5-DCD2-4BA4-89CF-A6A65EA4F4F7}">
      <dsp:nvSpPr>
        <dsp:cNvPr id="0" name=""/>
        <dsp:cNvSpPr/>
      </dsp:nvSpPr>
      <dsp:spPr>
        <a:xfrm>
          <a:off x="0" y="102059"/>
          <a:ext cx="6967728" cy="538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Times New Roman"/>
              <a:cs typeface="Times New Roman"/>
            </a:rPr>
            <a:t>TATA  =73.49%</a:t>
          </a:r>
          <a:endParaRPr lang="en-US" sz="2300" kern="1200">
            <a:latin typeface="Times New Roman"/>
            <a:cs typeface="Times New Roman"/>
          </a:endParaRPr>
        </a:p>
      </dsp:txBody>
      <dsp:txXfrm>
        <a:off x="26273" y="128332"/>
        <a:ext cx="6915182" cy="485654"/>
      </dsp:txXfrm>
    </dsp:sp>
    <dsp:sp modelId="{A6314533-08AB-4968-8444-68CCD0E1C930}">
      <dsp:nvSpPr>
        <dsp:cNvPr id="0" name=""/>
        <dsp:cNvSpPr/>
      </dsp:nvSpPr>
      <dsp:spPr>
        <a:xfrm>
          <a:off x="0" y="706499"/>
          <a:ext cx="6967728" cy="538200"/>
        </a:xfrm>
        <a:prstGeom prst="roundRect">
          <a:avLst/>
        </a:prstGeom>
        <a:solidFill>
          <a:schemeClr val="accent2">
            <a:hueOff val="-306194"/>
            <a:satOff val="-1414"/>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Times New Roman"/>
              <a:cs typeface="Times New Roman"/>
            </a:rPr>
            <a:t>TCS = 3.46%</a:t>
          </a:r>
          <a:endParaRPr lang="en-US" sz="2300" kern="1200">
            <a:latin typeface="Times New Roman"/>
            <a:cs typeface="Times New Roman"/>
          </a:endParaRPr>
        </a:p>
      </dsp:txBody>
      <dsp:txXfrm>
        <a:off x="26273" y="732772"/>
        <a:ext cx="6915182" cy="485654"/>
      </dsp:txXfrm>
    </dsp:sp>
    <dsp:sp modelId="{5766EA4A-429F-46A3-A9FB-9715B4933C1D}">
      <dsp:nvSpPr>
        <dsp:cNvPr id="0" name=""/>
        <dsp:cNvSpPr/>
      </dsp:nvSpPr>
      <dsp:spPr>
        <a:xfrm>
          <a:off x="0" y="1310940"/>
          <a:ext cx="6967728" cy="538200"/>
        </a:xfrm>
        <a:prstGeom prst="roundRect">
          <a:avLst/>
        </a:prstGeom>
        <a:solidFill>
          <a:schemeClr val="accent2">
            <a:hueOff val="-612388"/>
            <a:satOff val="-2828"/>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Times New Roman"/>
              <a:cs typeface="Times New Roman"/>
            </a:rPr>
            <a:t>Infosys = 9.605%</a:t>
          </a:r>
          <a:endParaRPr lang="en-US" sz="2300" kern="1200">
            <a:latin typeface="Times New Roman"/>
            <a:cs typeface="Times New Roman"/>
          </a:endParaRPr>
        </a:p>
      </dsp:txBody>
      <dsp:txXfrm>
        <a:off x="26273" y="1337213"/>
        <a:ext cx="6915182" cy="485654"/>
      </dsp:txXfrm>
    </dsp:sp>
    <dsp:sp modelId="{633BCACA-65EB-44D7-822D-116F2ABAE634}">
      <dsp:nvSpPr>
        <dsp:cNvPr id="0" name=""/>
        <dsp:cNvSpPr/>
      </dsp:nvSpPr>
      <dsp:spPr>
        <a:xfrm>
          <a:off x="0" y="1915380"/>
          <a:ext cx="6967728" cy="538200"/>
        </a:xfrm>
        <a:prstGeom prst="roundRect">
          <a:avLst/>
        </a:prstGeom>
        <a:solidFill>
          <a:schemeClr val="accent2">
            <a:hueOff val="-918581"/>
            <a:satOff val="-4243"/>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Times New Roman"/>
              <a:cs typeface="Times New Roman"/>
            </a:rPr>
            <a:t>HAL = 3.76%</a:t>
          </a:r>
          <a:endParaRPr lang="en-US" sz="2300" kern="1200">
            <a:latin typeface="Times New Roman"/>
            <a:cs typeface="Times New Roman"/>
          </a:endParaRPr>
        </a:p>
      </dsp:txBody>
      <dsp:txXfrm>
        <a:off x="26273" y="1941653"/>
        <a:ext cx="6915182" cy="485654"/>
      </dsp:txXfrm>
    </dsp:sp>
    <dsp:sp modelId="{10E7F1A8-6BDF-4EFE-931B-9FB80133B50E}">
      <dsp:nvSpPr>
        <dsp:cNvPr id="0" name=""/>
        <dsp:cNvSpPr/>
      </dsp:nvSpPr>
      <dsp:spPr>
        <a:xfrm>
          <a:off x="0" y="2519820"/>
          <a:ext cx="6967728" cy="538200"/>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GB" sz="2300" kern="1200">
              <a:latin typeface="Times New Roman"/>
              <a:cs typeface="Times New Roman"/>
            </a:rPr>
            <a:t>M &amp; M = 4.26%</a:t>
          </a:r>
          <a:endParaRPr lang="en-US" sz="2300" kern="1200">
            <a:latin typeface="Times New Roman"/>
            <a:cs typeface="Times New Roman"/>
          </a:endParaRPr>
        </a:p>
      </dsp:txBody>
      <dsp:txXfrm>
        <a:off x="26273" y="2546093"/>
        <a:ext cx="6915182" cy="485654"/>
      </dsp:txXfrm>
    </dsp:sp>
    <dsp:sp modelId="{62E3B4AA-A4CA-433D-AF94-58374D4BC5CC}">
      <dsp:nvSpPr>
        <dsp:cNvPr id="0" name=""/>
        <dsp:cNvSpPr/>
      </dsp:nvSpPr>
      <dsp:spPr>
        <a:xfrm>
          <a:off x="0" y="3124260"/>
          <a:ext cx="6967728" cy="538200"/>
        </a:xfrm>
        <a:prstGeom prst="roundRect">
          <a:avLst/>
        </a:prstGeom>
        <a:solidFill>
          <a:schemeClr val="accent2">
            <a:hueOff val="-1530969"/>
            <a:satOff val="-7071"/>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GB" sz="2300" kern="1200">
              <a:latin typeface="Times New Roman"/>
              <a:cs typeface="Times New Roman"/>
            </a:rPr>
            <a:t>Hindalco = 0.00008292116%</a:t>
          </a:r>
        </a:p>
      </dsp:txBody>
      <dsp:txXfrm>
        <a:off x="26273" y="3150533"/>
        <a:ext cx="6915182" cy="485654"/>
      </dsp:txXfrm>
    </dsp:sp>
    <dsp:sp modelId="{CBE9D270-FF3C-4923-B295-EFF2AA9245F6}">
      <dsp:nvSpPr>
        <dsp:cNvPr id="0" name=""/>
        <dsp:cNvSpPr/>
      </dsp:nvSpPr>
      <dsp:spPr>
        <a:xfrm>
          <a:off x="0" y="3728700"/>
          <a:ext cx="6967728" cy="538200"/>
        </a:xfrm>
        <a:prstGeom prst="roundRect">
          <a:avLst/>
        </a:prstGeom>
        <a:solidFill>
          <a:schemeClr val="accent2">
            <a:hueOff val="-1837163"/>
            <a:satOff val="-8485"/>
            <a:lumOff val="-17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GB" sz="2300" kern="1200">
              <a:latin typeface="Times New Roman"/>
              <a:cs typeface="Times New Roman"/>
            </a:rPr>
            <a:t>BITCOIN = 5.42%</a:t>
          </a:r>
        </a:p>
      </dsp:txBody>
      <dsp:txXfrm>
        <a:off x="26273" y="3754973"/>
        <a:ext cx="6915182" cy="485654"/>
      </dsp:txXfrm>
    </dsp:sp>
    <dsp:sp modelId="{A64CB27C-DB8A-4FF8-A045-E621B54BB39C}">
      <dsp:nvSpPr>
        <dsp:cNvPr id="0" name=""/>
        <dsp:cNvSpPr/>
      </dsp:nvSpPr>
      <dsp:spPr>
        <a:xfrm>
          <a:off x="0" y="4333140"/>
          <a:ext cx="6967728" cy="538200"/>
        </a:xfrm>
        <a:prstGeom prst="roundRect">
          <a:avLst/>
        </a:prstGeom>
        <a:solidFill>
          <a:schemeClr val="accent2">
            <a:hueOff val="-2143356"/>
            <a:satOff val="-9900"/>
            <a:lumOff val="-2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Times New Roman"/>
              <a:cs typeface="Times New Roman"/>
            </a:rPr>
            <a:t>REMAINING=0%</a:t>
          </a:r>
        </a:p>
      </dsp:txBody>
      <dsp:txXfrm>
        <a:off x="26273" y="4359413"/>
        <a:ext cx="6915182" cy="485654"/>
      </dsp:txXfrm>
    </dsp:sp>
    <dsp:sp modelId="{7F6BA9E0-1BF9-461C-91AF-581A2383F669}">
      <dsp:nvSpPr>
        <dsp:cNvPr id="0" name=""/>
        <dsp:cNvSpPr/>
      </dsp:nvSpPr>
      <dsp:spPr>
        <a:xfrm>
          <a:off x="0" y="4937580"/>
          <a:ext cx="6967728" cy="53820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endParaRPr lang="en-GB" sz="2300" kern="1200">
            <a:latin typeface="Neue Haas Grotesk Text Pro"/>
          </a:endParaRPr>
        </a:p>
      </dsp:txBody>
      <dsp:txXfrm>
        <a:off x="26273" y="4963853"/>
        <a:ext cx="6915182" cy="4856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BB57B-46EC-4BCE-81FD-18CF85A19CA0}">
      <dsp:nvSpPr>
        <dsp:cNvPr id="0" name=""/>
        <dsp:cNvSpPr/>
      </dsp:nvSpPr>
      <dsp:spPr>
        <a:xfrm>
          <a:off x="0" y="185669"/>
          <a:ext cx="6967728" cy="25096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en-GB" sz="6500" kern="1200">
              <a:latin typeface="Times New Roman"/>
              <a:cs typeface="Times New Roman"/>
            </a:rPr>
            <a:t>Expected Return = 11.84%</a:t>
          </a:r>
          <a:endParaRPr lang="en-US" sz="6500" kern="1200">
            <a:latin typeface="Times New Roman"/>
            <a:cs typeface="Times New Roman"/>
          </a:endParaRPr>
        </a:p>
      </dsp:txBody>
      <dsp:txXfrm>
        <a:off x="122511" y="308180"/>
        <a:ext cx="6722706" cy="2264628"/>
      </dsp:txXfrm>
    </dsp:sp>
    <dsp:sp modelId="{4E0D31AF-4196-4067-A164-0934ED25F547}">
      <dsp:nvSpPr>
        <dsp:cNvPr id="0" name=""/>
        <dsp:cNvSpPr/>
      </dsp:nvSpPr>
      <dsp:spPr>
        <a:xfrm>
          <a:off x="0" y="2882520"/>
          <a:ext cx="6967728" cy="250965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en-GB" sz="6500" kern="1200">
              <a:latin typeface="Times New Roman"/>
              <a:cs typeface="Times New Roman"/>
            </a:rPr>
            <a:t>Risk = 13.473%</a:t>
          </a:r>
          <a:endParaRPr lang="en-US" sz="6500" kern="1200">
            <a:latin typeface="Times New Roman"/>
            <a:cs typeface="Times New Roman"/>
          </a:endParaRPr>
        </a:p>
      </dsp:txBody>
      <dsp:txXfrm>
        <a:off x="122511" y="3005031"/>
        <a:ext cx="6722706" cy="22646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CFB2F-4922-4250-98DC-C0DD34E89EB1}">
      <dsp:nvSpPr>
        <dsp:cNvPr id="0" name=""/>
        <dsp:cNvSpPr/>
      </dsp:nvSpPr>
      <dsp:spPr>
        <a:xfrm>
          <a:off x="0" y="153791"/>
          <a:ext cx="6812280" cy="151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1C0380-BC76-4750-93E2-D4A3F95E9753}">
      <dsp:nvSpPr>
        <dsp:cNvPr id="0" name=""/>
        <dsp:cNvSpPr/>
      </dsp:nvSpPr>
      <dsp:spPr>
        <a:xfrm>
          <a:off x="340614" y="65231"/>
          <a:ext cx="4768596" cy="1771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t>Asian Paints  </a:t>
          </a:r>
          <a:r>
            <a:rPr lang="en-GB" sz="600" kern="1200">
              <a:latin typeface="Neue Haas Grotesk Text Pro"/>
            </a:rPr>
            <a:t>= 9.01%</a:t>
          </a:r>
          <a:endParaRPr lang="en-US" sz="600" kern="1200"/>
        </a:p>
      </dsp:txBody>
      <dsp:txXfrm>
        <a:off x="349260" y="73877"/>
        <a:ext cx="4751304" cy="159828"/>
      </dsp:txXfrm>
    </dsp:sp>
    <dsp:sp modelId="{0E9D3434-459F-4F94-B87E-A01F5985F97F}">
      <dsp:nvSpPr>
        <dsp:cNvPr id="0" name=""/>
        <dsp:cNvSpPr/>
      </dsp:nvSpPr>
      <dsp:spPr>
        <a:xfrm>
          <a:off x="0" y="425951"/>
          <a:ext cx="6812280" cy="151200"/>
        </a:xfrm>
        <a:prstGeom prst="rect">
          <a:avLst/>
        </a:prstGeom>
        <a:solidFill>
          <a:schemeClr val="lt1">
            <a:alpha val="90000"/>
            <a:hueOff val="0"/>
            <a:satOff val="0"/>
            <a:lumOff val="0"/>
            <a:alphaOff val="0"/>
          </a:schemeClr>
        </a:solidFill>
        <a:ln w="12700" cap="flat" cmpd="sng" algn="ctr">
          <a:solidFill>
            <a:schemeClr val="accent5">
              <a:hueOff val="916309"/>
              <a:satOff val="405"/>
              <a:lumOff val="-4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E8DA3B-45CA-419A-B985-CCE422591BBD}">
      <dsp:nvSpPr>
        <dsp:cNvPr id="0" name=""/>
        <dsp:cNvSpPr/>
      </dsp:nvSpPr>
      <dsp:spPr>
        <a:xfrm>
          <a:off x="340614" y="337391"/>
          <a:ext cx="4768596" cy="177120"/>
        </a:xfrm>
        <a:prstGeom prst="roundRect">
          <a:avLst/>
        </a:prstGeom>
        <a:solidFill>
          <a:schemeClr val="accent5">
            <a:hueOff val="916309"/>
            <a:satOff val="405"/>
            <a:lumOff val="-4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t>TCS =</a:t>
          </a:r>
          <a:r>
            <a:rPr lang="en-GB" sz="600" kern="1200">
              <a:latin typeface="Neue Haas Grotesk Text Pro"/>
            </a:rPr>
            <a:t> 3.25</a:t>
          </a:r>
          <a:r>
            <a:rPr lang="en-GB" sz="600" kern="1200"/>
            <a:t> %</a:t>
          </a:r>
          <a:endParaRPr lang="en-US" sz="600" kern="1200"/>
        </a:p>
      </dsp:txBody>
      <dsp:txXfrm>
        <a:off x="349260" y="346037"/>
        <a:ext cx="4751304" cy="159828"/>
      </dsp:txXfrm>
    </dsp:sp>
    <dsp:sp modelId="{CCE8AB5D-D6A7-4221-A3C5-2F6EB577F5F2}">
      <dsp:nvSpPr>
        <dsp:cNvPr id="0" name=""/>
        <dsp:cNvSpPr/>
      </dsp:nvSpPr>
      <dsp:spPr>
        <a:xfrm>
          <a:off x="0" y="698111"/>
          <a:ext cx="6812280" cy="151200"/>
        </a:xfrm>
        <a:prstGeom prst="rect">
          <a:avLst/>
        </a:prstGeom>
        <a:solidFill>
          <a:schemeClr val="lt1">
            <a:alpha val="90000"/>
            <a:hueOff val="0"/>
            <a:satOff val="0"/>
            <a:lumOff val="0"/>
            <a:alphaOff val="0"/>
          </a:schemeClr>
        </a:solidFill>
        <a:ln w="12700" cap="flat" cmpd="sng" algn="ctr">
          <a:solidFill>
            <a:schemeClr val="accent5">
              <a:hueOff val="1832617"/>
              <a:satOff val="810"/>
              <a:lumOff val="-8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D1261C-C865-4D7F-9E6E-513B6D7AF4F2}">
      <dsp:nvSpPr>
        <dsp:cNvPr id="0" name=""/>
        <dsp:cNvSpPr/>
      </dsp:nvSpPr>
      <dsp:spPr>
        <a:xfrm>
          <a:off x="340614" y="609551"/>
          <a:ext cx="4768596" cy="177120"/>
        </a:xfrm>
        <a:prstGeom prst="roundRect">
          <a:avLst/>
        </a:prstGeom>
        <a:solidFill>
          <a:schemeClr val="accent5">
            <a:hueOff val="1832617"/>
            <a:satOff val="810"/>
            <a:lumOff val="-8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a:lnSpc>
              <a:spcPct val="90000"/>
            </a:lnSpc>
            <a:spcBef>
              <a:spcPct val="0"/>
            </a:spcBef>
            <a:spcAft>
              <a:spcPct val="35000"/>
            </a:spcAft>
            <a:buNone/>
          </a:pPr>
          <a:r>
            <a:rPr lang="en-GB" sz="600" kern="1200"/>
            <a:t>Infosys = </a:t>
          </a:r>
          <a:r>
            <a:rPr lang="en-GB" sz="600" kern="1200">
              <a:latin typeface="Neue Haas Grotesk Text Pro"/>
            </a:rPr>
            <a:t>15.5</a:t>
          </a:r>
          <a:r>
            <a:rPr lang="en-GB" sz="600" kern="1200"/>
            <a:t>%</a:t>
          </a:r>
          <a:endParaRPr lang="en-US" sz="600" kern="1200"/>
        </a:p>
      </dsp:txBody>
      <dsp:txXfrm>
        <a:off x="349260" y="618197"/>
        <a:ext cx="4751304" cy="159828"/>
      </dsp:txXfrm>
    </dsp:sp>
    <dsp:sp modelId="{91CA8B84-8D01-4769-B2A9-BDD26DC776B6}">
      <dsp:nvSpPr>
        <dsp:cNvPr id="0" name=""/>
        <dsp:cNvSpPr/>
      </dsp:nvSpPr>
      <dsp:spPr>
        <a:xfrm>
          <a:off x="0" y="970271"/>
          <a:ext cx="6812280" cy="151200"/>
        </a:xfrm>
        <a:prstGeom prst="rect">
          <a:avLst/>
        </a:prstGeom>
        <a:solidFill>
          <a:schemeClr val="lt1">
            <a:alpha val="90000"/>
            <a:hueOff val="0"/>
            <a:satOff val="0"/>
            <a:lumOff val="0"/>
            <a:alphaOff val="0"/>
          </a:schemeClr>
        </a:solidFill>
        <a:ln w="12700" cap="flat" cmpd="sng" algn="ctr">
          <a:solidFill>
            <a:schemeClr val="accent5">
              <a:hueOff val="2748926"/>
              <a:satOff val="1215"/>
              <a:lumOff val="-13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1AD170-1BBD-4374-A9D2-43A56D0B715E}">
      <dsp:nvSpPr>
        <dsp:cNvPr id="0" name=""/>
        <dsp:cNvSpPr/>
      </dsp:nvSpPr>
      <dsp:spPr>
        <a:xfrm>
          <a:off x="340614" y="881711"/>
          <a:ext cx="4768596" cy="177120"/>
        </a:xfrm>
        <a:prstGeom prst="roundRect">
          <a:avLst/>
        </a:prstGeom>
        <a:solidFill>
          <a:schemeClr val="accent5">
            <a:hueOff val="2748926"/>
            <a:satOff val="1215"/>
            <a:lumOff val="-13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a:lnSpc>
              <a:spcPct val="90000"/>
            </a:lnSpc>
            <a:spcBef>
              <a:spcPct val="0"/>
            </a:spcBef>
            <a:spcAft>
              <a:spcPct val="35000"/>
            </a:spcAft>
            <a:buNone/>
          </a:pPr>
          <a:r>
            <a:rPr lang="en-GB" sz="600" kern="1200">
              <a:latin typeface="Neue Haas Grotesk Text Pro"/>
            </a:rPr>
            <a:t>ADANI</a:t>
          </a:r>
          <a:r>
            <a:rPr lang="en-GB" sz="600" kern="1200"/>
            <a:t> = </a:t>
          </a:r>
          <a:r>
            <a:rPr lang="en-GB" sz="600" kern="1200">
              <a:latin typeface="Neue Haas Grotesk Text Pro"/>
            </a:rPr>
            <a:t>1.6%</a:t>
          </a:r>
          <a:endParaRPr lang="en-US" sz="600" kern="1200"/>
        </a:p>
      </dsp:txBody>
      <dsp:txXfrm>
        <a:off x="349260" y="890357"/>
        <a:ext cx="4751304" cy="159828"/>
      </dsp:txXfrm>
    </dsp:sp>
    <dsp:sp modelId="{68563649-0FB6-4FF5-BB0A-9E502C154011}">
      <dsp:nvSpPr>
        <dsp:cNvPr id="0" name=""/>
        <dsp:cNvSpPr/>
      </dsp:nvSpPr>
      <dsp:spPr>
        <a:xfrm>
          <a:off x="0" y="1242431"/>
          <a:ext cx="6812280" cy="151200"/>
        </a:xfrm>
        <a:prstGeom prst="rect">
          <a:avLst/>
        </a:prstGeom>
        <a:solidFill>
          <a:schemeClr val="lt1">
            <a:alpha val="90000"/>
            <a:hueOff val="0"/>
            <a:satOff val="0"/>
            <a:lumOff val="0"/>
            <a:alphaOff val="0"/>
          </a:schemeClr>
        </a:solidFill>
        <a:ln w="12700" cap="flat" cmpd="sng" algn="ctr">
          <a:solidFill>
            <a:schemeClr val="accent5">
              <a:hueOff val="3665235"/>
              <a:satOff val="1619"/>
              <a:lumOff val="-17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111D2-2B41-4D9A-A159-1BA5F8C5EF1E}">
      <dsp:nvSpPr>
        <dsp:cNvPr id="0" name=""/>
        <dsp:cNvSpPr/>
      </dsp:nvSpPr>
      <dsp:spPr>
        <a:xfrm>
          <a:off x="340614" y="1153871"/>
          <a:ext cx="4768596" cy="177120"/>
        </a:xfrm>
        <a:prstGeom prst="roundRect">
          <a:avLst/>
        </a:prstGeom>
        <a:solidFill>
          <a:schemeClr val="accent5">
            <a:hueOff val="3665235"/>
            <a:satOff val="1619"/>
            <a:lumOff val="-17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Reliance</a:t>
          </a:r>
          <a:r>
            <a:rPr lang="en-GB" sz="600" kern="1200"/>
            <a:t> = </a:t>
          </a:r>
          <a:r>
            <a:rPr lang="en-GB" sz="600" kern="1200">
              <a:latin typeface="Neue Haas Grotesk Text Pro"/>
            </a:rPr>
            <a:t>2.93%</a:t>
          </a:r>
          <a:endParaRPr lang="en-US" sz="600" kern="1200"/>
        </a:p>
      </dsp:txBody>
      <dsp:txXfrm>
        <a:off x="349260" y="1162517"/>
        <a:ext cx="4751304" cy="159828"/>
      </dsp:txXfrm>
    </dsp:sp>
    <dsp:sp modelId="{5FB47C5C-30F9-4286-B173-5AFF9ABE15C1}">
      <dsp:nvSpPr>
        <dsp:cNvPr id="0" name=""/>
        <dsp:cNvSpPr/>
      </dsp:nvSpPr>
      <dsp:spPr>
        <a:xfrm>
          <a:off x="0" y="1514591"/>
          <a:ext cx="6812280" cy="151200"/>
        </a:xfrm>
        <a:prstGeom prst="rect">
          <a:avLst/>
        </a:prstGeom>
        <a:solidFill>
          <a:schemeClr val="lt1">
            <a:alpha val="90000"/>
            <a:hueOff val="0"/>
            <a:satOff val="0"/>
            <a:lumOff val="0"/>
            <a:alphaOff val="0"/>
          </a:schemeClr>
        </a:solidFill>
        <a:ln w="12700" cap="flat" cmpd="sng" algn="ctr">
          <a:solidFill>
            <a:schemeClr val="accent5">
              <a:hueOff val="4581543"/>
              <a:satOff val="2024"/>
              <a:lumOff val="-22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741514-AAD3-4FA6-B3A2-97D12D95A94F}">
      <dsp:nvSpPr>
        <dsp:cNvPr id="0" name=""/>
        <dsp:cNvSpPr/>
      </dsp:nvSpPr>
      <dsp:spPr>
        <a:xfrm>
          <a:off x="340614" y="1426031"/>
          <a:ext cx="4768596" cy="177120"/>
        </a:xfrm>
        <a:prstGeom prst="roundRect">
          <a:avLst/>
        </a:prstGeom>
        <a:solidFill>
          <a:schemeClr val="accent5">
            <a:hueOff val="4581543"/>
            <a:satOff val="2024"/>
            <a:lumOff val="-22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DLF = -3.69%</a:t>
          </a:r>
        </a:p>
      </dsp:txBody>
      <dsp:txXfrm>
        <a:off x="349260" y="1434677"/>
        <a:ext cx="4751304" cy="159828"/>
      </dsp:txXfrm>
    </dsp:sp>
    <dsp:sp modelId="{509F405B-150F-4E69-9ABF-C31973E5A9D4}">
      <dsp:nvSpPr>
        <dsp:cNvPr id="0" name=""/>
        <dsp:cNvSpPr/>
      </dsp:nvSpPr>
      <dsp:spPr>
        <a:xfrm>
          <a:off x="0" y="1786751"/>
          <a:ext cx="6812280" cy="151200"/>
        </a:xfrm>
        <a:prstGeom prst="rect">
          <a:avLst/>
        </a:prstGeom>
        <a:solidFill>
          <a:schemeClr val="lt1">
            <a:alpha val="90000"/>
            <a:hueOff val="0"/>
            <a:satOff val="0"/>
            <a:lumOff val="0"/>
            <a:alphaOff val="0"/>
          </a:schemeClr>
        </a:solidFill>
        <a:ln w="12700" cap="flat" cmpd="sng" algn="ctr">
          <a:solidFill>
            <a:schemeClr val="accent5">
              <a:hueOff val="5497852"/>
              <a:satOff val="2429"/>
              <a:lumOff val="-26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1B16F4-FCED-4AF1-9C27-A4CE5C63F1E9}">
      <dsp:nvSpPr>
        <dsp:cNvPr id="0" name=""/>
        <dsp:cNvSpPr/>
      </dsp:nvSpPr>
      <dsp:spPr>
        <a:xfrm>
          <a:off x="340614" y="1698191"/>
          <a:ext cx="4768596" cy="177120"/>
        </a:xfrm>
        <a:prstGeom prst="roundRect">
          <a:avLst/>
        </a:prstGeom>
        <a:solidFill>
          <a:schemeClr val="accent5">
            <a:hueOff val="5497852"/>
            <a:satOff val="2429"/>
            <a:lumOff val="-26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HAL= 4.58%</a:t>
          </a:r>
        </a:p>
      </dsp:txBody>
      <dsp:txXfrm>
        <a:off x="349260" y="1706837"/>
        <a:ext cx="4751304" cy="159828"/>
      </dsp:txXfrm>
    </dsp:sp>
    <dsp:sp modelId="{7F82E0AE-D01B-4F60-9770-4E800DFBDB91}">
      <dsp:nvSpPr>
        <dsp:cNvPr id="0" name=""/>
        <dsp:cNvSpPr/>
      </dsp:nvSpPr>
      <dsp:spPr>
        <a:xfrm>
          <a:off x="0" y="2058911"/>
          <a:ext cx="6812280" cy="151200"/>
        </a:xfrm>
        <a:prstGeom prst="rect">
          <a:avLst/>
        </a:prstGeom>
        <a:solidFill>
          <a:schemeClr val="lt1">
            <a:alpha val="90000"/>
            <a:hueOff val="0"/>
            <a:satOff val="0"/>
            <a:lumOff val="0"/>
            <a:alphaOff val="0"/>
          </a:schemeClr>
        </a:solidFill>
        <a:ln w="12700" cap="flat" cmpd="sng" algn="ctr">
          <a:solidFill>
            <a:schemeClr val="accent5">
              <a:hueOff val="6414160"/>
              <a:satOff val="2834"/>
              <a:lumOff val="-31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10F3A3-2508-4825-A18C-ADA6B7FD05A4}">
      <dsp:nvSpPr>
        <dsp:cNvPr id="0" name=""/>
        <dsp:cNvSpPr/>
      </dsp:nvSpPr>
      <dsp:spPr>
        <a:xfrm>
          <a:off x="340614" y="1970351"/>
          <a:ext cx="4768596" cy="177120"/>
        </a:xfrm>
        <a:prstGeom prst="roundRect">
          <a:avLst/>
        </a:prstGeom>
        <a:solidFill>
          <a:schemeClr val="accent5">
            <a:hueOff val="6414160"/>
            <a:satOff val="2834"/>
            <a:lumOff val="-31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M &amp; M = 5.41%</a:t>
          </a:r>
        </a:p>
      </dsp:txBody>
      <dsp:txXfrm>
        <a:off x="349260" y="1978997"/>
        <a:ext cx="4751304" cy="159828"/>
      </dsp:txXfrm>
    </dsp:sp>
    <dsp:sp modelId="{80055635-E269-4945-8E46-6047E8290EF7}">
      <dsp:nvSpPr>
        <dsp:cNvPr id="0" name=""/>
        <dsp:cNvSpPr/>
      </dsp:nvSpPr>
      <dsp:spPr>
        <a:xfrm>
          <a:off x="0" y="2331071"/>
          <a:ext cx="6812280" cy="151200"/>
        </a:xfrm>
        <a:prstGeom prst="rect">
          <a:avLst/>
        </a:prstGeom>
        <a:solidFill>
          <a:schemeClr val="lt1">
            <a:alpha val="90000"/>
            <a:hueOff val="0"/>
            <a:satOff val="0"/>
            <a:lumOff val="0"/>
            <a:alphaOff val="0"/>
          </a:schemeClr>
        </a:solidFill>
        <a:ln w="12700" cap="flat" cmpd="sng" algn="ctr">
          <a:solidFill>
            <a:schemeClr val="accent5">
              <a:hueOff val="7330469"/>
              <a:satOff val="3239"/>
              <a:lumOff val="-35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7FFB88-A55A-4F3B-9E9C-72FAFFA6C116}">
      <dsp:nvSpPr>
        <dsp:cNvPr id="0" name=""/>
        <dsp:cNvSpPr/>
      </dsp:nvSpPr>
      <dsp:spPr>
        <a:xfrm>
          <a:off x="340614" y="2242511"/>
          <a:ext cx="4768596" cy="177120"/>
        </a:xfrm>
        <a:prstGeom prst="roundRect">
          <a:avLst/>
        </a:prstGeom>
        <a:solidFill>
          <a:schemeClr val="accent5">
            <a:hueOff val="7330469"/>
            <a:satOff val="3239"/>
            <a:lumOff val="-35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TATA Motors = -26.88%</a:t>
          </a:r>
        </a:p>
      </dsp:txBody>
      <dsp:txXfrm>
        <a:off x="349260" y="2251157"/>
        <a:ext cx="4751304" cy="159828"/>
      </dsp:txXfrm>
    </dsp:sp>
    <dsp:sp modelId="{5260ABBD-93AA-4FE8-A6E8-47F494EA681F}">
      <dsp:nvSpPr>
        <dsp:cNvPr id="0" name=""/>
        <dsp:cNvSpPr/>
      </dsp:nvSpPr>
      <dsp:spPr>
        <a:xfrm>
          <a:off x="0" y="2603231"/>
          <a:ext cx="6812280" cy="151200"/>
        </a:xfrm>
        <a:prstGeom prst="rect">
          <a:avLst/>
        </a:prstGeom>
        <a:solidFill>
          <a:schemeClr val="lt1">
            <a:alpha val="90000"/>
            <a:hueOff val="0"/>
            <a:satOff val="0"/>
            <a:lumOff val="0"/>
            <a:alphaOff val="0"/>
          </a:schemeClr>
        </a:solidFill>
        <a:ln w="12700" cap="flat" cmpd="sng" algn="ctr">
          <a:solidFill>
            <a:schemeClr val="accent5">
              <a:hueOff val="8246778"/>
              <a:satOff val="3644"/>
              <a:lumOff val="-39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134A36-9777-4900-9C0D-139A767B2EE8}">
      <dsp:nvSpPr>
        <dsp:cNvPr id="0" name=""/>
        <dsp:cNvSpPr/>
      </dsp:nvSpPr>
      <dsp:spPr>
        <a:xfrm>
          <a:off x="340614" y="2514671"/>
          <a:ext cx="4768596" cy="177120"/>
        </a:xfrm>
        <a:prstGeom prst="roundRect">
          <a:avLst/>
        </a:prstGeom>
        <a:solidFill>
          <a:schemeClr val="accent5">
            <a:hueOff val="8246778"/>
            <a:satOff val="3644"/>
            <a:lumOff val="-39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BEL = 2.23%</a:t>
          </a:r>
        </a:p>
      </dsp:txBody>
      <dsp:txXfrm>
        <a:off x="349260" y="2523317"/>
        <a:ext cx="4751304" cy="159828"/>
      </dsp:txXfrm>
    </dsp:sp>
    <dsp:sp modelId="{F036137A-D7D5-4901-9FA1-FA8DE43FF031}">
      <dsp:nvSpPr>
        <dsp:cNvPr id="0" name=""/>
        <dsp:cNvSpPr/>
      </dsp:nvSpPr>
      <dsp:spPr>
        <a:xfrm>
          <a:off x="0" y="2875392"/>
          <a:ext cx="6812280" cy="151200"/>
        </a:xfrm>
        <a:prstGeom prst="rect">
          <a:avLst/>
        </a:prstGeom>
        <a:solidFill>
          <a:schemeClr val="lt1">
            <a:alpha val="90000"/>
            <a:hueOff val="0"/>
            <a:satOff val="0"/>
            <a:lumOff val="0"/>
            <a:alphaOff val="0"/>
          </a:schemeClr>
        </a:solidFill>
        <a:ln w="12700" cap="flat" cmpd="sng" algn="ctr">
          <a:solidFill>
            <a:schemeClr val="accent5">
              <a:hueOff val="9163087"/>
              <a:satOff val="4048"/>
              <a:lumOff val="-44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BE0458-8389-4FEC-A778-C7C68C322AEB}">
      <dsp:nvSpPr>
        <dsp:cNvPr id="0" name=""/>
        <dsp:cNvSpPr/>
      </dsp:nvSpPr>
      <dsp:spPr>
        <a:xfrm>
          <a:off x="340614" y="2786831"/>
          <a:ext cx="4768596" cy="177120"/>
        </a:xfrm>
        <a:prstGeom prst="roundRect">
          <a:avLst/>
        </a:prstGeom>
        <a:solidFill>
          <a:schemeClr val="accent5">
            <a:hueOff val="9163087"/>
            <a:satOff val="4048"/>
            <a:lumOff val="-4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Dr Reddy's = 19.55% </a:t>
          </a:r>
        </a:p>
      </dsp:txBody>
      <dsp:txXfrm>
        <a:off x="349260" y="2795477"/>
        <a:ext cx="4751304" cy="159828"/>
      </dsp:txXfrm>
    </dsp:sp>
    <dsp:sp modelId="{DA304052-02A9-4105-B278-CA66E7778B50}">
      <dsp:nvSpPr>
        <dsp:cNvPr id="0" name=""/>
        <dsp:cNvSpPr/>
      </dsp:nvSpPr>
      <dsp:spPr>
        <a:xfrm>
          <a:off x="0" y="3147552"/>
          <a:ext cx="6812280" cy="151200"/>
        </a:xfrm>
        <a:prstGeom prst="rect">
          <a:avLst/>
        </a:prstGeom>
        <a:solidFill>
          <a:schemeClr val="lt1">
            <a:alpha val="90000"/>
            <a:hueOff val="0"/>
            <a:satOff val="0"/>
            <a:lumOff val="0"/>
            <a:alphaOff val="0"/>
          </a:schemeClr>
        </a:solidFill>
        <a:ln w="12700" cap="flat" cmpd="sng" algn="ctr">
          <a:solidFill>
            <a:schemeClr val="accent5">
              <a:hueOff val="10079395"/>
              <a:satOff val="4453"/>
              <a:lumOff val="-48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E69C32-0638-4F6B-9F56-384916A2F290}">
      <dsp:nvSpPr>
        <dsp:cNvPr id="0" name=""/>
        <dsp:cNvSpPr/>
      </dsp:nvSpPr>
      <dsp:spPr>
        <a:xfrm>
          <a:off x="340614" y="3058992"/>
          <a:ext cx="4768596" cy="177120"/>
        </a:xfrm>
        <a:prstGeom prst="roundRect">
          <a:avLst/>
        </a:prstGeom>
        <a:solidFill>
          <a:schemeClr val="accent5">
            <a:hueOff val="10079395"/>
            <a:satOff val="4453"/>
            <a:lumOff val="-4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Hindalco = </a:t>
          </a:r>
          <a:r>
            <a:rPr lang="en-GB" sz="600" kern="1200"/>
            <a:t>0.0000630824</a:t>
          </a:r>
          <a:r>
            <a:rPr lang="en-GB" sz="600" kern="1200">
              <a:latin typeface="Neue Haas Grotesk Text Pro"/>
            </a:rPr>
            <a:t>%</a:t>
          </a:r>
        </a:p>
      </dsp:txBody>
      <dsp:txXfrm>
        <a:off x="349260" y="3067638"/>
        <a:ext cx="4751304" cy="159828"/>
      </dsp:txXfrm>
    </dsp:sp>
    <dsp:sp modelId="{692C2EE1-8C9B-4F8C-B34C-7BE02EB8DFC4}">
      <dsp:nvSpPr>
        <dsp:cNvPr id="0" name=""/>
        <dsp:cNvSpPr/>
      </dsp:nvSpPr>
      <dsp:spPr>
        <a:xfrm>
          <a:off x="0" y="3419712"/>
          <a:ext cx="6812280" cy="151200"/>
        </a:xfrm>
        <a:prstGeom prst="rect">
          <a:avLst/>
        </a:prstGeom>
        <a:solidFill>
          <a:schemeClr val="lt1">
            <a:alpha val="90000"/>
            <a:hueOff val="0"/>
            <a:satOff val="0"/>
            <a:lumOff val="0"/>
            <a:alphaOff val="0"/>
          </a:schemeClr>
        </a:solidFill>
        <a:ln w="12700" cap="flat" cmpd="sng" algn="ctr">
          <a:solidFill>
            <a:schemeClr val="accent5">
              <a:hueOff val="10995703"/>
              <a:satOff val="4858"/>
              <a:lumOff val="-53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0748F-166B-40E0-9630-13E8083B932C}">
      <dsp:nvSpPr>
        <dsp:cNvPr id="0" name=""/>
        <dsp:cNvSpPr/>
      </dsp:nvSpPr>
      <dsp:spPr>
        <a:xfrm>
          <a:off x="340614" y="3331152"/>
          <a:ext cx="4768596" cy="177120"/>
        </a:xfrm>
        <a:prstGeom prst="roundRect">
          <a:avLst/>
        </a:prstGeom>
        <a:solidFill>
          <a:schemeClr val="accent5">
            <a:hueOff val="10995703"/>
            <a:satOff val="4858"/>
            <a:lumOff val="-53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Jindal = -2.99%</a:t>
          </a:r>
          <a:endParaRPr lang="en-GB" sz="600" kern="1200"/>
        </a:p>
      </dsp:txBody>
      <dsp:txXfrm>
        <a:off x="349260" y="3339798"/>
        <a:ext cx="4751304" cy="159828"/>
      </dsp:txXfrm>
    </dsp:sp>
    <dsp:sp modelId="{C979331F-40FD-4B00-89DE-E75A81A77D3B}">
      <dsp:nvSpPr>
        <dsp:cNvPr id="0" name=""/>
        <dsp:cNvSpPr/>
      </dsp:nvSpPr>
      <dsp:spPr>
        <a:xfrm>
          <a:off x="0" y="3691872"/>
          <a:ext cx="6812280" cy="151200"/>
        </a:xfrm>
        <a:prstGeom prst="rect">
          <a:avLst/>
        </a:prstGeom>
        <a:solidFill>
          <a:schemeClr val="lt1">
            <a:alpha val="90000"/>
            <a:hueOff val="0"/>
            <a:satOff val="0"/>
            <a:lumOff val="0"/>
            <a:alphaOff val="0"/>
          </a:schemeClr>
        </a:solidFill>
        <a:ln w="12700" cap="flat" cmpd="sng" algn="ctr">
          <a:solidFill>
            <a:schemeClr val="accent5">
              <a:hueOff val="11912012"/>
              <a:satOff val="5263"/>
              <a:lumOff val="-57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62E0E-21EB-483E-AC03-3A3DF573FDDF}">
      <dsp:nvSpPr>
        <dsp:cNvPr id="0" name=""/>
        <dsp:cNvSpPr/>
      </dsp:nvSpPr>
      <dsp:spPr>
        <a:xfrm>
          <a:off x="340614" y="3603312"/>
          <a:ext cx="4768596" cy="177120"/>
        </a:xfrm>
        <a:prstGeom prst="roundRect">
          <a:avLst/>
        </a:prstGeom>
        <a:solidFill>
          <a:schemeClr val="accent5">
            <a:hueOff val="11912012"/>
            <a:satOff val="5263"/>
            <a:lumOff val="-57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HDFC = 15.41%</a:t>
          </a:r>
        </a:p>
      </dsp:txBody>
      <dsp:txXfrm>
        <a:off x="349260" y="3611958"/>
        <a:ext cx="4751304" cy="159828"/>
      </dsp:txXfrm>
    </dsp:sp>
    <dsp:sp modelId="{B44081F3-5E28-4E0D-AC90-A8AE74086196}">
      <dsp:nvSpPr>
        <dsp:cNvPr id="0" name=""/>
        <dsp:cNvSpPr/>
      </dsp:nvSpPr>
      <dsp:spPr>
        <a:xfrm>
          <a:off x="0" y="3964032"/>
          <a:ext cx="6812280" cy="151200"/>
        </a:xfrm>
        <a:prstGeom prst="rect">
          <a:avLst/>
        </a:prstGeom>
        <a:solidFill>
          <a:schemeClr val="lt1">
            <a:alpha val="90000"/>
            <a:hueOff val="0"/>
            <a:satOff val="0"/>
            <a:lumOff val="0"/>
            <a:alphaOff val="0"/>
          </a:schemeClr>
        </a:solidFill>
        <a:ln w="12700" cap="flat" cmpd="sng" algn="ctr">
          <a:solidFill>
            <a:schemeClr val="accent5">
              <a:hueOff val="12828321"/>
              <a:satOff val="5668"/>
              <a:lumOff val="-62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60991A-0671-439F-B3EB-8BCB9DADF860}">
      <dsp:nvSpPr>
        <dsp:cNvPr id="0" name=""/>
        <dsp:cNvSpPr/>
      </dsp:nvSpPr>
      <dsp:spPr>
        <a:xfrm>
          <a:off x="340614" y="3875472"/>
          <a:ext cx="4768596" cy="177120"/>
        </a:xfrm>
        <a:prstGeom prst="roundRect">
          <a:avLst/>
        </a:prstGeom>
        <a:solidFill>
          <a:schemeClr val="accent5">
            <a:hueOff val="12828321"/>
            <a:satOff val="5668"/>
            <a:lumOff val="-62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GUJALKALI = 0.095%</a:t>
          </a:r>
        </a:p>
      </dsp:txBody>
      <dsp:txXfrm>
        <a:off x="349260" y="3884118"/>
        <a:ext cx="4751304" cy="159828"/>
      </dsp:txXfrm>
    </dsp:sp>
    <dsp:sp modelId="{B6891330-2D32-4415-B7F5-11421F479B32}">
      <dsp:nvSpPr>
        <dsp:cNvPr id="0" name=""/>
        <dsp:cNvSpPr/>
      </dsp:nvSpPr>
      <dsp:spPr>
        <a:xfrm>
          <a:off x="0" y="4236192"/>
          <a:ext cx="6812280" cy="151200"/>
        </a:xfrm>
        <a:prstGeom prst="rect">
          <a:avLst/>
        </a:prstGeom>
        <a:solidFill>
          <a:schemeClr val="lt1">
            <a:alpha val="90000"/>
            <a:hueOff val="0"/>
            <a:satOff val="0"/>
            <a:lumOff val="0"/>
            <a:alphaOff val="0"/>
          </a:schemeClr>
        </a:solidFill>
        <a:ln w="12700" cap="flat" cmpd="sng" algn="ctr">
          <a:solidFill>
            <a:schemeClr val="accent5">
              <a:hueOff val="13744630"/>
              <a:satOff val="6073"/>
              <a:lumOff val="-66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16FCC4-78C7-4C8C-AC6E-61F007704489}">
      <dsp:nvSpPr>
        <dsp:cNvPr id="0" name=""/>
        <dsp:cNvSpPr/>
      </dsp:nvSpPr>
      <dsp:spPr>
        <a:xfrm>
          <a:off x="340614" y="4147632"/>
          <a:ext cx="4768596" cy="177120"/>
        </a:xfrm>
        <a:prstGeom prst="roundRect">
          <a:avLst/>
        </a:prstGeom>
        <a:solidFill>
          <a:schemeClr val="accent5">
            <a:hueOff val="13744630"/>
            <a:satOff val="6073"/>
            <a:lumOff val="-6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ITC = 18.33%</a:t>
          </a:r>
        </a:p>
      </dsp:txBody>
      <dsp:txXfrm>
        <a:off x="349260" y="4156278"/>
        <a:ext cx="4751304" cy="159828"/>
      </dsp:txXfrm>
    </dsp:sp>
    <dsp:sp modelId="{8A997B4C-712A-465F-8097-6AC427DB5290}">
      <dsp:nvSpPr>
        <dsp:cNvPr id="0" name=""/>
        <dsp:cNvSpPr/>
      </dsp:nvSpPr>
      <dsp:spPr>
        <a:xfrm>
          <a:off x="0" y="4508352"/>
          <a:ext cx="6812280" cy="151200"/>
        </a:xfrm>
        <a:prstGeom prst="rect">
          <a:avLst/>
        </a:prstGeom>
        <a:solidFill>
          <a:schemeClr val="lt1">
            <a:alpha val="90000"/>
            <a:hueOff val="0"/>
            <a:satOff val="0"/>
            <a:lumOff val="0"/>
            <a:alphaOff val="0"/>
          </a:schemeClr>
        </a:solidFill>
        <a:ln w="12700" cap="flat" cmpd="sng" algn="ctr">
          <a:solidFill>
            <a:schemeClr val="accent5">
              <a:hueOff val="14660938"/>
              <a:satOff val="6477"/>
              <a:lumOff val="-7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AEDA36-AC5C-4621-8EBD-AE4BA21564EB}">
      <dsp:nvSpPr>
        <dsp:cNvPr id="0" name=""/>
        <dsp:cNvSpPr/>
      </dsp:nvSpPr>
      <dsp:spPr>
        <a:xfrm>
          <a:off x="340614" y="4419792"/>
          <a:ext cx="4768596" cy="177120"/>
        </a:xfrm>
        <a:prstGeom prst="roundRect">
          <a:avLst/>
        </a:prstGeom>
        <a:solidFill>
          <a:schemeClr val="accent5">
            <a:hueOff val="14660938"/>
            <a:satOff val="6477"/>
            <a:lumOff val="-71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Nestle = 14.39%</a:t>
          </a:r>
        </a:p>
      </dsp:txBody>
      <dsp:txXfrm>
        <a:off x="349260" y="4428438"/>
        <a:ext cx="4751304" cy="159828"/>
      </dsp:txXfrm>
    </dsp:sp>
    <dsp:sp modelId="{011FE858-9451-4D39-B895-259A1089032C}">
      <dsp:nvSpPr>
        <dsp:cNvPr id="0" name=""/>
        <dsp:cNvSpPr/>
      </dsp:nvSpPr>
      <dsp:spPr>
        <a:xfrm>
          <a:off x="0" y="4780512"/>
          <a:ext cx="6812280" cy="151200"/>
        </a:xfrm>
        <a:prstGeom prst="rect">
          <a:avLst/>
        </a:prstGeom>
        <a:solidFill>
          <a:schemeClr val="lt1">
            <a:alpha val="90000"/>
            <a:hueOff val="0"/>
            <a:satOff val="0"/>
            <a:lumOff val="0"/>
            <a:alphaOff val="0"/>
          </a:schemeClr>
        </a:solidFill>
        <a:ln w="12700" cap="flat" cmpd="sng" algn="ctr">
          <a:solidFill>
            <a:schemeClr val="accent5">
              <a:hueOff val="15577245"/>
              <a:satOff val="6882"/>
              <a:lumOff val="-75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2612E2-2B27-448A-9627-741A7DDEE41D}">
      <dsp:nvSpPr>
        <dsp:cNvPr id="0" name=""/>
        <dsp:cNvSpPr/>
      </dsp:nvSpPr>
      <dsp:spPr>
        <a:xfrm>
          <a:off x="340614" y="4691952"/>
          <a:ext cx="4768596" cy="177120"/>
        </a:xfrm>
        <a:prstGeom prst="roundRect">
          <a:avLst/>
        </a:prstGeom>
        <a:solidFill>
          <a:schemeClr val="accent5">
            <a:hueOff val="15577245"/>
            <a:satOff val="6882"/>
            <a:lumOff val="-75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BITCOIN = 4.86%</a:t>
          </a:r>
        </a:p>
      </dsp:txBody>
      <dsp:txXfrm>
        <a:off x="349260" y="4700598"/>
        <a:ext cx="4751304" cy="159828"/>
      </dsp:txXfrm>
    </dsp:sp>
    <dsp:sp modelId="{6B736E5D-DE7B-4633-BAF1-36E58C6ED5FB}">
      <dsp:nvSpPr>
        <dsp:cNvPr id="0" name=""/>
        <dsp:cNvSpPr/>
      </dsp:nvSpPr>
      <dsp:spPr>
        <a:xfrm>
          <a:off x="0" y="5052672"/>
          <a:ext cx="6812280" cy="151200"/>
        </a:xfrm>
        <a:prstGeom prst="rect">
          <a:avLst/>
        </a:prstGeom>
        <a:solidFill>
          <a:schemeClr val="lt1">
            <a:alpha val="90000"/>
            <a:hueOff val="0"/>
            <a:satOff val="0"/>
            <a:lumOff val="0"/>
            <a:alphaOff val="0"/>
          </a:schemeClr>
        </a:solidFill>
        <a:ln w="12700" cap="flat" cmpd="sng" algn="ctr">
          <a:solidFill>
            <a:schemeClr val="accent5">
              <a:hueOff val="16493557"/>
              <a:satOff val="7287"/>
              <a:lumOff val="-79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7DB718-308F-434E-B74D-EF6A6DBBFC94}">
      <dsp:nvSpPr>
        <dsp:cNvPr id="0" name=""/>
        <dsp:cNvSpPr/>
      </dsp:nvSpPr>
      <dsp:spPr>
        <a:xfrm>
          <a:off x="340614" y="4964112"/>
          <a:ext cx="4768596" cy="177120"/>
        </a:xfrm>
        <a:prstGeom prst="roundRect">
          <a:avLst/>
        </a:prstGeom>
        <a:solidFill>
          <a:schemeClr val="accent5">
            <a:hueOff val="16493557"/>
            <a:satOff val="7287"/>
            <a:lumOff val="-79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L &amp; T = 2.1%</a:t>
          </a:r>
        </a:p>
      </dsp:txBody>
      <dsp:txXfrm>
        <a:off x="349260" y="4972758"/>
        <a:ext cx="4751304" cy="159828"/>
      </dsp:txXfrm>
    </dsp:sp>
    <dsp:sp modelId="{A520F79C-FB70-4E79-A0CC-8FF1FD22A48D}">
      <dsp:nvSpPr>
        <dsp:cNvPr id="0" name=""/>
        <dsp:cNvSpPr/>
      </dsp:nvSpPr>
      <dsp:spPr>
        <a:xfrm>
          <a:off x="0" y="5324832"/>
          <a:ext cx="6812280" cy="151200"/>
        </a:xfrm>
        <a:prstGeom prst="rect">
          <a:avLst/>
        </a:prstGeom>
        <a:solidFill>
          <a:schemeClr val="lt1">
            <a:alpha val="90000"/>
            <a:hueOff val="0"/>
            <a:satOff val="0"/>
            <a:lumOff val="0"/>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45E4A7-F73B-4E2A-9081-1FB650C2B027}">
      <dsp:nvSpPr>
        <dsp:cNvPr id="0" name=""/>
        <dsp:cNvSpPr/>
      </dsp:nvSpPr>
      <dsp:spPr>
        <a:xfrm>
          <a:off x="340614" y="5236272"/>
          <a:ext cx="4768596" cy="177120"/>
        </a:xfrm>
        <a:prstGeom prst="round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266700" rtl="0">
            <a:lnSpc>
              <a:spcPct val="90000"/>
            </a:lnSpc>
            <a:spcBef>
              <a:spcPct val="0"/>
            </a:spcBef>
            <a:spcAft>
              <a:spcPct val="35000"/>
            </a:spcAft>
            <a:buNone/>
          </a:pPr>
          <a:r>
            <a:rPr lang="en-GB" sz="600" kern="1200">
              <a:latin typeface="Neue Haas Grotesk Text Pro"/>
            </a:rPr>
            <a:t>MRF = 14.31%</a:t>
          </a:r>
        </a:p>
      </dsp:txBody>
      <dsp:txXfrm>
        <a:off x="349260" y="5244918"/>
        <a:ext cx="4751304" cy="1598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77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400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343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577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5316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976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101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71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649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9325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96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53619064"/>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A91B165C-DD2C-120E-EA30-372E58243590}"/>
              </a:ext>
            </a:extLst>
          </p:cNvPr>
          <p:cNvPicPr>
            <a:picLocks noChangeAspect="1"/>
          </p:cNvPicPr>
          <p:nvPr/>
        </p:nvPicPr>
        <p:blipFill rotWithShape="1">
          <a:blip r:embed="rId2"/>
          <a:srcRect l="20317" r="128" b="1"/>
          <a:stretch/>
        </p:blipFill>
        <p:spPr>
          <a:xfrm>
            <a:off x="20" y="10"/>
            <a:ext cx="12191980" cy="6857990"/>
          </a:xfrm>
          <a:prstGeom prst="rect">
            <a:avLst/>
          </a:prstGeom>
        </p:spPr>
      </p:pic>
      <p:sp>
        <p:nvSpPr>
          <p:cNvPr id="56" name="Rectangle 5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4553" y="3091928"/>
            <a:ext cx="9078562" cy="2387600"/>
          </a:xfrm>
        </p:spPr>
        <p:txBody>
          <a:bodyPr>
            <a:normAutofit/>
          </a:bodyPr>
          <a:lstStyle/>
          <a:p>
            <a:r>
              <a:rPr lang="en-GB" sz="6600">
                <a:latin typeface="Times New Roman"/>
                <a:cs typeface="Times New Roman"/>
              </a:rPr>
              <a:t>SAPM ASSIGNMENT</a:t>
            </a:r>
          </a:p>
        </p:txBody>
      </p:sp>
      <p:sp>
        <p:nvSpPr>
          <p:cNvPr id="58" name="Rectangle: Rounded Corners 5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vert="horz" lIns="91440" tIns="45720" rIns="91440" bIns="45720" rtlCol="0" anchor="ctr">
            <a:normAutofit/>
          </a:bodyPr>
          <a:lstStyle/>
          <a:p>
            <a:r>
              <a:rPr lang="en-GB">
                <a:latin typeface="Times New Roman"/>
                <a:cs typeface="Times New Roman"/>
              </a:rPr>
              <a:t>GROUP 11</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Freeform: Shape 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Freeform: Shape 6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54DBE4-C158-0E50-0A7D-E26F573AC782}"/>
              </a:ext>
            </a:extLst>
          </p:cNvPr>
          <p:cNvSpPr>
            <a:spLocks noGrp="1"/>
          </p:cNvSpPr>
          <p:nvPr>
            <p:ph type="title"/>
          </p:nvPr>
        </p:nvSpPr>
        <p:spPr>
          <a:xfrm>
            <a:off x="371094" y="1161288"/>
            <a:ext cx="3438144" cy="1239012"/>
          </a:xfrm>
        </p:spPr>
        <p:txBody>
          <a:bodyPr anchor="ctr">
            <a:normAutofit/>
          </a:bodyPr>
          <a:lstStyle/>
          <a:p>
            <a:r>
              <a:rPr lang="en-GB" sz="2800">
                <a:latin typeface="Times New Roman"/>
                <a:cs typeface="Times New Roman"/>
              </a:rPr>
              <a:t>NO SHORT SELLING</a:t>
            </a:r>
          </a:p>
        </p:txBody>
      </p:sp>
      <p:sp>
        <p:nvSpPr>
          <p:cNvPr id="69"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7929ABF-708C-4089-FA63-AC10316C7547}"/>
              </a:ext>
            </a:extLst>
          </p:cNvPr>
          <p:cNvSpPr>
            <a:spLocks noGrp="1"/>
          </p:cNvSpPr>
          <p:nvPr>
            <p:ph idx="1"/>
          </p:nvPr>
        </p:nvSpPr>
        <p:spPr>
          <a:xfrm>
            <a:off x="371094" y="2718054"/>
            <a:ext cx="3438906" cy="3207258"/>
          </a:xfrm>
        </p:spPr>
        <p:txBody>
          <a:bodyPr anchor="t">
            <a:normAutofit/>
          </a:bodyPr>
          <a:lstStyle/>
          <a:p>
            <a:pPr algn="just"/>
            <a:r>
              <a:rPr lang="en-US" sz="1700" dirty="0">
                <a:latin typeface="Times New Roman"/>
                <a:cs typeface="Times New Roman"/>
              </a:rPr>
              <a:t>The graph shows the Efficient Frontier when Short Selling is not allowed.</a:t>
            </a:r>
            <a:endParaRPr lang="en-US" dirty="0"/>
          </a:p>
          <a:p>
            <a:pPr marL="0" indent="0">
              <a:buNone/>
            </a:pPr>
            <a:endParaRPr lang="en-US" sz="1700"/>
          </a:p>
        </p:txBody>
      </p:sp>
      <p:pic>
        <p:nvPicPr>
          <p:cNvPr id="3" name="Picture 4" descr="Chart, line chart, scatter chart&#10;&#10;Description automatically generated">
            <a:extLst>
              <a:ext uri="{FF2B5EF4-FFF2-40B4-BE49-F238E27FC236}">
                <a16:creationId xmlns:a16="http://schemas.microsoft.com/office/drawing/2014/main" id="{48BBDEC5-2AE0-6C5D-E924-0665BFBAA8A7}"/>
              </a:ext>
            </a:extLst>
          </p:cNvPr>
          <p:cNvPicPr>
            <a:picLocks noChangeAspect="1"/>
          </p:cNvPicPr>
          <p:nvPr/>
        </p:nvPicPr>
        <p:blipFill>
          <a:blip r:embed="rId2"/>
          <a:stretch>
            <a:fillRect/>
          </a:stretch>
        </p:blipFill>
        <p:spPr>
          <a:xfrm>
            <a:off x="4901184" y="1411342"/>
            <a:ext cx="6922008" cy="4135899"/>
          </a:xfrm>
          <a:prstGeom prst="rect">
            <a:avLst/>
          </a:prstGeom>
        </p:spPr>
      </p:pic>
    </p:spTree>
    <p:extLst>
      <p:ext uri="{BB962C8B-B14F-4D97-AF65-F5344CB8AC3E}">
        <p14:creationId xmlns:p14="http://schemas.microsoft.com/office/powerpoint/2010/main" val="183912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DF508-A45D-E95F-447D-3B59214FAA72}"/>
              </a:ext>
            </a:extLst>
          </p:cNvPr>
          <p:cNvSpPr>
            <a:spLocks noGrp="1"/>
          </p:cNvSpPr>
          <p:nvPr>
            <p:ph type="title"/>
          </p:nvPr>
        </p:nvSpPr>
        <p:spPr>
          <a:xfrm>
            <a:off x="659234" y="957447"/>
            <a:ext cx="3383280" cy="4943105"/>
          </a:xfrm>
        </p:spPr>
        <p:txBody>
          <a:bodyPr anchor="ctr">
            <a:normAutofit/>
          </a:bodyPr>
          <a:lstStyle/>
          <a:p>
            <a:r>
              <a:rPr lang="en-GB">
                <a:latin typeface="Times New Roman"/>
                <a:cs typeface="Times New Roman"/>
              </a:rPr>
              <a:t>Minimum Variance Portfolio (MVP)</a:t>
            </a:r>
          </a:p>
        </p:txBody>
      </p:sp>
      <p:sp>
        <p:nvSpPr>
          <p:cNvPr id="44" name="Rectangle 4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0DE70E3F-3EF4-2157-C7E2-41DB50C61175}"/>
              </a:ext>
            </a:extLst>
          </p:cNvPr>
          <p:cNvGraphicFramePr>
            <a:graphicFrameLocks noGrp="1"/>
          </p:cNvGraphicFramePr>
          <p:nvPr>
            <p:ph idx="1"/>
            <p:extLst>
              <p:ext uri="{D42A27DB-BD31-4B8C-83A1-F6EECF244321}">
                <p14:modId xmlns:p14="http://schemas.microsoft.com/office/powerpoint/2010/main" val="4241455077"/>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680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49D79-A5BC-1D29-C7BA-32E48449EAD2}"/>
              </a:ext>
            </a:extLst>
          </p:cNvPr>
          <p:cNvSpPr>
            <a:spLocks noGrp="1"/>
          </p:cNvSpPr>
          <p:nvPr>
            <p:ph type="title"/>
          </p:nvPr>
        </p:nvSpPr>
        <p:spPr>
          <a:xfrm>
            <a:off x="841248" y="256032"/>
            <a:ext cx="10506456" cy="1014984"/>
          </a:xfrm>
        </p:spPr>
        <p:txBody>
          <a:bodyPr anchor="b">
            <a:normAutofit/>
          </a:bodyPr>
          <a:lstStyle/>
          <a:p>
            <a:r>
              <a:rPr lang="en-GB">
                <a:latin typeface="Times New Roman"/>
                <a:cs typeface="Times New Roman"/>
              </a:rPr>
              <a:t>Asset Allocation</a:t>
            </a:r>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6F1E782-986E-D114-AE75-B7C3FB844F15}"/>
              </a:ext>
            </a:extLst>
          </p:cNvPr>
          <p:cNvGraphicFramePr>
            <a:graphicFrameLocks noGrp="1"/>
          </p:cNvGraphicFramePr>
          <p:nvPr>
            <p:ph idx="1"/>
            <p:extLst>
              <p:ext uri="{D42A27DB-BD31-4B8C-83A1-F6EECF244321}">
                <p14:modId xmlns:p14="http://schemas.microsoft.com/office/powerpoint/2010/main" val="132312104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35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Rectangle 6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6D2A8-372E-AE77-C670-7469B21194A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a:t>GRAPHICAL REPRESENTATION OF WEIGHTS</a:t>
            </a:r>
          </a:p>
        </p:txBody>
      </p:sp>
      <p:sp>
        <p:nvSpPr>
          <p:cNvPr id="67" name="Rectangle 6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pie chart&#10;&#10;Description automatically generated">
            <a:extLst>
              <a:ext uri="{FF2B5EF4-FFF2-40B4-BE49-F238E27FC236}">
                <a16:creationId xmlns:a16="http://schemas.microsoft.com/office/drawing/2014/main" id="{81A054B0-6F54-2A07-6A9B-A1F43CA9F1C1}"/>
              </a:ext>
            </a:extLst>
          </p:cNvPr>
          <p:cNvPicPr>
            <a:picLocks noGrp="1" noChangeAspect="1"/>
          </p:cNvPicPr>
          <p:nvPr>
            <p:ph idx="1"/>
          </p:nvPr>
        </p:nvPicPr>
        <p:blipFill rotWithShape="1">
          <a:blip r:embed="rId2"/>
          <a:srcRect t="2533" r="2" b="2537"/>
          <a:stretch/>
        </p:blipFill>
        <p:spPr>
          <a:xfrm>
            <a:off x="4864608" y="1249198"/>
            <a:ext cx="6846363" cy="4208349"/>
          </a:xfrm>
          <a:prstGeom prst="rect">
            <a:avLst/>
          </a:prstGeom>
        </p:spPr>
      </p:pic>
    </p:spTree>
    <p:extLst>
      <p:ext uri="{BB962C8B-B14F-4D97-AF65-F5344CB8AC3E}">
        <p14:creationId xmlns:p14="http://schemas.microsoft.com/office/powerpoint/2010/main" val="1806252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4DBE4-C158-0E50-0A7D-E26F573AC782}"/>
              </a:ext>
            </a:extLst>
          </p:cNvPr>
          <p:cNvSpPr>
            <a:spLocks noGrp="1"/>
          </p:cNvSpPr>
          <p:nvPr>
            <p:ph type="title"/>
          </p:nvPr>
        </p:nvSpPr>
        <p:spPr>
          <a:xfrm>
            <a:off x="429768" y="411480"/>
            <a:ext cx="11201400" cy="1106424"/>
          </a:xfrm>
        </p:spPr>
        <p:txBody>
          <a:bodyPr>
            <a:normAutofit/>
          </a:bodyPr>
          <a:lstStyle/>
          <a:p>
            <a:r>
              <a:rPr lang="en-GB" sz="3600">
                <a:latin typeface="Times New Roman"/>
                <a:cs typeface="Times New Roman"/>
              </a:rPr>
              <a:t>WITH SHORT SELLING</a:t>
            </a:r>
          </a:p>
        </p:txBody>
      </p:sp>
      <p:sp>
        <p:nvSpPr>
          <p:cNvPr id="46" name="Rectangle 4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Chart, scatter chart&#10;&#10;Description automatically generated">
            <a:extLst>
              <a:ext uri="{FF2B5EF4-FFF2-40B4-BE49-F238E27FC236}">
                <a16:creationId xmlns:a16="http://schemas.microsoft.com/office/drawing/2014/main" id="{F8B13B14-B12F-024A-5491-ABF4A323878D}"/>
              </a:ext>
            </a:extLst>
          </p:cNvPr>
          <p:cNvPicPr>
            <a:picLocks noChangeAspect="1"/>
          </p:cNvPicPr>
          <p:nvPr/>
        </p:nvPicPr>
        <p:blipFill rotWithShape="1">
          <a:blip r:embed="rId2"/>
          <a:srcRect l="7006" r="4370" b="-2"/>
          <a:stretch/>
        </p:blipFill>
        <p:spPr>
          <a:xfrm>
            <a:off x="429768" y="1721922"/>
            <a:ext cx="6704891" cy="4520559"/>
          </a:xfrm>
          <a:prstGeom prst="rect">
            <a:avLst/>
          </a:prstGeom>
        </p:spPr>
      </p:pic>
      <p:sp useBgFill="1">
        <p:nvSpPr>
          <p:cNvPr id="48" name="Rectangle 4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7929ABF-708C-4089-FA63-AC10316C7547}"/>
              </a:ext>
            </a:extLst>
          </p:cNvPr>
          <p:cNvSpPr>
            <a:spLocks noGrp="1"/>
          </p:cNvSpPr>
          <p:nvPr>
            <p:ph idx="1"/>
          </p:nvPr>
        </p:nvSpPr>
        <p:spPr>
          <a:xfrm>
            <a:off x="7938752" y="2020824"/>
            <a:ext cx="3455097" cy="3959352"/>
          </a:xfrm>
        </p:spPr>
        <p:txBody>
          <a:bodyPr anchor="ctr">
            <a:normAutofit/>
          </a:bodyPr>
          <a:lstStyle/>
          <a:p>
            <a:r>
              <a:rPr lang="en-US" sz="1700">
                <a:latin typeface="Times New Roman"/>
                <a:cs typeface="Times New Roman"/>
              </a:rPr>
              <a:t>The graph shows the Efficient Frontier when Short Selling is allowed.</a:t>
            </a:r>
          </a:p>
          <a:p>
            <a:pPr marL="0" indent="0">
              <a:buNone/>
            </a:pPr>
            <a:endParaRPr lang="en-US" sz="1700"/>
          </a:p>
        </p:txBody>
      </p:sp>
    </p:spTree>
    <p:extLst>
      <p:ext uri="{BB962C8B-B14F-4D97-AF65-F5344CB8AC3E}">
        <p14:creationId xmlns:p14="http://schemas.microsoft.com/office/powerpoint/2010/main" val="365260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1">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DF508-A45D-E95F-447D-3B59214FAA72}"/>
              </a:ext>
            </a:extLst>
          </p:cNvPr>
          <p:cNvSpPr>
            <a:spLocks noGrp="1"/>
          </p:cNvSpPr>
          <p:nvPr>
            <p:ph type="title"/>
          </p:nvPr>
        </p:nvSpPr>
        <p:spPr>
          <a:xfrm>
            <a:off x="655320" y="429030"/>
            <a:ext cx="2834640" cy="5457589"/>
          </a:xfrm>
        </p:spPr>
        <p:txBody>
          <a:bodyPr anchor="ctr">
            <a:normAutofit/>
          </a:bodyPr>
          <a:lstStyle/>
          <a:p>
            <a:r>
              <a:rPr lang="en-GB">
                <a:latin typeface="Times New Roman"/>
                <a:cs typeface="Times New Roman"/>
              </a:rPr>
              <a:t>Minimum Variance Portfolio (MVP)</a:t>
            </a:r>
          </a:p>
        </p:txBody>
      </p:sp>
      <p:sp>
        <p:nvSpPr>
          <p:cNvPr id="49" name="Rectangle 43">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5">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0DE70E3F-3EF4-2157-C7E2-41DB50C61175}"/>
              </a:ext>
            </a:extLst>
          </p:cNvPr>
          <p:cNvGraphicFramePr>
            <a:graphicFrameLocks noGrp="1"/>
          </p:cNvGraphicFramePr>
          <p:nvPr>
            <p:ph idx="1"/>
            <p:extLst>
              <p:ext uri="{D42A27DB-BD31-4B8C-83A1-F6EECF244321}">
                <p14:modId xmlns:p14="http://schemas.microsoft.com/office/powerpoint/2010/main" val="2182657582"/>
              </p:ext>
            </p:extLst>
          </p:nvPr>
        </p:nvGraphicFramePr>
        <p:xfrm>
          <a:off x="4041648" y="429030"/>
          <a:ext cx="7678899"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359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49D79-A5BC-1D29-C7BA-32E48449EAD2}"/>
              </a:ext>
            </a:extLst>
          </p:cNvPr>
          <p:cNvSpPr>
            <a:spLocks noGrp="1"/>
          </p:cNvSpPr>
          <p:nvPr>
            <p:ph type="title"/>
          </p:nvPr>
        </p:nvSpPr>
        <p:spPr>
          <a:xfrm>
            <a:off x="659234" y="957447"/>
            <a:ext cx="3383280" cy="5468992"/>
          </a:xfrm>
        </p:spPr>
        <p:txBody>
          <a:bodyPr anchor="ctr">
            <a:normAutofit/>
          </a:bodyPr>
          <a:lstStyle/>
          <a:p>
            <a:r>
              <a:rPr lang="en-GB">
                <a:latin typeface="Times New Roman"/>
                <a:cs typeface="Times New Roman"/>
              </a:rPr>
              <a:t>Asset Allocation</a:t>
            </a:r>
          </a:p>
        </p:txBody>
      </p:sp>
      <p:sp>
        <p:nvSpPr>
          <p:cNvPr id="22" name="Rectangle 2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6F1E782-986E-D114-AE75-B7C3FB844F15}"/>
              </a:ext>
            </a:extLst>
          </p:cNvPr>
          <p:cNvGraphicFramePr>
            <a:graphicFrameLocks noGrp="1"/>
          </p:cNvGraphicFramePr>
          <p:nvPr>
            <p:ph idx="1"/>
            <p:extLst>
              <p:ext uri="{D42A27DB-BD31-4B8C-83A1-F6EECF244321}">
                <p14:modId xmlns:p14="http://schemas.microsoft.com/office/powerpoint/2010/main" val="3441715438"/>
              </p:ext>
            </p:extLst>
          </p:nvPr>
        </p:nvGraphicFramePr>
        <p:xfrm>
          <a:off x="4049290" y="138835"/>
          <a:ext cx="7906983" cy="6657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96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46D2A8-372E-AE77-C670-7469B21194A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a:t>GRAPHICAL REPRESENTATION OF WEIGHTS</a:t>
            </a:r>
          </a:p>
        </p:txBody>
      </p:sp>
      <p:sp>
        <p:nvSpPr>
          <p:cNvPr id="28"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 line chart&#10;&#10;Description automatically generated">
            <a:extLst>
              <a:ext uri="{FF2B5EF4-FFF2-40B4-BE49-F238E27FC236}">
                <a16:creationId xmlns:a16="http://schemas.microsoft.com/office/drawing/2014/main" id="{74B813F0-6851-3C9E-925B-1C9D7DE4E985}"/>
              </a:ext>
            </a:extLst>
          </p:cNvPr>
          <p:cNvPicPr>
            <a:picLocks noGrp="1" noChangeAspect="1"/>
          </p:cNvPicPr>
          <p:nvPr>
            <p:ph idx="1"/>
          </p:nvPr>
        </p:nvPicPr>
        <p:blipFill>
          <a:blip r:embed="rId2"/>
          <a:stretch>
            <a:fillRect/>
          </a:stretch>
        </p:blipFill>
        <p:spPr>
          <a:xfrm>
            <a:off x="5437795" y="625684"/>
            <a:ext cx="6361958" cy="5455380"/>
          </a:xfrm>
          <a:prstGeom prst="rect">
            <a:avLst/>
          </a:prstGeom>
        </p:spPr>
      </p:pic>
    </p:spTree>
    <p:extLst>
      <p:ext uri="{BB962C8B-B14F-4D97-AF65-F5344CB8AC3E}">
        <p14:creationId xmlns:p14="http://schemas.microsoft.com/office/powerpoint/2010/main" val="1340890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4DBE4-C158-0E50-0A7D-E26F573AC782}"/>
              </a:ext>
            </a:extLst>
          </p:cNvPr>
          <p:cNvSpPr>
            <a:spLocks noGrp="1"/>
          </p:cNvSpPr>
          <p:nvPr>
            <p:ph type="title"/>
          </p:nvPr>
        </p:nvSpPr>
        <p:spPr>
          <a:xfrm>
            <a:off x="429768" y="411480"/>
            <a:ext cx="11201400" cy="1106424"/>
          </a:xfrm>
        </p:spPr>
        <p:txBody>
          <a:bodyPr>
            <a:normAutofit/>
          </a:bodyPr>
          <a:lstStyle/>
          <a:p>
            <a:r>
              <a:rPr lang="en-GB" sz="3600" dirty="0">
                <a:latin typeface="Times New Roman"/>
                <a:cs typeface="Times New Roman"/>
              </a:rPr>
              <a:t>USING MATRIX MULTIPLICATION IN EXCEL</a:t>
            </a:r>
          </a:p>
        </p:txBody>
      </p:sp>
      <p:sp>
        <p:nvSpPr>
          <p:cNvPr id="46" name="Rectangle 4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Text&#10;&#10;Description automatically generated with medium confidence">
            <a:extLst>
              <a:ext uri="{FF2B5EF4-FFF2-40B4-BE49-F238E27FC236}">
                <a16:creationId xmlns:a16="http://schemas.microsoft.com/office/drawing/2014/main" id="{DDBFE9D7-9085-32DD-C50D-ED2DD80AF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8132" y="2373181"/>
            <a:ext cx="1703557" cy="796788"/>
          </a:xfrm>
        </p:spPr>
      </p:pic>
      <p:pic>
        <p:nvPicPr>
          <p:cNvPr id="10" name="Picture 9" descr="A close-up of a clock&#10;&#10;Description automatically generated with low confidence">
            <a:extLst>
              <a:ext uri="{FF2B5EF4-FFF2-40B4-BE49-F238E27FC236}">
                <a16:creationId xmlns:a16="http://schemas.microsoft.com/office/drawing/2014/main" id="{A59B27AA-CA79-6B3C-2334-9C5B97C75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01" y="2116282"/>
            <a:ext cx="2857500" cy="800100"/>
          </a:xfrm>
          <a:prstGeom prst="rect">
            <a:avLst/>
          </a:prstGeom>
        </p:spPr>
      </p:pic>
      <p:pic>
        <p:nvPicPr>
          <p:cNvPr id="12" name="Picture 11" descr="Text&#10;&#10;Description automatically generated">
            <a:extLst>
              <a:ext uri="{FF2B5EF4-FFF2-40B4-BE49-F238E27FC236}">
                <a16:creationId xmlns:a16="http://schemas.microsoft.com/office/drawing/2014/main" id="{430CAEFE-0574-EDAB-173E-7D86CF469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16" y="3514760"/>
            <a:ext cx="4800600" cy="2522220"/>
          </a:xfrm>
          <a:prstGeom prst="rect">
            <a:avLst/>
          </a:prstGeom>
        </p:spPr>
      </p:pic>
      <p:pic>
        <p:nvPicPr>
          <p:cNvPr id="14" name="Picture 13" descr="Text&#10;&#10;Description automatically generated with low confidence">
            <a:extLst>
              <a:ext uri="{FF2B5EF4-FFF2-40B4-BE49-F238E27FC236}">
                <a16:creationId xmlns:a16="http://schemas.microsoft.com/office/drawing/2014/main" id="{EFA146E7-022B-EEAA-5BC1-6987044A7B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7573" y="4354183"/>
            <a:ext cx="1814116" cy="796788"/>
          </a:xfrm>
          <a:prstGeom prst="rect">
            <a:avLst/>
          </a:prstGeom>
        </p:spPr>
      </p:pic>
    </p:spTree>
    <p:extLst>
      <p:ext uri="{BB962C8B-B14F-4D97-AF65-F5344CB8AC3E}">
        <p14:creationId xmlns:p14="http://schemas.microsoft.com/office/powerpoint/2010/main" val="90171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2FACE-F8A5-EB43-4C56-176A7F01D488}"/>
              </a:ext>
            </a:extLst>
          </p:cNvPr>
          <p:cNvSpPr>
            <a:spLocks noGrp="1"/>
          </p:cNvSpPr>
          <p:nvPr>
            <p:ph type="title"/>
          </p:nvPr>
        </p:nvSpPr>
        <p:spPr>
          <a:xfrm>
            <a:off x="841248" y="685800"/>
            <a:ext cx="10506456" cy="1157005"/>
          </a:xfrm>
        </p:spPr>
        <p:txBody>
          <a:bodyPr anchor="b">
            <a:normAutofit/>
          </a:bodyPr>
          <a:lstStyle/>
          <a:p>
            <a:r>
              <a:rPr lang="en-GB" sz="4800" dirty="0">
                <a:latin typeface="Times New Roman"/>
                <a:cs typeface="Times New Roman"/>
              </a:rPr>
              <a:t>CORRELATION MATRIX</a:t>
            </a:r>
          </a:p>
        </p:txBody>
      </p:sp>
      <p:sp>
        <p:nvSpPr>
          <p:cNvPr id="78" name="Rectangle 7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Table&#10;&#10;Description automatically generated with medium confidence">
            <a:extLst>
              <a:ext uri="{FF2B5EF4-FFF2-40B4-BE49-F238E27FC236}">
                <a16:creationId xmlns:a16="http://schemas.microsoft.com/office/drawing/2014/main" id="{81DB1588-7378-79F2-84CE-0D9B37B52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427" y="2163097"/>
            <a:ext cx="10785986" cy="4182839"/>
          </a:xfrm>
        </p:spPr>
      </p:pic>
    </p:spTree>
    <p:extLst>
      <p:ext uri="{BB962C8B-B14F-4D97-AF65-F5344CB8AC3E}">
        <p14:creationId xmlns:p14="http://schemas.microsoft.com/office/powerpoint/2010/main" val="9797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5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E0444-BF00-0A12-7869-A8634A80DE7B}"/>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a:t>GROUP 11</a:t>
            </a:r>
          </a:p>
        </p:txBody>
      </p:sp>
      <p:sp>
        <p:nvSpPr>
          <p:cNvPr id="74" name="Rectangle 5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6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7BB4833E-134D-8667-4FA8-BB214BB10A5B}"/>
              </a:ext>
            </a:extLst>
          </p:cNvPr>
          <p:cNvGraphicFramePr>
            <a:graphicFrameLocks noGrp="1"/>
          </p:cNvGraphicFramePr>
          <p:nvPr>
            <p:ph idx="1"/>
            <p:extLst>
              <p:ext uri="{D42A27DB-BD31-4B8C-83A1-F6EECF244321}">
                <p14:modId xmlns:p14="http://schemas.microsoft.com/office/powerpoint/2010/main" val="1035118236"/>
              </p:ext>
            </p:extLst>
          </p:nvPr>
        </p:nvGraphicFramePr>
        <p:xfrm>
          <a:off x="1445171" y="1737360"/>
          <a:ext cx="9292515" cy="4535426"/>
        </p:xfrm>
        <a:graphic>
          <a:graphicData uri="http://schemas.openxmlformats.org/drawingml/2006/table">
            <a:tbl>
              <a:tblPr firstRow="1" bandRow="1">
                <a:noFill/>
                <a:tableStyleId>{5C22544A-7EE6-4342-B048-85BDC9FD1C3A}</a:tableStyleId>
              </a:tblPr>
              <a:tblGrid>
                <a:gridCol w="5090213">
                  <a:extLst>
                    <a:ext uri="{9D8B030D-6E8A-4147-A177-3AD203B41FA5}">
                      <a16:colId xmlns:a16="http://schemas.microsoft.com/office/drawing/2014/main" val="1252026083"/>
                    </a:ext>
                  </a:extLst>
                </a:gridCol>
                <a:gridCol w="4202302">
                  <a:extLst>
                    <a:ext uri="{9D8B030D-6E8A-4147-A177-3AD203B41FA5}">
                      <a16:colId xmlns:a16="http://schemas.microsoft.com/office/drawing/2014/main" val="893139586"/>
                    </a:ext>
                  </a:extLst>
                </a:gridCol>
              </a:tblGrid>
              <a:tr h="515243">
                <a:tc>
                  <a:txBody>
                    <a:bodyPr/>
                    <a:lstStyle/>
                    <a:p>
                      <a:r>
                        <a:rPr lang="en-GB" sz="1600" b="0" cap="none" spc="0">
                          <a:solidFill>
                            <a:schemeClr val="tx1"/>
                          </a:solidFill>
                          <a:effectLst/>
                          <a:latin typeface="Times New Roman"/>
                        </a:rPr>
                        <a:t>Priyansh Goyal</a:t>
                      </a:r>
                    </a:p>
                  </a:txBody>
                  <a:tcPr marL="52866" marR="52866" marT="94154" marB="105733" anchor="b">
                    <a:lnL w="12700" cmpd="sng">
                      <a:noFill/>
                    </a:lnL>
                    <a:lnR w="12700" cmpd="sng">
                      <a:noFill/>
                      <a:prstDash val="solid"/>
                    </a:lnR>
                    <a:lnT w="9525" cap="flat" cmpd="sng" algn="ctr">
                      <a:noFill/>
                      <a:prstDash val="solid"/>
                    </a:lnT>
                    <a:lnB w="12700" cmpd="sng">
                      <a:noFill/>
                      <a:prstDash val="solid"/>
                    </a:lnB>
                    <a:noFill/>
                  </a:tcPr>
                </a:tc>
                <a:tc>
                  <a:txBody>
                    <a:bodyPr/>
                    <a:lstStyle/>
                    <a:p>
                      <a:r>
                        <a:rPr lang="en-GB" sz="1600" b="0" cap="none" spc="0">
                          <a:solidFill>
                            <a:schemeClr val="tx1"/>
                          </a:solidFill>
                          <a:effectLst/>
                          <a:latin typeface="Times New Roman"/>
                        </a:rPr>
                        <a:t>2020A4PS1879H</a:t>
                      </a:r>
                    </a:p>
                  </a:txBody>
                  <a:tcPr marL="52866" marR="52866" marT="94154" marB="105733"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196110470"/>
                  </a:ext>
                </a:extLst>
              </a:tr>
              <a:tr h="446687">
                <a:tc>
                  <a:txBody>
                    <a:bodyPr/>
                    <a:lstStyle/>
                    <a:p>
                      <a:r>
                        <a:rPr lang="en-GB" sz="1600" cap="none" spc="0">
                          <a:solidFill>
                            <a:schemeClr val="tx1"/>
                          </a:solidFill>
                          <a:effectLst/>
                          <a:latin typeface="Times New Roman"/>
                        </a:rPr>
                        <a:t>Raghav Krishna </a:t>
                      </a:r>
                      <a:r>
                        <a:rPr lang="en-GB" sz="1600" cap="none" spc="0" err="1">
                          <a:solidFill>
                            <a:schemeClr val="tx1"/>
                          </a:solidFill>
                          <a:effectLst/>
                          <a:latin typeface="Times New Roman"/>
                        </a:rPr>
                        <a:t>Regalla</a:t>
                      </a:r>
                    </a:p>
                  </a:txBody>
                  <a:tcPr marL="52866" marR="52866" marT="94154" marB="105733"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GB" sz="1600" cap="none" spc="0">
                          <a:solidFill>
                            <a:schemeClr val="tx1"/>
                          </a:solidFill>
                          <a:effectLst/>
                          <a:latin typeface="Times New Roman"/>
                        </a:rPr>
                        <a:t>2020B3PS1382H</a:t>
                      </a:r>
                    </a:p>
                  </a:txBody>
                  <a:tcPr marL="52866" marR="52866" marT="94154" marB="105733"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3157853570"/>
                  </a:ext>
                </a:extLst>
              </a:tr>
              <a:tr h="446687">
                <a:tc>
                  <a:txBody>
                    <a:bodyPr/>
                    <a:lstStyle/>
                    <a:p>
                      <a:r>
                        <a:rPr lang="en-GB" sz="1600" cap="none" spc="0">
                          <a:solidFill>
                            <a:schemeClr val="tx1"/>
                          </a:solidFill>
                          <a:effectLst/>
                          <a:latin typeface="Times New Roman"/>
                        </a:rPr>
                        <a:t>Sridhara Sri Rama Jayanth</a:t>
                      </a:r>
                    </a:p>
                  </a:txBody>
                  <a:tcPr marL="52866" marR="52866" marT="94154" marB="105733"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GB" sz="1600" cap="none" spc="0">
                          <a:solidFill>
                            <a:schemeClr val="tx1"/>
                          </a:solidFill>
                          <a:effectLst/>
                          <a:latin typeface="Times New Roman"/>
                        </a:rPr>
                        <a:t>2020A4PS2299H</a:t>
                      </a:r>
                    </a:p>
                  </a:txBody>
                  <a:tcPr marL="52866" marR="52866" marT="94154" marB="105733"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30948875"/>
                  </a:ext>
                </a:extLst>
              </a:tr>
              <a:tr h="446687">
                <a:tc>
                  <a:txBody>
                    <a:bodyPr/>
                    <a:lstStyle/>
                    <a:p>
                      <a:r>
                        <a:rPr lang="en-GB" sz="1600" cap="none" spc="0" err="1">
                          <a:solidFill>
                            <a:schemeClr val="tx1"/>
                          </a:solidFill>
                          <a:effectLst/>
                          <a:latin typeface="Times New Roman"/>
                        </a:rPr>
                        <a:t>G.Karunya</a:t>
                      </a:r>
                      <a:r>
                        <a:rPr lang="en-GB" sz="1600" cap="none" spc="0">
                          <a:solidFill>
                            <a:schemeClr val="tx1"/>
                          </a:solidFill>
                          <a:effectLst/>
                          <a:latin typeface="Times New Roman"/>
                        </a:rPr>
                        <a:t> Varma</a:t>
                      </a:r>
                    </a:p>
                  </a:txBody>
                  <a:tcPr marL="52866" marR="52866" marT="94154" marB="105733"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GB" sz="1600" cap="none" spc="0">
                          <a:solidFill>
                            <a:schemeClr val="tx1"/>
                          </a:solidFill>
                          <a:effectLst/>
                          <a:latin typeface="Times New Roman"/>
                        </a:rPr>
                        <a:t>2020A4PS2244H</a:t>
                      </a:r>
                    </a:p>
                  </a:txBody>
                  <a:tcPr marL="52866" marR="52866" marT="94154" marB="105733"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3975971833"/>
                  </a:ext>
                </a:extLst>
              </a:tr>
              <a:tr h="446687">
                <a:tc>
                  <a:txBody>
                    <a:bodyPr/>
                    <a:lstStyle/>
                    <a:p>
                      <a:r>
                        <a:rPr lang="en-GB" sz="1600" cap="none" spc="0">
                          <a:solidFill>
                            <a:schemeClr val="tx1"/>
                          </a:solidFill>
                          <a:effectLst/>
                          <a:latin typeface="Times New Roman"/>
                        </a:rPr>
                        <a:t>Sai Aravind </a:t>
                      </a:r>
                      <a:r>
                        <a:rPr lang="en-GB" sz="1600" cap="none" spc="0" err="1">
                          <a:solidFill>
                            <a:schemeClr val="tx1"/>
                          </a:solidFill>
                          <a:effectLst/>
                          <a:latin typeface="Times New Roman"/>
                        </a:rPr>
                        <a:t>Inkollu</a:t>
                      </a:r>
                    </a:p>
                  </a:txBody>
                  <a:tcPr marL="52866" marR="52866" marT="94154" marB="105733"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GB" sz="1600" cap="none" spc="0">
                          <a:solidFill>
                            <a:schemeClr val="tx1"/>
                          </a:solidFill>
                          <a:effectLst/>
                          <a:latin typeface="Times New Roman"/>
                        </a:rPr>
                        <a:t>2020A4PS2308H</a:t>
                      </a:r>
                    </a:p>
                  </a:txBody>
                  <a:tcPr marL="52866" marR="52866" marT="94154" marB="105733"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47190565"/>
                  </a:ext>
                </a:extLst>
              </a:tr>
              <a:tr h="446687">
                <a:tc>
                  <a:txBody>
                    <a:bodyPr/>
                    <a:lstStyle/>
                    <a:p>
                      <a:r>
                        <a:rPr lang="en-GB" sz="1600" cap="none" spc="0" err="1">
                          <a:solidFill>
                            <a:schemeClr val="tx1"/>
                          </a:solidFill>
                          <a:effectLst/>
                          <a:latin typeface="Times New Roman"/>
                        </a:rPr>
                        <a:t>Lingutla</a:t>
                      </a:r>
                      <a:r>
                        <a:rPr lang="en-GB" sz="1600" cap="none" spc="0">
                          <a:solidFill>
                            <a:schemeClr val="tx1"/>
                          </a:solidFill>
                          <a:effectLst/>
                          <a:latin typeface="Times New Roman"/>
                        </a:rPr>
                        <a:t> Sai Charan</a:t>
                      </a:r>
                    </a:p>
                  </a:txBody>
                  <a:tcPr marL="52866" marR="52866" marT="94154" marB="105733"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GB" sz="1600" cap="none" spc="0">
                          <a:solidFill>
                            <a:schemeClr val="tx1"/>
                          </a:solidFill>
                          <a:effectLst/>
                          <a:latin typeface="Times New Roman"/>
                        </a:rPr>
                        <a:t>2020A7PS1296H</a:t>
                      </a:r>
                    </a:p>
                  </a:txBody>
                  <a:tcPr marL="52866" marR="52866" marT="94154" marB="105733"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56917304"/>
                  </a:ext>
                </a:extLst>
              </a:tr>
              <a:tr h="446687">
                <a:tc>
                  <a:txBody>
                    <a:bodyPr/>
                    <a:lstStyle/>
                    <a:p>
                      <a:r>
                        <a:rPr lang="en-GB" sz="1600" cap="none" spc="0" err="1">
                          <a:solidFill>
                            <a:schemeClr val="tx1"/>
                          </a:solidFill>
                          <a:effectLst/>
                          <a:latin typeface="Times New Roman"/>
                        </a:rPr>
                        <a:t>Nandiraju</a:t>
                      </a:r>
                      <a:r>
                        <a:rPr lang="en-GB" sz="1600" cap="none" spc="0">
                          <a:solidFill>
                            <a:schemeClr val="tx1"/>
                          </a:solidFill>
                          <a:effectLst/>
                          <a:latin typeface="Times New Roman"/>
                        </a:rPr>
                        <a:t> Venkata Sai Kartik</a:t>
                      </a:r>
                    </a:p>
                  </a:txBody>
                  <a:tcPr marL="52866" marR="52866" marT="94154" marB="105733"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GB" sz="1600" cap="none" spc="0">
                          <a:solidFill>
                            <a:schemeClr val="tx1"/>
                          </a:solidFill>
                          <a:effectLst/>
                          <a:latin typeface="Times New Roman"/>
                        </a:rPr>
                        <a:t>2020A4PS1998H</a:t>
                      </a:r>
                    </a:p>
                  </a:txBody>
                  <a:tcPr marL="52866" marR="52866" marT="94154" marB="105733"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441080614"/>
                  </a:ext>
                </a:extLst>
              </a:tr>
              <a:tr h="446687">
                <a:tc>
                  <a:txBody>
                    <a:bodyPr/>
                    <a:lstStyle/>
                    <a:p>
                      <a:r>
                        <a:rPr lang="en-GB" sz="1600" cap="none" spc="0" err="1">
                          <a:solidFill>
                            <a:schemeClr val="tx1"/>
                          </a:solidFill>
                          <a:effectLst/>
                          <a:latin typeface="Times New Roman"/>
                        </a:rPr>
                        <a:t>Yogeswar</a:t>
                      </a:r>
                      <a:r>
                        <a:rPr lang="en-GB" sz="1600" cap="none" spc="0">
                          <a:solidFill>
                            <a:schemeClr val="tx1"/>
                          </a:solidFill>
                          <a:effectLst/>
                          <a:latin typeface="Times New Roman"/>
                        </a:rPr>
                        <a:t> P</a:t>
                      </a:r>
                    </a:p>
                  </a:txBody>
                  <a:tcPr marL="52866" marR="52866" marT="94154" marB="105733"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GB" sz="1600" cap="none" spc="0">
                          <a:solidFill>
                            <a:schemeClr val="tx1"/>
                          </a:solidFill>
                          <a:effectLst/>
                          <a:latin typeface="Times New Roman"/>
                        </a:rPr>
                        <a:t>2020A4PS1908H</a:t>
                      </a:r>
                    </a:p>
                  </a:txBody>
                  <a:tcPr marL="52866" marR="52866" marT="94154" marB="105733"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3016712596"/>
                  </a:ext>
                </a:extLst>
              </a:tr>
              <a:tr h="446687">
                <a:tc>
                  <a:txBody>
                    <a:bodyPr/>
                    <a:lstStyle/>
                    <a:p>
                      <a:r>
                        <a:rPr lang="en-GB" sz="1600" cap="none" spc="0">
                          <a:solidFill>
                            <a:schemeClr val="tx1"/>
                          </a:solidFill>
                          <a:effectLst/>
                          <a:latin typeface="Times New Roman"/>
                        </a:rPr>
                        <a:t>Manas Kumar </a:t>
                      </a:r>
                      <a:r>
                        <a:rPr lang="en-GB" sz="1600" cap="none" spc="0" err="1">
                          <a:solidFill>
                            <a:schemeClr val="tx1"/>
                          </a:solidFill>
                          <a:effectLst/>
                          <a:latin typeface="Times New Roman"/>
                        </a:rPr>
                        <a:t>Khandwal</a:t>
                      </a:r>
                    </a:p>
                  </a:txBody>
                  <a:tcPr marL="52866" marR="52866" marT="94154" marB="105733"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GB" sz="1600" cap="none" spc="0">
                          <a:solidFill>
                            <a:schemeClr val="tx1"/>
                          </a:solidFill>
                          <a:effectLst/>
                          <a:latin typeface="Times New Roman"/>
                        </a:rPr>
                        <a:t>2020A4PS2272H</a:t>
                      </a:r>
                    </a:p>
                  </a:txBody>
                  <a:tcPr marL="52866" marR="52866" marT="94154" marB="105733"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620465067"/>
                  </a:ext>
                </a:extLst>
              </a:tr>
              <a:tr h="446687">
                <a:tc>
                  <a:txBody>
                    <a:bodyPr/>
                    <a:lstStyle/>
                    <a:p>
                      <a:r>
                        <a:rPr lang="en-GB" sz="1600" cap="none" spc="0">
                          <a:solidFill>
                            <a:schemeClr val="tx1"/>
                          </a:solidFill>
                          <a:effectLst/>
                          <a:latin typeface="Times New Roman"/>
                        </a:rPr>
                        <a:t>P B V Shivani</a:t>
                      </a:r>
                    </a:p>
                  </a:txBody>
                  <a:tcPr marL="52866" marR="52866" marT="94154" marB="105733"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600" cap="none" spc="0">
                          <a:solidFill>
                            <a:schemeClr val="tx1"/>
                          </a:solidFill>
                          <a:effectLst/>
                          <a:latin typeface="Times New Roman"/>
                        </a:rPr>
                        <a:t>2020A5PS2543H</a:t>
                      </a:r>
                    </a:p>
                  </a:txBody>
                  <a:tcPr marL="52866" marR="52866" marT="94154" marB="10573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80047975"/>
                  </a:ext>
                </a:extLst>
              </a:tr>
            </a:tbl>
          </a:graphicData>
        </a:graphic>
      </p:graphicFrame>
    </p:spTree>
    <p:extLst>
      <p:ext uri="{BB962C8B-B14F-4D97-AF65-F5344CB8AC3E}">
        <p14:creationId xmlns:p14="http://schemas.microsoft.com/office/powerpoint/2010/main" val="1831253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agnifying glass showing decling performance">
            <a:extLst>
              <a:ext uri="{FF2B5EF4-FFF2-40B4-BE49-F238E27FC236}">
                <a16:creationId xmlns:a16="http://schemas.microsoft.com/office/drawing/2014/main" id="{1255FA95-569E-2A78-70F1-A1726A177ED0}"/>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D9C7E-5305-A992-5759-CE6DCFD8152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t>HISTORICAL DATA ANALYSIS (USING PYTHON)</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5104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46D2A8-372E-AE77-C670-7469B21194A4}"/>
              </a:ext>
            </a:extLst>
          </p:cNvPr>
          <p:cNvSpPr>
            <a:spLocks noGrp="1"/>
          </p:cNvSpPr>
          <p:nvPr>
            <p:ph type="title"/>
          </p:nvPr>
        </p:nvSpPr>
        <p:spPr>
          <a:xfrm>
            <a:off x="433807" y="2193580"/>
            <a:ext cx="2698143" cy="1680135"/>
          </a:xfrm>
        </p:spPr>
        <p:txBody>
          <a:bodyPr vert="horz" lIns="91440" tIns="45720" rIns="91440" bIns="45720" rtlCol="0" anchor="b">
            <a:normAutofit/>
          </a:bodyPr>
          <a:lstStyle/>
          <a:p>
            <a:r>
              <a:rPr lang="en-US" sz="3000"/>
              <a:t>PYTHON </a:t>
            </a:r>
            <a:br>
              <a:rPr lang="en-US" sz="3000"/>
            </a:br>
            <a:r>
              <a:rPr lang="en-US" sz="3000"/>
              <a:t>RESULTS</a:t>
            </a:r>
          </a:p>
        </p:txBody>
      </p:sp>
      <p:sp>
        <p:nvSpPr>
          <p:cNvPr id="28"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6" descr="A picture containing table&#10;&#10;Description automatically generated">
            <a:extLst>
              <a:ext uri="{FF2B5EF4-FFF2-40B4-BE49-F238E27FC236}">
                <a16:creationId xmlns:a16="http://schemas.microsoft.com/office/drawing/2014/main" id="{43C703B1-7004-CC98-B319-40D36B3C8B7F}"/>
              </a:ext>
            </a:extLst>
          </p:cNvPr>
          <p:cNvPicPr>
            <a:picLocks noChangeAspect="1"/>
          </p:cNvPicPr>
          <p:nvPr/>
        </p:nvPicPr>
        <p:blipFill>
          <a:blip r:embed="rId2"/>
          <a:stretch>
            <a:fillRect/>
          </a:stretch>
        </p:blipFill>
        <p:spPr>
          <a:xfrm>
            <a:off x="4956492" y="365093"/>
            <a:ext cx="6862417" cy="4267522"/>
          </a:xfrm>
          <a:prstGeom prst="rect">
            <a:avLst/>
          </a:prstGeom>
        </p:spPr>
      </p:pic>
      <p:sp>
        <p:nvSpPr>
          <p:cNvPr id="7" name="Rectangle: Rounded Corners 6">
            <a:extLst>
              <a:ext uri="{FF2B5EF4-FFF2-40B4-BE49-F238E27FC236}">
                <a16:creationId xmlns:a16="http://schemas.microsoft.com/office/drawing/2014/main" id="{AA0636DC-4236-BDF2-201E-BB094C7EC6BA}"/>
              </a:ext>
            </a:extLst>
          </p:cNvPr>
          <p:cNvSpPr/>
          <p:nvPr/>
        </p:nvSpPr>
        <p:spPr>
          <a:xfrm>
            <a:off x="5140739" y="5118653"/>
            <a:ext cx="5886173" cy="1380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4AFB13-C6CA-91BA-33A5-CE7FA8FFD790}"/>
              </a:ext>
            </a:extLst>
          </p:cNvPr>
          <p:cNvSpPr txBox="1"/>
          <p:nvPr/>
        </p:nvSpPr>
        <p:spPr>
          <a:xfrm>
            <a:off x="5372652" y="5207000"/>
            <a:ext cx="55659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Heatmap of Variance Covariance Matrix deduced from Python Code file </a:t>
            </a:r>
          </a:p>
        </p:txBody>
      </p:sp>
    </p:spTree>
    <p:extLst>
      <p:ext uri="{BB962C8B-B14F-4D97-AF65-F5344CB8AC3E}">
        <p14:creationId xmlns:p14="http://schemas.microsoft.com/office/powerpoint/2010/main" val="648004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1">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3">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 scatter chart&#10;&#10;Description automatically generated">
            <a:extLst>
              <a:ext uri="{FF2B5EF4-FFF2-40B4-BE49-F238E27FC236}">
                <a16:creationId xmlns:a16="http://schemas.microsoft.com/office/drawing/2014/main" id="{E542F572-6125-7432-FDE5-4ED9E113738B}"/>
              </a:ext>
            </a:extLst>
          </p:cNvPr>
          <p:cNvPicPr>
            <a:picLocks noChangeAspect="1"/>
          </p:cNvPicPr>
          <p:nvPr/>
        </p:nvPicPr>
        <p:blipFill rotWithShape="1">
          <a:blip r:embed="rId2"/>
          <a:srcRect t="25436" r="1" b="3244"/>
          <a:stretch/>
        </p:blipFill>
        <p:spPr>
          <a:xfrm>
            <a:off x="429720" y="1090582"/>
            <a:ext cx="11148305" cy="5134541"/>
          </a:xfrm>
          <a:prstGeom prst="rect">
            <a:avLst/>
          </a:prstGeom>
        </p:spPr>
      </p:pic>
      <p:sp>
        <p:nvSpPr>
          <p:cNvPr id="96" name="Rectangle 95">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AAC11F31-8FCA-1C9A-7103-766428369687}"/>
              </a:ext>
            </a:extLst>
          </p:cNvPr>
          <p:cNvSpPr/>
          <p:nvPr/>
        </p:nvSpPr>
        <p:spPr>
          <a:xfrm>
            <a:off x="4528984" y="98322"/>
            <a:ext cx="3551903" cy="811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8CDA193-FBD6-0DDB-9AD6-02EEFBCA4081}"/>
              </a:ext>
            </a:extLst>
          </p:cNvPr>
          <p:cNvSpPr txBox="1"/>
          <p:nvPr/>
        </p:nvSpPr>
        <p:spPr>
          <a:xfrm>
            <a:off x="4522839" y="319548"/>
            <a:ext cx="44798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EFFICIENT FRONTIER</a:t>
            </a:r>
          </a:p>
        </p:txBody>
      </p:sp>
    </p:spTree>
    <p:extLst>
      <p:ext uri="{BB962C8B-B14F-4D97-AF65-F5344CB8AC3E}">
        <p14:creationId xmlns:p14="http://schemas.microsoft.com/office/powerpoint/2010/main" val="1860460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Rectangle 10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44" descr="Graphs and plots layered on a blue digital screen">
            <a:extLst>
              <a:ext uri="{FF2B5EF4-FFF2-40B4-BE49-F238E27FC236}">
                <a16:creationId xmlns:a16="http://schemas.microsoft.com/office/drawing/2014/main" id="{5ADB0D89-AB80-DECD-7202-678FCBAE00AC}"/>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109" name="Rectangle 10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D9C7E-5305-A992-5759-CE6DCFD8152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t>MARKET MODEL ANALYSIS</a:t>
            </a:r>
            <a:br>
              <a:rPr lang="en-US" sz="4400" dirty="0"/>
            </a:br>
            <a:r>
              <a:rPr lang="en-US" sz="4400" dirty="0"/>
              <a:t>(EXCEL) </a:t>
            </a:r>
          </a:p>
        </p:txBody>
      </p:sp>
      <p:sp>
        <p:nvSpPr>
          <p:cNvPr id="111" name="Rectangle 1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8053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Rectangle 7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54DBE4-C158-0E50-0A7D-E26F573AC78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NO SHORT SELLING</a:t>
            </a:r>
          </a:p>
        </p:txBody>
      </p:sp>
      <p:sp>
        <p:nvSpPr>
          <p:cNvPr id="83" name="Rectangle: Rounded Corners 8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F7929ABF-708C-4089-FA63-AC10316C7547}"/>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a:solidFill>
                  <a:schemeClr val="bg1"/>
                </a:solidFill>
              </a:rPr>
              <a:t>The graph shows the Efficient Frontier when Short Selling is not allowed.​</a:t>
            </a:r>
          </a:p>
        </p:txBody>
      </p:sp>
      <p:pic>
        <p:nvPicPr>
          <p:cNvPr id="3" name="Picture 3" descr="Chart, line chart&#10;&#10;Description automatically generated">
            <a:extLst>
              <a:ext uri="{FF2B5EF4-FFF2-40B4-BE49-F238E27FC236}">
                <a16:creationId xmlns:a16="http://schemas.microsoft.com/office/drawing/2014/main" id="{CE436150-5EAA-A3FC-BFC6-0A87EBE39EA3}"/>
              </a:ext>
            </a:extLst>
          </p:cNvPr>
          <p:cNvPicPr>
            <a:picLocks noChangeAspect="1"/>
          </p:cNvPicPr>
          <p:nvPr/>
        </p:nvPicPr>
        <p:blipFill>
          <a:blip r:embed="rId2"/>
          <a:stretch>
            <a:fillRect/>
          </a:stretch>
        </p:blipFill>
        <p:spPr>
          <a:xfrm>
            <a:off x="2682241" y="2139484"/>
            <a:ext cx="6827518" cy="4096512"/>
          </a:xfrm>
          <a:prstGeom prst="rect">
            <a:avLst/>
          </a:prstGeom>
        </p:spPr>
      </p:pic>
    </p:spTree>
    <p:extLst>
      <p:ext uri="{BB962C8B-B14F-4D97-AF65-F5344CB8AC3E}">
        <p14:creationId xmlns:p14="http://schemas.microsoft.com/office/powerpoint/2010/main" val="167520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DF508-A45D-E95F-447D-3B59214FAA72}"/>
              </a:ext>
            </a:extLst>
          </p:cNvPr>
          <p:cNvSpPr>
            <a:spLocks noGrp="1"/>
          </p:cNvSpPr>
          <p:nvPr>
            <p:ph type="title"/>
          </p:nvPr>
        </p:nvSpPr>
        <p:spPr>
          <a:xfrm>
            <a:off x="841248" y="251312"/>
            <a:ext cx="10506456" cy="1010264"/>
          </a:xfrm>
        </p:spPr>
        <p:txBody>
          <a:bodyPr anchor="ctr">
            <a:normAutofit/>
          </a:bodyPr>
          <a:lstStyle/>
          <a:p>
            <a:r>
              <a:rPr lang="en-GB">
                <a:latin typeface="Times New Roman"/>
                <a:cs typeface="Times New Roman"/>
              </a:rPr>
              <a:t>Minimum Variance Portfolio (MVP)</a:t>
            </a:r>
          </a:p>
        </p:txBody>
      </p:sp>
      <p:sp>
        <p:nvSpPr>
          <p:cNvPr id="44" name="Rectangle 43">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0DE70E3F-3EF4-2157-C7E2-41DB50C61175}"/>
              </a:ext>
            </a:extLst>
          </p:cNvPr>
          <p:cNvGraphicFramePr>
            <a:graphicFrameLocks noGrp="1"/>
          </p:cNvGraphicFramePr>
          <p:nvPr>
            <p:ph idx="1"/>
            <p:extLst>
              <p:ext uri="{D42A27DB-BD31-4B8C-83A1-F6EECF244321}">
                <p14:modId xmlns:p14="http://schemas.microsoft.com/office/powerpoint/2010/main" val="3157289711"/>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74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49D79-A5BC-1D29-C7BA-32E48449EAD2}"/>
              </a:ext>
            </a:extLst>
          </p:cNvPr>
          <p:cNvSpPr>
            <a:spLocks noGrp="1"/>
          </p:cNvSpPr>
          <p:nvPr>
            <p:ph type="title"/>
          </p:nvPr>
        </p:nvSpPr>
        <p:spPr>
          <a:xfrm>
            <a:off x="868680" y="1719072"/>
            <a:ext cx="3103427" cy="3520440"/>
          </a:xfrm>
        </p:spPr>
        <p:txBody>
          <a:bodyPr anchor="t">
            <a:normAutofit/>
          </a:bodyPr>
          <a:lstStyle/>
          <a:p>
            <a:r>
              <a:rPr lang="en-GB" sz="3600">
                <a:latin typeface="Times New Roman"/>
                <a:cs typeface="Times New Roman"/>
              </a:rPr>
              <a:t>Asset Allocation</a:t>
            </a:r>
          </a:p>
        </p:txBody>
      </p:sp>
      <p:sp>
        <p:nvSpPr>
          <p:cNvPr id="24" name="Rectangle 23">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6F1E782-986E-D114-AE75-B7C3FB844F15}"/>
              </a:ext>
            </a:extLst>
          </p:cNvPr>
          <p:cNvGraphicFramePr>
            <a:graphicFrameLocks noGrp="1"/>
          </p:cNvGraphicFramePr>
          <p:nvPr>
            <p:ph idx="1"/>
            <p:extLst>
              <p:ext uri="{D42A27DB-BD31-4B8C-83A1-F6EECF244321}">
                <p14:modId xmlns:p14="http://schemas.microsoft.com/office/powerpoint/2010/main" val="1593856389"/>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676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pie chart&#10;&#10;Description automatically generated">
            <a:extLst>
              <a:ext uri="{FF2B5EF4-FFF2-40B4-BE49-F238E27FC236}">
                <a16:creationId xmlns:a16="http://schemas.microsoft.com/office/drawing/2014/main" id="{1B13F2AD-C72C-F87A-574D-F6D98FCA07A0}"/>
              </a:ext>
            </a:extLst>
          </p:cNvPr>
          <p:cNvPicPr>
            <a:picLocks noGrp="1" noChangeAspect="1"/>
          </p:cNvPicPr>
          <p:nvPr>
            <p:ph idx="1"/>
          </p:nvPr>
        </p:nvPicPr>
        <p:blipFill rotWithShape="1">
          <a:blip r:embed="rId2"/>
          <a:srcRect t="2839" b="2623"/>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6D2A8-372E-AE77-C670-7469B21194A4}"/>
              </a:ext>
            </a:extLst>
          </p:cNvPr>
          <p:cNvSpPr>
            <a:spLocks noGrp="1"/>
          </p:cNvSpPr>
          <p:nvPr>
            <p:ph type="title"/>
          </p:nvPr>
        </p:nvSpPr>
        <p:spPr>
          <a:xfrm>
            <a:off x="783036" y="5746751"/>
            <a:ext cx="7985759" cy="868823"/>
          </a:xfrm>
        </p:spPr>
        <p:txBody>
          <a:bodyPr vert="horz" lIns="91440" tIns="45720" rIns="91440" bIns="45720" rtlCol="0" anchor="b">
            <a:normAutofit/>
          </a:bodyPr>
          <a:lstStyle/>
          <a:p>
            <a:pPr algn="ctr"/>
            <a:r>
              <a:rPr lang="en-US" sz="2800">
                <a:solidFill>
                  <a:schemeClr val="bg1"/>
                </a:solidFill>
              </a:rPr>
              <a:t>GRAPHICAL REPRESENTATION OF WEIGHTS</a:t>
            </a:r>
          </a:p>
        </p:txBody>
      </p:sp>
    </p:spTree>
    <p:extLst>
      <p:ext uri="{BB962C8B-B14F-4D97-AF65-F5344CB8AC3E}">
        <p14:creationId xmlns:p14="http://schemas.microsoft.com/office/powerpoint/2010/main" val="304781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54DBE4-C158-0E50-0A7D-E26F573AC782}"/>
              </a:ext>
            </a:extLst>
          </p:cNvPr>
          <p:cNvSpPr>
            <a:spLocks noGrp="1"/>
          </p:cNvSpPr>
          <p:nvPr>
            <p:ph type="title"/>
          </p:nvPr>
        </p:nvSpPr>
        <p:spPr>
          <a:xfrm>
            <a:off x="371094" y="1161288"/>
            <a:ext cx="3438144" cy="1124712"/>
          </a:xfrm>
        </p:spPr>
        <p:txBody>
          <a:bodyPr anchor="b">
            <a:normAutofit/>
          </a:bodyPr>
          <a:lstStyle/>
          <a:p>
            <a:r>
              <a:rPr lang="en-GB" sz="2800">
                <a:latin typeface="Times New Roman"/>
                <a:cs typeface="Times New Roman"/>
              </a:rPr>
              <a:t>WITH SHORT SELLING</a:t>
            </a:r>
          </a:p>
        </p:txBody>
      </p:sp>
      <p:sp>
        <p:nvSpPr>
          <p:cNvPr id="50" name="Rectangle 4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7929ABF-708C-4089-FA63-AC10316C7547}"/>
              </a:ext>
            </a:extLst>
          </p:cNvPr>
          <p:cNvSpPr>
            <a:spLocks noGrp="1"/>
          </p:cNvSpPr>
          <p:nvPr>
            <p:ph idx="1"/>
          </p:nvPr>
        </p:nvSpPr>
        <p:spPr>
          <a:xfrm>
            <a:off x="371094" y="2718054"/>
            <a:ext cx="3438906" cy="3207258"/>
          </a:xfrm>
        </p:spPr>
        <p:txBody>
          <a:bodyPr anchor="t">
            <a:normAutofit/>
          </a:bodyPr>
          <a:lstStyle/>
          <a:p>
            <a:pPr algn="just"/>
            <a:r>
              <a:rPr lang="en-US" sz="1700" dirty="0">
                <a:latin typeface="Times New Roman"/>
                <a:cs typeface="Times New Roman"/>
              </a:rPr>
              <a:t>The graph shows the Efficient Frontier when Short Selling is allowed.</a:t>
            </a:r>
            <a:endParaRPr lang="en-US" dirty="0"/>
          </a:p>
          <a:p>
            <a:pPr marL="0" indent="0">
              <a:buNone/>
            </a:pPr>
            <a:endParaRPr lang="en-US" sz="1700"/>
          </a:p>
        </p:txBody>
      </p:sp>
      <p:pic>
        <p:nvPicPr>
          <p:cNvPr id="5" name="Picture 5" descr="Chart, scatter chart&#10;&#10;Description automatically generated">
            <a:extLst>
              <a:ext uri="{FF2B5EF4-FFF2-40B4-BE49-F238E27FC236}">
                <a16:creationId xmlns:a16="http://schemas.microsoft.com/office/drawing/2014/main" id="{7FFC0F66-B969-1717-E3CD-3E0FEB732DB9}"/>
              </a:ext>
            </a:extLst>
          </p:cNvPr>
          <p:cNvPicPr>
            <a:picLocks noChangeAspect="1"/>
          </p:cNvPicPr>
          <p:nvPr/>
        </p:nvPicPr>
        <p:blipFill>
          <a:blip r:embed="rId2"/>
          <a:stretch>
            <a:fillRect/>
          </a:stretch>
        </p:blipFill>
        <p:spPr>
          <a:xfrm>
            <a:off x="4898967" y="1407038"/>
            <a:ext cx="6921940" cy="4153165"/>
          </a:xfrm>
          <a:prstGeom prst="rect">
            <a:avLst/>
          </a:prstGeom>
        </p:spPr>
      </p:pic>
    </p:spTree>
    <p:extLst>
      <p:ext uri="{BB962C8B-B14F-4D97-AF65-F5344CB8AC3E}">
        <p14:creationId xmlns:p14="http://schemas.microsoft.com/office/powerpoint/2010/main" val="3610148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DDF508-A45D-E95F-447D-3B59214FAA72}"/>
              </a:ext>
            </a:extLst>
          </p:cNvPr>
          <p:cNvSpPr>
            <a:spLocks noGrp="1"/>
          </p:cNvSpPr>
          <p:nvPr>
            <p:ph type="title"/>
          </p:nvPr>
        </p:nvSpPr>
        <p:spPr>
          <a:xfrm>
            <a:off x="868680" y="1630725"/>
            <a:ext cx="3202818" cy="3608787"/>
          </a:xfrm>
        </p:spPr>
        <p:txBody>
          <a:bodyPr anchor="t">
            <a:normAutofit/>
          </a:bodyPr>
          <a:lstStyle/>
          <a:p>
            <a:r>
              <a:rPr lang="en-GB" sz="3600">
                <a:latin typeface="Times New Roman"/>
                <a:cs typeface="Times New Roman"/>
              </a:rPr>
              <a:t>Minimum Variance Portfolio (MVP)</a:t>
            </a:r>
          </a:p>
        </p:txBody>
      </p:sp>
      <p:sp>
        <p:nvSpPr>
          <p:cNvPr id="46" name="Rectangle 45">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0DE70E3F-3EF4-2157-C7E2-41DB50C61175}"/>
              </a:ext>
            </a:extLst>
          </p:cNvPr>
          <p:cNvGraphicFramePr>
            <a:graphicFrameLocks noGrp="1"/>
          </p:cNvGraphicFramePr>
          <p:nvPr>
            <p:ph idx="1"/>
            <p:extLst>
              <p:ext uri="{D42A27DB-BD31-4B8C-83A1-F6EECF244321}">
                <p14:modId xmlns:p14="http://schemas.microsoft.com/office/powerpoint/2010/main" val="1424705132"/>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864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Freeform: Shape 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Freeform: Shape 6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54DBE4-C158-0E50-0A7D-E26F573AC782}"/>
              </a:ext>
            </a:extLst>
          </p:cNvPr>
          <p:cNvSpPr>
            <a:spLocks noGrp="1"/>
          </p:cNvSpPr>
          <p:nvPr>
            <p:ph type="title"/>
          </p:nvPr>
        </p:nvSpPr>
        <p:spPr>
          <a:xfrm>
            <a:off x="331489" y="1559714"/>
            <a:ext cx="3438144" cy="1239012"/>
          </a:xfrm>
        </p:spPr>
        <p:txBody>
          <a:bodyPr anchor="ctr">
            <a:normAutofit/>
          </a:bodyPr>
          <a:lstStyle/>
          <a:p>
            <a:pPr algn="ctr"/>
            <a:r>
              <a:rPr lang="en-GB" sz="3200" dirty="0">
                <a:latin typeface="Times New Roman"/>
                <a:cs typeface="Times New Roman"/>
              </a:rPr>
              <a:t>BACKGROUND</a:t>
            </a:r>
            <a:r>
              <a:rPr lang="en-GB" sz="2800" dirty="0">
                <a:latin typeface="Times New Roman"/>
                <a:cs typeface="Times New Roman"/>
              </a:rPr>
              <a:t> </a:t>
            </a:r>
            <a:endParaRPr lang="en-US" dirty="0"/>
          </a:p>
        </p:txBody>
      </p:sp>
      <p:sp>
        <p:nvSpPr>
          <p:cNvPr id="69"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7929ABF-708C-4089-FA63-AC10316C7547}"/>
              </a:ext>
            </a:extLst>
          </p:cNvPr>
          <p:cNvSpPr>
            <a:spLocks noGrp="1"/>
          </p:cNvSpPr>
          <p:nvPr>
            <p:ph idx="1"/>
          </p:nvPr>
        </p:nvSpPr>
        <p:spPr>
          <a:xfrm>
            <a:off x="371094" y="2718054"/>
            <a:ext cx="3438906" cy="3207258"/>
          </a:xfrm>
        </p:spPr>
        <p:txBody>
          <a:bodyPr anchor="t">
            <a:normAutofit/>
          </a:bodyPr>
          <a:lstStyle/>
          <a:p>
            <a:pPr marL="0" indent="0" algn="ctr">
              <a:buNone/>
            </a:pPr>
            <a:br>
              <a:rPr lang="en-US" dirty="0">
                <a:latin typeface="Times New Roman"/>
                <a:cs typeface="Times New Roman"/>
              </a:rPr>
            </a:br>
            <a:endParaRPr lang="en-US" b="1" dirty="0">
              <a:latin typeface="Times New Roman"/>
              <a:cs typeface="Times New Roman"/>
            </a:endParaRPr>
          </a:p>
          <a:p>
            <a:pPr marL="0" indent="0">
              <a:buNone/>
            </a:pPr>
            <a:endParaRPr lang="en-US" sz="1700" dirty="0"/>
          </a:p>
        </p:txBody>
      </p:sp>
      <p:sp>
        <p:nvSpPr>
          <p:cNvPr id="3" name="TextBox 2">
            <a:extLst>
              <a:ext uri="{FF2B5EF4-FFF2-40B4-BE49-F238E27FC236}">
                <a16:creationId xmlns:a16="http://schemas.microsoft.com/office/drawing/2014/main" id="{2EB74C76-20DF-7F79-5E91-FA95D590601F}"/>
              </a:ext>
            </a:extLst>
          </p:cNvPr>
          <p:cNvSpPr txBox="1"/>
          <p:nvPr/>
        </p:nvSpPr>
        <p:spPr>
          <a:xfrm>
            <a:off x="4460631" y="510442"/>
            <a:ext cx="767568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latin typeface="Times New Roman"/>
                <a:ea typeface="+mn-lt"/>
                <a:cs typeface="+mn-lt"/>
              </a:rPr>
              <a:t>An asset is a resource with economic value that an individual, corporation, or country owns or controls with the expectation that it will provide a future benefit.</a:t>
            </a:r>
            <a:endParaRPr lang="en-US" dirty="0">
              <a:latin typeface="Times New Roman"/>
              <a:ea typeface="+mn-lt"/>
              <a:cs typeface="Times New Roman"/>
            </a:endParaRPr>
          </a:p>
          <a:p>
            <a:pPr marL="285750" indent="-285750">
              <a:buFont typeface="Arial"/>
              <a:buChar char="•"/>
            </a:pPr>
            <a:endParaRPr lang="en-US" dirty="0">
              <a:latin typeface="Times New Roman"/>
              <a:ea typeface="+mn-lt"/>
              <a:cs typeface="+mn-lt"/>
            </a:endParaRPr>
          </a:p>
          <a:p>
            <a:pPr marL="285750" indent="-285750">
              <a:buFont typeface="Arial"/>
              <a:buChar char="•"/>
            </a:pPr>
            <a:endParaRPr lang="en-US" dirty="0">
              <a:latin typeface="Times New Roman"/>
              <a:ea typeface="+mn-lt"/>
              <a:cs typeface="+mn-lt"/>
            </a:endParaRPr>
          </a:p>
          <a:p>
            <a:br>
              <a:rPr lang="en-US" dirty="0"/>
            </a:br>
            <a:br>
              <a:rPr lang="en-US" dirty="0"/>
            </a:br>
            <a:r>
              <a:rPr lang="en-US" dirty="0">
                <a:latin typeface="Times New Roman"/>
                <a:ea typeface="+mn-lt"/>
                <a:cs typeface="Times New Roman"/>
              </a:rPr>
              <a:t> </a:t>
            </a:r>
            <a:br>
              <a:rPr lang="en-US" dirty="0">
                <a:latin typeface="Times New Roman"/>
                <a:ea typeface="+mn-lt"/>
                <a:cs typeface="+mn-lt"/>
              </a:rPr>
            </a:br>
            <a:r>
              <a:rPr lang="en-US" dirty="0">
                <a:latin typeface="Times New Roman"/>
                <a:ea typeface="+mn-lt"/>
                <a:cs typeface="+mn-lt"/>
              </a:rPr>
              <a:t>Least Correlated Assets : </a:t>
            </a:r>
            <a:r>
              <a:rPr lang="en-US" b="1" dirty="0">
                <a:highlight>
                  <a:srgbClr val="FFFF00"/>
                </a:highlight>
                <a:latin typeface="Times New Roman"/>
                <a:ea typeface="+mn-lt"/>
                <a:cs typeface="+mn-lt"/>
              </a:rPr>
              <a:t>HINDALCO &amp; NESTLE</a:t>
            </a: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endParaRPr lang="en-US" dirty="0">
              <a:latin typeface="Times New Roman"/>
              <a:cs typeface="Times New Roman"/>
            </a:endParaRPr>
          </a:p>
        </p:txBody>
      </p:sp>
    </p:spTree>
    <p:extLst>
      <p:ext uri="{BB962C8B-B14F-4D97-AF65-F5344CB8AC3E}">
        <p14:creationId xmlns:p14="http://schemas.microsoft.com/office/powerpoint/2010/main" val="2614593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6">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49D79-A5BC-1D29-C7BA-32E48449EAD2}"/>
              </a:ext>
            </a:extLst>
          </p:cNvPr>
          <p:cNvSpPr>
            <a:spLocks noGrp="1"/>
          </p:cNvSpPr>
          <p:nvPr>
            <p:ph type="title"/>
          </p:nvPr>
        </p:nvSpPr>
        <p:spPr>
          <a:xfrm>
            <a:off x="659234" y="957447"/>
            <a:ext cx="3383280" cy="4943105"/>
          </a:xfrm>
        </p:spPr>
        <p:txBody>
          <a:bodyPr vert="horz" lIns="91440" tIns="45720" rIns="91440" bIns="45720" rtlCol="0" anchor="ctr">
            <a:normAutofit/>
          </a:bodyPr>
          <a:lstStyle/>
          <a:p>
            <a:r>
              <a:rPr lang="en-US"/>
              <a:t>Asset Allocation</a:t>
            </a:r>
          </a:p>
        </p:txBody>
      </p:sp>
      <p:sp>
        <p:nvSpPr>
          <p:cNvPr id="129" name="Rectangle 12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Rectangle 13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6F1E782-986E-D114-AE75-B7C3FB844F15}"/>
              </a:ext>
            </a:extLst>
          </p:cNvPr>
          <p:cNvGraphicFramePr>
            <a:graphicFrameLocks noGrp="1"/>
          </p:cNvGraphicFramePr>
          <p:nvPr>
            <p:ph idx="1"/>
            <p:extLst>
              <p:ext uri="{D42A27DB-BD31-4B8C-83A1-F6EECF244321}">
                <p14:modId xmlns:p14="http://schemas.microsoft.com/office/powerpoint/2010/main" val="1401830693"/>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1210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6D2A8-372E-AE77-C670-7469B21194A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a:t>GRAPHICAL REPRESENTATION OF WEIGHTS</a:t>
            </a:r>
          </a:p>
        </p:txBody>
      </p:sp>
      <p:sp>
        <p:nvSpPr>
          <p:cNvPr id="24"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6" descr="Chart, histogram&#10;&#10;Description automatically generated">
            <a:extLst>
              <a:ext uri="{FF2B5EF4-FFF2-40B4-BE49-F238E27FC236}">
                <a16:creationId xmlns:a16="http://schemas.microsoft.com/office/drawing/2014/main" id="{2E8171EE-4802-38FF-3B35-9C356D912743}"/>
              </a:ext>
            </a:extLst>
          </p:cNvPr>
          <p:cNvPicPr>
            <a:picLocks noGrp="1" noChangeAspect="1"/>
          </p:cNvPicPr>
          <p:nvPr>
            <p:ph idx="1"/>
          </p:nvPr>
        </p:nvPicPr>
        <p:blipFill>
          <a:blip r:embed="rId2"/>
          <a:stretch>
            <a:fillRect/>
          </a:stretch>
        </p:blipFill>
        <p:spPr>
          <a:xfrm>
            <a:off x="4864608" y="1299464"/>
            <a:ext cx="6846363" cy="4107818"/>
          </a:xfrm>
          <a:prstGeom prst="rect">
            <a:avLst/>
          </a:prstGeom>
        </p:spPr>
      </p:pic>
    </p:spTree>
    <p:extLst>
      <p:ext uri="{BB962C8B-B14F-4D97-AF65-F5344CB8AC3E}">
        <p14:creationId xmlns:p14="http://schemas.microsoft.com/office/powerpoint/2010/main" val="1964211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Rectangle 10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44" descr="Graphs and plots layered on a blue digital screen">
            <a:extLst>
              <a:ext uri="{FF2B5EF4-FFF2-40B4-BE49-F238E27FC236}">
                <a16:creationId xmlns:a16="http://schemas.microsoft.com/office/drawing/2014/main" id="{5ADB0D89-AB80-DECD-7202-678FCBAE00AC}"/>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109" name="Rectangle 10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D9C7E-5305-A992-5759-CE6DCFD8152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t>MARKET MODEL ANALYSIS (USING PYTHON) </a:t>
            </a:r>
          </a:p>
        </p:txBody>
      </p:sp>
      <p:sp>
        <p:nvSpPr>
          <p:cNvPr id="111" name="Rectangle 1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22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6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65">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6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DDF508-A45D-E95F-447D-3B59214FAA72}"/>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Python Results</a:t>
            </a:r>
          </a:p>
        </p:txBody>
      </p:sp>
      <p:sp>
        <p:nvSpPr>
          <p:cNvPr id="80" name="Rectangle 6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7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descr="Table&#10;&#10;Description automatically generated">
            <a:extLst>
              <a:ext uri="{FF2B5EF4-FFF2-40B4-BE49-F238E27FC236}">
                <a16:creationId xmlns:a16="http://schemas.microsoft.com/office/drawing/2014/main" id="{FA59D014-6049-18B1-0C7C-E370B864F1A5}"/>
              </a:ext>
            </a:extLst>
          </p:cNvPr>
          <p:cNvPicPr>
            <a:picLocks noChangeAspect="1"/>
          </p:cNvPicPr>
          <p:nvPr/>
        </p:nvPicPr>
        <p:blipFill>
          <a:blip r:embed="rId2"/>
          <a:stretch>
            <a:fillRect/>
          </a:stretch>
        </p:blipFill>
        <p:spPr>
          <a:xfrm>
            <a:off x="413865" y="2282226"/>
            <a:ext cx="11097349" cy="3356945"/>
          </a:xfrm>
          <a:prstGeom prst="rect">
            <a:avLst/>
          </a:prstGeom>
        </p:spPr>
      </p:pic>
      <p:sp>
        <p:nvSpPr>
          <p:cNvPr id="11" name="Rectangle: Rounded Corners 10">
            <a:extLst>
              <a:ext uri="{FF2B5EF4-FFF2-40B4-BE49-F238E27FC236}">
                <a16:creationId xmlns:a16="http://schemas.microsoft.com/office/drawing/2014/main" id="{F3BA2A12-038D-3A47-E74F-D768959542A1}"/>
              </a:ext>
            </a:extLst>
          </p:cNvPr>
          <p:cNvSpPr/>
          <p:nvPr/>
        </p:nvSpPr>
        <p:spPr>
          <a:xfrm>
            <a:off x="3908322" y="5456903"/>
            <a:ext cx="4338483" cy="1069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3F7C55-6703-5BFB-9227-FC81FE4EC2AA}"/>
              </a:ext>
            </a:extLst>
          </p:cNvPr>
          <p:cNvSpPr txBox="1"/>
          <p:nvPr/>
        </p:nvSpPr>
        <p:spPr>
          <a:xfrm>
            <a:off x="4258596" y="5567516"/>
            <a:ext cx="36748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solidFill>
              </a:rPr>
              <a:t>VARIANCE COVARIANCE  MATRIX</a:t>
            </a:r>
          </a:p>
        </p:txBody>
      </p:sp>
    </p:spTree>
    <p:extLst>
      <p:ext uri="{BB962C8B-B14F-4D97-AF65-F5344CB8AC3E}">
        <p14:creationId xmlns:p14="http://schemas.microsoft.com/office/powerpoint/2010/main" val="1705700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1" name="Freeform: Shape 10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 name="Freeform: Shape 10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DDF508-A45D-E95F-447D-3B59214FAA72}"/>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a:t>Efficient Frontier</a:t>
            </a:r>
          </a:p>
        </p:txBody>
      </p:sp>
      <p:sp>
        <p:nvSpPr>
          <p:cNvPr id="105" name="Rectangle 10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E3F7C55-6703-5BFB-9227-FC81FE4EC2AA}"/>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sz="1700" b="1"/>
              <a:t>YELLOW POINT- Minimum Volatility</a:t>
            </a:r>
          </a:p>
          <a:p>
            <a:pPr indent="-228600">
              <a:lnSpc>
                <a:spcPct val="110000"/>
              </a:lnSpc>
              <a:spcAft>
                <a:spcPts val="600"/>
              </a:spcAft>
              <a:buFont typeface="Arial" panose="020B0604020202020204" pitchFamily="34" charset="0"/>
              <a:buChar char="•"/>
            </a:pPr>
            <a:endParaRPr lang="en-US" sz="1700" b="1"/>
          </a:p>
          <a:p>
            <a:pPr indent="-228600">
              <a:lnSpc>
                <a:spcPct val="110000"/>
              </a:lnSpc>
              <a:spcAft>
                <a:spcPts val="600"/>
              </a:spcAft>
              <a:buFont typeface="Arial" panose="020B0604020202020204" pitchFamily="34" charset="0"/>
              <a:buChar char="•"/>
            </a:pPr>
            <a:r>
              <a:rPr lang="en-US" sz="1700" b="1"/>
              <a:t>RED POINT – Optimum Tangency</a:t>
            </a:r>
          </a:p>
        </p:txBody>
      </p:sp>
      <p:pic>
        <p:nvPicPr>
          <p:cNvPr id="3" name="Picture 3" descr="Chart, scatter chart&#10;&#10;Description automatically generated">
            <a:extLst>
              <a:ext uri="{FF2B5EF4-FFF2-40B4-BE49-F238E27FC236}">
                <a16:creationId xmlns:a16="http://schemas.microsoft.com/office/drawing/2014/main" id="{6A9B2782-92D4-A69B-4D86-1E1D7F63F24D}"/>
              </a:ext>
            </a:extLst>
          </p:cNvPr>
          <p:cNvPicPr>
            <a:picLocks noChangeAspect="1"/>
          </p:cNvPicPr>
          <p:nvPr/>
        </p:nvPicPr>
        <p:blipFill>
          <a:blip r:embed="rId2"/>
          <a:stretch>
            <a:fillRect/>
          </a:stretch>
        </p:blipFill>
        <p:spPr>
          <a:xfrm>
            <a:off x="4901184" y="1117157"/>
            <a:ext cx="6922008" cy="4724270"/>
          </a:xfrm>
          <a:prstGeom prst="rect">
            <a:avLst/>
          </a:prstGeom>
        </p:spPr>
      </p:pic>
    </p:spTree>
    <p:extLst>
      <p:ext uri="{BB962C8B-B14F-4D97-AF65-F5344CB8AC3E}">
        <p14:creationId xmlns:p14="http://schemas.microsoft.com/office/powerpoint/2010/main" val="2630617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7" descr="A picture containing whiteboard&#10;&#10;Description automatically generated">
            <a:extLst>
              <a:ext uri="{FF2B5EF4-FFF2-40B4-BE49-F238E27FC236}">
                <a16:creationId xmlns:a16="http://schemas.microsoft.com/office/drawing/2014/main" id="{EB68151F-F386-619C-A4C5-217A40E50C8F}"/>
              </a:ext>
            </a:extLst>
          </p:cNvPr>
          <p:cNvPicPr>
            <a:picLocks noChangeAspect="1"/>
          </p:cNvPicPr>
          <p:nvPr/>
        </p:nvPicPr>
        <p:blipFill>
          <a:blip r:embed="rId2"/>
          <a:stretch>
            <a:fillRect/>
          </a:stretch>
        </p:blipFill>
        <p:spPr>
          <a:xfrm>
            <a:off x="984739" y="562475"/>
            <a:ext cx="10011506" cy="5615820"/>
          </a:xfrm>
          <a:prstGeom prst="rect">
            <a:avLst/>
          </a:prstGeom>
        </p:spPr>
      </p:pic>
    </p:spTree>
    <p:extLst>
      <p:ext uri="{BB962C8B-B14F-4D97-AF65-F5344CB8AC3E}">
        <p14:creationId xmlns:p14="http://schemas.microsoft.com/office/powerpoint/2010/main" val="121111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Freeform: Shape 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Freeform: Shape 6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54DBE4-C158-0E50-0A7D-E26F573AC782}"/>
              </a:ext>
            </a:extLst>
          </p:cNvPr>
          <p:cNvSpPr>
            <a:spLocks noGrp="1"/>
          </p:cNvSpPr>
          <p:nvPr>
            <p:ph type="title"/>
          </p:nvPr>
        </p:nvSpPr>
        <p:spPr>
          <a:xfrm>
            <a:off x="331489" y="1559714"/>
            <a:ext cx="3438144" cy="1239012"/>
          </a:xfrm>
        </p:spPr>
        <p:txBody>
          <a:bodyPr anchor="ctr">
            <a:normAutofit/>
          </a:bodyPr>
          <a:lstStyle/>
          <a:p>
            <a:pPr algn="ctr"/>
            <a:r>
              <a:rPr lang="en-GB" sz="3200" dirty="0">
                <a:latin typeface="Times New Roman"/>
                <a:cs typeface="Times New Roman"/>
              </a:rPr>
              <a:t>BACKGROUND</a:t>
            </a:r>
            <a:r>
              <a:rPr lang="en-GB" sz="2800" dirty="0">
                <a:latin typeface="Times New Roman"/>
                <a:cs typeface="Times New Roman"/>
              </a:rPr>
              <a:t> </a:t>
            </a:r>
            <a:endParaRPr lang="en-US" dirty="0"/>
          </a:p>
        </p:txBody>
      </p:sp>
      <p:sp>
        <p:nvSpPr>
          <p:cNvPr id="69"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7929ABF-708C-4089-FA63-AC10316C7547}"/>
              </a:ext>
            </a:extLst>
          </p:cNvPr>
          <p:cNvSpPr>
            <a:spLocks noGrp="1"/>
          </p:cNvSpPr>
          <p:nvPr>
            <p:ph idx="1"/>
          </p:nvPr>
        </p:nvSpPr>
        <p:spPr>
          <a:xfrm>
            <a:off x="371094" y="2718054"/>
            <a:ext cx="3438906" cy="3207258"/>
          </a:xfrm>
        </p:spPr>
        <p:txBody>
          <a:bodyPr anchor="t">
            <a:normAutofit/>
          </a:bodyPr>
          <a:lstStyle/>
          <a:p>
            <a:pPr marL="0" indent="0" algn="ctr">
              <a:buNone/>
            </a:pPr>
            <a:br>
              <a:rPr lang="en-US" dirty="0">
                <a:latin typeface="Times New Roman"/>
                <a:cs typeface="Times New Roman"/>
              </a:rPr>
            </a:br>
            <a:endParaRPr lang="en-US" b="1" dirty="0">
              <a:latin typeface="Times New Roman"/>
              <a:cs typeface="Times New Roman"/>
            </a:endParaRPr>
          </a:p>
          <a:p>
            <a:pPr marL="0" indent="0">
              <a:buNone/>
            </a:pPr>
            <a:endParaRPr lang="en-US" sz="1700" dirty="0"/>
          </a:p>
        </p:txBody>
      </p:sp>
      <p:sp>
        <p:nvSpPr>
          <p:cNvPr id="3" name="TextBox 2">
            <a:extLst>
              <a:ext uri="{FF2B5EF4-FFF2-40B4-BE49-F238E27FC236}">
                <a16:creationId xmlns:a16="http://schemas.microsoft.com/office/drawing/2014/main" id="{2EB74C76-20DF-7F79-5E91-FA95D590601F}"/>
              </a:ext>
            </a:extLst>
          </p:cNvPr>
          <p:cNvSpPr txBox="1"/>
          <p:nvPr/>
        </p:nvSpPr>
        <p:spPr>
          <a:xfrm>
            <a:off x="4460631" y="510442"/>
            <a:ext cx="767568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ea typeface="+mn-lt"/>
              <a:cs typeface="+mn-lt"/>
            </a:endParaRPr>
          </a:p>
          <a:p>
            <a:pPr marL="285750" indent="-285750">
              <a:buFont typeface="Arial"/>
              <a:buChar char="•"/>
            </a:pPr>
            <a:r>
              <a:rPr lang="en-US" dirty="0">
                <a:latin typeface="Times New Roman"/>
                <a:ea typeface="+mn-lt"/>
                <a:cs typeface="+mn-lt"/>
              </a:rPr>
              <a:t>Keeping our goal in mind of maximizing profit for the long term with minimizing our risk, we picked </a:t>
            </a:r>
            <a:r>
              <a:rPr lang="en-US" dirty="0">
                <a:latin typeface="Times New Roman"/>
                <a:ea typeface="+mn-lt"/>
                <a:cs typeface="Times New Roman"/>
              </a:rPr>
              <a:t>strong companies</a:t>
            </a:r>
            <a:r>
              <a:rPr lang="en-US" dirty="0">
                <a:latin typeface="Times New Roman"/>
                <a:ea typeface="+mn-lt"/>
                <a:cs typeface="+mn-lt"/>
              </a:rPr>
              <a:t> from different sectors to diversify our portfolio</a:t>
            </a:r>
            <a:r>
              <a:rPr lang="en-US" b="1" dirty="0">
                <a:latin typeface="Times New Roman"/>
                <a:ea typeface="+mn-lt"/>
                <a:cs typeface="+mn-lt"/>
              </a:rPr>
              <a:t> </a:t>
            </a:r>
            <a:r>
              <a:rPr lang="en-US" dirty="0">
                <a:latin typeface="Times New Roman"/>
                <a:ea typeface="+mn-lt"/>
                <a:cs typeface="+mn-lt"/>
              </a:rPr>
              <a:t>based on their returns</a:t>
            </a:r>
            <a:r>
              <a:rPr lang="en-US" b="1" dirty="0">
                <a:latin typeface="Times New Roman"/>
                <a:ea typeface="+mn-lt"/>
                <a:cs typeface="+mn-lt"/>
              </a:rPr>
              <a:t>.</a:t>
            </a:r>
            <a:r>
              <a:rPr lang="en-US" dirty="0">
                <a:latin typeface="Times New Roman"/>
                <a:ea typeface="+mn-lt"/>
                <a:cs typeface="+mn-lt"/>
              </a:rPr>
              <a:t> We have taken 20 Assets. These assets were chosen from high-growth sectors (For example, under FMCG, we have Nestle India Ltd and ITC Ltd). </a:t>
            </a:r>
          </a:p>
          <a:p>
            <a:endParaRPr lang="en-US" dirty="0">
              <a:latin typeface="Times New Roman"/>
              <a:ea typeface="+mn-lt"/>
              <a:cs typeface="Times New Roman"/>
            </a:endParaRPr>
          </a:p>
          <a:p>
            <a:pPr marL="285750" indent="-285750">
              <a:buFont typeface="Arial"/>
              <a:buChar char="•"/>
            </a:pPr>
            <a:r>
              <a:rPr lang="en-US" dirty="0">
                <a:latin typeface="Times New Roman"/>
                <a:ea typeface="+mn-lt"/>
                <a:cs typeface="Times New Roman"/>
              </a:rPr>
              <a:t>But, from our analysis done on these assets, we selected the assets which were outperforming their respective sector companies. In doing so, we found out few assets, though from different sectors, had a high correlation coefficient. </a:t>
            </a: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br>
              <a:rPr lang="en-US" dirty="0">
                <a:latin typeface="Times New Roman"/>
                <a:ea typeface="+mn-lt"/>
                <a:cs typeface="+mn-lt"/>
              </a:rPr>
            </a:br>
            <a:endParaRPr lang="en-US" dirty="0">
              <a:latin typeface="Times New Roman"/>
              <a:cs typeface="Times New Roman"/>
            </a:endParaRPr>
          </a:p>
        </p:txBody>
      </p:sp>
    </p:spTree>
    <p:extLst>
      <p:ext uri="{BB962C8B-B14F-4D97-AF65-F5344CB8AC3E}">
        <p14:creationId xmlns:p14="http://schemas.microsoft.com/office/powerpoint/2010/main" val="373463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2FACE-F8A5-EB43-4C56-176A7F01D488}"/>
              </a:ext>
            </a:extLst>
          </p:cNvPr>
          <p:cNvSpPr>
            <a:spLocks noGrp="1"/>
          </p:cNvSpPr>
          <p:nvPr>
            <p:ph type="title"/>
          </p:nvPr>
        </p:nvSpPr>
        <p:spPr>
          <a:xfrm>
            <a:off x="841248" y="685800"/>
            <a:ext cx="10506456" cy="1157005"/>
          </a:xfrm>
        </p:spPr>
        <p:txBody>
          <a:bodyPr anchor="b">
            <a:normAutofit/>
          </a:bodyPr>
          <a:lstStyle/>
          <a:p>
            <a:r>
              <a:rPr lang="en-GB" sz="4800">
                <a:latin typeface="Times New Roman"/>
                <a:cs typeface="Times New Roman"/>
              </a:rPr>
              <a:t>LIST OF ASSETS</a:t>
            </a:r>
          </a:p>
        </p:txBody>
      </p:sp>
      <p:sp>
        <p:nvSpPr>
          <p:cNvPr id="78" name="Rectangle 7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D02AD955-89F9-8FC1-A58E-D4B8ABBFBFA3}"/>
              </a:ext>
            </a:extLst>
          </p:cNvPr>
          <p:cNvGraphicFramePr>
            <a:graphicFrameLocks noGrp="1"/>
          </p:cNvGraphicFramePr>
          <p:nvPr>
            <p:ph idx="1"/>
            <p:extLst>
              <p:ext uri="{D42A27DB-BD31-4B8C-83A1-F6EECF244321}">
                <p14:modId xmlns:p14="http://schemas.microsoft.com/office/powerpoint/2010/main" val="3740617205"/>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34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2FACE-F8A5-EB43-4C56-176A7F01D488}"/>
              </a:ext>
            </a:extLst>
          </p:cNvPr>
          <p:cNvSpPr>
            <a:spLocks noGrp="1"/>
          </p:cNvSpPr>
          <p:nvPr>
            <p:ph type="title"/>
          </p:nvPr>
        </p:nvSpPr>
        <p:spPr>
          <a:xfrm>
            <a:off x="841248" y="685800"/>
            <a:ext cx="10506456" cy="1157005"/>
          </a:xfrm>
        </p:spPr>
        <p:txBody>
          <a:bodyPr anchor="b">
            <a:normAutofit fontScale="90000"/>
          </a:bodyPr>
          <a:lstStyle/>
          <a:p>
            <a:r>
              <a:rPr lang="en-GB" sz="4800" dirty="0">
                <a:latin typeface="Times New Roman"/>
                <a:cs typeface="Times New Roman"/>
              </a:rPr>
              <a:t>MARKOWITZ PORTFOLIO THEORY</a:t>
            </a:r>
          </a:p>
        </p:txBody>
      </p:sp>
      <p:sp>
        <p:nvSpPr>
          <p:cNvPr id="78" name="Rectangle 7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FE5F071-1C59-B176-65A6-3F56D4B50F1C}"/>
              </a:ext>
            </a:extLst>
          </p:cNvPr>
          <p:cNvSpPr>
            <a:spLocks noGrp="1"/>
          </p:cNvSpPr>
          <p:nvPr>
            <p:ph idx="1"/>
          </p:nvPr>
        </p:nvSpPr>
        <p:spPr/>
        <p:txBody>
          <a:bodyPr/>
          <a:lstStyle/>
          <a:p>
            <a:pPr marL="0" indent="0">
              <a:buNone/>
            </a:pPr>
            <a:r>
              <a:rPr lang="en-IN" b="1" dirty="0"/>
              <a:t>Assumptions:</a:t>
            </a:r>
          </a:p>
          <a:p>
            <a:r>
              <a:rPr lang="en-IN" dirty="0"/>
              <a:t>Investors believe every investment alternative has a probability distribution of expected returns over a defined holding period.</a:t>
            </a:r>
          </a:p>
          <a:p>
            <a:r>
              <a:rPr lang="en-IN" dirty="0"/>
              <a:t>Risk of the portfolio is gauged based on variability of expected returns</a:t>
            </a:r>
          </a:p>
          <a:p>
            <a:r>
              <a:rPr lang="en-IN" dirty="0"/>
              <a:t>For a given expected return, investors prefer less risk to more risk and for a given risk, they prefer higher returns to lower returns.</a:t>
            </a:r>
          </a:p>
          <a:p>
            <a:endParaRPr lang="en-IN" dirty="0"/>
          </a:p>
        </p:txBody>
      </p:sp>
    </p:spTree>
    <p:extLst>
      <p:ext uri="{BB962C8B-B14F-4D97-AF65-F5344CB8AC3E}">
        <p14:creationId xmlns:p14="http://schemas.microsoft.com/office/powerpoint/2010/main" val="380722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2FACE-F8A5-EB43-4C56-176A7F01D488}"/>
              </a:ext>
            </a:extLst>
          </p:cNvPr>
          <p:cNvSpPr>
            <a:spLocks noGrp="1"/>
          </p:cNvSpPr>
          <p:nvPr>
            <p:ph type="title"/>
          </p:nvPr>
        </p:nvSpPr>
        <p:spPr>
          <a:xfrm>
            <a:off x="841248" y="685800"/>
            <a:ext cx="10506456" cy="1157005"/>
          </a:xfrm>
        </p:spPr>
        <p:txBody>
          <a:bodyPr anchor="b">
            <a:normAutofit fontScale="90000"/>
          </a:bodyPr>
          <a:lstStyle/>
          <a:p>
            <a:r>
              <a:rPr lang="en-GB" sz="4800" dirty="0">
                <a:latin typeface="Times New Roman"/>
                <a:cs typeface="Times New Roman"/>
              </a:rPr>
              <a:t>MARKOWITZ PORTFOLIO THEORY</a:t>
            </a:r>
          </a:p>
        </p:txBody>
      </p:sp>
      <p:sp>
        <p:nvSpPr>
          <p:cNvPr id="78" name="Rectangle 7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FE5F071-1C59-B176-65A6-3F56D4B50F1C}"/>
                  </a:ext>
                </a:extLst>
              </p:cNvPr>
              <p:cNvSpPr>
                <a:spLocks noGrp="1"/>
              </p:cNvSpPr>
              <p:nvPr>
                <p:ph idx="1"/>
              </p:nvPr>
            </p:nvSpPr>
            <p:spPr>
              <a:xfrm>
                <a:off x="777240" y="2069317"/>
                <a:ext cx="10506456" cy="4606786"/>
              </a:xfrm>
            </p:spPr>
            <p:txBody>
              <a:bodyPr>
                <a:normAutofit lnSpcReduction="10000"/>
              </a:bodyPr>
              <a:lstStyle/>
              <a:p>
                <a:r>
                  <a:rPr lang="en-IN" dirty="0"/>
                  <a:t>The Efficient Frontier is a set of portfolios with the maximum rate of return for every given level of risk, or the minimum risk for every level of return.</a:t>
                </a:r>
              </a:p>
              <a:p>
                <a:r>
                  <a:rPr lang="en-IN" dirty="0">
                    <a:highlight>
                      <a:srgbClr val="FFFF00"/>
                    </a:highlight>
                  </a:rPr>
                  <a:t>Given Risk, Max Return</a:t>
                </a:r>
              </a:p>
              <a:p>
                <a:pPr marL="0" indent="0">
                  <a:buNone/>
                </a:pPr>
                <a:r>
                  <a:rPr lang="en-IN" dirty="0">
                    <a:solidFill>
                      <a:srgbClr val="836967"/>
                    </a:solidFill>
                  </a:rPr>
                  <a:t>   </a:t>
                </a:r>
                <a14:m>
                  <m:oMath xmlns:m="http://schemas.openxmlformats.org/officeDocument/2006/math">
                    <m:sSub>
                      <m:sSubPr>
                        <m:ctrlPr>
                          <a:rPr lang="en-IN" i="1" smtClean="0">
                            <a:solidFill>
                              <a:srgbClr val="836967"/>
                            </a:solidFill>
                            <a:latin typeface="Cambria Math" panose="02040503050406030204" pitchFamily="18" charset="0"/>
                          </a:rPr>
                        </m:ctrlPr>
                      </m:sSubPr>
                      <m:e>
                        <m:r>
                          <m:rPr>
                            <m:sty m:val="p"/>
                          </m:rPr>
                          <a:rPr lang="en-IN" b="0" i="0" smtClean="0">
                            <a:solidFill>
                              <a:srgbClr val="836967"/>
                            </a:solidFill>
                            <a:latin typeface="Cambria Math" panose="02040503050406030204" pitchFamily="18" charset="0"/>
                          </a:rPr>
                          <m:t>max</m:t>
                        </m:r>
                        <m:r>
                          <a:rPr lang="en-IN" b="0" i="1" smtClean="0">
                            <a:solidFill>
                              <a:srgbClr val="836967"/>
                            </a:solidFill>
                            <a:latin typeface="Cambria Math" panose="02040503050406030204" pitchFamily="18" charset="0"/>
                          </a:rPr>
                          <m:t>⁡(</m:t>
                        </m:r>
                        <m:r>
                          <a:rPr lang="en-IN" i="1" smtClean="0">
                            <a:latin typeface="Cambria Math" panose="02040503050406030204" pitchFamily="18" charset="0"/>
                          </a:rPr>
                          <m:t>𝑢</m:t>
                        </m:r>
                      </m:e>
                      <m:sub>
                        <m:r>
                          <a:rPr lang="en-IN" i="1" smtClean="0">
                            <a:latin typeface="Cambria Math" panose="02040503050406030204" pitchFamily="18" charset="0"/>
                          </a:rPr>
                          <m:t>𝑝𝑥</m:t>
                        </m:r>
                      </m:sub>
                    </m:sSub>
                    <m:r>
                      <a:rPr lang="en-IN" b="0" i="1" smtClean="0">
                        <a:latin typeface="Cambria Math" panose="02040503050406030204" pitchFamily="18" charset="0"/>
                      </a:rPr>
                      <m:t>)</m:t>
                    </m:r>
                    <m:r>
                      <a:rPr lang="en-IN" i="1" smtClean="0">
                        <a:latin typeface="Cambria Math" panose="02040503050406030204" pitchFamily="18" charset="0"/>
                      </a:rPr>
                      <m:t>=</m:t>
                    </m:r>
                    <m:sSup>
                      <m:sSupPr>
                        <m:ctrlPr>
                          <a:rPr lang="en-IN" i="1" smtClean="0">
                            <a:solidFill>
                              <a:srgbClr val="836967"/>
                            </a:solidFill>
                            <a:latin typeface="Cambria Math" panose="02040503050406030204" pitchFamily="18" charset="0"/>
                          </a:rPr>
                        </m:ctrlPr>
                      </m:sSupPr>
                      <m:e>
                        <m:r>
                          <a:rPr lang="en-IN" i="1" smtClean="0">
                            <a:latin typeface="Cambria Math" panose="02040503050406030204" pitchFamily="18" charset="0"/>
                          </a:rPr>
                          <m:t>𝑥</m:t>
                        </m:r>
                      </m:e>
                      <m:sup>
                        <m:r>
                          <a:rPr lang="en-IN" i="1" smtClean="0">
                            <a:latin typeface="Cambria Math" panose="02040503050406030204" pitchFamily="18" charset="0"/>
                          </a:rPr>
                          <m:t>1</m:t>
                        </m:r>
                      </m:sup>
                    </m:sSup>
                    <m:r>
                      <a:rPr lang="en-IN" i="1" smtClean="0">
                        <a:latin typeface="Cambria Math" panose="02040503050406030204" pitchFamily="18" charset="0"/>
                      </a:rPr>
                      <m:t>𝑢</m:t>
                    </m:r>
                  </m:oMath>
                </a14:m>
                <a:r>
                  <a:rPr lang="en-IN" dirty="0"/>
                  <a:t> (subjected to x1,x2,x3)</a:t>
                </a:r>
              </a:p>
              <a:p>
                <a:pPr marL="0" indent="0">
                  <a:buNone/>
                </a:pPr>
                <a:r>
                  <a:rPr lang="en-IN" dirty="0"/>
                  <a:t>   </a:t>
                </a:r>
                <a14:m>
                  <m:oMath xmlns:m="http://schemas.openxmlformats.org/officeDocument/2006/math">
                    <m:sSubSup>
                      <m:sSubSupPr>
                        <m:ctrlPr>
                          <a:rPr lang="en-IN" i="1" smtClean="0">
                            <a:solidFill>
                              <a:srgbClr val="836967"/>
                            </a:solidFill>
                            <a:latin typeface="Cambria Math" panose="02040503050406030204" pitchFamily="18" charset="0"/>
                          </a:rPr>
                        </m:ctrlPr>
                      </m:sSubSupPr>
                      <m:e>
                        <m:r>
                          <a:rPr lang="en-IN" i="1" smtClean="0">
                            <a:latin typeface="Cambria Math" panose="02040503050406030204" pitchFamily="18" charset="0"/>
                          </a:rPr>
                          <m:t>𝜎</m:t>
                        </m:r>
                      </m:e>
                      <m:sub>
                        <m:r>
                          <a:rPr lang="en-IN" i="1" smtClean="0">
                            <a:latin typeface="Cambria Math" panose="02040503050406030204" pitchFamily="18" charset="0"/>
                          </a:rPr>
                          <m:t>𝑝𝑥</m:t>
                        </m:r>
                      </m:sub>
                      <m:sup>
                        <m:r>
                          <a:rPr lang="en-IN" i="1" smtClean="0">
                            <a:latin typeface="Cambria Math" panose="02040503050406030204" pitchFamily="18" charset="0"/>
                          </a:rPr>
                          <m:t>2</m:t>
                        </m:r>
                      </m:sup>
                    </m:sSubSup>
                    <m:r>
                      <a:rPr lang="en-IN" i="1" smtClean="0">
                        <a:latin typeface="Cambria Math" panose="02040503050406030204" pitchFamily="18" charset="0"/>
                      </a:rPr>
                      <m:t>=</m:t>
                    </m:r>
                    <m:sSup>
                      <m:sSupPr>
                        <m:ctrlPr>
                          <a:rPr lang="en-IN" i="1" smtClean="0">
                            <a:solidFill>
                              <a:srgbClr val="836967"/>
                            </a:solidFill>
                            <a:latin typeface="Cambria Math" panose="02040503050406030204" pitchFamily="18" charset="0"/>
                          </a:rPr>
                        </m:ctrlPr>
                      </m:sSupPr>
                      <m:e>
                        <m:r>
                          <a:rPr lang="en-IN" i="1" smtClean="0">
                            <a:latin typeface="Cambria Math" panose="02040503050406030204" pitchFamily="18" charset="0"/>
                          </a:rPr>
                          <m:t>𝑥</m:t>
                        </m:r>
                      </m:e>
                      <m:sup>
                        <m:r>
                          <a:rPr lang="en-IN" i="1" smtClean="0">
                            <a:latin typeface="Cambria Math" panose="02040503050406030204" pitchFamily="18" charset="0"/>
                          </a:rPr>
                          <m:t>′</m:t>
                        </m:r>
                      </m:sup>
                    </m:sSup>
                    <m:nary>
                      <m:naryPr>
                        <m:chr m:val="∑"/>
                        <m:grow m:val="on"/>
                        <m:subHide m:val="on"/>
                        <m:supHide m:val="on"/>
                        <m:ctrlPr>
                          <a:rPr lang="en-IN" i="1" smtClean="0">
                            <a:latin typeface="Cambria Math" panose="02040503050406030204" pitchFamily="18" charset="0"/>
                          </a:rPr>
                        </m:ctrlPr>
                      </m:naryPr>
                      <m:sub/>
                      <m:sup/>
                      <m:e>
                        <m:r>
                          <a:rPr lang="en-IN" i="1" smtClean="0">
                            <a:latin typeface="Cambria Math" panose="02040503050406030204" pitchFamily="18" charset="0"/>
                          </a:rPr>
                          <m:t>𝑥</m:t>
                        </m:r>
                      </m:e>
                    </m:nary>
                    <m:r>
                      <a:rPr lang="en-IN" b="0" i="1" smtClean="0">
                        <a:latin typeface="Cambria Math" panose="02040503050406030204" pitchFamily="18" charset="0"/>
                      </a:rPr>
                      <m:t> ; </m:t>
                    </m:r>
                    <m:sSup>
                      <m:sSupPr>
                        <m:ctrlPr>
                          <a:rPr lang="en-IN" dirty="0" smtClean="0">
                            <a:solidFill>
                              <a:srgbClr val="836967"/>
                            </a:solidFill>
                            <a:latin typeface="Cambria Math" panose="02040503050406030204" pitchFamily="18" charset="0"/>
                          </a:rPr>
                        </m:ctrlPr>
                      </m:sSupPr>
                      <m:e>
                        <m:r>
                          <a:rPr lang="en-IN" i="1" dirty="0">
                            <a:latin typeface="Cambria Math" panose="02040503050406030204" pitchFamily="18" charset="0"/>
                          </a:rPr>
                          <m:t>𝑥</m:t>
                        </m:r>
                      </m:e>
                      <m:sup>
                        <m:r>
                          <a:rPr lang="en-IN" i="0" dirty="0">
                            <a:latin typeface="Cambria Math" panose="02040503050406030204" pitchFamily="18" charset="0"/>
                          </a:rPr>
                          <m:t>1</m:t>
                        </m:r>
                      </m:sup>
                    </m:sSup>
                    <m:r>
                      <a:rPr lang="en-IN" b="0" i="1" dirty="0" smtClean="0">
                        <a:latin typeface="Cambria Math" panose="02040503050406030204" pitchFamily="18" charset="0"/>
                      </a:rPr>
                      <m:t>1</m:t>
                    </m:r>
                    <m:r>
                      <a:rPr lang="en-IN" i="0" dirty="0">
                        <a:latin typeface="Cambria Math" panose="02040503050406030204" pitchFamily="18" charset="0"/>
                      </a:rPr>
                      <m:t>=1</m:t>
                    </m:r>
                  </m:oMath>
                </a14:m>
                <a:endParaRPr lang="en-IN" dirty="0"/>
              </a:p>
              <a:p>
                <a:r>
                  <a:rPr lang="en-IN" dirty="0">
                    <a:highlight>
                      <a:srgbClr val="FFFF00"/>
                    </a:highlight>
                  </a:rPr>
                  <a:t>For a Target Return, Min Risk</a:t>
                </a:r>
              </a:p>
              <a:p>
                <a:pPr marL="0" indent="0">
                  <a:buNone/>
                </a:pPr>
                <a:r>
                  <a:rPr lang="en-IN" dirty="0"/>
                  <a:t>   </a:t>
                </a:r>
                <a14:m>
                  <m:oMath xmlns:m="http://schemas.openxmlformats.org/officeDocument/2006/math">
                    <m:sSubSup>
                      <m:sSubSupPr>
                        <m:ctrlPr>
                          <a:rPr lang="en-IN" i="1" smtClean="0">
                            <a:solidFill>
                              <a:srgbClr val="836967"/>
                            </a:solidFill>
                            <a:latin typeface="Cambria Math" panose="02040503050406030204" pitchFamily="18" charset="0"/>
                          </a:rPr>
                        </m:ctrlPr>
                      </m:sSubSupPr>
                      <m:e>
                        <m:r>
                          <m:rPr>
                            <m:sty m:val="p"/>
                          </m:rPr>
                          <a:rPr lang="en-IN" b="0" i="0" smtClean="0">
                            <a:solidFill>
                              <a:srgbClr val="836967"/>
                            </a:solidFill>
                            <a:latin typeface="Cambria Math" panose="02040503050406030204" pitchFamily="18" charset="0"/>
                          </a:rPr>
                          <m:t>min</m:t>
                        </m:r>
                        <m:r>
                          <a:rPr lang="en-IN" b="0" i="1" smtClean="0">
                            <a:solidFill>
                              <a:srgbClr val="836967"/>
                            </a:solidFill>
                            <a:latin typeface="Cambria Math" panose="02040503050406030204" pitchFamily="18" charset="0"/>
                          </a:rPr>
                          <m:t>⁡(</m:t>
                        </m:r>
                        <m:r>
                          <a:rPr lang="en-IN" i="1" smtClean="0">
                            <a:latin typeface="Cambria Math" panose="02040503050406030204" pitchFamily="18" charset="0"/>
                          </a:rPr>
                          <m:t>𝜎</m:t>
                        </m:r>
                      </m:e>
                      <m:sub>
                        <m:r>
                          <a:rPr lang="en-IN" i="1" smtClean="0">
                            <a:latin typeface="Cambria Math" panose="02040503050406030204" pitchFamily="18" charset="0"/>
                          </a:rPr>
                          <m:t>𝑝𝑥</m:t>
                        </m:r>
                      </m:sub>
                      <m:sup>
                        <m:r>
                          <a:rPr lang="en-IN" i="1" smtClean="0">
                            <a:latin typeface="Cambria Math" panose="02040503050406030204" pitchFamily="18" charset="0"/>
                          </a:rPr>
                          <m:t>2</m:t>
                        </m:r>
                      </m:sup>
                    </m:sSubSup>
                    <m:r>
                      <a:rPr lang="en-IN" b="0" i="1" smtClean="0">
                        <a:latin typeface="Cambria Math" panose="02040503050406030204" pitchFamily="18" charset="0"/>
                      </a:rPr>
                      <m:t>)</m:t>
                    </m:r>
                    <m:r>
                      <a:rPr lang="en-IN" i="1" smtClean="0">
                        <a:latin typeface="Cambria Math" panose="02040503050406030204" pitchFamily="18" charset="0"/>
                      </a:rPr>
                      <m:t>=</m:t>
                    </m:r>
                    <m:sSup>
                      <m:sSupPr>
                        <m:ctrlPr>
                          <a:rPr lang="en-IN" i="1" smtClean="0">
                            <a:solidFill>
                              <a:srgbClr val="836967"/>
                            </a:solidFill>
                            <a:latin typeface="Cambria Math" panose="02040503050406030204" pitchFamily="18" charset="0"/>
                          </a:rPr>
                        </m:ctrlPr>
                      </m:sSupPr>
                      <m:e>
                        <m:r>
                          <a:rPr lang="en-IN" i="1" smtClean="0">
                            <a:latin typeface="Cambria Math" panose="02040503050406030204" pitchFamily="18" charset="0"/>
                          </a:rPr>
                          <m:t>𝑥</m:t>
                        </m:r>
                      </m:e>
                      <m:sup>
                        <m:r>
                          <a:rPr lang="en-IN" i="1" smtClean="0">
                            <a:latin typeface="Cambria Math" panose="02040503050406030204" pitchFamily="18" charset="0"/>
                          </a:rPr>
                          <m:t>′</m:t>
                        </m:r>
                      </m:sup>
                    </m:sSup>
                    <m:r>
                      <a:rPr lang="en-IN" i="1" smtClean="0">
                        <a:latin typeface="Cambria Math" panose="02040503050406030204" pitchFamily="18" charset="0"/>
                      </a:rPr>
                      <m:t>𝛴</m:t>
                    </m:r>
                    <m:r>
                      <a:rPr lang="en-IN" i="1" smtClean="0">
                        <a:latin typeface="Cambria Math" panose="02040503050406030204" pitchFamily="18" charset="0"/>
                      </a:rPr>
                      <m:t>𝑥</m:t>
                    </m:r>
                  </m:oMath>
                </a14:m>
                <a:r>
                  <a:rPr lang="en-IN" dirty="0"/>
                  <a:t> (subjected to x1,x2,x3)</a:t>
                </a:r>
              </a:p>
              <a:p>
                <a:pPr marL="0" indent="0">
                  <a:buNone/>
                </a:pPr>
                <a:r>
                  <a:rPr lang="en-IN" dirty="0"/>
                  <a:t>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𝑢</m:t>
                        </m:r>
                      </m:e>
                      <m:sub>
                        <m:r>
                          <a:rPr lang="en-IN" i="1" smtClean="0">
                            <a:latin typeface="Cambria Math" panose="02040503050406030204" pitchFamily="18" charset="0"/>
                          </a:rPr>
                          <m:t>𝑝𝑥</m:t>
                        </m:r>
                      </m:sub>
                    </m:sSub>
                    <m:r>
                      <a:rPr lang="en-IN" i="1" smtClean="0">
                        <a:latin typeface="Cambria Math" panose="02040503050406030204" pitchFamily="18" charset="0"/>
                      </a:rPr>
                      <m:t>=</m:t>
                    </m:r>
                    <m:sSup>
                      <m:sSupPr>
                        <m:ctrlPr>
                          <a:rPr lang="en-IN" i="1" smtClean="0">
                            <a:solidFill>
                              <a:srgbClr val="836967"/>
                            </a:solidFill>
                            <a:latin typeface="Cambria Math" panose="02040503050406030204" pitchFamily="18" charset="0"/>
                          </a:rPr>
                        </m:ctrlPr>
                      </m:sSupPr>
                      <m:e>
                        <m:r>
                          <a:rPr lang="en-IN" i="1" smtClean="0">
                            <a:latin typeface="Cambria Math" panose="02040503050406030204" pitchFamily="18" charset="0"/>
                          </a:rPr>
                          <m:t>𝑥</m:t>
                        </m:r>
                      </m:e>
                      <m:sup>
                        <m:r>
                          <a:rPr lang="en-IN" i="1" smtClean="0">
                            <a:latin typeface="Cambria Math" panose="02040503050406030204" pitchFamily="18" charset="0"/>
                          </a:rPr>
                          <m:t>1</m:t>
                        </m:r>
                      </m:sup>
                    </m:sSup>
                    <m:r>
                      <a:rPr lang="en-IN" i="1" smtClean="0">
                        <a:latin typeface="Cambria Math" panose="02040503050406030204" pitchFamily="18" charset="0"/>
                      </a:rPr>
                      <m:t>𝑢</m:t>
                    </m:r>
                    <m:r>
                      <a:rPr lang="en-IN" b="0" i="1" smtClean="0">
                        <a:latin typeface="Cambria Math" panose="02040503050406030204" pitchFamily="18" charset="0"/>
                      </a:rPr>
                      <m:t> ; </m:t>
                    </m:r>
                    <m:sSup>
                      <m:sSupPr>
                        <m:ctrlPr>
                          <a:rPr lang="en-IN" dirty="0" smtClean="0">
                            <a:solidFill>
                              <a:srgbClr val="836967"/>
                            </a:solidFill>
                            <a:latin typeface="Cambria Math" panose="02040503050406030204" pitchFamily="18" charset="0"/>
                          </a:rPr>
                        </m:ctrlPr>
                      </m:sSupPr>
                      <m:e>
                        <m:r>
                          <a:rPr lang="en-IN" i="1" dirty="0">
                            <a:latin typeface="Cambria Math" panose="02040503050406030204" pitchFamily="18" charset="0"/>
                          </a:rPr>
                          <m:t>𝑥</m:t>
                        </m:r>
                      </m:e>
                      <m:sup>
                        <m:r>
                          <a:rPr lang="en-IN" i="0" dirty="0">
                            <a:latin typeface="Cambria Math" panose="02040503050406030204" pitchFamily="18" charset="0"/>
                          </a:rPr>
                          <m:t>1</m:t>
                        </m:r>
                      </m:sup>
                    </m:sSup>
                    <m:r>
                      <a:rPr lang="en-IN" i="0" dirty="0">
                        <a:latin typeface="Cambria Math" panose="02040503050406030204" pitchFamily="18" charset="0"/>
                      </a:rPr>
                      <m:t>1=1</m:t>
                    </m:r>
                  </m:oMath>
                </a14:m>
                <a:endParaRPr lang="en-IN" dirty="0"/>
              </a:p>
            </p:txBody>
          </p:sp>
        </mc:Choice>
        <mc:Fallback>
          <p:sp>
            <p:nvSpPr>
              <p:cNvPr id="4" name="Content Placeholder 3">
                <a:extLst>
                  <a:ext uri="{FF2B5EF4-FFF2-40B4-BE49-F238E27FC236}">
                    <a16:creationId xmlns:a16="http://schemas.microsoft.com/office/drawing/2014/main" id="{7FE5F071-1C59-B176-65A6-3F56D4B50F1C}"/>
                  </a:ext>
                </a:extLst>
              </p:cNvPr>
              <p:cNvSpPr>
                <a:spLocks noGrp="1" noRot="1" noChangeAspect="1" noMove="1" noResize="1" noEditPoints="1" noAdjustHandles="1" noChangeArrowheads="1" noChangeShapeType="1" noTextEdit="1"/>
              </p:cNvSpPr>
              <p:nvPr>
                <p:ph idx="1"/>
              </p:nvPr>
            </p:nvSpPr>
            <p:spPr>
              <a:xfrm>
                <a:off x="777240" y="2069317"/>
                <a:ext cx="10506456" cy="4606786"/>
              </a:xfrm>
              <a:blipFill>
                <a:blip r:embed="rId2"/>
                <a:stretch>
                  <a:fillRect l="-813" t="-1058" r="-1335"/>
                </a:stretch>
              </a:blipFill>
            </p:spPr>
            <p:txBody>
              <a:bodyPr/>
              <a:lstStyle/>
              <a:p>
                <a:r>
                  <a:rPr lang="en-IN">
                    <a:noFill/>
                  </a:rPr>
                  <a:t> </a:t>
                </a:r>
              </a:p>
            </p:txBody>
          </p:sp>
        </mc:Fallback>
      </mc:AlternateContent>
    </p:spTree>
    <p:extLst>
      <p:ext uri="{BB962C8B-B14F-4D97-AF65-F5344CB8AC3E}">
        <p14:creationId xmlns:p14="http://schemas.microsoft.com/office/powerpoint/2010/main" val="356996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2FACE-F8A5-EB43-4C56-176A7F01D488}"/>
              </a:ext>
            </a:extLst>
          </p:cNvPr>
          <p:cNvSpPr>
            <a:spLocks noGrp="1"/>
          </p:cNvSpPr>
          <p:nvPr>
            <p:ph type="title"/>
          </p:nvPr>
        </p:nvSpPr>
        <p:spPr>
          <a:xfrm>
            <a:off x="841248" y="685800"/>
            <a:ext cx="10506456" cy="1157005"/>
          </a:xfrm>
        </p:spPr>
        <p:txBody>
          <a:bodyPr anchor="b">
            <a:normAutofit fontScale="90000"/>
          </a:bodyPr>
          <a:lstStyle/>
          <a:p>
            <a:r>
              <a:rPr lang="en-GB" sz="4800" dirty="0">
                <a:latin typeface="Times New Roman"/>
                <a:cs typeface="Times New Roman"/>
              </a:rPr>
              <a:t>MARKOWITZ PORTFOLIO THEORY Vs MARKET MODEL</a:t>
            </a:r>
          </a:p>
        </p:txBody>
      </p:sp>
      <p:sp>
        <p:nvSpPr>
          <p:cNvPr id="78" name="Rectangle 7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FE5F071-1C59-B176-65A6-3F56D4B50F1C}"/>
              </a:ext>
            </a:extLst>
          </p:cNvPr>
          <p:cNvSpPr>
            <a:spLocks noGrp="1"/>
          </p:cNvSpPr>
          <p:nvPr>
            <p:ph idx="1"/>
          </p:nvPr>
        </p:nvSpPr>
        <p:spPr>
          <a:xfrm>
            <a:off x="777240" y="2069317"/>
            <a:ext cx="10506456" cy="4606786"/>
          </a:xfrm>
        </p:spPr>
        <p:txBody>
          <a:bodyPr>
            <a:normAutofit/>
          </a:bodyPr>
          <a:lstStyle/>
          <a:p>
            <a:r>
              <a:rPr lang="en-IN" dirty="0"/>
              <a:t>For n risky assets, MPT requires a total of 2n + (n2-n)/2 parameters,</a:t>
            </a:r>
          </a:p>
          <a:p>
            <a:pPr marL="0" indent="0">
              <a:buNone/>
            </a:pPr>
            <a:r>
              <a:rPr lang="en-IN" dirty="0"/>
              <a:t>   while Market Model requires only 3n + 2 parameters.</a:t>
            </a:r>
          </a:p>
          <a:p>
            <a:r>
              <a:rPr lang="en-IN" dirty="0"/>
              <a:t>This is a major limitation of MPT as more number of parameters lead to more assumptions which has adverse effects, especially when dealing with volatile markets.</a:t>
            </a:r>
          </a:p>
          <a:p>
            <a:pPr marL="0" indent="0">
              <a:buNone/>
            </a:pPr>
            <a:endParaRPr lang="en-IN" dirty="0"/>
          </a:p>
          <a:p>
            <a:endParaRPr lang="en-IN" dirty="0"/>
          </a:p>
        </p:txBody>
      </p:sp>
    </p:spTree>
    <p:extLst>
      <p:ext uri="{BB962C8B-B14F-4D97-AF65-F5344CB8AC3E}">
        <p14:creationId xmlns:p14="http://schemas.microsoft.com/office/powerpoint/2010/main" val="266397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Rectangle 66">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agnifying glass showing decling performance">
            <a:extLst>
              <a:ext uri="{FF2B5EF4-FFF2-40B4-BE49-F238E27FC236}">
                <a16:creationId xmlns:a16="http://schemas.microsoft.com/office/drawing/2014/main" id="{1255FA95-569E-2A78-70F1-A1726A177ED0}"/>
              </a:ext>
            </a:extLst>
          </p:cNvPr>
          <p:cNvPicPr>
            <a:picLocks noChangeAspect="1"/>
          </p:cNvPicPr>
          <p:nvPr/>
        </p:nvPicPr>
        <p:blipFill rotWithShape="1">
          <a:blip r:embed="rId2"/>
          <a:srcRect r="15627" b="-1"/>
          <a:stretch/>
        </p:blipFill>
        <p:spPr>
          <a:xfrm>
            <a:off x="-2" y="10"/>
            <a:ext cx="8668512" cy="6857990"/>
          </a:xfrm>
          <a:prstGeom prst="rect">
            <a:avLst/>
          </a:prstGeom>
        </p:spPr>
      </p:pic>
      <p:sp>
        <p:nvSpPr>
          <p:cNvPr id="69" name="Rectangle 68">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D9C7E-5305-A992-5759-CE6DCFD8152B}"/>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400" dirty="0"/>
              <a:t>HISTORICAL DATA ANALYSIS</a:t>
            </a:r>
            <a:br>
              <a:rPr lang="en-US" sz="4400" dirty="0"/>
            </a:br>
            <a:r>
              <a:rPr lang="en-US" sz="4400" dirty="0"/>
              <a:t>(EXCEL) </a:t>
            </a:r>
          </a:p>
        </p:txBody>
      </p:sp>
      <p:sp>
        <p:nvSpPr>
          <p:cNvPr id="71" name="Rectangle 7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9369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966</Words>
  <Application>Microsoft Office PowerPoint</Application>
  <PresentationFormat>Widescreen</PresentationFormat>
  <Paragraphs>175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Avenir Next LT Pro</vt:lpstr>
      <vt:lpstr>Calibri</vt:lpstr>
      <vt:lpstr>Cambria Math</vt:lpstr>
      <vt:lpstr>Neue Haas Grotesk Text Pro</vt:lpstr>
      <vt:lpstr>Times New Roman</vt:lpstr>
      <vt:lpstr>AccentBoxVTI</vt:lpstr>
      <vt:lpstr>SAPM ASSIGNMENT</vt:lpstr>
      <vt:lpstr>GROUP 11</vt:lpstr>
      <vt:lpstr>BACKGROUND </vt:lpstr>
      <vt:lpstr>BACKGROUND </vt:lpstr>
      <vt:lpstr>LIST OF ASSETS</vt:lpstr>
      <vt:lpstr>MARKOWITZ PORTFOLIO THEORY</vt:lpstr>
      <vt:lpstr>MARKOWITZ PORTFOLIO THEORY</vt:lpstr>
      <vt:lpstr>MARKOWITZ PORTFOLIO THEORY Vs MARKET MODEL</vt:lpstr>
      <vt:lpstr>HISTORICAL DATA ANALYSIS (EXCEL) </vt:lpstr>
      <vt:lpstr>NO SHORT SELLING</vt:lpstr>
      <vt:lpstr>Minimum Variance Portfolio (MVP)</vt:lpstr>
      <vt:lpstr>Asset Allocation</vt:lpstr>
      <vt:lpstr>GRAPHICAL REPRESENTATION OF WEIGHTS</vt:lpstr>
      <vt:lpstr>WITH SHORT SELLING</vt:lpstr>
      <vt:lpstr>Minimum Variance Portfolio (MVP)</vt:lpstr>
      <vt:lpstr>Asset Allocation</vt:lpstr>
      <vt:lpstr>GRAPHICAL REPRESENTATION OF WEIGHTS</vt:lpstr>
      <vt:lpstr>USING MATRIX MULTIPLICATION IN EXCEL</vt:lpstr>
      <vt:lpstr>CORRELATION MATRIX</vt:lpstr>
      <vt:lpstr>HISTORICAL DATA ANALYSIS (USING PYTHON)</vt:lpstr>
      <vt:lpstr>PYTHON  RESULTS</vt:lpstr>
      <vt:lpstr>PowerPoint Presentation</vt:lpstr>
      <vt:lpstr>MARKET MODEL ANALYSIS (EXCEL) </vt:lpstr>
      <vt:lpstr>NO SHORT SELLING</vt:lpstr>
      <vt:lpstr>Minimum Variance Portfolio (MVP)</vt:lpstr>
      <vt:lpstr>Asset Allocation</vt:lpstr>
      <vt:lpstr>GRAPHICAL REPRESENTATION OF WEIGHTS</vt:lpstr>
      <vt:lpstr>WITH SHORT SELLING</vt:lpstr>
      <vt:lpstr>Minimum Variance Portfolio (MVP)</vt:lpstr>
      <vt:lpstr>Asset Allocation</vt:lpstr>
      <vt:lpstr>GRAPHICAL REPRESENTATION OF WEIGHTS</vt:lpstr>
      <vt:lpstr>MARKET MODEL ANALYSIS (USING PYTHON) </vt:lpstr>
      <vt:lpstr>Python Results</vt:lpstr>
      <vt:lpstr>Efficient Frontier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Kartik Nandiraju</dc:creator>
  <cp:lastModifiedBy>Sai Kartik Nandiraju</cp:lastModifiedBy>
  <cp:revision>69</cp:revision>
  <dcterms:created xsi:type="dcterms:W3CDTF">2022-12-04T06:29:47Z</dcterms:created>
  <dcterms:modified xsi:type="dcterms:W3CDTF">2022-12-09T06:07:25Z</dcterms:modified>
</cp:coreProperties>
</file>