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076-133E-474B-A868-F5144277DE4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04C8-8C6C-40CC-9FB2-9F759CDE85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076-133E-474B-A868-F5144277DE4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04C8-8C6C-40CC-9FB2-9F759CDE8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8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076-133E-474B-A868-F5144277DE4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04C8-8C6C-40CC-9FB2-9F759CDE8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076-133E-474B-A868-F5144277DE4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04C8-8C6C-40CC-9FB2-9F759CDE8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57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076-133E-474B-A868-F5144277DE4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04C8-8C6C-40CC-9FB2-9F759CDE85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9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076-133E-474B-A868-F5144277DE4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04C8-8C6C-40CC-9FB2-9F759CDE8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83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076-133E-474B-A868-F5144277DE4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04C8-8C6C-40CC-9FB2-9F759CDE8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24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076-133E-474B-A868-F5144277DE4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04C8-8C6C-40CC-9FB2-9F759CDE8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18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076-133E-474B-A868-F5144277DE4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04C8-8C6C-40CC-9FB2-9F759CDE8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21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6C3076-133E-474B-A868-F5144277DE4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1204C8-8C6C-40CC-9FB2-9F759CDE8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6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076-133E-474B-A868-F5144277DE4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04C8-8C6C-40CC-9FB2-9F759CDE8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19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6C3076-133E-474B-A868-F5144277DE4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1204C8-8C6C-40CC-9FB2-9F759CDE85C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0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5F2B-3C70-63F1-AF9E-4B3D7ECA4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105259"/>
            <a:ext cx="10058400" cy="114207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7293F-63D5-3D2A-7D2E-00A67D2BC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3073" y="4455620"/>
            <a:ext cx="3785378" cy="486770"/>
          </a:xfrm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Amazon Sale Report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68B4B9-B04F-5586-3AC7-FCD1963AC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49" y="4411864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60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8724-504C-6E8A-A1FD-2943D8D4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Task</a:t>
            </a:r>
            <a:r>
              <a:rPr lang="en-IN" dirty="0"/>
              <a:t>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5A50-5A9D-C8CF-937F-04677339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89122"/>
          </a:xfrm>
        </p:spPr>
        <p:txBody>
          <a:bodyPr/>
          <a:lstStyle/>
          <a:p>
            <a:r>
              <a:rPr lang="en-IN" dirty="0"/>
              <a:t>What is the top 10  cities as per amount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B0776-7724-208D-105A-4237EF02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44" y="2534855"/>
            <a:ext cx="7017111" cy="37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52E9-9E20-003B-40D5-1F93961C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Task</a:t>
            </a:r>
            <a:r>
              <a:rPr lang="en-IN" dirty="0"/>
              <a:t>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425A-7E1F-AB0E-EE58-E8A154BD2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15501"/>
          </a:xfrm>
        </p:spPr>
        <p:txBody>
          <a:bodyPr/>
          <a:lstStyle/>
          <a:p>
            <a:r>
              <a:rPr lang="en-IN" dirty="0"/>
              <a:t>What is the ship postal code of all states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C820D-C13C-B249-E936-A418E6FF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500132"/>
            <a:ext cx="7017111" cy="37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2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E8CA89-FF88-1285-1483-66D726F5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96" y="457431"/>
            <a:ext cx="10032048" cy="55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3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B601-45B5-47CE-8AB4-05829662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3B6E-F437-2706-C86C-AF12713F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All the category wise amount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Most of the product are in Shipped in Status .</a:t>
            </a:r>
            <a:endParaRPr lang="en-US" sz="1600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These are top 3 Category and size wise Amount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Amazon have the highest percentage of fulfilment of the product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These are the top 5 cities which have highest amount .</a:t>
            </a:r>
            <a:endParaRPr lang="en-US" sz="1600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There is top 5 city and there ship postal code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These are the top 10 state which have highest amount </a:t>
            </a:r>
            <a:r>
              <a:rPr lang="en-US" sz="1600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8623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064A32C-9C76-1E33-666E-69E2BEA4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8" y="452861"/>
            <a:ext cx="10266743" cy="55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4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44BC-ECB7-5AC6-26A9-AF24430C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5466-3F77-85AF-3CAE-9033B50D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012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3C4044"/>
                </a:solidFill>
                <a:effectLst/>
              </a:rPr>
              <a:t>Amazon</a:t>
            </a:r>
            <a:r>
              <a:rPr lang="en-US" sz="1800" b="0" i="0" dirty="0">
                <a:solidFill>
                  <a:srgbClr val="3C4044"/>
                </a:solidFill>
                <a:effectLst/>
              </a:rPr>
              <a:t>, founded by Jeff Bezos in 1994, began as an online bookstore and has since evolved into a global technology giant, transforming how we shop, read, and consume media.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C4044"/>
                </a:solidFill>
                <a:effectLst/>
              </a:rPr>
              <a:t>Its meteoric rise to become the world's largest online retailer and a major player in industries ranging from cloud computing to entertainment has been nothing short of astounding.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C4044"/>
                </a:solidFill>
                <a:effectLst/>
              </a:rPr>
              <a:t>Join us as we track the fascinating history of </a:t>
            </a:r>
            <a:r>
              <a:rPr lang="en-US" sz="1800" i="0" dirty="0">
                <a:solidFill>
                  <a:srgbClr val="3C4044"/>
                </a:solidFill>
                <a:effectLst/>
              </a:rPr>
              <a:t>Amazon</a:t>
            </a:r>
            <a:r>
              <a:rPr lang="en-US" sz="1800" b="0" i="0" dirty="0">
                <a:solidFill>
                  <a:srgbClr val="3C4044"/>
                </a:solidFill>
                <a:effectLst/>
              </a:rPr>
              <a:t>, tracing its humble beginnings, strategic growth and acquisition moves, and impact on the world of e-commerce and beyond.</a:t>
            </a:r>
          </a:p>
          <a:p>
            <a:endParaRPr lang="en-IN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CE9115A5-E6C6-03D6-9125-60F2833D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4055341"/>
            <a:ext cx="9690324" cy="21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76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1916-0BED-FDD0-300C-4249DD2D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5B86-AC01-9919-28FC-68CC61B6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the project is to use skills to analyse a Amazon Company to perform exploratory data analysis by answering the question in the upcoming slides.</a:t>
            </a:r>
          </a:p>
          <a:p>
            <a:endParaRPr lang="en-I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F81E886-14DA-56EF-FD7B-3113691A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2673753"/>
            <a:ext cx="9690324" cy="348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4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FA6D-176F-42F1-A47F-AD9E2D81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Task</a:t>
            </a:r>
            <a:r>
              <a:rPr lang="en-IN" dirty="0"/>
              <a:t>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F605-0791-D39A-4CC5-03B77883A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15501"/>
          </a:xfrm>
        </p:spPr>
        <p:txBody>
          <a:bodyPr/>
          <a:lstStyle/>
          <a:p>
            <a:r>
              <a:rPr lang="en-IN" dirty="0"/>
              <a:t>Which category have the highest amount.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DBA50-B1F6-BFCA-B828-E79BC0B8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05" y="2244617"/>
            <a:ext cx="8530541" cy="39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4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8713-5E7F-A75E-CCB2-DC979620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Task</a:t>
            </a:r>
            <a:r>
              <a:rPr lang="en-IN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39D1-427A-8BC9-B555-37A643B9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89122"/>
          </a:xfrm>
        </p:spPr>
        <p:txBody>
          <a:bodyPr/>
          <a:lstStyle/>
          <a:p>
            <a:r>
              <a:rPr lang="en-IN" dirty="0"/>
              <a:t>Which category &amp; courtier Status have the highest percentage.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0E1E6-362E-5A78-AE15-ABCF2E46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90" y="2233913"/>
            <a:ext cx="7893934" cy="38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1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1430-62C4-4AAD-08B3-FB0F8C09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Task</a:t>
            </a:r>
            <a:r>
              <a:rPr lang="en-IN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5AFC-F721-CCAD-5A73-A43AE6A8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2823"/>
          </a:xfrm>
        </p:spPr>
        <p:txBody>
          <a:bodyPr/>
          <a:lstStyle/>
          <a:p>
            <a:r>
              <a:rPr lang="en-IN" dirty="0"/>
              <a:t>Which category &amp; size have the highest amount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62E1E-A017-2235-5FF0-AAC38090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18" y="2488556"/>
            <a:ext cx="7086964" cy="37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8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E508-21F9-4E8D-C713-2BE3029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Task</a:t>
            </a:r>
            <a:r>
              <a:rPr lang="en-IN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36D3-0059-8E44-7A6C-5976184A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3927"/>
          </a:xfrm>
        </p:spPr>
        <p:txBody>
          <a:bodyPr/>
          <a:lstStyle/>
          <a:p>
            <a:r>
              <a:rPr lang="en-IN" dirty="0"/>
              <a:t>What is the highest amount of  percentage of fulfilment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ECB4A-2E02-4B09-B22B-921C8F65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42" y="2458035"/>
            <a:ext cx="7093315" cy="37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0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8361-8F92-1AFA-F1EF-8CE9D055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Task</a:t>
            </a:r>
            <a:r>
              <a:rPr lang="en-IN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5849-25A2-4AD6-8A34-56ECBACF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0777"/>
          </a:xfrm>
        </p:spPr>
        <p:txBody>
          <a:bodyPr/>
          <a:lstStyle/>
          <a:p>
            <a:r>
              <a:rPr lang="en-IN" dirty="0"/>
              <a:t>What is the top 5 cities how have the highest amount 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9D545-71C7-1CA6-6530-FD72A9B1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75" y="2326511"/>
            <a:ext cx="7478433" cy="40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5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27A1-B421-BF9B-6AA1-618118BD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Task</a:t>
            </a:r>
            <a:r>
              <a:rPr lang="en-IN" dirty="0"/>
              <a:t>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7D46-32C7-C11E-F6C4-66940D87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73375"/>
          </a:xfrm>
        </p:spPr>
        <p:txBody>
          <a:bodyPr/>
          <a:lstStyle/>
          <a:p>
            <a:r>
              <a:rPr lang="en-IN" dirty="0"/>
              <a:t>What are the top 5 cities as per ship postal code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D8D15-1A00-DFAD-D236-1CADE718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44" y="2527482"/>
            <a:ext cx="7017111" cy="37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269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297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 Old Face</vt:lpstr>
      <vt:lpstr>Bell MT</vt:lpstr>
      <vt:lpstr>Calibri</vt:lpstr>
      <vt:lpstr>Calibri Light</vt:lpstr>
      <vt:lpstr>Wingdings</vt:lpstr>
      <vt:lpstr>Retrospect</vt:lpstr>
      <vt:lpstr>Project</vt:lpstr>
      <vt:lpstr>History </vt:lpstr>
      <vt:lpstr>Objective</vt:lpstr>
      <vt:lpstr>Task 1 </vt:lpstr>
      <vt:lpstr>Task 2</vt:lpstr>
      <vt:lpstr>Task 3</vt:lpstr>
      <vt:lpstr>Task 4</vt:lpstr>
      <vt:lpstr>Task 5</vt:lpstr>
      <vt:lpstr>Task 6</vt:lpstr>
      <vt:lpstr>Task 7</vt:lpstr>
      <vt:lpstr>Task 8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Aman Mahendra</dc:creator>
  <cp:lastModifiedBy>Aman Mahendra</cp:lastModifiedBy>
  <cp:revision>2</cp:revision>
  <dcterms:created xsi:type="dcterms:W3CDTF">2023-11-28T13:39:56Z</dcterms:created>
  <dcterms:modified xsi:type="dcterms:W3CDTF">2023-11-28T15:20:12Z</dcterms:modified>
</cp:coreProperties>
</file>