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4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2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9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52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1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1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3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6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FEED-B820-4F48-82C6-7394385BBB9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AA8B53-341E-4F2F-AF37-A94F9420D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1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654E-245A-F380-FF48-1D343C4F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92" y="2071867"/>
            <a:ext cx="7766936" cy="775201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IBM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591EE-76F7-5E28-55F8-C492F870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090" y="4956276"/>
            <a:ext cx="8791575" cy="541699"/>
          </a:xfrm>
        </p:spPr>
        <p:txBody>
          <a:bodyPr/>
          <a:lstStyle/>
          <a:p>
            <a:pPr algn="r"/>
            <a:r>
              <a:rPr lang="en-IN" dirty="0">
                <a:latin typeface="Algerian" panose="04020705040A02060702" pitchFamily="82" charset="0"/>
              </a:rPr>
              <a:t>IBM HR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09424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CB46-C6FB-B950-81EC-72A2D8F6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638"/>
          </a:xfrm>
        </p:spPr>
        <p:txBody>
          <a:bodyPr/>
          <a:lstStyle/>
          <a:p>
            <a:r>
              <a:rPr lang="en-IN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F173-35C4-B446-5C67-A54F6F64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010"/>
            <a:ext cx="8596668" cy="590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Gender wise overtime 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A891AE0-6D5F-E472-D907-6823D05D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0" y="2338088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7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2BFC-5417-F119-6B1C-DFBCD092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661"/>
          </a:xfrm>
        </p:spPr>
        <p:txBody>
          <a:bodyPr/>
          <a:lstStyle/>
          <a:p>
            <a:r>
              <a:rPr lang="en-IN" dirty="0"/>
              <a:t>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C5F6-DC49-AE8F-2D1B-7BA65B79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4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Education Field have the highest count of employees as per gender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1CAB1F-B816-A0F0-0BD4-7AC9BAA2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0" y="1977341"/>
            <a:ext cx="5438775" cy="45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AFDE-5BFC-0BCC-8667-5E358E90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810"/>
          </a:xfrm>
        </p:spPr>
        <p:txBody>
          <a:bodyPr/>
          <a:lstStyle/>
          <a:p>
            <a:r>
              <a:rPr lang="en-IN" dirty="0"/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C891-5DF4-E40A-528B-5B4041C5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212"/>
            <a:ext cx="8596668" cy="466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gender have the highest Distance From Home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D1117E-C09B-BB26-0958-2832D2CF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18" y="2216552"/>
            <a:ext cx="54483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2582-5191-E9FF-1823-2C1C0226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787"/>
          </a:xfrm>
        </p:spPr>
        <p:txBody>
          <a:bodyPr/>
          <a:lstStyle/>
          <a:p>
            <a:r>
              <a:rPr lang="en-IN" dirty="0"/>
              <a:t>Task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EBA9-C31E-108F-5972-D1E296B4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9434"/>
            <a:ext cx="8596668" cy="856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30 years at the company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year have the highest count of employees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FBC1AF0-B5C0-8EEC-4178-4F449BA0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18" y="2558007"/>
            <a:ext cx="54483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2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119D-7D03-E69B-4581-BAC8DD9A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4122"/>
            <a:ext cx="8596668" cy="918258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8B9-86B6-28E0-1A6D-F47774F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733"/>
            <a:ext cx="8596668" cy="4455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and Development have the highest count employees.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employees travel rarely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Sciences have the highest count of employees.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60 % of the male employees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22.18 % of employees are in  Sales Executive job role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have the highest number of yes and no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very less number of employees who are doing overtime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Sciences have the highest count of employees as per gender.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have the highest count of employees as per gender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years have the highest count of employees.</a:t>
            </a:r>
          </a:p>
        </p:txBody>
      </p:sp>
    </p:spTree>
    <p:extLst>
      <p:ext uri="{BB962C8B-B14F-4D97-AF65-F5344CB8AC3E}">
        <p14:creationId xmlns:p14="http://schemas.microsoft.com/office/powerpoint/2010/main" val="8927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B2B27F6-93DF-E0AE-6CAE-F8942708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41" y="863232"/>
            <a:ext cx="7953882" cy="51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82CD-C8CE-DBA6-D624-D76EC20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100" y="621175"/>
            <a:ext cx="8429050" cy="86038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74F4-51D2-B53A-975F-CCE01D49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43" y="2052717"/>
            <a:ext cx="8835965" cy="11534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use skills programming to analyse a IBM Company to perform exploratory data analysis by answering the question in the upcoming slides.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352CC3-EE35-52E0-D86C-31101A14C620}"/>
              </a:ext>
            </a:extLst>
          </p:cNvPr>
          <p:cNvSpPr txBox="1">
            <a:spLocks/>
          </p:cNvSpPr>
          <p:nvPr/>
        </p:nvSpPr>
        <p:spPr>
          <a:xfrm>
            <a:off x="944643" y="2052717"/>
            <a:ext cx="8835965" cy="86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use skills programming to analyse a IBM Company to perform exploratory data analysis by answering the question in the upcoming slides.</a:t>
            </a:r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7D5EB57-8415-162D-D325-5C199033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36" y="3155889"/>
            <a:ext cx="7234178" cy="29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627-E788-2B82-5CC4-D95D0911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109"/>
          </a:xfrm>
        </p:spPr>
        <p:txBody>
          <a:bodyPr/>
          <a:lstStyle/>
          <a:p>
            <a:r>
              <a:rPr lang="en-IN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97F1-F6EC-984D-623A-C962FB75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027"/>
            <a:ext cx="8596668" cy="42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 count of  employees daily rating?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976E-91CA-011B-4CDF-F1D9E96F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90" y="2287910"/>
            <a:ext cx="6198484" cy="42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ACB3-9962-279C-6CAC-214B7BB1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9"/>
          </a:xfrm>
        </p:spPr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3441-286D-4349-F9CD-4E253588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879"/>
            <a:ext cx="8596668" cy="443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department have the highest count of employees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EF6F7F-2C9C-6CE8-C182-ED7AE4A4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18" y="2375885"/>
            <a:ext cx="55245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9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6419-88AC-FBB0-87E6-A86EC3C3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489"/>
          </a:xfrm>
        </p:spPr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5EE6-C389-F9B4-AFAE-B08A2C25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101"/>
            <a:ext cx="8596668" cy="55174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Business Travel have the highest count of employees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5981EB-6B00-2EB1-43BD-D8459DF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18" y="2177068"/>
            <a:ext cx="5524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F1BF-D6E6-A6CC-136C-E315FB4B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9"/>
          </a:xfrm>
        </p:spPr>
        <p:txBody>
          <a:bodyPr/>
          <a:lstStyle/>
          <a:p>
            <a:r>
              <a:rPr lang="en-IN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A646-3E73-1C70-CAB8-F1648E3A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877"/>
            <a:ext cx="8596668" cy="47843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Education Field have the highest count employees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3FCE91-2030-FB5D-5F78-57F0CC82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0" y="1990845"/>
            <a:ext cx="5438775" cy="45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515F-A57B-B836-5E0E-C237716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489"/>
          </a:xfrm>
        </p:spPr>
        <p:txBody>
          <a:bodyPr/>
          <a:lstStyle/>
          <a:p>
            <a:r>
              <a:rPr lang="en-IN" dirty="0"/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6496-4B52-ABA8-C3C1-89F8CAE3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6179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gender have the highest percentage.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9AB173-ED7E-08B7-637F-EE352CCE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5" y="1912054"/>
            <a:ext cx="37052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8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A47B-1A12-87D9-3049-5FF84C22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810"/>
          </a:xfrm>
        </p:spPr>
        <p:txBody>
          <a:bodyPr/>
          <a:lstStyle/>
          <a:p>
            <a:r>
              <a:rPr lang="en-IN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0F20-4545-AD10-7F58-BAA49FCD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6750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Job Role have the highest percentage of employees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6F79B6-B85C-41C1-A200-04741E3F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0" y="2113646"/>
            <a:ext cx="5438775" cy="43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0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8C0E-0AD2-1FF9-1291-32A2E602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235"/>
          </a:xfrm>
        </p:spPr>
        <p:txBody>
          <a:bodyPr/>
          <a:lstStyle/>
          <a:p>
            <a:r>
              <a:rPr lang="en-IN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A152-131A-0230-16AC-AE7FE723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897"/>
            <a:ext cx="8596668" cy="4089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Gender wise Attrition 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22CB4B-F45F-A6F1-C6A4-80A54E40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0" y="2494344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7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2682</TotalTime>
  <Words>295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Baskerville Old Face</vt:lpstr>
      <vt:lpstr>Calibri</vt:lpstr>
      <vt:lpstr>Trebuchet MS</vt:lpstr>
      <vt:lpstr>Wingdings</vt:lpstr>
      <vt:lpstr>Wingdings 3</vt:lpstr>
      <vt:lpstr>Facet</vt:lpstr>
      <vt:lpstr>IBM COMPANY</vt:lpstr>
      <vt:lpstr>Objective 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COMPANY</dc:title>
  <dc:creator>Aman Mahendra</dc:creator>
  <cp:lastModifiedBy>Aman Mahendra</cp:lastModifiedBy>
  <cp:revision>1</cp:revision>
  <dcterms:created xsi:type="dcterms:W3CDTF">2023-12-03T12:57:39Z</dcterms:created>
  <dcterms:modified xsi:type="dcterms:W3CDTF">2023-12-05T09:39:47Z</dcterms:modified>
</cp:coreProperties>
</file>