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5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8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6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1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55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7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2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6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483FEC-2B08-4330-9922-3FB2E96A5D7F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B3697B-3372-43EA-876B-B05B12FA405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9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C390-09CD-121F-D58D-9A3792AAA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8437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4FD0-F00F-F366-8BC1-31FDB55E8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200" y="4397829"/>
            <a:ext cx="3973285" cy="489857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IBM Company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1029F69-7B63-4BE1-7AF0-0469CD07E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4" y="2552701"/>
            <a:ext cx="369952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9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DD06-9562-2733-9C0C-CF7CFD1F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132114"/>
            <a:ext cx="9971315" cy="57694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</a:rPr>
              <a:t>Which Department and job role have the highest percentage of Monthly Income 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177FD-60B6-34FD-BB2A-57576323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1807029"/>
            <a:ext cx="9416143" cy="45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2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AB87-9EBA-5799-16B5-5A60A920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21228"/>
            <a:ext cx="9900556" cy="581931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</a:rPr>
              <a:t>Which Education Field and job role have the highest percentage of Monthly Income.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1F9AE-B86C-D61B-BBE1-FDF9F06E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6" y="1817914"/>
            <a:ext cx="9557657" cy="44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2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93775-8BB1-6593-2F40-CF762BF09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9" y="283028"/>
            <a:ext cx="11723914" cy="59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4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1376-CDE2-36B3-9149-F1869F38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5543"/>
            <a:ext cx="10058400" cy="931817"/>
          </a:xfrm>
        </p:spPr>
        <p:txBody>
          <a:bodyPr/>
          <a:lstStyle/>
          <a:p>
            <a:pPr algn="ctr"/>
            <a:r>
              <a:rPr lang="en-IN" dirty="0">
                <a:latin typeface="Baskerville Old Face" panose="020206020805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63CC-45C5-E030-FA80-F3915A45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666666"/>
                </a:solidFill>
                <a:effectLst/>
              </a:rPr>
              <a:t>In this male have the highest % of Monthly Income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666666"/>
                </a:solidFill>
                <a:effectLst/>
              </a:rPr>
              <a:t>In this Research &amp; Development  have the highest % of performance rating</a:t>
            </a:r>
            <a:r>
              <a:rPr lang="en-US" sz="1800" b="1" dirty="0">
                <a:solidFill>
                  <a:srgbClr val="666666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666666"/>
                </a:solidFill>
                <a:effectLst/>
              </a:rPr>
              <a:t>In this life Sciences have the highest %.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666666"/>
                </a:solidFill>
                <a:effectLst/>
              </a:rPr>
              <a:t>In this Research &amp; Development have the highest % of monthly Income .</a:t>
            </a:r>
            <a:endParaRPr lang="en-US" sz="1800" b="1" dirty="0">
              <a:solidFill>
                <a:srgbClr val="666666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666666"/>
                </a:solidFill>
                <a:effectLst/>
              </a:rPr>
              <a:t>In this life Sciences have the highest %. Monthly Income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666666"/>
                </a:solidFill>
                <a:effectLst/>
              </a:rPr>
              <a:t>In this male have highest % of Total Working years,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666666"/>
                </a:solidFill>
                <a:effectLst/>
              </a:rPr>
              <a:t>In this Sales Executive have the highest % .</a:t>
            </a:r>
            <a:endParaRPr lang="en-US" sz="1800" b="1" dirty="0">
              <a:solidFill>
                <a:srgbClr val="666666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666666"/>
                </a:solidFill>
                <a:effectLst/>
              </a:rPr>
              <a:t>In this Travel Rarely have the highest % 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666666"/>
                </a:solidFill>
                <a:effectLst/>
              </a:rPr>
              <a:t>In each department Sales Executive have the highest % </a:t>
            </a:r>
            <a:endParaRPr lang="en-US" sz="1800" b="1" dirty="0">
              <a:solidFill>
                <a:srgbClr val="666666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666666"/>
                </a:solidFill>
                <a:effectLst/>
              </a:rPr>
              <a:t>In each Education Field Sales Executive have the highest % of monthly income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50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6B74B6-6580-6C3A-D576-87B49FFF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94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52CE-F536-7726-AA96-3D2B0CF2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7314"/>
            <a:ext cx="10058400" cy="910046"/>
          </a:xfrm>
        </p:spPr>
        <p:txBody>
          <a:bodyPr/>
          <a:lstStyle/>
          <a:p>
            <a:pPr algn="ctr"/>
            <a:r>
              <a:rPr lang="en-IN" dirty="0">
                <a:latin typeface="Baskerville Old Face" panose="02020602080505020303" pitchFamily="18" charset="0"/>
              </a:rPr>
              <a:t>IBM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782A-AA06-692D-A402-74AF9F72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6004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rbel" panose="020B0503020204020204" pitchFamily="34" charset="0"/>
              </a:rPr>
              <a:t>IBM is an abbreviation for International Business Machines. It's also known as Big Blue, and it's one of the largest IT companies in the world. It provides a wide variety of hardware and software to choose from.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Cognitive computing and cloud-based services were added to the company's service offering in 2010. IBM's revenue peaked at $106.9 billion in 2011 but then fell as the company transitioned to new technologies. Total revenue in 2015 was $81.7 billion.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951212-624E-C435-A39D-B225B23F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838" y="3485122"/>
            <a:ext cx="3452975" cy="23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7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0B0C-39CC-2C20-8C6A-DE4F2D11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4" y="929253"/>
            <a:ext cx="9927771" cy="84318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Gender have highest  Monthly Income.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8D6EA-A3EF-C858-CDFA-288244AE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87" y="1807029"/>
            <a:ext cx="7858756" cy="41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5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E0FF-52FC-87CE-9A86-9B28AD79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328" y="887638"/>
            <a:ext cx="9873343" cy="84318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</a:rPr>
              <a:t>Which Department have the highest percentage of performance rating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0FB75-0585-E02F-4C06-78D60751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807028"/>
            <a:ext cx="7935686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DECB-3926-B601-1941-50FF1308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28" y="1186542"/>
            <a:ext cx="10047515" cy="54428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</a:rPr>
              <a:t>Which Education Field  have the highest percentage of performance rating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5A1A8-E834-0AA4-98B4-6FCFD447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3" y="1817915"/>
            <a:ext cx="8382000" cy="44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5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509D-8B3F-BCBA-7510-D8471F4B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2" y="1235982"/>
            <a:ext cx="9938658" cy="53838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</a:rPr>
              <a:t>Which Department have the highest percentage of Monthly Income 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7582A-2FB5-91D9-E8BC-68316C67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9" y="1905000"/>
            <a:ext cx="927462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41B56B-CC5F-DB0E-3756-6BDCE3EA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5" y="1153886"/>
            <a:ext cx="10058399" cy="56583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</a:rPr>
              <a:t>Which Education Field have the highest percentage of Monthly Income.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C697C-567C-EC87-23B1-56A8A611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4" y="1807029"/>
            <a:ext cx="873034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7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C9EA-C66D-8103-580D-BD01F890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+mn-lt"/>
              </a:rPr>
              <a:t>Which Gender have the highest percentage of total working years.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EDAEE-B421-8B44-5E23-41971AD5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14" y="1861457"/>
            <a:ext cx="8545286" cy="41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4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5D89-11EA-8818-1719-012FD6CD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</a:rPr>
              <a:t>Which job role have the highest relationship satisfaction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E2047-731D-EE96-552A-A1A29F6E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66" y="1840478"/>
            <a:ext cx="9427028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98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179</TotalTime>
  <Words>295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Corbel</vt:lpstr>
      <vt:lpstr>Wingdings</vt:lpstr>
      <vt:lpstr>Retrospect</vt:lpstr>
      <vt:lpstr>Project</vt:lpstr>
      <vt:lpstr>IBM INTRODUCTION</vt:lpstr>
      <vt:lpstr>Which Gender have highest  Monthly Income.</vt:lpstr>
      <vt:lpstr>Which Department have the highest percentage of performance rating .</vt:lpstr>
      <vt:lpstr>Which Education Field  have the highest percentage of performance rating .</vt:lpstr>
      <vt:lpstr>Which Department have the highest percentage of Monthly Income .</vt:lpstr>
      <vt:lpstr>Which Education Field have the highest percentage of Monthly Income.</vt:lpstr>
      <vt:lpstr>Which Gender have the highest percentage of total working years.</vt:lpstr>
      <vt:lpstr>Which job role have the highest relationship satisfaction . </vt:lpstr>
      <vt:lpstr>Which Department and job role have the highest percentage of Monthly Income .</vt:lpstr>
      <vt:lpstr>Which Education Field and job role have the highest percentage of Monthly Income.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Aman Mahendra</dc:creator>
  <cp:lastModifiedBy>Aman Mahendra</cp:lastModifiedBy>
  <cp:revision>1</cp:revision>
  <dcterms:created xsi:type="dcterms:W3CDTF">2023-10-07T10:05:57Z</dcterms:created>
  <dcterms:modified xsi:type="dcterms:W3CDTF">2023-10-07T13:05:32Z</dcterms:modified>
</cp:coreProperties>
</file>