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8" r:id="rId23"/>
    <p:sldId id="276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983373C-F4D6-49EB-8F10-D5C3138310D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A09C9BB-5A78-4090-B713-E31D2F548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0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373C-F4D6-49EB-8F10-D5C3138310D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BB-5A78-4090-B713-E31D2F548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1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373C-F4D6-49EB-8F10-D5C3138310D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BB-5A78-4090-B713-E31D2F548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770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373C-F4D6-49EB-8F10-D5C3138310D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BB-5A78-4090-B713-E31D2F5481C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377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373C-F4D6-49EB-8F10-D5C3138310D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BB-5A78-4090-B713-E31D2F548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791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373C-F4D6-49EB-8F10-D5C3138310D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BB-5A78-4090-B713-E31D2F548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35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373C-F4D6-49EB-8F10-D5C3138310D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BB-5A78-4090-B713-E31D2F548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881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373C-F4D6-49EB-8F10-D5C3138310D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BB-5A78-4090-B713-E31D2F548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324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373C-F4D6-49EB-8F10-D5C3138310D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BB-5A78-4090-B713-E31D2F548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80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373C-F4D6-49EB-8F10-D5C3138310D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BB-5A78-4090-B713-E31D2F548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77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373C-F4D6-49EB-8F10-D5C3138310D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BB-5A78-4090-B713-E31D2F548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87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373C-F4D6-49EB-8F10-D5C3138310D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BB-5A78-4090-B713-E31D2F548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373C-F4D6-49EB-8F10-D5C3138310D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BB-5A78-4090-B713-E31D2F548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16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373C-F4D6-49EB-8F10-D5C3138310D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BB-5A78-4090-B713-E31D2F548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1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373C-F4D6-49EB-8F10-D5C3138310D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BB-5A78-4090-B713-E31D2F548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1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373C-F4D6-49EB-8F10-D5C3138310D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BB-5A78-4090-B713-E31D2F548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66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373C-F4D6-49EB-8F10-D5C3138310D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BB-5A78-4090-B713-E31D2F548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3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3373C-F4D6-49EB-8F10-D5C3138310D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C9BB-5A78-4090-B713-E31D2F548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288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24B8-72FE-1492-D7CA-6879ABD19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79323"/>
          </a:xfrm>
        </p:spPr>
        <p:txBody>
          <a:bodyPr/>
          <a:lstStyle/>
          <a:p>
            <a:pPr algn="ctr"/>
            <a:r>
              <a:rPr lang="en-IN" dirty="0">
                <a:latin typeface="Century Schoolbook" panose="02040604050505020304" pitchFamily="18" charset="0"/>
              </a:rPr>
              <a:t>My SQL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DD271-99BB-63BF-AF58-7F91B212B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7571" y="4876800"/>
            <a:ext cx="3439885" cy="858837"/>
          </a:xfrm>
        </p:spPr>
        <p:txBody>
          <a:bodyPr/>
          <a:lstStyle/>
          <a:p>
            <a:r>
              <a:rPr lang="en-IN" dirty="0"/>
              <a:t>Shakila movie Database</a:t>
            </a:r>
          </a:p>
        </p:txBody>
      </p:sp>
    </p:spTree>
    <p:extLst>
      <p:ext uri="{BB962C8B-B14F-4D97-AF65-F5344CB8AC3E}">
        <p14:creationId xmlns:p14="http://schemas.microsoft.com/office/powerpoint/2010/main" val="656564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2DCF-1BB6-F7F1-6C3A-52C146C0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6" y="671058"/>
            <a:ext cx="9905999" cy="1571399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the list of records for the movies that are not rated "R".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Code: select * from film where rating  != 'R’;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count(*) from film where rating  != 'R';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AA404-B981-1F29-09B5-C7658B0C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46" y="4034013"/>
            <a:ext cx="9000440" cy="1968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32BADA-3A19-9026-EE32-199B2FB8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866" y="2438401"/>
            <a:ext cx="2381734" cy="11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1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E9B4D-868B-962E-0EC6-622D34F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26" y="751114"/>
            <a:ext cx="9905999" cy="1643743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the list of records for the movies that are suitable for audience below 13 years of age.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: SELECT *FROM film WHERE rating = 'G' OR rating = 'PG' OR rating = 'PG-13’;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count(*)FROM film WHERE rating = 'G' OR rating = 'PG' OR rating = 'PG-13';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F2A87-CA44-AF45-C32B-23A6FF890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03" y="3429000"/>
            <a:ext cx="8617393" cy="25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0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0AB4-0961-7494-C8E8-77679AA3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196885"/>
            <a:ext cx="9905999" cy="1142057"/>
          </a:xfrm>
        </p:spPr>
        <p:txBody>
          <a:bodyPr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Task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124B2-C14B-7814-54AF-1BE70035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1509258"/>
            <a:ext cx="9905999" cy="4183972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board members want to understand the replacement cost of a movie copy(disc - DVD/Blue Ray).  The replacement cost refers to the amount charged to the customer if the movie disc is not returned or is returned in a damaged state.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the list of records for the movies where the replacement cost is up to $11.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: SELECT *FROM film WHERE replacement cost &lt;= 11;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the list of records for the movies where the replacement cost is between $11 and $20.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: SELECT *FROM film WHERE replacement cost &gt; 11 AND replacement cost &lt;= 20;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4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714A32-23F8-FA51-AA70-C5677CE65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26" y="827315"/>
            <a:ext cx="9188922" cy="2231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7F581F-3D76-7BEA-991C-9A80AB18C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26" y="3799115"/>
            <a:ext cx="9308874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7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799CCC-F058-094C-C102-4B06C783D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47713"/>
            <a:ext cx="9906000" cy="1440316"/>
          </a:xfrm>
        </p:spPr>
        <p:txBody>
          <a:bodyPr/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the list of records for the all movies in descending order of their replacement costs.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: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* from film order by replacement cost desc;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CA71F-9E43-CF28-034E-66AFD0D8B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953" y="2808514"/>
            <a:ext cx="8630094" cy="271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4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1CFF-C808-A2B7-2055-39BF2977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042" y="327514"/>
            <a:ext cx="9905998" cy="935229"/>
          </a:xfrm>
        </p:spPr>
        <p:txBody>
          <a:bodyPr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Task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2A0A-3DD0-92CB-C974-174379F8B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42" y="1262743"/>
            <a:ext cx="9905999" cy="186531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the names of the top 3 movies with the greatest number of actors.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Code: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film. Title, COUNT(film _ actor . Actor _ id) AS actor count FROM film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JOIN film _ actor ON film . film _ id = film _ actor .film _ id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film . title ORDER BY actor count DESCLIMIT 3;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FCEB7-A5AC-DF3A-C979-45411A21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1" y="3638521"/>
            <a:ext cx="6357257" cy="246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29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8A8C-0513-C953-6540-B129776E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77004"/>
            <a:ext cx="9905998" cy="763968"/>
          </a:xfrm>
        </p:spPr>
        <p:txBody>
          <a:bodyPr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Task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C300-0F45-619B-33AE-C0AD8B0A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73086"/>
            <a:ext cx="9905999" cy="1662000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'Music of Queen' and 'Kris Kristofferson' have seen an unlikely resurgence. As an unintended consequence, films starting with the letters 'K' and 'Q' have also soared in popularity. 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Display the titles of the movies starting with the letters 'K' and 'Q’.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: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title FROM film WHERE title LIKE 'K%' OR title LIKE 'Q%'ORDER BY title;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1AF2B-A625-BC71-0BBF-56CB2965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72" y="3548742"/>
            <a:ext cx="7217228" cy="26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55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4743-EDE0-722B-DF77-2FA316D6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2575"/>
            <a:ext cx="9905998" cy="1014339"/>
          </a:xfrm>
        </p:spPr>
        <p:txBody>
          <a:bodyPr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Task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8085-4925-4D36-09C4-F6759355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05999" cy="1770857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film 'Agent Truman' has been a great success. Display the names of all actors who appeared in this film.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SELECT actor .first _ name, actor . last-name   FROM actor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JOIN film _ actor ON actor . Actor _ id = film _ actor .actor _ id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JOIN film ON film _ actor. film _ id = film . film _ id WHERE film . title = 'Agent Truman';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B2E55-0A56-A16B-14C4-3E6DE7C4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45536"/>
            <a:ext cx="6847114" cy="26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11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9696-4060-5D20-87F9-02B4202D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9" cy="978772"/>
          </a:xfrm>
        </p:spPr>
        <p:txBody>
          <a:bodyPr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Task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3C5E-CE2B-CA13-0775-3DD403BD7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7741"/>
            <a:ext cx="9905999" cy="2058345"/>
          </a:xfrm>
        </p:spPr>
        <p:txBody>
          <a:bodyPr>
            <a:normAutofit fontScale="92500" lnSpcReduction="20000"/>
          </a:bodyPr>
          <a:lstStyle/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have been lagging among young families, so the management wants to promote family movies. Identify all the movies categorized as family films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SELECT film. Title FROM film 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JOIN film category ON film . Film _id = film _ category. film_ id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JOIN category ON film _ category . category _ id = category . category _ id WHERE category.name = 'Family';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98852-00CB-E519-CCE0-02AE0117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3758245"/>
            <a:ext cx="6836228" cy="243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14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927F-F2FB-DB51-F2EA-A828D3CD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99" y="716489"/>
            <a:ext cx="9905998" cy="894596"/>
          </a:xfrm>
        </p:spPr>
        <p:txBody>
          <a:bodyPr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Task 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3706-1138-0342-9AAE-63D288265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498" y="2031772"/>
            <a:ext cx="9905999" cy="256199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management wants to observe the rental rates and rental frequencies (Number of time the movie disc is rented).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Display the maximum, minimum, and average rental rates of movies based on their ratings. The output must be sorted in descending order of the average rental rates.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SELECT  rating,  MAX(rental rate) AS max _ rental rate,  MIN(rental rate) AS min _ rental rate,  AVG(rental rate) AS avg _rental rate FROM film GROUP BY rating ORDER BY avg _rental rate DESC;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2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EB6C-34CC-56B0-3B76-FE975FBD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Project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A55D-FE83-6DA0-9F33-FE2D748F2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objective of the project is  to use My SQL to analyse the data of a movie rental store for further growth and improved business .</a:t>
            </a:r>
          </a:p>
        </p:txBody>
      </p:sp>
    </p:spTree>
    <p:extLst>
      <p:ext uri="{BB962C8B-B14F-4D97-AF65-F5344CB8AC3E}">
        <p14:creationId xmlns:p14="http://schemas.microsoft.com/office/powerpoint/2010/main" val="3146241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BB7B04-12A8-CE13-5662-4F7E9B58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26" y="1306285"/>
            <a:ext cx="8228374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50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2B52-260F-7E88-0FB5-18380ED5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514" y="1632857"/>
            <a:ext cx="9905999" cy="2764972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the movies in descending order of their rental frequencies, so the management can maintain more copies of those movies.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: 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f. film _ id, f . title, COUNT(r . Rental _ id) AS  rental count FROM films AS f 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 JOIN inventory AS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f . film_ id = I .film _ id  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 JOIN rental AS r ON I .inventory  id = r . Inventory id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f . film id, f. title ORDER BY rental count DESC;</a:t>
            </a:r>
          </a:p>
        </p:txBody>
      </p:sp>
    </p:spTree>
    <p:extLst>
      <p:ext uri="{BB962C8B-B14F-4D97-AF65-F5344CB8AC3E}">
        <p14:creationId xmlns:p14="http://schemas.microsoft.com/office/powerpoint/2010/main" val="3912094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41F334-A67D-FDEF-A246-071757ADA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79" y="1360713"/>
            <a:ext cx="8581063" cy="39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45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8CE2-E632-1739-88EC-067FA365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8686"/>
            <a:ext cx="9905999" cy="3265714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how many film categories, the difference between the average film replacement cost ((disc-DVD/Blue Ray) and the average film rental rate is greater than $15?-- Display the list of all film categories identified above, along with the corresponding average film replacement cost and average film rental rate.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: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   category.name AS category name,    AVG(film . replacement  cost) AS avg _ replacement cost,    AVG(film . Rental rate) AS avg rental rate FROM    category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   film category ON category. Category id = film category. Category id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   film ON film category .film id = film . Film id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   category name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HAVING    (AVG(film .replacement cost) - AVG(film .rental rate)) &gt; 15;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685DBE-5B0E-B7E9-4666-E5876B4B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0168"/>
          </a:xfrm>
        </p:spPr>
        <p:txBody>
          <a:bodyPr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Task 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962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77728D-5AAA-998D-2BA3-B27A8CAB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88" y="1121229"/>
            <a:ext cx="8697681" cy="40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84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FADB-AA72-3EFE-9E79-E5F9D11A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3711"/>
          </a:xfrm>
        </p:spPr>
        <p:txBody>
          <a:bodyPr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Task 12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44B7-8522-998E-2A77-42EB3B0D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2599"/>
            <a:ext cx="9905999" cy="4038601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the film categories in which the number of movies is greater than 70.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: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category.name AS category name, COUNT(film . film id) AS movie count FROM category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JOIN film category ON category. Category id = film category .category id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JOIN film ON film category .film id = film . film  id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category name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HAVING movie count &gt; 70;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AF2D2-491B-01A2-D0B7-CFB92D96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587" y="4005942"/>
            <a:ext cx="3343785" cy="203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85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7FF626D-1A2A-2107-0910-A57E39255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43" y="511629"/>
            <a:ext cx="8980714" cy="598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72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CBB2-A59A-1CD5-42B9-3C4BA846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4090"/>
            <a:ext cx="9905998" cy="916368"/>
          </a:xfrm>
        </p:spPr>
        <p:txBody>
          <a:bodyPr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Task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EB6E-5FF2-0138-F21E-D918B745E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4629"/>
            <a:ext cx="9905999" cy="916368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the full names of actors available in the database.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: select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(first name ,‘’, last-named) as full name from actor;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0BF6B6-ADE9-74FA-19CE-BE1F9D2F1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514" y="2889642"/>
            <a:ext cx="7130143" cy="340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6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FBDD-2B40-A074-A6EC-E7D13230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3657"/>
            <a:ext cx="9905998" cy="1023258"/>
          </a:xfrm>
        </p:spPr>
        <p:txBody>
          <a:bodyPr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Task 2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7F98-F14F-C0F6-1A4D-7E0B574A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6915"/>
            <a:ext cx="9905999" cy="1534885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 want to know if there are any names of the actors appearing frequently.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Display the number of times each first name appears in the database.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: select first name ,count(*) as name count from actor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 by first name order by name count desc;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5F604-492C-22DE-7A36-1B794513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86" y="3230222"/>
            <a:ext cx="7021285" cy="321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0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0CFE-E506-ECAF-E1CB-3CB6D5C7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44286"/>
            <a:ext cx="9905999" cy="170905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count of actors that have unique first names in the database? Display the first names of all these actors.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: select first name   from actor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 by first name having count(*) =1;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5C17F-004F-6800-7238-F2B125EA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71" y="2406597"/>
            <a:ext cx="7794172" cy="38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6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136B-5A24-361B-B64D-591E1F2A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7612"/>
            <a:ext cx="9905998" cy="836274"/>
          </a:xfrm>
        </p:spPr>
        <p:txBody>
          <a:bodyPr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Task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EAA00-3B1B-DD21-E8D9-8EF591824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53886"/>
            <a:ext cx="9905999" cy="178525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management is interested to analyze the similarity in the last names of the actors.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Display the number of times each last name appears in the database.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last name, COUNT(*) as name count from actor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 by last-named order by name count desc;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3EA4F-FD54-CE5F-E94B-03E10B5CB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43" y="3058886"/>
            <a:ext cx="6542313" cy="32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5094-0922-3704-9919-08548A27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583" y="957944"/>
            <a:ext cx="9905999" cy="950912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all unique last names in the database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: SELECT DISTINCT last name FROM actor;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F5AF3-7A70-BF80-DC2B-7877D79F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13" y="2511377"/>
            <a:ext cx="5758543" cy="33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4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43E2-F48D-659B-CBDD-CD99305A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62000"/>
            <a:ext cx="9905998" cy="870857"/>
          </a:xfrm>
        </p:spPr>
        <p:txBody>
          <a:bodyPr/>
          <a:lstStyle/>
          <a:p>
            <a:pPr algn="ctr"/>
            <a:r>
              <a:rPr lang="en-IN" dirty="0">
                <a:latin typeface="Bell MT" panose="02020503060305020303" pitchFamily="18" charset="0"/>
              </a:rPr>
              <a:t>Task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5C8D-719B-6F5F-327C-25B9264B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8913"/>
            <a:ext cx="9905999" cy="2775857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management wants to analyze the movies based on their ratings to determine if they are suitable for kids-- or some parental assistance is required. Perform the following tasks to perform the required analysis.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the list of records for the movies with the rating "R". (The movies with the rating "R" are not suitable for audience under 17 years of age).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6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B35B-02FC-E6F3-AF5E-1ADAB16C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383" y="377144"/>
            <a:ext cx="9905999" cy="1375456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* from film where rating  = 'R’;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count(*) from film where rating  = 'R';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9C11B-A39A-FDA9-AFA2-00C3304B5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83" y="3102429"/>
            <a:ext cx="9481456" cy="2862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6AF547-BCEE-7EA3-8B4A-9AFDE73E4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383" y="2122700"/>
            <a:ext cx="1771741" cy="97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368</TotalTime>
  <Words>1308</Words>
  <Application>Microsoft Office PowerPoint</Application>
  <PresentationFormat>Widescreen</PresentationFormat>
  <Paragraphs>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Bell MT</vt:lpstr>
      <vt:lpstr>Calibri</vt:lpstr>
      <vt:lpstr>Century Schoolbook</vt:lpstr>
      <vt:lpstr>Tw Cen MT</vt:lpstr>
      <vt:lpstr>Circuit</vt:lpstr>
      <vt:lpstr>My SQL Project </vt:lpstr>
      <vt:lpstr>Project objective </vt:lpstr>
      <vt:lpstr>Task 1 </vt:lpstr>
      <vt:lpstr>Task 2 </vt:lpstr>
      <vt:lpstr>PowerPoint Presentation</vt:lpstr>
      <vt:lpstr>Task 3</vt:lpstr>
      <vt:lpstr>PowerPoint Presentation</vt:lpstr>
      <vt:lpstr>Task 4</vt:lpstr>
      <vt:lpstr>PowerPoint Presentation</vt:lpstr>
      <vt:lpstr>PowerPoint Presentation</vt:lpstr>
      <vt:lpstr>PowerPoint Presentation</vt:lpstr>
      <vt:lpstr>Task 5</vt:lpstr>
      <vt:lpstr>PowerPoint Presentation</vt:lpstr>
      <vt:lpstr>PowerPoint Presentation</vt:lpstr>
      <vt:lpstr>Task 6</vt:lpstr>
      <vt:lpstr>Task 7</vt:lpstr>
      <vt:lpstr>Task 8</vt:lpstr>
      <vt:lpstr>Task 9</vt:lpstr>
      <vt:lpstr>Task 10</vt:lpstr>
      <vt:lpstr>PowerPoint Presentation</vt:lpstr>
      <vt:lpstr>PowerPoint Presentation</vt:lpstr>
      <vt:lpstr>PowerPoint Presentation</vt:lpstr>
      <vt:lpstr>Task 11</vt:lpstr>
      <vt:lpstr>PowerPoint Presentation</vt:lpstr>
      <vt:lpstr>Task 12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</dc:title>
  <dc:creator>Aman Mahendra</dc:creator>
  <cp:lastModifiedBy>Aman Mahendra</cp:lastModifiedBy>
  <cp:revision>4</cp:revision>
  <dcterms:created xsi:type="dcterms:W3CDTF">2023-09-28T08:06:16Z</dcterms:created>
  <dcterms:modified xsi:type="dcterms:W3CDTF">2023-09-29T15:45:44Z</dcterms:modified>
</cp:coreProperties>
</file>