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74" r:id="rId4"/>
    <p:sldId id="259" r:id="rId5"/>
    <p:sldId id="261" r:id="rId6"/>
    <p:sldId id="262" r:id="rId7"/>
    <p:sldId id="263" r:id="rId8"/>
    <p:sldId id="260" r:id="rId9"/>
    <p:sldId id="264" r:id="rId10"/>
    <p:sldId id="270" r:id="rId11"/>
    <p:sldId id="265" r:id="rId12"/>
    <p:sldId id="271" r:id="rId13"/>
    <p:sldId id="266" r:id="rId14"/>
    <p:sldId id="267" r:id="rId15"/>
    <p:sldId id="268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9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19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57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219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81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570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7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52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0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41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1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63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B157-F88A-4029-B80B-65DFDA15349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8B76E9-CA4B-42AB-AF65-17BF97E1D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3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62AC-099F-FC9D-BCBB-64FCF5AF2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861456"/>
            <a:ext cx="7215641" cy="989153"/>
          </a:xfrm>
        </p:spPr>
        <p:txBody>
          <a:bodyPr/>
          <a:lstStyle/>
          <a:p>
            <a:pPr algn="ctr"/>
            <a:r>
              <a:rPr lang="en-IN" dirty="0">
                <a:latin typeface="Berlin Sans FB Demi" panose="020E0802020502020306" pitchFamily="34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C747C-0D79-6D07-7211-2C067A9E6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5057" y="4777380"/>
            <a:ext cx="3699555" cy="89407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Movie data</a:t>
            </a:r>
          </a:p>
        </p:txBody>
      </p:sp>
    </p:spTree>
    <p:extLst>
      <p:ext uri="{BB962C8B-B14F-4D97-AF65-F5344CB8AC3E}">
        <p14:creationId xmlns:p14="http://schemas.microsoft.com/office/powerpoint/2010/main" val="210824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A13EEB-7409-5F7C-057F-2F8BCE4E9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261259"/>
            <a:ext cx="9136089" cy="3167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32B241-F238-FC92-260C-6187193F7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3538671"/>
            <a:ext cx="9136089" cy="30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9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7D8-2E57-512B-87CD-7FFDE25A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347"/>
          </a:xfrm>
        </p:spPr>
        <p:txBody>
          <a:bodyPr/>
          <a:lstStyle/>
          <a:p>
            <a:pPr algn="ctr"/>
            <a:r>
              <a:rPr lang="en-IN" dirty="0">
                <a:latin typeface="Berlin Sans FB Demi" panose="020E0802020502020306" pitchFamily="34" charset="0"/>
              </a:rPr>
              <a:t>Task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9693-B83F-E2C3-1395-5EBF3653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96142"/>
            <a:ext cx="8915400" cy="74022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and display the names of all production companies along with the number of times they appear in the dataset.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798C4-EA36-3783-29E7-BFBE7497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658" y="3121008"/>
            <a:ext cx="5028396" cy="12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D5C2-8105-4A86-AE53-2748839E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pPr algn="ctr"/>
            <a:r>
              <a:rPr lang="en-IN" dirty="0">
                <a:latin typeface="Berlin Sans FB Demi" panose="020E0802020502020306" pitchFamily="34" charset="0"/>
              </a:rPr>
              <a:t>Task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3125-5629-3643-98F4-C39AE474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71315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Identify and display the names of all production companies along with the number of times they appear in the dataset.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B51CE-5449-06B3-CF02-1CDA214A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44" y="2253343"/>
            <a:ext cx="9419299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8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28B4-E8CD-E5FD-2AFB-5E0A7539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02339"/>
            <a:ext cx="8911687" cy="921661"/>
          </a:xfrm>
        </p:spPr>
        <p:txBody>
          <a:bodyPr/>
          <a:lstStyle/>
          <a:p>
            <a:pPr algn="ctr"/>
            <a:r>
              <a:rPr lang="en-IN" dirty="0">
                <a:latin typeface="Berlin Sans FB Demi" panose="020E08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764E-86A8-C397-02B4-CF921F16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540189"/>
            <a:ext cx="8915400" cy="81112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the names of the top 25 production companies based on the number of movies they have produced in descending order of the number of movies produced.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36F11-3D89-3B50-CAE2-3DA0F996C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6" y="2351314"/>
            <a:ext cx="9127813" cy="40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0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AB9A-43B5-F05E-C1F1-A23135D2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9004"/>
          </a:xfrm>
        </p:spPr>
        <p:txBody>
          <a:bodyPr/>
          <a:lstStyle/>
          <a:p>
            <a:pPr algn="ctr"/>
            <a:r>
              <a:rPr lang="en-IN" dirty="0">
                <a:latin typeface="Berlin Sans FB Demi" panose="020E0802020502020306" pitchFamily="34" charset="0"/>
              </a:rPr>
              <a:t>Task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BC51E-20FB-5976-7443-B35D43C81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61889"/>
            <a:ext cx="8915400" cy="272142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Sort the data in descending order based on revenue and filter the top 500 movies. Find the measures of central tendency for the following columns using the filtered data: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budget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revenue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runtime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outlier analysis for the above three columns using box plots.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5A592-F977-6C03-FAD9-DC346967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06" y="3885674"/>
            <a:ext cx="8552751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39EFA0-6EC8-312A-F297-ED0D2AA3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53" y="985947"/>
            <a:ext cx="9893808" cy="491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9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4AAF-EF9A-1F79-0BDB-A955C7C3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147"/>
          </a:xfrm>
        </p:spPr>
        <p:txBody>
          <a:bodyPr/>
          <a:lstStyle/>
          <a:p>
            <a:pPr algn="ctr"/>
            <a:r>
              <a:rPr lang="en-IN" dirty="0">
                <a:latin typeface="Berlin Sans FB Demi" panose="020E0802020502020306" pitchFamily="34" charset="0"/>
              </a:rPr>
              <a:t>Task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CAE13-4EB3-465D-ECAF-67BA1ED9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43743"/>
            <a:ext cx="8915400" cy="780147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and display the names of the movies along with their run times for those movies that have above average runtime, using the data from the previous task.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74AFC-6E5D-00A2-93F2-F059F76B2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520903"/>
            <a:ext cx="8307097" cy="29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1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7FC2F9-430B-9796-3611-6FBC20DE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43" y="668535"/>
            <a:ext cx="6172199" cy="562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8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F379EB-221A-89D7-7A22-3AF53A1D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14" y="304800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1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E751-CC82-91BF-AC1C-B7C1D4E7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8119"/>
          </a:xfrm>
        </p:spPr>
        <p:txBody>
          <a:bodyPr/>
          <a:lstStyle/>
          <a:p>
            <a:pPr algn="ctr"/>
            <a:r>
              <a:rPr lang="en-IN" dirty="0">
                <a:latin typeface="Berlin Sans FB Demi" panose="020E0802020502020306" pitchFamily="34" charset="0"/>
              </a:rPr>
              <a:t>Project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5935-3DCD-4C46-5A85-57901FE7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3486"/>
            <a:ext cx="8915400" cy="4191279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the project is to use python programming to analyse a movie data to perform exploratory data analysis by answering the question in the upcoming slides.</a:t>
            </a:r>
          </a:p>
        </p:txBody>
      </p:sp>
    </p:spTree>
    <p:extLst>
      <p:ext uri="{BB962C8B-B14F-4D97-AF65-F5344CB8AC3E}">
        <p14:creationId xmlns:p14="http://schemas.microsoft.com/office/powerpoint/2010/main" val="98826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D9B0-6C8D-2512-7C81-40CFEAF7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697" y="762000"/>
            <a:ext cx="8915400" cy="48985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insult excel file or data into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8F7F8-2347-4F47-DC6C-4D5A036B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24" y="1366951"/>
            <a:ext cx="9646146" cy="49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5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4ABC-36A7-A64E-9138-43A916AC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7233"/>
          </a:xfrm>
        </p:spPr>
        <p:txBody>
          <a:bodyPr/>
          <a:lstStyle/>
          <a:p>
            <a:pPr algn="ctr"/>
            <a:r>
              <a:rPr lang="en-IN" dirty="0">
                <a:latin typeface="Berlin Sans FB Demi" panose="020E0802020502020306" pitchFamily="34" charset="0"/>
              </a:rPr>
              <a:t>Task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5DEC-C54B-A4BF-94E2-269E3729E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828800"/>
            <a:ext cx="8915400" cy="69668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the numbers of rows and columns in the dataset. Display the titles and genres of the first 50 movies from the dataset.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D588F-9837-9FE2-1B59-72CC69B14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86" y="2525486"/>
            <a:ext cx="7391400" cy="40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6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572-D1AE-1C90-68D2-ABAA7D8E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80568"/>
            <a:ext cx="8911687" cy="772886"/>
          </a:xfrm>
        </p:spPr>
        <p:txBody>
          <a:bodyPr/>
          <a:lstStyle/>
          <a:p>
            <a:pPr algn="ctr"/>
            <a:r>
              <a:rPr lang="en-IN" dirty="0">
                <a:latin typeface="Berlin Sans FB Demi" panose="020E0802020502020306" pitchFamily="34" charset="0"/>
              </a:rPr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1FAB-18FB-C7DE-E1ED-B91E4D52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77288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columns that have null values and perform the null value treatment. (Choose the imputation method based on the type of data in the columns of interest)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DEA48-7ADD-9904-190A-6D42A234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2" y="2884715"/>
            <a:ext cx="3102946" cy="3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5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FB10-7058-5E7B-A723-10041AD5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9004"/>
          </a:xfrm>
        </p:spPr>
        <p:txBody>
          <a:bodyPr/>
          <a:lstStyle/>
          <a:p>
            <a:pPr algn="ctr"/>
            <a:r>
              <a:rPr lang="en-IN" dirty="0">
                <a:latin typeface="Berlin Sans FB Demi" panose="020E0802020502020306" pitchFamily="34" charset="0"/>
              </a:rPr>
              <a:t>Task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98B-659A-384A-AEA8-19C67A7D1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850571"/>
            <a:ext cx="8915400" cy="44631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the movie categories that have a budget greater than $220,000.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F0094-BC19-1610-8625-94AD5F9A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83" y="2634342"/>
            <a:ext cx="6112903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2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0ED3-E10E-1C56-F88A-F8B7FA94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8119"/>
          </a:xfrm>
        </p:spPr>
        <p:txBody>
          <a:bodyPr/>
          <a:lstStyle/>
          <a:p>
            <a:pPr algn="ctr"/>
            <a:r>
              <a:rPr lang="en-IN" dirty="0">
                <a:latin typeface="Berlin Sans FB Demi" panose="020E0802020502020306" pitchFamily="34" charset="0"/>
              </a:rPr>
              <a:t>Task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68B38-109C-7723-5B0D-EB622F91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94114"/>
            <a:ext cx="8915400" cy="489857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the movie categories where the revenue is greater than 961,000,000.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3B98D-4E4D-5812-B4FA-C25393A4C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29" y="2575282"/>
            <a:ext cx="6791913" cy="3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89AE-11F6-7C32-799A-5D632C07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147"/>
          </a:xfrm>
        </p:spPr>
        <p:txBody>
          <a:bodyPr/>
          <a:lstStyle/>
          <a:p>
            <a:pPr algn="ctr"/>
            <a:r>
              <a:rPr lang="en-IN" dirty="0">
                <a:latin typeface="Berlin Sans FB Demi" panose="020E0802020502020306" pitchFamily="34" charset="0"/>
              </a:rPr>
              <a:t>Task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3758-6D8C-17D6-50BD-50EDBB1A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60681"/>
            <a:ext cx="8915400" cy="9144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dataset, there are some movies for which the budget and revenue columns have the value 0, which mean unknown values. Remove the rows with value 0 from both the budget and revenue columns.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3A2C9F-81DC-D11F-F66F-B8EF0FEBA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23" y="2475081"/>
            <a:ext cx="9339289" cy="415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9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CEDB-984E-1775-BE14-2E8C79DA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pPr algn="ctr"/>
            <a:r>
              <a:rPr lang="en-IN" dirty="0">
                <a:latin typeface="Berlin Sans FB Demi" panose="020E0802020502020306" pitchFamily="34" charset="0"/>
              </a:rPr>
              <a:t>Task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FF6A-C8F6-E1B8-F4B6-6AA2AC04F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20684"/>
            <a:ext cx="8915400" cy="197031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are popularities of movies related with the movie budgets? Are they correlated or totally uncorrelated with each other? Write the interpretation of your analysis.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961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78</TotalTime>
  <Words>371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Berlin Sans FB Demi</vt:lpstr>
      <vt:lpstr>Calibri</vt:lpstr>
      <vt:lpstr>Century Gothic</vt:lpstr>
      <vt:lpstr>Wingdings 3</vt:lpstr>
      <vt:lpstr>Wisp</vt:lpstr>
      <vt:lpstr>Project</vt:lpstr>
      <vt:lpstr>Project Objective </vt:lpstr>
      <vt:lpstr>PowerPoint Presentation</vt:lpstr>
      <vt:lpstr>Task 1 </vt:lpstr>
      <vt:lpstr>Task 2</vt:lpstr>
      <vt:lpstr>Task 3 </vt:lpstr>
      <vt:lpstr>Task 4 </vt:lpstr>
      <vt:lpstr>Task 5</vt:lpstr>
      <vt:lpstr>Task 6</vt:lpstr>
      <vt:lpstr>PowerPoint Presentation</vt:lpstr>
      <vt:lpstr>Task 7</vt:lpstr>
      <vt:lpstr>Task 8</vt:lpstr>
      <vt:lpstr>Task 9</vt:lpstr>
      <vt:lpstr>Task 10</vt:lpstr>
      <vt:lpstr>PowerPoint Presentation</vt:lpstr>
      <vt:lpstr>Task 11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Mahendra</dc:creator>
  <cp:lastModifiedBy>Aman Mahendra</cp:lastModifiedBy>
  <cp:revision>2</cp:revision>
  <dcterms:created xsi:type="dcterms:W3CDTF">2023-10-02T08:23:36Z</dcterms:created>
  <dcterms:modified xsi:type="dcterms:W3CDTF">2023-10-02T09:43:18Z</dcterms:modified>
</cp:coreProperties>
</file>