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3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8609-277E-4F87-B121-5F4E5567DE17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31BD-411B-421D-A1C1-80CDEC45C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73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8609-277E-4F87-B121-5F4E5567DE17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31BD-411B-421D-A1C1-80CDEC45C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73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8609-277E-4F87-B121-5F4E5567DE17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31BD-411B-421D-A1C1-80CDEC45C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880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8609-277E-4F87-B121-5F4E5567DE17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31BD-411B-421D-A1C1-80CDEC45CA7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4003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8609-277E-4F87-B121-5F4E5567DE17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31BD-411B-421D-A1C1-80CDEC45C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542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8609-277E-4F87-B121-5F4E5567DE17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31BD-411B-421D-A1C1-80CDEC45C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811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8609-277E-4F87-B121-5F4E5567DE17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31BD-411B-421D-A1C1-80CDEC45C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771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8609-277E-4F87-B121-5F4E5567DE17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31BD-411B-421D-A1C1-80CDEC45C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230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8609-277E-4F87-B121-5F4E5567DE17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31BD-411B-421D-A1C1-80CDEC45C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8609-277E-4F87-B121-5F4E5567DE17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31BD-411B-421D-A1C1-80CDEC45C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64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8609-277E-4F87-B121-5F4E5567DE17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31BD-411B-421D-A1C1-80CDEC45C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39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8609-277E-4F87-B121-5F4E5567DE17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31BD-411B-421D-A1C1-80CDEC45C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21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8609-277E-4F87-B121-5F4E5567DE17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31BD-411B-421D-A1C1-80CDEC45C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86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8609-277E-4F87-B121-5F4E5567DE17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31BD-411B-421D-A1C1-80CDEC45C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23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8609-277E-4F87-B121-5F4E5567DE17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31BD-411B-421D-A1C1-80CDEC45C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12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8609-277E-4F87-B121-5F4E5567DE17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31BD-411B-421D-A1C1-80CDEC45C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91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8609-277E-4F87-B121-5F4E5567DE17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31BD-411B-421D-A1C1-80CDEC45C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24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E8609-277E-4F87-B121-5F4E5567DE17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631BD-411B-421D-A1C1-80CDEC45C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589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DE70-D411-C411-BF69-DEEED0616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629" y="1031762"/>
            <a:ext cx="9144000" cy="984477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17D24-22EB-6399-6B4D-D54DE657E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0" y="4940980"/>
            <a:ext cx="3483427" cy="458334"/>
          </a:xfrm>
        </p:spPr>
        <p:txBody>
          <a:bodyPr>
            <a:noAutofit/>
          </a:bodyPr>
          <a:lstStyle/>
          <a:p>
            <a:r>
              <a:rPr lang="en-IN" sz="1600" dirty="0">
                <a:solidFill>
                  <a:schemeClr val="tx1">
                    <a:lumMod val="95000"/>
                  </a:schemeClr>
                </a:solidFill>
              </a:rPr>
              <a:t>Central Bank of North America</a:t>
            </a:r>
          </a:p>
        </p:txBody>
      </p:sp>
    </p:spTree>
    <p:extLst>
      <p:ext uri="{BB962C8B-B14F-4D97-AF65-F5344CB8AC3E}">
        <p14:creationId xmlns:p14="http://schemas.microsoft.com/office/powerpoint/2010/main" val="1476884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0D0DF0-8917-0056-96E6-BC3003949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71" y="337457"/>
            <a:ext cx="11299372" cy="632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27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0E92-ADCC-0741-18BB-275095BC7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4704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Task 8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5FC3C-9294-8413-9CCC-CE56F51D5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782"/>
            <a:ext cx="10515600" cy="6998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Identify 5 to 10 more points of analysis, present them using charts/graphs, and build an interactive dashboard using these charts/graphs. Give proper interpretations by inferring data from the dashboard.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10686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0F50B7-EC2F-830E-7090-42E010997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28" y="424505"/>
            <a:ext cx="9595457" cy="607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37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6947E2-4E9F-DFFF-6E0C-1979803A6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485" y="696686"/>
            <a:ext cx="9470571" cy="536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21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5424FC-A84B-C3BB-77DA-53EE288E7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696686"/>
            <a:ext cx="9209313" cy="552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87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1A3E0B-AB7C-D00A-34F4-302F6B037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1" y="511629"/>
            <a:ext cx="9906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50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12B3D4-85C9-1818-3D43-A09CB5608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7" y="675707"/>
            <a:ext cx="10319656" cy="535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27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0DAE32-7DE9-A8F7-B3C9-611B8DA4A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80" y="457200"/>
            <a:ext cx="11069634" cy="610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95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140A-CC61-BC3D-9C80-821A3C745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838200"/>
          </a:xfrm>
        </p:spPr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892FD-510A-4846-ABA2-700EA6DD4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21971"/>
            <a:ext cx="10353762" cy="4169229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Tableau Book"/>
              </a:rPr>
              <a:t>Existing customer have the highest count of %.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Tableau Book"/>
              </a:rPr>
              <a:t>In this female have the highest %.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Tableau Book"/>
              </a:rPr>
              <a:t>In this England have the highest %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Tableau Book"/>
              </a:rPr>
              <a:t>In both blue have the highest %.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Tableau Book"/>
              </a:rPr>
              <a:t>In this less then $ 40 K have the highest %.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Tableau Book"/>
              </a:rPr>
              <a:t>England have the highest count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Tableau Book"/>
              </a:rPr>
              <a:t>In this Graduate have the highest count of %..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Tableau Book"/>
              </a:rPr>
              <a:t>In this less than $40 K have the highest count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Tableau Book"/>
              </a:rPr>
              <a:t>In this Blue have the highest %.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Tableau Book"/>
              </a:rPr>
              <a:t>In this less than $40 K have the highest count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Tableau Book"/>
              </a:rPr>
              <a:t>England have the highest count 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983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27A8F34-E56A-304E-D978-B305DB023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42975"/>
            <a:ext cx="8851296" cy="497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88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1D560-9DD0-13E0-3D7A-010781CC0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6E5E-4437-4DC8-9ACC-09ADF58BA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05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800" dirty="0"/>
              <a:t>Analyse the customer bata of a North America bank and build an interactive dashboard using Tableau . Building a dash board will involve analysing the data and presenting  the results using appropriate charts/ graphs.</a:t>
            </a:r>
          </a:p>
        </p:txBody>
      </p:sp>
    </p:spTree>
    <p:extLst>
      <p:ext uri="{BB962C8B-B14F-4D97-AF65-F5344CB8AC3E}">
        <p14:creationId xmlns:p14="http://schemas.microsoft.com/office/powerpoint/2010/main" val="195242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BA30-4350-B005-2223-25D2C78E5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9132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Task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707F8-12C1-160D-8B9F-8964D13F5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053"/>
            <a:ext cx="10515600" cy="4494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600" dirty="0"/>
              <a:t>Display the percentage of the attired and the existing customers  from  the data.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2C2496-7FBC-F767-827C-6F01E081D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14" y="2148453"/>
            <a:ext cx="7311299" cy="447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5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6F3B-D2BA-F4F3-96AF-2F8728A2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Task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A81A3-A994-6136-1A69-7013156E6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4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600" dirty="0"/>
              <a:t>Display gender-wise percentage of the attired and the existing customers 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923D38-F7D7-85E4-C599-A1D28C533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457" y="2383972"/>
            <a:ext cx="7589338" cy="418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4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F0EDF-31F7-9616-AA29-A52498A8A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Task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5EE29-A176-0648-7297-F0D8B4FC1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4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Display region-wise percentage of the attired and the existing customers.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A79400-D054-E860-40CA-4F746A10B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872" y="2410617"/>
            <a:ext cx="7067913" cy="434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41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A512-070E-D91F-E833-B87B1504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Task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D9D5D-C3BD-84CD-B3A6-9A5825488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841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 Display the percentage of the attired and the existing customers for each card category.</a:t>
            </a:r>
            <a:endParaRPr lang="en-IN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ED53AB-84EF-BA94-79D5-395FA4960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15" y="2257310"/>
            <a:ext cx="7358742" cy="447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2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5130-C4A0-B21E-4FAA-4C50AD52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Task 5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45861-C2B4-3A47-910E-BF55F56E2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41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Display the percentage of the attired and the existing customers for each income category.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EC9372-7BEC-1360-5FBB-4B42F8A4F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988" y="2416628"/>
            <a:ext cx="7112366" cy="422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9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2507-BA9D-5932-4C8A-944DE9284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Task 6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83A87-04A2-7654-A360-3C54CC6A1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9489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 </a:t>
            </a:r>
            <a:r>
              <a:rPr lang="en-US" sz="1700" dirty="0"/>
              <a:t>Display region-wise count of customers. Identify the region that has the maximum number of customers.</a:t>
            </a:r>
            <a:endParaRPr lang="en-IN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B8535-1656-D905-9FC5-717B5C1A4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285" y="2216488"/>
            <a:ext cx="7093315" cy="451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98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9B7C-94FA-3E10-3BED-25AAE87DD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Task 7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BA568-A88B-22E3-B054-EC61EB8AC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129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Create an interactive dashboard by following the given instructions:</a:t>
            </a:r>
          </a:p>
          <a:p>
            <a:r>
              <a:rPr lang="en-US" sz="1600" dirty="0"/>
              <a:t> Create a Figma template for the dashboard.</a:t>
            </a:r>
          </a:p>
          <a:p>
            <a:r>
              <a:rPr lang="en-US" sz="1600" dirty="0"/>
              <a:t> Design the dashboard with the charts created in tasks 1-6.</a:t>
            </a:r>
          </a:p>
          <a:p>
            <a:r>
              <a:rPr lang="en-US" sz="1600" dirty="0"/>
              <a:t> Apply action filters on the charts created in tasks 1 and 6.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4215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426</TotalTime>
  <Words>321</Words>
  <Application>Microsoft Office PowerPoint</Application>
  <PresentationFormat>Widescreen</PresentationFormat>
  <Paragraphs>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Algerian</vt:lpstr>
      <vt:lpstr>Arial</vt:lpstr>
      <vt:lpstr>Baskerville Old Face</vt:lpstr>
      <vt:lpstr>Bookman Old Style</vt:lpstr>
      <vt:lpstr>Rockwell</vt:lpstr>
      <vt:lpstr>Tableau Book</vt:lpstr>
      <vt:lpstr>Wingdings</vt:lpstr>
      <vt:lpstr>Damask</vt:lpstr>
      <vt:lpstr>Project </vt:lpstr>
      <vt:lpstr>Project Objective</vt:lpstr>
      <vt:lpstr>Task 1 </vt:lpstr>
      <vt:lpstr>Task 2 </vt:lpstr>
      <vt:lpstr>Task 3</vt:lpstr>
      <vt:lpstr>Task 4</vt:lpstr>
      <vt:lpstr>Task 5</vt:lpstr>
      <vt:lpstr>Task 6</vt:lpstr>
      <vt:lpstr>Task 7</vt:lpstr>
      <vt:lpstr>PowerPoint Presentation</vt:lpstr>
      <vt:lpstr>Task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</dc:title>
  <dc:creator>Aman Mahendra</dc:creator>
  <cp:lastModifiedBy>Aman Mahendra</cp:lastModifiedBy>
  <cp:revision>7</cp:revision>
  <dcterms:created xsi:type="dcterms:W3CDTF">2023-10-03T15:36:02Z</dcterms:created>
  <dcterms:modified xsi:type="dcterms:W3CDTF">2023-10-09T09:38:15Z</dcterms:modified>
</cp:coreProperties>
</file>