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8" r:id="rId8"/>
    <p:sldId id="262" r:id="rId9"/>
    <p:sldId id="269"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5" d="100"/>
          <a:sy n="85" d="100"/>
        </p:scale>
        <p:origin x="-1378"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C5BDF6B1-90EC-46FC-9E85-97AE0FF401E5}" type="datetimeFigureOut">
              <a:rPr lang="en-US" smtClean="0"/>
              <a:t>4/3/2020</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04BE8337-53E1-4E52-AF42-134C8F07DB5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BDF6B1-90EC-46FC-9E85-97AE0FF401E5}"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E8337-53E1-4E52-AF42-134C8F07DB5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BDF6B1-90EC-46FC-9E85-97AE0FF401E5}"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E8337-53E1-4E52-AF42-134C8F07DB5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C5BDF6B1-90EC-46FC-9E85-97AE0FF401E5}" type="datetimeFigureOut">
              <a:rPr lang="en-US" smtClean="0"/>
              <a:t>4/3/2020</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04BE8337-53E1-4E52-AF42-134C8F07DB5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C5BDF6B1-90EC-46FC-9E85-97AE0FF401E5}" type="datetimeFigureOut">
              <a:rPr lang="en-US" smtClean="0"/>
              <a:t>4/3/2020</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04BE8337-53E1-4E52-AF42-134C8F07DB53}"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C5BDF6B1-90EC-46FC-9E85-97AE0FF401E5}" type="datetimeFigureOut">
              <a:rPr lang="en-US" smtClean="0"/>
              <a:t>4/3/2020</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04BE8337-53E1-4E52-AF42-134C8F07DB5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C5BDF6B1-90EC-46FC-9E85-97AE0FF401E5}" type="datetimeFigureOut">
              <a:rPr lang="en-US" smtClean="0"/>
              <a:t>4/3/2020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04BE8337-53E1-4E52-AF42-134C8F07DB53}"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5BDF6B1-90EC-46FC-9E85-97AE0FF401E5}" type="datetimeFigureOut">
              <a:rPr lang="en-US" smtClean="0"/>
              <a:t>4/3/2020</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E8337-53E1-4E52-AF42-134C8F07DB5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BDF6B1-90EC-46FC-9E85-97AE0FF401E5}" type="datetimeFigureOut">
              <a:rPr lang="en-US" smtClean="0"/>
              <a:t>4/3/2020</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E8337-53E1-4E52-AF42-134C8F07DB5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C5BDF6B1-90EC-46FC-9E85-97AE0FF401E5}" type="datetimeFigureOut">
              <a:rPr lang="en-US" smtClean="0"/>
              <a:t>4/3/2020</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E8337-53E1-4E52-AF42-134C8F07DB5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C5BDF6B1-90EC-46FC-9E85-97AE0FF401E5}"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04BE8337-53E1-4E52-AF42-134C8F07DB53}"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C5BDF6B1-90EC-46FC-9E85-97AE0FF401E5}" type="datetimeFigureOut">
              <a:rPr lang="en-US" smtClean="0"/>
              <a:t>4/3/2020</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4BE8337-53E1-4E52-AF42-134C8F07DB53}"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6629400" cy="1470025"/>
          </a:xfrm>
        </p:spPr>
        <p:txBody>
          <a:bodyPr/>
          <a:lstStyle/>
          <a:p>
            <a:r>
              <a:rPr lang="en-US" dirty="0" err="1" smtClean="0"/>
              <a:t>Dtown</a:t>
            </a:r>
            <a:r>
              <a:rPr lang="en-US" dirty="0" smtClean="0"/>
              <a:t> Robotics Pvt. Ltd.</a:t>
            </a:r>
            <a:endParaRPr lang="en-US" dirty="0"/>
          </a:p>
        </p:txBody>
      </p:sp>
      <p:sp>
        <p:nvSpPr>
          <p:cNvPr id="3" name="Subtitle 2"/>
          <p:cNvSpPr>
            <a:spLocks noGrp="1"/>
          </p:cNvSpPr>
          <p:nvPr>
            <p:ph type="subTitle" idx="1"/>
          </p:nvPr>
        </p:nvSpPr>
        <p:spPr>
          <a:xfrm rot="21600000">
            <a:off x="838200" y="2819400"/>
            <a:ext cx="7696200" cy="2133600"/>
          </a:xfrm>
        </p:spPr>
        <p:txBody>
          <a:bodyPr anchor="ctr">
            <a:normAutofit/>
          </a:bodyPr>
          <a:lstStyle/>
          <a:p>
            <a:pPr algn="ctr"/>
            <a:r>
              <a:rPr lang="en-US" sz="2800" dirty="0" smtClean="0">
                <a:solidFill>
                  <a:schemeClr val="tx1"/>
                </a:solidFill>
              </a:rPr>
              <a:t>UAV/Drone Surveillance for efficient police/military operations during lockdown</a:t>
            </a:r>
            <a:endParaRPr lang="en-US" sz="2800" dirty="0">
              <a:solidFill>
                <a:schemeClr val="tx1"/>
              </a:solidFill>
            </a:endParaRPr>
          </a:p>
        </p:txBody>
      </p:sp>
      <p:sp>
        <p:nvSpPr>
          <p:cNvPr id="4" name="Oval 3"/>
          <p:cNvSpPr/>
          <p:nvPr/>
        </p:nvSpPr>
        <p:spPr>
          <a:xfrm>
            <a:off x="6934200" y="228600"/>
            <a:ext cx="1905000" cy="190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logo</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smtClean="0"/>
              <a:t>PREPARATION</a:t>
            </a:r>
            <a:endParaRPr lang="en-US" dirty="0" smtClean="0"/>
          </a:p>
        </p:txBody>
      </p:sp>
      <p:sp>
        <p:nvSpPr>
          <p:cNvPr id="3" name="Content Placeholder 2"/>
          <p:cNvSpPr>
            <a:spLocks noGrp="1"/>
          </p:cNvSpPr>
          <p:nvPr>
            <p:ph idx="1"/>
          </p:nvPr>
        </p:nvSpPr>
        <p:spPr/>
        <p:txBody>
          <a:bodyPr>
            <a:normAutofit fontScale="77500" lnSpcReduction="20000"/>
          </a:bodyPr>
          <a:lstStyle/>
          <a:p>
            <a:r>
              <a:rPr lang="en-US" dirty="0" smtClean="0"/>
              <a:t>We </a:t>
            </a:r>
            <a:r>
              <a:rPr lang="en-US" dirty="0" smtClean="0"/>
              <a:t>have the facility to assemble and test a lot of 5 drones within 5 days.</a:t>
            </a:r>
          </a:p>
          <a:p>
            <a:r>
              <a:rPr lang="en-US" dirty="0" smtClean="0"/>
              <a:t>In </a:t>
            </a:r>
            <a:r>
              <a:rPr lang="en-US" dirty="0" smtClean="0"/>
              <a:t>the time of crisis we extend our support to provide the operators of the drones without any </a:t>
            </a:r>
            <a:r>
              <a:rPr lang="en-US" dirty="0" smtClean="0"/>
              <a:t>cost for </a:t>
            </a:r>
            <a:r>
              <a:rPr lang="en-US" dirty="0" smtClean="0"/>
              <a:t>a duration of 1 month.</a:t>
            </a:r>
          </a:p>
          <a:p>
            <a:r>
              <a:rPr lang="en-US" dirty="0" smtClean="0"/>
              <a:t>Build-up </a:t>
            </a:r>
            <a:r>
              <a:rPr lang="en-US" dirty="0" smtClean="0"/>
              <a:t>material list is ready and our vendors are ready to ship the required material.</a:t>
            </a:r>
          </a:p>
          <a:p>
            <a:r>
              <a:rPr lang="en-US" dirty="0" smtClean="0"/>
              <a:t>Operation </a:t>
            </a:r>
            <a:r>
              <a:rPr lang="en-US" dirty="0" smtClean="0"/>
              <a:t>plans for maximum coverage of area with minimum number of drones are being </a:t>
            </a:r>
            <a:r>
              <a:rPr lang="en-US" dirty="0" smtClean="0"/>
              <a:t>worked upon</a:t>
            </a:r>
            <a:r>
              <a:rPr lang="en-US" dirty="0" smtClean="0"/>
              <a:t>.</a:t>
            </a:r>
          </a:p>
          <a:p>
            <a:r>
              <a:rPr lang="en-US" dirty="0" smtClean="0"/>
              <a:t>We </a:t>
            </a:r>
            <a:r>
              <a:rPr lang="en-US" dirty="0" smtClean="0"/>
              <a:t>will extend our complete support from supplying the devices, operating them </a:t>
            </a:r>
            <a:r>
              <a:rPr lang="en-US" dirty="0" smtClean="0"/>
              <a:t>and implementing </a:t>
            </a:r>
            <a:r>
              <a:rPr lang="en-US" dirty="0" smtClean="0"/>
              <a:t>the operations across the city/district/state as per the requirements with time.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 Statement</a:t>
            </a:r>
            <a:endParaRPr lang="en-US" dirty="0"/>
          </a:p>
        </p:txBody>
      </p:sp>
      <p:sp>
        <p:nvSpPr>
          <p:cNvPr id="3" name="Content Placeholder 2"/>
          <p:cNvSpPr>
            <a:spLocks noGrp="1"/>
          </p:cNvSpPr>
          <p:nvPr>
            <p:ph idx="1"/>
          </p:nvPr>
        </p:nvSpPr>
        <p:spPr/>
        <p:txBody>
          <a:bodyPr/>
          <a:lstStyle/>
          <a:p>
            <a:endParaRPr lang="en-US" dirty="0" smtClean="0"/>
          </a:p>
          <a:p>
            <a:r>
              <a:rPr lang="en-US" dirty="0" smtClean="0"/>
              <a:t>Empowering India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Mission Statement</a:t>
            </a:r>
            <a:endParaRPr lang="en-US" dirty="0"/>
          </a:p>
        </p:txBody>
      </p:sp>
      <p:sp>
        <p:nvSpPr>
          <p:cNvPr id="3" name="Content Placeholder 2"/>
          <p:cNvSpPr>
            <a:spLocks noGrp="1"/>
          </p:cNvSpPr>
          <p:nvPr>
            <p:ph idx="1"/>
          </p:nvPr>
        </p:nvSpPr>
        <p:spPr/>
        <p:txBody>
          <a:bodyPr/>
          <a:lstStyle/>
          <a:p>
            <a:r>
              <a:rPr lang="en-US" dirty="0" smtClean="0"/>
              <a:t>To facilitate the nation security with unmanned long distance surveillance, and crowed </a:t>
            </a:r>
            <a:r>
              <a:rPr lang="en-US" dirty="0" err="1" smtClean="0"/>
              <a:t>addressal</a:t>
            </a:r>
            <a:r>
              <a:rPr lang="en-US" dirty="0" smtClean="0"/>
              <a:t> system for efficient crisis control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Identification</a:t>
            </a:r>
            <a:endParaRPr lang="en-US" dirty="0"/>
          </a:p>
        </p:txBody>
      </p:sp>
      <p:sp>
        <p:nvSpPr>
          <p:cNvPr id="3" name="Content Placeholder 2"/>
          <p:cNvSpPr>
            <a:spLocks noGrp="1"/>
          </p:cNvSpPr>
          <p:nvPr>
            <p:ph idx="1"/>
          </p:nvPr>
        </p:nvSpPr>
        <p:spPr/>
        <p:txBody>
          <a:bodyPr/>
          <a:lstStyle/>
          <a:p>
            <a:r>
              <a:rPr lang="en-US" dirty="0" smtClean="0"/>
              <a:t>In this crisis situation, COVID-19, we should be able to provide assistance and strictly impose law without putting the public servants in the harms way. Therefore we have developed multiple UAV’s with different functionalities such as Public addressing system UAV, Sanitation Drone Etc. these drones are capable of delivering results without endangering human lives.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As concern grows around due to COVID-19 outbreak, the potential threat of </a:t>
            </a:r>
            <a:r>
              <a:rPr lang="en-US" dirty="0" smtClean="0"/>
              <a:t>community transmission </a:t>
            </a:r>
            <a:r>
              <a:rPr lang="en-US" dirty="0" smtClean="0"/>
              <a:t>is just on the verge. These devices will help to BREAK THE CHAIN of </a:t>
            </a:r>
            <a:r>
              <a:rPr lang="en-US" dirty="0" smtClean="0"/>
              <a:t>Corona Virus </a:t>
            </a:r>
            <a:r>
              <a:rPr lang="en-US" dirty="0" smtClean="0"/>
              <a:t>Infection by continuous and effective Arial surveillance of people mobility while </a:t>
            </a:r>
            <a:r>
              <a:rPr lang="en-US" dirty="0" smtClean="0"/>
              <a:t>reducing the </a:t>
            </a:r>
            <a:r>
              <a:rPr lang="en-US" dirty="0" smtClean="0"/>
              <a:t>cost and increasing the effectiveness of the </a:t>
            </a:r>
            <a:r>
              <a:rPr lang="en-US" dirty="0" smtClean="0"/>
              <a:t>operation. Through </a:t>
            </a:r>
            <a:r>
              <a:rPr lang="en-US" dirty="0" smtClean="0"/>
              <a:t>drone surveillance we will be able to keep an eye on every street and road and can </a:t>
            </a:r>
            <a:r>
              <a:rPr lang="en-US" dirty="0" smtClean="0"/>
              <a:t>detect mobility</a:t>
            </a:r>
            <a:r>
              <a:rPr lang="en-US" dirty="0" smtClean="0"/>
              <a:t>, which will reduce the work of the police department as they no more have to </a:t>
            </a:r>
            <a:r>
              <a:rPr lang="en-US" dirty="0" smtClean="0"/>
              <a:t>patrol each </a:t>
            </a:r>
            <a:r>
              <a:rPr lang="en-US" dirty="0" smtClean="0"/>
              <a:t>and every street and burn their energy and fuel and more importantly expose themselves </a:t>
            </a:r>
            <a:r>
              <a:rPr lang="en-US" dirty="0" smtClean="0"/>
              <a:t>to the </a:t>
            </a:r>
            <a:r>
              <a:rPr lang="en-US" dirty="0" smtClean="0"/>
              <a:t>disease.</a:t>
            </a:r>
          </a:p>
          <a:p>
            <a:r>
              <a:rPr lang="en-US" dirty="0" smtClean="0"/>
              <a:t>Recently, Delhi has started to use this technology for the same purpose and is proving to </a:t>
            </a:r>
            <a:r>
              <a:rPr lang="en-US" dirty="0" smtClean="0"/>
              <a:t>be effective</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drone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These drones are designed as per the situation and built using lightweight materials </a:t>
            </a:r>
            <a:r>
              <a:rPr lang="en-US" dirty="0" smtClean="0"/>
              <a:t>like Carbon-fiber </a:t>
            </a:r>
            <a:r>
              <a:rPr lang="en-US" dirty="0" smtClean="0"/>
              <a:t>and aluminum.</a:t>
            </a:r>
          </a:p>
          <a:p>
            <a:r>
              <a:rPr lang="en-US" dirty="0" smtClean="0"/>
              <a:t>Drone </a:t>
            </a:r>
            <a:r>
              <a:rPr lang="en-US" dirty="0" smtClean="0"/>
              <a:t>has GPS, Accelerometer, Compass, Gyro sensor, obstacle detector for </a:t>
            </a:r>
            <a:r>
              <a:rPr lang="en-US" dirty="0" smtClean="0"/>
              <a:t>fully autonomous </a:t>
            </a:r>
            <a:r>
              <a:rPr lang="en-US" dirty="0" smtClean="0"/>
              <a:t>robot which can work in any type of condition.</a:t>
            </a:r>
          </a:p>
          <a:p>
            <a:r>
              <a:rPr lang="en-US" dirty="0" smtClean="0"/>
              <a:t>Can </a:t>
            </a:r>
            <a:r>
              <a:rPr lang="en-US" dirty="0" smtClean="0"/>
              <a:t>be customized for long and short range use. For 1.5-2 KM we use 2.4GHz </a:t>
            </a:r>
            <a:r>
              <a:rPr lang="en-US" dirty="0" smtClean="0"/>
              <a:t>telemetry and </a:t>
            </a:r>
            <a:r>
              <a:rPr lang="en-US" dirty="0" smtClean="0"/>
              <a:t>for 4-5 Km range we will use lower frequency module.</a:t>
            </a:r>
          </a:p>
          <a:p>
            <a:r>
              <a:rPr lang="en-US" dirty="0" smtClean="0"/>
              <a:t>In </a:t>
            </a:r>
            <a:r>
              <a:rPr lang="en-US" dirty="0" smtClean="0"/>
              <a:t>customized drone we can add different kind of payload like Public announcement </a:t>
            </a:r>
            <a:r>
              <a:rPr lang="en-US" dirty="0" smtClean="0"/>
              <a:t>Kit, medical </a:t>
            </a:r>
            <a:r>
              <a:rPr lang="en-US" dirty="0" smtClean="0"/>
              <a:t>kit, food delivery Kit, Surveillance Kit etc.</a:t>
            </a:r>
          </a:p>
          <a:p>
            <a:r>
              <a:rPr lang="en-US" dirty="0" smtClean="0"/>
              <a:t>We </a:t>
            </a:r>
            <a:r>
              <a:rPr lang="en-US" dirty="0" smtClean="0"/>
              <a:t>will attach a communication device in the drone which can connect to cellular </a:t>
            </a:r>
            <a:r>
              <a:rPr lang="en-US" dirty="0" smtClean="0"/>
              <a:t>network and </a:t>
            </a:r>
            <a:r>
              <a:rPr lang="en-US" dirty="0" smtClean="0"/>
              <a:t>can be used for making announcements/warnings</a:t>
            </a:r>
            <a:r>
              <a:rPr lang="en-US" dirty="0" smtClean="0"/>
              <a:t>.</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A FPV(first person view) camera will be attached in this drone for live video transmutation</a:t>
            </a:r>
          </a:p>
          <a:p>
            <a:r>
              <a:rPr lang="en-US" dirty="0" smtClean="0"/>
              <a:t>to the ground station, so whenever any unexpected activity seen from drone will be monitored by a GS point.</a:t>
            </a:r>
          </a:p>
          <a:p>
            <a:r>
              <a:rPr lang="en-US" dirty="0" smtClean="0"/>
              <a:t>In any emergency situation we can attach a box for medical supplies. Different attachments will be pre-build for the one frame only.</a:t>
            </a:r>
          </a:p>
          <a:p>
            <a:r>
              <a:rPr lang="en-US" dirty="0" smtClean="0"/>
              <a:t>In customized drone we can customize a drone by changing some parts, there no need to </a:t>
            </a:r>
            <a:r>
              <a:rPr lang="en-US" dirty="0" smtClean="0"/>
              <a:t>by a </a:t>
            </a:r>
            <a:r>
              <a:rPr lang="en-US" dirty="0" smtClean="0"/>
              <a:t>new drone so it is cost-effective.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PURPOSES SERVED BY THESE </a:t>
            </a:r>
            <a:r>
              <a:rPr lang="en-US" dirty="0" smtClean="0"/>
              <a:t>DRONES</a:t>
            </a:r>
            <a:endParaRPr lang="en-US" dirty="0"/>
          </a:p>
        </p:txBody>
      </p:sp>
      <p:sp>
        <p:nvSpPr>
          <p:cNvPr id="3" name="Content Placeholder 2"/>
          <p:cNvSpPr>
            <a:spLocks noGrp="1"/>
          </p:cNvSpPr>
          <p:nvPr>
            <p:ph idx="1"/>
          </p:nvPr>
        </p:nvSpPr>
        <p:spPr>
          <a:xfrm>
            <a:off x="152400" y="1524000"/>
            <a:ext cx="8686800" cy="4876800"/>
          </a:xfrm>
        </p:spPr>
        <p:txBody>
          <a:bodyPr>
            <a:normAutofit fontScale="62500" lnSpcReduction="20000"/>
          </a:bodyPr>
          <a:lstStyle/>
          <a:p>
            <a:r>
              <a:rPr lang="en-US" dirty="0" smtClean="0"/>
              <a:t>AVOIDING HUMAN-HUMAN CONTACT- The device will help to BREAK THE CHAIN </a:t>
            </a:r>
            <a:r>
              <a:rPr lang="en-US" dirty="0" smtClean="0"/>
              <a:t>of Corona </a:t>
            </a:r>
            <a:r>
              <a:rPr lang="en-US" dirty="0" smtClean="0"/>
              <a:t>Virus Infection. More importantly it will keep our police officials out of danger.</a:t>
            </a:r>
          </a:p>
          <a:p>
            <a:endParaRPr lang="en-US" dirty="0" smtClean="0"/>
          </a:p>
          <a:p>
            <a:r>
              <a:rPr lang="en-US" dirty="0" smtClean="0"/>
              <a:t> </a:t>
            </a:r>
            <a:r>
              <a:rPr lang="en-US" dirty="0" smtClean="0"/>
              <a:t>BROADCASTING- The device will help to Broadcast any information in the local areas </a:t>
            </a:r>
            <a:r>
              <a:rPr lang="en-US" dirty="0" smtClean="0"/>
              <a:t>through drones </a:t>
            </a:r>
            <a:r>
              <a:rPr lang="en-US" dirty="0" smtClean="0"/>
              <a:t>so that the information is conveyed to all as and when required.</a:t>
            </a:r>
          </a:p>
          <a:p>
            <a:pPr>
              <a:buNone/>
            </a:pPr>
            <a:r>
              <a:rPr lang="en-US" dirty="0" smtClean="0"/>
              <a:t> </a:t>
            </a:r>
          </a:p>
          <a:p>
            <a:r>
              <a:rPr lang="en-US" dirty="0" smtClean="0"/>
              <a:t>TRACKING </a:t>
            </a:r>
            <a:r>
              <a:rPr lang="en-US" dirty="0" smtClean="0"/>
              <a:t>MOBILITY- High definition video recording and tracking of human </a:t>
            </a:r>
            <a:r>
              <a:rPr lang="en-US" dirty="0" smtClean="0"/>
              <a:t>movement continuously </a:t>
            </a:r>
            <a:r>
              <a:rPr lang="en-US" dirty="0" smtClean="0"/>
              <a:t>during extreme lockdowns.</a:t>
            </a:r>
          </a:p>
          <a:p>
            <a:endParaRPr lang="en-US" dirty="0" smtClean="0"/>
          </a:p>
          <a:p>
            <a:r>
              <a:rPr lang="en-US" dirty="0" smtClean="0"/>
              <a:t>WARNINGS- </a:t>
            </a:r>
            <a:r>
              <a:rPr lang="en-US" dirty="0" smtClean="0"/>
              <a:t>Live video feed will help to identify any person moving out during lockdown </a:t>
            </a:r>
            <a:r>
              <a:rPr lang="en-US" dirty="0" smtClean="0"/>
              <a:t>and live </a:t>
            </a:r>
            <a:r>
              <a:rPr lang="en-US" dirty="0" smtClean="0"/>
              <a:t>voice transfer unit will aware him and restrict the person about the consequences.</a:t>
            </a:r>
          </a:p>
          <a:p>
            <a:endParaRPr lang="en-US" dirty="0" smtClean="0"/>
          </a:p>
          <a:p>
            <a:r>
              <a:rPr lang="en-US" dirty="0" smtClean="0"/>
              <a:t> </a:t>
            </a:r>
            <a:r>
              <a:rPr lang="en-US" dirty="0" smtClean="0"/>
              <a:t>If movement is emergency, one can interact through Drone with the person at real time because </a:t>
            </a:r>
            <a:r>
              <a:rPr lang="en-US" dirty="0" smtClean="0"/>
              <a:t>of the </a:t>
            </a:r>
            <a:r>
              <a:rPr lang="en-US" dirty="0" smtClean="0"/>
              <a:t>simple online communication attachment.</a:t>
            </a:r>
          </a:p>
          <a:p>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DELIVERY OF ESSENTIALS- In case of emergency, transport of medicines/ masks/ </a:t>
            </a:r>
            <a:r>
              <a:rPr lang="en-US" dirty="0" smtClean="0"/>
              <a:t>sanitizer etc </a:t>
            </a:r>
            <a:r>
              <a:rPr lang="en-US" dirty="0" smtClean="0"/>
              <a:t>can be done through drones. Even blood can be transported to hospitals and test labs </a:t>
            </a:r>
            <a:r>
              <a:rPr lang="en-US" dirty="0" smtClean="0"/>
              <a:t>within minutes </a:t>
            </a:r>
            <a:r>
              <a:rPr lang="en-US" dirty="0" smtClean="0"/>
              <a:t>as these are high speed drones.</a:t>
            </a:r>
          </a:p>
          <a:p>
            <a:endParaRPr lang="en-US" dirty="0" smtClean="0"/>
          </a:p>
          <a:p>
            <a:r>
              <a:rPr lang="en-US" dirty="0" smtClean="0"/>
              <a:t>MARKABLE DECREASE IN REACTION TIME OF FORCES- In any reported case within </a:t>
            </a:r>
            <a:r>
              <a:rPr lang="en-US" dirty="0" smtClean="0"/>
              <a:t>the area </a:t>
            </a:r>
            <a:r>
              <a:rPr lang="en-US" dirty="0" smtClean="0"/>
              <a:t>of a police station, these drones are capable of reaching the location in less than 5 minutes </a:t>
            </a:r>
            <a:r>
              <a:rPr lang="en-US" dirty="0" smtClean="0"/>
              <a:t>to analyze </a:t>
            </a:r>
            <a:r>
              <a:rPr lang="en-US" dirty="0" smtClean="0"/>
              <a:t>the situation. On the basis of which force can react accordingly.</a:t>
            </a:r>
          </a:p>
          <a:p>
            <a:endParaRPr lang="en-US" dirty="0" smtClean="0"/>
          </a:p>
          <a:p>
            <a:r>
              <a:rPr lang="en-US" dirty="0" smtClean="0"/>
              <a:t>Can prove to be of great help in hilly areas, as it can greatly reduce cost and effort of </a:t>
            </a:r>
            <a:r>
              <a:rPr lang="en-US" dirty="0" smtClean="0"/>
              <a:t>patrolling and </a:t>
            </a:r>
            <a:r>
              <a:rPr lang="en-US" dirty="0" smtClean="0"/>
              <a:t>surveillance.</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Custom 2">
      <a:dk1>
        <a:sysClr val="windowText" lastClr="000000"/>
      </a:dk1>
      <a:lt1>
        <a:srgbClr val="FFFF00"/>
      </a:lt1>
      <a:dk2>
        <a:srgbClr val="4E3B30"/>
      </a:dk2>
      <a:lt2>
        <a:srgbClr val="FFFF00"/>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118</TotalTime>
  <Words>797</Words>
  <Application>Microsoft Office PowerPoint</Application>
  <PresentationFormat>On-screen Show (4:3)</PresentationFormat>
  <Paragraphs>44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Trek</vt:lpstr>
      <vt:lpstr>Dtown Robotics Pvt. Ltd.</vt:lpstr>
      <vt:lpstr>Vision Statement</vt:lpstr>
      <vt:lpstr>Mission Statement</vt:lpstr>
      <vt:lpstr>Problem Identification</vt:lpstr>
      <vt:lpstr>Abstract</vt:lpstr>
      <vt:lpstr>About the drone</vt:lpstr>
      <vt:lpstr>Slide 7</vt:lpstr>
      <vt:lpstr>PURPOSES SERVED BY THESE DRONES</vt:lpstr>
      <vt:lpstr>Slide 9</vt:lpstr>
      <vt:lpstr>OUR PREPARATION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Dtown Robotics Pvt. Ltd.</dc:title>
  <dc:creator>Windows User</dc:creator>
  <cp:lastModifiedBy>Windows User</cp:lastModifiedBy>
  <cp:revision>1</cp:revision>
  <dcterms:created xsi:type="dcterms:W3CDTF">2020-04-02T18:32:40Z</dcterms:created>
  <dcterms:modified xsi:type="dcterms:W3CDTF">2020-04-02T20:31:25Z</dcterms:modified>
</cp:coreProperties>
</file>