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3716000" cx="2438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F7C2ED-F1AC-4300-A4B8-BF6A45CC085D}">
  <a:tblStyle styleId="{DAF7C2ED-F1AC-4300-A4B8-BF6A45CC08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387dd347c_1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387dd347c_1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387dd347c_1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387dd347c_1_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387dd347c_1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387dd347c_1_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387dd347c_1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387dd347c_1_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387dd347c_1_1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387dd347c_1_11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3a2a779a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3a2a779a5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Static and dynamic yield analysis (future scope)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387dd347c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387dd347c_1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ac32a8df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ac32a8dfa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showMasterSp="0" type="title">
  <p:cSld name="TITLE">
    <p:spTree>
      <p:nvGrpSpPr>
        <p:cNvPr id="10" name="Shape 10"/>
        <p:cNvGrpSpPr/>
        <p:nvPr/>
      </p:nvGrpSpPr>
      <p:grpSpPr>
        <a:xfrm>
          <a:off x="0" y="0"/>
          <a:ext cx="0" cy="0"/>
          <a:chOff x="0" y="0"/>
          <a:chExt cx="0" cy="0"/>
        </a:xfrm>
      </p:grpSpPr>
      <p:sp>
        <p:nvSpPr>
          <p:cNvPr id="11" name="Google Shape;11;p2"/>
          <p:cNvSpPr/>
          <p:nvPr>
            <p:ph idx="2" type="pic"/>
          </p:nvPr>
        </p:nvSpPr>
        <p:spPr>
          <a:xfrm>
            <a:off x="1003300" y="-1539875"/>
            <a:ext cx="22377399" cy="16783051"/>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1pPr>
            <a:lvl2pPr lvl="1"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2pPr>
            <a:lvl3pPr lvl="2"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3pPr>
            <a:lvl4pPr lvl="3"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4pPr>
            <a:lvl5pPr lvl="4"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5pPr>
            <a:lvl6pPr lvl="5"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6pPr>
            <a:lvl7pPr lvl="6"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7pPr>
            <a:lvl8pPr lvl="7"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8pPr>
            <a:lvl9pPr lvl="8"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9pPr>
          </a:lstStyle>
          <a:p/>
        </p:txBody>
      </p:sp>
      <p:sp>
        <p:nvSpPr>
          <p:cNvPr id="12" name="Google Shape;12;p2"/>
          <p:cNvSpPr txBox="1"/>
          <p:nvPr>
            <p:ph idx="1" type="body"/>
          </p:nvPr>
        </p:nvSpPr>
        <p:spPr>
          <a:xfrm>
            <a:off x="2057400" y="11229761"/>
            <a:ext cx="20269200" cy="845948"/>
          </a:xfrm>
          <a:prstGeom prst="rect">
            <a:avLst/>
          </a:prstGeom>
          <a:noFill/>
          <a:ln>
            <a:noFill/>
          </a:ln>
        </p:spPr>
        <p:txBody>
          <a:bodyPr anchorCtr="0" anchor="ctr" bIns="50800" lIns="50800" spcFirstLastPara="1" rIns="50800" wrap="square" tIns="50800">
            <a:noAutofit/>
          </a:bodyPr>
          <a:lstStyle>
            <a:lvl1pPr indent="-228600" lvl="0" marL="457200" algn="ctr">
              <a:lnSpc>
                <a:spcPct val="90000"/>
              </a:lnSpc>
              <a:spcBef>
                <a:spcPts val="0"/>
              </a:spcBef>
              <a:spcAft>
                <a:spcPts val="0"/>
              </a:spcAft>
              <a:buClr>
                <a:srgbClr val="FFFFFF"/>
              </a:buClr>
              <a:buSzPts val="3900"/>
              <a:buFont typeface="Proxima Nova"/>
              <a:buNone/>
              <a:defRPr b="1" sz="3900">
                <a:solidFill>
                  <a:srgbClr val="FFFFFF"/>
                </a:solidFill>
                <a:latin typeface="Proxima Nova"/>
                <a:ea typeface="Proxima Nova"/>
                <a:cs typeface="Proxima Nova"/>
                <a:sym typeface="Proxima Nova"/>
              </a:defRPr>
            </a:lvl1pPr>
            <a:lvl2pPr indent="-342900" lvl="1" marL="914400" algn="l">
              <a:lnSpc>
                <a:spcPct val="80000"/>
              </a:lnSpc>
              <a:spcBef>
                <a:spcPts val="4200"/>
              </a:spcBef>
              <a:spcAft>
                <a:spcPts val="0"/>
              </a:spcAft>
              <a:buClr>
                <a:srgbClr val="000000"/>
              </a:buClr>
              <a:buSzPts val="1800"/>
              <a:buChar char="•"/>
              <a:defRPr/>
            </a:lvl2pPr>
            <a:lvl3pPr indent="-342900" lvl="2" marL="1371600" algn="l">
              <a:lnSpc>
                <a:spcPct val="80000"/>
              </a:lnSpc>
              <a:spcBef>
                <a:spcPts val="4200"/>
              </a:spcBef>
              <a:spcAft>
                <a:spcPts val="0"/>
              </a:spcAft>
              <a:buClr>
                <a:srgbClr val="000000"/>
              </a:buClr>
              <a:buSzPts val="1800"/>
              <a:buChar char="•"/>
              <a:defRPr/>
            </a:lvl3pPr>
            <a:lvl4pPr indent="-342900" lvl="3" marL="1828800" algn="l">
              <a:lnSpc>
                <a:spcPct val="80000"/>
              </a:lnSpc>
              <a:spcBef>
                <a:spcPts val="4200"/>
              </a:spcBef>
              <a:spcAft>
                <a:spcPts val="0"/>
              </a:spcAft>
              <a:buClr>
                <a:srgbClr val="000000"/>
              </a:buClr>
              <a:buSzPts val="1800"/>
              <a:buChar char="•"/>
              <a:defRPr/>
            </a:lvl4pPr>
            <a:lvl5pPr indent="-342900" lvl="4" marL="2286000" algn="l">
              <a:lnSpc>
                <a:spcPct val="80000"/>
              </a:lnSpc>
              <a:spcBef>
                <a:spcPts val="4200"/>
              </a:spcBef>
              <a:spcAft>
                <a:spcPts val="0"/>
              </a:spcAft>
              <a:buClr>
                <a:srgbClr val="000000"/>
              </a:buClr>
              <a:buSzPts val="1800"/>
              <a:buChar char="•"/>
              <a:defRPr/>
            </a:lvl5pPr>
            <a:lvl6pPr indent="-342900" lvl="5" marL="2743200" algn="l">
              <a:lnSpc>
                <a:spcPct val="80000"/>
              </a:lnSpc>
              <a:spcBef>
                <a:spcPts val="4200"/>
              </a:spcBef>
              <a:spcAft>
                <a:spcPts val="0"/>
              </a:spcAft>
              <a:buClr>
                <a:srgbClr val="000000"/>
              </a:buClr>
              <a:buSzPts val="1800"/>
              <a:buChar char="•"/>
              <a:defRPr/>
            </a:lvl6pPr>
            <a:lvl7pPr indent="-342900" lvl="6" marL="3200400" algn="l">
              <a:lnSpc>
                <a:spcPct val="80000"/>
              </a:lnSpc>
              <a:spcBef>
                <a:spcPts val="4200"/>
              </a:spcBef>
              <a:spcAft>
                <a:spcPts val="0"/>
              </a:spcAft>
              <a:buClr>
                <a:srgbClr val="000000"/>
              </a:buClr>
              <a:buSzPts val="1800"/>
              <a:buChar char="•"/>
              <a:defRPr/>
            </a:lvl7pPr>
            <a:lvl8pPr indent="-342900" lvl="7" marL="3657600" algn="l">
              <a:lnSpc>
                <a:spcPct val="80000"/>
              </a:lnSpc>
              <a:spcBef>
                <a:spcPts val="4200"/>
              </a:spcBef>
              <a:spcAft>
                <a:spcPts val="0"/>
              </a:spcAft>
              <a:buClr>
                <a:srgbClr val="000000"/>
              </a:buClr>
              <a:buSzPts val="1800"/>
              <a:buChar char="•"/>
              <a:defRPr/>
            </a:lvl8pPr>
            <a:lvl9pPr indent="-342900" lvl="8" marL="4114800" algn="l">
              <a:lnSpc>
                <a:spcPct val="80000"/>
              </a:lnSpc>
              <a:spcBef>
                <a:spcPts val="4200"/>
              </a:spcBef>
              <a:spcAft>
                <a:spcPts val="0"/>
              </a:spcAft>
              <a:buClr>
                <a:srgbClr val="000000"/>
              </a:buClr>
              <a:buSzPts val="1800"/>
              <a:buChar char="•"/>
              <a:defRPr/>
            </a:lvl9pPr>
          </a:lstStyle>
          <a:p/>
        </p:txBody>
      </p:sp>
      <p:sp>
        <p:nvSpPr>
          <p:cNvPr id="13" name="Google Shape;13;p2"/>
          <p:cNvSpPr txBox="1"/>
          <p:nvPr>
            <p:ph type="title"/>
          </p:nvPr>
        </p:nvSpPr>
        <p:spPr>
          <a:xfrm>
            <a:off x="3151042" y="2451496"/>
            <a:ext cx="17698181" cy="2673262"/>
          </a:xfrm>
          <a:prstGeom prst="rect">
            <a:avLst/>
          </a:prstGeom>
          <a:noFill/>
          <a:ln>
            <a:noFill/>
          </a:ln>
        </p:spPr>
        <p:txBody>
          <a:bodyPr anchorCtr="0" anchor="b" bIns="50800" lIns="50800" spcFirstLastPara="1" rIns="50800" wrap="square" tIns="50800">
            <a:noAutofit/>
          </a:bodyPr>
          <a:lstStyle>
            <a:lvl1pPr lvl="0" algn="ctr">
              <a:lnSpc>
                <a:spcPct val="80000"/>
              </a:lnSpc>
              <a:spcBef>
                <a:spcPts val="0"/>
              </a:spcBef>
              <a:spcAft>
                <a:spcPts val="0"/>
              </a:spcAft>
              <a:buClr>
                <a:srgbClr val="B5A957"/>
              </a:buClr>
              <a:buSzPts val="14500"/>
              <a:buFont typeface="Arial"/>
              <a:buNone/>
              <a:defRPr sz="14500">
                <a:solidFill>
                  <a:srgbClr val="B5A957"/>
                </a:solidFill>
              </a:defRPr>
            </a:lvl1pPr>
            <a:lvl2pPr lvl="1" algn="ctr">
              <a:lnSpc>
                <a:spcPct val="70000"/>
              </a:lnSpc>
              <a:spcBef>
                <a:spcPts val="0"/>
              </a:spcBef>
              <a:spcAft>
                <a:spcPts val="0"/>
              </a:spcAft>
              <a:buClr>
                <a:srgbClr val="000000"/>
              </a:buClr>
              <a:buSzPts val="1800"/>
              <a:buNone/>
              <a:defRPr/>
            </a:lvl2pPr>
            <a:lvl3pPr lvl="2" algn="ctr">
              <a:lnSpc>
                <a:spcPct val="70000"/>
              </a:lnSpc>
              <a:spcBef>
                <a:spcPts val="0"/>
              </a:spcBef>
              <a:spcAft>
                <a:spcPts val="0"/>
              </a:spcAft>
              <a:buClr>
                <a:srgbClr val="000000"/>
              </a:buClr>
              <a:buSzPts val="1800"/>
              <a:buNone/>
              <a:defRPr/>
            </a:lvl3pPr>
            <a:lvl4pPr lvl="3" algn="ctr">
              <a:lnSpc>
                <a:spcPct val="70000"/>
              </a:lnSpc>
              <a:spcBef>
                <a:spcPts val="0"/>
              </a:spcBef>
              <a:spcAft>
                <a:spcPts val="0"/>
              </a:spcAft>
              <a:buClr>
                <a:srgbClr val="000000"/>
              </a:buClr>
              <a:buSzPts val="1800"/>
              <a:buNone/>
              <a:defRPr/>
            </a:lvl4pPr>
            <a:lvl5pPr lvl="4" algn="ctr">
              <a:lnSpc>
                <a:spcPct val="70000"/>
              </a:lnSpc>
              <a:spcBef>
                <a:spcPts val="0"/>
              </a:spcBef>
              <a:spcAft>
                <a:spcPts val="0"/>
              </a:spcAft>
              <a:buClr>
                <a:srgbClr val="000000"/>
              </a:buClr>
              <a:buSzPts val="1800"/>
              <a:buNone/>
              <a:defRPr/>
            </a:lvl5pPr>
            <a:lvl6pPr lvl="5" algn="ctr">
              <a:lnSpc>
                <a:spcPct val="70000"/>
              </a:lnSpc>
              <a:spcBef>
                <a:spcPts val="0"/>
              </a:spcBef>
              <a:spcAft>
                <a:spcPts val="0"/>
              </a:spcAft>
              <a:buClr>
                <a:srgbClr val="000000"/>
              </a:buClr>
              <a:buSzPts val="1800"/>
              <a:buNone/>
              <a:defRPr/>
            </a:lvl6pPr>
            <a:lvl7pPr lvl="6" algn="ctr">
              <a:lnSpc>
                <a:spcPct val="70000"/>
              </a:lnSpc>
              <a:spcBef>
                <a:spcPts val="0"/>
              </a:spcBef>
              <a:spcAft>
                <a:spcPts val="0"/>
              </a:spcAft>
              <a:buClr>
                <a:srgbClr val="000000"/>
              </a:buClr>
              <a:buSzPts val="1800"/>
              <a:buNone/>
              <a:defRPr/>
            </a:lvl7pPr>
            <a:lvl8pPr lvl="7" algn="ctr">
              <a:lnSpc>
                <a:spcPct val="70000"/>
              </a:lnSpc>
              <a:spcBef>
                <a:spcPts val="0"/>
              </a:spcBef>
              <a:spcAft>
                <a:spcPts val="0"/>
              </a:spcAft>
              <a:buClr>
                <a:srgbClr val="000000"/>
              </a:buClr>
              <a:buSzPts val="1800"/>
              <a:buNone/>
              <a:defRPr/>
            </a:lvl8pPr>
            <a:lvl9pPr lvl="8" algn="ctr">
              <a:lnSpc>
                <a:spcPct val="70000"/>
              </a:lnSpc>
              <a:spcBef>
                <a:spcPts val="0"/>
              </a:spcBef>
              <a:spcAft>
                <a:spcPts val="0"/>
              </a:spcAft>
              <a:buClr>
                <a:srgbClr val="000000"/>
              </a:buClr>
              <a:buSzPts val="1800"/>
              <a:buNone/>
              <a:defRPr/>
            </a:lvl9pPr>
          </a:lstStyle>
          <a:p/>
        </p:txBody>
      </p:sp>
      <p:sp>
        <p:nvSpPr>
          <p:cNvPr id="14" name="Google Shape;14;p2"/>
          <p:cNvSpPr txBox="1"/>
          <p:nvPr>
            <p:ph idx="12" type="sldNum"/>
          </p:nvPr>
        </p:nvSpPr>
        <p:spPr>
          <a:xfrm>
            <a:off x="12039599" y="13131800"/>
            <a:ext cx="307544" cy="342900"/>
          </a:xfrm>
          <a:prstGeom prst="rect">
            <a:avLst/>
          </a:prstGeom>
          <a:noFill/>
          <a:ln>
            <a:noFill/>
          </a:ln>
        </p:spPr>
        <p:txBody>
          <a:bodyPr anchorCtr="0" anchor="b" bIns="50800" lIns="50800" spcFirstLastPara="1" rIns="50800" wrap="square" tIns="50800">
            <a:noAutofit/>
          </a:bodyPr>
          <a:lstStyle>
            <a:lvl1pPr indent="0" lvl="0"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1pPr>
            <a:lvl2pPr indent="0" lvl="1"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2pPr>
            <a:lvl3pPr indent="0" lvl="2"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3pPr>
            <a:lvl4pPr indent="0" lvl="3"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4pPr>
            <a:lvl5pPr indent="0" lvl="4"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5pPr>
            <a:lvl6pPr indent="0" lvl="5"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6pPr>
            <a:lvl7pPr indent="0" lvl="6"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7pPr>
            <a:lvl8pPr indent="0" lvl="7"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8pPr>
            <a:lvl9pPr indent="0" lvl="8"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showMasterSp="0">
  <p:cSld name="Big Fact">
    <p:bg>
      <p:bgPr>
        <a:solidFill>
          <a:srgbClr val="F6F7F2"/>
        </a:solidFill>
      </p:bgPr>
    </p:bg>
    <p:spTree>
      <p:nvGrpSpPr>
        <p:cNvPr id="55" name="Shape 55"/>
        <p:cNvGrpSpPr/>
        <p:nvPr/>
      </p:nvGrpSpPr>
      <p:grpSpPr>
        <a:xfrm>
          <a:off x="0" y="0"/>
          <a:ext cx="0" cy="0"/>
          <a:chOff x="0" y="0"/>
          <a:chExt cx="0" cy="0"/>
        </a:xfrm>
      </p:grpSpPr>
      <p:sp>
        <p:nvSpPr>
          <p:cNvPr id="56" name="Google Shape;56;p11"/>
          <p:cNvSpPr/>
          <p:nvPr/>
        </p:nvSpPr>
        <p:spPr>
          <a:xfrm>
            <a:off x="1008907" y="1066849"/>
            <a:ext cx="22378886" cy="11582302"/>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FFFFFF"/>
              </a:buClr>
              <a:buSzPts val="3000"/>
              <a:buFont typeface="Arial"/>
              <a:buNone/>
            </a:pPr>
            <a:r>
              <a:t/>
            </a:r>
            <a:endParaRPr b="0" i="0" sz="3000" u="none" cap="none" strike="noStrike">
              <a:solidFill>
                <a:srgbClr val="FFFFFF"/>
              </a:solidFill>
              <a:latin typeface="Arial"/>
              <a:ea typeface="Arial"/>
              <a:cs typeface="Arial"/>
              <a:sym typeface="Arial"/>
            </a:endParaRPr>
          </a:p>
        </p:txBody>
      </p:sp>
      <p:sp>
        <p:nvSpPr>
          <p:cNvPr id="57" name="Google Shape;57;p11"/>
          <p:cNvSpPr txBox="1"/>
          <p:nvPr>
            <p:ph idx="1" type="body"/>
          </p:nvPr>
        </p:nvSpPr>
        <p:spPr>
          <a:xfrm>
            <a:off x="2057400" y="8113450"/>
            <a:ext cx="20269200" cy="845948"/>
          </a:xfrm>
          <a:prstGeom prst="rect">
            <a:avLst/>
          </a:prstGeom>
          <a:noFill/>
          <a:ln>
            <a:noFill/>
          </a:ln>
        </p:spPr>
        <p:txBody>
          <a:bodyPr anchorCtr="0" anchor="t" bIns="50800" lIns="50800" spcFirstLastPara="1" rIns="50800" wrap="square" tIns="50800">
            <a:noAutofit/>
          </a:bodyPr>
          <a:lstStyle>
            <a:lvl1pPr indent="-228600" lvl="0" marL="457200" algn="ctr">
              <a:lnSpc>
                <a:spcPct val="90000"/>
              </a:lnSpc>
              <a:spcBef>
                <a:spcPts val="0"/>
              </a:spcBef>
              <a:spcAft>
                <a:spcPts val="0"/>
              </a:spcAft>
              <a:buClr>
                <a:srgbClr val="000000"/>
              </a:buClr>
              <a:buSzPts val="3900"/>
              <a:buFont typeface="Proxima Nova"/>
              <a:buNone/>
              <a:defRPr b="1" sz="3900">
                <a:latin typeface="Proxima Nova"/>
                <a:ea typeface="Proxima Nova"/>
                <a:cs typeface="Proxima Nova"/>
                <a:sym typeface="Proxima Nova"/>
              </a:defRPr>
            </a:lvl1pPr>
            <a:lvl2pPr indent="-342900" lvl="1" marL="914400" algn="l">
              <a:lnSpc>
                <a:spcPct val="80000"/>
              </a:lnSpc>
              <a:spcBef>
                <a:spcPts val="4200"/>
              </a:spcBef>
              <a:spcAft>
                <a:spcPts val="0"/>
              </a:spcAft>
              <a:buClr>
                <a:srgbClr val="000000"/>
              </a:buClr>
              <a:buSzPts val="1800"/>
              <a:buChar char="•"/>
              <a:defRPr/>
            </a:lvl2pPr>
            <a:lvl3pPr indent="-342900" lvl="2" marL="1371600" algn="l">
              <a:lnSpc>
                <a:spcPct val="80000"/>
              </a:lnSpc>
              <a:spcBef>
                <a:spcPts val="4200"/>
              </a:spcBef>
              <a:spcAft>
                <a:spcPts val="0"/>
              </a:spcAft>
              <a:buClr>
                <a:srgbClr val="000000"/>
              </a:buClr>
              <a:buSzPts val="1800"/>
              <a:buChar char="•"/>
              <a:defRPr/>
            </a:lvl3pPr>
            <a:lvl4pPr indent="-342900" lvl="3" marL="1828800" algn="l">
              <a:lnSpc>
                <a:spcPct val="80000"/>
              </a:lnSpc>
              <a:spcBef>
                <a:spcPts val="4200"/>
              </a:spcBef>
              <a:spcAft>
                <a:spcPts val="0"/>
              </a:spcAft>
              <a:buClr>
                <a:srgbClr val="000000"/>
              </a:buClr>
              <a:buSzPts val="1800"/>
              <a:buChar char="•"/>
              <a:defRPr/>
            </a:lvl4pPr>
            <a:lvl5pPr indent="-342900" lvl="4" marL="2286000" algn="l">
              <a:lnSpc>
                <a:spcPct val="80000"/>
              </a:lnSpc>
              <a:spcBef>
                <a:spcPts val="4200"/>
              </a:spcBef>
              <a:spcAft>
                <a:spcPts val="0"/>
              </a:spcAft>
              <a:buClr>
                <a:srgbClr val="000000"/>
              </a:buClr>
              <a:buSzPts val="1800"/>
              <a:buChar char="•"/>
              <a:defRPr/>
            </a:lvl5pPr>
            <a:lvl6pPr indent="-342900" lvl="5" marL="2743200" algn="l">
              <a:lnSpc>
                <a:spcPct val="80000"/>
              </a:lnSpc>
              <a:spcBef>
                <a:spcPts val="4200"/>
              </a:spcBef>
              <a:spcAft>
                <a:spcPts val="0"/>
              </a:spcAft>
              <a:buClr>
                <a:srgbClr val="000000"/>
              </a:buClr>
              <a:buSzPts val="1800"/>
              <a:buChar char="•"/>
              <a:defRPr/>
            </a:lvl6pPr>
            <a:lvl7pPr indent="-342900" lvl="6" marL="3200400" algn="l">
              <a:lnSpc>
                <a:spcPct val="80000"/>
              </a:lnSpc>
              <a:spcBef>
                <a:spcPts val="4200"/>
              </a:spcBef>
              <a:spcAft>
                <a:spcPts val="0"/>
              </a:spcAft>
              <a:buClr>
                <a:srgbClr val="000000"/>
              </a:buClr>
              <a:buSzPts val="1800"/>
              <a:buChar char="•"/>
              <a:defRPr/>
            </a:lvl7pPr>
            <a:lvl8pPr indent="-342900" lvl="7" marL="3657600" algn="l">
              <a:lnSpc>
                <a:spcPct val="80000"/>
              </a:lnSpc>
              <a:spcBef>
                <a:spcPts val="4200"/>
              </a:spcBef>
              <a:spcAft>
                <a:spcPts val="0"/>
              </a:spcAft>
              <a:buClr>
                <a:srgbClr val="000000"/>
              </a:buClr>
              <a:buSzPts val="1800"/>
              <a:buChar char="•"/>
              <a:defRPr/>
            </a:lvl8pPr>
            <a:lvl9pPr indent="-342900" lvl="8" marL="4114800" algn="l">
              <a:lnSpc>
                <a:spcPct val="80000"/>
              </a:lnSpc>
              <a:spcBef>
                <a:spcPts val="4200"/>
              </a:spcBef>
              <a:spcAft>
                <a:spcPts val="0"/>
              </a:spcAft>
              <a:buClr>
                <a:srgbClr val="000000"/>
              </a:buClr>
              <a:buSzPts val="1800"/>
              <a:buChar char="•"/>
              <a:defRPr/>
            </a:lvl9pPr>
          </a:lstStyle>
          <a:p/>
        </p:txBody>
      </p:sp>
      <p:sp>
        <p:nvSpPr>
          <p:cNvPr id="58" name="Google Shape;58;p11"/>
          <p:cNvSpPr txBox="1"/>
          <p:nvPr>
            <p:ph idx="2" type="body"/>
          </p:nvPr>
        </p:nvSpPr>
        <p:spPr>
          <a:xfrm>
            <a:off x="2057400" y="3498790"/>
            <a:ext cx="20269200" cy="4814114"/>
          </a:xfrm>
          <a:prstGeom prst="rect">
            <a:avLst/>
          </a:prstGeom>
          <a:noFill/>
          <a:ln>
            <a:noFill/>
          </a:ln>
        </p:spPr>
        <p:txBody>
          <a:bodyPr anchorCtr="0" anchor="b" bIns="50800" lIns="50800" spcFirstLastPara="1" rIns="50800" wrap="square" tIns="50800">
            <a:noAutofit/>
          </a:bodyPr>
          <a:lstStyle>
            <a:lvl1pPr indent="-228600" lvl="0" marL="457200" algn="ctr">
              <a:lnSpc>
                <a:spcPct val="80000"/>
              </a:lnSpc>
              <a:spcBef>
                <a:spcPts val="0"/>
              </a:spcBef>
              <a:spcAft>
                <a:spcPts val="0"/>
              </a:spcAft>
              <a:buClr>
                <a:srgbClr val="000000"/>
              </a:buClr>
              <a:buSzPts val="25000"/>
              <a:buFont typeface="Arial"/>
              <a:buNone/>
              <a:defRPr sz="25000">
                <a:latin typeface="Arial"/>
                <a:ea typeface="Arial"/>
                <a:cs typeface="Arial"/>
                <a:sym typeface="Arial"/>
              </a:defRPr>
            </a:lvl1pPr>
            <a:lvl2pPr indent="-228600" lvl="1" marL="914400" algn="ctr">
              <a:lnSpc>
                <a:spcPct val="80000"/>
              </a:lnSpc>
              <a:spcBef>
                <a:spcPts val="0"/>
              </a:spcBef>
              <a:spcAft>
                <a:spcPts val="0"/>
              </a:spcAft>
              <a:buClr>
                <a:srgbClr val="000000"/>
              </a:buClr>
              <a:buSzPts val="25000"/>
              <a:buFont typeface="Arial"/>
              <a:buNone/>
              <a:defRPr sz="25000">
                <a:latin typeface="Arial"/>
                <a:ea typeface="Arial"/>
                <a:cs typeface="Arial"/>
                <a:sym typeface="Arial"/>
              </a:defRPr>
            </a:lvl2pPr>
            <a:lvl3pPr indent="-228600" lvl="2" marL="1371600" algn="ctr">
              <a:lnSpc>
                <a:spcPct val="80000"/>
              </a:lnSpc>
              <a:spcBef>
                <a:spcPts val="0"/>
              </a:spcBef>
              <a:spcAft>
                <a:spcPts val="0"/>
              </a:spcAft>
              <a:buClr>
                <a:srgbClr val="000000"/>
              </a:buClr>
              <a:buSzPts val="25000"/>
              <a:buFont typeface="Arial"/>
              <a:buNone/>
              <a:defRPr sz="25000">
                <a:latin typeface="Arial"/>
                <a:ea typeface="Arial"/>
                <a:cs typeface="Arial"/>
                <a:sym typeface="Arial"/>
              </a:defRPr>
            </a:lvl3pPr>
            <a:lvl4pPr indent="-228600" lvl="3" marL="1828800" algn="ctr">
              <a:lnSpc>
                <a:spcPct val="80000"/>
              </a:lnSpc>
              <a:spcBef>
                <a:spcPts val="0"/>
              </a:spcBef>
              <a:spcAft>
                <a:spcPts val="0"/>
              </a:spcAft>
              <a:buClr>
                <a:srgbClr val="000000"/>
              </a:buClr>
              <a:buSzPts val="25000"/>
              <a:buFont typeface="Arial"/>
              <a:buNone/>
              <a:defRPr sz="25000">
                <a:latin typeface="Arial"/>
                <a:ea typeface="Arial"/>
                <a:cs typeface="Arial"/>
                <a:sym typeface="Arial"/>
              </a:defRPr>
            </a:lvl4pPr>
            <a:lvl5pPr indent="-228600" lvl="4" marL="2286000" algn="ctr">
              <a:lnSpc>
                <a:spcPct val="80000"/>
              </a:lnSpc>
              <a:spcBef>
                <a:spcPts val="0"/>
              </a:spcBef>
              <a:spcAft>
                <a:spcPts val="0"/>
              </a:spcAft>
              <a:buClr>
                <a:srgbClr val="000000"/>
              </a:buClr>
              <a:buSzPts val="25000"/>
              <a:buFont typeface="Arial"/>
              <a:buNone/>
              <a:defRPr sz="25000">
                <a:latin typeface="Arial"/>
                <a:ea typeface="Arial"/>
                <a:cs typeface="Arial"/>
                <a:sym typeface="Arial"/>
              </a:defRPr>
            </a:lvl5pPr>
            <a:lvl6pPr indent="-342900" lvl="5" marL="2743200" algn="l">
              <a:lnSpc>
                <a:spcPct val="80000"/>
              </a:lnSpc>
              <a:spcBef>
                <a:spcPts val="4200"/>
              </a:spcBef>
              <a:spcAft>
                <a:spcPts val="0"/>
              </a:spcAft>
              <a:buClr>
                <a:srgbClr val="000000"/>
              </a:buClr>
              <a:buSzPts val="1800"/>
              <a:buChar char="•"/>
              <a:defRPr/>
            </a:lvl6pPr>
            <a:lvl7pPr indent="-342900" lvl="6" marL="3200400" algn="l">
              <a:lnSpc>
                <a:spcPct val="80000"/>
              </a:lnSpc>
              <a:spcBef>
                <a:spcPts val="4200"/>
              </a:spcBef>
              <a:spcAft>
                <a:spcPts val="0"/>
              </a:spcAft>
              <a:buClr>
                <a:srgbClr val="000000"/>
              </a:buClr>
              <a:buSzPts val="1800"/>
              <a:buChar char="•"/>
              <a:defRPr/>
            </a:lvl7pPr>
            <a:lvl8pPr indent="-342900" lvl="7" marL="3657600" algn="l">
              <a:lnSpc>
                <a:spcPct val="80000"/>
              </a:lnSpc>
              <a:spcBef>
                <a:spcPts val="4200"/>
              </a:spcBef>
              <a:spcAft>
                <a:spcPts val="0"/>
              </a:spcAft>
              <a:buClr>
                <a:srgbClr val="000000"/>
              </a:buClr>
              <a:buSzPts val="1800"/>
              <a:buChar char="•"/>
              <a:defRPr/>
            </a:lvl8pPr>
            <a:lvl9pPr indent="-342900" lvl="8" marL="4114800" algn="l">
              <a:lnSpc>
                <a:spcPct val="80000"/>
              </a:lnSpc>
              <a:spcBef>
                <a:spcPts val="4200"/>
              </a:spcBef>
              <a:spcAft>
                <a:spcPts val="0"/>
              </a:spcAft>
              <a:buClr>
                <a:srgbClr val="000000"/>
              </a:buClr>
              <a:buSzPts val="1800"/>
              <a:buChar char="•"/>
              <a:defRPr/>
            </a:lvl9pPr>
          </a:lstStyle>
          <a:p/>
        </p:txBody>
      </p:sp>
      <p:sp>
        <p:nvSpPr>
          <p:cNvPr id="59" name="Google Shape;59;p11"/>
          <p:cNvSpPr txBox="1"/>
          <p:nvPr>
            <p:ph idx="12" type="sldNum"/>
          </p:nvPr>
        </p:nvSpPr>
        <p:spPr>
          <a:xfrm>
            <a:off x="12038228" y="13131800"/>
            <a:ext cx="307544" cy="342900"/>
          </a:xfrm>
          <a:prstGeom prst="rect">
            <a:avLst/>
          </a:prstGeom>
          <a:noFill/>
          <a:ln>
            <a:noFill/>
          </a:ln>
        </p:spPr>
        <p:txBody>
          <a:bodyPr anchorCtr="0" anchor="b" bIns="50800" lIns="50800" spcFirstLastPara="1" rIns="50800" wrap="square" tIns="50800">
            <a:noAutofit/>
          </a:bodyPr>
          <a:lstStyle>
            <a:lvl1pPr indent="0" lvl="0"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1pPr>
            <a:lvl2pPr indent="0" lvl="1"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2pPr>
            <a:lvl3pPr indent="0" lvl="2"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3pPr>
            <a:lvl4pPr indent="0" lvl="3"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4pPr>
            <a:lvl5pPr indent="0" lvl="4"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5pPr>
            <a:lvl6pPr indent="0" lvl="5"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6pPr>
            <a:lvl7pPr indent="0" lvl="6"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7pPr>
            <a:lvl8pPr indent="0" lvl="7"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8pPr>
            <a:lvl9pPr indent="0" lvl="8"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howMasterSp="0">
  <p:cSld name="Quote">
    <p:bg>
      <p:bgPr>
        <a:solidFill>
          <a:srgbClr val="F6F7F2"/>
        </a:solidFill>
      </p:bgPr>
    </p:bg>
    <p:spTree>
      <p:nvGrpSpPr>
        <p:cNvPr id="60" name="Shape 60"/>
        <p:cNvGrpSpPr/>
        <p:nvPr/>
      </p:nvGrpSpPr>
      <p:grpSpPr>
        <a:xfrm>
          <a:off x="0" y="0"/>
          <a:ext cx="0" cy="0"/>
          <a:chOff x="0" y="0"/>
          <a:chExt cx="0" cy="0"/>
        </a:xfrm>
      </p:grpSpPr>
      <p:sp>
        <p:nvSpPr>
          <p:cNvPr id="61" name="Google Shape;61;p12"/>
          <p:cNvSpPr/>
          <p:nvPr/>
        </p:nvSpPr>
        <p:spPr>
          <a:xfrm>
            <a:off x="1008907" y="1064171"/>
            <a:ext cx="22378886" cy="11587658"/>
          </a:xfrm>
          <a:prstGeom prst="rect">
            <a:avLst/>
          </a:prstGeom>
          <a:solidFill>
            <a:srgbClr val="D3B9BD"/>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FFFFFF"/>
              </a:buClr>
              <a:buSzPts val="3000"/>
              <a:buFont typeface="Arial"/>
              <a:buNone/>
            </a:pPr>
            <a:r>
              <a:t/>
            </a:r>
            <a:endParaRPr b="0" i="0" sz="3000" u="none" cap="none" strike="noStrike">
              <a:solidFill>
                <a:srgbClr val="FFFFFF"/>
              </a:solidFill>
              <a:latin typeface="Arial"/>
              <a:ea typeface="Arial"/>
              <a:cs typeface="Arial"/>
              <a:sym typeface="Arial"/>
            </a:endParaRPr>
          </a:p>
        </p:txBody>
      </p:sp>
      <p:sp>
        <p:nvSpPr>
          <p:cNvPr id="62" name="Google Shape;62;p12"/>
          <p:cNvSpPr txBox="1"/>
          <p:nvPr>
            <p:ph idx="1" type="body"/>
          </p:nvPr>
        </p:nvSpPr>
        <p:spPr>
          <a:xfrm>
            <a:off x="5737745" y="5549900"/>
            <a:ext cx="12908511" cy="2628900"/>
          </a:xfrm>
          <a:prstGeom prst="rect">
            <a:avLst/>
          </a:prstGeom>
          <a:noFill/>
          <a:ln>
            <a:noFill/>
          </a:ln>
        </p:spPr>
        <p:txBody>
          <a:bodyPr anchorCtr="0" anchor="ctr" bIns="50800" lIns="50800" spcFirstLastPara="1" rIns="50800" wrap="square" tIns="50800">
            <a:noAutofit/>
          </a:bodyPr>
          <a:lstStyle>
            <a:lvl1pPr indent="-228600" lvl="0" marL="457200" algn="l">
              <a:lnSpc>
                <a:spcPct val="80000"/>
              </a:lnSpc>
              <a:spcBef>
                <a:spcPts val="0"/>
              </a:spcBef>
              <a:spcAft>
                <a:spcPts val="0"/>
              </a:spcAft>
              <a:buClr>
                <a:srgbClr val="000000"/>
              </a:buClr>
              <a:buSzPts val="7000"/>
              <a:buFont typeface="Arial"/>
              <a:buNone/>
              <a:defRPr sz="7000">
                <a:latin typeface="Arial"/>
                <a:ea typeface="Arial"/>
                <a:cs typeface="Arial"/>
                <a:sym typeface="Arial"/>
              </a:defRPr>
            </a:lvl1pPr>
            <a:lvl2pPr indent="-228600" lvl="1" marL="914400" algn="l">
              <a:lnSpc>
                <a:spcPct val="80000"/>
              </a:lnSpc>
              <a:spcBef>
                <a:spcPts val="0"/>
              </a:spcBef>
              <a:spcAft>
                <a:spcPts val="0"/>
              </a:spcAft>
              <a:buClr>
                <a:srgbClr val="000000"/>
              </a:buClr>
              <a:buSzPts val="7000"/>
              <a:buFont typeface="Arial"/>
              <a:buNone/>
              <a:defRPr sz="7000">
                <a:latin typeface="Arial"/>
                <a:ea typeface="Arial"/>
                <a:cs typeface="Arial"/>
                <a:sym typeface="Arial"/>
              </a:defRPr>
            </a:lvl2pPr>
            <a:lvl3pPr indent="-228600" lvl="2" marL="1371600" algn="l">
              <a:lnSpc>
                <a:spcPct val="80000"/>
              </a:lnSpc>
              <a:spcBef>
                <a:spcPts val="0"/>
              </a:spcBef>
              <a:spcAft>
                <a:spcPts val="0"/>
              </a:spcAft>
              <a:buClr>
                <a:srgbClr val="000000"/>
              </a:buClr>
              <a:buSzPts val="7000"/>
              <a:buFont typeface="Arial"/>
              <a:buNone/>
              <a:defRPr sz="7000">
                <a:latin typeface="Arial"/>
                <a:ea typeface="Arial"/>
                <a:cs typeface="Arial"/>
                <a:sym typeface="Arial"/>
              </a:defRPr>
            </a:lvl3pPr>
            <a:lvl4pPr indent="-228600" lvl="3" marL="1828800" algn="l">
              <a:lnSpc>
                <a:spcPct val="80000"/>
              </a:lnSpc>
              <a:spcBef>
                <a:spcPts val="0"/>
              </a:spcBef>
              <a:spcAft>
                <a:spcPts val="0"/>
              </a:spcAft>
              <a:buClr>
                <a:srgbClr val="000000"/>
              </a:buClr>
              <a:buSzPts val="7000"/>
              <a:buFont typeface="Arial"/>
              <a:buNone/>
              <a:defRPr sz="7000">
                <a:latin typeface="Arial"/>
                <a:ea typeface="Arial"/>
                <a:cs typeface="Arial"/>
                <a:sym typeface="Arial"/>
              </a:defRPr>
            </a:lvl4pPr>
            <a:lvl5pPr indent="-228600" lvl="4" marL="2286000" algn="l">
              <a:lnSpc>
                <a:spcPct val="80000"/>
              </a:lnSpc>
              <a:spcBef>
                <a:spcPts val="0"/>
              </a:spcBef>
              <a:spcAft>
                <a:spcPts val="0"/>
              </a:spcAft>
              <a:buClr>
                <a:srgbClr val="000000"/>
              </a:buClr>
              <a:buSzPts val="7000"/>
              <a:buFont typeface="Arial"/>
              <a:buNone/>
              <a:defRPr sz="7000">
                <a:latin typeface="Arial"/>
                <a:ea typeface="Arial"/>
                <a:cs typeface="Arial"/>
                <a:sym typeface="Arial"/>
              </a:defRPr>
            </a:lvl5pPr>
            <a:lvl6pPr indent="-342900" lvl="5" marL="2743200" algn="l">
              <a:lnSpc>
                <a:spcPct val="80000"/>
              </a:lnSpc>
              <a:spcBef>
                <a:spcPts val="4200"/>
              </a:spcBef>
              <a:spcAft>
                <a:spcPts val="0"/>
              </a:spcAft>
              <a:buClr>
                <a:srgbClr val="000000"/>
              </a:buClr>
              <a:buSzPts val="1800"/>
              <a:buChar char="•"/>
              <a:defRPr/>
            </a:lvl6pPr>
            <a:lvl7pPr indent="-342900" lvl="6" marL="3200400" algn="l">
              <a:lnSpc>
                <a:spcPct val="80000"/>
              </a:lnSpc>
              <a:spcBef>
                <a:spcPts val="4200"/>
              </a:spcBef>
              <a:spcAft>
                <a:spcPts val="0"/>
              </a:spcAft>
              <a:buClr>
                <a:srgbClr val="000000"/>
              </a:buClr>
              <a:buSzPts val="1800"/>
              <a:buChar char="•"/>
              <a:defRPr/>
            </a:lvl7pPr>
            <a:lvl8pPr indent="-342900" lvl="7" marL="3657600" algn="l">
              <a:lnSpc>
                <a:spcPct val="80000"/>
              </a:lnSpc>
              <a:spcBef>
                <a:spcPts val="4200"/>
              </a:spcBef>
              <a:spcAft>
                <a:spcPts val="0"/>
              </a:spcAft>
              <a:buClr>
                <a:srgbClr val="000000"/>
              </a:buClr>
              <a:buSzPts val="1800"/>
              <a:buChar char="•"/>
              <a:defRPr/>
            </a:lvl8pPr>
            <a:lvl9pPr indent="-342900" lvl="8" marL="4114800" algn="l">
              <a:lnSpc>
                <a:spcPct val="80000"/>
              </a:lnSpc>
              <a:spcBef>
                <a:spcPts val="4200"/>
              </a:spcBef>
              <a:spcAft>
                <a:spcPts val="0"/>
              </a:spcAft>
              <a:buClr>
                <a:srgbClr val="000000"/>
              </a:buClr>
              <a:buSzPts val="1800"/>
              <a:buChar char="•"/>
              <a:defRPr/>
            </a:lvl9pPr>
          </a:lstStyle>
          <a:p/>
        </p:txBody>
      </p:sp>
      <p:sp>
        <p:nvSpPr>
          <p:cNvPr id="63" name="Google Shape;63;p12"/>
          <p:cNvSpPr txBox="1"/>
          <p:nvPr>
            <p:ph idx="2" type="body"/>
          </p:nvPr>
        </p:nvSpPr>
        <p:spPr>
          <a:xfrm>
            <a:off x="6100233" y="9999201"/>
            <a:ext cx="12546022" cy="508001"/>
          </a:xfrm>
          <a:prstGeom prst="rect">
            <a:avLst/>
          </a:prstGeom>
          <a:noFill/>
          <a:ln>
            <a:noFill/>
          </a:ln>
        </p:spPr>
        <p:txBody>
          <a:bodyPr anchorCtr="0" anchor="t" bIns="50800" lIns="50800" spcFirstLastPara="1" rIns="50800" wrap="square" tIns="50800">
            <a:noAutofit/>
          </a:bodyPr>
          <a:lstStyle>
            <a:lvl1pPr indent="-228600" lvl="0" marL="457200" algn="l">
              <a:lnSpc>
                <a:spcPct val="140000"/>
              </a:lnSpc>
              <a:spcBef>
                <a:spcPts val="0"/>
              </a:spcBef>
              <a:spcAft>
                <a:spcPts val="0"/>
              </a:spcAft>
              <a:buClr>
                <a:srgbClr val="000000"/>
              </a:buClr>
              <a:buSzPts val="2700"/>
              <a:buFont typeface="Proxima Nova"/>
              <a:buNone/>
              <a:defRPr b="1" sz="2700">
                <a:latin typeface="Proxima Nova"/>
                <a:ea typeface="Proxima Nova"/>
                <a:cs typeface="Proxima Nova"/>
                <a:sym typeface="Proxima Nova"/>
              </a:defRPr>
            </a:lvl1pPr>
            <a:lvl2pPr indent="-342900" lvl="1" marL="914400" algn="l">
              <a:lnSpc>
                <a:spcPct val="80000"/>
              </a:lnSpc>
              <a:spcBef>
                <a:spcPts val="4200"/>
              </a:spcBef>
              <a:spcAft>
                <a:spcPts val="0"/>
              </a:spcAft>
              <a:buClr>
                <a:srgbClr val="000000"/>
              </a:buClr>
              <a:buSzPts val="1800"/>
              <a:buChar char="•"/>
              <a:defRPr/>
            </a:lvl2pPr>
            <a:lvl3pPr indent="-342900" lvl="2" marL="1371600" algn="l">
              <a:lnSpc>
                <a:spcPct val="80000"/>
              </a:lnSpc>
              <a:spcBef>
                <a:spcPts val="4200"/>
              </a:spcBef>
              <a:spcAft>
                <a:spcPts val="0"/>
              </a:spcAft>
              <a:buClr>
                <a:srgbClr val="000000"/>
              </a:buClr>
              <a:buSzPts val="1800"/>
              <a:buChar char="•"/>
              <a:defRPr/>
            </a:lvl3pPr>
            <a:lvl4pPr indent="-342900" lvl="3" marL="1828800" algn="l">
              <a:lnSpc>
                <a:spcPct val="80000"/>
              </a:lnSpc>
              <a:spcBef>
                <a:spcPts val="4200"/>
              </a:spcBef>
              <a:spcAft>
                <a:spcPts val="0"/>
              </a:spcAft>
              <a:buClr>
                <a:srgbClr val="000000"/>
              </a:buClr>
              <a:buSzPts val="1800"/>
              <a:buChar char="•"/>
              <a:defRPr/>
            </a:lvl4pPr>
            <a:lvl5pPr indent="-342900" lvl="4" marL="2286000" algn="l">
              <a:lnSpc>
                <a:spcPct val="80000"/>
              </a:lnSpc>
              <a:spcBef>
                <a:spcPts val="4200"/>
              </a:spcBef>
              <a:spcAft>
                <a:spcPts val="0"/>
              </a:spcAft>
              <a:buClr>
                <a:srgbClr val="000000"/>
              </a:buClr>
              <a:buSzPts val="1800"/>
              <a:buChar char="•"/>
              <a:defRPr/>
            </a:lvl5pPr>
            <a:lvl6pPr indent="-342900" lvl="5" marL="2743200" algn="l">
              <a:lnSpc>
                <a:spcPct val="80000"/>
              </a:lnSpc>
              <a:spcBef>
                <a:spcPts val="4200"/>
              </a:spcBef>
              <a:spcAft>
                <a:spcPts val="0"/>
              </a:spcAft>
              <a:buClr>
                <a:srgbClr val="000000"/>
              </a:buClr>
              <a:buSzPts val="1800"/>
              <a:buChar char="•"/>
              <a:defRPr/>
            </a:lvl6pPr>
            <a:lvl7pPr indent="-342900" lvl="6" marL="3200400" algn="l">
              <a:lnSpc>
                <a:spcPct val="80000"/>
              </a:lnSpc>
              <a:spcBef>
                <a:spcPts val="4200"/>
              </a:spcBef>
              <a:spcAft>
                <a:spcPts val="0"/>
              </a:spcAft>
              <a:buClr>
                <a:srgbClr val="000000"/>
              </a:buClr>
              <a:buSzPts val="1800"/>
              <a:buChar char="•"/>
              <a:defRPr/>
            </a:lvl7pPr>
            <a:lvl8pPr indent="-342900" lvl="7" marL="3657600" algn="l">
              <a:lnSpc>
                <a:spcPct val="80000"/>
              </a:lnSpc>
              <a:spcBef>
                <a:spcPts val="4200"/>
              </a:spcBef>
              <a:spcAft>
                <a:spcPts val="0"/>
              </a:spcAft>
              <a:buClr>
                <a:srgbClr val="000000"/>
              </a:buClr>
              <a:buSzPts val="1800"/>
              <a:buChar char="•"/>
              <a:defRPr/>
            </a:lvl8pPr>
            <a:lvl9pPr indent="-342900" lvl="8" marL="4114800" algn="l">
              <a:lnSpc>
                <a:spcPct val="80000"/>
              </a:lnSpc>
              <a:spcBef>
                <a:spcPts val="4200"/>
              </a:spcBef>
              <a:spcAft>
                <a:spcPts val="0"/>
              </a:spcAft>
              <a:buClr>
                <a:srgbClr val="000000"/>
              </a:buClr>
              <a:buSzPts val="1800"/>
              <a:buChar char="•"/>
              <a:defRPr/>
            </a:lvl9pPr>
          </a:lstStyle>
          <a:p/>
        </p:txBody>
      </p:sp>
      <p:sp>
        <p:nvSpPr>
          <p:cNvPr id="64" name="Google Shape;64;p12"/>
          <p:cNvSpPr txBox="1"/>
          <p:nvPr>
            <p:ph idx="12" type="sldNum"/>
          </p:nvPr>
        </p:nvSpPr>
        <p:spPr>
          <a:xfrm>
            <a:off x="12038228" y="13131800"/>
            <a:ext cx="307544" cy="342900"/>
          </a:xfrm>
          <a:prstGeom prst="rect">
            <a:avLst/>
          </a:prstGeom>
          <a:noFill/>
          <a:ln>
            <a:noFill/>
          </a:ln>
        </p:spPr>
        <p:txBody>
          <a:bodyPr anchorCtr="0" anchor="b" bIns="50800" lIns="50800" spcFirstLastPara="1" rIns="50800" wrap="square" tIns="50800">
            <a:noAutofit/>
          </a:bodyPr>
          <a:lstStyle>
            <a:lvl1pPr indent="0" lvl="0"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1pPr>
            <a:lvl2pPr indent="0" lvl="1"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2pPr>
            <a:lvl3pPr indent="0" lvl="2"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3pPr>
            <a:lvl4pPr indent="0" lvl="3"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4pPr>
            <a:lvl5pPr indent="0" lvl="4"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5pPr>
            <a:lvl6pPr indent="0" lvl="5"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6pPr>
            <a:lvl7pPr indent="0" lvl="6"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7pPr>
            <a:lvl8pPr indent="0" lvl="7"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8pPr>
            <a:lvl9pPr indent="0" lvl="8"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showMasterSp="0">
  <p:cSld name="Photo - 3 Up">
    <p:bg>
      <p:bgPr>
        <a:solidFill>
          <a:srgbClr val="F6F7F2"/>
        </a:solidFill>
      </p:bgPr>
    </p:bg>
    <p:spTree>
      <p:nvGrpSpPr>
        <p:cNvPr id="65" name="Shape 65"/>
        <p:cNvGrpSpPr/>
        <p:nvPr/>
      </p:nvGrpSpPr>
      <p:grpSpPr>
        <a:xfrm>
          <a:off x="0" y="0"/>
          <a:ext cx="0" cy="0"/>
          <a:chOff x="0" y="0"/>
          <a:chExt cx="0" cy="0"/>
        </a:xfrm>
      </p:grpSpPr>
      <p:sp>
        <p:nvSpPr>
          <p:cNvPr id="66" name="Google Shape;66;p13"/>
          <p:cNvSpPr/>
          <p:nvPr>
            <p:ph idx="2" type="pic"/>
          </p:nvPr>
        </p:nvSpPr>
        <p:spPr>
          <a:xfrm>
            <a:off x="12128500" y="-1638300"/>
            <a:ext cx="11341100" cy="1701165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1pPr>
            <a:lvl2pPr lvl="1"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2pPr>
            <a:lvl3pPr lvl="2"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3pPr>
            <a:lvl4pPr lvl="3"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4pPr>
            <a:lvl5pPr lvl="4"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5pPr>
            <a:lvl6pPr lvl="5"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6pPr>
            <a:lvl7pPr lvl="6"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7pPr>
            <a:lvl8pPr lvl="7"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8pPr>
            <a:lvl9pPr lvl="8"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9pPr>
          </a:lstStyle>
          <a:p/>
        </p:txBody>
      </p:sp>
      <p:sp>
        <p:nvSpPr>
          <p:cNvPr id="67" name="Google Shape;67;p13"/>
          <p:cNvSpPr/>
          <p:nvPr>
            <p:ph idx="3" type="pic"/>
          </p:nvPr>
        </p:nvSpPr>
        <p:spPr>
          <a:xfrm>
            <a:off x="1003300" y="-4737100"/>
            <a:ext cx="11201401" cy="168148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1pPr>
            <a:lvl2pPr lvl="1"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2pPr>
            <a:lvl3pPr lvl="2"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3pPr>
            <a:lvl4pPr lvl="3"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4pPr>
            <a:lvl5pPr lvl="4"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5pPr>
            <a:lvl6pPr lvl="5"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6pPr>
            <a:lvl7pPr lvl="6"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7pPr>
            <a:lvl8pPr lvl="7"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8pPr>
            <a:lvl9pPr lvl="8"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9pPr>
          </a:lstStyle>
          <a:p/>
        </p:txBody>
      </p:sp>
      <p:sp>
        <p:nvSpPr>
          <p:cNvPr id="68" name="Google Shape;68;p13"/>
          <p:cNvSpPr/>
          <p:nvPr>
            <p:ph idx="4" type="pic"/>
          </p:nvPr>
        </p:nvSpPr>
        <p:spPr>
          <a:xfrm>
            <a:off x="1003300" y="1344083"/>
            <a:ext cx="11201400" cy="16806333"/>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1pPr>
            <a:lvl2pPr lvl="1"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2pPr>
            <a:lvl3pPr lvl="2"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3pPr>
            <a:lvl4pPr lvl="3"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4pPr>
            <a:lvl5pPr lvl="4"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5pPr>
            <a:lvl6pPr lvl="5"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6pPr>
            <a:lvl7pPr lvl="6"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7pPr>
            <a:lvl8pPr lvl="7"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8pPr>
            <a:lvl9pPr lvl="8"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9pPr>
          </a:lstStyle>
          <a:p/>
        </p:txBody>
      </p:sp>
      <p:sp>
        <p:nvSpPr>
          <p:cNvPr id="69" name="Google Shape;69;p13"/>
          <p:cNvSpPr txBox="1"/>
          <p:nvPr>
            <p:ph idx="12" type="sldNum"/>
          </p:nvPr>
        </p:nvSpPr>
        <p:spPr>
          <a:xfrm>
            <a:off x="12043207" y="13131800"/>
            <a:ext cx="307544" cy="342900"/>
          </a:xfrm>
          <a:prstGeom prst="rect">
            <a:avLst/>
          </a:prstGeom>
          <a:noFill/>
          <a:ln>
            <a:noFill/>
          </a:ln>
        </p:spPr>
        <p:txBody>
          <a:bodyPr anchorCtr="0" anchor="b" bIns="50800" lIns="50800" spcFirstLastPara="1" rIns="50800" wrap="square" tIns="50800">
            <a:noAutofit/>
          </a:bodyPr>
          <a:lstStyle>
            <a:lvl1pPr indent="0" lvl="0"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1pPr>
            <a:lvl2pPr indent="0" lvl="1"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2pPr>
            <a:lvl3pPr indent="0" lvl="2"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3pPr>
            <a:lvl4pPr indent="0" lvl="3"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4pPr>
            <a:lvl5pPr indent="0" lvl="4"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5pPr>
            <a:lvl6pPr indent="0" lvl="5"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6pPr>
            <a:lvl7pPr indent="0" lvl="6"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7pPr>
            <a:lvl8pPr indent="0" lvl="7"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8pPr>
            <a:lvl9pPr indent="0" lvl="8"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showMasterSp="0">
  <p:cSld name="Photo">
    <p:bg>
      <p:bgPr>
        <a:solidFill>
          <a:srgbClr val="F6F7F2"/>
        </a:solidFill>
      </p:bgPr>
    </p:bg>
    <p:spTree>
      <p:nvGrpSpPr>
        <p:cNvPr id="70" name="Shape 70"/>
        <p:cNvGrpSpPr/>
        <p:nvPr/>
      </p:nvGrpSpPr>
      <p:grpSpPr>
        <a:xfrm>
          <a:off x="0" y="0"/>
          <a:ext cx="0" cy="0"/>
          <a:chOff x="0" y="0"/>
          <a:chExt cx="0" cy="0"/>
        </a:xfrm>
      </p:grpSpPr>
      <p:sp>
        <p:nvSpPr>
          <p:cNvPr id="71" name="Google Shape;71;p14"/>
          <p:cNvSpPr/>
          <p:nvPr>
            <p:ph idx="2" type="pic"/>
          </p:nvPr>
        </p:nvSpPr>
        <p:spPr>
          <a:xfrm>
            <a:off x="800100" y="253554"/>
            <a:ext cx="22783801" cy="1523931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1pPr>
            <a:lvl2pPr lvl="1"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2pPr>
            <a:lvl3pPr lvl="2"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3pPr>
            <a:lvl4pPr lvl="3"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4pPr>
            <a:lvl5pPr lvl="4"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5pPr>
            <a:lvl6pPr lvl="5"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6pPr>
            <a:lvl7pPr lvl="6"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7pPr>
            <a:lvl8pPr lvl="7"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8pPr>
            <a:lvl9pPr lvl="8"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9pPr>
          </a:lstStyle>
          <a:p/>
        </p:txBody>
      </p:sp>
      <p:sp>
        <p:nvSpPr>
          <p:cNvPr id="72" name="Google Shape;72;p14"/>
          <p:cNvSpPr txBox="1"/>
          <p:nvPr>
            <p:ph idx="12" type="sldNum"/>
          </p:nvPr>
        </p:nvSpPr>
        <p:spPr>
          <a:xfrm>
            <a:off x="12038228" y="13131800"/>
            <a:ext cx="307544" cy="342900"/>
          </a:xfrm>
          <a:prstGeom prst="rect">
            <a:avLst/>
          </a:prstGeom>
          <a:noFill/>
          <a:ln>
            <a:noFill/>
          </a:ln>
        </p:spPr>
        <p:txBody>
          <a:bodyPr anchorCtr="0" anchor="b" bIns="50800" lIns="50800" spcFirstLastPara="1" rIns="50800" wrap="square" tIns="50800">
            <a:noAutofit/>
          </a:bodyPr>
          <a:lstStyle>
            <a:lvl1pPr indent="0" lvl="0"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1pPr>
            <a:lvl2pPr indent="0" lvl="1"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2pPr>
            <a:lvl3pPr indent="0" lvl="2"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3pPr>
            <a:lvl4pPr indent="0" lvl="3"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4pPr>
            <a:lvl5pPr indent="0" lvl="4"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5pPr>
            <a:lvl6pPr indent="0" lvl="5"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6pPr>
            <a:lvl7pPr indent="0" lvl="6"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7pPr>
            <a:lvl8pPr indent="0" lvl="7"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8pPr>
            <a:lvl9pPr indent="0" lvl="8"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rgbClr val="F6F7F2"/>
        </a:solidFill>
      </p:bgPr>
    </p:bg>
    <p:spTree>
      <p:nvGrpSpPr>
        <p:cNvPr id="73" name="Shape 73"/>
        <p:cNvGrpSpPr/>
        <p:nvPr/>
      </p:nvGrpSpPr>
      <p:grpSpPr>
        <a:xfrm>
          <a:off x="0" y="0"/>
          <a:ext cx="0" cy="0"/>
          <a:chOff x="0" y="0"/>
          <a:chExt cx="0" cy="0"/>
        </a:xfrm>
      </p:grpSpPr>
      <p:sp>
        <p:nvSpPr>
          <p:cNvPr id="74" name="Google Shape;74;p15"/>
          <p:cNvSpPr txBox="1"/>
          <p:nvPr>
            <p:ph idx="12" type="sldNum"/>
          </p:nvPr>
        </p:nvSpPr>
        <p:spPr>
          <a:xfrm>
            <a:off x="12038228" y="13131800"/>
            <a:ext cx="307544" cy="342900"/>
          </a:xfrm>
          <a:prstGeom prst="rect">
            <a:avLst/>
          </a:prstGeom>
          <a:noFill/>
          <a:ln>
            <a:noFill/>
          </a:ln>
        </p:spPr>
        <p:txBody>
          <a:bodyPr anchorCtr="0" anchor="b" bIns="50800" lIns="50800" spcFirstLastPara="1" rIns="50800" wrap="square" tIns="50800">
            <a:noAutofit/>
          </a:bodyPr>
          <a:lstStyle>
            <a:lvl1pPr indent="0" lvl="0"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1pPr>
            <a:lvl2pPr indent="0" lvl="1"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2pPr>
            <a:lvl3pPr indent="0" lvl="2"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3pPr>
            <a:lvl4pPr indent="0" lvl="3"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4pPr>
            <a:lvl5pPr indent="0" lvl="4"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5pPr>
            <a:lvl6pPr indent="0" lvl="5"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6pPr>
            <a:lvl7pPr indent="0" lvl="6"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7pPr>
            <a:lvl8pPr indent="0" lvl="7"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8pPr>
            <a:lvl9pPr indent="0" lvl="8"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type="tx">
  <p:cSld name="TITLE_AND_BODY">
    <p:spTree>
      <p:nvGrpSpPr>
        <p:cNvPr id="15" name="Shape 15"/>
        <p:cNvGrpSpPr/>
        <p:nvPr/>
      </p:nvGrpSpPr>
      <p:grpSpPr>
        <a:xfrm>
          <a:off x="0" y="0"/>
          <a:ext cx="0" cy="0"/>
          <a:chOff x="0" y="0"/>
          <a:chExt cx="0" cy="0"/>
        </a:xfrm>
      </p:grpSpPr>
      <p:sp>
        <p:nvSpPr>
          <p:cNvPr id="16" name="Google Shape;16;p3"/>
          <p:cNvSpPr txBox="1"/>
          <p:nvPr>
            <p:ph idx="1" type="body"/>
          </p:nvPr>
        </p:nvSpPr>
        <p:spPr>
          <a:xfrm>
            <a:off x="2057400" y="3232086"/>
            <a:ext cx="20269200" cy="845948"/>
          </a:xfrm>
          <a:prstGeom prst="rect">
            <a:avLst/>
          </a:prstGeom>
          <a:noFill/>
          <a:ln>
            <a:noFill/>
          </a:ln>
        </p:spPr>
        <p:txBody>
          <a:bodyPr anchorCtr="0" anchor="ctr" bIns="50800" lIns="50800" spcFirstLastPara="1" rIns="50800" wrap="square" tIns="50800">
            <a:noAutofit/>
          </a:bodyPr>
          <a:lstStyle>
            <a:lvl1pPr indent="-228600" lvl="0" marL="457200" algn="ctr">
              <a:lnSpc>
                <a:spcPct val="90000"/>
              </a:lnSpc>
              <a:spcBef>
                <a:spcPts val="0"/>
              </a:spcBef>
              <a:spcAft>
                <a:spcPts val="0"/>
              </a:spcAft>
              <a:buClr>
                <a:srgbClr val="000000"/>
              </a:buClr>
              <a:buSzPts val="3900"/>
              <a:buFont typeface="Proxima Nova"/>
              <a:buNone/>
              <a:defRPr b="1" sz="3900">
                <a:latin typeface="Proxima Nova"/>
                <a:ea typeface="Proxima Nova"/>
                <a:cs typeface="Proxima Nova"/>
                <a:sym typeface="Proxima Nova"/>
              </a:defRPr>
            </a:lvl1pPr>
            <a:lvl2pPr indent="-342900" lvl="1" marL="914400" algn="l">
              <a:lnSpc>
                <a:spcPct val="80000"/>
              </a:lnSpc>
              <a:spcBef>
                <a:spcPts val="4200"/>
              </a:spcBef>
              <a:spcAft>
                <a:spcPts val="0"/>
              </a:spcAft>
              <a:buClr>
                <a:srgbClr val="000000"/>
              </a:buClr>
              <a:buSzPts val="1800"/>
              <a:buChar char="•"/>
              <a:defRPr/>
            </a:lvl2pPr>
            <a:lvl3pPr indent="-342900" lvl="2" marL="1371600" algn="l">
              <a:lnSpc>
                <a:spcPct val="80000"/>
              </a:lnSpc>
              <a:spcBef>
                <a:spcPts val="4200"/>
              </a:spcBef>
              <a:spcAft>
                <a:spcPts val="0"/>
              </a:spcAft>
              <a:buClr>
                <a:srgbClr val="000000"/>
              </a:buClr>
              <a:buSzPts val="1800"/>
              <a:buChar char="•"/>
              <a:defRPr/>
            </a:lvl3pPr>
            <a:lvl4pPr indent="-342900" lvl="3" marL="1828800" algn="l">
              <a:lnSpc>
                <a:spcPct val="80000"/>
              </a:lnSpc>
              <a:spcBef>
                <a:spcPts val="4200"/>
              </a:spcBef>
              <a:spcAft>
                <a:spcPts val="0"/>
              </a:spcAft>
              <a:buClr>
                <a:srgbClr val="000000"/>
              </a:buClr>
              <a:buSzPts val="1800"/>
              <a:buChar char="•"/>
              <a:defRPr/>
            </a:lvl4pPr>
            <a:lvl5pPr indent="-342900" lvl="4" marL="2286000" algn="l">
              <a:lnSpc>
                <a:spcPct val="80000"/>
              </a:lnSpc>
              <a:spcBef>
                <a:spcPts val="4200"/>
              </a:spcBef>
              <a:spcAft>
                <a:spcPts val="0"/>
              </a:spcAft>
              <a:buClr>
                <a:srgbClr val="000000"/>
              </a:buClr>
              <a:buSzPts val="1800"/>
              <a:buChar char="•"/>
              <a:defRPr/>
            </a:lvl5pPr>
            <a:lvl6pPr indent="-342900" lvl="5" marL="2743200" algn="l">
              <a:lnSpc>
                <a:spcPct val="80000"/>
              </a:lnSpc>
              <a:spcBef>
                <a:spcPts val="4200"/>
              </a:spcBef>
              <a:spcAft>
                <a:spcPts val="0"/>
              </a:spcAft>
              <a:buClr>
                <a:srgbClr val="000000"/>
              </a:buClr>
              <a:buSzPts val="1800"/>
              <a:buChar char="•"/>
              <a:defRPr/>
            </a:lvl6pPr>
            <a:lvl7pPr indent="-342900" lvl="6" marL="3200400" algn="l">
              <a:lnSpc>
                <a:spcPct val="80000"/>
              </a:lnSpc>
              <a:spcBef>
                <a:spcPts val="4200"/>
              </a:spcBef>
              <a:spcAft>
                <a:spcPts val="0"/>
              </a:spcAft>
              <a:buClr>
                <a:srgbClr val="000000"/>
              </a:buClr>
              <a:buSzPts val="1800"/>
              <a:buChar char="•"/>
              <a:defRPr/>
            </a:lvl7pPr>
            <a:lvl8pPr indent="-342900" lvl="7" marL="3657600" algn="l">
              <a:lnSpc>
                <a:spcPct val="80000"/>
              </a:lnSpc>
              <a:spcBef>
                <a:spcPts val="4200"/>
              </a:spcBef>
              <a:spcAft>
                <a:spcPts val="0"/>
              </a:spcAft>
              <a:buClr>
                <a:srgbClr val="000000"/>
              </a:buClr>
              <a:buSzPts val="1800"/>
              <a:buChar char="•"/>
              <a:defRPr/>
            </a:lvl8pPr>
            <a:lvl9pPr indent="-342900" lvl="8" marL="4114800" algn="l">
              <a:lnSpc>
                <a:spcPct val="80000"/>
              </a:lnSpc>
              <a:spcBef>
                <a:spcPts val="4200"/>
              </a:spcBef>
              <a:spcAft>
                <a:spcPts val="0"/>
              </a:spcAft>
              <a:buClr>
                <a:srgbClr val="000000"/>
              </a:buClr>
              <a:buSzPts val="1800"/>
              <a:buChar char="•"/>
              <a:defRPr/>
            </a:lvl9pPr>
          </a:lstStyle>
          <a:p/>
        </p:txBody>
      </p:sp>
      <p:sp>
        <p:nvSpPr>
          <p:cNvPr id="17" name="Google Shape;17;p3"/>
          <p:cNvSpPr txBox="1"/>
          <p:nvPr>
            <p:ph type="title"/>
          </p:nvPr>
        </p:nvSpPr>
        <p:spPr>
          <a:xfrm>
            <a:off x="2057400" y="1060698"/>
            <a:ext cx="20269200" cy="2279402"/>
          </a:xfrm>
          <a:prstGeom prst="rect">
            <a:avLst/>
          </a:prstGeom>
          <a:noFill/>
          <a:ln>
            <a:noFill/>
          </a:ln>
        </p:spPr>
        <p:txBody>
          <a:bodyPr anchorCtr="0" anchor="b" bIns="50800" lIns="50800" spcFirstLastPara="1" rIns="50800" wrap="square" tIns="50800">
            <a:noAutofit/>
          </a:bodyPr>
          <a:lstStyle>
            <a:lvl1pPr lvl="0" algn="ctr">
              <a:lnSpc>
                <a:spcPct val="70000"/>
              </a:lnSpc>
              <a:spcBef>
                <a:spcPts val="0"/>
              </a:spcBef>
              <a:spcAft>
                <a:spcPts val="0"/>
              </a:spcAft>
              <a:buClr>
                <a:srgbClr val="000000"/>
              </a:buClr>
              <a:buSzPts val="1800"/>
              <a:buNone/>
              <a:defRPr/>
            </a:lvl1pPr>
            <a:lvl2pPr lvl="1" algn="ctr">
              <a:lnSpc>
                <a:spcPct val="70000"/>
              </a:lnSpc>
              <a:spcBef>
                <a:spcPts val="0"/>
              </a:spcBef>
              <a:spcAft>
                <a:spcPts val="0"/>
              </a:spcAft>
              <a:buClr>
                <a:srgbClr val="000000"/>
              </a:buClr>
              <a:buSzPts val="1800"/>
              <a:buNone/>
              <a:defRPr/>
            </a:lvl2pPr>
            <a:lvl3pPr lvl="2" algn="ctr">
              <a:lnSpc>
                <a:spcPct val="70000"/>
              </a:lnSpc>
              <a:spcBef>
                <a:spcPts val="0"/>
              </a:spcBef>
              <a:spcAft>
                <a:spcPts val="0"/>
              </a:spcAft>
              <a:buClr>
                <a:srgbClr val="000000"/>
              </a:buClr>
              <a:buSzPts val="1800"/>
              <a:buNone/>
              <a:defRPr/>
            </a:lvl3pPr>
            <a:lvl4pPr lvl="3" algn="ctr">
              <a:lnSpc>
                <a:spcPct val="70000"/>
              </a:lnSpc>
              <a:spcBef>
                <a:spcPts val="0"/>
              </a:spcBef>
              <a:spcAft>
                <a:spcPts val="0"/>
              </a:spcAft>
              <a:buClr>
                <a:srgbClr val="000000"/>
              </a:buClr>
              <a:buSzPts val="1800"/>
              <a:buNone/>
              <a:defRPr/>
            </a:lvl4pPr>
            <a:lvl5pPr lvl="4" algn="ctr">
              <a:lnSpc>
                <a:spcPct val="70000"/>
              </a:lnSpc>
              <a:spcBef>
                <a:spcPts val="0"/>
              </a:spcBef>
              <a:spcAft>
                <a:spcPts val="0"/>
              </a:spcAft>
              <a:buClr>
                <a:srgbClr val="000000"/>
              </a:buClr>
              <a:buSzPts val="1800"/>
              <a:buNone/>
              <a:defRPr/>
            </a:lvl5pPr>
            <a:lvl6pPr lvl="5" algn="ctr">
              <a:lnSpc>
                <a:spcPct val="70000"/>
              </a:lnSpc>
              <a:spcBef>
                <a:spcPts val="0"/>
              </a:spcBef>
              <a:spcAft>
                <a:spcPts val="0"/>
              </a:spcAft>
              <a:buClr>
                <a:srgbClr val="000000"/>
              </a:buClr>
              <a:buSzPts val="1800"/>
              <a:buNone/>
              <a:defRPr/>
            </a:lvl6pPr>
            <a:lvl7pPr lvl="6" algn="ctr">
              <a:lnSpc>
                <a:spcPct val="70000"/>
              </a:lnSpc>
              <a:spcBef>
                <a:spcPts val="0"/>
              </a:spcBef>
              <a:spcAft>
                <a:spcPts val="0"/>
              </a:spcAft>
              <a:buClr>
                <a:srgbClr val="000000"/>
              </a:buClr>
              <a:buSzPts val="1800"/>
              <a:buNone/>
              <a:defRPr/>
            </a:lvl7pPr>
            <a:lvl8pPr lvl="7" algn="ctr">
              <a:lnSpc>
                <a:spcPct val="70000"/>
              </a:lnSpc>
              <a:spcBef>
                <a:spcPts val="0"/>
              </a:spcBef>
              <a:spcAft>
                <a:spcPts val="0"/>
              </a:spcAft>
              <a:buClr>
                <a:srgbClr val="000000"/>
              </a:buClr>
              <a:buSzPts val="1800"/>
              <a:buNone/>
              <a:defRPr/>
            </a:lvl8pPr>
            <a:lvl9pPr lvl="8" algn="ctr">
              <a:lnSpc>
                <a:spcPct val="70000"/>
              </a:lnSpc>
              <a:spcBef>
                <a:spcPts val="0"/>
              </a:spcBef>
              <a:spcAft>
                <a:spcPts val="0"/>
              </a:spcAft>
              <a:buClr>
                <a:srgbClr val="000000"/>
              </a:buClr>
              <a:buSzPts val="1800"/>
              <a:buNone/>
              <a:defRPr/>
            </a:lvl9pPr>
          </a:lstStyle>
          <a:p/>
        </p:txBody>
      </p:sp>
      <p:sp>
        <p:nvSpPr>
          <p:cNvPr id="18" name="Google Shape;18;p3"/>
          <p:cNvSpPr txBox="1"/>
          <p:nvPr>
            <p:ph idx="2" type="body"/>
          </p:nvPr>
        </p:nvSpPr>
        <p:spPr>
          <a:xfrm>
            <a:off x="2056037" y="4647009"/>
            <a:ext cx="20271925" cy="6957368"/>
          </a:xfrm>
          <a:prstGeom prst="rect">
            <a:avLst/>
          </a:prstGeom>
          <a:noFill/>
          <a:ln>
            <a:noFill/>
          </a:ln>
        </p:spPr>
        <p:txBody>
          <a:bodyPr anchorCtr="0" anchor="t" bIns="50800" lIns="50800" spcFirstLastPara="1" rIns="50800" wrap="square" tIns="50800">
            <a:noAutofit/>
          </a:bodyPr>
          <a:lstStyle>
            <a:lvl1pPr indent="-342900" lvl="0" marL="457200" algn="l">
              <a:lnSpc>
                <a:spcPct val="80000"/>
              </a:lnSpc>
              <a:spcBef>
                <a:spcPts val="4200"/>
              </a:spcBef>
              <a:spcAft>
                <a:spcPts val="0"/>
              </a:spcAft>
              <a:buClr>
                <a:srgbClr val="000000"/>
              </a:buClr>
              <a:buSzPts val="1800"/>
              <a:buChar char="•"/>
              <a:defRPr/>
            </a:lvl1pPr>
            <a:lvl2pPr indent="-342900" lvl="1" marL="914400" algn="l">
              <a:lnSpc>
                <a:spcPct val="80000"/>
              </a:lnSpc>
              <a:spcBef>
                <a:spcPts val="4200"/>
              </a:spcBef>
              <a:spcAft>
                <a:spcPts val="0"/>
              </a:spcAft>
              <a:buClr>
                <a:srgbClr val="000000"/>
              </a:buClr>
              <a:buSzPts val="1800"/>
              <a:buChar char="•"/>
              <a:defRPr/>
            </a:lvl2pPr>
            <a:lvl3pPr indent="-342900" lvl="2" marL="1371600" algn="l">
              <a:lnSpc>
                <a:spcPct val="80000"/>
              </a:lnSpc>
              <a:spcBef>
                <a:spcPts val="4200"/>
              </a:spcBef>
              <a:spcAft>
                <a:spcPts val="0"/>
              </a:spcAft>
              <a:buClr>
                <a:srgbClr val="000000"/>
              </a:buClr>
              <a:buSzPts val="1800"/>
              <a:buChar char="•"/>
              <a:defRPr/>
            </a:lvl3pPr>
            <a:lvl4pPr indent="-342900" lvl="3" marL="1828800" algn="l">
              <a:lnSpc>
                <a:spcPct val="80000"/>
              </a:lnSpc>
              <a:spcBef>
                <a:spcPts val="4200"/>
              </a:spcBef>
              <a:spcAft>
                <a:spcPts val="0"/>
              </a:spcAft>
              <a:buClr>
                <a:srgbClr val="000000"/>
              </a:buClr>
              <a:buSzPts val="1800"/>
              <a:buChar char="•"/>
              <a:defRPr/>
            </a:lvl4pPr>
            <a:lvl5pPr indent="-342900" lvl="4" marL="2286000" algn="l">
              <a:lnSpc>
                <a:spcPct val="80000"/>
              </a:lnSpc>
              <a:spcBef>
                <a:spcPts val="4200"/>
              </a:spcBef>
              <a:spcAft>
                <a:spcPts val="0"/>
              </a:spcAft>
              <a:buClr>
                <a:srgbClr val="000000"/>
              </a:buClr>
              <a:buSzPts val="1800"/>
              <a:buChar char="•"/>
              <a:defRPr/>
            </a:lvl5pPr>
            <a:lvl6pPr indent="-342900" lvl="5" marL="2743200" algn="l">
              <a:lnSpc>
                <a:spcPct val="80000"/>
              </a:lnSpc>
              <a:spcBef>
                <a:spcPts val="4200"/>
              </a:spcBef>
              <a:spcAft>
                <a:spcPts val="0"/>
              </a:spcAft>
              <a:buClr>
                <a:srgbClr val="000000"/>
              </a:buClr>
              <a:buSzPts val="1800"/>
              <a:buChar char="•"/>
              <a:defRPr/>
            </a:lvl6pPr>
            <a:lvl7pPr indent="-342900" lvl="6" marL="3200400" algn="l">
              <a:lnSpc>
                <a:spcPct val="80000"/>
              </a:lnSpc>
              <a:spcBef>
                <a:spcPts val="4200"/>
              </a:spcBef>
              <a:spcAft>
                <a:spcPts val="0"/>
              </a:spcAft>
              <a:buClr>
                <a:srgbClr val="000000"/>
              </a:buClr>
              <a:buSzPts val="1800"/>
              <a:buChar char="•"/>
              <a:defRPr/>
            </a:lvl7pPr>
            <a:lvl8pPr indent="-342900" lvl="7" marL="3657600" algn="l">
              <a:lnSpc>
                <a:spcPct val="80000"/>
              </a:lnSpc>
              <a:spcBef>
                <a:spcPts val="4200"/>
              </a:spcBef>
              <a:spcAft>
                <a:spcPts val="0"/>
              </a:spcAft>
              <a:buClr>
                <a:srgbClr val="000000"/>
              </a:buClr>
              <a:buSzPts val="1800"/>
              <a:buChar char="•"/>
              <a:defRPr/>
            </a:lvl8pPr>
            <a:lvl9pPr indent="-342900" lvl="8" marL="4114800" algn="l">
              <a:lnSpc>
                <a:spcPct val="80000"/>
              </a:lnSpc>
              <a:spcBef>
                <a:spcPts val="4200"/>
              </a:spcBef>
              <a:spcAft>
                <a:spcPts val="0"/>
              </a:spcAft>
              <a:buClr>
                <a:srgbClr val="000000"/>
              </a:buClr>
              <a:buSzPts val="1800"/>
              <a:buChar char="•"/>
              <a:defRPr/>
            </a:lvl9pPr>
          </a:lstStyle>
          <a:p/>
        </p:txBody>
      </p:sp>
      <p:sp>
        <p:nvSpPr>
          <p:cNvPr id="19" name="Google Shape;19;p3"/>
          <p:cNvSpPr txBox="1"/>
          <p:nvPr>
            <p:ph idx="12" type="sldNum"/>
          </p:nvPr>
        </p:nvSpPr>
        <p:spPr>
          <a:xfrm>
            <a:off x="12038228" y="13131800"/>
            <a:ext cx="307544" cy="342900"/>
          </a:xfrm>
          <a:prstGeom prst="rect">
            <a:avLst/>
          </a:prstGeom>
          <a:noFill/>
          <a:ln>
            <a:noFill/>
          </a:ln>
        </p:spPr>
        <p:txBody>
          <a:bodyPr anchorCtr="0" anchor="b" bIns="50800" lIns="50800" spcFirstLastPara="1" rIns="50800" wrap="square" tIns="50800">
            <a:noAutofit/>
          </a:bodyPr>
          <a:lstStyle>
            <a:lvl1pPr indent="0" lvl="0"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1pPr>
            <a:lvl2pPr indent="0" lvl="1"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2pPr>
            <a:lvl3pPr indent="0" lvl="2"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3pPr>
            <a:lvl4pPr indent="0" lvl="3"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4pPr>
            <a:lvl5pPr indent="0" lvl="4"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5pPr>
            <a:lvl6pPr indent="0" lvl="5"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6pPr>
            <a:lvl7pPr indent="0" lvl="6"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7pPr>
            <a:lvl8pPr indent="0" lvl="7"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8pPr>
            <a:lvl9pPr indent="0" lvl="8"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showMasterSp="0">
  <p:cSld name="Title, Bullets &amp; Photo">
    <p:bg>
      <p:bgPr>
        <a:solidFill>
          <a:srgbClr val="F6F7F2"/>
        </a:solidFill>
      </p:bgPr>
    </p:bg>
    <p:spTree>
      <p:nvGrpSpPr>
        <p:cNvPr id="20" name="Shape 20"/>
        <p:cNvGrpSpPr/>
        <p:nvPr/>
      </p:nvGrpSpPr>
      <p:grpSpPr>
        <a:xfrm>
          <a:off x="0" y="0"/>
          <a:ext cx="0" cy="0"/>
          <a:chOff x="0" y="0"/>
          <a:chExt cx="0" cy="0"/>
        </a:xfrm>
      </p:grpSpPr>
      <p:sp>
        <p:nvSpPr>
          <p:cNvPr id="21" name="Google Shape;21;p4"/>
          <p:cNvSpPr/>
          <p:nvPr>
            <p:ph idx="2" type="pic"/>
          </p:nvPr>
        </p:nvSpPr>
        <p:spPr>
          <a:xfrm>
            <a:off x="11700889" y="-1027620"/>
            <a:ext cx="12288856" cy="15023088"/>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1pPr>
            <a:lvl2pPr lvl="1"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2pPr>
            <a:lvl3pPr lvl="2"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3pPr>
            <a:lvl4pPr lvl="3"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4pPr>
            <a:lvl5pPr lvl="4"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5pPr>
            <a:lvl6pPr lvl="5"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6pPr>
            <a:lvl7pPr lvl="6"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7pPr>
            <a:lvl8pPr lvl="7"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8pPr>
            <a:lvl9pPr lvl="8"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9pPr>
          </a:lstStyle>
          <a:p/>
        </p:txBody>
      </p:sp>
      <p:sp>
        <p:nvSpPr>
          <p:cNvPr id="22" name="Google Shape;22;p4"/>
          <p:cNvSpPr/>
          <p:nvPr/>
        </p:nvSpPr>
        <p:spPr>
          <a:xfrm>
            <a:off x="1008906" y="1067048"/>
            <a:ext cx="11190188" cy="11581904"/>
          </a:xfrm>
          <a:prstGeom prst="rect">
            <a:avLst/>
          </a:prstGeom>
          <a:gradFill>
            <a:gsLst>
              <a:gs pos="0">
                <a:srgbClr val="C8E3EC"/>
              </a:gs>
              <a:gs pos="100000">
                <a:srgbClr val="4AA6C0"/>
              </a:gs>
            </a:gsLst>
            <a:lin ang="5400000" scaled="0"/>
          </a:gra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
        <p:nvSpPr>
          <p:cNvPr id="23" name="Google Shape;23;p4"/>
          <p:cNvSpPr txBox="1"/>
          <p:nvPr>
            <p:ph idx="1" type="body"/>
          </p:nvPr>
        </p:nvSpPr>
        <p:spPr>
          <a:xfrm>
            <a:off x="1802037" y="4375086"/>
            <a:ext cx="9603926" cy="845948"/>
          </a:xfrm>
          <a:prstGeom prst="rect">
            <a:avLst/>
          </a:prstGeom>
          <a:noFill/>
          <a:ln>
            <a:noFill/>
          </a:ln>
        </p:spPr>
        <p:txBody>
          <a:bodyPr anchorCtr="0" anchor="ctr" bIns="50800" lIns="50800" spcFirstLastPara="1" rIns="50800" wrap="square" tIns="50800">
            <a:noAutofit/>
          </a:bodyPr>
          <a:lstStyle>
            <a:lvl1pPr indent="-228600" lvl="0" marL="457200" algn="ctr">
              <a:lnSpc>
                <a:spcPct val="90000"/>
              </a:lnSpc>
              <a:spcBef>
                <a:spcPts val="0"/>
              </a:spcBef>
              <a:spcAft>
                <a:spcPts val="0"/>
              </a:spcAft>
              <a:buClr>
                <a:srgbClr val="000000"/>
              </a:buClr>
              <a:buSzPts val="3900"/>
              <a:buFont typeface="Proxima Nova"/>
              <a:buNone/>
              <a:defRPr b="1" sz="3900">
                <a:latin typeface="Proxima Nova"/>
                <a:ea typeface="Proxima Nova"/>
                <a:cs typeface="Proxima Nova"/>
                <a:sym typeface="Proxima Nova"/>
              </a:defRPr>
            </a:lvl1pPr>
            <a:lvl2pPr indent="-342900" lvl="1" marL="914400" algn="l">
              <a:lnSpc>
                <a:spcPct val="80000"/>
              </a:lnSpc>
              <a:spcBef>
                <a:spcPts val="4200"/>
              </a:spcBef>
              <a:spcAft>
                <a:spcPts val="0"/>
              </a:spcAft>
              <a:buClr>
                <a:srgbClr val="000000"/>
              </a:buClr>
              <a:buSzPts val="1800"/>
              <a:buChar char="•"/>
              <a:defRPr/>
            </a:lvl2pPr>
            <a:lvl3pPr indent="-342900" lvl="2" marL="1371600" algn="l">
              <a:lnSpc>
                <a:spcPct val="80000"/>
              </a:lnSpc>
              <a:spcBef>
                <a:spcPts val="4200"/>
              </a:spcBef>
              <a:spcAft>
                <a:spcPts val="0"/>
              </a:spcAft>
              <a:buClr>
                <a:srgbClr val="000000"/>
              </a:buClr>
              <a:buSzPts val="1800"/>
              <a:buChar char="•"/>
              <a:defRPr/>
            </a:lvl3pPr>
            <a:lvl4pPr indent="-342900" lvl="3" marL="1828800" algn="l">
              <a:lnSpc>
                <a:spcPct val="80000"/>
              </a:lnSpc>
              <a:spcBef>
                <a:spcPts val="4200"/>
              </a:spcBef>
              <a:spcAft>
                <a:spcPts val="0"/>
              </a:spcAft>
              <a:buClr>
                <a:srgbClr val="000000"/>
              </a:buClr>
              <a:buSzPts val="1800"/>
              <a:buChar char="•"/>
              <a:defRPr/>
            </a:lvl4pPr>
            <a:lvl5pPr indent="-342900" lvl="4" marL="2286000" algn="l">
              <a:lnSpc>
                <a:spcPct val="80000"/>
              </a:lnSpc>
              <a:spcBef>
                <a:spcPts val="4200"/>
              </a:spcBef>
              <a:spcAft>
                <a:spcPts val="0"/>
              </a:spcAft>
              <a:buClr>
                <a:srgbClr val="000000"/>
              </a:buClr>
              <a:buSzPts val="1800"/>
              <a:buChar char="•"/>
              <a:defRPr/>
            </a:lvl5pPr>
            <a:lvl6pPr indent="-342900" lvl="5" marL="2743200" algn="l">
              <a:lnSpc>
                <a:spcPct val="80000"/>
              </a:lnSpc>
              <a:spcBef>
                <a:spcPts val="4200"/>
              </a:spcBef>
              <a:spcAft>
                <a:spcPts val="0"/>
              </a:spcAft>
              <a:buClr>
                <a:srgbClr val="000000"/>
              </a:buClr>
              <a:buSzPts val="1800"/>
              <a:buChar char="•"/>
              <a:defRPr/>
            </a:lvl6pPr>
            <a:lvl7pPr indent="-342900" lvl="6" marL="3200400" algn="l">
              <a:lnSpc>
                <a:spcPct val="80000"/>
              </a:lnSpc>
              <a:spcBef>
                <a:spcPts val="4200"/>
              </a:spcBef>
              <a:spcAft>
                <a:spcPts val="0"/>
              </a:spcAft>
              <a:buClr>
                <a:srgbClr val="000000"/>
              </a:buClr>
              <a:buSzPts val="1800"/>
              <a:buChar char="•"/>
              <a:defRPr/>
            </a:lvl7pPr>
            <a:lvl8pPr indent="-342900" lvl="7" marL="3657600" algn="l">
              <a:lnSpc>
                <a:spcPct val="80000"/>
              </a:lnSpc>
              <a:spcBef>
                <a:spcPts val="4200"/>
              </a:spcBef>
              <a:spcAft>
                <a:spcPts val="0"/>
              </a:spcAft>
              <a:buClr>
                <a:srgbClr val="000000"/>
              </a:buClr>
              <a:buSzPts val="1800"/>
              <a:buChar char="•"/>
              <a:defRPr/>
            </a:lvl8pPr>
            <a:lvl9pPr indent="-342900" lvl="8" marL="4114800" algn="l">
              <a:lnSpc>
                <a:spcPct val="80000"/>
              </a:lnSpc>
              <a:spcBef>
                <a:spcPts val="4200"/>
              </a:spcBef>
              <a:spcAft>
                <a:spcPts val="0"/>
              </a:spcAft>
              <a:buClr>
                <a:srgbClr val="000000"/>
              </a:buClr>
              <a:buSzPts val="1800"/>
              <a:buChar char="•"/>
              <a:defRPr/>
            </a:lvl9pPr>
          </a:lstStyle>
          <a:p/>
        </p:txBody>
      </p:sp>
      <p:sp>
        <p:nvSpPr>
          <p:cNvPr id="24" name="Google Shape;24;p4"/>
          <p:cNvSpPr txBox="1"/>
          <p:nvPr>
            <p:ph type="title"/>
          </p:nvPr>
        </p:nvSpPr>
        <p:spPr>
          <a:xfrm>
            <a:off x="1802060" y="1640061"/>
            <a:ext cx="9601348" cy="2798379"/>
          </a:xfrm>
          <a:prstGeom prst="rect">
            <a:avLst/>
          </a:prstGeom>
          <a:noFill/>
          <a:ln>
            <a:noFill/>
          </a:ln>
        </p:spPr>
        <p:txBody>
          <a:bodyPr anchorCtr="0" anchor="b" bIns="50800" lIns="50800" spcFirstLastPara="1" rIns="50800" wrap="square" tIns="50800">
            <a:noAutofit/>
          </a:bodyPr>
          <a:lstStyle>
            <a:lvl1pPr lvl="0" algn="ctr">
              <a:lnSpc>
                <a:spcPct val="70000"/>
              </a:lnSpc>
              <a:spcBef>
                <a:spcPts val="0"/>
              </a:spcBef>
              <a:spcAft>
                <a:spcPts val="0"/>
              </a:spcAft>
              <a:buClr>
                <a:srgbClr val="000000"/>
              </a:buClr>
              <a:buSzPts val="1800"/>
              <a:buNone/>
              <a:defRPr/>
            </a:lvl1pPr>
            <a:lvl2pPr lvl="1" algn="ctr">
              <a:lnSpc>
                <a:spcPct val="70000"/>
              </a:lnSpc>
              <a:spcBef>
                <a:spcPts val="0"/>
              </a:spcBef>
              <a:spcAft>
                <a:spcPts val="0"/>
              </a:spcAft>
              <a:buClr>
                <a:srgbClr val="000000"/>
              </a:buClr>
              <a:buSzPts val="1800"/>
              <a:buNone/>
              <a:defRPr/>
            </a:lvl2pPr>
            <a:lvl3pPr lvl="2" algn="ctr">
              <a:lnSpc>
                <a:spcPct val="70000"/>
              </a:lnSpc>
              <a:spcBef>
                <a:spcPts val="0"/>
              </a:spcBef>
              <a:spcAft>
                <a:spcPts val="0"/>
              </a:spcAft>
              <a:buClr>
                <a:srgbClr val="000000"/>
              </a:buClr>
              <a:buSzPts val="1800"/>
              <a:buNone/>
              <a:defRPr/>
            </a:lvl3pPr>
            <a:lvl4pPr lvl="3" algn="ctr">
              <a:lnSpc>
                <a:spcPct val="70000"/>
              </a:lnSpc>
              <a:spcBef>
                <a:spcPts val="0"/>
              </a:spcBef>
              <a:spcAft>
                <a:spcPts val="0"/>
              </a:spcAft>
              <a:buClr>
                <a:srgbClr val="000000"/>
              </a:buClr>
              <a:buSzPts val="1800"/>
              <a:buNone/>
              <a:defRPr/>
            </a:lvl4pPr>
            <a:lvl5pPr lvl="4" algn="ctr">
              <a:lnSpc>
                <a:spcPct val="70000"/>
              </a:lnSpc>
              <a:spcBef>
                <a:spcPts val="0"/>
              </a:spcBef>
              <a:spcAft>
                <a:spcPts val="0"/>
              </a:spcAft>
              <a:buClr>
                <a:srgbClr val="000000"/>
              </a:buClr>
              <a:buSzPts val="1800"/>
              <a:buNone/>
              <a:defRPr/>
            </a:lvl5pPr>
            <a:lvl6pPr lvl="5" algn="ctr">
              <a:lnSpc>
                <a:spcPct val="70000"/>
              </a:lnSpc>
              <a:spcBef>
                <a:spcPts val="0"/>
              </a:spcBef>
              <a:spcAft>
                <a:spcPts val="0"/>
              </a:spcAft>
              <a:buClr>
                <a:srgbClr val="000000"/>
              </a:buClr>
              <a:buSzPts val="1800"/>
              <a:buNone/>
              <a:defRPr/>
            </a:lvl6pPr>
            <a:lvl7pPr lvl="6" algn="ctr">
              <a:lnSpc>
                <a:spcPct val="70000"/>
              </a:lnSpc>
              <a:spcBef>
                <a:spcPts val="0"/>
              </a:spcBef>
              <a:spcAft>
                <a:spcPts val="0"/>
              </a:spcAft>
              <a:buClr>
                <a:srgbClr val="000000"/>
              </a:buClr>
              <a:buSzPts val="1800"/>
              <a:buNone/>
              <a:defRPr/>
            </a:lvl7pPr>
            <a:lvl8pPr lvl="7" algn="ctr">
              <a:lnSpc>
                <a:spcPct val="70000"/>
              </a:lnSpc>
              <a:spcBef>
                <a:spcPts val="0"/>
              </a:spcBef>
              <a:spcAft>
                <a:spcPts val="0"/>
              </a:spcAft>
              <a:buClr>
                <a:srgbClr val="000000"/>
              </a:buClr>
              <a:buSzPts val="1800"/>
              <a:buNone/>
              <a:defRPr/>
            </a:lvl8pPr>
            <a:lvl9pPr lvl="8" algn="ctr">
              <a:lnSpc>
                <a:spcPct val="70000"/>
              </a:lnSpc>
              <a:spcBef>
                <a:spcPts val="0"/>
              </a:spcBef>
              <a:spcAft>
                <a:spcPts val="0"/>
              </a:spcAft>
              <a:buClr>
                <a:srgbClr val="000000"/>
              </a:buClr>
              <a:buSzPts val="1800"/>
              <a:buNone/>
              <a:defRPr/>
            </a:lvl9pPr>
          </a:lstStyle>
          <a:p/>
        </p:txBody>
      </p:sp>
      <p:sp>
        <p:nvSpPr>
          <p:cNvPr id="25" name="Google Shape;25;p4"/>
          <p:cNvSpPr txBox="1"/>
          <p:nvPr>
            <p:ph idx="3" type="body"/>
          </p:nvPr>
        </p:nvSpPr>
        <p:spPr>
          <a:xfrm>
            <a:off x="1802037" y="5778500"/>
            <a:ext cx="9596832" cy="6110784"/>
          </a:xfrm>
          <a:prstGeom prst="rect">
            <a:avLst/>
          </a:prstGeom>
          <a:noFill/>
          <a:ln>
            <a:noFill/>
          </a:ln>
        </p:spPr>
        <p:txBody>
          <a:bodyPr anchorCtr="0" anchor="t" bIns="50800" lIns="50800" spcFirstLastPara="1" rIns="50800" wrap="square" tIns="50800">
            <a:noAutofit/>
          </a:bodyPr>
          <a:lstStyle>
            <a:lvl1pPr indent="-342900" lvl="0" marL="457200" algn="l">
              <a:lnSpc>
                <a:spcPct val="80000"/>
              </a:lnSpc>
              <a:spcBef>
                <a:spcPts val="4200"/>
              </a:spcBef>
              <a:spcAft>
                <a:spcPts val="0"/>
              </a:spcAft>
              <a:buClr>
                <a:srgbClr val="000000"/>
              </a:buClr>
              <a:buSzPts val="1800"/>
              <a:buChar char="•"/>
              <a:defRPr/>
            </a:lvl1pPr>
            <a:lvl2pPr indent="-342900" lvl="1" marL="914400" algn="l">
              <a:lnSpc>
                <a:spcPct val="80000"/>
              </a:lnSpc>
              <a:spcBef>
                <a:spcPts val="4200"/>
              </a:spcBef>
              <a:spcAft>
                <a:spcPts val="0"/>
              </a:spcAft>
              <a:buClr>
                <a:srgbClr val="000000"/>
              </a:buClr>
              <a:buSzPts val="1800"/>
              <a:buChar char="•"/>
              <a:defRPr/>
            </a:lvl2pPr>
            <a:lvl3pPr indent="-342900" lvl="2" marL="1371600" algn="l">
              <a:lnSpc>
                <a:spcPct val="80000"/>
              </a:lnSpc>
              <a:spcBef>
                <a:spcPts val="4200"/>
              </a:spcBef>
              <a:spcAft>
                <a:spcPts val="0"/>
              </a:spcAft>
              <a:buClr>
                <a:srgbClr val="000000"/>
              </a:buClr>
              <a:buSzPts val="1800"/>
              <a:buChar char="•"/>
              <a:defRPr/>
            </a:lvl3pPr>
            <a:lvl4pPr indent="-342900" lvl="3" marL="1828800" algn="l">
              <a:lnSpc>
                <a:spcPct val="80000"/>
              </a:lnSpc>
              <a:spcBef>
                <a:spcPts val="4200"/>
              </a:spcBef>
              <a:spcAft>
                <a:spcPts val="0"/>
              </a:spcAft>
              <a:buClr>
                <a:srgbClr val="000000"/>
              </a:buClr>
              <a:buSzPts val="1800"/>
              <a:buChar char="•"/>
              <a:defRPr/>
            </a:lvl4pPr>
            <a:lvl5pPr indent="-342900" lvl="4" marL="2286000" algn="l">
              <a:lnSpc>
                <a:spcPct val="80000"/>
              </a:lnSpc>
              <a:spcBef>
                <a:spcPts val="4200"/>
              </a:spcBef>
              <a:spcAft>
                <a:spcPts val="0"/>
              </a:spcAft>
              <a:buClr>
                <a:srgbClr val="000000"/>
              </a:buClr>
              <a:buSzPts val="1800"/>
              <a:buChar char="•"/>
              <a:defRPr/>
            </a:lvl5pPr>
            <a:lvl6pPr indent="-342900" lvl="5" marL="2743200" algn="l">
              <a:lnSpc>
                <a:spcPct val="80000"/>
              </a:lnSpc>
              <a:spcBef>
                <a:spcPts val="4200"/>
              </a:spcBef>
              <a:spcAft>
                <a:spcPts val="0"/>
              </a:spcAft>
              <a:buClr>
                <a:srgbClr val="000000"/>
              </a:buClr>
              <a:buSzPts val="1800"/>
              <a:buChar char="•"/>
              <a:defRPr/>
            </a:lvl6pPr>
            <a:lvl7pPr indent="-342900" lvl="6" marL="3200400" algn="l">
              <a:lnSpc>
                <a:spcPct val="80000"/>
              </a:lnSpc>
              <a:spcBef>
                <a:spcPts val="4200"/>
              </a:spcBef>
              <a:spcAft>
                <a:spcPts val="0"/>
              </a:spcAft>
              <a:buClr>
                <a:srgbClr val="000000"/>
              </a:buClr>
              <a:buSzPts val="1800"/>
              <a:buChar char="•"/>
              <a:defRPr/>
            </a:lvl7pPr>
            <a:lvl8pPr indent="-342900" lvl="7" marL="3657600" algn="l">
              <a:lnSpc>
                <a:spcPct val="80000"/>
              </a:lnSpc>
              <a:spcBef>
                <a:spcPts val="4200"/>
              </a:spcBef>
              <a:spcAft>
                <a:spcPts val="0"/>
              </a:spcAft>
              <a:buClr>
                <a:srgbClr val="000000"/>
              </a:buClr>
              <a:buSzPts val="1800"/>
              <a:buChar char="•"/>
              <a:defRPr/>
            </a:lvl8pPr>
            <a:lvl9pPr indent="-342900" lvl="8" marL="4114800" algn="l">
              <a:lnSpc>
                <a:spcPct val="80000"/>
              </a:lnSpc>
              <a:spcBef>
                <a:spcPts val="4200"/>
              </a:spcBef>
              <a:spcAft>
                <a:spcPts val="0"/>
              </a:spcAft>
              <a:buClr>
                <a:srgbClr val="000000"/>
              </a:buClr>
              <a:buSzPts val="1800"/>
              <a:buChar char="•"/>
              <a:defRPr/>
            </a:lvl9pPr>
          </a:lstStyle>
          <a:p/>
        </p:txBody>
      </p:sp>
      <p:sp>
        <p:nvSpPr>
          <p:cNvPr id="26" name="Google Shape;26;p4"/>
          <p:cNvSpPr txBox="1"/>
          <p:nvPr>
            <p:ph idx="12" type="sldNum"/>
          </p:nvPr>
        </p:nvSpPr>
        <p:spPr>
          <a:xfrm>
            <a:off x="12044578" y="13131800"/>
            <a:ext cx="307544" cy="342900"/>
          </a:xfrm>
          <a:prstGeom prst="rect">
            <a:avLst/>
          </a:prstGeom>
          <a:noFill/>
          <a:ln>
            <a:noFill/>
          </a:ln>
        </p:spPr>
        <p:txBody>
          <a:bodyPr anchorCtr="0" anchor="b" bIns="50800" lIns="50800" spcFirstLastPara="1" rIns="50800" wrap="square" tIns="50800">
            <a:noAutofit/>
          </a:bodyPr>
          <a:lstStyle>
            <a:lvl1pPr indent="0" lvl="0"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1pPr>
            <a:lvl2pPr indent="0" lvl="1"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2pPr>
            <a:lvl3pPr indent="0" lvl="2"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3pPr>
            <a:lvl4pPr indent="0" lvl="3"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4pPr>
            <a:lvl5pPr indent="0" lvl="4"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5pPr>
            <a:lvl6pPr indent="0" lvl="5"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6pPr>
            <a:lvl7pPr indent="0" lvl="6"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7pPr>
            <a:lvl8pPr indent="0" lvl="7"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8pPr>
            <a:lvl9pPr indent="0" lvl="8"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Alt" showMasterSp="0">
  <p:cSld name="Title &amp; Photo Alt">
    <p:spTree>
      <p:nvGrpSpPr>
        <p:cNvPr id="27" name="Shape 27"/>
        <p:cNvGrpSpPr/>
        <p:nvPr/>
      </p:nvGrpSpPr>
      <p:grpSpPr>
        <a:xfrm>
          <a:off x="0" y="0"/>
          <a:ext cx="0" cy="0"/>
          <a:chOff x="0" y="0"/>
          <a:chExt cx="0" cy="0"/>
        </a:xfrm>
      </p:grpSpPr>
      <p:sp>
        <p:nvSpPr>
          <p:cNvPr id="28" name="Google Shape;28;p5"/>
          <p:cNvSpPr/>
          <p:nvPr>
            <p:ph idx="2" type="pic"/>
          </p:nvPr>
        </p:nvSpPr>
        <p:spPr>
          <a:xfrm>
            <a:off x="12192000" y="-1540805"/>
            <a:ext cx="11188700" cy="16783051"/>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1pPr>
            <a:lvl2pPr lvl="1"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2pPr>
            <a:lvl3pPr lvl="2"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3pPr>
            <a:lvl4pPr lvl="3"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4pPr>
            <a:lvl5pPr lvl="4"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5pPr>
            <a:lvl6pPr lvl="5"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6pPr>
            <a:lvl7pPr lvl="6"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7pPr>
            <a:lvl8pPr lvl="7"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8pPr>
            <a:lvl9pPr lvl="8"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9pPr>
          </a:lstStyle>
          <a:p/>
        </p:txBody>
      </p:sp>
      <p:sp>
        <p:nvSpPr>
          <p:cNvPr id="29" name="Google Shape;29;p5"/>
          <p:cNvSpPr/>
          <p:nvPr/>
        </p:nvSpPr>
        <p:spPr>
          <a:xfrm>
            <a:off x="1008955" y="1064815"/>
            <a:ext cx="11190189" cy="11586370"/>
          </a:xfrm>
          <a:prstGeom prst="rect">
            <a:avLst/>
          </a:prstGeom>
          <a:gradFill>
            <a:gsLst>
              <a:gs pos="0">
                <a:srgbClr val="C8E3EC"/>
              </a:gs>
              <a:gs pos="100000">
                <a:srgbClr val="4AA6C0"/>
              </a:gs>
            </a:gsLst>
            <a:lin ang="5400000" scaled="0"/>
          </a:gra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
        <p:nvSpPr>
          <p:cNvPr id="30" name="Google Shape;30;p5"/>
          <p:cNvSpPr txBox="1"/>
          <p:nvPr>
            <p:ph idx="1" type="body"/>
          </p:nvPr>
        </p:nvSpPr>
        <p:spPr>
          <a:xfrm>
            <a:off x="1803400" y="11229761"/>
            <a:ext cx="9601200" cy="845948"/>
          </a:xfrm>
          <a:prstGeom prst="rect">
            <a:avLst/>
          </a:prstGeom>
          <a:noFill/>
          <a:ln>
            <a:noFill/>
          </a:ln>
        </p:spPr>
        <p:txBody>
          <a:bodyPr anchorCtr="0" anchor="ctr" bIns="50800" lIns="50800" spcFirstLastPara="1" rIns="50800" wrap="square" tIns="50800">
            <a:noAutofit/>
          </a:bodyPr>
          <a:lstStyle>
            <a:lvl1pPr indent="-228600" lvl="0" marL="457200" algn="ctr">
              <a:lnSpc>
                <a:spcPct val="90000"/>
              </a:lnSpc>
              <a:spcBef>
                <a:spcPts val="0"/>
              </a:spcBef>
              <a:spcAft>
                <a:spcPts val="0"/>
              </a:spcAft>
              <a:buClr>
                <a:srgbClr val="000000"/>
              </a:buClr>
              <a:buSzPts val="3900"/>
              <a:buFont typeface="Proxima Nova"/>
              <a:buNone/>
              <a:defRPr b="1" sz="3900">
                <a:latin typeface="Proxima Nova"/>
                <a:ea typeface="Proxima Nova"/>
                <a:cs typeface="Proxima Nova"/>
                <a:sym typeface="Proxima Nova"/>
              </a:defRPr>
            </a:lvl1pPr>
            <a:lvl2pPr indent="-342900" lvl="1" marL="914400" algn="l">
              <a:lnSpc>
                <a:spcPct val="80000"/>
              </a:lnSpc>
              <a:spcBef>
                <a:spcPts val="4200"/>
              </a:spcBef>
              <a:spcAft>
                <a:spcPts val="0"/>
              </a:spcAft>
              <a:buClr>
                <a:srgbClr val="000000"/>
              </a:buClr>
              <a:buSzPts val="1800"/>
              <a:buChar char="•"/>
              <a:defRPr/>
            </a:lvl2pPr>
            <a:lvl3pPr indent="-342900" lvl="2" marL="1371600" algn="l">
              <a:lnSpc>
                <a:spcPct val="80000"/>
              </a:lnSpc>
              <a:spcBef>
                <a:spcPts val="4200"/>
              </a:spcBef>
              <a:spcAft>
                <a:spcPts val="0"/>
              </a:spcAft>
              <a:buClr>
                <a:srgbClr val="000000"/>
              </a:buClr>
              <a:buSzPts val="1800"/>
              <a:buChar char="•"/>
              <a:defRPr/>
            </a:lvl3pPr>
            <a:lvl4pPr indent="-342900" lvl="3" marL="1828800" algn="l">
              <a:lnSpc>
                <a:spcPct val="80000"/>
              </a:lnSpc>
              <a:spcBef>
                <a:spcPts val="4200"/>
              </a:spcBef>
              <a:spcAft>
                <a:spcPts val="0"/>
              </a:spcAft>
              <a:buClr>
                <a:srgbClr val="000000"/>
              </a:buClr>
              <a:buSzPts val="1800"/>
              <a:buChar char="•"/>
              <a:defRPr/>
            </a:lvl4pPr>
            <a:lvl5pPr indent="-342900" lvl="4" marL="2286000" algn="l">
              <a:lnSpc>
                <a:spcPct val="80000"/>
              </a:lnSpc>
              <a:spcBef>
                <a:spcPts val="4200"/>
              </a:spcBef>
              <a:spcAft>
                <a:spcPts val="0"/>
              </a:spcAft>
              <a:buClr>
                <a:srgbClr val="000000"/>
              </a:buClr>
              <a:buSzPts val="1800"/>
              <a:buChar char="•"/>
              <a:defRPr/>
            </a:lvl5pPr>
            <a:lvl6pPr indent="-342900" lvl="5" marL="2743200" algn="l">
              <a:lnSpc>
                <a:spcPct val="80000"/>
              </a:lnSpc>
              <a:spcBef>
                <a:spcPts val="4200"/>
              </a:spcBef>
              <a:spcAft>
                <a:spcPts val="0"/>
              </a:spcAft>
              <a:buClr>
                <a:srgbClr val="000000"/>
              </a:buClr>
              <a:buSzPts val="1800"/>
              <a:buChar char="•"/>
              <a:defRPr/>
            </a:lvl6pPr>
            <a:lvl7pPr indent="-342900" lvl="6" marL="3200400" algn="l">
              <a:lnSpc>
                <a:spcPct val="80000"/>
              </a:lnSpc>
              <a:spcBef>
                <a:spcPts val="4200"/>
              </a:spcBef>
              <a:spcAft>
                <a:spcPts val="0"/>
              </a:spcAft>
              <a:buClr>
                <a:srgbClr val="000000"/>
              </a:buClr>
              <a:buSzPts val="1800"/>
              <a:buChar char="•"/>
              <a:defRPr/>
            </a:lvl7pPr>
            <a:lvl8pPr indent="-342900" lvl="7" marL="3657600" algn="l">
              <a:lnSpc>
                <a:spcPct val="80000"/>
              </a:lnSpc>
              <a:spcBef>
                <a:spcPts val="4200"/>
              </a:spcBef>
              <a:spcAft>
                <a:spcPts val="0"/>
              </a:spcAft>
              <a:buClr>
                <a:srgbClr val="000000"/>
              </a:buClr>
              <a:buSzPts val="1800"/>
              <a:buChar char="•"/>
              <a:defRPr/>
            </a:lvl8pPr>
            <a:lvl9pPr indent="-342900" lvl="8" marL="4114800" algn="l">
              <a:lnSpc>
                <a:spcPct val="80000"/>
              </a:lnSpc>
              <a:spcBef>
                <a:spcPts val="4200"/>
              </a:spcBef>
              <a:spcAft>
                <a:spcPts val="0"/>
              </a:spcAft>
              <a:buClr>
                <a:srgbClr val="000000"/>
              </a:buClr>
              <a:buSzPts val="1800"/>
              <a:buChar char="•"/>
              <a:defRPr/>
            </a:lvl9pPr>
          </a:lstStyle>
          <a:p/>
        </p:txBody>
      </p:sp>
      <p:sp>
        <p:nvSpPr>
          <p:cNvPr id="31" name="Google Shape;31;p5"/>
          <p:cNvSpPr txBox="1"/>
          <p:nvPr>
            <p:ph type="title"/>
          </p:nvPr>
        </p:nvSpPr>
        <p:spPr>
          <a:xfrm>
            <a:off x="1803400" y="4483100"/>
            <a:ext cx="9601200" cy="4191000"/>
          </a:xfrm>
          <a:prstGeom prst="rect">
            <a:avLst/>
          </a:prstGeom>
          <a:noFill/>
          <a:ln>
            <a:noFill/>
          </a:ln>
        </p:spPr>
        <p:txBody>
          <a:bodyPr anchorCtr="0" anchor="ctr" bIns="50800" lIns="50800" spcFirstLastPara="1" rIns="50800" wrap="square" tIns="50800">
            <a:noAutofit/>
          </a:bodyPr>
          <a:lstStyle>
            <a:lvl1pPr lvl="0" algn="ctr">
              <a:lnSpc>
                <a:spcPct val="70000"/>
              </a:lnSpc>
              <a:spcBef>
                <a:spcPts val="0"/>
              </a:spcBef>
              <a:spcAft>
                <a:spcPts val="0"/>
              </a:spcAft>
              <a:buClr>
                <a:srgbClr val="000000"/>
              </a:buClr>
              <a:buSzPts val="12000"/>
              <a:buFont typeface="Arial"/>
              <a:buNone/>
              <a:defRPr sz="12000"/>
            </a:lvl1pPr>
            <a:lvl2pPr lvl="1" algn="ctr">
              <a:lnSpc>
                <a:spcPct val="70000"/>
              </a:lnSpc>
              <a:spcBef>
                <a:spcPts val="0"/>
              </a:spcBef>
              <a:spcAft>
                <a:spcPts val="0"/>
              </a:spcAft>
              <a:buClr>
                <a:srgbClr val="000000"/>
              </a:buClr>
              <a:buSzPts val="1800"/>
              <a:buNone/>
              <a:defRPr/>
            </a:lvl2pPr>
            <a:lvl3pPr lvl="2" algn="ctr">
              <a:lnSpc>
                <a:spcPct val="70000"/>
              </a:lnSpc>
              <a:spcBef>
                <a:spcPts val="0"/>
              </a:spcBef>
              <a:spcAft>
                <a:spcPts val="0"/>
              </a:spcAft>
              <a:buClr>
                <a:srgbClr val="000000"/>
              </a:buClr>
              <a:buSzPts val="1800"/>
              <a:buNone/>
              <a:defRPr/>
            </a:lvl3pPr>
            <a:lvl4pPr lvl="3" algn="ctr">
              <a:lnSpc>
                <a:spcPct val="70000"/>
              </a:lnSpc>
              <a:spcBef>
                <a:spcPts val="0"/>
              </a:spcBef>
              <a:spcAft>
                <a:spcPts val="0"/>
              </a:spcAft>
              <a:buClr>
                <a:srgbClr val="000000"/>
              </a:buClr>
              <a:buSzPts val="1800"/>
              <a:buNone/>
              <a:defRPr/>
            </a:lvl4pPr>
            <a:lvl5pPr lvl="4" algn="ctr">
              <a:lnSpc>
                <a:spcPct val="70000"/>
              </a:lnSpc>
              <a:spcBef>
                <a:spcPts val="0"/>
              </a:spcBef>
              <a:spcAft>
                <a:spcPts val="0"/>
              </a:spcAft>
              <a:buClr>
                <a:srgbClr val="000000"/>
              </a:buClr>
              <a:buSzPts val="1800"/>
              <a:buNone/>
              <a:defRPr/>
            </a:lvl5pPr>
            <a:lvl6pPr lvl="5" algn="ctr">
              <a:lnSpc>
                <a:spcPct val="70000"/>
              </a:lnSpc>
              <a:spcBef>
                <a:spcPts val="0"/>
              </a:spcBef>
              <a:spcAft>
                <a:spcPts val="0"/>
              </a:spcAft>
              <a:buClr>
                <a:srgbClr val="000000"/>
              </a:buClr>
              <a:buSzPts val="1800"/>
              <a:buNone/>
              <a:defRPr/>
            </a:lvl6pPr>
            <a:lvl7pPr lvl="6" algn="ctr">
              <a:lnSpc>
                <a:spcPct val="70000"/>
              </a:lnSpc>
              <a:spcBef>
                <a:spcPts val="0"/>
              </a:spcBef>
              <a:spcAft>
                <a:spcPts val="0"/>
              </a:spcAft>
              <a:buClr>
                <a:srgbClr val="000000"/>
              </a:buClr>
              <a:buSzPts val="1800"/>
              <a:buNone/>
              <a:defRPr/>
            </a:lvl7pPr>
            <a:lvl8pPr lvl="7" algn="ctr">
              <a:lnSpc>
                <a:spcPct val="70000"/>
              </a:lnSpc>
              <a:spcBef>
                <a:spcPts val="0"/>
              </a:spcBef>
              <a:spcAft>
                <a:spcPts val="0"/>
              </a:spcAft>
              <a:buClr>
                <a:srgbClr val="000000"/>
              </a:buClr>
              <a:buSzPts val="1800"/>
              <a:buNone/>
              <a:defRPr/>
            </a:lvl8pPr>
            <a:lvl9pPr lvl="8" algn="ctr">
              <a:lnSpc>
                <a:spcPct val="70000"/>
              </a:lnSpc>
              <a:spcBef>
                <a:spcPts val="0"/>
              </a:spcBef>
              <a:spcAft>
                <a:spcPts val="0"/>
              </a:spcAft>
              <a:buClr>
                <a:srgbClr val="000000"/>
              </a:buClr>
              <a:buSzPts val="1800"/>
              <a:buNone/>
              <a:defRPr/>
            </a:lvl9pPr>
          </a:lstStyle>
          <a:p/>
        </p:txBody>
      </p:sp>
      <p:sp>
        <p:nvSpPr>
          <p:cNvPr id="32" name="Google Shape;32;p5"/>
          <p:cNvSpPr txBox="1"/>
          <p:nvPr>
            <p:ph idx="12" type="sldNum"/>
          </p:nvPr>
        </p:nvSpPr>
        <p:spPr>
          <a:xfrm>
            <a:off x="12039599" y="13131800"/>
            <a:ext cx="307544" cy="342900"/>
          </a:xfrm>
          <a:prstGeom prst="rect">
            <a:avLst/>
          </a:prstGeom>
          <a:noFill/>
          <a:ln>
            <a:noFill/>
          </a:ln>
        </p:spPr>
        <p:txBody>
          <a:bodyPr anchorCtr="0" anchor="b" bIns="50800" lIns="50800" spcFirstLastPara="1" rIns="50800" wrap="square" tIns="50800">
            <a:noAutofit/>
          </a:bodyPr>
          <a:lstStyle>
            <a:lvl1pPr indent="0" lvl="0"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1pPr>
            <a:lvl2pPr indent="0" lvl="1"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2pPr>
            <a:lvl3pPr indent="0" lvl="2"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3pPr>
            <a:lvl4pPr indent="0" lvl="3"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4pPr>
            <a:lvl5pPr indent="0" lvl="4"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5pPr>
            <a:lvl6pPr indent="0" lvl="5"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6pPr>
            <a:lvl7pPr indent="0" lvl="6"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7pPr>
            <a:lvl8pPr indent="0" lvl="7"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8pPr>
            <a:lvl9pPr indent="0" lvl="8"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showMasterSp="0">
  <p:cSld name="Bullets">
    <p:bg>
      <p:bgPr>
        <a:solidFill>
          <a:srgbClr val="F6F7F2"/>
        </a:solidFill>
      </p:bgPr>
    </p:bg>
    <p:spTree>
      <p:nvGrpSpPr>
        <p:cNvPr id="33" name="Shape 33"/>
        <p:cNvGrpSpPr/>
        <p:nvPr/>
      </p:nvGrpSpPr>
      <p:grpSpPr>
        <a:xfrm>
          <a:off x="0" y="0"/>
          <a:ext cx="0" cy="0"/>
          <a:chOff x="0" y="0"/>
          <a:chExt cx="0" cy="0"/>
        </a:xfrm>
      </p:grpSpPr>
      <p:sp>
        <p:nvSpPr>
          <p:cNvPr id="34" name="Google Shape;34;p6"/>
          <p:cNvSpPr/>
          <p:nvPr/>
        </p:nvSpPr>
        <p:spPr>
          <a:xfrm>
            <a:off x="12153627" y="1030606"/>
            <a:ext cx="11188701" cy="11654788"/>
          </a:xfrm>
          <a:prstGeom prst="rect">
            <a:avLst/>
          </a:prstGeom>
          <a:solidFill>
            <a:srgbClr val="7FA0B5"/>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
        <p:nvSpPr>
          <p:cNvPr id="35" name="Google Shape;35;p6"/>
          <p:cNvSpPr/>
          <p:nvPr/>
        </p:nvSpPr>
        <p:spPr>
          <a:xfrm>
            <a:off x="881860" y="1081261"/>
            <a:ext cx="11265917" cy="11660284"/>
          </a:xfrm>
          <a:prstGeom prst="rect">
            <a:avLst/>
          </a:prstGeom>
          <a:solidFill>
            <a:srgbClr val="7FA0B5"/>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
        <p:nvSpPr>
          <p:cNvPr id="36" name="Google Shape;36;p6"/>
          <p:cNvSpPr txBox="1"/>
          <p:nvPr>
            <p:ph idx="12" type="sldNum"/>
          </p:nvPr>
        </p:nvSpPr>
        <p:spPr>
          <a:xfrm>
            <a:off x="12044578" y="13131800"/>
            <a:ext cx="307544" cy="342900"/>
          </a:xfrm>
          <a:prstGeom prst="rect">
            <a:avLst/>
          </a:prstGeom>
          <a:noFill/>
          <a:ln>
            <a:noFill/>
          </a:ln>
        </p:spPr>
        <p:txBody>
          <a:bodyPr anchorCtr="0" anchor="b" bIns="50800" lIns="50800" spcFirstLastPara="1" rIns="50800" wrap="square" tIns="50800">
            <a:noAutofit/>
          </a:bodyPr>
          <a:lstStyle>
            <a:lvl1pPr indent="0" lvl="0"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1pPr>
            <a:lvl2pPr indent="0" lvl="1"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2pPr>
            <a:lvl3pPr indent="0" lvl="2"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3pPr>
            <a:lvl4pPr indent="0" lvl="3"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4pPr>
            <a:lvl5pPr indent="0" lvl="4"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5pPr>
            <a:lvl6pPr indent="0" lvl="5"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6pPr>
            <a:lvl7pPr indent="0" lvl="6"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7pPr>
            <a:lvl8pPr indent="0" lvl="7"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8pPr>
            <a:lvl9pPr indent="0" lvl="8"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howMasterSp="0">
  <p:cSld name="Section">
    <p:bg>
      <p:bgPr>
        <a:solidFill>
          <a:srgbClr val="F6F7F2"/>
        </a:solidFill>
      </p:bgPr>
    </p:bg>
    <p:spTree>
      <p:nvGrpSpPr>
        <p:cNvPr id="37" name="Shape 37"/>
        <p:cNvGrpSpPr/>
        <p:nvPr/>
      </p:nvGrpSpPr>
      <p:grpSpPr>
        <a:xfrm>
          <a:off x="0" y="0"/>
          <a:ext cx="0" cy="0"/>
          <a:chOff x="0" y="0"/>
          <a:chExt cx="0" cy="0"/>
        </a:xfrm>
      </p:grpSpPr>
      <p:sp>
        <p:nvSpPr>
          <p:cNvPr id="38" name="Google Shape;38;p7"/>
          <p:cNvSpPr/>
          <p:nvPr/>
        </p:nvSpPr>
        <p:spPr>
          <a:xfrm>
            <a:off x="1002557" y="1068834"/>
            <a:ext cx="22378886" cy="11578332"/>
          </a:xfrm>
          <a:prstGeom prst="rect">
            <a:avLst/>
          </a:prstGeom>
          <a:solidFill>
            <a:srgbClr val="7CA0B2"/>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FFFFFF"/>
              </a:buClr>
              <a:buSzPts val="3000"/>
              <a:buFont typeface="Arial"/>
              <a:buNone/>
            </a:pPr>
            <a:r>
              <a:t/>
            </a:r>
            <a:endParaRPr b="0" i="0" sz="3000" u="none" cap="none" strike="noStrike">
              <a:solidFill>
                <a:srgbClr val="FFFFFF"/>
              </a:solidFill>
              <a:latin typeface="Arial"/>
              <a:ea typeface="Arial"/>
              <a:cs typeface="Arial"/>
              <a:sym typeface="Arial"/>
            </a:endParaRPr>
          </a:p>
        </p:txBody>
      </p:sp>
      <p:sp>
        <p:nvSpPr>
          <p:cNvPr id="39" name="Google Shape;39;p7"/>
          <p:cNvSpPr txBox="1"/>
          <p:nvPr>
            <p:ph type="title"/>
          </p:nvPr>
        </p:nvSpPr>
        <p:spPr>
          <a:xfrm>
            <a:off x="2057400" y="4196048"/>
            <a:ext cx="20269200" cy="5213153"/>
          </a:xfrm>
          <a:prstGeom prst="rect">
            <a:avLst/>
          </a:prstGeom>
          <a:noFill/>
          <a:ln>
            <a:noFill/>
          </a:ln>
        </p:spPr>
        <p:txBody>
          <a:bodyPr anchorCtr="0" anchor="ctr" bIns="50800" lIns="50800" spcFirstLastPara="1" rIns="50800" wrap="square" tIns="50800">
            <a:noAutofit/>
          </a:bodyPr>
          <a:lstStyle>
            <a:lvl1pPr lvl="0" algn="ctr">
              <a:lnSpc>
                <a:spcPct val="90000"/>
              </a:lnSpc>
              <a:spcBef>
                <a:spcPts val="0"/>
              </a:spcBef>
              <a:spcAft>
                <a:spcPts val="0"/>
              </a:spcAft>
              <a:buClr>
                <a:srgbClr val="FFFFFF"/>
              </a:buClr>
              <a:buSzPts val="12000"/>
              <a:buFont typeface="Arial"/>
              <a:buNone/>
              <a:defRPr sz="12000">
                <a:solidFill>
                  <a:srgbClr val="FFFFFF"/>
                </a:solidFill>
                <a:latin typeface="Arial"/>
                <a:ea typeface="Arial"/>
                <a:cs typeface="Arial"/>
                <a:sym typeface="Arial"/>
              </a:defRPr>
            </a:lvl1pPr>
            <a:lvl2pPr lvl="1" algn="ctr">
              <a:lnSpc>
                <a:spcPct val="70000"/>
              </a:lnSpc>
              <a:spcBef>
                <a:spcPts val="0"/>
              </a:spcBef>
              <a:spcAft>
                <a:spcPts val="0"/>
              </a:spcAft>
              <a:buClr>
                <a:srgbClr val="000000"/>
              </a:buClr>
              <a:buSzPts val="1800"/>
              <a:buNone/>
              <a:defRPr/>
            </a:lvl2pPr>
            <a:lvl3pPr lvl="2" algn="ctr">
              <a:lnSpc>
                <a:spcPct val="70000"/>
              </a:lnSpc>
              <a:spcBef>
                <a:spcPts val="0"/>
              </a:spcBef>
              <a:spcAft>
                <a:spcPts val="0"/>
              </a:spcAft>
              <a:buClr>
                <a:srgbClr val="000000"/>
              </a:buClr>
              <a:buSzPts val="1800"/>
              <a:buNone/>
              <a:defRPr/>
            </a:lvl3pPr>
            <a:lvl4pPr lvl="3" algn="ctr">
              <a:lnSpc>
                <a:spcPct val="70000"/>
              </a:lnSpc>
              <a:spcBef>
                <a:spcPts val="0"/>
              </a:spcBef>
              <a:spcAft>
                <a:spcPts val="0"/>
              </a:spcAft>
              <a:buClr>
                <a:srgbClr val="000000"/>
              </a:buClr>
              <a:buSzPts val="1800"/>
              <a:buNone/>
              <a:defRPr/>
            </a:lvl4pPr>
            <a:lvl5pPr lvl="4" algn="ctr">
              <a:lnSpc>
                <a:spcPct val="70000"/>
              </a:lnSpc>
              <a:spcBef>
                <a:spcPts val="0"/>
              </a:spcBef>
              <a:spcAft>
                <a:spcPts val="0"/>
              </a:spcAft>
              <a:buClr>
                <a:srgbClr val="000000"/>
              </a:buClr>
              <a:buSzPts val="1800"/>
              <a:buNone/>
              <a:defRPr/>
            </a:lvl5pPr>
            <a:lvl6pPr lvl="5" algn="ctr">
              <a:lnSpc>
                <a:spcPct val="70000"/>
              </a:lnSpc>
              <a:spcBef>
                <a:spcPts val="0"/>
              </a:spcBef>
              <a:spcAft>
                <a:spcPts val="0"/>
              </a:spcAft>
              <a:buClr>
                <a:srgbClr val="000000"/>
              </a:buClr>
              <a:buSzPts val="1800"/>
              <a:buNone/>
              <a:defRPr/>
            </a:lvl6pPr>
            <a:lvl7pPr lvl="6" algn="ctr">
              <a:lnSpc>
                <a:spcPct val="70000"/>
              </a:lnSpc>
              <a:spcBef>
                <a:spcPts val="0"/>
              </a:spcBef>
              <a:spcAft>
                <a:spcPts val="0"/>
              </a:spcAft>
              <a:buClr>
                <a:srgbClr val="000000"/>
              </a:buClr>
              <a:buSzPts val="1800"/>
              <a:buNone/>
              <a:defRPr/>
            </a:lvl7pPr>
            <a:lvl8pPr lvl="7" algn="ctr">
              <a:lnSpc>
                <a:spcPct val="70000"/>
              </a:lnSpc>
              <a:spcBef>
                <a:spcPts val="0"/>
              </a:spcBef>
              <a:spcAft>
                <a:spcPts val="0"/>
              </a:spcAft>
              <a:buClr>
                <a:srgbClr val="000000"/>
              </a:buClr>
              <a:buSzPts val="1800"/>
              <a:buNone/>
              <a:defRPr/>
            </a:lvl8pPr>
            <a:lvl9pPr lvl="8" algn="ctr">
              <a:lnSpc>
                <a:spcPct val="70000"/>
              </a:lnSpc>
              <a:spcBef>
                <a:spcPts val="0"/>
              </a:spcBef>
              <a:spcAft>
                <a:spcPts val="0"/>
              </a:spcAft>
              <a:buClr>
                <a:srgbClr val="000000"/>
              </a:buClr>
              <a:buSzPts val="1800"/>
              <a:buNone/>
              <a:defRPr/>
            </a:lvl9pPr>
          </a:lstStyle>
          <a:p/>
        </p:txBody>
      </p:sp>
      <p:sp>
        <p:nvSpPr>
          <p:cNvPr id="40" name="Google Shape;40;p7"/>
          <p:cNvSpPr txBox="1"/>
          <p:nvPr>
            <p:ph idx="12" type="sldNum"/>
          </p:nvPr>
        </p:nvSpPr>
        <p:spPr>
          <a:xfrm>
            <a:off x="12038228" y="13131800"/>
            <a:ext cx="307544" cy="342900"/>
          </a:xfrm>
          <a:prstGeom prst="rect">
            <a:avLst/>
          </a:prstGeom>
          <a:noFill/>
          <a:ln>
            <a:noFill/>
          </a:ln>
        </p:spPr>
        <p:txBody>
          <a:bodyPr anchorCtr="0" anchor="b" bIns="50800" lIns="50800" spcFirstLastPara="1" rIns="50800" wrap="square" tIns="50800">
            <a:noAutofit/>
          </a:bodyPr>
          <a:lstStyle>
            <a:lvl1pPr indent="0" lvl="0"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1pPr>
            <a:lvl2pPr indent="0" lvl="1"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2pPr>
            <a:lvl3pPr indent="0" lvl="2"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3pPr>
            <a:lvl4pPr indent="0" lvl="3"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4pPr>
            <a:lvl5pPr indent="0" lvl="4"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5pPr>
            <a:lvl6pPr indent="0" lvl="5"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6pPr>
            <a:lvl7pPr indent="0" lvl="6"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7pPr>
            <a:lvl8pPr indent="0" lvl="7"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8pPr>
            <a:lvl9pPr indent="0" lvl="8"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rgbClr val="F6F7F2"/>
        </a:solidFill>
      </p:bgPr>
    </p:bg>
    <p:spTree>
      <p:nvGrpSpPr>
        <p:cNvPr id="41" name="Shape 41"/>
        <p:cNvGrpSpPr/>
        <p:nvPr/>
      </p:nvGrpSpPr>
      <p:grpSpPr>
        <a:xfrm>
          <a:off x="0" y="0"/>
          <a:ext cx="0" cy="0"/>
          <a:chOff x="0" y="0"/>
          <a:chExt cx="0" cy="0"/>
        </a:xfrm>
      </p:grpSpPr>
      <p:sp>
        <p:nvSpPr>
          <p:cNvPr id="42" name="Google Shape;42;p8"/>
          <p:cNvSpPr txBox="1"/>
          <p:nvPr>
            <p:ph idx="1" type="body"/>
          </p:nvPr>
        </p:nvSpPr>
        <p:spPr>
          <a:xfrm>
            <a:off x="2057400" y="3232086"/>
            <a:ext cx="20269200" cy="845948"/>
          </a:xfrm>
          <a:prstGeom prst="rect">
            <a:avLst/>
          </a:prstGeom>
          <a:noFill/>
          <a:ln>
            <a:noFill/>
          </a:ln>
        </p:spPr>
        <p:txBody>
          <a:bodyPr anchorCtr="0" anchor="ctr" bIns="50800" lIns="50800" spcFirstLastPara="1" rIns="50800" wrap="square" tIns="50800">
            <a:noAutofit/>
          </a:bodyPr>
          <a:lstStyle>
            <a:lvl1pPr indent="-228600" lvl="0" marL="457200" algn="ctr">
              <a:lnSpc>
                <a:spcPct val="90000"/>
              </a:lnSpc>
              <a:spcBef>
                <a:spcPts val="0"/>
              </a:spcBef>
              <a:spcAft>
                <a:spcPts val="0"/>
              </a:spcAft>
              <a:buClr>
                <a:srgbClr val="000000"/>
              </a:buClr>
              <a:buSzPts val="3900"/>
              <a:buFont typeface="Proxima Nova"/>
              <a:buNone/>
              <a:defRPr b="1" sz="3900">
                <a:latin typeface="Proxima Nova"/>
                <a:ea typeface="Proxima Nova"/>
                <a:cs typeface="Proxima Nova"/>
                <a:sym typeface="Proxima Nova"/>
              </a:defRPr>
            </a:lvl1pPr>
            <a:lvl2pPr indent="-342900" lvl="1" marL="914400" algn="l">
              <a:lnSpc>
                <a:spcPct val="80000"/>
              </a:lnSpc>
              <a:spcBef>
                <a:spcPts val="4200"/>
              </a:spcBef>
              <a:spcAft>
                <a:spcPts val="0"/>
              </a:spcAft>
              <a:buClr>
                <a:srgbClr val="000000"/>
              </a:buClr>
              <a:buSzPts val="1800"/>
              <a:buChar char="•"/>
              <a:defRPr/>
            </a:lvl2pPr>
            <a:lvl3pPr indent="-342900" lvl="2" marL="1371600" algn="l">
              <a:lnSpc>
                <a:spcPct val="80000"/>
              </a:lnSpc>
              <a:spcBef>
                <a:spcPts val="4200"/>
              </a:spcBef>
              <a:spcAft>
                <a:spcPts val="0"/>
              </a:spcAft>
              <a:buClr>
                <a:srgbClr val="000000"/>
              </a:buClr>
              <a:buSzPts val="1800"/>
              <a:buChar char="•"/>
              <a:defRPr/>
            </a:lvl3pPr>
            <a:lvl4pPr indent="-342900" lvl="3" marL="1828800" algn="l">
              <a:lnSpc>
                <a:spcPct val="80000"/>
              </a:lnSpc>
              <a:spcBef>
                <a:spcPts val="4200"/>
              </a:spcBef>
              <a:spcAft>
                <a:spcPts val="0"/>
              </a:spcAft>
              <a:buClr>
                <a:srgbClr val="000000"/>
              </a:buClr>
              <a:buSzPts val="1800"/>
              <a:buChar char="•"/>
              <a:defRPr/>
            </a:lvl4pPr>
            <a:lvl5pPr indent="-342900" lvl="4" marL="2286000" algn="l">
              <a:lnSpc>
                <a:spcPct val="80000"/>
              </a:lnSpc>
              <a:spcBef>
                <a:spcPts val="4200"/>
              </a:spcBef>
              <a:spcAft>
                <a:spcPts val="0"/>
              </a:spcAft>
              <a:buClr>
                <a:srgbClr val="000000"/>
              </a:buClr>
              <a:buSzPts val="1800"/>
              <a:buChar char="•"/>
              <a:defRPr/>
            </a:lvl5pPr>
            <a:lvl6pPr indent="-342900" lvl="5" marL="2743200" algn="l">
              <a:lnSpc>
                <a:spcPct val="80000"/>
              </a:lnSpc>
              <a:spcBef>
                <a:spcPts val="4200"/>
              </a:spcBef>
              <a:spcAft>
                <a:spcPts val="0"/>
              </a:spcAft>
              <a:buClr>
                <a:srgbClr val="000000"/>
              </a:buClr>
              <a:buSzPts val="1800"/>
              <a:buChar char="•"/>
              <a:defRPr/>
            </a:lvl6pPr>
            <a:lvl7pPr indent="-342900" lvl="6" marL="3200400" algn="l">
              <a:lnSpc>
                <a:spcPct val="80000"/>
              </a:lnSpc>
              <a:spcBef>
                <a:spcPts val="4200"/>
              </a:spcBef>
              <a:spcAft>
                <a:spcPts val="0"/>
              </a:spcAft>
              <a:buClr>
                <a:srgbClr val="000000"/>
              </a:buClr>
              <a:buSzPts val="1800"/>
              <a:buChar char="•"/>
              <a:defRPr/>
            </a:lvl7pPr>
            <a:lvl8pPr indent="-342900" lvl="7" marL="3657600" algn="l">
              <a:lnSpc>
                <a:spcPct val="80000"/>
              </a:lnSpc>
              <a:spcBef>
                <a:spcPts val="4200"/>
              </a:spcBef>
              <a:spcAft>
                <a:spcPts val="0"/>
              </a:spcAft>
              <a:buClr>
                <a:srgbClr val="000000"/>
              </a:buClr>
              <a:buSzPts val="1800"/>
              <a:buChar char="•"/>
              <a:defRPr/>
            </a:lvl8pPr>
            <a:lvl9pPr indent="-342900" lvl="8" marL="4114800" algn="l">
              <a:lnSpc>
                <a:spcPct val="80000"/>
              </a:lnSpc>
              <a:spcBef>
                <a:spcPts val="4200"/>
              </a:spcBef>
              <a:spcAft>
                <a:spcPts val="0"/>
              </a:spcAft>
              <a:buClr>
                <a:srgbClr val="000000"/>
              </a:buClr>
              <a:buSzPts val="1800"/>
              <a:buChar char="•"/>
              <a:defRPr/>
            </a:lvl9pPr>
          </a:lstStyle>
          <a:p/>
        </p:txBody>
      </p:sp>
      <p:sp>
        <p:nvSpPr>
          <p:cNvPr id="43" name="Google Shape;43;p8"/>
          <p:cNvSpPr txBox="1"/>
          <p:nvPr>
            <p:ph type="title"/>
          </p:nvPr>
        </p:nvSpPr>
        <p:spPr>
          <a:xfrm>
            <a:off x="2057400" y="1060698"/>
            <a:ext cx="20269200" cy="2272842"/>
          </a:xfrm>
          <a:prstGeom prst="rect">
            <a:avLst/>
          </a:prstGeom>
          <a:noFill/>
          <a:ln>
            <a:noFill/>
          </a:ln>
        </p:spPr>
        <p:txBody>
          <a:bodyPr anchorCtr="0" anchor="b" bIns="50800" lIns="50800" spcFirstLastPara="1" rIns="50800" wrap="square" tIns="50800">
            <a:noAutofit/>
          </a:bodyPr>
          <a:lstStyle>
            <a:lvl1pPr lvl="0" algn="ctr">
              <a:lnSpc>
                <a:spcPct val="70000"/>
              </a:lnSpc>
              <a:spcBef>
                <a:spcPts val="0"/>
              </a:spcBef>
              <a:spcAft>
                <a:spcPts val="0"/>
              </a:spcAft>
              <a:buClr>
                <a:srgbClr val="000000"/>
              </a:buClr>
              <a:buSzPts val="1800"/>
              <a:buNone/>
              <a:defRPr/>
            </a:lvl1pPr>
            <a:lvl2pPr lvl="1" algn="ctr">
              <a:lnSpc>
                <a:spcPct val="70000"/>
              </a:lnSpc>
              <a:spcBef>
                <a:spcPts val="0"/>
              </a:spcBef>
              <a:spcAft>
                <a:spcPts val="0"/>
              </a:spcAft>
              <a:buClr>
                <a:srgbClr val="000000"/>
              </a:buClr>
              <a:buSzPts val="1800"/>
              <a:buNone/>
              <a:defRPr/>
            </a:lvl2pPr>
            <a:lvl3pPr lvl="2" algn="ctr">
              <a:lnSpc>
                <a:spcPct val="70000"/>
              </a:lnSpc>
              <a:spcBef>
                <a:spcPts val="0"/>
              </a:spcBef>
              <a:spcAft>
                <a:spcPts val="0"/>
              </a:spcAft>
              <a:buClr>
                <a:srgbClr val="000000"/>
              </a:buClr>
              <a:buSzPts val="1800"/>
              <a:buNone/>
              <a:defRPr/>
            </a:lvl3pPr>
            <a:lvl4pPr lvl="3" algn="ctr">
              <a:lnSpc>
                <a:spcPct val="70000"/>
              </a:lnSpc>
              <a:spcBef>
                <a:spcPts val="0"/>
              </a:spcBef>
              <a:spcAft>
                <a:spcPts val="0"/>
              </a:spcAft>
              <a:buClr>
                <a:srgbClr val="000000"/>
              </a:buClr>
              <a:buSzPts val="1800"/>
              <a:buNone/>
              <a:defRPr/>
            </a:lvl4pPr>
            <a:lvl5pPr lvl="4" algn="ctr">
              <a:lnSpc>
                <a:spcPct val="70000"/>
              </a:lnSpc>
              <a:spcBef>
                <a:spcPts val="0"/>
              </a:spcBef>
              <a:spcAft>
                <a:spcPts val="0"/>
              </a:spcAft>
              <a:buClr>
                <a:srgbClr val="000000"/>
              </a:buClr>
              <a:buSzPts val="1800"/>
              <a:buNone/>
              <a:defRPr/>
            </a:lvl5pPr>
            <a:lvl6pPr lvl="5" algn="ctr">
              <a:lnSpc>
                <a:spcPct val="70000"/>
              </a:lnSpc>
              <a:spcBef>
                <a:spcPts val="0"/>
              </a:spcBef>
              <a:spcAft>
                <a:spcPts val="0"/>
              </a:spcAft>
              <a:buClr>
                <a:srgbClr val="000000"/>
              </a:buClr>
              <a:buSzPts val="1800"/>
              <a:buNone/>
              <a:defRPr/>
            </a:lvl6pPr>
            <a:lvl7pPr lvl="6" algn="ctr">
              <a:lnSpc>
                <a:spcPct val="70000"/>
              </a:lnSpc>
              <a:spcBef>
                <a:spcPts val="0"/>
              </a:spcBef>
              <a:spcAft>
                <a:spcPts val="0"/>
              </a:spcAft>
              <a:buClr>
                <a:srgbClr val="000000"/>
              </a:buClr>
              <a:buSzPts val="1800"/>
              <a:buNone/>
              <a:defRPr/>
            </a:lvl7pPr>
            <a:lvl8pPr lvl="7" algn="ctr">
              <a:lnSpc>
                <a:spcPct val="70000"/>
              </a:lnSpc>
              <a:spcBef>
                <a:spcPts val="0"/>
              </a:spcBef>
              <a:spcAft>
                <a:spcPts val="0"/>
              </a:spcAft>
              <a:buClr>
                <a:srgbClr val="000000"/>
              </a:buClr>
              <a:buSzPts val="1800"/>
              <a:buNone/>
              <a:defRPr/>
            </a:lvl8pPr>
            <a:lvl9pPr lvl="8" algn="ctr">
              <a:lnSpc>
                <a:spcPct val="70000"/>
              </a:lnSpc>
              <a:spcBef>
                <a:spcPts val="0"/>
              </a:spcBef>
              <a:spcAft>
                <a:spcPts val="0"/>
              </a:spcAft>
              <a:buClr>
                <a:srgbClr val="000000"/>
              </a:buClr>
              <a:buSzPts val="1800"/>
              <a:buNone/>
              <a:defRPr/>
            </a:lvl9pPr>
          </a:lstStyle>
          <a:p/>
        </p:txBody>
      </p:sp>
      <p:sp>
        <p:nvSpPr>
          <p:cNvPr id="44" name="Google Shape;44;p8"/>
          <p:cNvSpPr txBox="1"/>
          <p:nvPr>
            <p:ph idx="12" type="sldNum"/>
          </p:nvPr>
        </p:nvSpPr>
        <p:spPr>
          <a:xfrm>
            <a:off x="12038228" y="13131800"/>
            <a:ext cx="307544" cy="342900"/>
          </a:xfrm>
          <a:prstGeom prst="rect">
            <a:avLst/>
          </a:prstGeom>
          <a:noFill/>
          <a:ln>
            <a:noFill/>
          </a:ln>
        </p:spPr>
        <p:txBody>
          <a:bodyPr anchorCtr="0" anchor="b" bIns="50800" lIns="50800" spcFirstLastPara="1" rIns="50800" wrap="square" tIns="50800">
            <a:noAutofit/>
          </a:bodyPr>
          <a:lstStyle>
            <a:lvl1pPr indent="0" lvl="0"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1pPr>
            <a:lvl2pPr indent="0" lvl="1"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2pPr>
            <a:lvl3pPr indent="0" lvl="2"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3pPr>
            <a:lvl4pPr indent="0" lvl="3"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4pPr>
            <a:lvl5pPr indent="0" lvl="4"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5pPr>
            <a:lvl6pPr indent="0" lvl="5"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6pPr>
            <a:lvl7pPr indent="0" lvl="6"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7pPr>
            <a:lvl8pPr indent="0" lvl="7"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8pPr>
            <a:lvl9pPr indent="0" lvl="8"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howMasterSp="0">
  <p:cSld name="Agenda">
    <p:bg>
      <p:bgPr>
        <a:solidFill>
          <a:srgbClr val="F6F7F2"/>
        </a:solidFill>
      </p:bgPr>
    </p:bg>
    <p:spTree>
      <p:nvGrpSpPr>
        <p:cNvPr id="45" name="Shape 45"/>
        <p:cNvGrpSpPr/>
        <p:nvPr/>
      </p:nvGrpSpPr>
      <p:grpSpPr>
        <a:xfrm>
          <a:off x="0" y="0"/>
          <a:ext cx="0" cy="0"/>
          <a:chOff x="0" y="0"/>
          <a:chExt cx="0" cy="0"/>
        </a:xfrm>
      </p:grpSpPr>
      <p:sp>
        <p:nvSpPr>
          <p:cNvPr id="46" name="Google Shape;46;p9"/>
          <p:cNvSpPr/>
          <p:nvPr/>
        </p:nvSpPr>
        <p:spPr>
          <a:xfrm>
            <a:off x="12197605" y="1065312"/>
            <a:ext cx="11184585" cy="11585376"/>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FFFFFF"/>
              </a:buClr>
              <a:buSzPts val="3000"/>
              <a:buFont typeface="Arial"/>
              <a:buNone/>
            </a:pPr>
            <a:r>
              <a:t/>
            </a:r>
            <a:endParaRPr b="0" i="0" sz="3000" u="none" cap="none" strike="noStrike">
              <a:solidFill>
                <a:srgbClr val="FFFFFF"/>
              </a:solidFill>
              <a:latin typeface="Arial"/>
              <a:ea typeface="Arial"/>
              <a:cs typeface="Arial"/>
              <a:sym typeface="Arial"/>
            </a:endParaRPr>
          </a:p>
        </p:txBody>
      </p:sp>
      <p:sp>
        <p:nvSpPr>
          <p:cNvPr id="47" name="Google Shape;47;p9"/>
          <p:cNvSpPr/>
          <p:nvPr/>
        </p:nvSpPr>
        <p:spPr>
          <a:xfrm>
            <a:off x="1003299" y="2076549"/>
            <a:ext cx="11194307" cy="9556552"/>
          </a:xfrm>
          <a:prstGeom prst="rect">
            <a:avLst/>
          </a:prstGeom>
          <a:solidFill>
            <a:srgbClr val="DDDAE2"/>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FFFFFF"/>
              </a:buClr>
              <a:buSzPts val="3000"/>
              <a:buFont typeface="Arial"/>
              <a:buNone/>
            </a:pPr>
            <a:r>
              <a:t/>
            </a:r>
            <a:endParaRPr b="0" i="0" sz="3000" u="none" cap="none" strike="noStrike">
              <a:solidFill>
                <a:srgbClr val="FFFFFF"/>
              </a:solidFill>
              <a:latin typeface="Arial"/>
              <a:ea typeface="Arial"/>
              <a:cs typeface="Arial"/>
              <a:sym typeface="Arial"/>
            </a:endParaRPr>
          </a:p>
        </p:txBody>
      </p:sp>
      <p:sp>
        <p:nvSpPr>
          <p:cNvPr id="48" name="Google Shape;48;p9"/>
          <p:cNvSpPr txBox="1"/>
          <p:nvPr>
            <p:ph idx="1" type="body"/>
          </p:nvPr>
        </p:nvSpPr>
        <p:spPr>
          <a:xfrm>
            <a:off x="13496600" y="4331487"/>
            <a:ext cx="9049076" cy="5492985"/>
          </a:xfrm>
          <a:prstGeom prst="rect">
            <a:avLst/>
          </a:prstGeom>
          <a:noFill/>
          <a:ln>
            <a:noFill/>
          </a:ln>
        </p:spPr>
        <p:txBody>
          <a:bodyPr anchorCtr="0" anchor="ctr" bIns="50800" lIns="50800" spcFirstLastPara="1" rIns="50800" wrap="square" tIns="50800">
            <a:noAutofit/>
          </a:bodyPr>
          <a:lstStyle>
            <a:lvl1pPr indent="-228600" lvl="0" marL="457200" algn="l">
              <a:lnSpc>
                <a:spcPct val="100000"/>
              </a:lnSpc>
              <a:spcBef>
                <a:spcPts val="3200"/>
              </a:spcBef>
              <a:spcAft>
                <a:spcPts val="0"/>
              </a:spcAft>
              <a:buClr>
                <a:srgbClr val="000000"/>
              </a:buClr>
              <a:buSzPts val="4000"/>
              <a:buFont typeface="Proxima Nova"/>
              <a:buNone/>
              <a:defRPr b="1">
                <a:latin typeface="Proxima Nova"/>
                <a:ea typeface="Proxima Nova"/>
                <a:cs typeface="Proxima Nova"/>
                <a:sym typeface="Proxima Nova"/>
              </a:defRPr>
            </a:lvl1pPr>
            <a:lvl2pPr indent="-228600" lvl="1" marL="914400" algn="l">
              <a:lnSpc>
                <a:spcPct val="100000"/>
              </a:lnSpc>
              <a:spcBef>
                <a:spcPts val="3200"/>
              </a:spcBef>
              <a:spcAft>
                <a:spcPts val="0"/>
              </a:spcAft>
              <a:buClr>
                <a:srgbClr val="000000"/>
              </a:buClr>
              <a:buSzPts val="4000"/>
              <a:buFont typeface="Proxima Nova"/>
              <a:buNone/>
              <a:defRPr b="1">
                <a:latin typeface="Proxima Nova"/>
                <a:ea typeface="Proxima Nova"/>
                <a:cs typeface="Proxima Nova"/>
                <a:sym typeface="Proxima Nova"/>
              </a:defRPr>
            </a:lvl2pPr>
            <a:lvl3pPr indent="-228600" lvl="2" marL="1371600" algn="l">
              <a:lnSpc>
                <a:spcPct val="100000"/>
              </a:lnSpc>
              <a:spcBef>
                <a:spcPts val="3200"/>
              </a:spcBef>
              <a:spcAft>
                <a:spcPts val="0"/>
              </a:spcAft>
              <a:buClr>
                <a:srgbClr val="000000"/>
              </a:buClr>
              <a:buSzPts val="4000"/>
              <a:buFont typeface="Proxima Nova"/>
              <a:buNone/>
              <a:defRPr b="1">
                <a:latin typeface="Proxima Nova"/>
                <a:ea typeface="Proxima Nova"/>
                <a:cs typeface="Proxima Nova"/>
                <a:sym typeface="Proxima Nova"/>
              </a:defRPr>
            </a:lvl3pPr>
            <a:lvl4pPr indent="-228600" lvl="3" marL="1828800" algn="l">
              <a:lnSpc>
                <a:spcPct val="100000"/>
              </a:lnSpc>
              <a:spcBef>
                <a:spcPts val="3200"/>
              </a:spcBef>
              <a:spcAft>
                <a:spcPts val="0"/>
              </a:spcAft>
              <a:buClr>
                <a:srgbClr val="000000"/>
              </a:buClr>
              <a:buSzPts val="4000"/>
              <a:buFont typeface="Proxima Nova"/>
              <a:buNone/>
              <a:defRPr b="1">
                <a:latin typeface="Proxima Nova"/>
                <a:ea typeface="Proxima Nova"/>
                <a:cs typeface="Proxima Nova"/>
                <a:sym typeface="Proxima Nova"/>
              </a:defRPr>
            </a:lvl4pPr>
            <a:lvl5pPr indent="-228600" lvl="4" marL="2286000" algn="l">
              <a:lnSpc>
                <a:spcPct val="100000"/>
              </a:lnSpc>
              <a:spcBef>
                <a:spcPts val="3200"/>
              </a:spcBef>
              <a:spcAft>
                <a:spcPts val="0"/>
              </a:spcAft>
              <a:buClr>
                <a:srgbClr val="000000"/>
              </a:buClr>
              <a:buSzPts val="4000"/>
              <a:buFont typeface="Proxima Nova"/>
              <a:buNone/>
              <a:defRPr b="1">
                <a:latin typeface="Proxima Nova"/>
                <a:ea typeface="Proxima Nova"/>
                <a:cs typeface="Proxima Nova"/>
                <a:sym typeface="Proxima Nova"/>
              </a:defRPr>
            </a:lvl5pPr>
            <a:lvl6pPr indent="-342900" lvl="5" marL="2743200" algn="l">
              <a:lnSpc>
                <a:spcPct val="80000"/>
              </a:lnSpc>
              <a:spcBef>
                <a:spcPts val="4200"/>
              </a:spcBef>
              <a:spcAft>
                <a:spcPts val="0"/>
              </a:spcAft>
              <a:buClr>
                <a:srgbClr val="000000"/>
              </a:buClr>
              <a:buSzPts val="1800"/>
              <a:buChar char="•"/>
              <a:defRPr/>
            </a:lvl6pPr>
            <a:lvl7pPr indent="-342900" lvl="6" marL="3200400" algn="l">
              <a:lnSpc>
                <a:spcPct val="80000"/>
              </a:lnSpc>
              <a:spcBef>
                <a:spcPts val="4200"/>
              </a:spcBef>
              <a:spcAft>
                <a:spcPts val="0"/>
              </a:spcAft>
              <a:buClr>
                <a:srgbClr val="000000"/>
              </a:buClr>
              <a:buSzPts val="1800"/>
              <a:buChar char="•"/>
              <a:defRPr/>
            </a:lvl7pPr>
            <a:lvl8pPr indent="-342900" lvl="7" marL="3657600" algn="l">
              <a:lnSpc>
                <a:spcPct val="80000"/>
              </a:lnSpc>
              <a:spcBef>
                <a:spcPts val="4200"/>
              </a:spcBef>
              <a:spcAft>
                <a:spcPts val="0"/>
              </a:spcAft>
              <a:buClr>
                <a:srgbClr val="000000"/>
              </a:buClr>
              <a:buSzPts val="1800"/>
              <a:buChar char="•"/>
              <a:defRPr/>
            </a:lvl8pPr>
            <a:lvl9pPr indent="-342900" lvl="8" marL="4114800" algn="l">
              <a:lnSpc>
                <a:spcPct val="80000"/>
              </a:lnSpc>
              <a:spcBef>
                <a:spcPts val="4200"/>
              </a:spcBef>
              <a:spcAft>
                <a:spcPts val="0"/>
              </a:spcAft>
              <a:buClr>
                <a:srgbClr val="000000"/>
              </a:buClr>
              <a:buSzPts val="1800"/>
              <a:buChar char="•"/>
              <a:defRPr/>
            </a:lvl9pPr>
          </a:lstStyle>
          <a:p/>
        </p:txBody>
      </p:sp>
      <p:sp>
        <p:nvSpPr>
          <p:cNvPr id="49" name="Google Shape;49;p9"/>
          <p:cNvSpPr txBox="1"/>
          <p:nvPr>
            <p:ph type="title"/>
          </p:nvPr>
        </p:nvSpPr>
        <p:spPr>
          <a:xfrm>
            <a:off x="1676400" y="5865318"/>
            <a:ext cx="9829800" cy="1733018"/>
          </a:xfrm>
          <a:prstGeom prst="rect">
            <a:avLst/>
          </a:prstGeom>
          <a:noFill/>
          <a:ln>
            <a:noFill/>
          </a:ln>
        </p:spPr>
        <p:txBody>
          <a:bodyPr anchorCtr="0" anchor="ctr" bIns="50800" lIns="50800" spcFirstLastPara="1" rIns="50800" wrap="square" tIns="50800">
            <a:noAutofit/>
          </a:bodyPr>
          <a:lstStyle>
            <a:lvl1pPr lvl="0" algn="ctr">
              <a:lnSpc>
                <a:spcPct val="70000"/>
              </a:lnSpc>
              <a:spcBef>
                <a:spcPts val="0"/>
              </a:spcBef>
              <a:spcAft>
                <a:spcPts val="0"/>
              </a:spcAft>
              <a:buClr>
                <a:srgbClr val="000000"/>
              </a:buClr>
              <a:buSzPts val="1800"/>
              <a:buNone/>
              <a:defRPr/>
            </a:lvl1pPr>
            <a:lvl2pPr lvl="1" algn="ctr">
              <a:lnSpc>
                <a:spcPct val="70000"/>
              </a:lnSpc>
              <a:spcBef>
                <a:spcPts val="0"/>
              </a:spcBef>
              <a:spcAft>
                <a:spcPts val="0"/>
              </a:spcAft>
              <a:buClr>
                <a:srgbClr val="000000"/>
              </a:buClr>
              <a:buSzPts val="1800"/>
              <a:buNone/>
              <a:defRPr/>
            </a:lvl2pPr>
            <a:lvl3pPr lvl="2" algn="ctr">
              <a:lnSpc>
                <a:spcPct val="70000"/>
              </a:lnSpc>
              <a:spcBef>
                <a:spcPts val="0"/>
              </a:spcBef>
              <a:spcAft>
                <a:spcPts val="0"/>
              </a:spcAft>
              <a:buClr>
                <a:srgbClr val="000000"/>
              </a:buClr>
              <a:buSzPts val="1800"/>
              <a:buNone/>
              <a:defRPr/>
            </a:lvl3pPr>
            <a:lvl4pPr lvl="3" algn="ctr">
              <a:lnSpc>
                <a:spcPct val="70000"/>
              </a:lnSpc>
              <a:spcBef>
                <a:spcPts val="0"/>
              </a:spcBef>
              <a:spcAft>
                <a:spcPts val="0"/>
              </a:spcAft>
              <a:buClr>
                <a:srgbClr val="000000"/>
              </a:buClr>
              <a:buSzPts val="1800"/>
              <a:buNone/>
              <a:defRPr/>
            </a:lvl4pPr>
            <a:lvl5pPr lvl="4" algn="ctr">
              <a:lnSpc>
                <a:spcPct val="70000"/>
              </a:lnSpc>
              <a:spcBef>
                <a:spcPts val="0"/>
              </a:spcBef>
              <a:spcAft>
                <a:spcPts val="0"/>
              </a:spcAft>
              <a:buClr>
                <a:srgbClr val="000000"/>
              </a:buClr>
              <a:buSzPts val="1800"/>
              <a:buNone/>
              <a:defRPr/>
            </a:lvl5pPr>
            <a:lvl6pPr lvl="5" algn="ctr">
              <a:lnSpc>
                <a:spcPct val="70000"/>
              </a:lnSpc>
              <a:spcBef>
                <a:spcPts val="0"/>
              </a:spcBef>
              <a:spcAft>
                <a:spcPts val="0"/>
              </a:spcAft>
              <a:buClr>
                <a:srgbClr val="000000"/>
              </a:buClr>
              <a:buSzPts val="1800"/>
              <a:buNone/>
              <a:defRPr/>
            </a:lvl6pPr>
            <a:lvl7pPr lvl="6" algn="ctr">
              <a:lnSpc>
                <a:spcPct val="70000"/>
              </a:lnSpc>
              <a:spcBef>
                <a:spcPts val="0"/>
              </a:spcBef>
              <a:spcAft>
                <a:spcPts val="0"/>
              </a:spcAft>
              <a:buClr>
                <a:srgbClr val="000000"/>
              </a:buClr>
              <a:buSzPts val="1800"/>
              <a:buNone/>
              <a:defRPr/>
            </a:lvl7pPr>
            <a:lvl8pPr lvl="7" algn="ctr">
              <a:lnSpc>
                <a:spcPct val="70000"/>
              </a:lnSpc>
              <a:spcBef>
                <a:spcPts val="0"/>
              </a:spcBef>
              <a:spcAft>
                <a:spcPts val="0"/>
              </a:spcAft>
              <a:buClr>
                <a:srgbClr val="000000"/>
              </a:buClr>
              <a:buSzPts val="1800"/>
              <a:buNone/>
              <a:defRPr/>
            </a:lvl8pPr>
            <a:lvl9pPr lvl="8" algn="ctr">
              <a:lnSpc>
                <a:spcPct val="70000"/>
              </a:lnSpc>
              <a:spcBef>
                <a:spcPts val="0"/>
              </a:spcBef>
              <a:spcAft>
                <a:spcPts val="0"/>
              </a:spcAft>
              <a:buClr>
                <a:srgbClr val="000000"/>
              </a:buClr>
              <a:buSzPts val="1800"/>
              <a:buNone/>
              <a:defRPr/>
            </a:lvl9pPr>
          </a:lstStyle>
          <a:p/>
        </p:txBody>
      </p:sp>
      <p:sp>
        <p:nvSpPr>
          <p:cNvPr id="50" name="Google Shape;50;p9"/>
          <p:cNvSpPr txBox="1"/>
          <p:nvPr>
            <p:ph idx="12" type="sldNum"/>
          </p:nvPr>
        </p:nvSpPr>
        <p:spPr>
          <a:xfrm>
            <a:off x="12038228" y="13131800"/>
            <a:ext cx="307544" cy="342900"/>
          </a:xfrm>
          <a:prstGeom prst="rect">
            <a:avLst/>
          </a:prstGeom>
          <a:noFill/>
          <a:ln>
            <a:noFill/>
          </a:ln>
        </p:spPr>
        <p:txBody>
          <a:bodyPr anchorCtr="0" anchor="b" bIns="50800" lIns="50800" spcFirstLastPara="1" rIns="50800" wrap="square" tIns="50800">
            <a:noAutofit/>
          </a:bodyPr>
          <a:lstStyle>
            <a:lvl1pPr indent="0" lvl="0"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1pPr>
            <a:lvl2pPr indent="0" lvl="1"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2pPr>
            <a:lvl3pPr indent="0" lvl="2"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3pPr>
            <a:lvl4pPr indent="0" lvl="3"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4pPr>
            <a:lvl5pPr indent="0" lvl="4"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5pPr>
            <a:lvl6pPr indent="0" lvl="5"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6pPr>
            <a:lvl7pPr indent="0" lvl="6"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7pPr>
            <a:lvl8pPr indent="0" lvl="7"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8pPr>
            <a:lvl9pPr indent="0" lvl="8"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showMasterSp="0">
  <p:cSld name="Statement">
    <p:bg>
      <p:bgPr>
        <a:solidFill>
          <a:srgbClr val="F6F7F2"/>
        </a:solidFill>
      </p:bgPr>
    </p:bg>
    <p:spTree>
      <p:nvGrpSpPr>
        <p:cNvPr id="51" name="Shape 51"/>
        <p:cNvGrpSpPr/>
        <p:nvPr/>
      </p:nvGrpSpPr>
      <p:grpSpPr>
        <a:xfrm>
          <a:off x="0" y="0"/>
          <a:ext cx="0" cy="0"/>
          <a:chOff x="0" y="0"/>
          <a:chExt cx="0" cy="0"/>
        </a:xfrm>
      </p:grpSpPr>
      <p:sp>
        <p:nvSpPr>
          <p:cNvPr id="52" name="Google Shape;52;p10"/>
          <p:cNvSpPr/>
          <p:nvPr/>
        </p:nvSpPr>
        <p:spPr>
          <a:xfrm>
            <a:off x="999500" y="1067048"/>
            <a:ext cx="22378886" cy="11581904"/>
          </a:xfrm>
          <a:prstGeom prst="rect">
            <a:avLst/>
          </a:prstGeom>
          <a:solidFill>
            <a:srgbClr val="EEE6E4"/>
          </a:soli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FFFFFF"/>
              </a:buClr>
              <a:buSzPts val="3000"/>
              <a:buFont typeface="Arial"/>
              <a:buNone/>
            </a:pPr>
            <a:r>
              <a:t/>
            </a:r>
            <a:endParaRPr b="0" i="0" sz="3000" u="none" cap="none" strike="noStrike">
              <a:solidFill>
                <a:srgbClr val="FFFFFF"/>
              </a:solidFill>
              <a:latin typeface="Arial"/>
              <a:ea typeface="Arial"/>
              <a:cs typeface="Arial"/>
              <a:sym typeface="Arial"/>
            </a:endParaRPr>
          </a:p>
        </p:txBody>
      </p:sp>
      <p:sp>
        <p:nvSpPr>
          <p:cNvPr id="53" name="Google Shape;53;p10"/>
          <p:cNvSpPr txBox="1"/>
          <p:nvPr>
            <p:ph idx="1" type="body"/>
          </p:nvPr>
        </p:nvSpPr>
        <p:spPr>
          <a:xfrm>
            <a:off x="2057400" y="4261880"/>
            <a:ext cx="20269200" cy="5061561"/>
          </a:xfrm>
          <a:prstGeom prst="rect">
            <a:avLst/>
          </a:prstGeom>
          <a:noFill/>
          <a:ln>
            <a:noFill/>
          </a:ln>
        </p:spPr>
        <p:txBody>
          <a:bodyPr anchorCtr="0" anchor="ctr" bIns="50800" lIns="50800" spcFirstLastPara="1" rIns="50800" wrap="square" tIns="50800">
            <a:noAutofit/>
          </a:bodyPr>
          <a:lstStyle>
            <a:lvl1pPr indent="-228600" lvl="0" marL="457200" algn="ctr">
              <a:lnSpc>
                <a:spcPct val="90000"/>
              </a:lnSpc>
              <a:spcBef>
                <a:spcPts val="0"/>
              </a:spcBef>
              <a:spcAft>
                <a:spcPts val="0"/>
              </a:spcAft>
              <a:buClr>
                <a:srgbClr val="000000"/>
              </a:buClr>
              <a:buSzPts val="12000"/>
              <a:buFont typeface="Arial"/>
              <a:buNone/>
              <a:defRPr sz="12000">
                <a:latin typeface="Arial"/>
                <a:ea typeface="Arial"/>
                <a:cs typeface="Arial"/>
                <a:sym typeface="Arial"/>
              </a:defRPr>
            </a:lvl1pPr>
            <a:lvl2pPr indent="-228600" lvl="1" marL="914400" algn="ctr">
              <a:lnSpc>
                <a:spcPct val="90000"/>
              </a:lnSpc>
              <a:spcBef>
                <a:spcPts val="0"/>
              </a:spcBef>
              <a:spcAft>
                <a:spcPts val="0"/>
              </a:spcAft>
              <a:buClr>
                <a:srgbClr val="000000"/>
              </a:buClr>
              <a:buSzPts val="12000"/>
              <a:buFont typeface="Arial"/>
              <a:buNone/>
              <a:defRPr sz="12000">
                <a:latin typeface="Arial"/>
                <a:ea typeface="Arial"/>
                <a:cs typeface="Arial"/>
                <a:sym typeface="Arial"/>
              </a:defRPr>
            </a:lvl2pPr>
            <a:lvl3pPr indent="-228600" lvl="2" marL="1371600" algn="ctr">
              <a:lnSpc>
                <a:spcPct val="90000"/>
              </a:lnSpc>
              <a:spcBef>
                <a:spcPts val="0"/>
              </a:spcBef>
              <a:spcAft>
                <a:spcPts val="0"/>
              </a:spcAft>
              <a:buClr>
                <a:srgbClr val="000000"/>
              </a:buClr>
              <a:buSzPts val="12000"/>
              <a:buFont typeface="Arial"/>
              <a:buNone/>
              <a:defRPr sz="12000">
                <a:latin typeface="Arial"/>
                <a:ea typeface="Arial"/>
                <a:cs typeface="Arial"/>
                <a:sym typeface="Arial"/>
              </a:defRPr>
            </a:lvl3pPr>
            <a:lvl4pPr indent="-228600" lvl="3" marL="1828800" algn="ctr">
              <a:lnSpc>
                <a:spcPct val="90000"/>
              </a:lnSpc>
              <a:spcBef>
                <a:spcPts val="0"/>
              </a:spcBef>
              <a:spcAft>
                <a:spcPts val="0"/>
              </a:spcAft>
              <a:buClr>
                <a:srgbClr val="000000"/>
              </a:buClr>
              <a:buSzPts val="12000"/>
              <a:buFont typeface="Arial"/>
              <a:buNone/>
              <a:defRPr sz="12000">
                <a:latin typeface="Arial"/>
                <a:ea typeface="Arial"/>
                <a:cs typeface="Arial"/>
                <a:sym typeface="Arial"/>
              </a:defRPr>
            </a:lvl4pPr>
            <a:lvl5pPr indent="-228600" lvl="4" marL="2286000" algn="ctr">
              <a:lnSpc>
                <a:spcPct val="90000"/>
              </a:lnSpc>
              <a:spcBef>
                <a:spcPts val="0"/>
              </a:spcBef>
              <a:spcAft>
                <a:spcPts val="0"/>
              </a:spcAft>
              <a:buClr>
                <a:srgbClr val="000000"/>
              </a:buClr>
              <a:buSzPts val="12000"/>
              <a:buFont typeface="Arial"/>
              <a:buNone/>
              <a:defRPr sz="12000">
                <a:latin typeface="Arial"/>
                <a:ea typeface="Arial"/>
                <a:cs typeface="Arial"/>
                <a:sym typeface="Arial"/>
              </a:defRPr>
            </a:lvl5pPr>
            <a:lvl6pPr indent="-342900" lvl="5" marL="2743200" algn="l">
              <a:lnSpc>
                <a:spcPct val="80000"/>
              </a:lnSpc>
              <a:spcBef>
                <a:spcPts val="4200"/>
              </a:spcBef>
              <a:spcAft>
                <a:spcPts val="0"/>
              </a:spcAft>
              <a:buClr>
                <a:srgbClr val="000000"/>
              </a:buClr>
              <a:buSzPts val="1800"/>
              <a:buChar char="•"/>
              <a:defRPr/>
            </a:lvl6pPr>
            <a:lvl7pPr indent="-342900" lvl="6" marL="3200400" algn="l">
              <a:lnSpc>
                <a:spcPct val="80000"/>
              </a:lnSpc>
              <a:spcBef>
                <a:spcPts val="4200"/>
              </a:spcBef>
              <a:spcAft>
                <a:spcPts val="0"/>
              </a:spcAft>
              <a:buClr>
                <a:srgbClr val="000000"/>
              </a:buClr>
              <a:buSzPts val="1800"/>
              <a:buChar char="•"/>
              <a:defRPr/>
            </a:lvl7pPr>
            <a:lvl8pPr indent="-342900" lvl="7" marL="3657600" algn="l">
              <a:lnSpc>
                <a:spcPct val="80000"/>
              </a:lnSpc>
              <a:spcBef>
                <a:spcPts val="4200"/>
              </a:spcBef>
              <a:spcAft>
                <a:spcPts val="0"/>
              </a:spcAft>
              <a:buClr>
                <a:srgbClr val="000000"/>
              </a:buClr>
              <a:buSzPts val="1800"/>
              <a:buChar char="•"/>
              <a:defRPr/>
            </a:lvl8pPr>
            <a:lvl9pPr indent="-342900" lvl="8" marL="4114800" algn="l">
              <a:lnSpc>
                <a:spcPct val="80000"/>
              </a:lnSpc>
              <a:spcBef>
                <a:spcPts val="4200"/>
              </a:spcBef>
              <a:spcAft>
                <a:spcPts val="0"/>
              </a:spcAft>
              <a:buClr>
                <a:srgbClr val="000000"/>
              </a:buClr>
              <a:buSzPts val="1800"/>
              <a:buChar char="•"/>
              <a:defRPr/>
            </a:lvl9pPr>
          </a:lstStyle>
          <a:p/>
        </p:txBody>
      </p:sp>
      <p:sp>
        <p:nvSpPr>
          <p:cNvPr id="54" name="Google Shape;54;p10"/>
          <p:cNvSpPr txBox="1"/>
          <p:nvPr>
            <p:ph idx="12" type="sldNum"/>
          </p:nvPr>
        </p:nvSpPr>
        <p:spPr>
          <a:xfrm>
            <a:off x="12038228" y="13131800"/>
            <a:ext cx="307544" cy="342900"/>
          </a:xfrm>
          <a:prstGeom prst="rect">
            <a:avLst/>
          </a:prstGeom>
          <a:noFill/>
          <a:ln>
            <a:noFill/>
          </a:ln>
        </p:spPr>
        <p:txBody>
          <a:bodyPr anchorCtr="0" anchor="b" bIns="50800" lIns="50800" spcFirstLastPara="1" rIns="50800" wrap="square" tIns="50800">
            <a:noAutofit/>
          </a:bodyPr>
          <a:lstStyle>
            <a:lvl1pPr indent="0" lvl="0"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1pPr>
            <a:lvl2pPr indent="0" lvl="1"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2pPr>
            <a:lvl3pPr indent="0" lvl="2"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3pPr>
            <a:lvl4pPr indent="0" lvl="3"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4pPr>
            <a:lvl5pPr indent="0" lvl="4"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5pPr>
            <a:lvl6pPr indent="0" lvl="5"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6pPr>
            <a:lvl7pPr indent="0" lvl="6"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7pPr>
            <a:lvl8pPr indent="0" lvl="7"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8pPr>
            <a:lvl9pPr indent="0" lvl="8" marL="0" algn="ctr">
              <a:lnSpc>
                <a:spcPct val="100000"/>
              </a:lnSpc>
              <a:spcBef>
                <a:spcPts val="0"/>
              </a:spcBef>
              <a:spcAft>
                <a:spcPts val="0"/>
              </a:spcAft>
              <a:buClr>
                <a:srgbClr val="5E5E5E"/>
              </a:buClr>
              <a:buSzPts val="1600"/>
              <a:buFont typeface="Proxima Nova"/>
              <a:buNone/>
              <a:defRPr sz="1600">
                <a:solidFill>
                  <a:srgbClr val="5E5E5E"/>
                </a:solidFill>
                <a:latin typeface="Proxima Nova"/>
                <a:ea typeface="Proxima Nova"/>
                <a:cs typeface="Proxima Nova"/>
                <a:sym typeface="Proxima Nov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3D5E"/>
        </a:solidFill>
      </p:bgPr>
    </p:bg>
    <p:spTree>
      <p:nvGrpSpPr>
        <p:cNvPr id="5" name="Shape 5"/>
        <p:cNvGrpSpPr/>
        <p:nvPr/>
      </p:nvGrpSpPr>
      <p:grpSpPr>
        <a:xfrm>
          <a:off x="0" y="0"/>
          <a:ext cx="0" cy="0"/>
          <a:chOff x="0" y="0"/>
          <a:chExt cx="0" cy="0"/>
        </a:xfrm>
      </p:grpSpPr>
      <p:sp>
        <p:nvSpPr>
          <p:cNvPr id="6" name="Google Shape;6;p1"/>
          <p:cNvSpPr/>
          <p:nvPr/>
        </p:nvSpPr>
        <p:spPr>
          <a:xfrm>
            <a:off x="1008907" y="1067048"/>
            <a:ext cx="22378886" cy="11581904"/>
          </a:xfrm>
          <a:prstGeom prst="rect">
            <a:avLst/>
          </a:prstGeom>
          <a:gradFill>
            <a:gsLst>
              <a:gs pos="0">
                <a:srgbClr val="C8E3EC"/>
              </a:gs>
              <a:gs pos="100000">
                <a:srgbClr val="4AA6C0"/>
              </a:gs>
            </a:gsLst>
            <a:lin ang="5400000" scaled="0"/>
          </a:grad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
        <p:nvSpPr>
          <p:cNvPr id="7" name="Google Shape;7;p1"/>
          <p:cNvSpPr txBox="1"/>
          <p:nvPr>
            <p:ph type="title"/>
          </p:nvPr>
        </p:nvSpPr>
        <p:spPr>
          <a:xfrm>
            <a:off x="2057400" y="1060698"/>
            <a:ext cx="20269200" cy="2279402"/>
          </a:xfrm>
          <a:prstGeom prst="rect">
            <a:avLst/>
          </a:prstGeom>
          <a:noFill/>
          <a:ln>
            <a:noFill/>
          </a:ln>
        </p:spPr>
        <p:txBody>
          <a:bodyPr anchorCtr="0" anchor="b" bIns="50800" lIns="50800" spcFirstLastPara="1" rIns="50800" wrap="square" tIns="50800">
            <a:noAutofit/>
          </a:bodyPr>
          <a:lstStyle>
            <a:lvl1pPr lvl="0" marR="0" rtl="0" algn="ctr">
              <a:lnSpc>
                <a:spcPct val="70000"/>
              </a:lnSpc>
              <a:spcBef>
                <a:spcPts val="0"/>
              </a:spcBef>
              <a:spcAft>
                <a:spcPts val="0"/>
              </a:spcAft>
              <a:buClr>
                <a:srgbClr val="000000"/>
              </a:buClr>
              <a:buSzPts val="8200"/>
              <a:buFont typeface="Arial"/>
              <a:buNone/>
              <a:defRPr b="0" i="0" sz="8200" u="none" cap="none" strike="noStrike">
                <a:solidFill>
                  <a:srgbClr val="000000"/>
                </a:solidFill>
                <a:latin typeface="Arial"/>
                <a:ea typeface="Arial"/>
                <a:cs typeface="Arial"/>
                <a:sym typeface="Arial"/>
              </a:defRPr>
            </a:lvl1pPr>
            <a:lvl2pPr lvl="1" marR="0" rtl="0" algn="ctr">
              <a:lnSpc>
                <a:spcPct val="70000"/>
              </a:lnSpc>
              <a:spcBef>
                <a:spcPts val="0"/>
              </a:spcBef>
              <a:spcAft>
                <a:spcPts val="0"/>
              </a:spcAft>
              <a:buClr>
                <a:srgbClr val="000000"/>
              </a:buClr>
              <a:buSzPts val="8200"/>
              <a:buFont typeface="Arial"/>
              <a:buNone/>
              <a:defRPr b="0" i="0" sz="8200" u="none" cap="none" strike="noStrike">
                <a:solidFill>
                  <a:srgbClr val="000000"/>
                </a:solidFill>
                <a:latin typeface="Arial"/>
                <a:ea typeface="Arial"/>
                <a:cs typeface="Arial"/>
                <a:sym typeface="Arial"/>
              </a:defRPr>
            </a:lvl2pPr>
            <a:lvl3pPr lvl="2" marR="0" rtl="0" algn="ctr">
              <a:lnSpc>
                <a:spcPct val="70000"/>
              </a:lnSpc>
              <a:spcBef>
                <a:spcPts val="0"/>
              </a:spcBef>
              <a:spcAft>
                <a:spcPts val="0"/>
              </a:spcAft>
              <a:buClr>
                <a:srgbClr val="000000"/>
              </a:buClr>
              <a:buSzPts val="8200"/>
              <a:buFont typeface="Arial"/>
              <a:buNone/>
              <a:defRPr b="0" i="0" sz="8200" u="none" cap="none" strike="noStrike">
                <a:solidFill>
                  <a:srgbClr val="000000"/>
                </a:solidFill>
                <a:latin typeface="Arial"/>
                <a:ea typeface="Arial"/>
                <a:cs typeface="Arial"/>
                <a:sym typeface="Arial"/>
              </a:defRPr>
            </a:lvl3pPr>
            <a:lvl4pPr lvl="3" marR="0" rtl="0" algn="ctr">
              <a:lnSpc>
                <a:spcPct val="70000"/>
              </a:lnSpc>
              <a:spcBef>
                <a:spcPts val="0"/>
              </a:spcBef>
              <a:spcAft>
                <a:spcPts val="0"/>
              </a:spcAft>
              <a:buClr>
                <a:srgbClr val="000000"/>
              </a:buClr>
              <a:buSzPts val="8200"/>
              <a:buFont typeface="Arial"/>
              <a:buNone/>
              <a:defRPr b="0" i="0" sz="8200" u="none" cap="none" strike="noStrike">
                <a:solidFill>
                  <a:srgbClr val="000000"/>
                </a:solidFill>
                <a:latin typeface="Arial"/>
                <a:ea typeface="Arial"/>
                <a:cs typeface="Arial"/>
                <a:sym typeface="Arial"/>
              </a:defRPr>
            </a:lvl4pPr>
            <a:lvl5pPr lvl="4" marR="0" rtl="0" algn="ctr">
              <a:lnSpc>
                <a:spcPct val="70000"/>
              </a:lnSpc>
              <a:spcBef>
                <a:spcPts val="0"/>
              </a:spcBef>
              <a:spcAft>
                <a:spcPts val="0"/>
              </a:spcAft>
              <a:buClr>
                <a:srgbClr val="000000"/>
              </a:buClr>
              <a:buSzPts val="8200"/>
              <a:buFont typeface="Arial"/>
              <a:buNone/>
              <a:defRPr b="0" i="0" sz="8200" u="none" cap="none" strike="noStrike">
                <a:solidFill>
                  <a:srgbClr val="000000"/>
                </a:solidFill>
                <a:latin typeface="Arial"/>
                <a:ea typeface="Arial"/>
                <a:cs typeface="Arial"/>
                <a:sym typeface="Arial"/>
              </a:defRPr>
            </a:lvl5pPr>
            <a:lvl6pPr lvl="5" marR="0" rtl="0" algn="ctr">
              <a:lnSpc>
                <a:spcPct val="70000"/>
              </a:lnSpc>
              <a:spcBef>
                <a:spcPts val="0"/>
              </a:spcBef>
              <a:spcAft>
                <a:spcPts val="0"/>
              </a:spcAft>
              <a:buClr>
                <a:srgbClr val="000000"/>
              </a:buClr>
              <a:buSzPts val="8200"/>
              <a:buFont typeface="Arial"/>
              <a:buNone/>
              <a:defRPr b="0" i="0" sz="8200" u="none" cap="none" strike="noStrike">
                <a:solidFill>
                  <a:srgbClr val="000000"/>
                </a:solidFill>
                <a:latin typeface="Arial"/>
                <a:ea typeface="Arial"/>
                <a:cs typeface="Arial"/>
                <a:sym typeface="Arial"/>
              </a:defRPr>
            </a:lvl6pPr>
            <a:lvl7pPr lvl="6" marR="0" rtl="0" algn="ctr">
              <a:lnSpc>
                <a:spcPct val="70000"/>
              </a:lnSpc>
              <a:spcBef>
                <a:spcPts val="0"/>
              </a:spcBef>
              <a:spcAft>
                <a:spcPts val="0"/>
              </a:spcAft>
              <a:buClr>
                <a:srgbClr val="000000"/>
              </a:buClr>
              <a:buSzPts val="8200"/>
              <a:buFont typeface="Arial"/>
              <a:buNone/>
              <a:defRPr b="0" i="0" sz="8200" u="none" cap="none" strike="noStrike">
                <a:solidFill>
                  <a:srgbClr val="000000"/>
                </a:solidFill>
                <a:latin typeface="Arial"/>
                <a:ea typeface="Arial"/>
                <a:cs typeface="Arial"/>
                <a:sym typeface="Arial"/>
              </a:defRPr>
            </a:lvl7pPr>
            <a:lvl8pPr lvl="7" marR="0" rtl="0" algn="ctr">
              <a:lnSpc>
                <a:spcPct val="70000"/>
              </a:lnSpc>
              <a:spcBef>
                <a:spcPts val="0"/>
              </a:spcBef>
              <a:spcAft>
                <a:spcPts val="0"/>
              </a:spcAft>
              <a:buClr>
                <a:srgbClr val="000000"/>
              </a:buClr>
              <a:buSzPts val="8200"/>
              <a:buFont typeface="Arial"/>
              <a:buNone/>
              <a:defRPr b="0" i="0" sz="8200" u="none" cap="none" strike="noStrike">
                <a:solidFill>
                  <a:srgbClr val="000000"/>
                </a:solidFill>
                <a:latin typeface="Arial"/>
                <a:ea typeface="Arial"/>
                <a:cs typeface="Arial"/>
                <a:sym typeface="Arial"/>
              </a:defRPr>
            </a:lvl8pPr>
            <a:lvl9pPr lvl="8" marR="0" rtl="0" algn="ctr">
              <a:lnSpc>
                <a:spcPct val="70000"/>
              </a:lnSpc>
              <a:spcBef>
                <a:spcPts val="0"/>
              </a:spcBef>
              <a:spcAft>
                <a:spcPts val="0"/>
              </a:spcAft>
              <a:buClr>
                <a:srgbClr val="000000"/>
              </a:buClr>
              <a:buSzPts val="8200"/>
              <a:buFont typeface="Arial"/>
              <a:buNone/>
              <a:defRPr b="0" i="0" sz="82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2056037" y="4647009"/>
            <a:ext cx="20271925" cy="6957368"/>
          </a:xfrm>
          <a:prstGeom prst="rect">
            <a:avLst/>
          </a:prstGeom>
          <a:noFill/>
          <a:ln>
            <a:noFill/>
          </a:ln>
        </p:spPr>
        <p:txBody>
          <a:bodyPr anchorCtr="0" anchor="t" bIns="50800" lIns="50800" spcFirstLastPara="1" rIns="50800" wrap="square" tIns="50800">
            <a:noAutofit/>
          </a:bodyPr>
          <a:lstStyle>
            <a:lvl1pPr indent="-482600" lvl="0" marL="457200"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1pPr>
            <a:lvl2pPr indent="-482600" lvl="1" marL="914400"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2pPr>
            <a:lvl3pPr indent="-482600" lvl="2" marL="1371600"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3pPr>
            <a:lvl4pPr indent="-482600" lvl="3" marL="1828800"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4pPr>
            <a:lvl5pPr indent="-482600" lvl="4" marL="2286000"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5pPr>
            <a:lvl6pPr indent="-482600" lvl="5" marL="2743200"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6pPr>
            <a:lvl7pPr indent="-482600" lvl="6" marL="3200400"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7pPr>
            <a:lvl8pPr indent="-482600" lvl="7" marL="3657600"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8pPr>
            <a:lvl9pPr indent="-482600" lvl="8" marL="4114800" marR="0" rtl="0" algn="l">
              <a:lnSpc>
                <a:spcPct val="80000"/>
              </a:lnSpc>
              <a:spcBef>
                <a:spcPts val="4200"/>
              </a:spcBef>
              <a:spcAft>
                <a:spcPts val="0"/>
              </a:spcAft>
              <a:buClr>
                <a:srgbClr val="000000"/>
              </a:buClr>
              <a:buSzPts val="4000"/>
              <a:buFont typeface="Proxima Nova"/>
              <a:buChar char="•"/>
              <a:defRPr b="0" i="0" sz="4000" u="none" cap="none" strike="noStrike">
                <a:solidFill>
                  <a:srgbClr val="000000"/>
                </a:solidFill>
                <a:latin typeface="Proxima Nova"/>
                <a:ea typeface="Proxima Nova"/>
                <a:cs typeface="Proxima Nova"/>
                <a:sym typeface="Proxima Nova"/>
              </a:defRPr>
            </a:lvl9pPr>
          </a:lstStyle>
          <a:p/>
        </p:txBody>
      </p:sp>
      <p:sp>
        <p:nvSpPr>
          <p:cNvPr id="9" name="Google Shape;9;p1"/>
          <p:cNvSpPr txBox="1"/>
          <p:nvPr>
            <p:ph idx="12" type="sldNum"/>
          </p:nvPr>
        </p:nvSpPr>
        <p:spPr>
          <a:xfrm>
            <a:off x="12038228" y="13131800"/>
            <a:ext cx="307544" cy="342900"/>
          </a:xfrm>
          <a:prstGeom prst="rect">
            <a:avLst/>
          </a:prstGeom>
          <a:noFill/>
          <a:ln>
            <a:noFill/>
          </a:ln>
        </p:spPr>
        <p:txBody>
          <a:bodyPr anchorCtr="0" anchor="b" bIns="50800" lIns="50800" spcFirstLastPara="1" rIns="50800" wrap="square" tIns="50800">
            <a:noAutofit/>
          </a:bodyPr>
          <a:lstStyle>
            <a:lvl1pPr indent="0" lvl="0" marL="0" marR="0" rtl="0" algn="ctr">
              <a:lnSpc>
                <a:spcPct val="100000"/>
              </a:lnSpc>
              <a:spcBef>
                <a:spcPts val="0"/>
              </a:spcBef>
              <a:spcAft>
                <a:spcPts val="0"/>
              </a:spcAft>
              <a:buClr>
                <a:srgbClr val="5E5E5E"/>
              </a:buClr>
              <a:buSzPts val="1600"/>
              <a:buFont typeface="Proxima Nova"/>
              <a:buNone/>
              <a:defRPr b="0" i="0" sz="1600" u="none" cap="none" strike="noStrike">
                <a:solidFill>
                  <a:srgbClr val="5E5E5E"/>
                </a:solidFill>
                <a:latin typeface="Proxima Nova"/>
                <a:ea typeface="Proxima Nova"/>
                <a:cs typeface="Proxima Nova"/>
                <a:sym typeface="Proxima Nova"/>
              </a:defRPr>
            </a:lvl1pPr>
            <a:lvl2pPr indent="0" lvl="1" marL="0" marR="0" rtl="0" algn="ctr">
              <a:lnSpc>
                <a:spcPct val="100000"/>
              </a:lnSpc>
              <a:spcBef>
                <a:spcPts val="0"/>
              </a:spcBef>
              <a:spcAft>
                <a:spcPts val="0"/>
              </a:spcAft>
              <a:buClr>
                <a:srgbClr val="5E5E5E"/>
              </a:buClr>
              <a:buSzPts val="1600"/>
              <a:buFont typeface="Proxima Nova"/>
              <a:buNone/>
              <a:defRPr b="0" i="0" sz="1600" u="none" cap="none" strike="noStrike">
                <a:solidFill>
                  <a:srgbClr val="5E5E5E"/>
                </a:solidFill>
                <a:latin typeface="Proxima Nova"/>
                <a:ea typeface="Proxima Nova"/>
                <a:cs typeface="Proxima Nova"/>
                <a:sym typeface="Proxima Nova"/>
              </a:defRPr>
            </a:lvl2pPr>
            <a:lvl3pPr indent="0" lvl="2" marL="0" marR="0" rtl="0" algn="ctr">
              <a:lnSpc>
                <a:spcPct val="100000"/>
              </a:lnSpc>
              <a:spcBef>
                <a:spcPts val="0"/>
              </a:spcBef>
              <a:spcAft>
                <a:spcPts val="0"/>
              </a:spcAft>
              <a:buClr>
                <a:srgbClr val="5E5E5E"/>
              </a:buClr>
              <a:buSzPts val="1600"/>
              <a:buFont typeface="Proxima Nova"/>
              <a:buNone/>
              <a:defRPr b="0" i="0" sz="1600" u="none" cap="none" strike="noStrike">
                <a:solidFill>
                  <a:srgbClr val="5E5E5E"/>
                </a:solidFill>
                <a:latin typeface="Proxima Nova"/>
                <a:ea typeface="Proxima Nova"/>
                <a:cs typeface="Proxima Nova"/>
                <a:sym typeface="Proxima Nova"/>
              </a:defRPr>
            </a:lvl3pPr>
            <a:lvl4pPr indent="0" lvl="3" marL="0" marR="0" rtl="0" algn="ctr">
              <a:lnSpc>
                <a:spcPct val="100000"/>
              </a:lnSpc>
              <a:spcBef>
                <a:spcPts val="0"/>
              </a:spcBef>
              <a:spcAft>
                <a:spcPts val="0"/>
              </a:spcAft>
              <a:buClr>
                <a:srgbClr val="5E5E5E"/>
              </a:buClr>
              <a:buSzPts val="1600"/>
              <a:buFont typeface="Proxima Nova"/>
              <a:buNone/>
              <a:defRPr b="0" i="0" sz="1600" u="none" cap="none" strike="noStrike">
                <a:solidFill>
                  <a:srgbClr val="5E5E5E"/>
                </a:solidFill>
                <a:latin typeface="Proxima Nova"/>
                <a:ea typeface="Proxima Nova"/>
                <a:cs typeface="Proxima Nova"/>
                <a:sym typeface="Proxima Nova"/>
              </a:defRPr>
            </a:lvl4pPr>
            <a:lvl5pPr indent="0" lvl="4" marL="0" marR="0" rtl="0" algn="ctr">
              <a:lnSpc>
                <a:spcPct val="100000"/>
              </a:lnSpc>
              <a:spcBef>
                <a:spcPts val="0"/>
              </a:spcBef>
              <a:spcAft>
                <a:spcPts val="0"/>
              </a:spcAft>
              <a:buClr>
                <a:srgbClr val="5E5E5E"/>
              </a:buClr>
              <a:buSzPts val="1600"/>
              <a:buFont typeface="Proxima Nova"/>
              <a:buNone/>
              <a:defRPr b="0" i="0" sz="1600" u="none" cap="none" strike="noStrike">
                <a:solidFill>
                  <a:srgbClr val="5E5E5E"/>
                </a:solidFill>
                <a:latin typeface="Proxima Nova"/>
                <a:ea typeface="Proxima Nova"/>
                <a:cs typeface="Proxima Nova"/>
                <a:sym typeface="Proxima Nova"/>
              </a:defRPr>
            </a:lvl5pPr>
            <a:lvl6pPr indent="0" lvl="5" marL="0" marR="0" rtl="0" algn="ctr">
              <a:lnSpc>
                <a:spcPct val="100000"/>
              </a:lnSpc>
              <a:spcBef>
                <a:spcPts val="0"/>
              </a:spcBef>
              <a:spcAft>
                <a:spcPts val="0"/>
              </a:spcAft>
              <a:buClr>
                <a:srgbClr val="5E5E5E"/>
              </a:buClr>
              <a:buSzPts val="1600"/>
              <a:buFont typeface="Proxima Nova"/>
              <a:buNone/>
              <a:defRPr b="0" i="0" sz="1600" u="none" cap="none" strike="noStrike">
                <a:solidFill>
                  <a:srgbClr val="5E5E5E"/>
                </a:solidFill>
                <a:latin typeface="Proxima Nova"/>
                <a:ea typeface="Proxima Nova"/>
                <a:cs typeface="Proxima Nova"/>
                <a:sym typeface="Proxima Nova"/>
              </a:defRPr>
            </a:lvl6pPr>
            <a:lvl7pPr indent="0" lvl="6" marL="0" marR="0" rtl="0" algn="ctr">
              <a:lnSpc>
                <a:spcPct val="100000"/>
              </a:lnSpc>
              <a:spcBef>
                <a:spcPts val="0"/>
              </a:spcBef>
              <a:spcAft>
                <a:spcPts val="0"/>
              </a:spcAft>
              <a:buClr>
                <a:srgbClr val="5E5E5E"/>
              </a:buClr>
              <a:buSzPts val="1600"/>
              <a:buFont typeface="Proxima Nova"/>
              <a:buNone/>
              <a:defRPr b="0" i="0" sz="1600" u="none" cap="none" strike="noStrike">
                <a:solidFill>
                  <a:srgbClr val="5E5E5E"/>
                </a:solidFill>
                <a:latin typeface="Proxima Nova"/>
                <a:ea typeface="Proxima Nova"/>
                <a:cs typeface="Proxima Nova"/>
                <a:sym typeface="Proxima Nova"/>
              </a:defRPr>
            </a:lvl7pPr>
            <a:lvl8pPr indent="0" lvl="7" marL="0" marR="0" rtl="0" algn="ctr">
              <a:lnSpc>
                <a:spcPct val="100000"/>
              </a:lnSpc>
              <a:spcBef>
                <a:spcPts val="0"/>
              </a:spcBef>
              <a:spcAft>
                <a:spcPts val="0"/>
              </a:spcAft>
              <a:buClr>
                <a:srgbClr val="5E5E5E"/>
              </a:buClr>
              <a:buSzPts val="1600"/>
              <a:buFont typeface="Proxima Nova"/>
              <a:buNone/>
              <a:defRPr b="0" i="0" sz="1600" u="none" cap="none" strike="noStrike">
                <a:solidFill>
                  <a:srgbClr val="5E5E5E"/>
                </a:solidFill>
                <a:latin typeface="Proxima Nova"/>
                <a:ea typeface="Proxima Nova"/>
                <a:cs typeface="Proxima Nova"/>
                <a:sym typeface="Proxima Nova"/>
              </a:defRPr>
            </a:lvl8pPr>
            <a:lvl9pPr indent="0" lvl="8" marL="0" marR="0" rtl="0" algn="ctr">
              <a:lnSpc>
                <a:spcPct val="100000"/>
              </a:lnSpc>
              <a:spcBef>
                <a:spcPts val="0"/>
              </a:spcBef>
              <a:spcAft>
                <a:spcPts val="0"/>
              </a:spcAft>
              <a:buClr>
                <a:srgbClr val="5E5E5E"/>
              </a:buClr>
              <a:buSzPts val="1600"/>
              <a:buFont typeface="Proxima Nova"/>
              <a:buNone/>
              <a:defRPr b="0" i="0" sz="1600" u="none" cap="none" strike="noStrike">
                <a:solidFill>
                  <a:srgbClr val="5E5E5E"/>
                </a:solidFill>
                <a:latin typeface="Proxima Nova"/>
                <a:ea typeface="Proxima Nova"/>
                <a:cs typeface="Proxima Nova"/>
                <a:sym typeface="Proxima Nova"/>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16"/>
          <p:cNvSpPr txBox="1"/>
          <p:nvPr>
            <p:ph idx="4294967295" type="title"/>
          </p:nvPr>
        </p:nvSpPr>
        <p:spPr>
          <a:xfrm>
            <a:off x="223800" y="2700900"/>
            <a:ext cx="12597000" cy="8314200"/>
          </a:xfrm>
          <a:prstGeom prst="rect">
            <a:avLst/>
          </a:prstGeom>
          <a:noFill/>
          <a:ln>
            <a:noFill/>
          </a:ln>
        </p:spPr>
        <p:txBody>
          <a:bodyPr anchorCtr="0" anchor="b" bIns="50800" lIns="50800" spcFirstLastPara="1" rIns="50800" wrap="square" tIns="50800">
            <a:noAutofit/>
          </a:bodyPr>
          <a:lstStyle/>
          <a:p>
            <a:pPr indent="0" lvl="0" marL="0" rtl="0" algn="ctr">
              <a:lnSpc>
                <a:spcPct val="100000"/>
              </a:lnSpc>
              <a:spcBef>
                <a:spcPts val="0"/>
              </a:spcBef>
              <a:spcAft>
                <a:spcPts val="0"/>
              </a:spcAft>
              <a:buClr>
                <a:schemeClr val="dk1"/>
              </a:buClr>
              <a:buSzPts val="1100"/>
              <a:buFont typeface="Arial"/>
              <a:buNone/>
            </a:pPr>
            <a:r>
              <a:rPr b="1" lang="en-US" sz="9200">
                <a:solidFill>
                  <a:schemeClr val="dk1"/>
                </a:solidFill>
              </a:rPr>
              <a:t>A Novel Approach to develop Energy Prediction Model for Large Industries using Artificial Intelligence</a:t>
            </a:r>
            <a:endParaRPr sz="9200">
              <a:solidFill>
                <a:schemeClr val="dk1"/>
              </a:solidFill>
            </a:endParaRPr>
          </a:p>
        </p:txBody>
      </p:sp>
      <p:pic>
        <p:nvPicPr>
          <p:cNvPr descr="Image" id="80" name="Google Shape;80;p16"/>
          <p:cNvPicPr preferRelativeResize="0"/>
          <p:nvPr>
            <p:ph idx="2" type="pic"/>
          </p:nvPr>
        </p:nvPicPr>
        <p:blipFill rotWithShape="1">
          <a:blip r:embed="rId3">
            <a:alphaModFix/>
          </a:blip>
          <a:srcRect b="15493" l="0" r="0" t="15493"/>
          <a:stretch/>
        </p:blipFill>
        <p:spPr>
          <a:xfrm>
            <a:off x="13411550" y="0"/>
            <a:ext cx="11188800" cy="13716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25"/>
          <p:cNvSpPr txBox="1"/>
          <p:nvPr>
            <p:ph idx="4294967295" type="title"/>
          </p:nvPr>
        </p:nvSpPr>
        <p:spPr>
          <a:xfrm>
            <a:off x="2057400" y="0"/>
            <a:ext cx="20269200" cy="1895700"/>
          </a:xfrm>
          <a:prstGeom prst="rect">
            <a:avLst/>
          </a:prstGeom>
        </p:spPr>
        <p:txBody>
          <a:bodyPr anchorCtr="0" anchor="b" bIns="50800" lIns="50800" spcFirstLastPara="1" rIns="50800" wrap="square" tIns="50800">
            <a:noAutofit/>
          </a:bodyPr>
          <a:lstStyle/>
          <a:p>
            <a:pPr indent="0" lvl="0" marL="0" rtl="0" algn="ctr">
              <a:spcBef>
                <a:spcPts val="0"/>
              </a:spcBef>
              <a:spcAft>
                <a:spcPts val="0"/>
              </a:spcAft>
              <a:buNone/>
            </a:pPr>
            <a:r>
              <a:rPr b="1" lang="en-US" sz="10000"/>
              <a:t>Time &amp; Cost Analysis</a:t>
            </a:r>
            <a:endParaRPr b="1" sz="10000"/>
          </a:p>
        </p:txBody>
      </p:sp>
      <p:grpSp>
        <p:nvGrpSpPr>
          <p:cNvPr id="137" name="Google Shape;137;p25"/>
          <p:cNvGrpSpPr/>
          <p:nvPr/>
        </p:nvGrpSpPr>
        <p:grpSpPr>
          <a:xfrm>
            <a:off x="12188530" y="2273719"/>
            <a:ext cx="11222287" cy="9946084"/>
            <a:chOff x="3071457" y="2013875"/>
            <a:chExt cx="1944600" cy="1569600"/>
          </a:xfrm>
        </p:grpSpPr>
        <p:sp>
          <p:nvSpPr>
            <p:cNvPr id="138" name="Google Shape;138;p25"/>
            <p:cNvSpPr/>
            <p:nvPr/>
          </p:nvSpPr>
          <p:spPr>
            <a:xfrm flipH="1" rot="10800000">
              <a:off x="3071457" y="2013875"/>
              <a:ext cx="1944600" cy="1569600"/>
            </a:xfrm>
            <a:prstGeom prst="round2DiagRect">
              <a:avLst>
                <a:gd fmla="val 0" name="adj1"/>
                <a:gd fmla="val 17764" name="adj2"/>
              </a:avLst>
            </a:prstGeom>
            <a:solidFill>
              <a:srgbClr val="0D5DDF"/>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39" name="Google Shape;139;p25"/>
            <p:cNvSpPr txBox="1"/>
            <p:nvPr/>
          </p:nvSpPr>
          <p:spPr>
            <a:xfrm>
              <a:off x="3235081" y="2103602"/>
              <a:ext cx="624900" cy="234900"/>
            </a:xfrm>
            <a:prstGeom prst="rect">
              <a:avLst/>
            </a:prstGeom>
            <a:noFill/>
            <a:ln>
              <a:noFill/>
            </a:ln>
          </p:spPr>
          <p:txBody>
            <a:bodyPr anchorCtr="0" anchor="t" bIns="243800" lIns="243800" spcFirstLastPara="1" rIns="243800" wrap="square" tIns="243800">
              <a:noAutofit/>
            </a:bodyPr>
            <a:lstStyle/>
            <a:p>
              <a:pPr indent="0" lvl="0" marL="0" rtl="0" algn="l">
                <a:spcBef>
                  <a:spcPts val="0"/>
                </a:spcBef>
                <a:spcAft>
                  <a:spcPts val="0"/>
                </a:spcAft>
                <a:buNone/>
              </a:pPr>
              <a:r>
                <a:rPr b="1" lang="en-US" sz="8000">
                  <a:solidFill>
                    <a:srgbClr val="FFFFFF"/>
                  </a:solidFill>
                  <a:latin typeface="Roboto"/>
                  <a:ea typeface="Roboto"/>
                  <a:cs typeface="Roboto"/>
                  <a:sym typeface="Roboto"/>
                </a:rPr>
                <a:t>Cost</a:t>
              </a:r>
              <a:endParaRPr sz="8000">
                <a:solidFill>
                  <a:srgbClr val="FFFFFF"/>
                </a:solidFill>
                <a:latin typeface="Roboto"/>
                <a:ea typeface="Roboto"/>
                <a:cs typeface="Roboto"/>
                <a:sym typeface="Roboto"/>
              </a:endParaRPr>
            </a:p>
          </p:txBody>
        </p:sp>
        <p:sp>
          <p:nvSpPr>
            <p:cNvPr id="140" name="Google Shape;140;p25"/>
            <p:cNvSpPr txBox="1"/>
            <p:nvPr/>
          </p:nvSpPr>
          <p:spPr>
            <a:xfrm>
              <a:off x="3316102" y="2491285"/>
              <a:ext cx="1602600" cy="995100"/>
            </a:xfrm>
            <a:prstGeom prst="rect">
              <a:avLst/>
            </a:prstGeom>
            <a:noFill/>
            <a:ln>
              <a:noFill/>
            </a:ln>
          </p:spPr>
          <p:txBody>
            <a:bodyPr anchorCtr="0" anchor="t" bIns="243800" lIns="243800" spcFirstLastPara="1" rIns="243800" wrap="square" tIns="243800">
              <a:noAutofit/>
            </a:bodyPr>
            <a:lstStyle/>
            <a:p>
              <a:pPr indent="0" lvl="0" marL="0" rtl="0" algn="l">
                <a:lnSpc>
                  <a:spcPct val="100000"/>
                </a:lnSpc>
                <a:spcBef>
                  <a:spcPts val="0"/>
                </a:spcBef>
                <a:spcAft>
                  <a:spcPts val="4300"/>
                </a:spcAft>
                <a:buNone/>
              </a:pPr>
              <a:r>
                <a:t/>
              </a:r>
              <a:endParaRPr b="1" sz="4000">
                <a:solidFill>
                  <a:srgbClr val="FFFFFF"/>
                </a:solidFill>
                <a:latin typeface="Roboto"/>
                <a:ea typeface="Roboto"/>
                <a:cs typeface="Roboto"/>
                <a:sym typeface="Roboto"/>
              </a:endParaRPr>
            </a:p>
          </p:txBody>
        </p:sp>
      </p:grpSp>
      <p:grpSp>
        <p:nvGrpSpPr>
          <p:cNvPr id="141" name="Google Shape;141;p25"/>
          <p:cNvGrpSpPr/>
          <p:nvPr/>
        </p:nvGrpSpPr>
        <p:grpSpPr>
          <a:xfrm>
            <a:off x="966245" y="2273719"/>
            <a:ext cx="11222287" cy="9946084"/>
            <a:chOff x="1126863" y="2013875"/>
            <a:chExt cx="1944600" cy="1569600"/>
          </a:xfrm>
        </p:grpSpPr>
        <p:sp>
          <p:nvSpPr>
            <p:cNvPr id="142" name="Google Shape;142;p25"/>
            <p:cNvSpPr/>
            <p:nvPr/>
          </p:nvSpPr>
          <p:spPr>
            <a:xfrm>
              <a:off x="1126863" y="2013875"/>
              <a:ext cx="1944600" cy="1569600"/>
            </a:xfrm>
            <a:prstGeom prst="round2DiagRect">
              <a:avLst>
                <a:gd fmla="val 0" name="adj1"/>
                <a:gd fmla="val 17764" name="adj2"/>
              </a:avLst>
            </a:prstGeom>
            <a:solidFill>
              <a:srgbClr val="307BF3"/>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43" name="Google Shape;143;p25"/>
            <p:cNvSpPr txBox="1"/>
            <p:nvPr/>
          </p:nvSpPr>
          <p:spPr>
            <a:xfrm>
              <a:off x="1211184" y="2074961"/>
              <a:ext cx="1538700" cy="189300"/>
            </a:xfrm>
            <a:prstGeom prst="rect">
              <a:avLst/>
            </a:prstGeom>
            <a:noFill/>
            <a:ln>
              <a:noFill/>
            </a:ln>
          </p:spPr>
          <p:txBody>
            <a:bodyPr anchorCtr="0" anchor="t" bIns="243800" lIns="243800" spcFirstLastPara="1" rIns="243800" wrap="square" tIns="243800">
              <a:noAutofit/>
            </a:bodyPr>
            <a:lstStyle/>
            <a:p>
              <a:pPr indent="0" lvl="0" marL="0" rtl="0" algn="l">
                <a:spcBef>
                  <a:spcPts val="0"/>
                </a:spcBef>
                <a:spcAft>
                  <a:spcPts val="0"/>
                </a:spcAft>
                <a:buNone/>
              </a:pPr>
              <a:r>
                <a:rPr b="1" lang="en-US" sz="8000">
                  <a:solidFill>
                    <a:srgbClr val="FFFFFF"/>
                  </a:solidFill>
                  <a:latin typeface="Roboto"/>
                  <a:ea typeface="Roboto"/>
                  <a:cs typeface="Roboto"/>
                  <a:sym typeface="Roboto"/>
                </a:rPr>
                <a:t>Timeline</a:t>
              </a:r>
              <a:endParaRPr sz="8000">
                <a:solidFill>
                  <a:srgbClr val="FFFFFF"/>
                </a:solidFill>
                <a:latin typeface="Roboto"/>
                <a:ea typeface="Roboto"/>
                <a:cs typeface="Roboto"/>
                <a:sym typeface="Roboto"/>
              </a:endParaRPr>
            </a:p>
          </p:txBody>
        </p:sp>
        <p:sp>
          <p:nvSpPr>
            <p:cNvPr id="144" name="Google Shape;144;p25"/>
            <p:cNvSpPr txBox="1"/>
            <p:nvPr/>
          </p:nvSpPr>
          <p:spPr>
            <a:xfrm>
              <a:off x="1351625" y="2716352"/>
              <a:ext cx="1451700" cy="512400"/>
            </a:xfrm>
            <a:prstGeom prst="rect">
              <a:avLst/>
            </a:prstGeom>
            <a:noFill/>
            <a:ln>
              <a:noFill/>
            </a:ln>
          </p:spPr>
          <p:txBody>
            <a:bodyPr anchorCtr="0" anchor="t" bIns="243800" lIns="243800" spcFirstLastPara="1" rIns="243800" wrap="square" tIns="243800">
              <a:noAutofit/>
            </a:bodyPr>
            <a:lstStyle/>
            <a:p>
              <a:pPr indent="0" lvl="0" marL="0" rtl="0" algn="l">
                <a:lnSpc>
                  <a:spcPct val="115000"/>
                </a:lnSpc>
                <a:spcBef>
                  <a:spcPts val="0"/>
                </a:spcBef>
                <a:spcAft>
                  <a:spcPts val="4300"/>
                </a:spcAft>
                <a:buNone/>
              </a:pPr>
              <a:r>
                <a:t/>
              </a:r>
              <a:endParaRPr sz="2900">
                <a:solidFill>
                  <a:srgbClr val="FFFFFF"/>
                </a:solidFill>
                <a:latin typeface="Roboto"/>
                <a:ea typeface="Roboto"/>
                <a:cs typeface="Roboto"/>
                <a:sym typeface="Roboto"/>
              </a:endParaRPr>
            </a:p>
          </p:txBody>
        </p:sp>
      </p:grpSp>
      <p:graphicFrame>
        <p:nvGraphicFramePr>
          <p:cNvPr id="145" name="Google Shape;145;p25"/>
          <p:cNvGraphicFramePr/>
          <p:nvPr/>
        </p:nvGraphicFramePr>
        <p:xfrm>
          <a:off x="13031925" y="4831938"/>
          <a:ext cx="3000000" cy="3000000"/>
        </p:xfrm>
        <a:graphic>
          <a:graphicData uri="http://schemas.openxmlformats.org/drawingml/2006/table">
            <a:tbl>
              <a:tblPr>
                <a:noFill/>
                <a:tableStyleId>{DAF7C2ED-F1AC-4300-A4B8-BF6A45CC085D}</a:tableStyleId>
              </a:tblPr>
              <a:tblGrid>
                <a:gridCol w="4810150"/>
                <a:gridCol w="4810150"/>
              </a:tblGrid>
              <a:tr h="942850">
                <a:tc>
                  <a:txBody>
                    <a:bodyPr/>
                    <a:lstStyle/>
                    <a:p>
                      <a:pPr indent="0" lvl="0" marL="0" rtl="0" algn="l">
                        <a:spcBef>
                          <a:spcPts val="0"/>
                        </a:spcBef>
                        <a:spcAft>
                          <a:spcPts val="0"/>
                        </a:spcAft>
                        <a:buNone/>
                      </a:pPr>
                      <a:r>
                        <a:rPr lang="en-US" sz="4000">
                          <a:solidFill>
                            <a:srgbClr val="FFFFFF"/>
                          </a:solidFill>
                        </a:rPr>
                        <a:t>Tool</a:t>
                      </a:r>
                      <a:endParaRPr sz="4000">
                        <a:solidFill>
                          <a:srgbClr val="FFFFFF"/>
                        </a:solidFill>
                      </a:endParaRPr>
                    </a:p>
                  </a:txBody>
                  <a:tcPr marT="91425" marB="91425" marR="91425" marL="91425"/>
                </a:tc>
                <a:tc>
                  <a:txBody>
                    <a:bodyPr/>
                    <a:lstStyle/>
                    <a:p>
                      <a:pPr indent="0" lvl="0" marL="0" rtl="0" algn="l">
                        <a:spcBef>
                          <a:spcPts val="0"/>
                        </a:spcBef>
                        <a:spcAft>
                          <a:spcPts val="0"/>
                        </a:spcAft>
                        <a:buNone/>
                      </a:pPr>
                      <a:r>
                        <a:rPr lang="en-US" sz="4000">
                          <a:solidFill>
                            <a:srgbClr val="FFFFFF"/>
                          </a:solidFill>
                        </a:rPr>
                        <a:t>Price</a:t>
                      </a:r>
                      <a:endParaRPr sz="4000">
                        <a:solidFill>
                          <a:srgbClr val="FFFFFF"/>
                        </a:solidFill>
                      </a:endParaRPr>
                    </a:p>
                  </a:txBody>
                  <a:tcPr marT="91425" marB="91425" marR="91425" marL="91425"/>
                </a:tc>
              </a:tr>
              <a:tr h="1525550">
                <a:tc>
                  <a:txBody>
                    <a:bodyPr/>
                    <a:lstStyle/>
                    <a:p>
                      <a:pPr indent="0" lvl="0" marL="0" rtl="0" algn="l">
                        <a:spcBef>
                          <a:spcPts val="0"/>
                        </a:spcBef>
                        <a:spcAft>
                          <a:spcPts val="4300"/>
                        </a:spcAft>
                        <a:buClr>
                          <a:schemeClr val="dk1"/>
                        </a:buClr>
                        <a:buSzPts val="1100"/>
                        <a:buFont typeface="Arial"/>
                        <a:buNone/>
                      </a:pPr>
                      <a:r>
                        <a:rPr lang="en-US" sz="4000">
                          <a:solidFill>
                            <a:schemeClr val="lt1"/>
                          </a:solidFill>
                          <a:latin typeface="Roboto"/>
                          <a:ea typeface="Roboto"/>
                          <a:cs typeface="Roboto"/>
                          <a:sym typeface="Roboto"/>
                        </a:rPr>
                        <a:t>Google Colaboratory</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sz="4000">
                          <a:solidFill>
                            <a:srgbClr val="FFFFFF"/>
                          </a:solidFill>
                        </a:rPr>
                        <a:t>N/A</a:t>
                      </a:r>
                      <a:endParaRPr sz="4000">
                        <a:solidFill>
                          <a:srgbClr val="FFFFFF"/>
                        </a:solidFill>
                      </a:endParaRPr>
                    </a:p>
                  </a:txBody>
                  <a:tcPr marT="91425" marB="91425" marR="91425" marL="91425"/>
                </a:tc>
              </a:tr>
              <a:tr h="1566300">
                <a:tc>
                  <a:txBody>
                    <a:bodyPr/>
                    <a:lstStyle/>
                    <a:p>
                      <a:pPr indent="0" lvl="0" marL="0" rtl="0" algn="l">
                        <a:spcBef>
                          <a:spcPts val="0"/>
                        </a:spcBef>
                        <a:spcAft>
                          <a:spcPts val="0"/>
                        </a:spcAft>
                        <a:buNone/>
                      </a:pPr>
                      <a:r>
                        <a:rPr lang="en-US" sz="4000">
                          <a:solidFill>
                            <a:srgbClr val="FFFFFF"/>
                          </a:solidFill>
                        </a:rPr>
                        <a:t>Open Source Datasets</a:t>
                      </a:r>
                      <a:endParaRPr sz="4000">
                        <a:solidFill>
                          <a:srgbClr val="FFFFFF"/>
                        </a:solidFill>
                      </a:endParaRPr>
                    </a:p>
                  </a:txBody>
                  <a:tcPr marT="91425" marB="91425" marR="91425" marL="91425"/>
                </a:tc>
                <a:tc>
                  <a:txBody>
                    <a:bodyPr/>
                    <a:lstStyle/>
                    <a:p>
                      <a:pPr indent="0" lvl="0" marL="0" rtl="0" algn="l">
                        <a:spcBef>
                          <a:spcPts val="0"/>
                        </a:spcBef>
                        <a:spcAft>
                          <a:spcPts val="0"/>
                        </a:spcAft>
                        <a:buNone/>
                      </a:pPr>
                      <a:r>
                        <a:rPr lang="en-US" sz="4000">
                          <a:solidFill>
                            <a:srgbClr val="FFFFFF"/>
                          </a:solidFill>
                        </a:rPr>
                        <a:t>N/A</a:t>
                      </a:r>
                      <a:endParaRPr sz="4000">
                        <a:solidFill>
                          <a:srgbClr val="FFFFFF"/>
                        </a:solidFill>
                      </a:endParaRPr>
                    </a:p>
                  </a:txBody>
                  <a:tcPr marT="91425" marB="91425" marR="91425" marL="91425"/>
                </a:tc>
              </a:tr>
              <a:tr h="1940375">
                <a:tc>
                  <a:txBody>
                    <a:bodyPr/>
                    <a:lstStyle/>
                    <a:p>
                      <a:pPr indent="0" lvl="0" marL="0" rtl="0" algn="l">
                        <a:spcBef>
                          <a:spcPts val="0"/>
                        </a:spcBef>
                        <a:spcAft>
                          <a:spcPts val="0"/>
                        </a:spcAft>
                        <a:buNone/>
                      </a:pPr>
                      <a:r>
                        <a:rPr lang="en-US" sz="4000">
                          <a:solidFill>
                            <a:srgbClr val="FFFFFF"/>
                          </a:solidFill>
                        </a:rPr>
                        <a:t>Github Project Hosting</a:t>
                      </a:r>
                      <a:endParaRPr sz="4000">
                        <a:solidFill>
                          <a:srgbClr val="FFFFFF"/>
                        </a:solidFill>
                      </a:endParaRPr>
                    </a:p>
                  </a:txBody>
                  <a:tcPr marT="91425" marB="91425" marR="91425" marL="91425"/>
                </a:tc>
                <a:tc>
                  <a:txBody>
                    <a:bodyPr/>
                    <a:lstStyle/>
                    <a:p>
                      <a:pPr indent="0" lvl="0" marL="0" rtl="0" algn="l">
                        <a:spcBef>
                          <a:spcPts val="0"/>
                        </a:spcBef>
                        <a:spcAft>
                          <a:spcPts val="0"/>
                        </a:spcAft>
                        <a:buNone/>
                      </a:pPr>
                      <a:r>
                        <a:rPr lang="en-US" sz="4000">
                          <a:solidFill>
                            <a:srgbClr val="FFFFFF"/>
                          </a:solidFill>
                        </a:rPr>
                        <a:t>N/A</a:t>
                      </a:r>
                      <a:endParaRPr sz="4000">
                        <a:solidFill>
                          <a:srgbClr val="FFFFFF"/>
                        </a:solidFill>
                      </a:endParaRPr>
                    </a:p>
                  </a:txBody>
                  <a:tcPr marT="91425" marB="91425" marR="91425" marL="91425"/>
                </a:tc>
              </a:tr>
            </a:tbl>
          </a:graphicData>
        </a:graphic>
      </p:graphicFrame>
      <p:sp>
        <p:nvSpPr>
          <p:cNvPr id="146" name="Google Shape;146;p25"/>
          <p:cNvSpPr txBox="1"/>
          <p:nvPr/>
        </p:nvSpPr>
        <p:spPr>
          <a:xfrm>
            <a:off x="1558625" y="4613575"/>
            <a:ext cx="9944100" cy="6394500"/>
          </a:xfrm>
          <a:prstGeom prst="rect">
            <a:avLst/>
          </a:prstGeom>
          <a:noFill/>
          <a:ln>
            <a:noFill/>
          </a:ln>
        </p:spPr>
        <p:txBody>
          <a:bodyPr anchorCtr="0" anchor="t" bIns="91425" lIns="91425" spcFirstLastPara="1" rIns="91425" wrap="square" tIns="91425">
            <a:noAutofit/>
          </a:bodyPr>
          <a:lstStyle/>
          <a:p>
            <a:pPr indent="-609600" lvl="0" marL="457200" rtl="0" algn="l">
              <a:spcBef>
                <a:spcPts val="0"/>
              </a:spcBef>
              <a:spcAft>
                <a:spcPts val="0"/>
              </a:spcAft>
              <a:buClr>
                <a:srgbClr val="FFFFFF"/>
              </a:buClr>
              <a:buSzPts val="6000"/>
              <a:buFont typeface="Proxima Nova"/>
              <a:buAutoNum type="arabicPeriod"/>
            </a:pPr>
            <a:r>
              <a:rPr lang="en-US" sz="6000">
                <a:solidFill>
                  <a:srgbClr val="FFFFFF"/>
                </a:solidFill>
                <a:latin typeface="Proxima Nova"/>
                <a:ea typeface="Proxima Nova"/>
                <a:cs typeface="Proxima Nova"/>
                <a:sym typeface="Proxima Nova"/>
              </a:rPr>
              <a:t>Data collecton, cleaning and preparation</a:t>
            </a:r>
            <a:endParaRPr sz="6000">
              <a:solidFill>
                <a:srgbClr val="FFFFFF"/>
              </a:solidFill>
              <a:latin typeface="Proxima Nova"/>
              <a:ea typeface="Proxima Nova"/>
              <a:cs typeface="Proxima Nova"/>
              <a:sym typeface="Proxima Nova"/>
            </a:endParaRPr>
          </a:p>
          <a:p>
            <a:pPr indent="-609600" lvl="0" marL="457200" rtl="0" algn="l">
              <a:spcBef>
                <a:spcPts val="0"/>
              </a:spcBef>
              <a:spcAft>
                <a:spcPts val="0"/>
              </a:spcAft>
              <a:buClr>
                <a:srgbClr val="FFFFFF"/>
              </a:buClr>
              <a:buSzPts val="6000"/>
              <a:buFont typeface="Proxima Nova"/>
              <a:buAutoNum type="arabicPeriod"/>
            </a:pPr>
            <a:r>
              <a:rPr lang="en-US" sz="6000">
                <a:solidFill>
                  <a:srgbClr val="FFFFFF"/>
                </a:solidFill>
                <a:latin typeface="Proxima Nova"/>
                <a:ea typeface="Proxima Nova"/>
                <a:cs typeface="Proxima Nova"/>
                <a:sym typeface="Proxima Nova"/>
              </a:rPr>
              <a:t>Development of models &amp; accuracy enhancement</a:t>
            </a:r>
            <a:endParaRPr sz="6000">
              <a:solidFill>
                <a:srgbClr val="FFFFFF"/>
              </a:solidFill>
              <a:latin typeface="Proxima Nova"/>
              <a:ea typeface="Proxima Nova"/>
              <a:cs typeface="Proxima Nova"/>
              <a:sym typeface="Proxima Nova"/>
            </a:endParaRPr>
          </a:p>
          <a:p>
            <a:pPr indent="-609600" lvl="0" marL="457200" rtl="0" algn="l">
              <a:spcBef>
                <a:spcPts val="0"/>
              </a:spcBef>
              <a:spcAft>
                <a:spcPts val="0"/>
              </a:spcAft>
              <a:buClr>
                <a:srgbClr val="FFFFFF"/>
              </a:buClr>
              <a:buSzPts val="6000"/>
              <a:buFont typeface="Proxima Nova"/>
              <a:buAutoNum type="arabicPeriod"/>
            </a:pPr>
            <a:r>
              <a:rPr lang="en-US" sz="6000">
                <a:solidFill>
                  <a:srgbClr val="FFFFFF"/>
                </a:solidFill>
                <a:latin typeface="Proxima Nova"/>
                <a:ea typeface="Proxima Nova"/>
                <a:cs typeface="Proxima Nova"/>
                <a:sym typeface="Proxima Nova"/>
              </a:rPr>
              <a:t>Additional documentation &amp; data analysis</a:t>
            </a:r>
            <a:endParaRPr sz="6000">
              <a:solidFill>
                <a:srgbClr val="FFFFFF"/>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26"/>
          <p:cNvSpPr txBox="1"/>
          <p:nvPr>
            <p:ph idx="4294967295" type="title"/>
          </p:nvPr>
        </p:nvSpPr>
        <p:spPr>
          <a:xfrm>
            <a:off x="2057400" y="0"/>
            <a:ext cx="20269200" cy="1767900"/>
          </a:xfrm>
          <a:prstGeom prst="rect">
            <a:avLst/>
          </a:prstGeom>
        </p:spPr>
        <p:txBody>
          <a:bodyPr anchorCtr="0" anchor="b" bIns="50800" lIns="50800" spcFirstLastPara="1" rIns="50800" wrap="square" tIns="50800">
            <a:noAutofit/>
          </a:bodyPr>
          <a:lstStyle/>
          <a:p>
            <a:pPr indent="0" lvl="0" marL="0" rtl="0" algn="ctr">
              <a:spcBef>
                <a:spcPts val="0"/>
              </a:spcBef>
              <a:spcAft>
                <a:spcPts val="0"/>
              </a:spcAft>
              <a:buNone/>
            </a:pPr>
            <a:r>
              <a:rPr b="1" lang="en-US" sz="10000"/>
              <a:t>Project Applications</a:t>
            </a:r>
            <a:endParaRPr b="1" sz="10000"/>
          </a:p>
        </p:txBody>
      </p:sp>
      <p:sp>
        <p:nvSpPr>
          <p:cNvPr id="152" name="Google Shape;152;p26"/>
          <p:cNvSpPr txBox="1"/>
          <p:nvPr>
            <p:ph idx="4294967295" type="body"/>
          </p:nvPr>
        </p:nvSpPr>
        <p:spPr>
          <a:xfrm>
            <a:off x="2056050" y="2384198"/>
            <a:ext cx="20271900" cy="8372100"/>
          </a:xfrm>
          <a:prstGeom prst="rect">
            <a:avLst/>
          </a:prstGeom>
        </p:spPr>
        <p:txBody>
          <a:bodyPr anchorCtr="0" anchor="t" bIns="50800" lIns="50800" spcFirstLastPara="1" rIns="50800" wrap="square" tIns="50800">
            <a:noAutofit/>
          </a:bodyPr>
          <a:lstStyle/>
          <a:p>
            <a:pPr indent="-717550" lvl="0" marL="457200" rtl="0" algn="l">
              <a:lnSpc>
                <a:spcPct val="100000"/>
              </a:lnSpc>
              <a:spcBef>
                <a:spcPts val="4200"/>
              </a:spcBef>
              <a:spcAft>
                <a:spcPts val="0"/>
              </a:spcAft>
              <a:buSzPts val="7700"/>
              <a:buChar char="•"/>
            </a:pPr>
            <a:r>
              <a:rPr lang="en-US" sz="7700"/>
              <a:t>With the growing need for conventional energy methods, there is an even critical need for monitoring these techniques to get maximum efficiency.</a:t>
            </a:r>
            <a:endParaRPr sz="7700"/>
          </a:p>
          <a:p>
            <a:pPr indent="-717550" lvl="0" marL="457200" rtl="0" algn="l">
              <a:lnSpc>
                <a:spcPct val="100000"/>
              </a:lnSpc>
              <a:spcBef>
                <a:spcPts val="0"/>
              </a:spcBef>
              <a:spcAft>
                <a:spcPts val="0"/>
              </a:spcAft>
              <a:buSzPts val="7700"/>
              <a:buChar char="•"/>
            </a:pPr>
            <a:r>
              <a:rPr lang="en-US" sz="7700"/>
              <a:t>It will also help examine, control and eliminate wasteful practices. </a:t>
            </a:r>
            <a:endParaRPr sz="7700"/>
          </a:p>
          <a:p>
            <a:pPr indent="-717550" lvl="0" marL="457200" rtl="0" algn="l">
              <a:lnSpc>
                <a:spcPct val="100000"/>
              </a:lnSpc>
              <a:spcBef>
                <a:spcPts val="0"/>
              </a:spcBef>
              <a:spcAft>
                <a:spcPts val="0"/>
              </a:spcAft>
              <a:buSzPts val="7700"/>
              <a:buChar char="•"/>
            </a:pPr>
            <a:r>
              <a:rPr lang="en-US" sz="7700"/>
              <a:t>Data analysis opens doors to research and innovation in these methods.</a:t>
            </a:r>
            <a:endParaRPr sz="7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27"/>
          <p:cNvSpPr txBox="1"/>
          <p:nvPr>
            <p:ph idx="4294967295" type="title"/>
          </p:nvPr>
        </p:nvSpPr>
        <p:spPr>
          <a:xfrm>
            <a:off x="2057375" y="-2"/>
            <a:ext cx="20269200" cy="2279400"/>
          </a:xfrm>
          <a:prstGeom prst="rect">
            <a:avLst/>
          </a:prstGeom>
        </p:spPr>
        <p:txBody>
          <a:bodyPr anchorCtr="0" anchor="b" bIns="50800" lIns="50800" spcFirstLastPara="1" rIns="50800" wrap="square" tIns="50800">
            <a:noAutofit/>
          </a:bodyPr>
          <a:lstStyle/>
          <a:p>
            <a:pPr indent="0" lvl="0" marL="0" rtl="0" algn="ctr">
              <a:spcBef>
                <a:spcPts val="0"/>
              </a:spcBef>
              <a:spcAft>
                <a:spcPts val="0"/>
              </a:spcAft>
              <a:buNone/>
            </a:pPr>
            <a:r>
              <a:rPr b="1" lang="en-US" sz="10000"/>
              <a:t>Conclusion &amp; Future Work</a:t>
            </a:r>
            <a:endParaRPr b="1" sz="10000"/>
          </a:p>
        </p:txBody>
      </p:sp>
      <p:grpSp>
        <p:nvGrpSpPr>
          <p:cNvPr id="158" name="Google Shape;158;p27"/>
          <p:cNvGrpSpPr/>
          <p:nvPr/>
        </p:nvGrpSpPr>
        <p:grpSpPr>
          <a:xfrm>
            <a:off x="12699693" y="2828150"/>
            <a:ext cx="10655436" cy="8433775"/>
            <a:chOff x="3071457" y="2013875"/>
            <a:chExt cx="1944600" cy="1569600"/>
          </a:xfrm>
        </p:grpSpPr>
        <p:sp>
          <p:nvSpPr>
            <p:cNvPr id="159" name="Google Shape;159;p27"/>
            <p:cNvSpPr/>
            <p:nvPr/>
          </p:nvSpPr>
          <p:spPr>
            <a:xfrm flipH="1" rot="10800000">
              <a:off x="3071457" y="2013875"/>
              <a:ext cx="1944600" cy="1569600"/>
            </a:xfrm>
            <a:prstGeom prst="round2DiagRect">
              <a:avLst>
                <a:gd fmla="val 0" name="adj1"/>
                <a:gd fmla="val 17764" name="adj2"/>
              </a:avLst>
            </a:prstGeom>
            <a:solidFill>
              <a:srgbClr val="0D5DDF"/>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60" name="Google Shape;160;p27"/>
            <p:cNvSpPr txBox="1"/>
            <p:nvPr/>
          </p:nvSpPr>
          <p:spPr>
            <a:xfrm>
              <a:off x="3316102" y="2089049"/>
              <a:ext cx="930600" cy="240600"/>
            </a:xfrm>
            <a:prstGeom prst="rect">
              <a:avLst/>
            </a:prstGeom>
            <a:noFill/>
            <a:ln>
              <a:noFill/>
            </a:ln>
          </p:spPr>
          <p:txBody>
            <a:bodyPr anchorCtr="0" anchor="t" bIns="243800" lIns="243800" spcFirstLastPara="1" rIns="243800" wrap="square" tIns="243800">
              <a:noAutofit/>
            </a:bodyPr>
            <a:lstStyle/>
            <a:p>
              <a:pPr indent="0" lvl="0" marL="0" rtl="0" algn="l">
                <a:spcBef>
                  <a:spcPts val="0"/>
                </a:spcBef>
                <a:spcAft>
                  <a:spcPts val="0"/>
                </a:spcAft>
                <a:buNone/>
              </a:pPr>
              <a:r>
                <a:rPr b="1" lang="en-US" sz="6000">
                  <a:solidFill>
                    <a:srgbClr val="FFFFFF"/>
                  </a:solidFill>
                  <a:latin typeface="Roboto"/>
                  <a:ea typeface="Roboto"/>
                  <a:cs typeface="Roboto"/>
                  <a:sym typeface="Roboto"/>
                </a:rPr>
                <a:t>Future Work</a:t>
              </a:r>
              <a:endParaRPr sz="6000">
                <a:solidFill>
                  <a:srgbClr val="FFFFFF"/>
                </a:solidFill>
                <a:latin typeface="Roboto"/>
                <a:ea typeface="Roboto"/>
                <a:cs typeface="Roboto"/>
                <a:sym typeface="Roboto"/>
              </a:endParaRPr>
            </a:p>
          </p:txBody>
        </p:sp>
        <p:sp>
          <p:nvSpPr>
            <p:cNvPr id="161" name="Google Shape;161;p27"/>
            <p:cNvSpPr txBox="1"/>
            <p:nvPr/>
          </p:nvSpPr>
          <p:spPr>
            <a:xfrm>
              <a:off x="3317907" y="2352379"/>
              <a:ext cx="1451700" cy="512400"/>
            </a:xfrm>
            <a:prstGeom prst="rect">
              <a:avLst/>
            </a:prstGeom>
            <a:noFill/>
            <a:ln>
              <a:noFill/>
            </a:ln>
          </p:spPr>
          <p:txBody>
            <a:bodyPr anchorCtr="0" anchor="t" bIns="243800" lIns="243800" spcFirstLastPara="1" rIns="243800" wrap="square" tIns="243800">
              <a:noAutofit/>
            </a:bodyPr>
            <a:lstStyle/>
            <a:p>
              <a:pPr indent="-514350" lvl="0" marL="457200" rtl="0" algn="l">
                <a:lnSpc>
                  <a:spcPct val="115000"/>
                </a:lnSpc>
                <a:spcBef>
                  <a:spcPts val="0"/>
                </a:spcBef>
                <a:spcAft>
                  <a:spcPts val="0"/>
                </a:spcAft>
                <a:buClr>
                  <a:srgbClr val="FFFFFF"/>
                </a:buClr>
                <a:buSzPts val="4500"/>
                <a:buFont typeface="Roboto"/>
                <a:buChar char="●"/>
              </a:pPr>
              <a:r>
                <a:rPr lang="en-US" sz="4500">
                  <a:solidFill>
                    <a:srgbClr val="FFFFFF"/>
                  </a:solidFill>
                  <a:latin typeface="Roboto"/>
                  <a:ea typeface="Roboto"/>
                  <a:cs typeface="Roboto"/>
                  <a:sym typeface="Roboto"/>
                </a:rPr>
                <a:t>Port the application to a web app, for easy access to users.</a:t>
              </a:r>
              <a:endParaRPr sz="4500">
                <a:solidFill>
                  <a:srgbClr val="FFFFFF"/>
                </a:solidFill>
                <a:latin typeface="Roboto"/>
                <a:ea typeface="Roboto"/>
                <a:cs typeface="Roboto"/>
                <a:sym typeface="Roboto"/>
              </a:endParaRPr>
            </a:p>
            <a:p>
              <a:pPr indent="-514350" lvl="0" marL="457200" rtl="0" algn="l">
                <a:lnSpc>
                  <a:spcPct val="115000"/>
                </a:lnSpc>
                <a:spcBef>
                  <a:spcPts val="0"/>
                </a:spcBef>
                <a:spcAft>
                  <a:spcPts val="0"/>
                </a:spcAft>
                <a:buClr>
                  <a:srgbClr val="FFFFFF"/>
                </a:buClr>
                <a:buSzPts val="4500"/>
                <a:buFont typeface="Roboto"/>
                <a:buChar char="●"/>
              </a:pPr>
              <a:r>
                <a:rPr lang="en-US" sz="4500">
                  <a:solidFill>
                    <a:srgbClr val="FFFFFF"/>
                  </a:solidFill>
                  <a:latin typeface="Roboto"/>
                  <a:ea typeface="Roboto"/>
                  <a:cs typeface="Roboto"/>
                  <a:sym typeface="Roboto"/>
                </a:rPr>
                <a:t>Generalize energy prediction tool for many other forms of conventional energy.</a:t>
              </a:r>
              <a:endParaRPr sz="4500">
                <a:solidFill>
                  <a:srgbClr val="FFFFFF"/>
                </a:solidFill>
                <a:latin typeface="Roboto"/>
                <a:ea typeface="Roboto"/>
                <a:cs typeface="Roboto"/>
                <a:sym typeface="Roboto"/>
              </a:endParaRPr>
            </a:p>
          </p:txBody>
        </p:sp>
      </p:grpSp>
      <p:grpSp>
        <p:nvGrpSpPr>
          <p:cNvPr id="162" name="Google Shape;162;p27"/>
          <p:cNvGrpSpPr/>
          <p:nvPr/>
        </p:nvGrpSpPr>
        <p:grpSpPr>
          <a:xfrm>
            <a:off x="2057337" y="2828150"/>
            <a:ext cx="10655436" cy="8433775"/>
            <a:chOff x="1126863" y="2013875"/>
            <a:chExt cx="1944600" cy="1569600"/>
          </a:xfrm>
        </p:grpSpPr>
        <p:sp>
          <p:nvSpPr>
            <p:cNvPr id="163" name="Google Shape;163;p27"/>
            <p:cNvSpPr/>
            <p:nvPr/>
          </p:nvSpPr>
          <p:spPr>
            <a:xfrm>
              <a:off x="1126863" y="2013875"/>
              <a:ext cx="1944600" cy="1569600"/>
            </a:xfrm>
            <a:prstGeom prst="round2DiagRect">
              <a:avLst>
                <a:gd fmla="val 0" name="adj1"/>
                <a:gd fmla="val 17764" name="adj2"/>
              </a:avLst>
            </a:prstGeom>
            <a:solidFill>
              <a:srgbClr val="307BF3"/>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64" name="Google Shape;164;p27"/>
            <p:cNvSpPr txBox="1"/>
            <p:nvPr/>
          </p:nvSpPr>
          <p:spPr>
            <a:xfrm>
              <a:off x="1209399" y="2089049"/>
              <a:ext cx="964200" cy="205800"/>
            </a:xfrm>
            <a:prstGeom prst="rect">
              <a:avLst/>
            </a:prstGeom>
            <a:noFill/>
            <a:ln>
              <a:noFill/>
            </a:ln>
          </p:spPr>
          <p:txBody>
            <a:bodyPr anchorCtr="0" anchor="t" bIns="243800" lIns="243800" spcFirstLastPara="1" rIns="243800" wrap="square" tIns="243800">
              <a:noAutofit/>
            </a:bodyPr>
            <a:lstStyle/>
            <a:p>
              <a:pPr indent="0" lvl="0" marL="0" rtl="0" algn="l">
                <a:spcBef>
                  <a:spcPts val="0"/>
                </a:spcBef>
                <a:spcAft>
                  <a:spcPts val="0"/>
                </a:spcAft>
                <a:buNone/>
              </a:pPr>
              <a:r>
                <a:rPr b="1" lang="en-US" sz="6000">
                  <a:solidFill>
                    <a:srgbClr val="FFFFFF"/>
                  </a:solidFill>
                  <a:latin typeface="Roboto"/>
                  <a:ea typeface="Roboto"/>
                  <a:cs typeface="Roboto"/>
                  <a:sym typeface="Roboto"/>
                </a:rPr>
                <a:t>Conclusion</a:t>
              </a:r>
              <a:endParaRPr sz="6000">
                <a:solidFill>
                  <a:srgbClr val="FFFFFF"/>
                </a:solidFill>
                <a:latin typeface="Roboto"/>
                <a:ea typeface="Roboto"/>
                <a:cs typeface="Roboto"/>
                <a:sym typeface="Roboto"/>
              </a:endParaRPr>
            </a:p>
          </p:txBody>
        </p:sp>
        <p:sp>
          <p:nvSpPr>
            <p:cNvPr id="165" name="Google Shape;165;p27"/>
            <p:cNvSpPr txBox="1"/>
            <p:nvPr/>
          </p:nvSpPr>
          <p:spPr>
            <a:xfrm>
              <a:off x="1314610" y="2352379"/>
              <a:ext cx="1451700" cy="512400"/>
            </a:xfrm>
            <a:prstGeom prst="rect">
              <a:avLst/>
            </a:prstGeom>
            <a:noFill/>
            <a:ln>
              <a:noFill/>
            </a:ln>
          </p:spPr>
          <p:txBody>
            <a:bodyPr anchorCtr="0" anchor="t" bIns="243800" lIns="243800" spcFirstLastPara="1" rIns="243800" wrap="square" tIns="243800">
              <a:noAutofit/>
            </a:bodyPr>
            <a:lstStyle/>
            <a:p>
              <a:pPr indent="0" lvl="0" marL="0" rtl="0" algn="l">
                <a:lnSpc>
                  <a:spcPct val="115000"/>
                </a:lnSpc>
                <a:spcBef>
                  <a:spcPts val="0"/>
                </a:spcBef>
                <a:spcAft>
                  <a:spcPts val="4300"/>
                </a:spcAft>
                <a:buNone/>
              </a:pPr>
              <a:r>
                <a:rPr lang="en-US" sz="5500">
                  <a:solidFill>
                    <a:srgbClr val="FFFFFF"/>
                  </a:solidFill>
                  <a:latin typeface="Roboto"/>
                  <a:ea typeface="Roboto"/>
                  <a:cs typeface="Roboto"/>
                  <a:sym typeface="Roboto"/>
                </a:rPr>
                <a:t>We aim to implement a tool to help conventional energy generation and prevent wasteful practices. </a:t>
              </a:r>
              <a:endParaRPr sz="5500">
                <a:solidFill>
                  <a:srgbClr val="FFFFFF"/>
                </a:solidFill>
                <a:latin typeface="Roboto"/>
                <a:ea typeface="Roboto"/>
                <a:cs typeface="Roboto"/>
                <a:sym typeface="Robo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28"/>
          <p:cNvSpPr txBox="1"/>
          <p:nvPr>
            <p:ph idx="4294967295" type="title"/>
          </p:nvPr>
        </p:nvSpPr>
        <p:spPr>
          <a:xfrm>
            <a:off x="2057375" y="-2"/>
            <a:ext cx="20269200" cy="2279400"/>
          </a:xfrm>
          <a:prstGeom prst="rect">
            <a:avLst/>
          </a:prstGeom>
        </p:spPr>
        <p:txBody>
          <a:bodyPr anchorCtr="0" anchor="b" bIns="50800" lIns="50800" spcFirstLastPara="1" rIns="50800" wrap="square" tIns="50800">
            <a:noAutofit/>
          </a:bodyPr>
          <a:lstStyle/>
          <a:p>
            <a:pPr indent="0" lvl="0" marL="0" rtl="0" algn="ctr">
              <a:spcBef>
                <a:spcPts val="0"/>
              </a:spcBef>
              <a:spcAft>
                <a:spcPts val="0"/>
              </a:spcAft>
              <a:buNone/>
            </a:pPr>
            <a:r>
              <a:rPr b="1" lang="en-US" sz="10000"/>
              <a:t>References</a:t>
            </a:r>
            <a:endParaRPr b="1" sz="10000"/>
          </a:p>
        </p:txBody>
      </p:sp>
      <p:sp>
        <p:nvSpPr>
          <p:cNvPr id="171" name="Google Shape;171;p28"/>
          <p:cNvSpPr txBox="1"/>
          <p:nvPr/>
        </p:nvSpPr>
        <p:spPr>
          <a:xfrm>
            <a:off x="1339450" y="2705700"/>
            <a:ext cx="21966900" cy="10189800"/>
          </a:xfrm>
          <a:prstGeom prst="rect">
            <a:avLst/>
          </a:prstGeom>
          <a:noFill/>
          <a:ln>
            <a:noFill/>
          </a:ln>
        </p:spPr>
        <p:txBody>
          <a:bodyPr anchorCtr="0" anchor="t" bIns="91425" lIns="91425" spcFirstLastPara="1" rIns="91425" wrap="square" tIns="91425">
            <a:spAutoFit/>
          </a:bodyPr>
          <a:lstStyle/>
          <a:p>
            <a:pPr indent="-546100" lvl="0" marL="457200" marR="0" rtl="0" algn="just">
              <a:spcBef>
                <a:spcPts val="670"/>
              </a:spcBef>
              <a:spcAft>
                <a:spcPts val="0"/>
              </a:spcAft>
              <a:buClr>
                <a:schemeClr val="dk1"/>
              </a:buClr>
              <a:buSzPts val="5000"/>
              <a:buFont typeface="Proxima Nova"/>
              <a:buAutoNum type="arabicPeriod"/>
            </a:pPr>
            <a:r>
              <a:rPr lang="en-US" sz="5000">
                <a:solidFill>
                  <a:schemeClr val="dk1"/>
                </a:solidFill>
                <a:latin typeface="Proxima Nova"/>
                <a:ea typeface="Proxima Nova"/>
                <a:cs typeface="Proxima Nova"/>
                <a:sym typeface="Proxima Nova"/>
              </a:rPr>
              <a:t>KTH RITSES, Solar Power Forecasting with Machine Learning Techniques in 2018, by EMIL ISAKSSON and MIKAEL KARPE CONDE.</a:t>
            </a:r>
            <a:endParaRPr sz="5000">
              <a:solidFill>
                <a:schemeClr val="dk1"/>
              </a:solidFill>
              <a:latin typeface="Proxima Nova"/>
              <a:ea typeface="Proxima Nova"/>
              <a:cs typeface="Proxima Nova"/>
              <a:sym typeface="Proxima Nova"/>
            </a:endParaRPr>
          </a:p>
          <a:p>
            <a:pPr indent="-546100" lvl="0" marL="457200" marR="0" rtl="0" algn="just">
              <a:spcBef>
                <a:spcPts val="0"/>
              </a:spcBef>
              <a:spcAft>
                <a:spcPts val="0"/>
              </a:spcAft>
              <a:buClr>
                <a:schemeClr val="dk1"/>
              </a:buClr>
              <a:buSzPts val="5000"/>
              <a:buFont typeface="Proxima Nova"/>
              <a:buAutoNum type="arabicPeriod"/>
            </a:pPr>
            <a:r>
              <a:rPr lang="en-US" sz="5000">
                <a:solidFill>
                  <a:schemeClr val="dk1"/>
                </a:solidFill>
                <a:latin typeface="Proxima Nova"/>
                <a:ea typeface="Proxima Nova"/>
                <a:cs typeface="Proxima Nova"/>
                <a:sym typeface="Proxima Nova"/>
              </a:rPr>
              <a:t>IRENA. Renewable power generation costs in 2017. Technical report, International Renewable Energy Agency, Abu Dhabi, January 2018</a:t>
            </a:r>
            <a:endParaRPr sz="5000">
              <a:solidFill>
                <a:schemeClr val="dk1"/>
              </a:solidFill>
              <a:latin typeface="Proxima Nova"/>
              <a:ea typeface="Proxima Nova"/>
              <a:cs typeface="Proxima Nova"/>
              <a:sym typeface="Proxima Nova"/>
            </a:endParaRPr>
          </a:p>
          <a:p>
            <a:pPr indent="-546100" lvl="0" marL="457200" marR="0" rtl="0" algn="just">
              <a:spcBef>
                <a:spcPts val="0"/>
              </a:spcBef>
              <a:spcAft>
                <a:spcPts val="0"/>
              </a:spcAft>
              <a:buClr>
                <a:schemeClr val="dk1"/>
              </a:buClr>
              <a:buSzPts val="5000"/>
              <a:buFont typeface="Proxima Nova"/>
              <a:buAutoNum type="arabicPeriod"/>
            </a:pPr>
            <a:r>
              <a:rPr lang="en-US" sz="5000">
                <a:solidFill>
                  <a:schemeClr val="dk1"/>
                </a:solidFill>
                <a:latin typeface="Proxima Nova"/>
                <a:ea typeface="Proxima Nova"/>
                <a:cs typeface="Proxima Nova"/>
                <a:sym typeface="Proxima Nova"/>
              </a:rPr>
              <a:t>Jose R. Andrade and Ricardo J. Bessa. Improving renewable energy forecasting with a grid of numerical weather predictions. IEEE Transactions on Sustainable Energy, 8(4):1571–1580, October 2017.</a:t>
            </a:r>
            <a:endParaRPr sz="5000">
              <a:solidFill>
                <a:schemeClr val="dk1"/>
              </a:solidFill>
              <a:latin typeface="Proxima Nova"/>
              <a:ea typeface="Proxima Nova"/>
              <a:cs typeface="Proxima Nova"/>
              <a:sym typeface="Proxima Nova"/>
            </a:endParaRPr>
          </a:p>
          <a:p>
            <a:pPr indent="-546100" lvl="0" marL="457200" marR="0" rtl="0" algn="just">
              <a:spcBef>
                <a:spcPts val="0"/>
              </a:spcBef>
              <a:spcAft>
                <a:spcPts val="0"/>
              </a:spcAft>
              <a:buClr>
                <a:schemeClr val="dk1"/>
              </a:buClr>
              <a:buSzPts val="5000"/>
              <a:buFont typeface="Proxima Nova"/>
              <a:buAutoNum type="arabicPeriod"/>
            </a:pPr>
            <a:r>
              <a:rPr lang="en-US" sz="5000">
                <a:solidFill>
                  <a:schemeClr val="dk1"/>
                </a:solidFill>
                <a:latin typeface="Proxima Nova"/>
                <a:ea typeface="Proxima Nova"/>
                <a:cs typeface="Proxima Nova"/>
                <a:sym typeface="Proxima Nova"/>
              </a:rPr>
              <a:t>Rich H. Inman, Hugo T.C. Pedro, and Carlos F.M. Coimbra. Solar forecasting methods for renewable energy integration. Progress in Energy and Combustion Science, 39(6):535 – 576, 2013. </a:t>
            </a:r>
            <a:endParaRPr sz="5000">
              <a:solidFill>
                <a:schemeClr val="dk1"/>
              </a:solidFill>
              <a:latin typeface="Proxima Nova"/>
              <a:ea typeface="Proxima Nova"/>
              <a:cs typeface="Proxima Nova"/>
              <a:sym typeface="Proxima Nova"/>
            </a:endParaRPr>
          </a:p>
          <a:p>
            <a:pPr indent="-546100" lvl="0" marL="457200" marR="0" rtl="0" algn="just">
              <a:spcBef>
                <a:spcPts val="0"/>
              </a:spcBef>
              <a:spcAft>
                <a:spcPts val="0"/>
              </a:spcAft>
              <a:buClr>
                <a:schemeClr val="dk1"/>
              </a:buClr>
              <a:buSzPts val="5000"/>
              <a:buFont typeface="Proxima Nova"/>
              <a:buAutoNum type="arabicPeriod"/>
            </a:pPr>
            <a:r>
              <a:rPr lang="en-US" sz="5000">
                <a:solidFill>
                  <a:schemeClr val="dk1"/>
                </a:solidFill>
                <a:latin typeface="Proxima Nova"/>
                <a:ea typeface="Proxima Nova"/>
                <a:cs typeface="Proxima Nova"/>
                <a:sym typeface="Proxima Nova"/>
              </a:rPr>
              <a:t>J. Antonanzas, N. Osorio, R. Escobar, R. Urraca, F.J. Martinez-de Pison, and F. Antonanzas-Torres. Review of photovoltaic power forecasting. Solar Energy, 136:78–111, October 2016.</a:t>
            </a:r>
            <a:endParaRPr sz="5000">
              <a:solidFill>
                <a:schemeClr val="dk1"/>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29"/>
          <p:cNvSpPr txBox="1"/>
          <p:nvPr>
            <p:ph idx="4294967295" type="title"/>
          </p:nvPr>
        </p:nvSpPr>
        <p:spPr>
          <a:xfrm>
            <a:off x="2057400" y="1060707"/>
            <a:ext cx="20269200" cy="10691400"/>
          </a:xfrm>
          <a:prstGeom prst="rect">
            <a:avLst/>
          </a:prstGeom>
        </p:spPr>
        <p:txBody>
          <a:bodyPr anchorCtr="0" anchor="ctr" bIns="50800" lIns="50800" spcFirstLastPara="1" rIns="50800" wrap="square" tIns="50800">
            <a:noAutofit/>
          </a:bodyPr>
          <a:lstStyle/>
          <a:p>
            <a:pPr indent="0" lvl="0" marL="0" rtl="0" algn="ctr">
              <a:lnSpc>
                <a:spcPct val="115000"/>
              </a:lnSpc>
              <a:spcBef>
                <a:spcPts val="0"/>
              </a:spcBef>
              <a:spcAft>
                <a:spcPts val="0"/>
              </a:spcAft>
              <a:buNone/>
            </a:pPr>
            <a:r>
              <a:rPr lang="en-US" sz="30000"/>
              <a:t>THANK YOU</a:t>
            </a:r>
            <a:endParaRPr sz="30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7"/>
          <p:cNvSpPr txBox="1"/>
          <p:nvPr>
            <p:ph idx="4294967295" type="title"/>
          </p:nvPr>
        </p:nvSpPr>
        <p:spPr>
          <a:xfrm>
            <a:off x="2057400" y="-2"/>
            <a:ext cx="20269200" cy="2279400"/>
          </a:xfrm>
          <a:prstGeom prst="rect">
            <a:avLst/>
          </a:prstGeom>
          <a:noFill/>
          <a:ln>
            <a:noFill/>
          </a:ln>
        </p:spPr>
        <p:txBody>
          <a:bodyPr anchorCtr="0" anchor="b" bIns="50800" lIns="50800" spcFirstLastPara="1" rIns="50800" wrap="square" tIns="50800">
            <a:noAutofit/>
          </a:bodyPr>
          <a:lstStyle/>
          <a:p>
            <a:pPr indent="0" lvl="0" marL="0" rtl="0" algn="ctr">
              <a:lnSpc>
                <a:spcPct val="70000"/>
              </a:lnSpc>
              <a:spcBef>
                <a:spcPts val="0"/>
              </a:spcBef>
              <a:spcAft>
                <a:spcPts val="0"/>
              </a:spcAft>
              <a:buClr>
                <a:srgbClr val="000000"/>
              </a:buClr>
              <a:buSzPts val="8200"/>
              <a:buFont typeface="Arial"/>
              <a:buNone/>
            </a:pPr>
            <a:r>
              <a:rPr b="1" i="0" lang="en-US" sz="10000" u="none" cap="none" strike="noStrike">
                <a:solidFill>
                  <a:srgbClr val="000000"/>
                </a:solidFill>
              </a:rPr>
              <a:t>Introduction</a:t>
            </a:r>
            <a:endParaRPr b="1" sz="10000"/>
          </a:p>
        </p:txBody>
      </p:sp>
      <p:sp>
        <p:nvSpPr>
          <p:cNvPr id="86" name="Google Shape;86;p17"/>
          <p:cNvSpPr txBox="1"/>
          <p:nvPr>
            <p:ph idx="4294967295" type="body"/>
          </p:nvPr>
        </p:nvSpPr>
        <p:spPr>
          <a:xfrm>
            <a:off x="2056059" y="2568840"/>
            <a:ext cx="20271900" cy="6957300"/>
          </a:xfrm>
          <a:prstGeom prst="rect">
            <a:avLst/>
          </a:prstGeom>
          <a:noFill/>
          <a:ln>
            <a:noFill/>
          </a:ln>
        </p:spPr>
        <p:txBody>
          <a:bodyPr anchorCtr="0" anchor="t" bIns="50800" lIns="50800" spcFirstLastPara="1" rIns="50800" wrap="square" tIns="50800">
            <a:noAutofit/>
          </a:bodyPr>
          <a:lstStyle/>
          <a:p>
            <a:pPr indent="-565150" lvl="0" marL="444500" rtl="0" algn="l">
              <a:lnSpc>
                <a:spcPct val="80000"/>
              </a:lnSpc>
              <a:spcBef>
                <a:spcPts val="0"/>
              </a:spcBef>
              <a:spcAft>
                <a:spcPts val="0"/>
              </a:spcAft>
              <a:buClr>
                <a:srgbClr val="000000"/>
              </a:buClr>
              <a:buSzPts val="5900"/>
              <a:buFont typeface="Proxima Nova"/>
              <a:buChar char="•"/>
            </a:pPr>
            <a:r>
              <a:rPr b="0" i="0" lang="en-US" sz="5900" u="none" cap="none" strike="noStrike">
                <a:solidFill>
                  <a:srgbClr val="000000"/>
                </a:solidFill>
                <a:latin typeface="Proxima Nova"/>
                <a:ea typeface="Proxima Nova"/>
                <a:cs typeface="Proxima Nova"/>
                <a:sym typeface="Proxima Nova"/>
              </a:rPr>
              <a:t> Energy is the major concern of the development of any nation. India, the second largest population of the world has major challenges to meet its growing demand of energy with limited fossil fuel. </a:t>
            </a:r>
            <a:endParaRPr b="0" i="0" sz="5900" u="none" cap="none" strike="noStrike">
              <a:solidFill>
                <a:srgbClr val="000000"/>
              </a:solidFill>
              <a:latin typeface="Proxima Nova"/>
              <a:ea typeface="Proxima Nova"/>
              <a:cs typeface="Proxima Nova"/>
              <a:sym typeface="Proxima Nova"/>
            </a:endParaRPr>
          </a:p>
          <a:p>
            <a:pPr indent="0" lvl="0" marL="444500" rtl="0" algn="l">
              <a:lnSpc>
                <a:spcPct val="80000"/>
              </a:lnSpc>
              <a:spcBef>
                <a:spcPts val="0"/>
              </a:spcBef>
              <a:spcAft>
                <a:spcPts val="0"/>
              </a:spcAft>
              <a:buNone/>
            </a:pPr>
            <a:r>
              <a:t/>
            </a:r>
            <a:endParaRPr sz="6000"/>
          </a:p>
          <a:p>
            <a:pPr indent="-565150" lvl="0" marL="444500" rtl="0" algn="l">
              <a:lnSpc>
                <a:spcPct val="80000"/>
              </a:lnSpc>
              <a:spcBef>
                <a:spcPts val="0"/>
              </a:spcBef>
              <a:spcAft>
                <a:spcPts val="0"/>
              </a:spcAft>
              <a:buClr>
                <a:srgbClr val="000000"/>
              </a:buClr>
              <a:buSzPts val="5900"/>
              <a:buFont typeface="Proxima Nova"/>
              <a:buChar char="•"/>
            </a:pPr>
            <a:r>
              <a:rPr b="0" i="0" lang="en-US" sz="5900" u="none" cap="none" strike="noStrike">
                <a:solidFill>
                  <a:srgbClr val="000000"/>
                </a:solidFill>
                <a:latin typeface="Proxima Nova"/>
                <a:ea typeface="Proxima Nova"/>
                <a:cs typeface="Proxima Nova"/>
                <a:sym typeface="Proxima Nova"/>
              </a:rPr>
              <a:t>The sun, which is abundant source of energy can be an alternative to meet this growing demand without any ecological concerns.</a:t>
            </a:r>
            <a:endParaRPr sz="5900"/>
          </a:p>
          <a:p>
            <a:pPr indent="0" lvl="0" marL="444500" rtl="0" algn="l">
              <a:lnSpc>
                <a:spcPct val="80000"/>
              </a:lnSpc>
              <a:spcBef>
                <a:spcPts val="0"/>
              </a:spcBef>
              <a:spcAft>
                <a:spcPts val="0"/>
              </a:spcAft>
              <a:buNone/>
            </a:pPr>
            <a:r>
              <a:t/>
            </a:r>
            <a:endParaRPr sz="5900"/>
          </a:p>
          <a:p>
            <a:pPr indent="-565150" lvl="0" marL="444500" rtl="0" algn="l">
              <a:lnSpc>
                <a:spcPct val="80000"/>
              </a:lnSpc>
              <a:spcBef>
                <a:spcPts val="0"/>
              </a:spcBef>
              <a:spcAft>
                <a:spcPts val="0"/>
              </a:spcAft>
              <a:buClr>
                <a:srgbClr val="000000"/>
              </a:buClr>
              <a:buSzPts val="5900"/>
              <a:buFont typeface="Proxima Nova"/>
              <a:buChar char="•"/>
            </a:pPr>
            <a:r>
              <a:rPr b="0" i="0" lang="en-US" sz="5900" u="none" cap="none" strike="noStrike">
                <a:solidFill>
                  <a:srgbClr val="000000"/>
                </a:solidFill>
                <a:latin typeface="Proxima Nova"/>
                <a:ea typeface="Proxima Nova"/>
                <a:cs typeface="Proxima Nova"/>
                <a:sym typeface="Proxima Nova"/>
              </a:rPr>
              <a:t>Accurate estimation of solar energy is necessary as demand and dependency of solar energy in total power is increasing worldwide. Moreover, accurate estimation is required by energy planners and electric utilities to have a right balance of renewable and fossil fuels based generation.</a:t>
            </a:r>
            <a:endParaRPr sz="5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8"/>
          <p:cNvSpPr txBox="1"/>
          <p:nvPr>
            <p:ph idx="4294967295" type="title"/>
          </p:nvPr>
        </p:nvSpPr>
        <p:spPr>
          <a:xfrm>
            <a:off x="2057400" y="-2"/>
            <a:ext cx="20269200" cy="2279400"/>
          </a:xfrm>
          <a:prstGeom prst="rect">
            <a:avLst/>
          </a:prstGeom>
          <a:noFill/>
          <a:ln>
            <a:noFill/>
          </a:ln>
        </p:spPr>
        <p:txBody>
          <a:bodyPr anchorCtr="0" anchor="b" bIns="50800" lIns="50800" spcFirstLastPara="1" rIns="50800" wrap="square" tIns="50800">
            <a:noAutofit/>
          </a:bodyPr>
          <a:lstStyle/>
          <a:p>
            <a:pPr indent="0" lvl="0" marL="0" rtl="0" algn="ctr">
              <a:lnSpc>
                <a:spcPct val="70000"/>
              </a:lnSpc>
              <a:spcBef>
                <a:spcPts val="0"/>
              </a:spcBef>
              <a:spcAft>
                <a:spcPts val="0"/>
              </a:spcAft>
              <a:buClr>
                <a:srgbClr val="000000"/>
              </a:buClr>
              <a:buSzPts val="8200"/>
              <a:buFont typeface="Arial"/>
              <a:buNone/>
            </a:pPr>
            <a:r>
              <a:rPr b="1" i="0" lang="en-US" sz="10000" u="none" cap="none" strike="noStrike">
                <a:solidFill>
                  <a:srgbClr val="000000"/>
                </a:solidFill>
              </a:rPr>
              <a:t>About the project</a:t>
            </a:r>
            <a:endParaRPr b="1" sz="10000"/>
          </a:p>
        </p:txBody>
      </p:sp>
      <p:sp>
        <p:nvSpPr>
          <p:cNvPr id="92" name="Google Shape;92;p18"/>
          <p:cNvSpPr txBox="1"/>
          <p:nvPr>
            <p:ph idx="4294967295" type="body"/>
          </p:nvPr>
        </p:nvSpPr>
        <p:spPr>
          <a:xfrm>
            <a:off x="2056037" y="3727470"/>
            <a:ext cx="20271925" cy="7876907"/>
          </a:xfrm>
          <a:prstGeom prst="rect">
            <a:avLst/>
          </a:prstGeom>
          <a:noFill/>
          <a:ln>
            <a:noFill/>
          </a:ln>
        </p:spPr>
        <p:txBody>
          <a:bodyPr anchorCtr="0" anchor="t" bIns="50800" lIns="50800" spcFirstLastPara="1" rIns="50800" wrap="square" tIns="50800">
            <a:noAutofit/>
          </a:bodyPr>
          <a:lstStyle/>
          <a:p>
            <a:pPr indent="-615950" lvl="0" marL="444500" rtl="0" algn="l">
              <a:lnSpc>
                <a:spcPct val="80000"/>
              </a:lnSpc>
              <a:spcBef>
                <a:spcPts val="0"/>
              </a:spcBef>
              <a:spcAft>
                <a:spcPts val="0"/>
              </a:spcAft>
              <a:buClr>
                <a:srgbClr val="000000"/>
              </a:buClr>
              <a:buSzPts val="6700"/>
              <a:buFont typeface="Proxima Nova"/>
              <a:buChar char="•"/>
            </a:pPr>
            <a:r>
              <a:rPr b="0" i="0" lang="en-US" sz="6700" u="none" cap="none" strike="noStrike">
                <a:solidFill>
                  <a:srgbClr val="000000"/>
                </a:solidFill>
                <a:latin typeface="Proxima Nova"/>
                <a:ea typeface="Proxima Nova"/>
                <a:cs typeface="Proxima Nova"/>
                <a:sym typeface="Proxima Nova"/>
              </a:rPr>
              <a:t>Increased competitiveness of solar panels as a renewable energy source has increase the number of </a:t>
            </a:r>
            <a:r>
              <a:rPr lang="en-US" sz="6700"/>
              <a:t>P</a:t>
            </a:r>
            <a:r>
              <a:rPr b="0" i="0" lang="en-US" sz="6700" u="none" cap="none" strike="noStrike">
                <a:solidFill>
                  <a:srgbClr val="000000"/>
                </a:solidFill>
                <a:latin typeface="Proxima Nova"/>
                <a:ea typeface="Proxima Nova"/>
                <a:cs typeface="Proxima Nova"/>
                <a:sym typeface="Proxima Nova"/>
              </a:rPr>
              <a:t>V panel installation in recent year. In the meantime, higher availability of data and computational power have enabled machine learning algorithm to perform improved prediction.</a:t>
            </a:r>
            <a:endParaRPr sz="6700"/>
          </a:p>
          <a:p>
            <a:pPr indent="-615950" lvl="0" marL="444500" rtl="0" algn="l">
              <a:lnSpc>
                <a:spcPct val="80000"/>
              </a:lnSpc>
              <a:spcBef>
                <a:spcPts val="4200"/>
              </a:spcBef>
              <a:spcAft>
                <a:spcPts val="0"/>
              </a:spcAft>
              <a:buClr>
                <a:srgbClr val="000000"/>
              </a:buClr>
              <a:buSzPts val="6700"/>
              <a:buFont typeface="Proxima Nova"/>
              <a:buChar char="•"/>
            </a:pPr>
            <a:r>
              <a:rPr b="0" i="0" lang="en-US" sz="6700" u="none" cap="none" strike="noStrike">
                <a:solidFill>
                  <a:srgbClr val="000000"/>
                </a:solidFill>
                <a:latin typeface="Proxima Nova"/>
                <a:ea typeface="Proxima Nova"/>
                <a:cs typeface="Proxima Nova"/>
                <a:sym typeface="Proxima Nova"/>
              </a:rPr>
              <a:t>As the need to predict solar energy output is essential for the energy industry,Machine learning models can be employed to create more accurate predictions. </a:t>
            </a:r>
            <a:endParaRPr sz="6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9"/>
          <p:cNvSpPr txBox="1"/>
          <p:nvPr>
            <p:ph idx="4294967295" type="title"/>
          </p:nvPr>
        </p:nvSpPr>
        <p:spPr>
          <a:xfrm>
            <a:off x="1227851" y="11"/>
            <a:ext cx="9601200" cy="1757100"/>
          </a:xfrm>
          <a:prstGeom prst="rect">
            <a:avLst/>
          </a:prstGeom>
          <a:noFill/>
          <a:ln>
            <a:noFill/>
          </a:ln>
        </p:spPr>
        <p:txBody>
          <a:bodyPr anchorCtr="0" anchor="b" bIns="50800" lIns="50800" spcFirstLastPara="1" rIns="50800" wrap="square" tIns="50800">
            <a:noAutofit/>
          </a:bodyPr>
          <a:lstStyle/>
          <a:p>
            <a:pPr indent="0" lvl="0" marL="0" rtl="0" algn="ctr">
              <a:lnSpc>
                <a:spcPct val="70000"/>
              </a:lnSpc>
              <a:spcBef>
                <a:spcPts val="0"/>
              </a:spcBef>
              <a:spcAft>
                <a:spcPts val="0"/>
              </a:spcAft>
              <a:buClr>
                <a:srgbClr val="000000"/>
              </a:buClr>
              <a:buSzPts val="8200"/>
              <a:buFont typeface="Arial"/>
              <a:buNone/>
            </a:pPr>
            <a:r>
              <a:rPr b="1" lang="en-US" sz="10000">
                <a:solidFill>
                  <a:schemeClr val="dk1"/>
                </a:solidFill>
              </a:rPr>
              <a:t>P</a:t>
            </a:r>
            <a:r>
              <a:rPr b="1" lang="en-US" sz="10000">
                <a:solidFill>
                  <a:schemeClr val="dk1"/>
                </a:solidFill>
              </a:rPr>
              <a:t>roject </a:t>
            </a:r>
            <a:r>
              <a:rPr b="1" lang="en-US" sz="10000"/>
              <a:t>Goals</a:t>
            </a:r>
            <a:endParaRPr b="1" sz="10000"/>
          </a:p>
        </p:txBody>
      </p:sp>
      <p:sp>
        <p:nvSpPr>
          <p:cNvPr id="98" name="Google Shape;98;p19"/>
          <p:cNvSpPr txBox="1"/>
          <p:nvPr>
            <p:ph idx="4294967295" type="body"/>
          </p:nvPr>
        </p:nvSpPr>
        <p:spPr>
          <a:xfrm>
            <a:off x="1805584" y="3384994"/>
            <a:ext cx="9596832" cy="8801788"/>
          </a:xfrm>
          <a:prstGeom prst="rect">
            <a:avLst/>
          </a:prstGeom>
          <a:noFill/>
          <a:ln>
            <a:noFill/>
          </a:ln>
        </p:spPr>
        <p:txBody>
          <a:bodyPr anchorCtr="0" anchor="t" bIns="50800" lIns="50800" spcFirstLastPara="1" rIns="50800" wrap="square" tIns="50800">
            <a:noAutofit/>
          </a:bodyPr>
          <a:lstStyle/>
          <a:p>
            <a:pPr indent="-544512" lvl="0" marL="544512" rtl="0" algn="l">
              <a:lnSpc>
                <a:spcPct val="80000"/>
              </a:lnSpc>
              <a:spcBef>
                <a:spcPts val="0"/>
              </a:spcBef>
              <a:spcAft>
                <a:spcPts val="0"/>
              </a:spcAft>
              <a:buClr>
                <a:srgbClr val="000000"/>
              </a:buClr>
              <a:buSzPts val="4900"/>
              <a:buFont typeface="Proxima Nova"/>
              <a:buChar char="•"/>
            </a:pPr>
            <a:r>
              <a:rPr lang="en-US" sz="6300">
                <a:latin typeface="Proxima Nova"/>
                <a:ea typeface="Proxima Nova"/>
                <a:cs typeface="Proxima Nova"/>
                <a:sym typeface="Proxima Nova"/>
              </a:rPr>
              <a:t> </a:t>
            </a:r>
            <a:r>
              <a:rPr lang="en-US" sz="6900">
                <a:latin typeface="Proxima Nova"/>
                <a:ea typeface="Proxima Nova"/>
                <a:cs typeface="Proxima Nova"/>
                <a:sym typeface="Proxima Nova"/>
              </a:rPr>
              <a:t>To predict the power generation for next couple days.</a:t>
            </a:r>
            <a:endParaRPr sz="6900"/>
          </a:p>
          <a:p>
            <a:pPr indent="-671512" lvl="0" marL="544512" rtl="0" algn="l">
              <a:lnSpc>
                <a:spcPct val="80000"/>
              </a:lnSpc>
              <a:spcBef>
                <a:spcPts val="4200"/>
              </a:spcBef>
              <a:spcAft>
                <a:spcPts val="0"/>
              </a:spcAft>
              <a:buClr>
                <a:srgbClr val="000000"/>
              </a:buClr>
              <a:buSzPts val="6900"/>
              <a:buFont typeface="Proxima Nova"/>
              <a:buChar char="•"/>
            </a:pPr>
            <a:r>
              <a:rPr lang="en-US" sz="6900">
                <a:latin typeface="Proxima Nova"/>
                <a:ea typeface="Proxima Nova"/>
                <a:cs typeface="Proxima Nova"/>
                <a:sym typeface="Proxima Nova"/>
              </a:rPr>
              <a:t>To identify the need for panel cleaning or maintenance.</a:t>
            </a:r>
            <a:endParaRPr sz="6900"/>
          </a:p>
          <a:p>
            <a:pPr indent="-671512" lvl="0" marL="544512" rtl="0" algn="l">
              <a:lnSpc>
                <a:spcPct val="80000"/>
              </a:lnSpc>
              <a:spcBef>
                <a:spcPts val="4200"/>
              </a:spcBef>
              <a:spcAft>
                <a:spcPts val="0"/>
              </a:spcAft>
              <a:buClr>
                <a:srgbClr val="000000"/>
              </a:buClr>
              <a:buSzPts val="6900"/>
              <a:buFont typeface="Proxima Nova"/>
              <a:buChar char="•"/>
            </a:pPr>
            <a:r>
              <a:rPr lang="en-US" sz="6900">
                <a:latin typeface="Proxima Nova"/>
                <a:ea typeface="Proxima Nova"/>
                <a:cs typeface="Proxima Nova"/>
                <a:sym typeface="Proxima Nova"/>
              </a:rPr>
              <a:t>To identify faulty or sub-optimally performing panel</a:t>
            </a:r>
            <a:r>
              <a:rPr b="0" i="0" lang="en-US" sz="6900" u="none" cap="none" strike="noStrike">
                <a:solidFill>
                  <a:srgbClr val="000000"/>
                </a:solidFill>
                <a:latin typeface="Proxima Nova"/>
                <a:ea typeface="Proxima Nova"/>
                <a:cs typeface="Proxima Nova"/>
                <a:sym typeface="Proxima Nova"/>
              </a:rPr>
              <a:t>.</a:t>
            </a:r>
            <a:endParaRPr sz="6900"/>
          </a:p>
        </p:txBody>
      </p:sp>
      <p:pic>
        <p:nvPicPr>
          <p:cNvPr descr="american-public-power-association-XGAZzyLzn18-unsplash.jpg" id="99" name="Google Shape;99;p19"/>
          <p:cNvPicPr preferRelativeResize="0"/>
          <p:nvPr>
            <p:ph idx="2" type="pic"/>
          </p:nvPr>
        </p:nvPicPr>
        <p:blipFill rotWithShape="1">
          <a:blip r:embed="rId3">
            <a:alphaModFix/>
          </a:blip>
          <a:srcRect b="0" l="10992" r="10992" t="0"/>
          <a:stretch/>
        </p:blipFill>
        <p:spPr>
          <a:xfrm>
            <a:off x="12309225" y="0"/>
            <a:ext cx="12074700" cy="1371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20"/>
          <p:cNvSpPr txBox="1"/>
          <p:nvPr>
            <p:ph idx="4294967295" type="title"/>
          </p:nvPr>
        </p:nvSpPr>
        <p:spPr>
          <a:xfrm>
            <a:off x="2057400" y="-2"/>
            <a:ext cx="20269200" cy="2279400"/>
          </a:xfrm>
          <a:prstGeom prst="rect">
            <a:avLst/>
          </a:prstGeom>
          <a:noFill/>
          <a:ln>
            <a:noFill/>
          </a:ln>
        </p:spPr>
        <p:txBody>
          <a:bodyPr anchorCtr="0" anchor="b" bIns="50800" lIns="50800" spcFirstLastPara="1" rIns="50800" wrap="square" tIns="50800">
            <a:noAutofit/>
          </a:bodyPr>
          <a:lstStyle/>
          <a:p>
            <a:pPr indent="0" lvl="0" marL="0" rtl="0" algn="ctr">
              <a:lnSpc>
                <a:spcPct val="70000"/>
              </a:lnSpc>
              <a:spcBef>
                <a:spcPts val="0"/>
              </a:spcBef>
              <a:spcAft>
                <a:spcPts val="0"/>
              </a:spcAft>
              <a:buClr>
                <a:srgbClr val="000000"/>
              </a:buClr>
              <a:buSzPts val="8200"/>
              <a:buFont typeface="Arial"/>
              <a:buNone/>
            </a:pPr>
            <a:r>
              <a:rPr b="1" i="0" lang="en-US" sz="10000" u="none" cap="none" strike="noStrike">
                <a:solidFill>
                  <a:srgbClr val="000000"/>
                </a:solidFill>
              </a:rPr>
              <a:t> Tools and Technologies</a:t>
            </a:r>
            <a:endParaRPr b="1" sz="10000"/>
          </a:p>
        </p:txBody>
      </p:sp>
      <p:sp>
        <p:nvSpPr>
          <p:cNvPr id="105" name="Google Shape;105;p20"/>
          <p:cNvSpPr txBox="1"/>
          <p:nvPr>
            <p:ph idx="4294967295" type="body"/>
          </p:nvPr>
        </p:nvSpPr>
        <p:spPr>
          <a:xfrm>
            <a:off x="2056049" y="2993919"/>
            <a:ext cx="20271900" cy="7728300"/>
          </a:xfrm>
          <a:prstGeom prst="rect">
            <a:avLst/>
          </a:prstGeom>
          <a:noFill/>
          <a:ln>
            <a:noFill/>
          </a:ln>
        </p:spPr>
        <p:txBody>
          <a:bodyPr anchorCtr="0" anchor="t" bIns="50800" lIns="50800" spcFirstLastPara="1" rIns="50800" wrap="square" tIns="50800">
            <a:noAutofit/>
          </a:bodyPr>
          <a:lstStyle/>
          <a:p>
            <a:pPr indent="-641350" lvl="0" marL="444500" rtl="0" algn="l">
              <a:lnSpc>
                <a:spcPct val="80000"/>
              </a:lnSpc>
              <a:spcBef>
                <a:spcPts val="0"/>
              </a:spcBef>
              <a:spcAft>
                <a:spcPts val="0"/>
              </a:spcAft>
              <a:buClr>
                <a:srgbClr val="000000"/>
              </a:buClr>
              <a:buSzPts val="7100"/>
              <a:buFont typeface="Proxima Nova"/>
              <a:buChar char="•"/>
            </a:pPr>
            <a:r>
              <a:rPr b="0" i="0" lang="en-US" sz="7100" u="none" cap="none" strike="noStrike">
                <a:solidFill>
                  <a:srgbClr val="000000"/>
                </a:solidFill>
                <a:latin typeface="Proxima Nova"/>
                <a:ea typeface="Proxima Nova"/>
                <a:cs typeface="Proxima Nova"/>
                <a:sym typeface="Proxima Nova"/>
              </a:rPr>
              <a:t> Data analytics techniques and machine learning algorithm along with </a:t>
            </a:r>
            <a:r>
              <a:rPr lang="en-US" sz="7100"/>
              <a:t>P</a:t>
            </a:r>
            <a:r>
              <a:rPr b="0" i="0" lang="en-US" sz="7100" u="none" cap="none" strike="noStrike">
                <a:solidFill>
                  <a:srgbClr val="000000"/>
                </a:solidFill>
                <a:latin typeface="Proxima Nova"/>
                <a:ea typeface="Proxima Nova"/>
                <a:cs typeface="Proxima Nova"/>
                <a:sym typeface="Proxima Nova"/>
              </a:rPr>
              <a:t>ython background to achieve maximum accurate results.</a:t>
            </a:r>
            <a:endParaRPr sz="7100"/>
          </a:p>
          <a:p>
            <a:pPr indent="-641350" lvl="0" marL="444500" rtl="0" algn="l">
              <a:lnSpc>
                <a:spcPct val="80000"/>
              </a:lnSpc>
              <a:spcBef>
                <a:spcPts val="4200"/>
              </a:spcBef>
              <a:spcAft>
                <a:spcPts val="0"/>
              </a:spcAft>
              <a:buClr>
                <a:srgbClr val="000000"/>
              </a:buClr>
              <a:buSzPts val="7100"/>
              <a:buFont typeface="Proxima Nova"/>
              <a:buChar char="•"/>
            </a:pPr>
            <a:r>
              <a:rPr b="0" i="0" lang="en-US" sz="7100" u="none" cap="none" strike="noStrike">
                <a:solidFill>
                  <a:srgbClr val="000000"/>
                </a:solidFill>
                <a:latin typeface="Proxima Nova"/>
                <a:ea typeface="Proxima Nova"/>
                <a:cs typeface="Proxima Nova"/>
                <a:sym typeface="Proxima Nova"/>
              </a:rPr>
              <a:t>A platform of high-performance computing, to run and test machine learning models. For example Google colab</a:t>
            </a:r>
            <a:endParaRPr sz="7100"/>
          </a:p>
          <a:p>
            <a:pPr indent="-641350" lvl="0" marL="444500" rtl="0" algn="l">
              <a:lnSpc>
                <a:spcPct val="80000"/>
              </a:lnSpc>
              <a:spcBef>
                <a:spcPts val="4200"/>
              </a:spcBef>
              <a:spcAft>
                <a:spcPts val="0"/>
              </a:spcAft>
              <a:buClr>
                <a:srgbClr val="000000"/>
              </a:buClr>
              <a:buSzPts val="7100"/>
              <a:buFont typeface="Proxima Nova"/>
              <a:buChar char="•"/>
            </a:pPr>
            <a:r>
              <a:rPr b="0" i="0" lang="en-US" sz="7100" u="none" cap="none" strike="noStrike">
                <a:solidFill>
                  <a:srgbClr val="000000"/>
                </a:solidFill>
                <a:latin typeface="Proxima Nova"/>
                <a:ea typeface="Proxima Nova"/>
                <a:cs typeface="Proxima Nova"/>
                <a:sym typeface="Proxima Nova"/>
              </a:rPr>
              <a:t>Appropriate medium to represent data interpretation and analysis to highlight differences between expected and achieved results.</a:t>
            </a:r>
            <a:endParaRPr sz="7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21"/>
          <p:cNvSpPr txBox="1"/>
          <p:nvPr>
            <p:ph idx="4294967295" type="title"/>
          </p:nvPr>
        </p:nvSpPr>
        <p:spPr>
          <a:xfrm>
            <a:off x="2057388" y="-361251"/>
            <a:ext cx="20269200" cy="2279400"/>
          </a:xfrm>
          <a:prstGeom prst="rect">
            <a:avLst/>
          </a:prstGeom>
          <a:noFill/>
          <a:ln>
            <a:noFill/>
          </a:ln>
        </p:spPr>
        <p:txBody>
          <a:bodyPr anchorCtr="0" anchor="b" bIns="50800" lIns="50800" spcFirstLastPara="1" rIns="50800" wrap="square" tIns="50800">
            <a:noAutofit/>
          </a:bodyPr>
          <a:lstStyle/>
          <a:p>
            <a:pPr indent="0" lvl="0" marL="0" rtl="0" algn="ctr">
              <a:lnSpc>
                <a:spcPct val="70000"/>
              </a:lnSpc>
              <a:spcBef>
                <a:spcPts val="0"/>
              </a:spcBef>
              <a:spcAft>
                <a:spcPts val="0"/>
              </a:spcAft>
              <a:buClr>
                <a:srgbClr val="000000"/>
              </a:buClr>
              <a:buSzPts val="8200"/>
              <a:buFont typeface="Arial"/>
              <a:buNone/>
            </a:pPr>
            <a:r>
              <a:rPr b="1" i="0" lang="en-US" sz="10000" u="none" cap="none" strike="noStrike">
                <a:solidFill>
                  <a:srgbClr val="000000"/>
                </a:solidFill>
              </a:rPr>
              <a:t>Development methodology</a:t>
            </a:r>
            <a:endParaRPr b="1" sz="10000"/>
          </a:p>
        </p:txBody>
      </p:sp>
      <p:sp>
        <p:nvSpPr>
          <p:cNvPr id="111" name="Google Shape;111;p21"/>
          <p:cNvSpPr txBox="1"/>
          <p:nvPr>
            <p:ph idx="4294967295" type="body"/>
          </p:nvPr>
        </p:nvSpPr>
        <p:spPr>
          <a:xfrm>
            <a:off x="2054700" y="2470026"/>
            <a:ext cx="20271900" cy="8943900"/>
          </a:xfrm>
          <a:prstGeom prst="rect">
            <a:avLst/>
          </a:prstGeom>
          <a:noFill/>
          <a:ln>
            <a:noFill/>
          </a:ln>
        </p:spPr>
        <p:txBody>
          <a:bodyPr anchorCtr="0" anchor="t" bIns="50800" lIns="50800" spcFirstLastPara="1" rIns="50800" wrap="square" tIns="50800">
            <a:noAutofit/>
          </a:bodyPr>
          <a:lstStyle/>
          <a:p>
            <a:pPr indent="-641350" lvl="0" marL="444500" rtl="0" algn="l">
              <a:lnSpc>
                <a:spcPct val="100000"/>
              </a:lnSpc>
              <a:spcBef>
                <a:spcPts val="0"/>
              </a:spcBef>
              <a:spcAft>
                <a:spcPts val="0"/>
              </a:spcAft>
              <a:buClr>
                <a:srgbClr val="000000"/>
              </a:buClr>
              <a:buSzPts val="7100"/>
              <a:buFont typeface="Proxima Nova"/>
              <a:buChar char="•"/>
            </a:pPr>
            <a:r>
              <a:rPr lang="en-US" sz="7100"/>
              <a:t>Planning out </a:t>
            </a:r>
            <a:r>
              <a:rPr b="0" i="0" lang="en-US" sz="7100" u="none" cap="none" strike="noStrike">
                <a:solidFill>
                  <a:srgbClr val="000000"/>
                </a:solidFill>
                <a:latin typeface="Proxima Nova"/>
                <a:ea typeface="Proxima Nova"/>
                <a:cs typeface="Proxima Nova"/>
                <a:sym typeface="Proxima Nova"/>
              </a:rPr>
              <a:t> the development lifecycle</a:t>
            </a:r>
            <a:endParaRPr b="0" i="0" sz="7100" u="none" cap="none" strike="noStrike">
              <a:solidFill>
                <a:srgbClr val="000000"/>
              </a:solidFill>
              <a:latin typeface="Proxima Nova"/>
              <a:ea typeface="Proxima Nova"/>
              <a:cs typeface="Proxima Nova"/>
              <a:sym typeface="Proxima Nova"/>
            </a:endParaRPr>
          </a:p>
          <a:p>
            <a:pPr indent="-641350" lvl="0" marL="444500" rtl="0" algn="l">
              <a:lnSpc>
                <a:spcPct val="100000"/>
              </a:lnSpc>
              <a:spcBef>
                <a:spcPts val="0"/>
              </a:spcBef>
              <a:spcAft>
                <a:spcPts val="0"/>
              </a:spcAft>
              <a:buSzPts val="7100"/>
              <a:buChar char="•"/>
            </a:pPr>
            <a:r>
              <a:rPr lang="en-US" sz="7100"/>
              <a:t>Collection and analysis of data available in open source datasets</a:t>
            </a:r>
            <a:endParaRPr sz="7100"/>
          </a:p>
          <a:p>
            <a:pPr indent="-641350" lvl="0" marL="444500" rtl="0" algn="l">
              <a:lnSpc>
                <a:spcPct val="100000"/>
              </a:lnSpc>
              <a:spcBef>
                <a:spcPts val="0"/>
              </a:spcBef>
              <a:spcAft>
                <a:spcPts val="0"/>
              </a:spcAft>
              <a:buClr>
                <a:srgbClr val="000000"/>
              </a:buClr>
              <a:buSzPts val="7100"/>
              <a:buFont typeface="Proxima Nova"/>
              <a:buChar char="•"/>
            </a:pPr>
            <a:r>
              <a:rPr lang="en-US" sz="7100"/>
              <a:t>Data cleaning and generation of necessary data</a:t>
            </a:r>
            <a:endParaRPr sz="7100"/>
          </a:p>
          <a:p>
            <a:pPr indent="-641350" lvl="0" marL="444500" rtl="0" algn="l">
              <a:lnSpc>
                <a:spcPct val="100000"/>
              </a:lnSpc>
              <a:spcBef>
                <a:spcPts val="0"/>
              </a:spcBef>
              <a:spcAft>
                <a:spcPts val="0"/>
              </a:spcAft>
              <a:buClr>
                <a:srgbClr val="000000"/>
              </a:buClr>
              <a:buSzPts val="7100"/>
              <a:buFont typeface="Proxima Nova"/>
              <a:buChar char="•"/>
            </a:pPr>
            <a:r>
              <a:rPr lang="en-US" sz="7100"/>
              <a:t>Identification &amp; development of ML models</a:t>
            </a:r>
            <a:endParaRPr sz="7100"/>
          </a:p>
          <a:p>
            <a:pPr indent="-641350" lvl="0" marL="444500" rtl="0" algn="l">
              <a:lnSpc>
                <a:spcPct val="100000"/>
              </a:lnSpc>
              <a:spcBef>
                <a:spcPts val="0"/>
              </a:spcBef>
              <a:spcAft>
                <a:spcPts val="0"/>
              </a:spcAft>
              <a:buClr>
                <a:srgbClr val="000000"/>
              </a:buClr>
              <a:buSzPts val="7100"/>
              <a:buFont typeface="Proxima Nova"/>
              <a:buChar char="•"/>
            </a:pPr>
            <a:r>
              <a:rPr lang="en-US" sz="7100"/>
              <a:t>Fine tuning models to achieve maximum accuracy </a:t>
            </a:r>
            <a:endParaRPr sz="7100"/>
          </a:p>
          <a:p>
            <a:pPr indent="-641350" lvl="0" marL="444500" rtl="0" algn="l">
              <a:lnSpc>
                <a:spcPct val="100000"/>
              </a:lnSpc>
              <a:spcBef>
                <a:spcPts val="0"/>
              </a:spcBef>
              <a:spcAft>
                <a:spcPts val="0"/>
              </a:spcAft>
              <a:buSzPts val="7100"/>
              <a:buChar char="•"/>
            </a:pPr>
            <a:r>
              <a:rPr lang="en-US" sz="7100"/>
              <a:t>Try to catalog data by identifying patterns using data analysis </a:t>
            </a:r>
            <a:endParaRPr sz="7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22"/>
          <p:cNvSpPr txBox="1"/>
          <p:nvPr>
            <p:ph idx="4294967295" type="title"/>
          </p:nvPr>
        </p:nvSpPr>
        <p:spPr>
          <a:xfrm>
            <a:off x="2057375" y="-671427"/>
            <a:ext cx="20269200" cy="2279400"/>
          </a:xfrm>
          <a:prstGeom prst="rect">
            <a:avLst/>
          </a:prstGeom>
        </p:spPr>
        <p:txBody>
          <a:bodyPr anchorCtr="0" anchor="b" bIns="50800" lIns="50800" spcFirstLastPara="1" rIns="50800" wrap="square" tIns="50800">
            <a:noAutofit/>
          </a:bodyPr>
          <a:lstStyle/>
          <a:p>
            <a:pPr indent="0" lvl="0" marL="0" rtl="0" algn="ctr">
              <a:spcBef>
                <a:spcPts val="0"/>
              </a:spcBef>
              <a:spcAft>
                <a:spcPts val="0"/>
              </a:spcAft>
              <a:buNone/>
            </a:pPr>
            <a:r>
              <a:rPr b="1" lang="en-US" sz="8600"/>
              <a:t>The Solar Power Generation Dataset </a:t>
            </a:r>
            <a:endParaRPr b="1" sz="8600"/>
          </a:p>
        </p:txBody>
      </p:sp>
      <p:pic>
        <p:nvPicPr>
          <p:cNvPr id="117" name="Google Shape;117;p22"/>
          <p:cNvPicPr preferRelativeResize="0"/>
          <p:nvPr/>
        </p:nvPicPr>
        <p:blipFill>
          <a:blip r:embed="rId3">
            <a:alphaModFix/>
          </a:blip>
          <a:stretch>
            <a:fillRect/>
          </a:stretch>
        </p:blipFill>
        <p:spPr>
          <a:xfrm>
            <a:off x="975125" y="1961900"/>
            <a:ext cx="22433751" cy="10111900"/>
          </a:xfrm>
          <a:prstGeom prst="rect">
            <a:avLst/>
          </a:prstGeom>
          <a:noFill/>
          <a:ln>
            <a:noFill/>
          </a:ln>
        </p:spPr>
      </p:pic>
      <p:sp>
        <p:nvSpPr>
          <p:cNvPr id="118" name="Google Shape;118;p22"/>
          <p:cNvSpPr txBox="1"/>
          <p:nvPr/>
        </p:nvSpPr>
        <p:spPr>
          <a:xfrm>
            <a:off x="3383700" y="12427725"/>
            <a:ext cx="176166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100"/>
              <a:t>Fig 1.1 A few rows of the solar generation dataset obtained from Kaggle.</a:t>
            </a:r>
            <a:endParaRPr sz="4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23"/>
          <p:cNvSpPr txBox="1"/>
          <p:nvPr>
            <p:ph idx="4294967295" type="title"/>
          </p:nvPr>
        </p:nvSpPr>
        <p:spPr>
          <a:xfrm>
            <a:off x="2057400" y="0"/>
            <a:ext cx="20269200" cy="1831800"/>
          </a:xfrm>
          <a:prstGeom prst="rect">
            <a:avLst/>
          </a:prstGeom>
        </p:spPr>
        <p:txBody>
          <a:bodyPr anchorCtr="0" anchor="b" bIns="50800" lIns="50800" spcFirstLastPara="1" rIns="50800" wrap="square" tIns="50800">
            <a:noAutofit/>
          </a:bodyPr>
          <a:lstStyle/>
          <a:p>
            <a:pPr indent="0" lvl="0" marL="0" rtl="0" algn="ctr">
              <a:spcBef>
                <a:spcPts val="0"/>
              </a:spcBef>
              <a:spcAft>
                <a:spcPts val="0"/>
              </a:spcAft>
              <a:buNone/>
            </a:pPr>
            <a:r>
              <a:rPr b="1" lang="en-US" sz="10000"/>
              <a:t>Final Results</a:t>
            </a:r>
            <a:endParaRPr b="1" sz="10000"/>
          </a:p>
        </p:txBody>
      </p:sp>
      <p:sp>
        <p:nvSpPr>
          <p:cNvPr id="124" name="Google Shape;124;p23"/>
          <p:cNvSpPr txBox="1"/>
          <p:nvPr>
            <p:ph idx="4294967295" type="body"/>
          </p:nvPr>
        </p:nvSpPr>
        <p:spPr>
          <a:xfrm>
            <a:off x="2056050" y="2214447"/>
            <a:ext cx="20271900" cy="9287100"/>
          </a:xfrm>
          <a:prstGeom prst="rect">
            <a:avLst/>
          </a:prstGeom>
        </p:spPr>
        <p:txBody>
          <a:bodyPr anchorCtr="0" anchor="t" bIns="50800" lIns="50800" spcFirstLastPara="1" rIns="50800" wrap="square" tIns="50800">
            <a:noAutofit/>
          </a:bodyPr>
          <a:lstStyle/>
          <a:p>
            <a:pPr indent="0" lvl="0" marL="0" rtl="0" algn="l">
              <a:lnSpc>
                <a:spcPct val="100000"/>
              </a:lnSpc>
              <a:spcBef>
                <a:spcPts val="4200"/>
              </a:spcBef>
              <a:spcAft>
                <a:spcPts val="0"/>
              </a:spcAft>
              <a:buNone/>
            </a:pPr>
            <a:r>
              <a:rPr lang="en-US" sz="6900"/>
              <a:t>At the end of this project, we </a:t>
            </a:r>
            <a:endParaRPr sz="6900"/>
          </a:p>
          <a:p>
            <a:pPr indent="-660400" lvl="0" marL="457200" rtl="0" algn="l">
              <a:lnSpc>
                <a:spcPct val="115000"/>
              </a:lnSpc>
              <a:spcBef>
                <a:spcPts val="4200"/>
              </a:spcBef>
              <a:spcAft>
                <a:spcPts val="0"/>
              </a:spcAft>
              <a:buSzPts val="6800"/>
              <a:buChar char="•"/>
            </a:pPr>
            <a:r>
              <a:rPr lang="en-US" sz="6800">
                <a:solidFill>
                  <a:schemeClr val="dk1"/>
                </a:solidFill>
              </a:rPr>
              <a:t>H</a:t>
            </a:r>
            <a:r>
              <a:rPr lang="en-US" sz="6800">
                <a:solidFill>
                  <a:schemeClr val="dk1"/>
                </a:solidFill>
              </a:rPr>
              <a:t>ave developed</a:t>
            </a:r>
            <a:r>
              <a:rPr lang="en-US" sz="6800"/>
              <a:t> a machine learning tool to </a:t>
            </a:r>
            <a:r>
              <a:rPr i="1" lang="en-US" sz="6800"/>
              <a:t>predict solar energy generation</a:t>
            </a:r>
            <a:r>
              <a:rPr lang="en-US" sz="6800"/>
              <a:t> and related parameters.</a:t>
            </a:r>
            <a:endParaRPr sz="6800"/>
          </a:p>
          <a:p>
            <a:pPr indent="-660400" lvl="0" marL="457200" rtl="0" algn="l">
              <a:lnSpc>
                <a:spcPct val="115000"/>
              </a:lnSpc>
              <a:spcBef>
                <a:spcPts val="0"/>
              </a:spcBef>
              <a:spcAft>
                <a:spcPts val="0"/>
              </a:spcAft>
              <a:buSzPts val="6800"/>
              <a:buChar char="•"/>
            </a:pPr>
            <a:r>
              <a:rPr lang="en-US" sz="6800"/>
              <a:t>Have been able to catalog and present forecasted given data in a human readable syntax</a:t>
            </a:r>
            <a:endParaRPr sz="6800"/>
          </a:p>
          <a:p>
            <a:pPr indent="-660400" lvl="0" marL="457200" rtl="0" algn="l">
              <a:lnSpc>
                <a:spcPct val="115000"/>
              </a:lnSpc>
              <a:spcBef>
                <a:spcPts val="0"/>
              </a:spcBef>
              <a:spcAft>
                <a:spcPts val="0"/>
              </a:spcAft>
              <a:buSzPts val="6800"/>
              <a:buChar char="•"/>
            </a:pPr>
            <a:r>
              <a:rPr lang="en-US" sz="6800"/>
              <a:t>Have constructed a tool that will be able to provide meaningful insights into energy consumption of specific facilities using data analysis techniques.</a:t>
            </a:r>
            <a:endParaRPr sz="6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24"/>
          <p:cNvSpPr/>
          <p:nvPr>
            <p:ph idx="2" type="pic"/>
          </p:nvPr>
        </p:nvSpPr>
        <p:spPr>
          <a:xfrm>
            <a:off x="800100" y="4"/>
            <a:ext cx="22783800" cy="15239400"/>
          </a:xfrm>
          <a:prstGeom prst="rect">
            <a:avLst/>
          </a:prstGeom>
        </p:spPr>
        <p:txBody>
          <a:bodyPr anchorCtr="0" anchor="t" bIns="45700" lIns="91425" spcFirstLastPara="1" rIns="91425" wrap="square" tIns="45700">
            <a:noAutofit/>
          </a:bodyPr>
          <a:lstStyle/>
          <a:p>
            <a:pPr indent="0" lvl="0" marL="0" rtl="0" algn="ctr">
              <a:spcBef>
                <a:spcPts val="4200"/>
              </a:spcBef>
              <a:spcAft>
                <a:spcPts val="0"/>
              </a:spcAft>
              <a:buNone/>
            </a:pPr>
            <a:r>
              <a:rPr b="1" lang="en-US" sz="8000">
                <a:latin typeface="Arial"/>
                <a:ea typeface="Arial"/>
                <a:cs typeface="Arial"/>
                <a:sym typeface="Arial"/>
              </a:rPr>
              <a:t>Prophet model forecast output</a:t>
            </a:r>
            <a:endParaRPr b="1" sz="8000">
              <a:latin typeface="Arial"/>
              <a:ea typeface="Arial"/>
              <a:cs typeface="Arial"/>
              <a:sym typeface="Arial"/>
            </a:endParaRPr>
          </a:p>
        </p:txBody>
      </p:sp>
      <p:pic>
        <p:nvPicPr>
          <p:cNvPr id="130" name="Google Shape;130;p24"/>
          <p:cNvPicPr preferRelativeResize="0"/>
          <p:nvPr/>
        </p:nvPicPr>
        <p:blipFill>
          <a:blip r:embed="rId3">
            <a:alphaModFix/>
          </a:blip>
          <a:stretch>
            <a:fillRect/>
          </a:stretch>
        </p:blipFill>
        <p:spPr>
          <a:xfrm>
            <a:off x="1182975" y="1719226"/>
            <a:ext cx="22018075" cy="10277550"/>
          </a:xfrm>
          <a:prstGeom prst="rect">
            <a:avLst/>
          </a:prstGeom>
          <a:noFill/>
          <a:ln>
            <a:noFill/>
          </a:ln>
        </p:spPr>
      </p:pic>
      <p:sp>
        <p:nvSpPr>
          <p:cNvPr id="131" name="Google Shape;131;p24"/>
          <p:cNvSpPr txBox="1"/>
          <p:nvPr/>
        </p:nvSpPr>
        <p:spPr>
          <a:xfrm>
            <a:off x="1278900" y="11996775"/>
            <a:ext cx="21826200" cy="144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4100">
                <a:latin typeface="Proxima Nova"/>
                <a:ea typeface="Proxima Nova"/>
                <a:cs typeface="Proxima Nova"/>
                <a:sym typeface="Proxima Nova"/>
              </a:rPr>
              <a:t>Fig 1.2 The output of the Prophet model when used to forecast using the values in the solar generation dataset with energy generation  plotted against time</a:t>
            </a:r>
            <a:endParaRPr sz="41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29_Lookbook">
  <a:themeElements>
    <a:clrScheme name="29_Lookbook">
      <a:dk1>
        <a:srgbClr val="000000"/>
      </a:dk1>
      <a:lt1>
        <a:srgbClr val="FFFFFF"/>
      </a:lt1>
      <a:dk2>
        <a:srgbClr val="5E5E5E"/>
      </a:dk2>
      <a:lt2>
        <a:srgbClr val="D5D5D5"/>
      </a:lt2>
      <a:accent1>
        <a:srgbClr val="B9CAD3"/>
      </a:accent1>
      <a:accent2>
        <a:srgbClr val="8CBAD7"/>
      </a:accent2>
      <a:accent3>
        <a:srgbClr val="B5AFC4"/>
      </a:accent3>
      <a:accent4>
        <a:srgbClr val="E8A6B1"/>
      </a:accent4>
      <a:accent5>
        <a:srgbClr val="FF8A6E"/>
      </a:accent5>
      <a:accent6>
        <a:srgbClr val="E2CF9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9_Lookbook">
  <a:themeElements>
    <a:clrScheme name="29_Lookbook">
      <a:dk1>
        <a:srgbClr val="000000"/>
      </a:dk1>
      <a:lt1>
        <a:srgbClr val="FFFFFF"/>
      </a:lt1>
      <a:dk2>
        <a:srgbClr val="5E5E5E"/>
      </a:dk2>
      <a:lt2>
        <a:srgbClr val="D5D5D5"/>
      </a:lt2>
      <a:accent1>
        <a:srgbClr val="B9CAD3"/>
      </a:accent1>
      <a:accent2>
        <a:srgbClr val="8CBAD7"/>
      </a:accent2>
      <a:accent3>
        <a:srgbClr val="B5AFC4"/>
      </a:accent3>
      <a:accent4>
        <a:srgbClr val="E8A6B1"/>
      </a:accent4>
      <a:accent5>
        <a:srgbClr val="FF8A6E"/>
      </a:accent5>
      <a:accent6>
        <a:srgbClr val="E2CF9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