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84" r:id="rId4"/>
    <p:sldId id="283" r:id="rId5"/>
    <p:sldId id="285" r:id="rId6"/>
    <p:sldId id="262" r:id="rId7"/>
    <p:sldId id="263" r:id="rId8"/>
    <p:sldId id="264" r:id="rId9"/>
    <p:sldId id="265" r:id="rId10"/>
    <p:sldId id="286" r:id="rId11"/>
    <p:sldId id="266" r:id="rId12"/>
    <p:sldId id="267" r:id="rId13"/>
    <p:sldId id="268" r:id="rId14"/>
    <p:sldId id="269" r:id="rId15"/>
    <p:sldId id="270" r:id="rId16"/>
    <p:sldId id="271" r:id="rId17"/>
    <p:sldId id="272" r:id="rId18"/>
    <p:sldId id="273" r:id="rId19"/>
    <p:sldId id="274" r:id="rId20"/>
    <p:sldId id="275" r:id="rId21"/>
    <p:sldId id="287" r:id="rId22"/>
    <p:sldId id="276" r:id="rId23"/>
    <p:sldId id="277" r:id="rId24"/>
    <p:sldId id="278" r:id="rId25"/>
    <p:sldId id="279" r:id="rId26"/>
    <p:sldId id="288"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Tambe" initials="MT" lastIdx="1" clrIdx="0">
    <p:extLst>
      <p:ext uri="{19B8F6BF-5375-455C-9EA6-DF929625EA0E}">
        <p15:presenceInfo xmlns:p15="http://schemas.microsoft.com/office/powerpoint/2012/main" userId="78811461151886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4AA9"/>
    <a:srgbClr val="F0C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4" d="100"/>
          <a:sy n="84" d="100"/>
        </p:scale>
        <p:origin x="139"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 Tambe" userId="7881146115188659" providerId="LiveId" clId="{BFC87D9D-57C2-44FC-915E-12CC1467B169}"/>
    <pc:docChg chg="undo custSel addSld delSld modSld">
      <pc:chgData name="Manas Tambe" userId="7881146115188659" providerId="LiveId" clId="{BFC87D9D-57C2-44FC-915E-12CC1467B169}" dt="2023-07-11T10:35:16.215" v="1332" actId="14100"/>
      <pc:docMkLst>
        <pc:docMk/>
      </pc:docMkLst>
      <pc:sldChg chg="modSp mod modTransition modAnim">
        <pc:chgData name="Manas Tambe" userId="7881146115188659" providerId="LiveId" clId="{BFC87D9D-57C2-44FC-915E-12CC1467B169}" dt="2023-07-08T17:32:54.498" v="755"/>
        <pc:sldMkLst>
          <pc:docMk/>
          <pc:sldMk cId="2059971362" sldId="257"/>
        </pc:sldMkLst>
        <pc:spChg chg="mod">
          <ac:chgData name="Manas Tambe" userId="7881146115188659" providerId="LiveId" clId="{BFC87D9D-57C2-44FC-915E-12CC1467B169}" dt="2023-07-08T17:29:30.925" v="745" actId="13926"/>
          <ac:spMkLst>
            <pc:docMk/>
            <pc:sldMk cId="2059971362" sldId="257"/>
            <ac:spMk id="5" creationId="{7F394373-6DCA-B1BB-EDEE-0D26C20F4B2D}"/>
          </ac:spMkLst>
        </pc:spChg>
        <pc:spChg chg="mod">
          <ac:chgData name="Manas Tambe" userId="7881146115188659" providerId="LiveId" clId="{BFC87D9D-57C2-44FC-915E-12CC1467B169}" dt="2023-07-08T17:29:39.589" v="747" actId="207"/>
          <ac:spMkLst>
            <pc:docMk/>
            <pc:sldMk cId="2059971362" sldId="257"/>
            <ac:spMk id="8" creationId="{B6E1E11A-B56F-3B8C-F7B5-EC299694A4F6}"/>
          </ac:spMkLst>
        </pc:spChg>
        <pc:spChg chg="mod">
          <ac:chgData name="Manas Tambe" userId="7881146115188659" providerId="LiveId" clId="{BFC87D9D-57C2-44FC-915E-12CC1467B169}" dt="2023-07-08T17:29:43.050" v="749" actId="13926"/>
          <ac:spMkLst>
            <pc:docMk/>
            <pc:sldMk cId="2059971362" sldId="257"/>
            <ac:spMk id="9" creationId="{7CC4120C-BA51-DE9A-8C1A-5B0BC0215819}"/>
          </ac:spMkLst>
        </pc:spChg>
        <pc:spChg chg="mod">
          <ac:chgData name="Manas Tambe" userId="7881146115188659" providerId="LiveId" clId="{BFC87D9D-57C2-44FC-915E-12CC1467B169}" dt="2023-07-08T17:29:48.979" v="751" actId="13926"/>
          <ac:spMkLst>
            <pc:docMk/>
            <pc:sldMk cId="2059971362" sldId="257"/>
            <ac:spMk id="10" creationId="{CECB49B0-8578-52B6-A4D1-3216D605D6D7}"/>
          </ac:spMkLst>
        </pc:spChg>
        <pc:spChg chg="mod">
          <ac:chgData name="Manas Tambe" userId="7881146115188659" providerId="LiveId" clId="{BFC87D9D-57C2-44FC-915E-12CC1467B169}" dt="2023-07-08T11:13:20.342" v="476" actId="1076"/>
          <ac:spMkLst>
            <pc:docMk/>
            <pc:sldMk cId="2059971362" sldId="257"/>
            <ac:spMk id="11" creationId="{620B8A15-9064-7F04-A996-F19177A06E5C}"/>
          </ac:spMkLst>
        </pc:spChg>
        <pc:spChg chg="mod">
          <ac:chgData name="Manas Tambe" userId="7881146115188659" providerId="LiveId" clId="{BFC87D9D-57C2-44FC-915E-12CC1467B169}" dt="2023-07-08T11:16:01.259" v="493" actId="207"/>
          <ac:spMkLst>
            <pc:docMk/>
            <pc:sldMk cId="2059971362" sldId="257"/>
            <ac:spMk id="25" creationId="{5DC4D0BC-2C5A-3DFE-A48D-6BB30F7F2A5D}"/>
          </ac:spMkLst>
        </pc:spChg>
        <pc:spChg chg="mod">
          <ac:chgData name="Manas Tambe" userId="7881146115188659" providerId="LiveId" clId="{BFC87D9D-57C2-44FC-915E-12CC1467B169}" dt="2023-07-08T11:16:11.142" v="495" actId="207"/>
          <ac:spMkLst>
            <pc:docMk/>
            <pc:sldMk cId="2059971362" sldId="257"/>
            <ac:spMk id="26" creationId="{0FE4274E-A7BC-C00A-D1C2-FD04259BAB9C}"/>
          </ac:spMkLst>
        </pc:spChg>
        <pc:spChg chg="mod">
          <ac:chgData name="Manas Tambe" userId="7881146115188659" providerId="LiveId" clId="{BFC87D9D-57C2-44FC-915E-12CC1467B169}" dt="2023-07-08T11:16:16.990" v="497" actId="207"/>
          <ac:spMkLst>
            <pc:docMk/>
            <pc:sldMk cId="2059971362" sldId="257"/>
            <ac:spMk id="27" creationId="{63F51A44-BC26-C710-BB35-BF3FE8424B4E}"/>
          </ac:spMkLst>
        </pc:spChg>
        <pc:spChg chg="mod">
          <ac:chgData name="Manas Tambe" userId="7881146115188659" providerId="LiveId" clId="{BFC87D9D-57C2-44FC-915E-12CC1467B169}" dt="2023-07-08T11:16:23.209" v="499" actId="207"/>
          <ac:spMkLst>
            <pc:docMk/>
            <pc:sldMk cId="2059971362" sldId="257"/>
            <ac:spMk id="30" creationId="{00AB7393-2822-43F7-507A-A8D9607B709C}"/>
          </ac:spMkLst>
        </pc:spChg>
        <pc:cxnChg chg="mod">
          <ac:chgData name="Manas Tambe" userId="7881146115188659" providerId="LiveId" clId="{BFC87D9D-57C2-44FC-915E-12CC1467B169}" dt="2023-07-08T11:13:12.776" v="475" actId="1076"/>
          <ac:cxnSpMkLst>
            <pc:docMk/>
            <pc:sldMk cId="2059971362" sldId="257"/>
            <ac:cxnSpMk id="17" creationId="{2FA0B33B-C1F3-0C8B-7D60-A3CE509CFA88}"/>
          </ac:cxnSpMkLst>
        </pc:cxnChg>
        <pc:cxnChg chg="mod">
          <ac:chgData name="Manas Tambe" userId="7881146115188659" providerId="LiveId" clId="{BFC87D9D-57C2-44FC-915E-12CC1467B169}" dt="2023-07-08T11:15:22.569" v="488" actId="1076"/>
          <ac:cxnSpMkLst>
            <pc:docMk/>
            <pc:sldMk cId="2059971362" sldId="257"/>
            <ac:cxnSpMk id="20" creationId="{99526BF7-48F6-6FB8-0397-4747A445487F}"/>
          </ac:cxnSpMkLst>
        </pc:cxnChg>
        <pc:cxnChg chg="mod">
          <ac:chgData name="Manas Tambe" userId="7881146115188659" providerId="LiveId" clId="{BFC87D9D-57C2-44FC-915E-12CC1467B169}" dt="2023-07-08T11:15:08.977" v="485" actId="1076"/>
          <ac:cxnSpMkLst>
            <pc:docMk/>
            <pc:sldMk cId="2059971362" sldId="257"/>
            <ac:cxnSpMk id="21" creationId="{CDCC94B5-9185-BFAB-A64D-9152E7FB261B}"/>
          </ac:cxnSpMkLst>
        </pc:cxnChg>
        <pc:cxnChg chg="mod">
          <ac:chgData name="Manas Tambe" userId="7881146115188659" providerId="LiveId" clId="{BFC87D9D-57C2-44FC-915E-12CC1467B169}" dt="2023-07-08T11:14:07.293" v="481" actId="1076"/>
          <ac:cxnSpMkLst>
            <pc:docMk/>
            <pc:sldMk cId="2059971362" sldId="257"/>
            <ac:cxnSpMk id="23" creationId="{955AD67D-FB34-1883-32A3-3FAAEA13FB7A}"/>
          </ac:cxnSpMkLst>
        </pc:cxnChg>
        <pc:cxnChg chg="mod">
          <ac:chgData name="Manas Tambe" userId="7881146115188659" providerId="LiveId" clId="{BFC87D9D-57C2-44FC-915E-12CC1467B169}" dt="2023-07-08T11:13:30.829" v="477" actId="1076"/>
          <ac:cxnSpMkLst>
            <pc:docMk/>
            <pc:sldMk cId="2059971362" sldId="257"/>
            <ac:cxnSpMk id="24" creationId="{FCC7FEC3-CFD0-5874-36C1-F71B04D06904}"/>
          </ac:cxnSpMkLst>
        </pc:cxnChg>
      </pc:sldChg>
      <pc:sldChg chg="del">
        <pc:chgData name="Manas Tambe" userId="7881146115188659" providerId="LiveId" clId="{BFC87D9D-57C2-44FC-915E-12CC1467B169}" dt="2023-07-06T17:40:17.202" v="0" actId="47"/>
        <pc:sldMkLst>
          <pc:docMk/>
          <pc:sldMk cId="1525683661" sldId="259"/>
        </pc:sldMkLst>
      </pc:sldChg>
      <pc:sldChg chg="del">
        <pc:chgData name="Manas Tambe" userId="7881146115188659" providerId="LiveId" clId="{BFC87D9D-57C2-44FC-915E-12CC1467B169}" dt="2023-07-06T18:10:53.211" v="71" actId="47"/>
        <pc:sldMkLst>
          <pc:docMk/>
          <pc:sldMk cId="825878760" sldId="260"/>
        </pc:sldMkLst>
      </pc:sldChg>
      <pc:sldChg chg="addSp delSp modSp mod modTransition modAnim">
        <pc:chgData name="Manas Tambe" userId="7881146115188659" providerId="LiveId" clId="{BFC87D9D-57C2-44FC-915E-12CC1467B169}" dt="2023-07-10T10:59:07.274" v="756"/>
        <pc:sldMkLst>
          <pc:docMk/>
          <pc:sldMk cId="2129426308" sldId="261"/>
        </pc:sldMkLst>
        <pc:spChg chg="mod">
          <ac:chgData name="Manas Tambe" userId="7881146115188659" providerId="LiveId" clId="{BFC87D9D-57C2-44FC-915E-12CC1467B169}" dt="2023-07-08T17:16:59.178" v="712" actId="1076"/>
          <ac:spMkLst>
            <pc:docMk/>
            <pc:sldMk cId="2129426308" sldId="261"/>
            <ac:spMk id="2" creationId="{F95793AD-D38F-3944-CE2A-91034585DB04}"/>
          </ac:spMkLst>
        </pc:spChg>
        <pc:spChg chg="mod">
          <ac:chgData name="Manas Tambe" userId="7881146115188659" providerId="LiveId" clId="{BFC87D9D-57C2-44FC-915E-12CC1467B169}" dt="2023-07-08T11:09:35.314" v="442" actId="1076"/>
          <ac:spMkLst>
            <pc:docMk/>
            <pc:sldMk cId="2129426308" sldId="261"/>
            <ac:spMk id="3" creationId="{A72DA3C1-B3EC-8A45-81D0-72B60EE27BD9}"/>
          </ac:spMkLst>
        </pc:spChg>
        <pc:picChg chg="add del mod">
          <ac:chgData name="Manas Tambe" userId="7881146115188659" providerId="LiveId" clId="{BFC87D9D-57C2-44FC-915E-12CC1467B169}" dt="2023-07-08T11:07:54.311" v="427"/>
          <ac:picMkLst>
            <pc:docMk/>
            <pc:sldMk cId="2129426308" sldId="261"/>
            <ac:picMk id="1026" creationId="{76D249F6-FE15-FE9F-A8E9-409554C4A87C}"/>
          </ac:picMkLst>
        </pc:picChg>
        <pc:picChg chg="add del mod">
          <ac:chgData name="Manas Tambe" userId="7881146115188659" providerId="LiveId" clId="{BFC87D9D-57C2-44FC-915E-12CC1467B169}" dt="2023-07-08T11:08:16.940" v="437" actId="478"/>
          <ac:picMkLst>
            <pc:docMk/>
            <pc:sldMk cId="2129426308" sldId="261"/>
            <ac:picMk id="1028" creationId="{843C3729-6B52-F7AF-4BB7-5CB0A66FB3CA}"/>
          </ac:picMkLst>
        </pc:picChg>
      </pc:sldChg>
      <pc:sldChg chg="addSp delSp modSp new mod modTransition modAnim">
        <pc:chgData name="Manas Tambe" userId="7881146115188659" providerId="LiveId" clId="{BFC87D9D-57C2-44FC-915E-12CC1467B169}" dt="2023-07-11T10:09:26.119" v="819"/>
        <pc:sldMkLst>
          <pc:docMk/>
          <pc:sldMk cId="789838787" sldId="262"/>
        </pc:sldMkLst>
        <pc:spChg chg="mod">
          <ac:chgData name="Manas Tambe" userId="7881146115188659" providerId="LiveId" clId="{BFC87D9D-57C2-44FC-915E-12CC1467B169}" dt="2023-07-06T17:41:03.309" v="24" actId="1076"/>
          <ac:spMkLst>
            <pc:docMk/>
            <pc:sldMk cId="789838787" sldId="262"/>
            <ac:spMk id="2" creationId="{CA32E22D-7BF6-6E64-5640-C1A3BF9485A5}"/>
          </ac:spMkLst>
        </pc:spChg>
        <pc:spChg chg="del">
          <ac:chgData name="Manas Tambe" userId="7881146115188659" providerId="LiveId" clId="{BFC87D9D-57C2-44FC-915E-12CC1467B169}" dt="2023-07-06T17:41:30.768" v="25" actId="22"/>
          <ac:spMkLst>
            <pc:docMk/>
            <pc:sldMk cId="789838787" sldId="262"/>
            <ac:spMk id="3" creationId="{767D474D-7746-6794-664E-750201E36EDC}"/>
          </ac:spMkLst>
        </pc:spChg>
        <pc:spChg chg="mod">
          <ac:chgData name="Manas Tambe" userId="7881146115188659" providerId="LiveId" clId="{BFC87D9D-57C2-44FC-915E-12CC1467B169}" dt="2023-07-08T10:33:17.269" v="206" actId="5793"/>
          <ac:spMkLst>
            <pc:docMk/>
            <pc:sldMk cId="789838787" sldId="262"/>
            <ac:spMk id="4" creationId="{26E166D6-9E0C-FF24-E9F0-C37DEBFD0828}"/>
          </ac:spMkLst>
        </pc:spChg>
        <pc:spChg chg="add del mod">
          <ac:chgData name="Manas Tambe" userId="7881146115188659" providerId="LiveId" clId="{BFC87D9D-57C2-44FC-915E-12CC1467B169}" dt="2023-07-06T18:18:34.850" v="92" actId="478"/>
          <ac:spMkLst>
            <pc:docMk/>
            <pc:sldMk cId="789838787" sldId="262"/>
            <ac:spMk id="8" creationId="{886CBE34-9F2F-16F5-B63D-5C3E1DD2DC08}"/>
          </ac:spMkLst>
        </pc:spChg>
        <pc:picChg chg="add del mod ord">
          <ac:chgData name="Manas Tambe" userId="7881146115188659" providerId="LiveId" clId="{BFC87D9D-57C2-44FC-915E-12CC1467B169}" dt="2023-07-06T18:18:31.830" v="91" actId="478"/>
          <ac:picMkLst>
            <pc:docMk/>
            <pc:sldMk cId="789838787" sldId="262"/>
            <ac:picMk id="6" creationId="{20FCF02F-1880-5595-444C-E823A4E5DC70}"/>
          </ac:picMkLst>
        </pc:picChg>
        <pc:picChg chg="add mod">
          <ac:chgData name="Manas Tambe" userId="7881146115188659" providerId="LiveId" clId="{BFC87D9D-57C2-44FC-915E-12CC1467B169}" dt="2023-07-06T18:18:57.989" v="99" actId="1076"/>
          <ac:picMkLst>
            <pc:docMk/>
            <pc:sldMk cId="789838787" sldId="262"/>
            <ac:picMk id="10" creationId="{F5FA7095-5DC3-CFA9-73F9-1A310CCA8B02}"/>
          </ac:picMkLst>
        </pc:picChg>
      </pc:sldChg>
      <pc:sldChg chg="new del">
        <pc:chgData name="Manas Tambe" userId="7881146115188659" providerId="LiveId" clId="{BFC87D9D-57C2-44FC-915E-12CC1467B169}" dt="2023-07-06T17:40:48.294" v="2" actId="47"/>
        <pc:sldMkLst>
          <pc:docMk/>
          <pc:sldMk cId="1434843248" sldId="262"/>
        </pc:sldMkLst>
      </pc:sldChg>
      <pc:sldChg chg="addSp delSp modSp new mod modTransition modAnim">
        <pc:chgData name="Manas Tambe" userId="7881146115188659" providerId="LiveId" clId="{BFC87D9D-57C2-44FC-915E-12CC1467B169}" dt="2023-07-10T10:59:24.717" v="759"/>
        <pc:sldMkLst>
          <pc:docMk/>
          <pc:sldMk cId="2592822560" sldId="263"/>
        </pc:sldMkLst>
        <pc:spChg chg="del">
          <ac:chgData name="Manas Tambe" userId="7881146115188659" providerId="LiveId" clId="{BFC87D9D-57C2-44FC-915E-12CC1467B169}" dt="2023-07-06T17:52:54.348" v="35" actId="478"/>
          <ac:spMkLst>
            <pc:docMk/>
            <pc:sldMk cId="2592822560" sldId="263"/>
            <ac:spMk id="2" creationId="{1462E75A-2AE7-F540-BF94-1B9403BA9F65}"/>
          </ac:spMkLst>
        </pc:spChg>
        <pc:spChg chg="del mod">
          <ac:chgData name="Manas Tambe" userId="7881146115188659" providerId="LiveId" clId="{BFC87D9D-57C2-44FC-915E-12CC1467B169}" dt="2023-07-06T17:53:55.973" v="50" actId="22"/>
          <ac:spMkLst>
            <pc:docMk/>
            <pc:sldMk cId="2592822560" sldId="263"/>
            <ac:spMk id="3" creationId="{21EDDBE3-1762-9CED-E5A4-168AD05A3790}"/>
          </ac:spMkLst>
        </pc:spChg>
        <pc:spChg chg="mod">
          <ac:chgData name="Manas Tambe" userId="7881146115188659" providerId="LiveId" clId="{BFC87D9D-57C2-44FC-915E-12CC1467B169}" dt="2023-07-06T17:54:38.063" v="59" actId="27636"/>
          <ac:spMkLst>
            <pc:docMk/>
            <pc:sldMk cId="2592822560" sldId="263"/>
            <ac:spMk id="4" creationId="{7BD4DBAE-B642-CBE1-6211-C14A43E9F63D}"/>
          </ac:spMkLst>
        </pc:spChg>
        <pc:picChg chg="add mod ord">
          <ac:chgData name="Manas Tambe" userId="7881146115188659" providerId="LiveId" clId="{BFC87D9D-57C2-44FC-915E-12CC1467B169}" dt="2023-07-06T17:54:10.685" v="57" actId="14100"/>
          <ac:picMkLst>
            <pc:docMk/>
            <pc:sldMk cId="2592822560" sldId="263"/>
            <ac:picMk id="6" creationId="{B8D26BD4-C43F-F04F-6302-BC3AFA090A26}"/>
          </ac:picMkLst>
        </pc:picChg>
      </pc:sldChg>
      <pc:sldChg chg="addSp delSp modSp new mod modTransition modAnim">
        <pc:chgData name="Manas Tambe" userId="7881146115188659" providerId="LiveId" clId="{BFC87D9D-57C2-44FC-915E-12CC1467B169}" dt="2023-07-10T10:59:29.455" v="760"/>
        <pc:sldMkLst>
          <pc:docMk/>
          <pc:sldMk cId="3029291139" sldId="264"/>
        </pc:sldMkLst>
        <pc:spChg chg="del">
          <ac:chgData name="Manas Tambe" userId="7881146115188659" providerId="LiveId" clId="{BFC87D9D-57C2-44FC-915E-12CC1467B169}" dt="2023-07-06T17:58:39.191" v="61" actId="478"/>
          <ac:spMkLst>
            <pc:docMk/>
            <pc:sldMk cId="3029291139" sldId="264"/>
            <ac:spMk id="2" creationId="{9A4258D2-713E-89A5-D323-A9D7B4E7A099}"/>
          </ac:spMkLst>
        </pc:spChg>
        <pc:spChg chg="del">
          <ac:chgData name="Manas Tambe" userId="7881146115188659" providerId="LiveId" clId="{BFC87D9D-57C2-44FC-915E-12CC1467B169}" dt="2023-07-06T17:58:40.886" v="62" actId="22"/>
          <ac:spMkLst>
            <pc:docMk/>
            <pc:sldMk cId="3029291139" sldId="264"/>
            <ac:spMk id="3" creationId="{F5BF5CA7-9421-A86A-1034-0B9404467E28}"/>
          </ac:spMkLst>
        </pc:spChg>
        <pc:spChg chg="mod">
          <ac:chgData name="Manas Tambe" userId="7881146115188659" providerId="LiveId" clId="{BFC87D9D-57C2-44FC-915E-12CC1467B169}" dt="2023-07-08T10:36:32.500" v="218" actId="20577"/>
          <ac:spMkLst>
            <pc:docMk/>
            <pc:sldMk cId="3029291139" sldId="264"/>
            <ac:spMk id="4" creationId="{83068C19-EBCE-DBB6-6D54-68AECDB692B2}"/>
          </ac:spMkLst>
        </pc:spChg>
        <pc:picChg chg="add mod ord">
          <ac:chgData name="Manas Tambe" userId="7881146115188659" providerId="LiveId" clId="{BFC87D9D-57C2-44FC-915E-12CC1467B169}" dt="2023-07-06T18:11:00.179" v="72" actId="1076"/>
          <ac:picMkLst>
            <pc:docMk/>
            <pc:sldMk cId="3029291139" sldId="264"/>
            <ac:picMk id="6" creationId="{AED807A3-D312-6A26-949B-F345F90E4CCE}"/>
          </ac:picMkLst>
        </pc:picChg>
      </pc:sldChg>
      <pc:sldChg chg="addSp delSp modSp new mod modTransition delAnim modAnim">
        <pc:chgData name="Manas Tambe" userId="7881146115188659" providerId="LiveId" clId="{BFC87D9D-57C2-44FC-915E-12CC1467B169}" dt="2023-07-11T10:23:51.731" v="875"/>
        <pc:sldMkLst>
          <pc:docMk/>
          <pc:sldMk cId="564480658" sldId="265"/>
        </pc:sldMkLst>
        <pc:spChg chg="del">
          <ac:chgData name="Manas Tambe" userId="7881146115188659" providerId="LiveId" clId="{BFC87D9D-57C2-44FC-915E-12CC1467B169}" dt="2023-07-06T18:11:07.206" v="74" actId="478"/>
          <ac:spMkLst>
            <pc:docMk/>
            <pc:sldMk cId="564480658" sldId="265"/>
            <ac:spMk id="2" creationId="{1EFCD3E9-F25F-FE5B-476A-1E0AD2395B95}"/>
          </ac:spMkLst>
        </pc:spChg>
        <pc:spChg chg="add del mod">
          <ac:chgData name="Manas Tambe" userId="7881146115188659" providerId="LiveId" clId="{BFC87D9D-57C2-44FC-915E-12CC1467B169}" dt="2023-07-07T19:06:12.047" v="103" actId="478"/>
          <ac:spMkLst>
            <pc:docMk/>
            <pc:sldMk cId="564480658" sldId="265"/>
            <ac:spMk id="3" creationId="{0517CC09-D8A2-1DEC-4D85-6532CE451D2A}"/>
          </ac:spMkLst>
        </pc:spChg>
        <pc:spChg chg="del mod">
          <ac:chgData name="Manas Tambe" userId="7881146115188659" providerId="LiveId" clId="{BFC87D9D-57C2-44FC-915E-12CC1467B169}" dt="2023-07-06T18:11:41.497" v="77" actId="22"/>
          <ac:spMkLst>
            <pc:docMk/>
            <pc:sldMk cId="564480658" sldId="265"/>
            <ac:spMk id="3" creationId="{DD8BBF41-7C12-9155-2FF3-7FD855A13D91}"/>
          </ac:spMkLst>
        </pc:spChg>
        <pc:spChg chg="mod">
          <ac:chgData name="Manas Tambe" userId="7881146115188659" providerId="LiveId" clId="{BFC87D9D-57C2-44FC-915E-12CC1467B169}" dt="2023-07-11T10:23:40.139" v="872" actId="27636"/>
          <ac:spMkLst>
            <pc:docMk/>
            <pc:sldMk cId="564480658" sldId="265"/>
            <ac:spMk id="4" creationId="{90367E3F-3DE6-A0FE-D2DA-24D1B30690A9}"/>
          </ac:spMkLst>
        </pc:spChg>
        <pc:picChg chg="add mod">
          <ac:chgData name="Manas Tambe" userId="7881146115188659" providerId="LiveId" clId="{BFC87D9D-57C2-44FC-915E-12CC1467B169}" dt="2023-07-11T10:22:57.408" v="833" actId="1076"/>
          <ac:picMkLst>
            <pc:docMk/>
            <pc:sldMk cId="564480658" sldId="265"/>
            <ac:picMk id="3" creationId="{29DBB9B9-B55F-381F-0CDB-F91DC81979BA}"/>
          </ac:picMkLst>
        </pc:picChg>
        <pc:picChg chg="add del mod ord">
          <ac:chgData name="Manas Tambe" userId="7881146115188659" providerId="LiveId" clId="{BFC87D9D-57C2-44FC-915E-12CC1467B169}" dt="2023-07-07T19:06:08.907" v="101" actId="478"/>
          <ac:picMkLst>
            <pc:docMk/>
            <pc:sldMk cId="564480658" sldId="265"/>
            <ac:picMk id="6" creationId="{9A5FADA2-F109-C8F3-C4F5-4F75ED6F24FA}"/>
          </ac:picMkLst>
        </pc:picChg>
        <pc:picChg chg="add del mod">
          <ac:chgData name="Manas Tambe" userId="7881146115188659" providerId="LiveId" clId="{BFC87D9D-57C2-44FC-915E-12CC1467B169}" dt="2023-07-11T10:22:47.618" v="829" actId="478"/>
          <ac:picMkLst>
            <pc:docMk/>
            <pc:sldMk cId="564480658" sldId="265"/>
            <ac:picMk id="7" creationId="{5D7C3171-C441-5BCC-38F5-39DAE89C38E6}"/>
          </ac:picMkLst>
        </pc:picChg>
      </pc:sldChg>
      <pc:sldChg chg="addSp delSp modSp new mod modTransition modAnim">
        <pc:chgData name="Manas Tambe" userId="7881146115188659" providerId="LiveId" clId="{BFC87D9D-57C2-44FC-915E-12CC1467B169}" dt="2023-07-10T10:59:39.316" v="762"/>
        <pc:sldMkLst>
          <pc:docMk/>
          <pc:sldMk cId="100657453" sldId="266"/>
        </pc:sldMkLst>
        <pc:spChg chg="mod">
          <ac:chgData name="Manas Tambe" userId="7881146115188659" providerId="LiveId" clId="{BFC87D9D-57C2-44FC-915E-12CC1467B169}" dt="2023-07-07T19:07:00.008" v="114" actId="1076"/>
          <ac:spMkLst>
            <pc:docMk/>
            <pc:sldMk cId="100657453" sldId="266"/>
            <ac:spMk id="2" creationId="{3D25D0FC-9274-21D0-0BD7-9D24E90AAD09}"/>
          </ac:spMkLst>
        </pc:spChg>
        <pc:spChg chg="del">
          <ac:chgData name="Manas Tambe" userId="7881146115188659" providerId="LiveId" clId="{BFC87D9D-57C2-44FC-915E-12CC1467B169}" dt="2023-07-07T19:07:51.955" v="118" actId="22"/>
          <ac:spMkLst>
            <pc:docMk/>
            <pc:sldMk cId="100657453" sldId="266"/>
            <ac:spMk id="3" creationId="{A273B8AE-7D7F-8603-D845-63F86130E0CA}"/>
          </ac:spMkLst>
        </pc:spChg>
        <pc:spChg chg="mod">
          <ac:chgData name="Manas Tambe" userId="7881146115188659" providerId="LiveId" clId="{BFC87D9D-57C2-44FC-915E-12CC1467B169}" dt="2023-07-08T10:40:52.042" v="242" actId="1076"/>
          <ac:spMkLst>
            <pc:docMk/>
            <pc:sldMk cId="100657453" sldId="266"/>
            <ac:spMk id="4" creationId="{C2C7C937-320F-D927-EB5D-99BEC8EC17E9}"/>
          </ac:spMkLst>
        </pc:spChg>
        <pc:spChg chg="add del mod">
          <ac:chgData name="Manas Tambe" userId="7881146115188659" providerId="LiveId" clId="{BFC87D9D-57C2-44FC-915E-12CC1467B169}" dt="2023-07-08T10:40:26.379" v="236" actId="478"/>
          <ac:spMkLst>
            <pc:docMk/>
            <pc:sldMk cId="100657453" sldId="266"/>
            <ac:spMk id="5" creationId="{1B98C49C-287E-3F4C-0E49-F9320F1E2302}"/>
          </ac:spMkLst>
        </pc:spChg>
        <pc:spChg chg="add del mod">
          <ac:chgData name="Manas Tambe" userId="7881146115188659" providerId="LiveId" clId="{BFC87D9D-57C2-44FC-915E-12CC1467B169}" dt="2023-07-08T06:10:02.189" v="199" actId="22"/>
          <ac:spMkLst>
            <pc:docMk/>
            <pc:sldMk cId="100657453" sldId="266"/>
            <ac:spMk id="5" creationId="{1EFE3425-657B-6C31-A9DF-F46D75F4E825}"/>
          </ac:spMkLst>
        </pc:spChg>
        <pc:picChg chg="add del mod ord">
          <ac:chgData name="Manas Tambe" userId="7881146115188659" providerId="LiveId" clId="{BFC87D9D-57C2-44FC-915E-12CC1467B169}" dt="2023-07-08T06:10:00.851" v="198" actId="478"/>
          <ac:picMkLst>
            <pc:docMk/>
            <pc:sldMk cId="100657453" sldId="266"/>
            <ac:picMk id="6" creationId="{39E485DB-1B5D-098B-4BF2-04F6147D60E3}"/>
          </ac:picMkLst>
        </pc:picChg>
        <pc:picChg chg="add mod">
          <ac:chgData name="Manas Tambe" userId="7881146115188659" providerId="LiveId" clId="{BFC87D9D-57C2-44FC-915E-12CC1467B169}" dt="2023-07-08T10:40:42.382" v="241" actId="1076"/>
          <ac:picMkLst>
            <pc:docMk/>
            <pc:sldMk cId="100657453" sldId="266"/>
            <ac:picMk id="7" creationId="{E466CE6E-D877-8ABF-6597-CB8C047906DF}"/>
          </ac:picMkLst>
        </pc:picChg>
        <pc:picChg chg="add del mod ord">
          <ac:chgData name="Manas Tambe" userId="7881146115188659" providerId="LiveId" clId="{BFC87D9D-57C2-44FC-915E-12CC1467B169}" dt="2023-07-08T10:40:20.250" v="234" actId="478"/>
          <ac:picMkLst>
            <pc:docMk/>
            <pc:sldMk cId="100657453" sldId="266"/>
            <ac:picMk id="8" creationId="{BE60D572-ADFE-2141-FED3-0622940F61C5}"/>
          </ac:picMkLst>
        </pc:picChg>
      </pc:sldChg>
      <pc:sldChg chg="delSp modSp new mod modTransition modAnim">
        <pc:chgData name="Manas Tambe" userId="7881146115188659" providerId="LiveId" clId="{BFC87D9D-57C2-44FC-915E-12CC1467B169}" dt="2023-07-10T10:59:41.853" v="763"/>
        <pc:sldMkLst>
          <pc:docMk/>
          <pc:sldMk cId="760886250" sldId="267"/>
        </pc:sldMkLst>
        <pc:spChg chg="del">
          <ac:chgData name="Manas Tambe" userId="7881146115188659" providerId="LiveId" clId="{BFC87D9D-57C2-44FC-915E-12CC1467B169}" dt="2023-07-07T19:08:28.728" v="126" actId="478"/>
          <ac:spMkLst>
            <pc:docMk/>
            <pc:sldMk cId="760886250" sldId="267"/>
            <ac:spMk id="2" creationId="{7E7084E0-513E-7FAB-4A93-BB56F8651190}"/>
          </ac:spMkLst>
        </pc:spChg>
        <pc:spChg chg="mod">
          <ac:chgData name="Manas Tambe" userId="7881146115188659" providerId="LiveId" clId="{BFC87D9D-57C2-44FC-915E-12CC1467B169}" dt="2023-07-08T11:24:36.781" v="586" actId="255"/>
          <ac:spMkLst>
            <pc:docMk/>
            <pc:sldMk cId="760886250" sldId="267"/>
            <ac:spMk id="3" creationId="{B7BECBC2-14A2-7935-6DCF-54641B6B6915}"/>
          </ac:spMkLst>
        </pc:spChg>
      </pc:sldChg>
      <pc:sldChg chg="delSp modSp new mod modTransition modAnim">
        <pc:chgData name="Manas Tambe" userId="7881146115188659" providerId="LiveId" clId="{BFC87D9D-57C2-44FC-915E-12CC1467B169}" dt="2023-07-10T10:59:46.261" v="764"/>
        <pc:sldMkLst>
          <pc:docMk/>
          <pc:sldMk cId="3725474657" sldId="268"/>
        </pc:sldMkLst>
        <pc:spChg chg="del">
          <ac:chgData name="Manas Tambe" userId="7881146115188659" providerId="LiveId" clId="{BFC87D9D-57C2-44FC-915E-12CC1467B169}" dt="2023-07-07T19:08:58.236" v="134" actId="478"/>
          <ac:spMkLst>
            <pc:docMk/>
            <pc:sldMk cId="3725474657" sldId="268"/>
            <ac:spMk id="2" creationId="{1D6FE63B-88CE-476E-89B0-189C2E0796BC}"/>
          </ac:spMkLst>
        </pc:spChg>
        <pc:spChg chg="mod">
          <ac:chgData name="Manas Tambe" userId="7881146115188659" providerId="LiveId" clId="{BFC87D9D-57C2-44FC-915E-12CC1467B169}" dt="2023-07-08T10:41:55.344" v="252" actId="20577"/>
          <ac:spMkLst>
            <pc:docMk/>
            <pc:sldMk cId="3725474657" sldId="268"/>
            <ac:spMk id="3" creationId="{0785DAC7-5CC3-EB6F-70E0-65DA0CEF2936}"/>
          </ac:spMkLst>
        </pc:spChg>
      </pc:sldChg>
      <pc:sldChg chg="addSp delSp modSp new mod modTransition modAnim">
        <pc:chgData name="Manas Tambe" userId="7881146115188659" providerId="LiveId" clId="{BFC87D9D-57C2-44FC-915E-12CC1467B169}" dt="2023-07-10T10:59:50.592" v="765"/>
        <pc:sldMkLst>
          <pc:docMk/>
          <pc:sldMk cId="1545750572" sldId="269"/>
        </pc:sldMkLst>
        <pc:spChg chg="del">
          <ac:chgData name="Manas Tambe" userId="7881146115188659" providerId="LiveId" clId="{BFC87D9D-57C2-44FC-915E-12CC1467B169}" dt="2023-07-07T19:09:36.244" v="141" actId="478"/>
          <ac:spMkLst>
            <pc:docMk/>
            <pc:sldMk cId="1545750572" sldId="269"/>
            <ac:spMk id="2" creationId="{757CEFFA-1C88-E65F-D5E7-FF9C1F4B916D}"/>
          </ac:spMkLst>
        </pc:spChg>
        <pc:spChg chg="add del mod">
          <ac:chgData name="Manas Tambe" userId="7881146115188659" providerId="LiveId" clId="{BFC87D9D-57C2-44FC-915E-12CC1467B169}" dt="2023-07-08T10:42:37.203" v="254" actId="22"/>
          <ac:spMkLst>
            <pc:docMk/>
            <pc:sldMk cId="1545750572" sldId="269"/>
            <ac:spMk id="3" creationId="{7E9B6264-58F7-CD37-FD1E-69DEACF21638}"/>
          </ac:spMkLst>
        </pc:spChg>
        <pc:spChg chg="del mod">
          <ac:chgData name="Manas Tambe" userId="7881146115188659" providerId="LiveId" clId="{BFC87D9D-57C2-44FC-915E-12CC1467B169}" dt="2023-07-07T19:10:21.110" v="145" actId="22"/>
          <ac:spMkLst>
            <pc:docMk/>
            <pc:sldMk cId="1545750572" sldId="269"/>
            <ac:spMk id="3" creationId="{A941E50E-33EB-BAEC-A82D-AB07D4342500}"/>
          </ac:spMkLst>
        </pc:spChg>
        <pc:spChg chg="mod">
          <ac:chgData name="Manas Tambe" userId="7881146115188659" providerId="LiveId" clId="{BFC87D9D-57C2-44FC-915E-12CC1467B169}" dt="2023-07-07T19:09:41.374" v="143" actId="1076"/>
          <ac:spMkLst>
            <pc:docMk/>
            <pc:sldMk cId="1545750572" sldId="269"/>
            <ac:spMk id="4" creationId="{CD25A31E-358B-5BDA-8594-B9BD90B0167F}"/>
          </ac:spMkLst>
        </pc:spChg>
        <pc:picChg chg="add del mod ord">
          <ac:chgData name="Manas Tambe" userId="7881146115188659" providerId="LiveId" clId="{BFC87D9D-57C2-44FC-915E-12CC1467B169}" dt="2023-07-08T10:42:36.087" v="253" actId="478"/>
          <ac:picMkLst>
            <pc:docMk/>
            <pc:sldMk cId="1545750572" sldId="269"/>
            <ac:picMk id="6" creationId="{450556F9-049D-74B6-4642-61B072B8F11D}"/>
          </ac:picMkLst>
        </pc:picChg>
        <pc:picChg chg="add mod ord">
          <ac:chgData name="Manas Tambe" userId="7881146115188659" providerId="LiveId" clId="{BFC87D9D-57C2-44FC-915E-12CC1467B169}" dt="2023-07-08T10:42:42.993" v="256" actId="1076"/>
          <ac:picMkLst>
            <pc:docMk/>
            <pc:sldMk cId="1545750572" sldId="269"/>
            <ac:picMk id="7" creationId="{6A1B0D45-A637-8A59-5686-700907ED8E22}"/>
          </ac:picMkLst>
        </pc:picChg>
      </pc:sldChg>
      <pc:sldChg chg="delSp modSp new mod modTransition modAnim">
        <pc:chgData name="Manas Tambe" userId="7881146115188659" providerId="LiveId" clId="{BFC87D9D-57C2-44FC-915E-12CC1467B169}" dt="2023-07-10T10:59:53.687" v="766"/>
        <pc:sldMkLst>
          <pc:docMk/>
          <pc:sldMk cId="2353009977" sldId="270"/>
        </pc:sldMkLst>
        <pc:spChg chg="del">
          <ac:chgData name="Manas Tambe" userId="7881146115188659" providerId="LiveId" clId="{BFC87D9D-57C2-44FC-915E-12CC1467B169}" dt="2023-07-07T19:10:56.313" v="150" actId="478"/>
          <ac:spMkLst>
            <pc:docMk/>
            <pc:sldMk cId="2353009977" sldId="270"/>
            <ac:spMk id="2" creationId="{8434D6DF-6D04-E885-C8B5-10EA57866EE0}"/>
          </ac:spMkLst>
        </pc:spChg>
        <pc:spChg chg="mod">
          <ac:chgData name="Manas Tambe" userId="7881146115188659" providerId="LiveId" clId="{BFC87D9D-57C2-44FC-915E-12CC1467B169}" dt="2023-07-08T11:27:50.748" v="603" actId="255"/>
          <ac:spMkLst>
            <pc:docMk/>
            <pc:sldMk cId="2353009977" sldId="270"/>
            <ac:spMk id="3" creationId="{27487E29-15B7-D51E-A913-2171DD2D05E1}"/>
          </ac:spMkLst>
        </pc:spChg>
      </pc:sldChg>
      <pc:sldChg chg="delSp modSp new mod modTransition modAnim">
        <pc:chgData name="Manas Tambe" userId="7881146115188659" providerId="LiveId" clId="{BFC87D9D-57C2-44FC-915E-12CC1467B169}" dt="2023-07-10T10:59:56.424" v="767"/>
        <pc:sldMkLst>
          <pc:docMk/>
          <pc:sldMk cId="4030409226" sldId="271"/>
        </pc:sldMkLst>
        <pc:spChg chg="del">
          <ac:chgData name="Manas Tambe" userId="7881146115188659" providerId="LiveId" clId="{BFC87D9D-57C2-44FC-915E-12CC1467B169}" dt="2023-07-07T19:11:30.155" v="159" actId="478"/>
          <ac:spMkLst>
            <pc:docMk/>
            <pc:sldMk cId="4030409226" sldId="271"/>
            <ac:spMk id="2" creationId="{FF97694D-1AB8-96E0-2588-052D892BD410}"/>
          </ac:spMkLst>
        </pc:spChg>
        <pc:spChg chg="mod">
          <ac:chgData name="Manas Tambe" userId="7881146115188659" providerId="LiveId" clId="{BFC87D9D-57C2-44FC-915E-12CC1467B169}" dt="2023-07-08T10:43:40.839" v="267" actId="255"/>
          <ac:spMkLst>
            <pc:docMk/>
            <pc:sldMk cId="4030409226" sldId="271"/>
            <ac:spMk id="3" creationId="{87F473C8-B329-9F88-7C8B-FEB8D55C0DFC}"/>
          </ac:spMkLst>
        </pc:spChg>
      </pc:sldChg>
      <pc:sldChg chg="addSp delSp modSp new mod modTransition modAnim">
        <pc:chgData name="Manas Tambe" userId="7881146115188659" providerId="LiveId" clId="{BFC87D9D-57C2-44FC-915E-12CC1467B169}" dt="2023-07-10T10:59:59.435" v="768"/>
        <pc:sldMkLst>
          <pc:docMk/>
          <pc:sldMk cId="3228763378" sldId="272"/>
        </pc:sldMkLst>
        <pc:spChg chg="del">
          <ac:chgData name="Manas Tambe" userId="7881146115188659" providerId="LiveId" clId="{BFC87D9D-57C2-44FC-915E-12CC1467B169}" dt="2023-07-07T19:12:12.752" v="168" actId="478"/>
          <ac:spMkLst>
            <pc:docMk/>
            <pc:sldMk cId="3228763378" sldId="272"/>
            <ac:spMk id="2" creationId="{9EBDDFCE-98B8-278B-6C51-B673315E9CC3}"/>
          </ac:spMkLst>
        </pc:spChg>
        <pc:spChg chg="add del mod">
          <ac:chgData name="Manas Tambe" userId="7881146115188659" providerId="LiveId" clId="{BFC87D9D-57C2-44FC-915E-12CC1467B169}" dt="2023-07-08T10:44:05.581" v="269" actId="22"/>
          <ac:spMkLst>
            <pc:docMk/>
            <pc:sldMk cId="3228763378" sldId="272"/>
            <ac:spMk id="3" creationId="{3DF7BBFC-176D-E04A-2BE6-78A836C3B4D1}"/>
          </ac:spMkLst>
        </pc:spChg>
        <pc:spChg chg="del">
          <ac:chgData name="Manas Tambe" userId="7881146115188659" providerId="LiveId" clId="{BFC87D9D-57C2-44FC-915E-12CC1467B169}" dt="2023-07-07T19:12:44.113" v="172" actId="22"/>
          <ac:spMkLst>
            <pc:docMk/>
            <pc:sldMk cId="3228763378" sldId="272"/>
            <ac:spMk id="3" creationId="{7A58D507-CF25-63EF-91E0-44983F051FBC}"/>
          </ac:spMkLst>
        </pc:spChg>
        <pc:spChg chg="mod">
          <ac:chgData name="Manas Tambe" userId="7881146115188659" providerId="LiveId" clId="{BFC87D9D-57C2-44FC-915E-12CC1467B169}" dt="2023-07-07T19:12:21.792" v="171" actId="1076"/>
          <ac:spMkLst>
            <pc:docMk/>
            <pc:sldMk cId="3228763378" sldId="272"/>
            <ac:spMk id="4" creationId="{14BF1C37-B014-FE55-72C1-3382387E6E84}"/>
          </ac:spMkLst>
        </pc:spChg>
        <pc:picChg chg="add del mod ord">
          <ac:chgData name="Manas Tambe" userId="7881146115188659" providerId="LiveId" clId="{BFC87D9D-57C2-44FC-915E-12CC1467B169}" dt="2023-07-08T10:44:04.340" v="268" actId="478"/>
          <ac:picMkLst>
            <pc:docMk/>
            <pc:sldMk cId="3228763378" sldId="272"/>
            <ac:picMk id="6" creationId="{E680EC88-2E0D-58C8-7CCE-63478552BE90}"/>
          </ac:picMkLst>
        </pc:picChg>
        <pc:picChg chg="add mod ord">
          <ac:chgData name="Manas Tambe" userId="7881146115188659" providerId="LiveId" clId="{BFC87D9D-57C2-44FC-915E-12CC1467B169}" dt="2023-07-08T10:44:13.328" v="272" actId="14100"/>
          <ac:picMkLst>
            <pc:docMk/>
            <pc:sldMk cId="3228763378" sldId="272"/>
            <ac:picMk id="7" creationId="{4698141B-EAA7-A3F6-59BA-6EF72D126823}"/>
          </ac:picMkLst>
        </pc:picChg>
      </pc:sldChg>
      <pc:sldChg chg="delSp modSp new mod modTransition modAnim">
        <pc:chgData name="Manas Tambe" userId="7881146115188659" providerId="LiveId" clId="{BFC87D9D-57C2-44FC-915E-12CC1467B169}" dt="2023-07-10T11:00:02.763" v="769"/>
        <pc:sldMkLst>
          <pc:docMk/>
          <pc:sldMk cId="206257571" sldId="273"/>
        </pc:sldMkLst>
        <pc:spChg chg="del">
          <ac:chgData name="Manas Tambe" userId="7881146115188659" providerId="LiveId" clId="{BFC87D9D-57C2-44FC-915E-12CC1467B169}" dt="2023-07-07T19:14:23.523" v="177" actId="478"/>
          <ac:spMkLst>
            <pc:docMk/>
            <pc:sldMk cId="206257571" sldId="273"/>
            <ac:spMk id="2" creationId="{3DC3EBE7-6BC3-4FE7-7DAB-2096893520A2}"/>
          </ac:spMkLst>
        </pc:spChg>
        <pc:spChg chg="mod">
          <ac:chgData name="Manas Tambe" userId="7881146115188659" providerId="LiveId" clId="{BFC87D9D-57C2-44FC-915E-12CC1467B169}" dt="2023-07-08T11:29:51.650" v="617" actId="255"/>
          <ac:spMkLst>
            <pc:docMk/>
            <pc:sldMk cId="206257571" sldId="273"/>
            <ac:spMk id="3" creationId="{332E72C8-44AC-0DC3-8B52-D791F12AFAB4}"/>
          </ac:spMkLst>
        </pc:spChg>
      </pc:sldChg>
      <pc:sldChg chg="addSp delSp modSp new mod modTransition delAnim modAnim">
        <pc:chgData name="Manas Tambe" userId="7881146115188659" providerId="LiveId" clId="{BFC87D9D-57C2-44FC-915E-12CC1467B169}" dt="2023-07-11T10:22:13.702" v="828"/>
        <pc:sldMkLst>
          <pc:docMk/>
          <pc:sldMk cId="423395202" sldId="274"/>
        </pc:sldMkLst>
        <pc:spChg chg="del">
          <ac:chgData name="Manas Tambe" userId="7881146115188659" providerId="LiveId" clId="{BFC87D9D-57C2-44FC-915E-12CC1467B169}" dt="2023-07-07T19:14:58.638" v="187" actId="478"/>
          <ac:spMkLst>
            <pc:docMk/>
            <pc:sldMk cId="423395202" sldId="274"/>
            <ac:spMk id="2" creationId="{55AB4BB3-05A9-6EDD-3F55-547808426FE1}"/>
          </ac:spMkLst>
        </pc:spChg>
        <pc:spChg chg="del">
          <ac:chgData name="Manas Tambe" userId="7881146115188659" providerId="LiveId" clId="{BFC87D9D-57C2-44FC-915E-12CC1467B169}" dt="2023-07-07T19:15:25.643" v="191" actId="22"/>
          <ac:spMkLst>
            <pc:docMk/>
            <pc:sldMk cId="423395202" sldId="274"/>
            <ac:spMk id="3" creationId="{4B46D7DC-335E-914D-9884-ACC8B71A60AE}"/>
          </ac:spMkLst>
        </pc:spChg>
        <pc:spChg chg="mod">
          <ac:chgData name="Manas Tambe" userId="7881146115188659" providerId="LiveId" clId="{BFC87D9D-57C2-44FC-915E-12CC1467B169}" dt="2023-07-07T19:15:05.573" v="190" actId="1076"/>
          <ac:spMkLst>
            <pc:docMk/>
            <pc:sldMk cId="423395202" sldId="274"/>
            <ac:spMk id="4" creationId="{DC952221-0B0E-C7B6-738D-0E48E3D83694}"/>
          </ac:spMkLst>
        </pc:spChg>
        <pc:spChg chg="add del mod">
          <ac:chgData name="Manas Tambe" userId="7881146115188659" providerId="LiveId" clId="{BFC87D9D-57C2-44FC-915E-12CC1467B169}" dt="2023-07-11T10:21:57.704" v="823" actId="478"/>
          <ac:spMkLst>
            <pc:docMk/>
            <pc:sldMk cId="423395202" sldId="274"/>
            <ac:spMk id="7" creationId="{5FB73A85-09C5-C178-5707-C6D50906F247}"/>
          </ac:spMkLst>
        </pc:spChg>
        <pc:picChg chg="add mod">
          <ac:chgData name="Manas Tambe" userId="7881146115188659" providerId="LiveId" clId="{BFC87D9D-57C2-44FC-915E-12CC1467B169}" dt="2023-07-11T10:22:03.195" v="825" actId="1076"/>
          <ac:picMkLst>
            <pc:docMk/>
            <pc:sldMk cId="423395202" sldId="274"/>
            <ac:picMk id="3" creationId="{1416F97F-95D9-2DBB-284E-07EF8DF787FD}"/>
          </ac:picMkLst>
        </pc:picChg>
        <pc:picChg chg="add del mod ord">
          <ac:chgData name="Manas Tambe" userId="7881146115188659" providerId="LiveId" clId="{BFC87D9D-57C2-44FC-915E-12CC1467B169}" dt="2023-07-11T10:21:53.090" v="821" actId="478"/>
          <ac:picMkLst>
            <pc:docMk/>
            <pc:sldMk cId="423395202" sldId="274"/>
            <ac:picMk id="6" creationId="{AEA70D16-DFB1-AEB2-915E-F4639AF0A2A1}"/>
          </ac:picMkLst>
        </pc:picChg>
      </pc:sldChg>
      <pc:sldChg chg="delSp modSp new mod modTransition modAnim">
        <pc:chgData name="Manas Tambe" userId="7881146115188659" providerId="LiveId" clId="{BFC87D9D-57C2-44FC-915E-12CC1467B169}" dt="2023-07-11T10:35:16.215" v="1332" actId="14100"/>
        <pc:sldMkLst>
          <pc:docMk/>
          <pc:sldMk cId="3042337921" sldId="275"/>
        </pc:sldMkLst>
        <pc:spChg chg="del">
          <ac:chgData name="Manas Tambe" userId="7881146115188659" providerId="LiveId" clId="{BFC87D9D-57C2-44FC-915E-12CC1467B169}" dt="2023-07-07T19:16:11.156" v="195" actId="478"/>
          <ac:spMkLst>
            <pc:docMk/>
            <pc:sldMk cId="3042337921" sldId="275"/>
            <ac:spMk id="2" creationId="{1AB3A3E0-2F37-9B33-38AA-D3F2ACF5A0EA}"/>
          </ac:spMkLst>
        </pc:spChg>
        <pc:spChg chg="mod">
          <ac:chgData name="Manas Tambe" userId="7881146115188659" providerId="LiveId" clId="{BFC87D9D-57C2-44FC-915E-12CC1467B169}" dt="2023-07-11T10:35:16.215" v="1332" actId="14100"/>
          <ac:spMkLst>
            <pc:docMk/>
            <pc:sldMk cId="3042337921" sldId="275"/>
            <ac:spMk id="3" creationId="{87461490-98ED-9992-C890-ECC1C6F7E11A}"/>
          </ac:spMkLst>
        </pc:spChg>
      </pc:sldChg>
      <pc:sldChg chg="addSp modSp new mod modTransition modAnim">
        <pc:chgData name="Manas Tambe" userId="7881146115188659" providerId="LiveId" clId="{BFC87D9D-57C2-44FC-915E-12CC1467B169}" dt="2023-07-11T10:24:05.223" v="876" actId="20577"/>
        <pc:sldMkLst>
          <pc:docMk/>
          <pc:sldMk cId="2347818572" sldId="276"/>
        </pc:sldMkLst>
        <pc:spChg chg="mod">
          <ac:chgData name="Manas Tambe" userId="7881146115188659" providerId="LiveId" clId="{BFC87D9D-57C2-44FC-915E-12CC1467B169}" dt="2023-07-08T10:46:12.009" v="293" actId="1076"/>
          <ac:spMkLst>
            <pc:docMk/>
            <pc:sldMk cId="2347818572" sldId="276"/>
            <ac:spMk id="2" creationId="{1834C495-DA3E-D4F1-A8BC-DF2F9F7F537E}"/>
          </ac:spMkLst>
        </pc:spChg>
        <pc:spChg chg="mod">
          <ac:chgData name="Manas Tambe" userId="7881146115188659" providerId="LiveId" clId="{BFC87D9D-57C2-44FC-915E-12CC1467B169}" dt="2023-07-11T10:24:05.223" v="876" actId="20577"/>
          <ac:spMkLst>
            <pc:docMk/>
            <pc:sldMk cId="2347818572" sldId="276"/>
            <ac:spMk id="3" creationId="{C938B141-096B-560E-44F3-6CEE5B67606A}"/>
          </ac:spMkLst>
        </pc:spChg>
        <pc:picChg chg="add mod">
          <ac:chgData name="Manas Tambe" userId="7881146115188659" providerId="LiveId" clId="{BFC87D9D-57C2-44FC-915E-12CC1467B169}" dt="2023-07-08T10:46:50.292" v="299" actId="14100"/>
          <ac:picMkLst>
            <pc:docMk/>
            <pc:sldMk cId="2347818572" sldId="276"/>
            <ac:picMk id="5" creationId="{AA07232A-F123-ABF2-574C-EFC09867FA6D}"/>
          </ac:picMkLst>
        </pc:picChg>
      </pc:sldChg>
      <pc:sldChg chg="addSp delSp modSp new mod modTransition modAnim">
        <pc:chgData name="Manas Tambe" userId="7881146115188659" providerId="LiveId" clId="{BFC87D9D-57C2-44FC-915E-12CC1467B169}" dt="2023-07-11T10:24:09.193" v="877" actId="20577"/>
        <pc:sldMkLst>
          <pc:docMk/>
          <pc:sldMk cId="2123977665" sldId="277"/>
        </pc:sldMkLst>
        <pc:spChg chg="del">
          <ac:chgData name="Manas Tambe" userId="7881146115188659" providerId="LiveId" clId="{BFC87D9D-57C2-44FC-915E-12CC1467B169}" dt="2023-07-08T10:47:04.959" v="301" actId="478"/>
          <ac:spMkLst>
            <pc:docMk/>
            <pc:sldMk cId="2123977665" sldId="277"/>
            <ac:spMk id="2" creationId="{17BD79BB-B71E-2DC5-E00D-7664930CFD6E}"/>
          </ac:spMkLst>
        </pc:spChg>
        <pc:spChg chg="del mod">
          <ac:chgData name="Manas Tambe" userId="7881146115188659" providerId="LiveId" clId="{BFC87D9D-57C2-44FC-915E-12CC1467B169}" dt="2023-07-08T10:50:23.181" v="318" actId="22"/>
          <ac:spMkLst>
            <pc:docMk/>
            <pc:sldMk cId="2123977665" sldId="277"/>
            <ac:spMk id="3" creationId="{E940155D-F994-92B5-B5B2-1AC04ED11A03}"/>
          </ac:spMkLst>
        </pc:spChg>
        <pc:spChg chg="mod">
          <ac:chgData name="Manas Tambe" userId="7881146115188659" providerId="LiveId" clId="{BFC87D9D-57C2-44FC-915E-12CC1467B169}" dt="2023-07-11T10:24:09.193" v="877" actId="20577"/>
          <ac:spMkLst>
            <pc:docMk/>
            <pc:sldMk cId="2123977665" sldId="277"/>
            <ac:spMk id="4" creationId="{A18FBE4A-A77F-CFDC-F87E-2FF200EF1AB7}"/>
          </ac:spMkLst>
        </pc:spChg>
        <pc:picChg chg="add mod ord">
          <ac:chgData name="Manas Tambe" userId="7881146115188659" providerId="LiveId" clId="{BFC87D9D-57C2-44FC-915E-12CC1467B169}" dt="2023-07-08T10:50:27.083" v="319" actId="14100"/>
          <ac:picMkLst>
            <pc:docMk/>
            <pc:sldMk cId="2123977665" sldId="277"/>
            <ac:picMk id="6" creationId="{BEAEAE7F-BCB1-B532-3B39-9477C9CCA8FA}"/>
          </ac:picMkLst>
        </pc:picChg>
      </pc:sldChg>
      <pc:sldChg chg="addSp delSp modSp new mod modTransition modAnim">
        <pc:chgData name="Manas Tambe" userId="7881146115188659" providerId="LiveId" clId="{BFC87D9D-57C2-44FC-915E-12CC1467B169}" dt="2023-07-11T10:24:13.264" v="878" actId="20577"/>
        <pc:sldMkLst>
          <pc:docMk/>
          <pc:sldMk cId="1752295186" sldId="278"/>
        </pc:sldMkLst>
        <pc:spChg chg="del">
          <ac:chgData name="Manas Tambe" userId="7881146115188659" providerId="LiveId" clId="{BFC87D9D-57C2-44FC-915E-12CC1467B169}" dt="2023-07-08T10:51:22.375" v="322" actId="478"/>
          <ac:spMkLst>
            <pc:docMk/>
            <pc:sldMk cId="1752295186" sldId="278"/>
            <ac:spMk id="2" creationId="{C4E6DB93-3B6D-7256-04EA-5748EC04AD1C}"/>
          </ac:spMkLst>
        </pc:spChg>
        <pc:spChg chg="del">
          <ac:chgData name="Manas Tambe" userId="7881146115188659" providerId="LiveId" clId="{BFC87D9D-57C2-44FC-915E-12CC1467B169}" dt="2023-07-08T10:51:53.626" v="324" actId="22"/>
          <ac:spMkLst>
            <pc:docMk/>
            <pc:sldMk cId="1752295186" sldId="278"/>
            <ac:spMk id="3" creationId="{B5461385-6808-AFB4-905E-494DE98C4D54}"/>
          </ac:spMkLst>
        </pc:spChg>
        <pc:spChg chg="mod">
          <ac:chgData name="Manas Tambe" userId="7881146115188659" providerId="LiveId" clId="{BFC87D9D-57C2-44FC-915E-12CC1467B169}" dt="2023-07-11T10:24:13.264" v="878" actId="20577"/>
          <ac:spMkLst>
            <pc:docMk/>
            <pc:sldMk cId="1752295186" sldId="278"/>
            <ac:spMk id="4" creationId="{EB7E850F-AB5C-FCF1-52ED-7DC06F6E3CF0}"/>
          </ac:spMkLst>
        </pc:spChg>
        <pc:picChg chg="add mod ord">
          <ac:chgData name="Manas Tambe" userId="7881146115188659" providerId="LiveId" clId="{BFC87D9D-57C2-44FC-915E-12CC1467B169}" dt="2023-07-08T10:52:18.490" v="331" actId="1076"/>
          <ac:picMkLst>
            <pc:docMk/>
            <pc:sldMk cId="1752295186" sldId="278"/>
            <ac:picMk id="6" creationId="{597B3EE9-E872-7DD1-1893-0B232E6BF40C}"/>
          </ac:picMkLst>
        </pc:picChg>
      </pc:sldChg>
      <pc:sldChg chg="addSp delSp modSp new mod modTransition delAnim modAnim">
        <pc:chgData name="Manas Tambe" userId="7881146115188659" providerId="LiveId" clId="{BFC87D9D-57C2-44FC-915E-12CC1467B169}" dt="2023-07-11T10:30:57.251" v="1159"/>
        <pc:sldMkLst>
          <pc:docMk/>
          <pc:sldMk cId="611826193" sldId="279"/>
        </pc:sldMkLst>
        <pc:spChg chg="del">
          <ac:chgData name="Manas Tambe" userId="7881146115188659" providerId="LiveId" clId="{BFC87D9D-57C2-44FC-915E-12CC1467B169}" dt="2023-07-08T10:52:49.596" v="333" actId="478"/>
          <ac:spMkLst>
            <pc:docMk/>
            <pc:sldMk cId="611826193" sldId="279"/>
            <ac:spMk id="2" creationId="{59007D46-B417-22AC-1B73-7E41C9270B79}"/>
          </ac:spMkLst>
        </pc:spChg>
        <pc:spChg chg="del">
          <ac:chgData name="Manas Tambe" userId="7881146115188659" providerId="LiveId" clId="{BFC87D9D-57C2-44FC-915E-12CC1467B169}" dt="2023-07-08T10:53:30.424" v="336" actId="22"/>
          <ac:spMkLst>
            <pc:docMk/>
            <pc:sldMk cId="611826193" sldId="279"/>
            <ac:spMk id="3" creationId="{773C832C-5C24-9089-E5A8-3707BFEC6018}"/>
          </ac:spMkLst>
        </pc:spChg>
        <pc:spChg chg="add del mod">
          <ac:chgData name="Manas Tambe" userId="7881146115188659" providerId="LiveId" clId="{BFC87D9D-57C2-44FC-915E-12CC1467B169}" dt="2023-07-11T10:30:14.843" v="1151" actId="22"/>
          <ac:spMkLst>
            <pc:docMk/>
            <pc:sldMk cId="611826193" sldId="279"/>
            <ac:spMk id="3" creationId="{B95A953A-B7D7-293A-3368-F54C34536D2B}"/>
          </ac:spMkLst>
        </pc:spChg>
        <pc:spChg chg="mod">
          <ac:chgData name="Manas Tambe" userId="7881146115188659" providerId="LiveId" clId="{BFC87D9D-57C2-44FC-915E-12CC1467B169}" dt="2023-07-11T10:30:43.356" v="1157"/>
          <ac:spMkLst>
            <pc:docMk/>
            <pc:sldMk cId="611826193" sldId="279"/>
            <ac:spMk id="4" creationId="{B175DA18-10FB-5B6F-3B60-114F9628DAF5}"/>
          </ac:spMkLst>
        </pc:spChg>
        <pc:picChg chg="add del mod ord">
          <ac:chgData name="Manas Tambe" userId="7881146115188659" providerId="LiveId" clId="{BFC87D9D-57C2-44FC-915E-12CC1467B169}" dt="2023-07-11T10:30:10.690" v="1150" actId="478"/>
          <ac:picMkLst>
            <pc:docMk/>
            <pc:sldMk cId="611826193" sldId="279"/>
            <ac:picMk id="6" creationId="{ED4E6D71-02C6-3344-B65D-3DA76B54213C}"/>
          </ac:picMkLst>
        </pc:picChg>
        <pc:picChg chg="add mod ord">
          <ac:chgData name="Manas Tambe" userId="7881146115188659" providerId="LiveId" clId="{BFC87D9D-57C2-44FC-915E-12CC1467B169}" dt="2023-07-11T10:30:28.739" v="1156" actId="14100"/>
          <ac:picMkLst>
            <pc:docMk/>
            <pc:sldMk cId="611826193" sldId="279"/>
            <ac:picMk id="7" creationId="{EDDE8648-91A2-C046-E9E0-DBF17597BA98}"/>
          </ac:picMkLst>
        </pc:picChg>
      </pc:sldChg>
      <pc:sldChg chg="addSp delSp modSp new mod modTransition modAnim">
        <pc:chgData name="Manas Tambe" userId="7881146115188659" providerId="LiveId" clId="{BFC87D9D-57C2-44FC-915E-12CC1467B169}" dt="2023-07-10T11:00:28.543" v="775"/>
        <pc:sldMkLst>
          <pc:docMk/>
          <pc:sldMk cId="1990134868" sldId="280"/>
        </pc:sldMkLst>
        <pc:spChg chg="add del mod">
          <ac:chgData name="Manas Tambe" userId="7881146115188659" providerId="LiveId" clId="{BFC87D9D-57C2-44FC-915E-12CC1467B169}" dt="2023-07-08T10:55:00.676" v="353" actId="1076"/>
          <ac:spMkLst>
            <pc:docMk/>
            <pc:sldMk cId="1990134868" sldId="280"/>
            <ac:spMk id="2" creationId="{697666EF-F76D-26F6-40C9-C0204B2369A6}"/>
          </ac:spMkLst>
        </pc:spChg>
        <pc:spChg chg="del">
          <ac:chgData name="Manas Tambe" userId="7881146115188659" providerId="LiveId" clId="{BFC87D9D-57C2-44FC-915E-12CC1467B169}" dt="2023-07-08T10:55:56.932" v="359" actId="22"/>
          <ac:spMkLst>
            <pc:docMk/>
            <pc:sldMk cId="1990134868" sldId="280"/>
            <ac:spMk id="3" creationId="{0A0923B0-7660-BE2F-1D0A-E9F8CC6A203B}"/>
          </ac:spMkLst>
        </pc:spChg>
        <pc:spChg chg="mod">
          <ac:chgData name="Manas Tambe" userId="7881146115188659" providerId="LiveId" clId="{BFC87D9D-57C2-44FC-915E-12CC1467B169}" dt="2023-07-08T10:55:26.344" v="358" actId="14100"/>
          <ac:spMkLst>
            <pc:docMk/>
            <pc:sldMk cId="1990134868" sldId="280"/>
            <ac:spMk id="4" creationId="{C677AAAC-A6E2-A4C2-6B1F-3DE117326C7C}"/>
          </ac:spMkLst>
        </pc:spChg>
        <pc:picChg chg="add mod ord">
          <ac:chgData name="Manas Tambe" userId="7881146115188659" providerId="LiveId" clId="{BFC87D9D-57C2-44FC-915E-12CC1467B169}" dt="2023-07-08T10:56:27.931" v="370" actId="14100"/>
          <ac:picMkLst>
            <pc:docMk/>
            <pc:sldMk cId="1990134868" sldId="280"/>
            <ac:picMk id="6" creationId="{31C457E6-FEF8-8143-7227-6476C61F30D7}"/>
          </ac:picMkLst>
        </pc:picChg>
      </pc:sldChg>
      <pc:sldChg chg="addSp delSp modSp new mod modTransition modAnim">
        <pc:chgData name="Manas Tambe" userId="7881146115188659" providerId="LiveId" clId="{BFC87D9D-57C2-44FC-915E-12CC1467B169}" dt="2023-07-10T11:00:31.838" v="776"/>
        <pc:sldMkLst>
          <pc:docMk/>
          <pc:sldMk cId="4261564132" sldId="281"/>
        </pc:sldMkLst>
        <pc:spChg chg="del">
          <ac:chgData name="Manas Tambe" userId="7881146115188659" providerId="LiveId" clId="{BFC87D9D-57C2-44FC-915E-12CC1467B169}" dt="2023-07-08T10:56:56.871" v="372" actId="478"/>
          <ac:spMkLst>
            <pc:docMk/>
            <pc:sldMk cId="4261564132" sldId="281"/>
            <ac:spMk id="2" creationId="{642142DE-09FE-D721-7891-5AB0B8EF04E4}"/>
          </ac:spMkLst>
        </pc:spChg>
        <pc:spChg chg="del">
          <ac:chgData name="Manas Tambe" userId="7881146115188659" providerId="LiveId" clId="{BFC87D9D-57C2-44FC-915E-12CC1467B169}" dt="2023-07-08T10:57:36.748" v="377" actId="478"/>
          <ac:spMkLst>
            <pc:docMk/>
            <pc:sldMk cId="4261564132" sldId="281"/>
            <ac:spMk id="3" creationId="{2395EF7C-2C2A-7DA4-C977-CA0186219F12}"/>
          </ac:spMkLst>
        </pc:spChg>
        <pc:spChg chg="mod">
          <ac:chgData name="Manas Tambe" userId="7881146115188659" providerId="LiveId" clId="{BFC87D9D-57C2-44FC-915E-12CC1467B169}" dt="2023-07-08T10:58:15.131" v="384" actId="27636"/>
          <ac:spMkLst>
            <pc:docMk/>
            <pc:sldMk cId="4261564132" sldId="281"/>
            <ac:spMk id="4" creationId="{516C27FE-3071-6480-ABA3-FC2C516952F6}"/>
          </ac:spMkLst>
        </pc:spChg>
        <pc:picChg chg="add mod">
          <ac:chgData name="Manas Tambe" userId="7881146115188659" providerId="LiveId" clId="{BFC87D9D-57C2-44FC-915E-12CC1467B169}" dt="2023-07-08T10:57:54.445" v="382" actId="1076"/>
          <ac:picMkLst>
            <pc:docMk/>
            <pc:sldMk cId="4261564132" sldId="281"/>
            <ac:picMk id="6" creationId="{AEED9731-ED2E-93A6-D4DD-7447DD33A7BB}"/>
          </ac:picMkLst>
        </pc:picChg>
      </pc:sldChg>
      <pc:sldChg chg="addSp delSp modSp new mod modTransition modAnim">
        <pc:chgData name="Manas Tambe" userId="7881146115188659" providerId="LiveId" clId="{BFC87D9D-57C2-44FC-915E-12CC1467B169}" dt="2023-07-11T10:31:34.522" v="1164" actId="14100"/>
        <pc:sldMkLst>
          <pc:docMk/>
          <pc:sldMk cId="178335501" sldId="282"/>
        </pc:sldMkLst>
        <pc:spChg chg="del">
          <ac:chgData name="Manas Tambe" userId="7881146115188659" providerId="LiveId" clId="{BFC87D9D-57C2-44FC-915E-12CC1467B169}" dt="2023-07-08T10:59:07.740" v="386" actId="478"/>
          <ac:spMkLst>
            <pc:docMk/>
            <pc:sldMk cId="178335501" sldId="282"/>
            <ac:spMk id="2" creationId="{EF4D62A7-F315-7314-D19E-48A6DABA1FD3}"/>
          </ac:spMkLst>
        </pc:spChg>
        <pc:spChg chg="del mod">
          <ac:chgData name="Manas Tambe" userId="7881146115188659" providerId="LiveId" clId="{BFC87D9D-57C2-44FC-915E-12CC1467B169}" dt="2023-07-08T11:00:50.339" v="398" actId="22"/>
          <ac:spMkLst>
            <pc:docMk/>
            <pc:sldMk cId="178335501" sldId="282"/>
            <ac:spMk id="3" creationId="{CA606139-4618-D48E-0980-EE48542B6DE6}"/>
          </ac:spMkLst>
        </pc:spChg>
        <pc:spChg chg="mod">
          <ac:chgData name="Manas Tambe" userId="7881146115188659" providerId="LiveId" clId="{BFC87D9D-57C2-44FC-915E-12CC1467B169}" dt="2023-07-08T11:01:08.752" v="407" actId="27636"/>
          <ac:spMkLst>
            <pc:docMk/>
            <pc:sldMk cId="178335501" sldId="282"/>
            <ac:spMk id="4" creationId="{14E09686-2DBD-23A5-98F8-2B38D2094772}"/>
          </ac:spMkLst>
        </pc:spChg>
        <pc:spChg chg="add del mod">
          <ac:chgData name="Manas Tambe" userId="7881146115188659" providerId="LiveId" clId="{BFC87D9D-57C2-44FC-915E-12CC1467B169}" dt="2023-07-08T11:01:30.954" v="416" actId="478"/>
          <ac:spMkLst>
            <pc:docMk/>
            <pc:sldMk cId="178335501" sldId="282"/>
            <ac:spMk id="8" creationId="{6C337532-EE09-CC4E-7A91-B4BD2AAA98A0}"/>
          </ac:spMkLst>
        </pc:spChg>
        <pc:picChg chg="add del mod ord">
          <ac:chgData name="Manas Tambe" userId="7881146115188659" providerId="LiveId" clId="{BFC87D9D-57C2-44FC-915E-12CC1467B169}" dt="2023-07-08T11:01:26.374" v="414" actId="478"/>
          <ac:picMkLst>
            <pc:docMk/>
            <pc:sldMk cId="178335501" sldId="282"/>
            <ac:picMk id="6" creationId="{BB645247-2F30-1FE3-2EF1-94FE07B24A38}"/>
          </ac:picMkLst>
        </pc:picChg>
        <pc:picChg chg="add mod">
          <ac:chgData name="Manas Tambe" userId="7881146115188659" providerId="LiveId" clId="{BFC87D9D-57C2-44FC-915E-12CC1467B169}" dt="2023-07-11T10:31:34.522" v="1164" actId="14100"/>
          <ac:picMkLst>
            <pc:docMk/>
            <pc:sldMk cId="178335501" sldId="282"/>
            <ac:picMk id="10" creationId="{6D7D86B2-2AD7-3A55-4DB8-EFCE0D589E43}"/>
          </ac:picMkLst>
        </pc:picChg>
      </pc:sldChg>
      <pc:sldChg chg="addSp delSp modSp mod modTransition delAnim modAnim">
        <pc:chgData name="Manas Tambe" userId="7881146115188659" providerId="LiveId" clId="{BFC87D9D-57C2-44FC-915E-12CC1467B169}" dt="2023-07-11T09:50:20.244" v="818"/>
        <pc:sldMkLst>
          <pc:docMk/>
          <pc:sldMk cId="2762621178" sldId="283"/>
        </pc:sldMkLst>
        <pc:cxnChg chg="del mod">
          <ac:chgData name="Manas Tambe" userId="7881146115188659" providerId="LiveId" clId="{BFC87D9D-57C2-44FC-915E-12CC1467B169}" dt="2023-07-11T09:49:10.316" v="803" actId="478"/>
          <ac:cxnSpMkLst>
            <pc:docMk/>
            <pc:sldMk cId="2762621178" sldId="283"/>
            <ac:cxnSpMk id="12" creationId="{54A591B9-7583-6DF6-B866-4FBB5B7BB81A}"/>
          </ac:cxnSpMkLst>
        </pc:cxnChg>
        <pc:cxnChg chg="del">
          <ac:chgData name="Manas Tambe" userId="7881146115188659" providerId="LiveId" clId="{BFC87D9D-57C2-44FC-915E-12CC1467B169}" dt="2023-07-11T09:45:07.979" v="789" actId="478"/>
          <ac:cxnSpMkLst>
            <pc:docMk/>
            <pc:sldMk cId="2762621178" sldId="283"/>
            <ac:cxnSpMk id="13" creationId="{ABBA25D8-F1FC-7C8F-43B4-14CD1244EE8A}"/>
          </ac:cxnSpMkLst>
        </pc:cxnChg>
        <pc:cxnChg chg="del">
          <ac:chgData name="Manas Tambe" userId="7881146115188659" providerId="LiveId" clId="{BFC87D9D-57C2-44FC-915E-12CC1467B169}" dt="2023-07-11T09:45:53.136" v="793" actId="478"/>
          <ac:cxnSpMkLst>
            <pc:docMk/>
            <pc:sldMk cId="2762621178" sldId="283"/>
            <ac:cxnSpMk id="15" creationId="{0026282E-44BC-05D5-0E2B-87A48B5B2202}"/>
          </ac:cxnSpMkLst>
        </pc:cxnChg>
        <pc:cxnChg chg="mod">
          <ac:chgData name="Manas Tambe" userId="7881146115188659" providerId="LiveId" clId="{BFC87D9D-57C2-44FC-915E-12CC1467B169}" dt="2023-07-11T09:44:52.186" v="788" actId="1076"/>
          <ac:cxnSpMkLst>
            <pc:docMk/>
            <pc:sldMk cId="2762621178" sldId="283"/>
            <ac:cxnSpMk id="17" creationId="{19A5485D-497E-4B85-9B46-D08B4F536932}"/>
          </ac:cxnSpMkLst>
        </pc:cxnChg>
        <pc:cxnChg chg="del mod">
          <ac:chgData name="Manas Tambe" userId="7881146115188659" providerId="LiveId" clId="{BFC87D9D-57C2-44FC-915E-12CC1467B169}" dt="2023-07-11T09:49:29.012" v="807" actId="478"/>
          <ac:cxnSpMkLst>
            <pc:docMk/>
            <pc:sldMk cId="2762621178" sldId="283"/>
            <ac:cxnSpMk id="18" creationId="{925C0F30-C401-FAB5-AC06-57061B39F17A}"/>
          </ac:cxnSpMkLst>
        </pc:cxnChg>
        <pc:cxnChg chg="add mod">
          <ac:chgData name="Manas Tambe" userId="7881146115188659" providerId="LiveId" clId="{BFC87D9D-57C2-44FC-915E-12CC1467B169}" dt="2023-07-11T09:45:40.631" v="792" actId="208"/>
          <ac:cxnSpMkLst>
            <pc:docMk/>
            <pc:sldMk cId="2762621178" sldId="283"/>
            <ac:cxnSpMk id="23" creationId="{BD4D0570-1271-6658-521D-CCCD0EDD2F2D}"/>
          </ac:cxnSpMkLst>
        </pc:cxnChg>
        <pc:cxnChg chg="add del mod">
          <ac:chgData name="Manas Tambe" userId="7881146115188659" providerId="LiveId" clId="{BFC87D9D-57C2-44FC-915E-12CC1467B169}" dt="2023-07-11T09:46:02.808" v="795" actId="11529"/>
          <ac:cxnSpMkLst>
            <pc:docMk/>
            <pc:sldMk cId="2762621178" sldId="283"/>
            <ac:cxnSpMk id="25" creationId="{A0911645-C6C2-8C3F-C0C3-CF7F0BF2C818}"/>
          </ac:cxnSpMkLst>
        </pc:cxnChg>
        <pc:cxnChg chg="add mod">
          <ac:chgData name="Manas Tambe" userId="7881146115188659" providerId="LiveId" clId="{BFC87D9D-57C2-44FC-915E-12CC1467B169}" dt="2023-07-11T09:46:30.895" v="799" actId="1582"/>
          <ac:cxnSpMkLst>
            <pc:docMk/>
            <pc:sldMk cId="2762621178" sldId="283"/>
            <ac:cxnSpMk id="27" creationId="{D59FB0A9-6FC9-AAD9-95A2-2CB3A497E080}"/>
          </ac:cxnSpMkLst>
        </pc:cxnChg>
        <pc:cxnChg chg="add mod">
          <ac:chgData name="Manas Tambe" userId="7881146115188659" providerId="LiveId" clId="{BFC87D9D-57C2-44FC-915E-12CC1467B169}" dt="2023-07-11T09:49:27.398" v="806" actId="1582"/>
          <ac:cxnSpMkLst>
            <pc:docMk/>
            <pc:sldMk cId="2762621178" sldId="283"/>
            <ac:cxnSpMk id="29" creationId="{13210F2A-B3E0-BDC6-30BD-1A4BE4482405}"/>
          </ac:cxnSpMkLst>
        </pc:cxnChg>
        <pc:cxnChg chg="add mod">
          <ac:chgData name="Manas Tambe" userId="7881146115188659" providerId="LiveId" clId="{BFC87D9D-57C2-44FC-915E-12CC1467B169}" dt="2023-07-11T09:49:42.798" v="810" actId="1582"/>
          <ac:cxnSpMkLst>
            <pc:docMk/>
            <pc:sldMk cId="2762621178" sldId="283"/>
            <ac:cxnSpMk id="31" creationId="{7822FA77-6BBA-F6EF-B180-F1D0FC737CFE}"/>
          </ac:cxnSpMkLst>
        </pc:cxnChg>
      </pc:sldChg>
    </pc:docChg>
  </pc:docChgLst>
  <pc:docChgLst>
    <pc:chgData name="Manas Tambe" userId="7881146115188659" providerId="LiveId" clId="{462EE072-3D26-4F9A-8689-9E59319AD895}"/>
    <pc:docChg chg="undo custSel addSld delSld modSld">
      <pc:chgData name="Manas Tambe" userId="7881146115188659" providerId="LiveId" clId="{462EE072-3D26-4F9A-8689-9E59319AD895}" dt="2023-07-06T15:48:53.552" v="595" actId="20577"/>
      <pc:docMkLst>
        <pc:docMk/>
      </pc:docMkLst>
      <pc:sldChg chg="addSp delSp modSp mod addCm delCm">
        <pc:chgData name="Manas Tambe" userId="7881146115188659" providerId="LiveId" clId="{462EE072-3D26-4F9A-8689-9E59319AD895}" dt="2023-07-06T15:44:47.832" v="454" actId="2085"/>
        <pc:sldMkLst>
          <pc:docMk/>
          <pc:sldMk cId="2059971362" sldId="257"/>
        </pc:sldMkLst>
        <pc:spChg chg="del">
          <ac:chgData name="Manas Tambe" userId="7881146115188659" providerId="LiveId" clId="{462EE072-3D26-4F9A-8689-9E59319AD895}" dt="2023-07-06T15:17:57.844" v="0" actId="478"/>
          <ac:spMkLst>
            <pc:docMk/>
            <pc:sldMk cId="2059971362" sldId="257"/>
            <ac:spMk id="2" creationId="{00000000-0000-0000-0000-000000000000}"/>
          </ac:spMkLst>
        </pc:spChg>
        <pc:spChg chg="del">
          <ac:chgData name="Manas Tambe" userId="7881146115188659" providerId="LiveId" clId="{462EE072-3D26-4F9A-8689-9E59319AD895}" dt="2023-07-06T15:22:09.494" v="22" actId="478"/>
          <ac:spMkLst>
            <pc:docMk/>
            <pc:sldMk cId="2059971362" sldId="257"/>
            <ac:spMk id="3" creationId="{00000000-0000-0000-0000-000000000000}"/>
          </ac:spMkLst>
        </pc:spChg>
        <pc:spChg chg="add del mod">
          <ac:chgData name="Manas Tambe" userId="7881146115188659" providerId="LiveId" clId="{462EE072-3D26-4F9A-8689-9E59319AD895}" dt="2023-07-06T15:21:15.192" v="6" actId="478"/>
          <ac:spMkLst>
            <pc:docMk/>
            <pc:sldMk cId="2059971362" sldId="257"/>
            <ac:spMk id="4" creationId="{13442441-5759-421D-11A6-40BA352E567A}"/>
          </ac:spMkLst>
        </pc:spChg>
        <pc:spChg chg="add mod">
          <ac:chgData name="Manas Tambe" userId="7881146115188659" providerId="LiveId" clId="{462EE072-3D26-4F9A-8689-9E59319AD895}" dt="2023-07-06T15:35:30.135" v="185" actId="313"/>
          <ac:spMkLst>
            <pc:docMk/>
            <pc:sldMk cId="2059971362" sldId="257"/>
            <ac:spMk id="5" creationId="{7F394373-6DCA-B1BB-EDEE-0D26C20F4B2D}"/>
          </ac:spMkLst>
        </pc:spChg>
        <pc:spChg chg="add del mod">
          <ac:chgData name="Manas Tambe" userId="7881146115188659" providerId="LiveId" clId="{462EE072-3D26-4F9A-8689-9E59319AD895}" dt="2023-07-06T15:22:12.192" v="23" actId="478"/>
          <ac:spMkLst>
            <pc:docMk/>
            <pc:sldMk cId="2059971362" sldId="257"/>
            <ac:spMk id="7" creationId="{05A3B2D8-8DF9-C715-94E3-11EC972A0712}"/>
          </ac:spMkLst>
        </pc:spChg>
        <pc:spChg chg="add mod">
          <ac:chgData name="Manas Tambe" userId="7881146115188659" providerId="LiveId" clId="{462EE072-3D26-4F9A-8689-9E59319AD895}" dt="2023-07-06T15:34:56.646" v="180" actId="255"/>
          <ac:spMkLst>
            <pc:docMk/>
            <pc:sldMk cId="2059971362" sldId="257"/>
            <ac:spMk id="8" creationId="{B6E1E11A-B56F-3B8C-F7B5-EC299694A4F6}"/>
          </ac:spMkLst>
        </pc:spChg>
        <pc:spChg chg="add mod">
          <ac:chgData name="Manas Tambe" userId="7881146115188659" providerId="LiveId" clId="{462EE072-3D26-4F9A-8689-9E59319AD895}" dt="2023-07-06T15:39:19.401" v="328" actId="1076"/>
          <ac:spMkLst>
            <pc:docMk/>
            <pc:sldMk cId="2059971362" sldId="257"/>
            <ac:spMk id="9" creationId="{7CC4120C-BA51-DE9A-8C1A-5B0BC0215819}"/>
          </ac:spMkLst>
        </pc:spChg>
        <pc:spChg chg="add mod">
          <ac:chgData name="Manas Tambe" userId="7881146115188659" providerId="LiveId" clId="{462EE072-3D26-4F9A-8689-9E59319AD895}" dt="2023-07-06T15:39:39.905" v="333" actId="1076"/>
          <ac:spMkLst>
            <pc:docMk/>
            <pc:sldMk cId="2059971362" sldId="257"/>
            <ac:spMk id="10" creationId="{CECB49B0-8578-52B6-A4D1-3216D605D6D7}"/>
          </ac:spMkLst>
        </pc:spChg>
        <pc:spChg chg="add mod">
          <ac:chgData name="Manas Tambe" userId="7881146115188659" providerId="LiveId" clId="{462EE072-3D26-4F9A-8689-9E59319AD895}" dt="2023-07-06T15:44:47.832" v="454" actId="2085"/>
          <ac:spMkLst>
            <pc:docMk/>
            <pc:sldMk cId="2059971362" sldId="257"/>
            <ac:spMk id="11" creationId="{620B8A15-9064-7F04-A996-F19177A06E5C}"/>
          </ac:spMkLst>
        </pc:spChg>
        <pc:spChg chg="add mod">
          <ac:chgData name="Manas Tambe" userId="7881146115188659" providerId="LiveId" clId="{462EE072-3D26-4F9A-8689-9E59319AD895}" dt="2023-07-06T15:43:12.513" v="444" actId="1076"/>
          <ac:spMkLst>
            <pc:docMk/>
            <pc:sldMk cId="2059971362" sldId="257"/>
            <ac:spMk id="25" creationId="{5DC4D0BC-2C5A-3DFE-A48D-6BB30F7F2A5D}"/>
          </ac:spMkLst>
        </pc:spChg>
        <pc:spChg chg="add mod">
          <ac:chgData name="Manas Tambe" userId="7881146115188659" providerId="LiveId" clId="{462EE072-3D26-4F9A-8689-9E59319AD895}" dt="2023-07-06T15:43:35.536" v="451" actId="14100"/>
          <ac:spMkLst>
            <pc:docMk/>
            <pc:sldMk cId="2059971362" sldId="257"/>
            <ac:spMk id="26" creationId="{0FE4274E-A7BC-C00A-D1C2-FD04259BAB9C}"/>
          </ac:spMkLst>
        </pc:spChg>
        <pc:spChg chg="add mod">
          <ac:chgData name="Manas Tambe" userId="7881146115188659" providerId="LiveId" clId="{462EE072-3D26-4F9A-8689-9E59319AD895}" dt="2023-07-06T15:42:41.724" v="429" actId="20577"/>
          <ac:spMkLst>
            <pc:docMk/>
            <pc:sldMk cId="2059971362" sldId="257"/>
            <ac:spMk id="27" creationId="{63F51A44-BC26-C710-BB35-BF3FE8424B4E}"/>
          </ac:spMkLst>
        </pc:spChg>
        <pc:spChg chg="add mod">
          <ac:chgData name="Manas Tambe" userId="7881146115188659" providerId="LiveId" clId="{462EE072-3D26-4F9A-8689-9E59319AD895}" dt="2023-07-06T15:43:32.071" v="450"/>
          <ac:spMkLst>
            <pc:docMk/>
            <pc:sldMk cId="2059971362" sldId="257"/>
            <ac:spMk id="30" creationId="{00AB7393-2822-43F7-507A-A8D9607B709C}"/>
          </ac:spMkLst>
        </pc:spChg>
        <pc:cxnChg chg="add mod">
          <ac:chgData name="Manas Tambe" userId="7881146115188659" providerId="LiveId" clId="{462EE072-3D26-4F9A-8689-9E59319AD895}" dt="2023-07-06T15:44:21.833" v="453" actId="1582"/>
          <ac:cxnSpMkLst>
            <pc:docMk/>
            <pc:sldMk cId="2059971362" sldId="257"/>
            <ac:cxnSpMk id="13" creationId="{D0D310EF-07BB-AB20-7128-22132EB16156}"/>
          </ac:cxnSpMkLst>
        </pc:cxnChg>
        <pc:cxnChg chg="add del">
          <ac:chgData name="Manas Tambe" userId="7881146115188659" providerId="LiveId" clId="{462EE072-3D26-4F9A-8689-9E59319AD895}" dt="2023-07-06T15:30:01.781" v="102" actId="11529"/>
          <ac:cxnSpMkLst>
            <pc:docMk/>
            <pc:sldMk cId="2059971362" sldId="257"/>
            <ac:cxnSpMk id="15" creationId="{559023A4-883E-F5BA-B5DE-4D25D7309AC9}"/>
          </ac:cxnSpMkLst>
        </pc:cxnChg>
        <pc:cxnChg chg="add mod">
          <ac:chgData name="Manas Tambe" userId="7881146115188659" providerId="LiveId" clId="{462EE072-3D26-4F9A-8689-9E59319AD895}" dt="2023-07-06T15:39:28.764" v="330" actId="14100"/>
          <ac:cxnSpMkLst>
            <pc:docMk/>
            <pc:sldMk cId="2059971362" sldId="257"/>
            <ac:cxnSpMk id="17" creationId="{2FA0B33B-C1F3-0C8B-7D60-A3CE509CFA88}"/>
          </ac:cxnSpMkLst>
        </pc:cxnChg>
        <pc:cxnChg chg="add mod">
          <ac:chgData name="Manas Tambe" userId="7881146115188659" providerId="LiveId" clId="{462EE072-3D26-4F9A-8689-9E59319AD895}" dt="2023-07-06T15:33:09.566" v="126" actId="1582"/>
          <ac:cxnSpMkLst>
            <pc:docMk/>
            <pc:sldMk cId="2059971362" sldId="257"/>
            <ac:cxnSpMk id="20" creationId="{99526BF7-48F6-6FB8-0397-4747A445487F}"/>
          </ac:cxnSpMkLst>
        </pc:cxnChg>
        <pc:cxnChg chg="add mod">
          <ac:chgData name="Manas Tambe" userId="7881146115188659" providerId="LiveId" clId="{462EE072-3D26-4F9A-8689-9E59319AD895}" dt="2023-07-06T15:33:16.309" v="127" actId="1582"/>
          <ac:cxnSpMkLst>
            <pc:docMk/>
            <pc:sldMk cId="2059971362" sldId="257"/>
            <ac:cxnSpMk id="21" creationId="{CDCC94B5-9185-BFAB-A64D-9152E7FB261B}"/>
          </ac:cxnSpMkLst>
        </pc:cxnChg>
        <pc:cxnChg chg="add mod">
          <ac:chgData name="Manas Tambe" userId="7881146115188659" providerId="LiveId" clId="{462EE072-3D26-4F9A-8689-9E59319AD895}" dt="2023-07-06T15:33:21.855" v="128" actId="1582"/>
          <ac:cxnSpMkLst>
            <pc:docMk/>
            <pc:sldMk cId="2059971362" sldId="257"/>
            <ac:cxnSpMk id="23" creationId="{955AD67D-FB34-1883-32A3-3FAAEA13FB7A}"/>
          </ac:cxnSpMkLst>
        </pc:cxnChg>
        <pc:cxnChg chg="add mod">
          <ac:chgData name="Manas Tambe" userId="7881146115188659" providerId="LiveId" clId="{462EE072-3D26-4F9A-8689-9E59319AD895}" dt="2023-07-06T15:39:32.250" v="331" actId="1076"/>
          <ac:cxnSpMkLst>
            <pc:docMk/>
            <pc:sldMk cId="2059971362" sldId="257"/>
            <ac:cxnSpMk id="24" creationId="{FCC7FEC3-CFD0-5874-36C1-F71B04D06904}"/>
          </ac:cxnSpMkLst>
        </pc:cxnChg>
      </pc:sldChg>
      <pc:sldChg chg="del">
        <pc:chgData name="Manas Tambe" userId="7881146115188659" providerId="LiveId" clId="{462EE072-3D26-4F9A-8689-9E59319AD895}" dt="2023-07-06T15:43:55.196" v="452" actId="47"/>
        <pc:sldMkLst>
          <pc:docMk/>
          <pc:sldMk cId="3026865914" sldId="258"/>
        </pc:sldMkLst>
      </pc:sldChg>
      <pc:sldChg chg="modSp new mod">
        <pc:chgData name="Manas Tambe" userId="7881146115188659" providerId="LiveId" clId="{462EE072-3D26-4F9A-8689-9E59319AD895}" dt="2023-07-06T15:46:51.466" v="480" actId="14100"/>
        <pc:sldMkLst>
          <pc:docMk/>
          <pc:sldMk cId="825878760" sldId="260"/>
        </pc:sldMkLst>
        <pc:spChg chg="mod">
          <ac:chgData name="Manas Tambe" userId="7881146115188659" providerId="LiveId" clId="{462EE072-3D26-4F9A-8689-9E59319AD895}" dt="2023-07-06T15:46:41.588" v="477" actId="115"/>
          <ac:spMkLst>
            <pc:docMk/>
            <pc:sldMk cId="825878760" sldId="260"/>
            <ac:spMk id="2" creationId="{41B96404-E467-D4F1-D330-1F620D3C5E2E}"/>
          </ac:spMkLst>
        </pc:spChg>
        <pc:spChg chg="mod">
          <ac:chgData name="Manas Tambe" userId="7881146115188659" providerId="LiveId" clId="{462EE072-3D26-4F9A-8689-9E59319AD895}" dt="2023-07-06T15:46:51.466" v="480" actId="14100"/>
          <ac:spMkLst>
            <pc:docMk/>
            <pc:sldMk cId="825878760" sldId="260"/>
            <ac:spMk id="3" creationId="{3B642EA2-FFEB-338E-1776-C332C77B6F39}"/>
          </ac:spMkLst>
        </pc:spChg>
      </pc:sldChg>
      <pc:sldChg chg="modSp new mod">
        <pc:chgData name="Manas Tambe" userId="7881146115188659" providerId="LiveId" clId="{462EE072-3D26-4F9A-8689-9E59319AD895}" dt="2023-07-06T15:48:53.552" v="595" actId="20577"/>
        <pc:sldMkLst>
          <pc:docMk/>
          <pc:sldMk cId="2129426308" sldId="261"/>
        </pc:sldMkLst>
        <pc:spChg chg="mod">
          <ac:chgData name="Manas Tambe" userId="7881146115188659" providerId="LiveId" clId="{462EE072-3D26-4F9A-8689-9E59319AD895}" dt="2023-07-06T15:47:51.187" v="493" actId="20577"/>
          <ac:spMkLst>
            <pc:docMk/>
            <pc:sldMk cId="2129426308" sldId="261"/>
            <ac:spMk id="2" creationId="{F95793AD-D38F-3944-CE2A-91034585DB04}"/>
          </ac:spMkLst>
        </pc:spChg>
        <pc:spChg chg="mod">
          <ac:chgData name="Manas Tambe" userId="7881146115188659" providerId="LiveId" clId="{462EE072-3D26-4F9A-8689-9E59319AD895}" dt="2023-07-06T15:48:53.552" v="595" actId="20577"/>
          <ac:spMkLst>
            <pc:docMk/>
            <pc:sldMk cId="2129426308" sldId="261"/>
            <ac:spMk id="3" creationId="{A72DA3C1-B3EC-8A45-81D0-72B60EE27BD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93706" y="1041400"/>
            <a:ext cx="7244324" cy="2387600"/>
          </a:xfrm>
        </p:spPr>
        <p:txBody>
          <a:bodyPr anchor="b">
            <a:normAutofit/>
          </a:bodyPr>
          <a:lstStyle>
            <a:lvl1pPr algn="ctr">
              <a:defRPr sz="5600">
                <a:solidFill>
                  <a:schemeClr val="bg1"/>
                </a:solidFill>
              </a:defRPr>
            </a:lvl1pPr>
          </a:lstStyle>
          <a:p>
            <a:r>
              <a:rPr lang="en-US"/>
              <a:t>Click to edit Master title style</a:t>
            </a:r>
          </a:p>
        </p:txBody>
      </p:sp>
      <p:sp>
        <p:nvSpPr>
          <p:cNvPr id="3" name="Subtitle 2"/>
          <p:cNvSpPr>
            <a:spLocks noGrp="1"/>
          </p:cNvSpPr>
          <p:nvPr>
            <p:ph type="subTitle" idx="1"/>
          </p:nvPr>
        </p:nvSpPr>
        <p:spPr>
          <a:xfrm>
            <a:off x="4293706" y="3521075"/>
            <a:ext cx="7244324" cy="1655762"/>
          </a:xfrm>
        </p:spPr>
        <p:txBody>
          <a:bodyPr>
            <a:normAutofit/>
          </a:bodyPr>
          <a:lstStyle>
            <a:lvl1pPr marL="0" indent="0" algn="ctr">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7/11/2023</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3" y="6356350"/>
            <a:ext cx="1584967"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7/11/2023</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74369" y="6356349"/>
            <a:ext cx="1971397"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276D79ED-3FA7-4EF8-964B-EB8BCFAB02F8}" type="datetimeFigureOut">
              <a:rPr lang="en-US" smtClean="0"/>
              <a:pPr/>
              <a:t>7/11/2023</a:t>
            </a:fld>
            <a:endParaRPr lang="en-US"/>
          </a:p>
        </p:txBody>
      </p:sp>
      <p:sp>
        <p:nvSpPr>
          <p:cNvPr id="5" name="Footer Placeholder 4"/>
          <p:cNvSpPr>
            <a:spLocks noGrp="1"/>
          </p:cNvSpPr>
          <p:nvPr>
            <p:ph type="ftr" sz="quarter" idx="3"/>
          </p:nvPr>
        </p:nvSpPr>
        <p:spPr>
          <a:xfrm>
            <a:off x="3276049" y="6356349"/>
            <a:ext cx="3275511"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7181843" y="6356350"/>
            <a:ext cx="1516387"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6F4AA9"/>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SzPct val="80000"/>
        <a:buFontTx/>
        <a:buBlip>
          <a:blip r:embed="rId14"/>
        </a:buBlip>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SzPct val="80000"/>
        <a:buFontTx/>
        <a:buBlip>
          <a:blip r:embed="rId14"/>
        </a:buBlip>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SzPct val="80000"/>
        <a:buFontTx/>
        <a:buBlip>
          <a:blip r:embed="rId14"/>
        </a:buBlip>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SzPct val="80000"/>
        <a:buFontTx/>
        <a:buBlip>
          <a:blip r:embed="rId14"/>
        </a:buBlip>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SzPct val="80000"/>
        <a:buFontTx/>
        <a:buBlip>
          <a:blip r:embed="rId14"/>
        </a:buBlip>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FA8878-322C-D264-664C-AFA414F1C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846" y="1134910"/>
            <a:ext cx="6582508" cy="34119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Lef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4D1B-08D1-82F5-6458-333D9D1F8698}"/>
              </a:ext>
            </a:extLst>
          </p:cNvPr>
          <p:cNvSpPr>
            <a:spLocks noGrp="1"/>
          </p:cNvSpPr>
          <p:nvPr>
            <p:ph type="ctrTitle"/>
          </p:nvPr>
        </p:nvSpPr>
        <p:spPr>
          <a:xfrm>
            <a:off x="3204593" y="2726421"/>
            <a:ext cx="6924085" cy="794857"/>
          </a:xfrm>
        </p:spPr>
        <p:txBody>
          <a:bodyPr>
            <a:normAutofit fontScale="90000"/>
          </a:bodyPr>
          <a:lstStyle/>
          <a:p>
            <a:r>
              <a:rPr lang="en-IN" dirty="0">
                <a:ln>
                  <a:solidFill>
                    <a:srgbClr val="7030A0"/>
                  </a:solidFill>
                </a:ln>
                <a:effectLst>
                  <a:outerShdw blurRad="50800" dist="38100" dir="10800000" algn="r" rotWithShape="0">
                    <a:prstClr val="black">
                      <a:alpha val="40000"/>
                    </a:prstClr>
                  </a:outerShdw>
                </a:effectLst>
                <a:highlight>
                  <a:srgbClr val="6F4AA9"/>
                </a:highlight>
              </a:rPr>
              <a:t>CONTENTS OF TABLE</a:t>
            </a:r>
          </a:p>
        </p:txBody>
      </p:sp>
    </p:spTree>
    <p:extLst>
      <p:ext uri="{BB962C8B-B14F-4D97-AF65-F5344CB8AC3E}">
        <p14:creationId xmlns:p14="http://schemas.microsoft.com/office/powerpoint/2010/main" val="907240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C7C937-320F-D927-EB5D-99BEC8EC17E9}"/>
              </a:ext>
            </a:extLst>
          </p:cNvPr>
          <p:cNvSpPr>
            <a:spLocks noGrp="1"/>
          </p:cNvSpPr>
          <p:nvPr>
            <p:ph sz="half" idx="2"/>
          </p:nvPr>
        </p:nvSpPr>
        <p:spPr>
          <a:xfrm>
            <a:off x="7825653" y="1431595"/>
            <a:ext cx="3219628" cy="4351338"/>
          </a:xfrm>
        </p:spPr>
        <p:txBody>
          <a:bodyPr/>
          <a:lstStyle/>
          <a:p>
            <a:r>
              <a:rPr lang="en-IN" dirty="0">
                <a:solidFill>
                  <a:schemeClr val="bg1"/>
                </a:solidFill>
                <a:highlight>
                  <a:srgbClr val="6F4AA9"/>
                </a:highlight>
              </a:rPr>
              <a:t>Table Participants</a:t>
            </a:r>
          </a:p>
          <a:p>
            <a:r>
              <a:rPr lang="en-IN" u="sng" dirty="0">
                <a:solidFill>
                  <a:srgbClr val="7030A0"/>
                </a:solidFill>
              </a:rPr>
              <a:t>Syntax:-</a:t>
            </a:r>
            <a:r>
              <a:rPr lang="en-IN" dirty="0">
                <a:solidFill>
                  <a:srgbClr val="7030A0"/>
                </a:solidFill>
              </a:rPr>
              <a:t> </a:t>
            </a:r>
          </a:p>
          <a:p>
            <a:pPr marL="0" indent="0">
              <a:buNone/>
            </a:pPr>
            <a:r>
              <a:rPr lang="en-IN" dirty="0">
                <a:solidFill>
                  <a:srgbClr val="7030A0"/>
                </a:solidFill>
              </a:rPr>
              <a:t>Select * from Participants;</a:t>
            </a:r>
          </a:p>
          <a:p>
            <a:pPr marL="0" indent="0">
              <a:buNone/>
            </a:pPr>
            <a:endParaRPr lang="en-IN" dirty="0"/>
          </a:p>
        </p:txBody>
      </p:sp>
      <p:pic>
        <p:nvPicPr>
          <p:cNvPr id="7" name="Picture 6">
            <a:extLst>
              <a:ext uri="{FF2B5EF4-FFF2-40B4-BE49-F238E27FC236}">
                <a16:creationId xmlns:a16="http://schemas.microsoft.com/office/drawing/2014/main" id="{E466CE6E-D877-8ABF-6597-CB8C047906DF}"/>
              </a:ext>
            </a:extLst>
          </p:cNvPr>
          <p:cNvPicPr>
            <a:picLocks noChangeAspect="1"/>
          </p:cNvPicPr>
          <p:nvPr/>
        </p:nvPicPr>
        <p:blipFill>
          <a:blip r:embed="rId2"/>
          <a:stretch>
            <a:fillRect/>
          </a:stretch>
        </p:blipFill>
        <p:spPr>
          <a:xfrm>
            <a:off x="106160" y="1182846"/>
            <a:ext cx="7431715" cy="4848837"/>
          </a:xfrm>
          <a:prstGeom prst="rect">
            <a:avLst/>
          </a:prstGeom>
        </p:spPr>
      </p:pic>
    </p:spTree>
    <p:extLst>
      <p:ext uri="{BB962C8B-B14F-4D97-AF65-F5344CB8AC3E}">
        <p14:creationId xmlns:p14="http://schemas.microsoft.com/office/powerpoint/2010/main" val="100657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ECBC2-14A2-7935-6DCF-54641B6B6915}"/>
              </a:ext>
            </a:extLst>
          </p:cNvPr>
          <p:cNvSpPr>
            <a:spLocks noGrp="1"/>
          </p:cNvSpPr>
          <p:nvPr>
            <p:ph idx="1"/>
          </p:nvPr>
        </p:nvSpPr>
        <p:spPr>
          <a:xfrm>
            <a:off x="530673" y="224589"/>
            <a:ext cx="9046464" cy="6243323"/>
          </a:xfrm>
        </p:spPr>
        <p:txBody>
          <a:bodyPr>
            <a:normAutofit fontScale="55000" lnSpcReduction="20000"/>
          </a:bodyPr>
          <a:lstStyle/>
          <a:p>
            <a:r>
              <a:rPr lang="en-IN" sz="3600" dirty="0">
                <a:solidFill>
                  <a:schemeClr val="bg1"/>
                </a:solidFill>
                <a:highlight>
                  <a:srgbClr val="6F4AA9"/>
                </a:highlight>
              </a:rPr>
              <a:t>Populate table Participants</a:t>
            </a:r>
            <a:r>
              <a:rPr lang="en-IN" dirty="0">
                <a:solidFill>
                  <a:schemeClr val="bg1"/>
                </a:solidFill>
                <a:highlight>
                  <a:srgbClr val="6F4AA9"/>
                </a:highlight>
              </a:rPr>
              <a:t>:-</a:t>
            </a:r>
          </a:p>
          <a:p>
            <a:r>
              <a:rPr lang="en-IN" sz="2900" dirty="0">
                <a:solidFill>
                  <a:srgbClr val="7030A0"/>
                </a:solidFill>
              </a:rPr>
              <a:t>Insert into Participants</a:t>
            </a:r>
          </a:p>
          <a:p>
            <a:r>
              <a:rPr lang="en-IN" sz="2900" dirty="0">
                <a:solidFill>
                  <a:srgbClr val="7030A0"/>
                </a:solidFill>
              </a:rPr>
              <a:t> -&gt; values</a:t>
            </a:r>
          </a:p>
          <a:p>
            <a:r>
              <a:rPr lang="en-IN" sz="2900" dirty="0">
                <a:solidFill>
                  <a:srgbClr val="7030A0"/>
                </a:solidFill>
              </a:rPr>
              <a:t> -&gt;(</a:t>
            </a:r>
            <a:r>
              <a:rPr lang="en-IN" sz="2900" b="0" i="0" dirty="0">
                <a:solidFill>
                  <a:srgbClr val="7030A0"/>
                </a:solidFill>
                <a:effectLst/>
                <a:latin typeface="Söhne"/>
              </a:rPr>
              <a:t>1,'Imane </a:t>
            </a:r>
            <a:r>
              <a:rPr lang="en-IN" sz="2900" b="0" i="0" dirty="0" err="1">
                <a:solidFill>
                  <a:srgbClr val="7030A0"/>
                </a:solidFill>
                <a:effectLst/>
                <a:latin typeface="Söhne"/>
              </a:rPr>
              <a:t>Anys</a:t>
            </a:r>
            <a:r>
              <a:rPr lang="en-IN" sz="2900" b="0" i="0" dirty="0">
                <a:solidFill>
                  <a:srgbClr val="7030A0"/>
                </a:solidFill>
                <a:effectLst/>
                <a:latin typeface="Söhne"/>
              </a:rPr>
              <a:t>' ,'</a:t>
            </a:r>
            <a:r>
              <a:rPr lang="en-IN" sz="2900" b="0" i="0" dirty="0" err="1">
                <a:solidFill>
                  <a:srgbClr val="7030A0"/>
                </a:solidFill>
                <a:effectLst/>
                <a:latin typeface="Söhne"/>
              </a:rPr>
              <a:t>Containt</a:t>
            </a:r>
            <a:r>
              <a:rPr lang="en-IN" sz="2900" b="0" i="0" dirty="0">
                <a:solidFill>
                  <a:srgbClr val="7030A0"/>
                </a:solidFill>
                <a:effectLst/>
                <a:latin typeface="Söhne"/>
              </a:rPr>
              <a:t> Creator', 951115668, 'imane@gmail.com',1, '</a:t>
            </a:r>
            <a:r>
              <a:rPr lang="en-IN" sz="2900" b="0" i="0" dirty="0" err="1">
                <a:solidFill>
                  <a:srgbClr val="7030A0"/>
                </a:solidFill>
                <a:effectLst/>
                <a:latin typeface="Söhne"/>
              </a:rPr>
              <a:t>Pokimane</a:t>
            </a:r>
            <a:r>
              <a:rPr lang="en-IN" sz="2900" b="0" i="0" dirty="0">
                <a:solidFill>
                  <a:srgbClr val="7030A0"/>
                </a:solidFill>
                <a:effectLst/>
                <a:latin typeface="Söhne"/>
              </a:rPr>
              <a:t>' ),</a:t>
            </a:r>
          </a:p>
          <a:p>
            <a:r>
              <a:rPr lang="en-IN" sz="2900" b="0" i="0" dirty="0">
                <a:solidFill>
                  <a:srgbClr val="7030A0"/>
                </a:solidFill>
                <a:effectLst/>
                <a:latin typeface="Söhne"/>
              </a:rPr>
              <a:t>  -&gt;(2,'Jeremy Wang','</a:t>
            </a:r>
            <a:r>
              <a:rPr lang="en-IN" sz="2900" b="0" i="0" dirty="0" err="1">
                <a:solidFill>
                  <a:srgbClr val="7030A0"/>
                </a:solidFill>
                <a:effectLst/>
                <a:latin typeface="Söhne"/>
              </a:rPr>
              <a:t>Containt</a:t>
            </a:r>
            <a:r>
              <a:rPr lang="en-IN" sz="2900" b="0" i="0" dirty="0">
                <a:solidFill>
                  <a:srgbClr val="7030A0"/>
                </a:solidFill>
                <a:effectLst/>
                <a:latin typeface="Söhne"/>
              </a:rPr>
              <a:t> Creator’, 979468887,'Disgu@gmail.com’, </a:t>
            </a:r>
            <a:r>
              <a:rPr lang="en-IN" sz="2900" dirty="0">
                <a:solidFill>
                  <a:srgbClr val="7030A0"/>
                </a:solidFill>
                <a:latin typeface="Söhne"/>
              </a:rPr>
              <a:t>4</a:t>
            </a:r>
            <a:r>
              <a:rPr lang="en-IN" sz="2900" b="0" i="0" dirty="0">
                <a:solidFill>
                  <a:srgbClr val="7030A0"/>
                </a:solidFill>
                <a:effectLst/>
                <a:latin typeface="Söhne"/>
              </a:rPr>
              <a:t>,'Disguise Toast'),</a:t>
            </a:r>
          </a:p>
          <a:p>
            <a:r>
              <a:rPr lang="en-IN" sz="2900" dirty="0">
                <a:solidFill>
                  <a:srgbClr val="7030A0"/>
                </a:solidFill>
                <a:latin typeface="Söhne"/>
              </a:rPr>
              <a:t>  -&gt;</a:t>
            </a:r>
            <a:r>
              <a:rPr lang="en-IN" sz="2900" b="0" i="0" dirty="0">
                <a:solidFill>
                  <a:srgbClr val="7030A0"/>
                </a:solidFill>
                <a:effectLst/>
                <a:latin typeface="Söhne"/>
              </a:rPr>
              <a:t>(3 , 'Michael </a:t>
            </a:r>
            <a:r>
              <a:rPr lang="en-IN" sz="2900" b="0" i="0" dirty="0" err="1">
                <a:solidFill>
                  <a:srgbClr val="7030A0"/>
                </a:solidFill>
                <a:effectLst/>
                <a:latin typeface="Söhne"/>
              </a:rPr>
              <a:t>Grzesiek</a:t>
            </a:r>
            <a:r>
              <a:rPr lang="en-IN" sz="2900" b="0" i="0" dirty="0">
                <a:solidFill>
                  <a:srgbClr val="7030A0"/>
                </a:solidFill>
                <a:effectLst/>
                <a:latin typeface="Söhne"/>
              </a:rPr>
              <a:t>' , 'Competitive player' , 715684651, 'Shroud@refiffmail.com' , 2 , 'Shroud '), </a:t>
            </a:r>
          </a:p>
          <a:p>
            <a:r>
              <a:rPr lang="en-IN" sz="2900" dirty="0">
                <a:solidFill>
                  <a:srgbClr val="7030A0"/>
                </a:solidFill>
                <a:latin typeface="Söhne"/>
              </a:rPr>
              <a:t>   -&gt; (</a:t>
            </a:r>
            <a:r>
              <a:rPr lang="en-IN" sz="2900" b="0" i="0" dirty="0">
                <a:solidFill>
                  <a:srgbClr val="7030A0"/>
                </a:solidFill>
                <a:effectLst/>
                <a:latin typeface="Söhne"/>
              </a:rPr>
              <a:t>4 , 'Jodi Jade', 'Content Creator' , 894586451 , 'jodi@gmail.com' , 1 , '</a:t>
            </a:r>
            <a:r>
              <a:rPr lang="en-IN" sz="2900" b="0" i="0" dirty="0" err="1">
                <a:solidFill>
                  <a:srgbClr val="7030A0"/>
                </a:solidFill>
                <a:effectLst/>
                <a:latin typeface="Söhne"/>
              </a:rPr>
              <a:t>QuarterJade</a:t>
            </a:r>
            <a:r>
              <a:rPr lang="en-IN" sz="2900" b="0" i="0" dirty="0">
                <a:solidFill>
                  <a:srgbClr val="7030A0"/>
                </a:solidFill>
                <a:effectLst/>
                <a:latin typeface="Söhne"/>
              </a:rPr>
              <a:t>' ),</a:t>
            </a:r>
          </a:p>
          <a:p>
            <a:r>
              <a:rPr lang="en-IN" sz="2900" dirty="0">
                <a:solidFill>
                  <a:srgbClr val="7030A0"/>
                </a:solidFill>
              </a:rPr>
              <a:t>  -&gt; </a:t>
            </a:r>
            <a:r>
              <a:rPr lang="en-IN" sz="2900" b="0" i="0" dirty="0">
                <a:solidFill>
                  <a:srgbClr val="7030A0"/>
                </a:solidFill>
                <a:effectLst/>
                <a:latin typeface="Söhne"/>
              </a:rPr>
              <a:t>( 5 , 'Felix </a:t>
            </a:r>
            <a:r>
              <a:rPr lang="en-IN" sz="2900" b="0" i="0" dirty="0" err="1">
                <a:solidFill>
                  <a:srgbClr val="7030A0"/>
                </a:solidFill>
                <a:effectLst/>
                <a:latin typeface="Söhne"/>
              </a:rPr>
              <a:t>Lengyal</a:t>
            </a:r>
            <a:r>
              <a:rPr lang="en-IN" sz="2900" b="0" i="0" dirty="0">
                <a:solidFill>
                  <a:srgbClr val="7030A0"/>
                </a:solidFill>
                <a:effectLst/>
                <a:latin typeface="Söhne"/>
              </a:rPr>
              <a:t>' , 'Content Creator' , 765456613 , 'Felxi@gmail.com' , 1 , 'XQC' ),</a:t>
            </a:r>
          </a:p>
          <a:p>
            <a:r>
              <a:rPr lang="en-IN" sz="2900" dirty="0">
                <a:solidFill>
                  <a:srgbClr val="7030A0"/>
                </a:solidFill>
              </a:rPr>
              <a:t>  -&gt; </a:t>
            </a:r>
            <a:r>
              <a:rPr lang="en-IN" sz="2900" dirty="0">
                <a:solidFill>
                  <a:srgbClr val="7030A0"/>
                </a:solidFill>
                <a:latin typeface="Söhne"/>
              </a:rPr>
              <a:t>(</a:t>
            </a:r>
            <a:r>
              <a:rPr lang="en-IN" sz="2900" b="0" i="0" dirty="0">
                <a:solidFill>
                  <a:srgbClr val="7030A0"/>
                </a:solidFill>
                <a:effectLst/>
                <a:latin typeface="Söhne"/>
              </a:rPr>
              <a:t>6 , 'Richard Tyler Blevins' , 'Content Creator’ , 949994888 , 'richar@gmail.com’ , 4 , 'Ninja' ),</a:t>
            </a:r>
          </a:p>
          <a:p>
            <a:r>
              <a:rPr lang="en-IN" sz="2900" dirty="0">
                <a:solidFill>
                  <a:srgbClr val="7030A0"/>
                </a:solidFill>
              </a:rPr>
              <a:t>  -&gt; </a:t>
            </a:r>
            <a:r>
              <a:rPr lang="en-IN" sz="2900" b="0" i="0" dirty="0">
                <a:solidFill>
                  <a:srgbClr val="7030A0"/>
                </a:solidFill>
                <a:effectLst/>
                <a:latin typeface="Söhne"/>
              </a:rPr>
              <a:t>(7 , 'Herschel </a:t>
            </a:r>
            <a:r>
              <a:rPr lang="en-IN" sz="2900" b="0" i="0" dirty="0" err="1">
                <a:solidFill>
                  <a:srgbClr val="7030A0"/>
                </a:solidFill>
                <a:effectLst/>
                <a:latin typeface="Söhne"/>
              </a:rPr>
              <a:t>Beahm</a:t>
            </a:r>
            <a:r>
              <a:rPr lang="en-IN" sz="2900" b="0" i="0" dirty="0">
                <a:solidFill>
                  <a:srgbClr val="7030A0"/>
                </a:solidFill>
                <a:effectLst/>
                <a:latin typeface="Söhne"/>
              </a:rPr>
              <a:t>' , 'Competitive Player' , 568456446 , 'Her@rediffmail.com' , 2 , 'DR DISRESPECT' ),</a:t>
            </a:r>
          </a:p>
          <a:p>
            <a:r>
              <a:rPr lang="en-IN" sz="2900" dirty="0">
                <a:solidFill>
                  <a:srgbClr val="7030A0"/>
                </a:solidFill>
              </a:rPr>
              <a:t>  -&gt; </a:t>
            </a:r>
            <a:r>
              <a:rPr lang="en-IN" sz="2900" dirty="0">
                <a:solidFill>
                  <a:srgbClr val="7030A0"/>
                </a:solidFill>
                <a:latin typeface="Söhne"/>
              </a:rPr>
              <a:t>(</a:t>
            </a:r>
            <a:r>
              <a:rPr lang="en-IN" sz="2900" b="0" i="0" dirty="0">
                <a:solidFill>
                  <a:srgbClr val="7030A0"/>
                </a:solidFill>
                <a:effectLst/>
                <a:latin typeface="Söhne"/>
              </a:rPr>
              <a:t>8 , 'Ludwig </a:t>
            </a:r>
            <a:r>
              <a:rPr lang="en-IN" sz="2900" b="0" i="0" dirty="0" err="1">
                <a:solidFill>
                  <a:srgbClr val="7030A0"/>
                </a:solidFill>
                <a:effectLst/>
                <a:latin typeface="Söhne"/>
              </a:rPr>
              <a:t>Ahgren</a:t>
            </a:r>
            <a:r>
              <a:rPr lang="en-IN" sz="2900" b="0" i="0" dirty="0">
                <a:solidFill>
                  <a:srgbClr val="7030A0"/>
                </a:solidFill>
                <a:effectLst/>
                <a:latin typeface="Söhne"/>
              </a:rPr>
              <a:t>' , 'Content Creator’ , 6154864187, 'Lud@gmail.com' , 1 , 'LUDWING' ),</a:t>
            </a:r>
          </a:p>
          <a:p>
            <a:r>
              <a:rPr lang="en-IN" sz="2900" dirty="0">
                <a:solidFill>
                  <a:srgbClr val="7030A0"/>
                </a:solidFill>
              </a:rPr>
              <a:t>  -&gt; </a:t>
            </a:r>
            <a:r>
              <a:rPr lang="en-IN" sz="2900" dirty="0">
                <a:solidFill>
                  <a:srgbClr val="7030A0"/>
                </a:solidFill>
                <a:latin typeface="Söhne"/>
              </a:rPr>
              <a:t>(</a:t>
            </a:r>
            <a:r>
              <a:rPr lang="en-IN" sz="2900" b="0" i="0" dirty="0">
                <a:solidFill>
                  <a:srgbClr val="7030A0"/>
                </a:solidFill>
                <a:effectLst/>
                <a:latin typeface="Söhne"/>
              </a:rPr>
              <a:t>9 , 'Rachell Hofstetter' , 'Content Creator’ , </a:t>
            </a:r>
            <a:r>
              <a:rPr lang="en-IN" sz="2900" dirty="0">
                <a:solidFill>
                  <a:srgbClr val="7030A0"/>
                </a:solidFill>
                <a:latin typeface="Söhne"/>
              </a:rPr>
              <a:t>965487725</a:t>
            </a:r>
            <a:r>
              <a:rPr lang="en-IN" sz="2900" b="0" i="0" dirty="0">
                <a:solidFill>
                  <a:srgbClr val="7030A0"/>
                </a:solidFill>
                <a:effectLst/>
                <a:latin typeface="Söhne"/>
              </a:rPr>
              <a:t> , 'Rache@gmail.com’ , 4 , '</a:t>
            </a:r>
            <a:r>
              <a:rPr lang="en-IN" sz="2900" b="0" i="0" dirty="0" err="1">
                <a:solidFill>
                  <a:srgbClr val="7030A0"/>
                </a:solidFill>
                <a:effectLst/>
                <a:latin typeface="Söhne"/>
              </a:rPr>
              <a:t>Valkyre</a:t>
            </a:r>
            <a:r>
              <a:rPr lang="en-IN" sz="2900" b="0" i="0" dirty="0">
                <a:solidFill>
                  <a:srgbClr val="7030A0"/>
                </a:solidFill>
                <a:effectLst/>
                <a:latin typeface="Söhne"/>
              </a:rPr>
              <a:t>' ),</a:t>
            </a:r>
          </a:p>
          <a:p>
            <a:r>
              <a:rPr lang="en-IN" sz="2900" dirty="0">
                <a:solidFill>
                  <a:srgbClr val="7030A0"/>
                </a:solidFill>
              </a:rPr>
              <a:t>  -&gt; </a:t>
            </a:r>
            <a:r>
              <a:rPr lang="en-IN" sz="2900" b="0" i="0" dirty="0">
                <a:solidFill>
                  <a:srgbClr val="7030A0"/>
                </a:solidFill>
                <a:effectLst/>
                <a:latin typeface="Söhne"/>
              </a:rPr>
              <a:t>(10 , 'Tyson Ngo' , 'Competitive Player' , 654951646 , 'Ty@gmail.com’ , 4 , '</a:t>
            </a:r>
            <a:r>
              <a:rPr lang="en-IN" sz="2900" b="0" i="0" dirty="0" err="1">
                <a:solidFill>
                  <a:srgbClr val="7030A0"/>
                </a:solidFill>
                <a:effectLst/>
                <a:latin typeface="Söhne"/>
              </a:rPr>
              <a:t>TenZ</a:t>
            </a:r>
            <a:r>
              <a:rPr lang="en-IN" sz="2900" b="0" i="0" dirty="0">
                <a:solidFill>
                  <a:srgbClr val="7030A0"/>
                </a:solidFill>
                <a:effectLst/>
                <a:latin typeface="Söhne"/>
              </a:rPr>
              <a:t>' ),</a:t>
            </a:r>
          </a:p>
          <a:p>
            <a:r>
              <a:rPr lang="en-IN" sz="2900" dirty="0">
                <a:solidFill>
                  <a:srgbClr val="7030A0"/>
                </a:solidFill>
              </a:rPr>
              <a:t>  -&gt; </a:t>
            </a:r>
            <a:r>
              <a:rPr lang="en-IN" sz="2900" b="0" i="0" dirty="0">
                <a:solidFill>
                  <a:srgbClr val="7030A0"/>
                </a:solidFill>
                <a:effectLst/>
                <a:latin typeface="Söhne"/>
              </a:rPr>
              <a:t>(11 , 'Shahzeb Khan' , 'Competitive Player’ , </a:t>
            </a:r>
            <a:r>
              <a:rPr lang="en-IN" sz="2900" dirty="0">
                <a:solidFill>
                  <a:srgbClr val="7030A0"/>
                </a:solidFill>
                <a:latin typeface="Söhne"/>
              </a:rPr>
              <a:t>6</a:t>
            </a:r>
            <a:r>
              <a:rPr lang="en-IN" sz="2900" b="0" i="0" dirty="0">
                <a:solidFill>
                  <a:srgbClr val="7030A0"/>
                </a:solidFill>
                <a:effectLst/>
                <a:latin typeface="Söhne"/>
              </a:rPr>
              <a:t>68481468 , 'Sha@gmail.com' , 2 , '</a:t>
            </a:r>
            <a:r>
              <a:rPr lang="en-IN" sz="2900" b="0" i="0" dirty="0" err="1">
                <a:solidFill>
                  <a:srgbClr val="7030A0"/>
                </a:solidFill>
                <a:effectLst/>
                <a:latin typeface="Söhne"/>
              </a:rPr>
              <a:t>ShahZam</a:t>
            </a:r>
            <a:r>
              <a:rPr lang="en-IN" sz="2900" b="0" i="0" dirty="0">
                <a:solidFill>
                  <a:srgbClr val="7030A0"/>
                </a:solidFill>
                <a:effectLst/>
                <a:latin typeface="Söhne"/>
              </a:rPr>
              <a:t>'),</a:t>
            </a:r>
          </a:p>
          <a:p>
            <a:r>
              <a:rPr lang="en-IN" sz="2900" dirty="0">
                <a:solidFill>
                  <a:srgbClr val="7030A0"/>
                </a:solidFill>
              </a:rPr>
              <a:t>  -&gt; </a:t>
            </a:r>
            <a:r>
              <a:rPr lang="en-IN" sz="2900" dirty="0">
                <a:solidFill>
                  <a:srgbClr val="7030A0"/>
                </a:solidFill>
                <a:latin typeface="Söhne"/>
              </a:rPr>
              <a:t>(</a:t>
            </a:r>
            <a:r>
              <a:rPr lang="en-IN" sz="2900" b="0" i="0" dirty="0">
                <a:solidFill>
                  <a:srgbClr val="7030A0"/>
                </a:solidFill>
                <a:effectLst/>
                <a:latin typeface="Söhne"/>
              </a:rPr>
              <a:t>12 , 'Adil </a:t>
            </a:r>
            <a:r>
              <a:rPr lang="en-IN" sz="2900" b="0" i="0" dirty="0" err="1">
                <a:solidFill>
                  <a:srgbClr val="7030A0"/>
                </a:solidFill>
                <a:effectLst/>
                <a:latin typeface="Söhne"/>
              </a:rPr>
              <a:t>Benrlitom</a:t>
            </a:r>
            <a:r>
              <a:rPr lang="en-IN" sz="2900" b="0" i="0" dirty="0">
                <a:solidFill>
                  <a:srgbClr val="7030A0"/>
                </a:solidFill>
                <a:effectLst/>
                <a:latin typeface="Söhne"/>
              </a:rPr>
              <a:t>' , 'Competitive Player’ , 5516</a:t>
            </a:r>
            <a:r>
              <a:rPr lang="en-IN" sz="2900" dirty="0">
                <a:solidFill>
                  <a:srgbClr val="7030A0"/>
                </a:solidFill>
                <a:latin typeface="Söhne"/>
              </a:rPr>
              <a:t>64684</a:t>
            </a:r>
            <a:r>
              <a:rPr lang="en-IN" sz="2900" b="0" i="0" dirty="0">
                <a:solidFill>
                  <a:srgbClr val="7030A0"/>
                </a:solidFill>
                <a:effectLst/>
                <a:latin typeface="Söhne"/>
              </a:rPr>
              <a:t> , 'Adil@gmail.com' , 2 , '</a:t>
            </a:r>
            <a:r>
              <a:rPr lang="en-IN" sz="2900" b="0" i="0" dirty="0" err="1">
                <a:solidFill>
                  <a:srgbClr val="7030A0"/>
                </a:solidFill>
                <a:effectLst/>
                <a:latin typeface="Söhne"/>
              </a:rPr>
              <a:t>ScreaM</a:t>
            </a:r>
            <a:r>
              <a:rPr lang="en-IN" sz="2900" b="0" i="0" dirty="0">
                <a:solidFill>
                  <a:srgbClr val="7030A0"/>
                </a:solidFill>
                <a:effectLst/>
                <a:latin typeface="Söhne"/>
              </a:rPr>
              <a:t>' ),</a:t>
            </a:r>
            <a:r>
              <a:rPr lang="en-IN" sz="2900" b="0" i="0" dirty="0">
                <a:solidFill>
                  <a:srgbClr val="ECECF1"/>
                </a:solidFill>
                <a:effectLst/>
                <a:latin typeface="Söhne"/>
              </a:rPr>
              <a:t> </a:t>
            </a:r>
          </a:p>
          <a:p>
            <a:r>
              <a:rPr lang="en-IN" sz="2900" dirty="0">
                <a:solidFill>
                  <a:srgbClr val="7030A0"/>
                </a:solidFill>
              </a:rPr>
              <a:t>  -&gt; </a:t>
            </a:r>
            <a:r>
              <a:rPr lang="en-IN" sz="2900" b="0" i="0" dirty="0">
                <a:solidFill>
                  <a:srgbClr val="7030A0"/>
                </a:solidFill>
                <a:effectLst/>
                <a:latin typeface="Söhne"/>
              </a:rPr>
              <a:t>(13 , 'Jay Won' , 'Competitive Player’ ,861684651 , 'jayo@gmail.com' , 2 , 'Sinatra' ),</a:t>
            </a:r>
          </a:p>
          <a:p>
            <a:r>
              <a:rPr lang="en-IN" sz="2900" dirty="0">
                <a:solidFill>
                  <a:srgbClr val="7030A0"/>
                </a:solidFill>
              </a:rPr>
              <a:t>  -&gt; </a:t>
            </a:r>
            <a:r>
              <a:rPr lang="en-IN" sz="2900" b="0" i="0" dirty="0">
                <a:solidFill>
                  <a:srgbClr val="7030A0"/>
                </a:solidFill>
                <a:effectLst/>
                <a:latin typeface="Söhne"/>
              </a:rPr>
              <a:t>(14 , 'Matthew Haag' , 'Content Creator’ , </a:t>
            </a:r>
            <a:r>
              <a:rPr lang="en-IN" sz="2900" dirty="0">
                <a:solidFill>
                  <a:srgbClr val="7030A0"/>
                </a:solidFill>
                <a:latin typeface="Söhne"/>
              </a:rPr>
              <a:t>486847617</a:t>
            </a:r>
            <a:r>
              <a:rPr lang="en-IN" sz="2900" b="0" i="0" dirty="0">
                <a:solidFill>
                  <a:srgbClr val="7030A0"/>
                </a:solidFill>
                <a:effectLst/>
                <a:latin typeface="Söhne"/>
              </a:rPr>
              <a:t> , 'Matt@gmail.com' , 1 , '</a:t>
            </a:r>
            <a:r>
              <a:rPr lang="en-IN" sz="2900" b="0" i="0" dirty="0" err="1">
                <a:solidFill>
                  <a:srgbClr val="7030A0"/>
                </a:solidFill>
                <a:effectLst/>
                <a:latin typeface="Söhne"/>
              </a:rPr>
              <a:t>Nadeshot</a:t>
            </a:r>
            <a:r>
              <a:rPr lang="en-IN" sz="2900" b="0" i="0" dirty="0">
                <a:solidFill>
                  <a:srgbClr val="7030A0"/>
                </a:solidFill>
                <a:effectLst/>
                <a:latin typeface="Söhne"/>
              </a:rPr>
              <a:t>' ),</a:t>
            </a:r>
          </a:p>
          <a:p>
            <a:r>
              <a:rPr lang="en-IN" sz="2900" dirty="0">
                <a:solidFill>
                  <a:srgbClr val="7030A0"/>
                </a:solidFill>
              </a:rPr>
              <a:t>  -&gt; </a:t>
            </a:r>
            <a:r>
              <a:rPr lang="en-IN" sz="2900" b="0" i="0" dirty="0">
                <a:solidFill>
                  <a:srgbClr val="7030A0"/>
                </a:solidFill>
                <a:effectLst/>
                <a:latin typeface="Söhne"/>
              </a:rPr>
              <a:t>(15 , 'Jack Dunlop' , 'Content Creator’ , </a:t>
            </a:r>
            <a:r>
              <a:rPr lang="en-IN" sz="2900" dirty="0">
                <a:solidFill>
                  <a:srgbClr val="7030A0"/>
                </a:solidFill>
                <a:latin typeface="Söhne"/>
              </a:rPr>
              <a:t>4651461644</a:t>
            </a:r>
            <a:r>
              <a:rPr lang="en-IN" sz="2900" b="0" i="0" dirty="0">
                <a:solidFill>
                  <a:srgbClr val="7030A0"/>
                </a:solidFill>
                <a:effectLst/>
                <a:latin typeface="Söhne"/>
              </a:rPr>
              <a:t>, 'Jack@gmail.com’ , </a:t>
            </a:r>
            <a:r>
              <a:rPr lang="en-IN" sz="2900" dirty="0">
                <a:solidFill>
                  <a:srgbClr val="7030A0"/>
                </a:solidFill>
                <a:latin typeface="Söhne"/>
              </a:rPr>
              <a:t>4</a:t>
            </a:r>
            <a:r>
              <a:rPr lang="en-IN" sz="2900" b="0" i="0" dirty="0">
                <a:solidFill>
                  <a:srgbClr val="7030A0"/>
                </a:solidFill>
                <a:effectLst/>
                <a:latin typeface="Söhne"/>
              </a:rPr>
              <a:t> , '</a:t>
            </a:r>
            <a:r>
              <a:rPr lang="en-IN" sz="2900" b="0" i="0" dirty="0" err="1">
                <a:solidFill>
                  <a:srgbClr val="7030A0"/>
                </a:solidFill>
                <a:effectLst/>
                <a:latin typeface="Söhne"/>
              </a:rPr>
              <a:t>CouRageJD</a:t>
            </a:r>
            <a:r>
              <a:rPr lang="en-IN" sz="2900" b="0" i="0" dirty="0">
                <a:solidFill>
                  <a:srgbClr val="7030A0"/>
                </a:solidFill>
                <a:effectLst/>
                <a:latin typeface="Söhne"/>
              </a:rPr>
              <a:t>' ),</a:t>
            </a:r>
          </a:p>
          <a:p>
            <a:r>
              <a:rPr lang="en-IN" sz="2900" dirty="0">
                <a:solidFill>
                  <a:srgbClr val="7030A0"/>
                </a:solidFill>
              </a:rPr>
              <a:t>  -&gt; </a:t>
            </a:r>
            <a:r>
              <a:rPr lang="en-US" sz="2900" b="0" i="0" dirty="0">
                <a:solidFill>
                  <a:srgbClr val="7030A0"/>
                </a:solidFill>
                <a:effectLst/>
                <a:latin typeface="Söhne"/>
              </a:rPr>
              <a:t>(16 , 'Willan Jimmy' , 'Content Creator’ , </a:t>
            </a:r>
            <a:r>
              <a:rPr lang="en-US" sz="2900" dirty="0">
                <a:solidFill>
                  <a:srgbClr val="7030A0"/>
                </a:solidFill>
                <a:latin typeface="Söhne"/>
              </a:rPr>
              <a:t>9848446766</a:t>
            </a:r>
            <a:r>
              <a:rPr lang="en-US" sz="2900" b="0" i="0" dirty="0">
                <a:solidFill>
                  <a:srgbClr val="7030A0"/>
                </a:solidFill>
                <a:effectLst/>
                <a:latin typeface="Söhne"/>
              </a:rPr>
              <a:t> , 'Scaar@gmail.com' , 1 , '</a:t>
            </a:r>
            <a:r>
              <a:rPr lang="en-US" sz="2900" b="0" i="0" dirty="0" err="1">
                <a:solidFill>
                  <a:srgbClr val="7030A0"/>
                </a:solidFill>
                <a:effectLst/>
                <a:latin typeface="Söhne"/>
              </a:rPr>
              <a:t>Scaara</a:t>
            </a:r>
            <a:r>
              <a:rPr lang="en-US" sz="2900" b="0" i="0" dirty="0">
                <a:solidFill>
                  <a:srgbClr val="7030A0"/>
                </a:solidFill>
                <a:effectLst/>
                <a:latin typeface="Söhne"/>
              </a:rPr>
              <a:t>’),</a:t>
            </a:r>
            <a:endParaRPr lang="en-IN" sz="2900" dirty="0">
              <a:solidFill>
                <a:srgbClr val="7030A0"/>
              </a:solidFill>
            </a:endParaRPr>
          </a:p>
          <a:p>
            <a:pPr marL="0" indent="0">
              <a:buNone/>
            </a:pPr>
            <a:endParaRPr lang="en-IN" dirty="0"/>
          </a:p>
        </p:txBody>
      </p:sp>
    </p:spTree>
    <p:extLst>
      <p:ext uri="{BB962C8B-B14F-4D97-AF65-F5344CB8AC3E}">
        <p14:creationId xmlns:p14="http://schemas.microsoft.com/office/powerpoint/2010/main" val="76088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3">
                                            <p:txEl>
                                              <p:pRg st="1" end="1"/>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3">
                                            <p:txEl>
                                              <p:pRg st="2" end="2"/>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3">
                                            <p:txEl>
                                              <p:pRg st="6" end="6"/>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3">
                                            <p:txEl>
                                              <p:pRg st="7" end="7"/>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 calcmode="lin" valueType="num">
                                      <p:cBhvr>
                                        <p:cTn id="46"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8" dur="500"/>
                                        <p:tgtEl>
                                          <p:spTgt spid="3">
                                            <p:txEl>
                                              <p:pRg st="8" end="8"/>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p:cTn id="5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3" dur="500"/>
                                        <p:tgtEl>
                                          <p:spTgt spid="3">
                                            <p:txEl>
                                              <p:pRg st="9" end="9"/>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p:cTn id="56"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8" dur="500"/>
                                        <p:tgtEl>
                                          <p:spTgt spid="3">
                                            <p:txEl>
                                              <p:pRg st="10" end="10"/>
                                            </p:txEl>
                                          </p:spTgt>
                                        </p:tgtEl>
                                      </p:cBhvr>
                                    </p:animEffect>
                                  </p:childTnLst>
                                </p:cTn>
                              </p:par>
                              <p:par>
                                <p:cTn id="59" presetID="53" presetClass="entr" presetSubtype="16"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p:cTn id="61"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3" dur="500"/>
                                        <p:tgtEl>
                                          <p:spTgt spid="3">
                                            <p:txEl>
                                              <p:pRg st="11" end="11"/>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 calcmode="lin" valueType="num">
                                      <p:cBhvr>
                                        <p:cTn id="66"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7"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8" dur="500"/>
                                        <p:tgtEl>
                                          <p:spTgt spid="3">
                                            <p:txEl>
                                              <p:pRg st="12" end="12"/>
                                            </p:txEl>
                                          </p:spTgt>
                                        </p:tgtEl>
                                      </p:cBhvr>
                                    </p:animEffect>
                                  </p:childTnLst>
                                </p:cTn>
                              </p:par>
                              <p:par>
                                <p:cTn id="69" presetID="53" presetClass="entr" presetSubtype="16"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p:cTn id="71"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2"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3" dur="500"/>
                                        <p:tgtEl>
                                          <p:spTgt spid="3">
                                            <p:txEl>
                                              <p:pRg st="13" end="13"/>
                                            </p:txEl>
                                          </p:spTgt>
                                        </p:tgtEl>
                                      </p:cBhvr>
                                    </p:animEffect>
                                  </p:childTnLst>
                                </p:cTn>
                              </p:par>
                              <p:par>
                                <p:cTn id="74" presetID="53" presetClass="entr" presetSubtype="16"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 calcmode="lin" valueType="num">
                                      <p:cBhvr>
                                        <p:cTn id="76"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7"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78" dur="500"/>
                                        <p:tgtEl>
                                          <p:spTgt spid="3">
                                            <p:txEl>
                                              <p:pRg st="14" end="14"/>
                                            </p:txEl>
                                          </p:spTgt>
                                        </p:tgtEl>
                                      </p:cBhvr>
                                    </p:animEffect>
                                  </p:childTnLst>
                                </p:cTn>
                              </p:par>
                              <p:par>
                                <p:cTn id="79" presetID="53" presetClass="entr" presetSubtype="16" fill="hold" nodeType="with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 calcmode="lin" valueType="num">
                                      <p:cBhvr>
                                        <p:cTn id="81"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82"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83" dur="500"/>
                                        <p:tgtEl>
                                          <p:spTgt spid="3">
                                            <p:txEl>
                                              <p:pRg st="15" end="15"/>
                                            </p:txEl>
                                          </p:spTgt>
                                        </p:tgtEl>
                                      </p:cBhvr>
                                    </p:animEffect>
                                  </p:childTnLst>
                                </p:cTn>
                              </p:par>
                              <p:par>
                                <p:cTn id="84" presetID="53" presetClass="entr" presetSubtype="16" fill="hold" nodeType="with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 calcmode="lin" valueType="num">
                                      <p:cBhvr>
                                        <p:cTn id="86"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87" dur="500" fill="hold"/>
                                        <p:tgtEl>
                                          <p:spTgt spid="3">
                                            <p:txEl>
                                              <p:pRg st="16" end="16"/>
                                            </p:txEl>
                                          </p:spTgt>
                                        </p:tgtEl>
                                        <p:attrNameLst>
                                          <p:attrName>ppt_h</p:attrName>
                                        </p:attrNameLst>
                                      </p:cBhvr>
                                      <p:tavLst>
                                        <p:tav tm="0">
                                          <p:val>
                                            <p:fltVal val="0"/>
                                          </p:val>
                                        </p:tav>
                                        <p:tav tm="100000">
                                          <p:val>
                                            <p:strVal val="#ppt_h"/>
                                          </p:val>
                                        </p:tav>
                                      </p:tavLst>
                                    </p:anim>
                                    <p:animEffect transition="in" filter="fade">
                                      <p:cBhvr>
                                        <p:cTn id="88" dur="500"/>
                                        <p:tgtEl>
                                          <p:spTgt spid="3">
                                            <p:txEl>
                                              <p:pRg st="16" end="16"/>
                                            </p:txEl>
                                          </p:spTgt>
                                        </p:tgtEl>
                                      </p:cBhvr>
                                    </p:animEffect>
                                  </p:childTnLst>
                                </p:cTn>
                              </p:par>
                              <p:par>
                                <p:cTn id="89" presetID="53" presetClass="entr" presetSubtype="16" fill="hold" nodeType="with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 calcmode="lin" valueType="num">
                                      <p:cBhvr>
                                        <p:cTn id="91"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17" end="17"/>
                                            </p:txEl>
                                          </p:spTgt>
                                        </p:tgtEl>
                                        <p:attrNameLst>
                                          <p:attrName>ppt_h</p:attrName>
                                        </p:attrNameLst>
                                      </p:cBhvr>
                                      <p:tavLst>
                                        <p:tav tm="0">
                                          <p:val>
                                            <p:fltVal val="0"/>
                                          </p:val>
                                        </p:tav>
                                        <p:tav tm="100000">
                                          <p:val>
                                            <p:strVal val="#ppt_h"/>
                                          </p:val>
                                        </p:tav>
                                      </p:tavLst>
                                    </p:anim>
                                    <p:animEffect transition="in" filter="fade">
                                      <p:cBhvr>
                                        <p:cTn id="93" dur="500"/>
                                        <p:tgtEl>
                                          <p:spTgt spid="3">
                                            <p:txEl>
                                              <p:pRg st="17" end="17"/>
                                            </p:txEl>
                                          </p:spTgt>
                                        </p:tgtEl>
                                      </p:cBhvr>
                                    </p:animEffect>
                                  </p:childTnLst>
                                </p:cTn>
                              </p:par>
                              <p:par>
                                <p:cTn id="94" presetID="53" presetClass="entr" presetSubtype="16" fill="hold" nodeType="withEffect">
                                  <p:stCondLst>
                                    <p:cond delay="0"/>
                                  </p:stCondLst>
                                  <p:childTnLst>
                                    <p:set>
                                      <p:cBhvr>
                                        <p:cTn id="95" dur="1" fill="hold">
                                          <p:stCondLst>
                                            <p:cond delay="0"/>
                                          </p:stCondLst>
                                        </p:cTn>
                                        <p:tgtEl>
                                          <p:spTgt spid="3">
                                            <p:txEl>
                                              <p:pRg st="18" end="18"/>
                                            </p:txEl>
                                          </p:spTgt>
                                        </p:tgtEl>
                                        <p:attrNameLst>
                                          <p:attrName>style.visibility</p:attrName>
                                        </p:attrNameLst>
                                      </p:cBhvr>
                                      <p:to>
                                        <p:strVal val="visible"/>
                                      </p:to>
                                    </p:set>
                                    <p:anim calcmode="lin" valueType="num">
                                      <p:cBhvr>
                                        <p:cTn id="96" dur="500" fill="hold"/>
                                        <p:tgtEl>
                                          <p:spTgt spid="3">
                                            <p:txEl>
                                              <p:pRg st="18" end="18"/>
                                            </p:txEl>
                                          </p:spTgt>
                                        </p:tgtEl>
                                        <p:attrNameLst>
                                          <p:attrName>ppt_w</p:attrName>
                                        </p:attrNameLst>
                                      </p:cBhvr>
                                      <p:tavLst>
                                        <p:tav tm="0">
                                          <p:val>
                                            <p:fltVal val="0"/>
                                          </p:val>
                                        </p:tav>
                                        <p:tav tm="100000">
                                          <p:val>
                                            <p:strVal val="#ppt_w"/>
                                          </p:val>
                                        </p:tav>
                                      </p:tavLst>
                                    </p:anim>
                                    <p:anim calcmode="lin" valueType="num">
                                      <p:cBhvr>
                                        <p:cTn id="97" dur="500" fill="hold"/>
                                        <p:tgtEl>
                                          <p:spTgt spid="3">
                                            <p:txEl>
                                              <p:pRg st="18" end="18"/>
                                            </p:txEl>
                                          </p:spTgt>
                                        </p:tgtEl>
                                        <p:attrNameLst>
                                          <p:attrName>ppt_h</p:attrName>
                                        </p:attrNameLst>
                                      </p:cBhvr>
                                      <p:tavLst>
                                        <p:tav tm="0">
                                          <p:val>
                                            <p:fltVal val="0"/>
                                          </p:val>
                                        </p:tav>
                                        <p:tav tm="100000">
                                          <p:val>
                                            <p:strVal val="#ppt_h"/>
                                          </p:val>
                                        </p:tav>
                                      </p:tavLst>
                                    </p:anim>
                                    <p:animEffect transition="in" filter="fade">
                                      <p:cBhvr>
                                        <p:cTn id="9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5DAC7-5CC3-EB6F-70E0-65DA0CEF2936}"/>
              </a:ext>
            </a:extLst>
          </p:cNvPr>
          <p:cNvSpPr>
            <a:spLocks noGrp="1"/>
          </p:cNvSpPr>
          <p:nvPr>
            <p:ph idx="1"/>
          </p:nvPr>
        </p:nvSpPr>
        <p:spPr>
          <a:xfrm>
            <a:off x="530673" y="336884"/>
            <a:ext cx="9527727" cy="5892330"/>
          </a:xfrm>
        </p:spPr>
        <p:txBody>
          <a:bodyPr/>
          <a:lstStyle/>
          <a:p>
            <a:r>
              <a:rPr lang="en-IN" sz="2000" b="0" i="0" dirty="0">
                <a:solidFill>
                  <a:srgbClr val="7030A0"/>
                </a:solidFill>
                <a:effectLst/>
                <a:latin typeface="Söhne"/>
              </a:rPr>
              <a:t>(17 , 'Leslie Ann Fu' , 'Content Creator’ , 894977795 , 'Les@gmail.com' , 1 , '</a:t>
            </a:r>
            <a:r>
              <a:rPr lang="en-IN" sz="2000" b="0" i="0" dirty="0" err="1">
                <a:solidFill>
                  <a:srgbClr val="7030A0"/>
                </a:solidFill>
                <a:effectLst/>
                <a:latin typeface="Söhne"/>
              </a:rPr>
              <a:t>Fuslie</a:t>
            </a:r>
            <a:r>
              <a:rPr lang="en-IN" sz="2000" b="0" i="0" dirty="0">
                <a:solidFill>
                  <a:srgbClr val="7030A0"/>
                </a:solidFill>
                <a:effectLst/>
                <a:latin typeface="Söhne"/>
              </a:rPr>
              <a:t>' ),</a:t>
            </a:r>
          </a:p>
          <a:p>
            <a:r>
              <a:rPr lang="en-IN" sz="2000" b="0" i="0" dirty="0">
                <a:solidFill>
                  <a:srgbClr val="7030A0"/>
                </a:solidFill>
                <a:effectLst/>
                <a:latin typeface="Söhne"/>
              </a:rPr>
              <a:t>(18 , 'Thomas' , 'Content Creator’ , </a:t>
            </a:r>
            <a:r>
              <a:rPr lang="en-IN" sz="2000" dirty="0">
                <a:solidFill>
                  <a:srgbClr val="7030A0"/>
                </a:solidFill>
                <a:latin typeface="Söhne"/>
              </a:rPr>
              <a:t>789546876</a:t>
            </a:r>
            <a:r>
              <a:rPr lang="en-IN" sz="2000" b="0" i="0" dirty="0">
                <a:solidFill>
                  <a:srgbClr val="7030A0"/>
                </a:solidFill>
                <a:effectLst/>
                <a:latin typeface="Söhne"/>
              </a:rPr>
              <a:t>, 'Thom@gmail.com' , 1 , 'Sykkuno' ),</a:t>
            </a:r>
          </a:p>
          <a:p>
            <a:r>
              <a:rPr lang="en-IN" sz="2000" b="0" i="0" dirty="0">
                <a:solidFill>
                  <a:srgbClr val="7030A0"/>
                </a:solidFill>
                <a:effectLst/>
                <a:latin typeface="Söhne"/>
              </a:rPr>
              <a:t>(19 , 'Lily ki' , 'Content Creator’ , </a:t>
            </a:r>
            <a:r>
              <a:rPr lang="en-IN" sz="2000" dirty="0">
                <a:solidFill>
                  <a:srgbClr val="7030A0"/>
                </a:solidFill>
                <a:latin typeface="Söhne"/>
              </a:rPr>
              <a:t>816264746</a:t>
            </a:r>
            <a:r>
              <a:rPr lang="en-IN" sz="2000" b="0" i="0" dirty="0">
                <a:solidFill>
                  <a:srgbClr val="7030A0"/>
                </a:solidFill>
                <a:effectLst/>
                <a:latin typeface="Söhne"/>
              </a:rPr>
              <a:t> , 'Lily@gmail.com’ , 4 , '</a:t>
            </a:r>
            <a:r>
              <a:rPr lang="en-IN" sz="2000" b="0" i="0" dirty="0" err="1">
                <a:solidFill>
                  <a:srgbClr val="7030A0"/>
                </a:solidFill>
                <a:effectLst/>
                <a:latin typeface="Söhne"/>
              </a:rPr>
              <a:t>Lilypichu</a:t>
            </a:r>
            <a:r>
              <a:rPr lang="en-IN" sz="2000" b="0" i="0" dirty="0">
                <a:solidFill>
                  <a:srgbClr val="7030A0"/>
                </a:solidFill>
                <a:effectLst/>
                <a:latin typeface="Söhne"/>
              </a:rPr>
              <a:t>' ),</a:t>
            </a:r>
          </a:p>
          <a:p>
            <a:r>
              <a:rPr lang="en-IN" sz="2000" b="0" i="0" dirty="0">
                <a:solidFill>
                  <a:srgbClr val="7030A0"/>
                </a:solidFill>
                <a:effectLst/>
                <a:latin typeface="Söhne"/>
              </a:rPr>
              <a:t>(20 , 'Janet Rose hu' , 'Content Creator' , 515498538 , 'Jane@gmail.com’ ,4 ,'</a:t>
            </a:r>
            <a:r>
              <a:rPr lang="en-IN" sz="2000" b="0" i="0" dirty="0" err="1">
                <a:solidFill>
                  <a:srgbClr val="7030A0"/>
                </a:solidFill>
                <a:effectLst/>
                <a:latin typeface="Söhne"/>
              </a:rPr>
              <a:t>Xchocobar</a:t>
            </a:r>
            <a:r>
              <a:rPr lang="en-IN" sz="2000" b="0" i="0" dirty="0">
                <a:solidFill>
                  <a:srgbClr val="7030A0"/>
                </a:solidFill>
                <a:effectLst/>
                <a:latin typeface="Söhne"/>
              </a:rPr>
              <a:t>');</a:t>
            </a:r>
            <a:endParaRPr lang="en-IN" sz="2000" dirty="0">
              <a:solidFill>
                <a:srgbClr val="7030A0"/>
              </a:solidFill>
            </a:endParaRPr>
          </a:p>
          <a:p>
            <a:pPr marL="0" indent="0">
              <a:buNone/>
            </a:pPr>
            <a:endParaRPr lang="en-IN" dirty="0"/>
          </a:p>
        </p:txBody>
      </p:sp>
    </p:spTree>
    <p:extLst>
      <p:ext uri="{BB962C8B-B14F-4D97-AF65-F5344CB8AC3E}">
        <p14:creationId xmlns:p14="http://schemas.microsoft.com/office/powerpoint/2010/main" val="3725474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25A31E-358B-5BDA-8594-B9BD90B0167F}"/>
              </a:ext>
            </a:extLst>
          </p:cNvPr>
          <p:cNvSpPr>
            <a:spLocks noGrp="1"/>
          </p:cNvSpPr>
          <p:nvPr>
            <p:ph sz="half" idx="2"/>
          </p:nvPr>
        </p:nvSpPr>
        <p:spPr>
          <a:xfrm>
            <a:off x="6704105" y="1424796"/>
            <a:ext cx="4297680" cy="4351338"/>
          </a:xfrm>
        </p:spPr>
        <p:txBody>
          <a:bodyPr/>
          <a:lstStyle/>
          <a:p>
            <a:r>
              <a:rPr lang="en-IN" dirty="0">
                <a:solidFill>
                  <a:schemeClr val="bg1"/>
                </a:solidFill>
                <a:highlight>
                  <a:srgbClr val="6F4AA9"/>
                </a:highlight>
              </a:rPr>
              <a:t>Table Management</a:t>
            </a:r>
          </a:p>
          <a:p>
            <a:r>
              <a:rPr lang="en-IN" u="sng" dirty="0">
                <a:solidFill>
                  <a:srgbClr val="7030A0"/>
                </a:solidFill>
              </a:rPr>
              <a:t>Syntax:-</a:t>
            </a:r>
            <a:r>
              <a:rPr lang="en-IN" dirty="0">
                <a:solidFill>
                  <a:srgbClr val="7030A0"/>
                </a:solidFill>
              </a:rPr>
              <a:t> </a:t>
            </a:r>
          </a:p>
          <a:p>
            <a:pPr marL="0" indent="0">
              <a:buNone/>
            </a:pPr>
            <a:r>
              <a:rPr lang="en-IN" dirty="0">
                <a:solidFill>
                  <a:srgbClr val="7030A0"/>
                </a:solidFill>
              </a:rPr>
              <a:t>Select * from Management;</a:t>
            </a:r>
          </a:p>
          <a:p>
            <a:endParaRPr lang="en-IN" dirty="0"/>
          </a:p>
        </p:txBody>
      </p:sp>
      <p:pic>
        <p:nvPicPr>
          <p:cNvPr id="7" name="Content Placeholder 6">
            <a:extLst>
              <a:ext uri="{FF2B5EF4-FFF2-40B4-BE49-F238E27FC236}">
                <a16:creationId xmlns:a16="http://schemas.microsoft.com/office/drawing/2014/main" id="{6A1B0D45-A637-8A59-5686-700907ED8E22}"/>
              </a:ext>
            </a:extLst>
          </p:cNvPr>
          <p:cNvPicPr>
            <a:picLocks noGrp="1" noChangeAspect="1"/>
          </p:cNvPicPr>
          <p:nvPr>
            <p:ph sz="half" idx="1"/>
          </p:nvPr>
        </p:nvPicPr>
        <p:blipFill>
          <a:blip r:embed="rId2"/>
          <a:stretch>
            <a:fillRect/>
          </a:stretch>
        </p:blipFill>
        <p:spPr>
          <a:xfrm>
            <a:off x="513870" y="458120"/>
            <a:ext cx="5836596" cy="5941759"/>
          </a:xfrm>
        </p:spPr>
      </p:pic>
    </p:spTree>
    <p:extLst>
      <p:ext uri="{BB962C8B-B14F-4D97-AF65-F5344CB8AC3E}">
        <p14:creationId xmlns:p14="http://schemas.microsoft.com/office/powerpoint/2010/main" val="154575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87E29-15B7-D51E-A913-2171DD2D05E1}"/>
              </a:ext>
            </a:extLst>
          </p:cNvPr>
          <p:cNvSpPr>
            <a:spLocks noGrp="1"/>
          </p:cNvSpPr>
          <p:nvPr>
            <p:ph idx="1"/>
          </p:nvPr>
        </p:nvSpPr>
        <p:spPr>
          <a:xfrm>
            <a:off x="433137" y="513347"/>
            <a:ext cx="8721199" cy="5715867"/>
          </a:xfrm>
        </p:spPr>
        <p:txBody>
          <a:bodyPr>
            <a:normAutofit fontScale="55000" lnSpcReduction="20000"/>
          </a:bodyPr>
          <a:lstStyle/>
          <a:p>
            <a:r>
              <a:rPr lang="en-IN" sz="3600" dirty="0">
                <a:solidFill>
                  <a:schemeClr val="bg1"/>
                </a:solidFill>
                <a:highlight>
                  <a:srgbClr val="6F4AA9"/>
                </a:highlight>
              </a:rPr>
              <a:t>Populate table Management:-</a:t>
            </a:r>
          </a:p>
          <a:p>
            <a:r>
              <a:rPr lang="en-IN" sz="3200" dirty="0">
                <a:solidFill>
                  <a:srgbClr val="7030A0"/>
                </a:solidFill>
              </a:rPr>
              <a:t>insert into Management</a:t>
            </a:r>
          </a:p>
          <a:p>
            <a:r>
              <a:rPr lang="en-IN" sz="3200" dirty="0">
                <a:solidFill>
                  <a:srgbClr val="7030A0"/>
                </a:solidFill>
              </a:rPr>
              <a:t>    -&gt; values</a:t>
            </a:r>
          </a:p>
          <a:p>
            <a:r>
              <a:rPr lang="en-IN" sz="3200" dirty="0">
                <a:solidFill>
                  <a:srgbClr val="7030A0"/>
                </a:solidFill>
              </a:rPr>
              <a:t>    -&gt; (101,'Emma </a:t>
            </a:r>
            <a:r>
              <a:rPr lang="en-IN" sz="3200" dirty="0" err="1">
                <a:solidFill>
                  <a:srgbClr val="7030A0"/>
                </a:solidFill>
              </a:rPr>
              <a:t>Johnson','Event</a:t>
            </a:r>
            <a:r>
              <a:rPr lang="en-IN" sz="3200" dirty="0">
                <a:solidFill>
                  <a:srgbClr val="7030A0"/>
                </a:solidFill>
              </a:rPr>
              <a:t> Manager',589454865,1),</a:t>
            </a:r>
          </a:p>
          <a:p>
            <a:r>
              <a:rPr lang="en-IN" sz="3200" dirty="0">
                <a:solidFill>
                  <a:srgbClr val="7030A0"/>
                </a:solidFill>
              </a:rPr>
              <a:t>    -&gt; (102,'Liam </a:t>
            </a:r>
            <a:r>
              <a:rPr lang="en-IN" sz="3200" dirty="0" err="1">
                <a:solidFill>
                  <a:srgbClr val="7030A0"/>
                </a:solidFill>
              </a:rPr>
              <a:t>Rodriguez','Operations</a:t>
            </a:r>
            <a:r>
              <a:rPr lang="en-IN" sz="3200" dirty="0">
                <a:solidFill>
                  <a:srgbClr val="7030A0"/>
                </a:solidFill>
              </a:rPr>
              <a:t> Manager',915845184,1),</a:t>
            </a:r>
          </a:p>
          <a:p>
            <a:r>
              <a:rPr lang="en-IN" sz="3200" dirty="0">
                <a:solidFill>
                  <a:srgbClr val="7030A0"/>
                </a:solidFill>
              </a:rPr>
              <a:t>    -&gt; (103,'Olivia </a:t>
            </a:r>
            <a:r>
              <a:rPr lang="en-IN" sz="3200" dirty="0" err="1">
                <a:solidFill>
                  <a:srgbClr val="7030A0"/>
                </a:solidFill>
              </a:rPr>
              <a:t>Patel','Program</a:t>
            </a:r>
            <a:r>
              <a:rPr lang="en-IN" sz="3200" dirty="0">
                <a:solidFill>
                  <a:srgbClr val="7030A0"/>
                </a:solidFill>
              </a:rPr>
              <a:t> Manager',651848651,1),</a:t>
            </a:r>
          </a:p>
          <a:p>
            <a:r>
              <a:rPr lang="en-IN" sz="3200" dirty="0">
                <a:solidFill>
                  <a:srgbClr val="7030A0"/>
                </a:solidFill>
              </a:rPr>
              <a:t>    -&gt; (104,'Noah </a:t>
            </a:r>
            <a:r>
              <a:rPr lang="en-IN" sz="3200" dirty="0" err="1">
                <a:solidFill>
                  <a:srgbClr val="7030A0"/>
                </a:solidFill>
              </a:rPr>
              <a:t>Nguyen','Volunteer</a:t>
            </a:r>
            <a:r>
              <a:rPr lang="en-IN" sz="3200" dirty="0">
                <a:solidFill>
                  <a:srgbClr val="7030A0"/>
                </a:solidFill>
              </a:rPr>
              <a:t> Coordinator',785466566,1),</a:t>
            </a:r>
          </a:p>
          <a:p>
            <a:r>
              <a:rPr lang="en-IN" sz="3200" dirty="0">
                <a:solidFill>
                  <a:srgbClr val="7030A0"/>
                </a:solidFill>
              </a:rPr>
              <a:t>    -&gt; (105,'Sophia </a:t>
            </a:r>
            <a:r>
              <a:rPr lang="en-IN" sz="3200" dirty="0" err="1">
                <a:solidFill>
                  <a:srgbClr val="7030A0"/>
                </a:solidFill>
              </a:rPr>
              <a:t>Lee','Production</a:t>
            </a:r>
            <a:r>
              <a:rPr lang="en-IN" sz="3200" dirty="0">
                <a:solidFill>
                  <a:srgbClr val="7030A0"/>
                </a:solidFill>
              </a:rPr>
              <a:t> Manager',851531887,1),</a:t>
            </a:r>
          </a:p>
          <a:p>
            <a:r>
              <a:rPr lang="en-IN" sz="3200" dirty="0">
                <a:solidFill>
                  <a:srgbClr val="7030A0"/>
                </a:solidFill>
              </a:rPr>
              <a:t>    -&gt; (106,'Emily </a:t>
            </a:r>
            <a:r>
              <a:rPr lang="en-IN" sz="3200" dirty="0" err="1">
                <a:solidFill>
                  <a:srgbClr val="7030A0"/>
                </a:solidFill>
              </a:rPr>
              <a:t>Johnson','Technical</a:t>
            </a:r>
            <a:r>
              <a:rPr lang="en-IN" sz="3200" dirty="0">
                <a:solidFill>
                  <a:srgbClr val="7030A0"/>
                </a:solidFill>
              </a:rPr>
              <a:t> Manager',918651214,2),</a:t>
            </a:r>
          </a:p>
          <a:p>
            <a:r>
              <a:rPr lang="en-IN" sz="3200" dirty="0">
                <a:solidFill>
                  <a:srgbClr val="7030A0"/>
                </a:solidFill>
              </a:rPr>
              <a:t>    -&gt; (107,'Alexander </a:t>
            </a:r>
            <a:r>
              <a:rPr lang="en-IN" sz="3200" dirty="0" err="1">
                <a:solidFill>
                  <a:srgbClr val="7030A0"/>
                </a:solidFill>
              </a:rPr>
              <a:t>Davis','Operations</a:t>
            </a:r>
            <a:r>
              <a:rPr lang="en-IN" sz="3200" dirty="0">
                <a:solidFill>
                  <a:srgbClr val="7030A0"/>
                </a:solidFill>
              </a:rPr>
              <a:t> Manager',651895884,2),</a:t>
            </a:r>
          </a:p>
          <a:p>
            <a:r>
              <a:rPr lang="en-IN" sz="3200" dirty="0">
                <a:solidFill>
                  <a:srgbClr val="7030A0"/>
                </a:solidFill>
              </a:rPr>
              <a:t>    -&gt; (108,'Sofia </a:t>
            </a:r>
            <a:r>
              <a:rPr lang="en-IN" sz="3200" dirty="0" err="1">
                <a:solidFill>
                  <a:srgbClr val="7030A0"/>
                </a:solidFill>
              </a:rPr>
              <a:t>Martinez','Program</a:t>
            </a:r>
            <a:r>
              <a:rPr lang="en-IN" sz="3200" dirty="0">
                <a:solidFill>
                  <a:srgbClr val="7030A0"/>
                </a:solidFill>
              </a:rPr>
              <a:t> Manager',948484464,2),</a:t>
            </a:r>
          </a:p>
          <a:p>
            <a:r>
              <a:rPr lang="en-IN" sz="3200" dirty="0">
                <a:solidFill>
                  <a:srgbClr val="7030A0"/>
                </a:solidFill>
              </a:rPr>
              <a:t>    -&gt; (109,'Benjamin </a:t>
            </a:r>
            <a:r>
              <a:rPr lang="en-IN" sz="3200" dirty="0" err="1">
                <a:solidFill>
                  <a:srgbClr val="7030A0"/>
                </a:solidFill>
              </a:rPr>
              <a:t>Thompson','Volunteer</a:t>
            </a:r>
            <a:r>
              <a:rPr lang="en-IN" sz="3200" dirty="0">
                <a:solidFill>
                  <a:srgbClr val="7030A0"/>
                </a:solidFill>
              </a:rPr>
              <a:t> Coordinator',956568467,2),</a:t>
            </a:r>
          </a:p>
          <a:p>
            <a:r>
              <a:rPr lang="en-IN" sz="3200" dirty="0">
                <a:solidFill>
                  <a:srgbClr val="7030A0"/>
                </a:solidFill>
              </a:rPr>
              <a:t>    -&gt; (110,'Mia </a:t>
            </a:r>
            <a:r>
              <a:rPr lang="en-IN" sz="3200" dirty="0" err="1">
                <a:solidFill>
                  <a:srgbClr val="7030A0"/>
                </a:solidFill>
              </a:rPr>
              <a:t>Anderson','Production</a:t>
            </a:r>
            <a:r>
              <a:rPr lang="en-IN" sz="3200" dirty="0">
                <a:solidFill>
                  <a:srgbClr val="7030A0"/>
                </a:solidFill>
              </a:rPr>
              <a:t> Manager',984848456,2),</a:t>
            </a:r>
          </a:p>
          <a:p>
            <a:r>
              <a:rPr lang="en-IN" sz="3200" dirty="0">
                <a:solidFill>
                  <a:srgbClr val="7030A0"/>
                </a:solidFill>
              </a:rPr>
              <a:t>    -&gt; (111,'Daniel </a:t>
            </a:r>
            <a:r>
              <a:rPr lang="en-IN" sz="3200" dirty="0" err="1">
                <a:solidFill>
                  <a:srgbClr val="7030A0"/>
                </a:solidFill>
              </a:rPr>
              <a:t>Wilson','Technical</a:t>
            </a:r>
            <a:r>
              <a:rPr lang="en-IN" sz="3200" dirty="0">
                <a:solidFill>
                  <a:srgbClr val="7030A0"/>
                </a:solidFill>
              </a:rPr>
              <a:t> Manager',846486131,2),</a:t>
            </a:r>
          </a:p>
          <a:p>
            <a:r>
              <a:rPr lang="en-IN" sz="3200" dirty="0">
                <a:solidFill>
                  <a:srgbClr val="7030A0"/>
                </a:solidFill>
              </a:rPr>
              <a:t>    -&gt; (112,'Ava </a:t>
            </a:r>
            <a:r>
              <a:rPr lang="en-IN" sz="3200" dirty="0" err="1">
                <a:solidFill>
                  <a:srgbClr val="7030A0"/>
                </a:solidFill>
              </a:rPr>
              <a:t>Taylor','Operations</a:t>
            </a:r>
            <a:r>
              <a:rPr lang="en-IN" sz="3200" dirty="0">
                <a:solidFill>
                  <a:srgbClr val="7030A0"/>
                </a:solidFill>
              </a:rPr>
              <a:t> Manager',986465615,3),</a:t>
            </a:r>
          </a:p>
          <a:p>
            <a:r>
              <a:rPr lang="en-IN" sz="3200" dirty="0">
                <a:solidFill>
                  <a:srgbClr val="7030A0"/>
                </a:solidFill>
              </a:rPr>
              <a:t>    -&gt; (113,'Matthew </a:t>
            </a:r>
            <a:r>
              <a:rPr lang="en-IN" sz="3200" dirty="0" err="1">
                <a:solidFill>
                  <a:srgbClr val="7030A0"/>
                </a:solidFill>
              </a:rPr>
              <a:t>Brown','Program</a:t>
            </a:r>
            <a:r>
              <a:rPr lang="en-IN" sz="3200" dirty="0">
                <a:solidFill>
                  <a:srgbClr val="7030A0"/>
                </a:solidFill>
              </a:rPr>
              <a:t> Manager',849849656,3),</a:t>
            </a:r>
          </a:p>
          <a:p>
            <a:r>
              <a:rPr lang="en-IN" sz="3200" dirty="0">
                <a:solidFill>
                  <a:srgbClr val="7030A0"/>
                </a:solidFill>
              </a:rPr>
              <a:t>    -&gt; (114,'Olivia </a:t>
            </a:r>
            <a:r>
              <a:rPr lang="en-IN" sz="3200" dirty="0" err="1">
                <a:solidFill>
                  <a:srgbClr val="7030A0"/>
                </a:solidFill>
              </a:rPr>
              <a:t>Garcia','Volunteer</a:t>
            </a:r>
            <a:r>
              <a:rPr lang="en-IN" sz="3200" dirty="0">
                <a:solidFill>
                  <a:srgbClr val="7030A0"/>
                </a:solidFill>
              </a:rPr>
              <a:t> Coordinator',449849568,3),</a:t>
            </a:r>
          </a:p>
          <a:p>
            <a:pPr marL="0" indent="0">
              <a:buNone/>
            </a:pPr>
            <a:endParaRPr lang="en-IN" dirty="0"/>
          </a:p>
        </p:txBody>
      </p:sp>
    </p:spTree>
    <p:extLst>
      <p:ext uri="{BB962C8B-B14F-4D97-AF65-F5344CB8AC3E}">
        <p14:creationId xmlns:p14="http://schemas.microsoft.com/office/powerpoint/2010/main" val="2353009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3">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3">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3">
                                            <p:txEl>
                                              <p:pRg st="7" end="7"/>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p:cTn id="4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9" dur="500"/>
                                        <p:tgtEl>
                                          <p:spTgt spid="3">
                                            <p:txEl>
                                              <p:pRg st="9" end="9"/>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p:cTn id="52"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4" dur="500"/>
                                        <p:tgtEl>
                                          <p:spTgt spid="3">
                                            <p:txEl>
                                              <p:pRg st="10" end="10"/>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p:cTn id="57"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59" dur="500"/>
                                        <p:tgtEl>
                                          <p:spTgt spid="3">
                                            <p:txEl>
                                              <p:pRg st="11" end="11"/>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p:cTn id="62"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4" dur="500"/>
                                        <p:tgtEl>
                                          <p:spTgt spid="3">
                                            <p:txEl>
                                              <p:pRg st="12" end="12"/>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p:cTn id="67"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69" dur="500"/>
                                        <p:tgtEl>
                                          <p:spTgt spid="3">
                                            <p:txEl>
                                              <p:pRg st="13" end="13"/>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 calcmode="lin" valueType="num">
                                      <p:cBhvr>
                                        <p:cTn id="72"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74" dur="500"/>
                                        <p:tgtEl>
                                          <p:spTgt spid="3">
                                            <p:txEl>
                                              <p:pRg st="14" end="14"/>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p:cTn id="77"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79" dur="500"/>
                                        <p:tgtEl>
                                          <p:spTgt spid="3">
                                            <p:txEl>
                                              <p:pRg st="15" end="15"/>
                                            </p:txEl>
                                          </p:spTgt>
                                        </p:tgtEl>
                                      </p:cBhvr>
                                    </p:animEffect>
                                  </p:childTnLst>
                                </p:cTn>
                              </p:par>
                              <p:par>
                                <p:cTn id="80" presetID="53" presetClass="entr" presetSubtype="16" fill="hold" nodeType="with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 calcmode="lin" valueType="num">
                                      <p:cBhvr>
                                        <p:cTn id="82"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16" end="16"/>
                                            </p:txEl>
                                          </p:spTgt>
                                        </p:tgtEl>
                                        <p:attrNameLst>
                                          <p:attrName>ppt_h</p:attrName>
                                        </p:attrNameLst>
                                      </p:cBhvr>
                                      <p:tavLst>
                                        <p:tav tm="0">
                                          <p:val>
                                            <p:fltVal val="0"/>
                                          </p:val>
                                        </p:tav>
                                        <p:tav tm="100000">
                                          <p:val>
                                            <p:strVal val="#ppt_h"/>
                                          </p:val>
                                        </p:tav>
                                      </p:tavLst>
                                    </p:anim>
                                    <p:animEffect transition="in" filter="fade">
                                      <p:cBhvr>
                                        <p:cTn id="84" dur="500"/>
                                        <p:tgtEl>
                                          <p:spTgt spid="3">
                                            <p:txEl>
                                              <p:pRg st="16" end="16"/>
                                            </p:txEl>
                                          </p:spTgt>
                                        </p:tgtEl>
                                      </p:cBhvr>
                                    </p:animEffect>
                                  </p:childTnLst>
                                </p:cTn>
                              </p:par>
                              <p:par>
                                <p:cTn id="85" presetID="2" presetClass="entr" presetSubtype="8" fill="hold" nodeType="withEffect">
                                  <p:stCondLst>
                                    <p:cond delay="0"/>
                                  </p:stCondLst>
                                  <p:childTnLst>
                                    <p:set>
                                      <p:cBhvr>
                                        <p:cTn id="86" dur="1" fill="hold">
                                          <p:stCondLst>
                                            <p:cond delay="0"/>
                                          </p:stCondLst>
                                        </p:cTn>
                                        <p:tgtEl>
                                          <p:spTgt spid="3">
                                            <p:txEl>
                                              <p:pRg st="0" end="0"/>
                                            </p:txEl>
                                          </p:spTgt>
                                        </p:tgtEl>
                                        <p:attrNameLst>
                                          <p:attrName>style.visibility</p:attrName>
                                        </p:attrNameLst>
                                      </p:cBhvr>
                                      <p:to>
                                        <p:strVal val="visible"/>
                                      </p:to>
                                    </p:set>
                                    <p:anim calcmode="lin" valueType="num">
                                      <p:cBhvr additive="base">
                                        <p:cTn id="8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473C8-B329-9F88-7C8B-FEB8D55C0DFC}"/>
              </a:ext>
            </a:extLst>
          </p:cNvPr>
          <p:cNvSpPr>
            <a:spLocks noGrp="1"/>
          </p:cNvSpPr>
          <p:nvPr>
            <p:ph idx="1"/>
          </p:nvPr>
        </p:nvSpPr>
        <p:spPr>
          <a:xfrm>
            <a:off x="530673" y="320842"/>
            <a:ext cx="9672106" cy="5908372"/>
          </a:xfrm>
        </p:spPr>
        <p:txBody>
          <a:bodyPr>
            <a:normAutofit/>
          </a:bodyPr>
          <a:lstStyle/>
          <a:p>
            <a:r>
              <a:rPr lang="en-IN" sz="1600" dirty="0">
                <a:solidFill>
                  <a:srgbClr val="7030A0"/>
                </a:solidFill>
              </a:rPr>
              <a:t>    -&gt; (115,'William </a:t>
            </a:r>
            <a:r>
              <a:rPr lang="en-IN" sz="1600" dirty="0" err="1">
                <a:solidFill>
                  <a:srgbClr val="7030A0"/>
                </a:solidFill>
              </a:rPr>
              <a:t>Clark','Production</a:t>
            </a:r>
            <a:r>
              <a:rPr lang="en-IN" sz="1600" dirty="0">
                <a:solidFill>
                  <a:srgbClr val="7030A0"/>
                </a:solidFill>
              </a:rPr>
              <a:t> Manager',848564547,3),</a:t>
            </a:r>
          </a:p>
          <a:p>
            <a:r>
              <a:rPr lang="en-IN" sz="1600" dirty="0">
                <a:solidFill>
                  <a:srgbClr val="7030A0"/>
                </a:solidFill>
              </a:rPr>
              <a:t>    -&gt; (116,'Isabella </a:t>
            </a:r>
            <a:r>
              <a:rPr lang="en-IN" sz="1600" dirty="0" err="1">
                <a:solidFill>
                  <a:srgbClr val="7030A0"/>
                </a:solidFill>
              </a:rPr>
              <a:t>Lee','Technical</a:t>
            </a:r>
            <a:r>
              <a:rPr lang="en-IN" sz="1600" dirty="0">
                <a:solidFill>
                  <a:srgbClr val="7030A0"/>
                </a:solidFill>
              </a:rPr>
              <a:t> Manager',454684651,4),</a:t>
            </a:r>
          </a:p>
          <a:p>
            <a:r>
              <a:rPr lang="en-IN" sz="1600" dirty="0">
                <a:solidFill>
                  <a:srgbClr val="7030A0"/>
                </a:solidFill>
              </a:rPr>
              <a:t>    -&gt; (117,'James </a:t>
            </a:r>
            <a:r>
              <a:rPr lang="en-IN" sz="1600" dirty="0" err="1">
                <a:solidFill>
                  <a:srgbClr val="7030A0"/>
                </a:solidFill>
              </a:rPr>
              <a:t>Rodriguez','Operations</a:t>
            </a:r>
            <a:r>
              <a:rPr lang="en-IN" sz="1600" dirty="0">
                <a:solidFill>
                  <a:srgbClr val="7030A0"/>
                </a:solidFill>
              </a:rPr>
              <a:t> Manager',846514657,4),</a:t>
            </a:r>
          </a:p>
          <a:p>
            <a:r>
              <a:rPr lang="en-IN" sz="1600" dirty="0">
                <a:solidFill>
                  <a:srgbClr val="7030A0"/>
                </a:solidFill>
              </a:rPr>
              <a:t>    -&gt; (118,'Charlotte </a:t>
            </a:r>
            <a:r>
              <a:rPr lang="en-IN" sz="1600" dirty="0" err="1">
                <a:solidFill>
                  <a:srgbClr val="7030A0"/>
                </a:solidFill>
              </a:rPr>
              <a:t>Wright','Program</a:t>
            </a:r>
            <a:r>
              <a:rPr lang="en-IN" sz="1600" dirty="0">
                <a:solidFill>
                  <a:srgbClr val="7030A0"/>
                </a:solidFill>
              </a:rPr>
              <a:t> Manager',846465147,4),</a:t>
            </a:r>
          </a:p>
          <a:p>
            <a:r>
              <a:rPr lang="en-IN" sz="1600" dirty="0">
                <a:solidFill>
                  <a:srgbClr val="7030A0"/>
                </a:solidFill>
              </a:rPr>
              <a:t>    -&gt; (119,'Emily </a:t>
            </a:r>
            <a:r>
              <a:rPr lang="en-IN" sz="1600" dirty="0" err="1">
                <a:solidFill>
                  <a:srgbClr val="7030A0"/>
                </a:solidFill>
              </a:rPr>
              <a:t>Thompson','Volunteer</a:t>
            </a:r>
            <a:r>
              <a:rPr lang="en-IN" sz="1600" dirty="0">
                <a:solidFill>
                  <a:srgbClr val="7030A0"/>
                </a:solidFill>
              </a:rPr>
              <a:t> Coordinator',651498847,4),</a:t>
            </a:r>
          </a:p>
          <a:p>
            <a:r>
              <a:rPr lang="en-IN" sz="1600" dirty="0">
                <a:solidFill>
                  <a:srgbClr val="7030A0"/>
                </a:solidFill>
              </a:rPr>
              <a:t>    -&gt; (120,'Alexander </a:t>
            </a:r>
            <a:r>
              <a:rPr lang="en-IN" sz="1600" dirty="0" err="1">
                <a:solidFill>
                  <a:srgbClr val="7030A0"/>
                </a:solidFill>
              </a:rPr>
              <a:t>Patil','Production</a:t>
            </a:r>
            <a:r>
              <a:rPr lang="en-IN" sz="1600" dirty="0">
                <a:solidFill>
                  <a:srgbClr val="7030A0"/>
                </a:solidFill>
              </a:rPr>
              <a:t> Manager',656514928,4),</a:t>
            </a:r>
          </a:p>
          <a:p>
            <a:r>
              <a:rPr lang="en-IN" sz="1600" dirty="0">
                <a:solidFill>
                  <a:srgbClr val="7030A0"/>
                </a:solidFill>
              </a:rPr>
              <a:t>    -&gt; (121,'Sophia </a:t>
            </a:r>
            <a:r>
              <a:rPr lang="en-IN" sz="1600" dirty="0" err="1">
                <a:solidFill>
                  <a:srgbClr val="7030A0"/>
                </a:solidFill>
              </a:rPr>
              <a:t>Johnson','Operations</a:t>
            </a:r>
            <a:r>
              <a:rPr lang="en-IN" sz="1600" dirty="0">
                <a:solidFill>
                  <a:srgbClr val="7030A0"/>
                </a:solidFill>
              </a:rPr>
              <a:t> Manager',465446147,5),</a:t>
            </a:r>
          </a:p>
          <a:p>
            <a:r>
              <a:rPr lang="en-IN" sz="1600" dirty="0">
                <a:solidFill>
                  <a:srgbClr val="7030A0"/>
                </a:solidFill>
              </a:rPr>
              <a:t>    -&gt; (122,'Ava </a:t>
            </a:r>
            <a:r>
              <a:rPr lang="en-IN" sz="1600" dirty="0" err="1">
                <a:solidFill>
                  <a:srgbClr val="7030A0"/>
                </a:solidFill>
              </a:rPr>
              <a:t>Morgan','Program</a:t>
            </a:r>
            <a:r>
              <a:rPr lang="en-IN" sz="1600" dirty="0">
                <a:solidFill>
                  <a:srgbClr val="7030A0"/>
                </a:solidFill>
              </a:rPr>
              <a:t> Manager',846564517,5),</a:t>
            </a:r>
          </a:p>
          <a:p>
            <a:r>
              <a:rPr lang="en-IN" sz="1600" dirty="0">
                <a:solidFill>
                  <a:srgbClr val="7030A0"/>
                </a:solidFill>
              </a:rPr>
              <a:t>    -&gt; (123,'Liam </a:t>
            </a:r>
            <a:r>
              <a:rPr lang="en-IN" sz="1600" dirty="0" err="1">
                <a:solidFill>
                  <a:srgbClr val="7030A0"/>
                </a:solidFill>
              </a:rPr>
              <a:t>Turner','Volunteer</a:t>
            </a:r>
            <a:r>
              <a:rPr lang="en-IN" sz="1600" dirty="0">
                <a:solidFill>
                  <a:srgbClr val="7030A0"/>
                </a:solidFill>
              </a:rPr>
              <a:t> Coordinator',846645687,5),</a:t>
            </a:r>
          </a:p>
          <a:p>
            <a:r>
              <a:rPr lang="en-IN" sz="1600" dirty="0">
                <a:solidFill>
                  <a:srgbClr val="7030A0"/>
                </a:solidFill>
              </a:rPr>
              <a:t>    -&gt; (124,'Noah </a:t>
            </a:r>
            <a:r>
              <a:rPr lang="en-IN" sz="1600" dirty="0" err="1">
                <a:solidFill>
                  <a:srgbClr val="7030A0"/>
                </a:solidFill>
              </a:rPr>
              <a:t>Sullivan','Production</a:t>
            </a:r>
            <a:r>
              <a:rPr lang="en-IN" sz="1600" dirty="0">
                <a:solidFill>
                  <a:srgbClr val="7030A0"/>
                </a:solidFill>
              </a:rPr>
              <a:t> Manager',656846513,5),</a:t>
            </a:r>
          </a:p>
          <a:p>
            <a:r>
              <a:rPr lang="en-IN" sz="1600" dirty="0">
                <a:solidFill>
                  <a:srgbClr val="7030A0"/>
                </a:solidFill>
              </a:rPr>
              <a:t>    -&gt; (125,'Lucas </a:t>
            </a:r>
            <a:r>
              <a:rPr lang="en-IN" sz="1600" dirty="0" err="1">
                <a:solidFill>
                  <a:srgbClr val="7030A0"/>
                </a:solidFill>
              </a:rPr>
              <a:t>Ward','Event</a:t>
            </a:r>
            <a:r>
              <a:rPr lang="en-IN" sz="1600" dirty="0">
                <a:solidFill>
                  <a:srgbClr val="7030A0"/>
                </a:solidFill>
              </a:rPr>
              <a:t> Manager',664614684,2),</a:t>
            </a:r>
          </a:p>
          <a:p>
            <a:r>
              <a:rPr lang="en-IN" sz="1600" dirty="0">
                <a:solidFill>
                  <a:srgbClr val="7030A0"/>
                </a:solidFill>
              </a:rPr>
              <a:t>    -&gt; (126,'Jackson </a:t>
            </a:r>
            <a:r>
              <a:rPr lang="en-IN" sz="1600" dirty="0" err="1">
                <a:solidFill>
                  <a:srgbClr val="7030A0"/>
                </a:solidFill>
              </a:rPr>
              <a:t>Parker','Event</a:t>
            </a:r>
            <a:r>
              <a:rPr lang="en-IN" sz="1600" dirty="0">
                <a:solidFill>
                  <a:srgbClr val="7030A0"/>
                </a:solidFill>
              </a:rPr>
              <a:t> Manager',846468499,3),</a:t>
            </a:r>
          </a:p>
          <a:p>
            <a:r>
              <a:rPr lang="en-IN" sz="1600" dirty="0">
                <a:solidFill>
                  <a:srgbClr val="7030A0"/>
                </a:solidFill>
              </a:rPr>
              <a:t>    -&gt; (127,'Ethan </a:t>
            </a:r>
            <a:r>
              <a:rPr lang="en-IN" sz="1600" dirty="0" err="1">
                <a:solidFill>
                  <a:srgbClr val="7030A0"/>
                </a:solidFill>
              </a:rPr>
              <a:t>Cooper','Event</a:t>
            </a:r>
            <a:r>
              <a:rPr lang="en-IN" sz="1600" dirty="0">
                <a:solidFill>
                  <a:srgbClr val="7030A0"/>
                </a:solidFill>
              </a:rPr>
              <a:t> Manager',984466677,4),</a:t>
            </a:r>
          </a:p>
          <a:p>
            <a:r>
              <a:rPr lang="en-IN" sz="1600" dirty="0">
                <a:solidFill>
                  <a:srgbClr val="7030A0"/>
                </a:solidFill>
              </a:rPr>
              <a:t>    -&gt; (128,'Samuel </a:t>
            </a:r>
            <a:r>
              <a:rPr lang="en-IN" sz="1600" dirty="0" err="1">
                <a:solidFill>
                  <a:srgbClr val="7030A0"/>
                </a:solidFill>
              </a:rPr>
              <a:t>Bryant','Event</a:t>
            </a:r>
            <a:r>
              <a:rPr lang="en-IN" sz="1600" dirty="0">
                <a:solidFill>
                  <a:srgbClr val="7030A0"/>
                </a:solidFill>
              </a:rPr>
              <a:t> Manager',894616779,5);</a:t>
            </a:r>
          </a:p>
        </p:txBody>
      </p:sp>
    </p:spTree>
    <p:extLst>
      <p:ext uri="{BB962C8B-B14F-4D97-AF65-F5344CB8AC3E}">
        <p14:creationId xmlns:p14="http://schemas.microsoft.com/office/powerpoint/2010/main" val="4030409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p:cTn id="7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BF1C37-B014-FE55-72C1-3382387E6E84}"/>
              </a:ext>
            </a:extLst>
          </p:cNvPr>
          <p:cNvSpPr>
            <a:spLocks noGrp="1"/>
          </p:cNvSpPr>
          <p:nvPr>
            <p:ph sz="half" idx="2"/>
          </p:nvPr>
        </p:nvSpPr>
        <p:spPr>
          <a:xfrm>
            <a:off x="6096000" y="1854982"/>
            <a:ext cx="4493285" cy="1735499"/>
          </a:xfrm>
        </p:spPr>
        <p:txBody>
          <a:bodyPr/>
          <a:lstStyle/>
          <a:p>
            <a:r>
              <a:rPr lang="en-IN" dirty="0">
                <a:solidFill>
                  <a:schemeClr val="bg1"/>
                </a:solidFill>
                <a:highlight>
                  <a:srgbClr val="6F4AA9"/>
                </a:highlight>
              </a:rPr>
              <a:t>Table Sponsors</a:t>
            </a:r>
          </a:p>
          <a:p>
            <a:r>
              <a:rPr lang="en-IN" u="sng" dirty="0">
                <a:solidFill>
                  <a:srgbClr val="7030A0"/>
                </a:solidFill>
              </a:rPr>
              <a:t>Syntax:-</a:t>
            </a:r>
          </a:p>
          <a:p>
            <a:pPr marL="0" indent="0">
              <a:buNone/>
            </a:pPr>
            <a:r>
              <a:rPr lang="en-IN" dirty="0">
                <a:solidFill>
                  <a:srgbClr val="7030A0"/>
                </a:solidFill>
              </a:rPr>
              <a:t>Select * from Sponsors;</a:t>
            </a:r>
          </a:p>
          <a:p>
            <a:endParaRPr lang="en-IN" dirty="0"/>
          </a:p>
        </p:txBody>
      </p:sp>
      <p:pic>
        <p:nvPicPr>
          <p:cNvPr id="7" name="Content Placeholder 6">
            <a:extLst>
              <a:ext uri="{FF2B5EF4-FFF2-40B4-BE49-F238E27FC236}">
                <a16:creationId xmlns:a16="http://schemas.microsoft.com/office/drawing/2014/main" id="{4698141B-EAA7-A3F6-59BA-6EF72D126823}"/>
              </a:ext>
            </a:extLst>
          </p:cNvPr>
          <p:cNvPicPr>
            <a:picLocks noGrp="1" noChangeAspect="1"/>
          </p:cNvPicPr>
          <p:nvPr>
            <p:ph sz="half" idx="1"/>
          </p:nvPr>
        </p:nvPicPr>
        <p:blipFill>
          <a:blip r:embed="rId2"/>
          <a:stretch>
            <a:fillRect/>
          </a:stretch>
        </p:blipFill>
        <p:spPr>
          <a:xfrm>
            <a:off x="111198" y="1081267"/>
            <a:ext cx="5984801" cy="4495220"/>
          </a:xfrm>
        </p:spPr>
      </p:pic>
    </p:spTree>
    <p:extLst>
      <p:ext uri="{BB962C8B-B14F-4D97-AF65-F5344CB8AC3E}">
        <p14:creationId xmlns:p14="http://schemas.microsoft.com/office/powerpoint/2010/main" val="3228763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E72C8-44AC-0DC3-8B52-D791F12AFAB4}"/>
              </a:ext>
            </a:extLst>
          </p:cNvPr>
          <p:cNvSpPr>
            <a:spLocks noGrp="1"/>
          </p:cNvSpPr>
          <p:nvPr>
            <p:ph idx="1"/>
          </p:nvPr>
        </p:nvSpPr>
        <p:spPr>
          <a:xfrm>
            <a:off x="418378" y="200526"/>
            <a:ext cx="8623663" cy="6456947"/>
          </a:xfrm>
        </p:spPr>
        <p:txBody>
          <a:bodyPr>
            <a:normAutofit fontScale="40000" lnSpcReduction="20000"/>
          </a:bodyPr>
          <a:lstStyle/>
          <a:p>
            <a:r>
              <a:rPr lang="en-US" sz="3500" dirty="0"/>
              <a:t> </a:t>
            </a:r>
            <a:r>
              <a:rPr lang="en-IN" sz="5000" dirty="0">
                <a:solidFill>
                  <a:schemeClr val="bg1"/>
                </a:solidFill>
                <a:highlight>
                  <a:srgbClr val="6F4AA9"/>
                </a:highlight>
              </a:rPr>
              <a:t>Populate table Sponsors:-</a:t>
            </a:r>
          </a:p>
          <a:p>
            <a:r>
              <a:rPr lang="en-US" sz="3500" dirty="0">
                <a:solidFill>
                  <a:srgbClr val="7030A0"/>
                </a:solidFill>
              </a:rPr>
              <a:t>insert into Sponsors</a:t>
            </a:r>
          </a:p>
          <a:p>
            <a:r>
              <a:rPr lang="en-US" sz="3500" dirty="0">
                <a:solidFill>
                  <a:srgbClr val="7030A0"/>
                </a:solidFill>
              </a:rPr>
              <a:t>    -&gt; values</a:t>
            </a:r>
          </a:p>
          <a:p>
            <a:r>
              <a:rPr lang="en-US" sz="3500" dirty="0">
                <a:solidFill>
                  <a:srgbClr val="7030A0"/>
                </a:solidFill>
              </a:rPr>
              <a:t>    -&gt; (1,'Amazon','Suppport@amazon.in',848644477, 129),</a:t>
            </a:r>
          </a:p>
          <a:p>
            <a:r>
              <a:rPr lang="en-US" sz="3500" dirty="0">
                <a:solidFill>
                  <a:srgbClr val="7030A0"/>
                </a:solidFill>
              </a:rPr>
              <a:t>    -&gt; (2,'Razer','S2@razor.in',486514887, 129 ),</a:t>
            </a:r>
          </a:p>
          <a:p>
            <a:r>
              <a:rPr lang="en-US" sz="3500" dirty="0">
                <a:solidFill>
                  <a:srgbClr val="7030A0"/>
                </a:solidFill>
              </a:rPr>
              <a:t>    -&gt; (3,'Corsair','Corsa@gmail.com',985531333, 129 ),</a:t>
            </a:r>
          </a:p>
          <a:p>
            <a:r>
              <a:rPr lang="en-US" sz="3500" dirty="0">
                <a:solidFill>
                  <a:srgbClr val="7030A0"/>
                </a:solidFill>
              </a:rPr>
              <a:t>    -&gt; (4,'Ubisoft','Ubi@gmail.com',684684676, 129),</a:t>
            </a:r>
          </a:p>
          <a:p>
            <a:r>
              <a:rPr lang="en-US" sz="3500" dirty="0">
                <a:solidFill>
                  <a:srgbClr val="7030A0"/>
                </a:solidFill>
              </a:rPr>
              <a:t>    -&gt; (5,'Red Bull','Redbull@gmail.com',468464799, 129),</a:t>
            </a:r>
          </a:p>
          <a:p>
            <a:r>
              <a:rPr lang="en-US" sz="3500" dirty="0">
                <a:solidFill>
                  <a:srgbClr val="7030A0"/>
                </a:solidFill>
              </a:rPr>
              <a:t>    -&gt; (6,'G Fuel','Gfuel@gmail.com',886168461, 129),</a:t>
            </a:r>
          </a:p>
          <a:p>
            <a:r>
              <a:rPr lang="en-US" sz="3500" dirty="0">
                <a:solidFill>
                  <a:srgbClr val="7030A0"/>
                </a:solidFill>
              </a:rPr>
              <a:t>    -&gt; (7,'Electronic Arts (EA)','EA@gmail.com',861684687, 129),</a:t>
            </a:r>
          </a:p>
          <a:p>
            <a:r>
              <a:rPr lang="en-US" sz="3500" dirty="0">
                <a:solidFill>
                  <a:srgbClr val="7030A0"/>
                </a:solidFill>
              </a:rPr>
              <a:t>    -&gt; (8,'Nike','Nike@gmail.com’, 847483647, 129),</a:t>
            </a:r>
          </a:p>
          <a:p>
            <a:r>
              <a:rPr lang="en-US" sz="3500" dirty="0">
                <a:solidFill>
                  <a:srgbClr val="7030A0"/>
                </a:solidFill>
              </a:rPr>
              <a:t>    -&gt; (9,'H&amp;M','H&amp;M@gmail.com',648464616, 129),</a:t>
            </a:r>
          </a:p>
          <a:p>
            <a:r>
              <a:rPr lang="en-US" sz="3500" dirty="0">
                <a:solidFill>
                  <a:srgbClr val="7030A0"/>
                </a:solidFill>
              </a:rPr>
              <a:t>    -&gt; (10,'Streamlabs','Stream@gmail.com',981684651,104),</a:t>
            </a:r>
          </a:p>
          <a:p>
            <a:r>
              <a:rPr lang="en-US" sz="3500" dirty="0">
                <a:solidFill>
                  <a:srgbClr val="7030A0"/>
                </a:solidFill>
              </a:rPr>
              <a:t>    -&gt; (11,'Coca-Cola','Coca@gmail.com',894764658,114),</a:t>
            </a:r>
          </a:p>
          <a:p>
            <a:r>
              <a:rPr lang="en-US" sz="3500" dirty="0">
                <a:solidFill>
                  <a:srgbClr val="7030A0"/>
                </a:solidFill>
              </a:rPr>
              <a:t>    -&gt; (12,'PepsiCo','Pepsi@gmail.com',466648461, 129),</a:t>
            </a:r>
          </a:p>
          <a:p>
            <a:r>
              <a:rPr lang="en-US" sz="3500" dirty="0">
                <a:solidFill>
                  <a:srgbClr val="7030A0"/>
                </a:solidFill>
              </a:rPr>
              <a:t>    -&gt; (13,'EBay','Ebay@gmail.com',643869897, 129),</a:t>
            </a:r>
          </a:p>
          <a:p>
            <a:r>
              <a:rPr lang="en-US" sz="3500" dirty="0">
                <a:solidFill>
                  <a:srgbClr val="7030A0"/>
                </a:solidFill>
              </a:rPr>
              <a:t>    -&gt; (14,'Logitech','Logitech@gmail.com',891984313, 129),</a:t>
            </a:r>
          </a:p>
          <a:p>
            <a:r>
              <a:rPr lang="en-US" sz="3500" dirty="0">
                <a:solidFill>
                  <a:srgbClr val="7030A0"/>
                </a:solidFill>
              </a:rPr>
              <a:t>    -&gt; (15,'Aim-Labs','Aimlab@gmail.com',644716654, 129),</a:t>
            </a:r>
          </a:p>
          <a:p>
            <a:r>
              <a:rPr lang="en-US" sz="3500" dirty="0">
                <a:solidFill>
                  <a:srgbClr val="7030A0"/>
                </a:solidFill>
              </a:rPr>
              <a:t>    -&gt; (16,'HyperX','Hyper@gmail.com',968415616,104),</a:t>
            </a:r>
          </a:p>
          <a:p>
            <a:r>
              <a:rPr lang="en-US" sz="3500" dirty="0">
                <a:solidFill>
                  <a:srgbClr val="7030A0"/>
                </a:solidFill>
              </a:rPr>
              <a:t>    -&gt; (17,'Activision','Activision@gmail.com',846671689,113),</a:t>
            </a:r>
          </a:p>
          <a:p>
            <a:r>
              <a:rPr lang="en-US" sz="3500" dirty="0">
                <a:solidFill>
                  <a:srgbClr val="7030A0"/>
                </a:solidFill>
              </a:rPr>
              <a:t>    -&gt; (18,'Lenovo','Lenovo@gmail.com',864898644, 129),</a:t>
            </a:r>
          </a:p>
          <a:p>
            <a:r>
              <a:rPr lang="en-US" sz="3500" dirty="0">
                <a:solidFill>
                  <a:srgbClr val="7030A0"/>
                </a:solidFill>
              </a:rPr>
              <a:t>    -&gt; (19,'Comcast','Comcast@gmail.com',84619976, 129),</a:t>
            </a:r>
          </a:p>
          <a:p>
            <a:r>
              <a:rPr lang="en-US" sz="3500" dirty="0">
                <a:solidFill>
                  <a:srgbClr val="7030A0"/>
                </a:solidFill>
              </a:rPr>
              <a:t>    -&gt; (20,'Steam','Steam@gmail.com',989846167, 129);</a:t>
            </a:r>
            <a:endParaRPr lang="en-IN" sz="3500" dirty="0">
              <a:solidFill>
                <a:srgbClr val="7030A0"/>
              </a:solidFill>
            </a:endParaRPr>
          </a:p>
          <a:p>
            <a:endParaRPr lang="en-IN" dirty="0"/>
          </a:p>
        </p:txBody>
      </p:sp>
    </p:spTree>
    <p:extLst>
      <p:ext uri="{BB962C8B-B14F-4D97-AF65-F5344CB8AC3E}">
        <p14:creationId xmlns:p14="http://schemas.microsoft.com/office/powerpoint/2010/main" val="206257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3">
                                            <p:txEl>
                                              <p:pRg st="1" end="1"/>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3">
                                            <p:txEl>
                                              <p:pRg st="2" end="2"/>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3">
                                            <p:txEl>
                                              <p:pRg st="6" end="6"/>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3">
                                            <p:txEl>
                                              <p:pRg st="7" end="7"/>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 calcmode="lin" valueType="num">
                                      <p:cBhvr>
                                        <p:cTn id="46"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8" dur="500"/>
                                        <p:tgtEl>
                                          <p:spTgt spid="3">
                                            <p:txEl>
                                              <p:pRg st="8" end="8"/>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p:cTn id="5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3" dur="500"/>
                                        <p:tgtEl>
                                          <p:spTgt spid="3">
                                            <p:txEl>
                                              <p:pRg st="9" end="9"/>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p:cTn id="56"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8" dur="500"/>
                                        <p:tgtEl>
                                          <p:spTgt spid="3">
                                            <p:txEl>
                                              <p:pRg st="10" end="10"/>
                                            </p:txEl>
                                          </p:spTgt>
                                        </p:tgtEl>
                                      </p:cBhvr>
                                    </p:animEffect>
                                  </p:childTnLst>
                                </p:cTn>
                              </p:par>
                              <p:par>
                                <p:cTn id="59" presetID="53" presetClass="entr" presetSubtype="16"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p:cTn id="61"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3" dur="500"/>
                                        <p:tgtEl>
                                          <p:spTgt spid="3">
                                            <p:txEl>
                                              <p:pRg st="11" end="11"/>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 calcmode="lin" valueType="num">
                                      <p:cBhvr>
                                        <p:cTn id="66"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7"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8" dur="500"/>
                                        <p:tgtEl>
                                          <p:spTgt spid="3">
                                            <p:txEl>
                                              <p:pRg st="12" end="12"/>
                                            </p:txEl>
                                          </p:spTgt>
                                        </p:tgtEl>
                                      </p:cBhvr>
                                    </p:animEffect>
                                  </p:childTnLst>
                                </p:cTn>
                              </p:par>
                              <p:par>
                                <p:cTn id="69" presetID="53" presetClass="entr" presetSubtype="16"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p:cTn id="71"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2"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3" dur="500"/>
                                        <p:tgtEl>
                                          <p:spTgt spid="3">
                                            <p:txEl>
                                              <p:pRg st="13" end="13"/>
                                            </p:txEl>
                                          </p:spTgt>
                                        </p:tgtEl>
                                      </p:cBhvr>
                                    </p:animEffect>
                                  </p:childTnLst>
                                </p:cTn>
                              </p:par>
                              <p:par>
                                <p:cTn id="74" presetID="53" presetClass="entr" presetSubtype="16"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 calcmode="lin" valueType="num">
                                      <p:cBhvr>
                                        <p:cTn id="76"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7"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78" dur="500"/>
                                        <p:tgtEl>
                                          <p:spTgt spid="3">
                                            <p:txEl>
                                              <p:pRg st="14" end="14"/>
                                            </p:txEl>
                                          </p:spTgt>
                                        </p:tgtEl>
                                      </p:cBhvr>
                                    </p:animEffect>
                                  </p:childTnLst>
                                </p:cTn>
                              </p:par>
                              <p:par>
                                <p:cTn id="79" presetID="53" presetClass="entr" presetSubtype="16" fill="hold" nodeType="with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 calcmode="lin" valueType="num">
                                      <p:cBhvr>
                                        <p:cTn id="81"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82"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83" dur="500"/>
                                        <p:tgtEl>
                                          <p:spTgt spid="3">
                                            <p:txEl>
                                              <p:pRg st="15" end="15"/>
                                            </p:txEl>
                                          </p:spTgt>
                                        </p:tgtEl>
                                      </p:cBhvr>
                                    </p:animEffect>
                                  </p:childTnLst>
                                </p:cTn>
                              </p:par>
                              <p:par>
                                <p:cTn id="84" presetID="53" presetClass="entr" presetSubtype="16" fill="hold" nodeType="with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 calcmode="lin" valueType="num">
                                      <p:cBhvr>
                                        <p:cTn id="86"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87" dur="500" fill="hold"/>
                                        <p:tgtEl>
                                          <p:spTgt spid="3">
                                            <p:txEl>
                                              <p:pRg st="16" end="16"/>
                                            </p:txEl>
                                          </p:spTgt>
                                        </p:tgtEl>
                                        <p:attrNameLst>
                                          <p:attrName>ppt_h</p:attrName>
                                        </p:attrNameLst>
                                      </p:cBhvr>
                                      <p:tavLst>
                                        <p:tav tm="0">
                                          <p:val>
                                            <p:fltVal val="0"/>
                                          </p:val>
                                        </p:tav>
                                        <p:tav tm="100000">
                                          <p:val>
                                            <p:strVal val="#ppt_h"/>
                                          </p:val>
                                        </p:tav>
                                      </p:tavLst>
                                    </p:anim>
                                    <p:animEffect transition="in" filter="fade">
                                      <p:cBhvr>
                                        <p:cTn id="88" dur="500"/>
                                        <p:tgtEl>
                                          <p:spTgt spid="3">
                                            <p:txEl>
                                              <p:pRg st="16" end="16"/>
                                            </p:txEl>
                                          </p:spTgt>
                                        </p:tgtEl>
                                      </p:cBhvr>
                                    </p:animEffect>
                                  </p:childTnLst>
                                </p:cTn>
                              </p:par>
                              <p:par>
                                <p:cTn id="89" presetID="53" presetClass="entr" presetSubtype="16" fill="hold" nodeType="with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 calcmode="lin" valueType="num">
                                      <p:cBhvr>
                                        <p:cTn id="91"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17" end="17"/>
                                            </p:txEl>
                                          </p:spTgt>
                                        </p:tgtEl>
                                        <p:attrNameLst>
                                          <p:attrName>ppt_h</p:attrName>
                                        </p:attrNameLst>
                                      </p:cBhvr>
                                      <p:tavLst>
                                        <p:tav tm="0">
                                          <p:val>
                                            <p:fltVal val="0"/>
                                          </p:val>
                                        </p:tav>
                                        <p:tav tm="100000">
                                          <p:val>
                                            <p:strVal val="#ppt_h"/>
                                          </p:val>
                                        </p:tav>
                                      </p:tavLst>
                                    </p:anim>
                                    <p:animEffect transition="in" filter="fade">
                                      <p:cBhvr>
                                        <p:cTn id="93" dur="500"/>
                                        <p:tgtEl>
                                          <p:spTgt spid="3">
                                            <p:txEl>
                                              <p:pRg st="17" end="17"/>
                                            </p:txEl>
                                          </p:spTgt>
                                        </p:tgtEl>
                                      </p:cBhvr>
                                    </p:animEffect>
                                  </p:childTnLst>
                                </p:cTn>
                              </p:par>
                              <p:par>
                                <p:cTn id="94" presetID="53" presetClass="entr" presetSubtype="16" fill="hold" nodeType="withEffect">
                                  <p:stCondLst>
                                    <p:cond delay="0"/>
                                  </p:stCondLst>
                                  <p:childTnLst>
                                    <p:set>
                                      <p:cBhvr>
                                        <p:cTn id="95" dur="1" fill="hold">
                                          <p:stCondLst>
                                            <p:cond delay="0"/>
                                          </p:stCondLst>
                                        </p:cTn>
                                        <p:tgtEl>
                                          <p:spTgt spid="3">
                                            <p:txEl>
                                              <p:pRg st="18" end="18"/>
                                            </p:txEl>
                                          </p:spTgt>
                                        </p:tgtEl>
                                        <p:attrNameLst>
                                          <p:attrName>style.visibility</p:attrName>
                                        </p:attrNameLst>
                                      </p:cBhvr>
                                      <p:to>
                                        <p:strVal val="visible"/>
                                      </p:to>
                                    </p:set>
                                    <p:anim calcmode="lin" valueType="num">
                                      <p:cBhvr>
                                        <p:cTn id="96" dur="500" fill="hold"/>
                                        <p:tgtEl>
                                          <p:spTgt spid="3">
                                            <p:txEl>
                                              <p:pRg st="18" end="18"/>
                                            </p:txEl>
                                          </p:spTgt>
                                        </p:tgtEl>
                                        <p:attrNameLst>
                                          <p:attrName>ppt_w</p:attrName>
                                        </p:attrNameLst>
                                      </p:cBhvr>
                                      <p:tavLst>
                                        <p:tav tm="0">
                                          <p:val>
                                            <p:fltVal val="0"/>
                                          </p:val>
                                        </p:tav>
                                        <p:tav tm="100000">
                                          <p:val>
                                            <p:strVal val="#ppt_w"/>
                                          </p:val>
                                        </p:tav>
                                      </p:tavLst>
                                    </p:anim>
                                    <p:anim calcmode="lin" valueType="num">
                                      <p:cBhvr>
                                        <p:cTn id="97" dur="500" fill="hold"/>
                                        <p:tgtEl>
                                          <p:spTgt spid="3">
                                            <p:txEl>
                                              <p:pRg st="18" end="18"/>
                                            </p:txEl>
                                          </p:spTgt>
                                        </p:tgtEl>
                                        <p:attrNameLst>
                                          <p:attrName>ppt_h</p:attrName>
                                        </p:attrNameLst>
                                      </p:cBhvr>
                                      <p:tavLst>
                                        <p:tav tm="0">
                                          <p:val>
                                            <p:fltVal val="0"/>
                                          </p:val>
                                        </p:tav>
                                        <p:tav tm="100000">
                                          <p:val>
                                            <p:strVal val="#ppt_h"/>
                                          </p:val>
                                        </p:tav>
                                      </p:tavLst>
                                    </p:anim>
                                    <p:animEffect transition="in" filter="fade">
                                      <p:cBhvr>
                                        <p:cTn id="98" dur="500"/>
                                        <p:tgtEl>
                                          <p:spTgt spid="3">
                                            <p:txEl>
                                              <p:pRg st="18" end="18"/>
                                            </p:txEl>
                                          </p:spTgt>
                                        </p:tgtEl>
                                      </p:cBhvr>
                                    </p:animEffect>
                                  </p:childTnLst>
                                </p:cTn>
                              </p:par>
                              <p:par>
                                <p:cTn id="99" presetID="53" presetClass="entr" presetSubtype="16" fill="hold" nodeType="withEffect">
                                  <p:stCondLst>
                                    <p:cond delay="0"/>
                                  </p:stCondLst>
                                  <p:childTnLst>
                                    <p:set>
                                      <p:cBhvr>
                                        <p:cTn id="100" dur="1" fill="hold">
                                          <p:stCondLst>
                                            <p:cond delay="0"/>
                                          </p:stCondLst>
                                        </p:cTn>
                                        <p:tgtEl>
                                          <p:spTgt spid="3">
                                            <p:txEl>
                                              <p:pRg st="19" end="19"/>
                                            </p:txEl>
                                          </p:spTgt>
                                        </p:tgtEl>
                                        <p:attrNameLst>
                                          <p:attrName>style.visibility</p:attrName>
                                        </p:attrNameLst>
                                      </p:cBhvr>
                                      <p:to>
                                        <p:strVal val="visible"/>
                                      </p:to>
                                    </p:set>
                                    <p:anim calcmode="lin" valueType="num">
                                      <p:cBhvr>
                                        <p:cTn id="101" dur="500" fill="hold"/>
                                        <p:tgtEl>
                                          <p:spTgt spid="3">
                                            <p:txEl>
                                              <p:pRg st="19" end="19"/>
                                            </p:txEl>
                                          </p:spTgt>
                                        </p:tgtEl>
                                        <p:attrNameLst>
                                          <p:attrName>ppt_w</p:attrName>
                                        </p:attrNameLst>
                                      </p:cBhvr>
                                      <p:tavLst>
                                        <p:tav tm="0">
                                          <p:val>
                                            <p:fltVal val="0"/>
                                          </p:val>
                                        </p:tav>
                                        <p:tav tm="100000">
                                          <p:val>
                                            <p:strVal val="#ppt_w"/>
                                          </p:val>
                                        </p:tav>
                                      </p:tavLst>
                                    </p:anim>
                                    <p:anim calcmode="lin" valueType="num">
                                      <p:cBhvr>
                                        <p:cTn id="102" dur="500" fill="hold"/>
                                        <p:tgtEl>
                                          <p:spTgt spid="3">
                                            <p:txEl>
                                              <p:pRg st="19" end="19"/>
                                            </p:txEl>
                                          </p:spTgt>
                                        </p:tgtEl>
                                        <p:attrNameLst>
                                          <p:attrName>ppt_h</p:attrName>
                                        </p:attrNameLst>
                                      </p:cBhvr>
                                      <p:tavLst>
                                        <p:tav tm="0">
                                          <p:val>
                                            <p:fltVal val="0"/>
                                          </p:val>
                                        </p:tav>
                                        <p:tav tm="100000">
                                          <p:val>
                                            <p:strVal val="#ppt_h"/>
                                          </p:val>
                                        </p:tav>
                                      </p:tavLst>
                                    </p:anim>
                                    <p:animEffect transition="in" filter="fade">
                                      <p:cBhvr>
                                        <p:cTn id="103" dur="500"/>
                                        <p:tgtEl>
                                          <p:spTgt spid="3">
                                            <p:txEl>
                                              <p:pRg st="19" end="19"/>
                                            </p:txEl>
                                          </p:spTgt>
                                        </p:tgtEl>
                                      </p:cBhvr>
                                    </p:animEffect>
                                  </p:childTnLst>
                                </p:cTn>
                              </p:par>
                              <p:par>
                                <p:cTn id="104" presetID="53" presetClass="entr" presetSubtype="16" fill="hold" nodeType="withEffect">
                                  <p:stCondLst>
                                    <p:cond delay="0"/>
                                  </p:stCondLst>
                                  <p:childTnLst>
                                    <p:set>
                                      <p:cBhvr>
                                        <p:cTn id="105" dur="1" fill="hold">
                                          <p:stCondLst>
                                            <p:cond delay="0"/>
                                          </p:stCondLst>
                                        </p:cTn>
                                        <p:tgtEl>
                                          <p:spTgt spid="3">
                                            <p:txEl>
                                              <p:pRg st="20" end="20"/>
                                            </p:txEl>
                                          </p:spTgt>
                                        </p:tgtEl>
                                        <p:attrNameLst>
                                          <p:attrName>style.visibility</p:attrName>
                                        </p:attrNameLst>
                                      </p:cBhvr>
                                      <p:to>
                                        <p:strVal val="visible"/>
                                      </p:to>
                                    </p:set>
                                    <p:anim calcmode="lin" valueType="num">
                                      <p:cBhvr>
                                        <p:cTn id="106" dur="500" fill="hold"/>
                                        <p:tgtEl>
                                          <p:spTgt spid="3">
                                            <p:txEl>
                                              <p:pRg st="20" end="20"/>
                                            </p:txEl>
                                          </p:spTgt>
                                        </p:tgtEl>
                                        <p:attrNameLst>
                                          <p:attrName>ppt_w</p:attrName>
                                        </p:attrNameLst>
                                      </p:cBhvr>
                                      <p:tavLst>
                                        <p:tav tm="0">
                                          <p:val>
                                            <p:fltVal val="0"/>
                                          </p:val>
                                        </p:tav>
                                        <p:tav tm="100000">
                                          <p:val>
                                            <p:strVal val="#ppt_w"/>
                                          </p:val>
                                        </p:tav>
                                      </p:tavLst>
                                    </p:anim>
                                    <p:anim calcmode="lin" valueType="num">
                                      <p:cBhvr>
                                        <p:cTn id="107" dur="500" fill="hold"/>
                                        <p:tgtEl>
                                          <p:spTgt spid="3">
                                            <p:txEl>
                                              <p:pRg st="20" end="20"/>
                                            </p:txEl>
                                          </p:spTgt>
                                        </p:tgtEl>
                                        <p:attrNameLst>
                                          <p:attrName>ppt_h</p:attrName>
                                        </p:attrNameLst>
                                      </p:cBhvr>
                                      <p:tavLst>
                                        <p:tav tm="0">
                                          <p:val>
                                            <p:fltVal val="0"/>
                                          </p:val>
                                        </p:tav>
                                        <p:tav tm="100000">
                                          <p:val>
                                            <p:strVal val="#ppt_h"/>
                                          </p:val>
                                        </p:tav>
                                      </p:tavLst>
                                    </p:anim>
                                    <p:animEffect transition="in" filter="fade">
                                      <p:cBhvr>
                                        <p:cTn id="108" dur="500"/>
                                        <p:tgtEl>
                                          <p:spTgt spid="3">
                                            <p:txEl>
                                              <p:pRg st="20" end="20"/>
                                            </p:txEl>
                                          </p:spTgt>
                                        </p:tgtEl>
                                      </p:cBhvr>
                                    </p:animEffect>
                                  </p:childTnLst>
                                </p:cTn>
                              </p:par>
                              <p:par>
                                <p:cTn id="109" presetID="53" presetClass="entr" presetSubtype="16" fill="hold" nodeType="withEffect">
                                  <p:stCondLst>
                                    <p:cond delay="0"/>
                                  </p:stCondLst>
                                  <p:childTnLst>
                                    <p:set>
                                      <p:cBhvr>
                                        <p:cTn id="110" dur="1" fill="hold">
                                          <p:stCondLst>
                                            <p:cond delay="0"/>
                                          </p:stCondLst>
                                        </p:cTn>
                                        <p:tgtEl>
                                          <p:spTgt spid="3">
                                            <p:txEl>
                                              <p:pRg st="21" end="21"/>
                                            </p:txEl>
                                          </p:spTgt>
                                        </p:tgtEl>
                                        <p:attrNameLst>
                                          <p:attrName>style.visibility</p:attrName>
                                        </p:attrNameLst>
                                      </p:cBhvr>
                                      <p:to>
                                        <p:strVal val="visible"/>
                                      </p:to>
                                    </p:set>
                                    <p:anim calcmode="lin" valueType="num">
                                      <p:cBhvr>
                                        <p:cTn id="111" dur="500" fill="hold"/>
                                        <p:tgtEl>
                                          <p:spTgt spid="3">
                                            <p:txEl>
                                              <p:pRg st="21" end="21"/>
                                            </p:txEl>
                                          </p:spTgt>
                                        </p:tgtEl>
                                        <p:attrNameLst>
                                          <p:attrName>ppt_w</p:attrName>
                                        </p:attrNameLst>
                                      </p:cBhvr>
                                      <p:tavLst>
                                        <p:tav tm="0">
                                          <p:val>
                                            <p:fltVal val="0"/>
                                          </p:val>
                                        </p:tav>
                                        <p:tav tm="100000">
                                          <p:val>
                                            <p:strVal val="#ppt_w"/>
                                          </p:val>
                                        </p:tav>
                                      </p:tavLst>
                                    </p:anim>
                                    <p:anim calcmode="lin" valueType="num">
                                      <p:cBhvr>
                                        <p:cTn id="112" dur="500" fill="hold"/>
                                        <p:tgtEl>
                                          <p:spTgt spid="3">
                                            <p:txEl>
                                              <p:pRg st="21" end="21"/>
                                            </p:txEl>
                                          </p:spTgt>
                                        </p:tgtEl>
                                        <p:attrNameLst>
                                          <p:attrName>ppt_h</p:attrName>
                                        </p:attrNameLst>
                                      </p:cBhvr>
                                      <p:tavLst>
                                        <p:tav tm="0">
                                          <p:val>
                                            <p:fltVal val="0"/>
                                          </p:val>
                                        </p:tav>
                                        <p:tav tm="100000">
                                          <p:val>
                                            <p:strVal val="#ppt_h"/>
                                          </p:val>
                                        </p:tav>
                                      </p:tavLst>
                                    </p:anim>
                                    <p:animEffect transition="in" filter="fade">
                                      <p:cBhvr>
                                        <p:cTn id="113" dur="500"/>
                                        <p:tgtEl>
                                          <p:spTgt spid="3">
                                            <p:txEl>
                                              <p:pRg st="21" end="21"/>
                                            </p:txEl>
                                          </p:spTgt>
                                        </p:tgtEl>
                                      </p:cBhvr>
                                    </p:animEffect>
                                  </p:childTnLst>
                                </p:cTn>
                              </p:par>
                              <p:par>
                                <p:cTn id="114" presetID="53" presetClass="entr" presetSubtype="16" fill="hold" nodeType="withEffect">
                                  <p:stCondLst>
                                    <p:cond delay="0"/>
                                  </p:stCondLst>
                                  <p:childTnLst>
                                    <p:set>
                                      <p:cBhvr>
                                        <p:cTn id="115" dur="1" fill="hold">
                                          <p:stCondLst>
                                            <p:cond delay="0"/>
                                          </p:stCondLst>
                                        </p:cTn>
                                        <p:tgtEl>
                                          <p:spTgt spid="3">
                                            <p:txEl>
                                              <p:pRg st="22" end="22"/>
                                            </p:txEl>
                                          </p:spTgt>
                                        </p:tgtEl>
                                        <p:attrNameLst>
                                          <p:attrName>style.visibility</p:attrName>
                                        </p:attrNameLst>
                                      </p:cBhvr>
                                      <p:to>
                                        <p:strVal val="visible"/>
                                      </p:to>
                                    </p:set>
                                    <p:anim calcmode="lin" valueType="num">
                                      <p:cBhvr>
                                        <p:cTn id="116" dur="500" fill="hold"/>
                                        <p:tgtEl>
                                          <p:spTgt spid="3">
                                            <p:txEl>
                                              <p:pRg st="22" end="22"/>
                                            </p:txEl>
                                          </p:spTgt>
                                        </p:tgtEl>
                                        <p:attrNameLst>
                                          <p:attrName>ppt_w</p:attrName>
                                        </p:attrNameLst>
                                      </p:cBhvr>
                                      <p:tavLst>
                                        <p:tav tm="0">
                                          <p:val>
                                            <p:fltVal val="0"/>
                                          </p:val>
                                        </p:tav>
                                        <p:tav tm="100000">
                                          <p:val>
                                            <p:strVal val="#ppt_w"/>
                                          </p:val>
                                        </p:tav>
                                      </p:tavLst>
                                    </p:anim>
                                    <p:anim calcmode="lin" valueType="num">
                                      <p:cBhvr>
                                        <p:cTn id="117" dur="500" fill="hold"/>
                                        <p:tgtEl>
                                          <p:spTgt spid="3">
                                            <p:txEl>
                                              <p:pRg st="22" end="22"/>
                                            </p:txEl>
                                          </p:spTgt>
                                        </p:tgtEl>
                                        <p:attrNameLst>
                                          <p:attrName>ppt_h</p:attrName>
                                        </p:attrNameLst>
                                      </p:cBhvr>
                                      <p:tavLst>
                                        <p:tav tm="0">
                                          <p:val>
                                            <p:fltVal val="0"/>
                                          </p:val>
                                        </p:tav>
                                        <p:tav tm="100000">
                                          <p:val>
                                            <p:strVal val="#ppt_h"/>
                                          </p:val>
                                        </p:tav>
                                      </p:tavLst>
                                    </p:anim>
                                    <p:animEffect transition="in" filter="fade">
                                      <p:cBhvr>
                                        <p:cTn id="118"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952221-0B0E-C7B6-738D-0E48E3D83694}"/>
              </a:ext>
            </a:extLst>
          </p:cNvPr>
          <p:cNvSpPr>
            <a:spLocks noGrp="1"/>
          </p:cNvSpPr>
          <p:nvPr>
            <p:ph sz="half" idx="2"/>
          </p:nvPr>
        </p:nvSpPr>
        <p:spPr>
          <a:xfrm>
            <a:off x="6607852" y="1722635"/>
            <a:ext cx="4206240" cy="1687372"/>
          </a:xfrm>
        </p:spPr>
        <p:txBody>
          <a:bodyPr/>
          <a:lstStyle/>
          <a:p>
            <a:r>
              <a:rPr lang="en-IN" dirty="0">
                <a:solidFill>
                  <a:schemeClr val="bg1"/>
                </a:solidFill>
                <a:highlight>
                  <a:srgbClr val="6F4AA9"/>
                </a:highlight>
              </a:rPr>
              <a:t>Table Events</a:t>
            </a:r>
          </a:p>
          <a:p>
            <a:r>
              <a:rPr lang="en-IN" u="sng" dirty="0">
                <a:solidFill>
                  <a:srgbClr val="7030A0"/>
                </a:solidFill>
              </a:rPr>
              <a:t>Syntax:- </a:t>
            </a:r>
          </a:p>
          <a:p>
            <a:pPr marL="0" indent="0">
              <a:buNone/>
            </a:pPr>
            <a:r>
              <a:rPr lang="en-IN" dirty="0">
                <a:solidFill>
                  <a:srgbClr val="7030A0"/>
                </a:solidFill>
              </a:rPr>
              <a:t>select * from Events;</a:t>
            </a:r>
          </a:p>
          <a:p>
            <a:endParaRPr lang="en-IN" dirty="0"/>
          </a:p>
        </p:txBody>
      </p:sp>
      <p:pic>
        <p:nvPicPr>
          <p:cNvPr id="3" name="Picture 2">
            <a:extLst>
              <a:ext uri="{FF2B5EF4-FFF2-40B4-BE49-F238E27FC236}">
                <a16:creationId xmlns:a16="http://schemas.microsoft.com/office/drawing/2014/main" id="{1416F97F-95D9-2DBB-284E-07EF8DF787FD}"/>
              </a:ext>
            </a:extLst>
          </p:cNvPr>
          <p:cNvPicPr>
            <a:picLocks noChangeAspect="1"/>
          </p:cNvPicPr>
          <p:nvPr/>
        </p:nvPicPr>
        <p:blipFill>
          <a:blip r:embed="rId2"/>
          <a:stretch>
            <a:fillRect/>
          </a:stretch>
        </p:blipFill>
        <p:spPr>
          <a:xfrm>
            <a:off x="443322" y="1800822"/>
            <a:ext cx="5850246" cy="2515145"/>
          </a:xfrm>
          <a:prstGeom prst="rect">
            <a:avLst/>
          </a:prstGeom>
        </p:spPr>
      </p:pic>
    </p:spTree>
    <p:extLst>
      <p:ext uri="{BB962C8B-B14F-4D97-AF65-F5344CB8AC3E}">
        <p14:creationId xmlns:p14="http://schemas.microsoft.com/office/powerpoint/2010/main" val="42339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93AD-D38F-3944-CE2A-91034585DB04}"/>
              </a:ext>
            </a:extLst>
          </p:cNvPr>
          <p:cNvSpPr>
            <a:spLocks noGrp="1"/>
          </p:cNvSpPr>
          <p:nvPr>
            <p:ph type="title"/>
          </p:nvPr>
        </p:nvSpPr>
        <p:spPr>
          <a:xfrm>
            <a:off x="1134177" y="389944"/>
            <a:ext cx="8623663" cy="1325563"/>
          </a:xfrm>
        </p:spPr>
        <p:txBody>
          <a:bodyPr/>
          <a:lstStyle/>
          <a:p>
            <a:r>
              <a:rPr lang="en-IN" dirty="0"/>
              <a:t>INTRODUCTION</a:t>
            </a:r>
          </a:p>
        </p:txBody>
      </p:sp>
      <p:sp>
        <p:nvSpPr>
          <p:cNvPr id="3" name="Content Placeholder 2">
            <a:extLst>
              <a:ext uri="{FF2B5EF4-FFF2-40B4-BE49-F238E27FC236}">
                <a16:creationId xmlns:a16="http://schemas.microsoft.com/office/drawing/2014/main" id="{A72DA3C1-B3EC-8A45-81D0-72B60EE27BD9}"/>
              </a:ext>
            </a:extLst>
          </p:cNvPr>
          <p:cNvSpPr>
            <a:spLocks noGrp="1"/>
          </p:cNvSpPr>
          <p:nvPr>
            <p:ph idx="1"/>
          </p:nvPr>
        </p:nvSpPr>
        <p:spPr/>
        <p:txBody>
          <a:bodyPr/>
          <a:lstStyle/>
          <a:p>
            <a:r>
              <a:rPr lang="en-IN" dirty="0">
                <a:solidFill>
                  <a:srgbClr val="7030A0"/>
                </a:solidFill>
              </a:rPr>
              <a:t>Twitch con is a event for Content Creators on Twitch to meet their fans &amp; thank them for their support by participating in various events.</a:t>
            </a:r>
          </a:p>
          <a:p>
            <a:r>
              <a:rPr lang="en-IN" dirty="0">
                <a:solidFill>
                  <a:srgbClr val="7030A0"/>
                </a:solidFill>
              </a:rPr>
              <a:t>It also helps creators to meet others creators to improvise their content or to collaborate with other creators.</a:t>
            </a:r>
          </a:p>
        </p:txBody>
      </p:sp>
    </p:spTree>
    <p:extLst>
      <p:ext uri="{BB962C8B-B14F-4D97-AF65-F5344CB8AC3E}">
        <p14:creationId xmlns:p14="http://schemas.microsoft.com/office/powerpoint/2010/main" val="2129426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61490-98ED-9992-C890-ECC1C6F7E11A}"/>
              </a:ext>
            </a:extLst>
          </p:cNvPr>
          <p:cNvSpPr>
            <a:spLocks noGrp="1"/>
          </p:cNvSpPr>
          <p:nvPr>
            <p:ph idx="1"/>
          </p:nvPr>
        </p:nvSpPr>
        <p:spPr>
          <a:xfrm>
            <a:off x="530673" y="304800"/>
            <a:ext cx="9225975" cy="5924414"/>
          </a:xfrm>
        </p:spPr>
        <p:txBody>
          <a:bodyPr/>
          <a:lstStyle/>
          <a:p>
            <a:r>
              <a:rPr lang="en-US" dirty="0"/>
              <a:t> </a:t>
            </a:r>
            <a:r>
              <a:rPr lang="en-IN" sz="2800" dirty="0">
                <a:solidFill>
                  <a:schemeClr val="bg1"/>
                </a:solidFill>
                <a:highlight>
                  <a:srgbClr val="6F4AA9"/>
                </a:highlight>
              </a:rPr>
              <a:t>Populate table Events:-</a:t>
            </a:r>
          </a:p>
          <a:p>
            <a:r>
              <a:rPr lang="en-US" dirty="0">
                <a:solidFill>
                  <a:srgbClr val="7030A0"/>
                </a:solidFill>
              </a:rPr>
              <a:t>insert into Events</a:t>
            </a:r>
          </a:p>
          <a:p>
            <a:r>
              <a:rPr lang="en-US" dirty="0">
                <a:solidFill>
                  <a:srgbClr val="7030A0"/>
                </a:solidFill>
              </a:rPr>
              <a:t>    -&gt; values</a:t>
            </a:r>
          </a:p>
          <a:p>
            <a:r>
              <a:rPr lang="en-US" dirty="0">
                <a:solidFill>
                  <a:srgbClr val="7030A0"/>
                </a:solidFill>
              </a:rPr>
              <a:t>    -&gt; (1,'Meet &amp; </a:t>
            </a:r>
            <a:r>
              <a:rPr lang="en-US" dirty="0" err="1">
                <a:solidFill>
                  <a:srgbClr val="7030A0"/>
                </a:solidFill>
              </a:rPr>
              <a:t>Greet’,’San</a:t>
            </a:r>
            <a:r>
              <a:rPr lang="en-US" dirty="0">
                <a:solidFill>
                  <a:srgbClr val="7030A0"/>
                </a:solidFill>
              </a:rPr>
              <a:t> Deigo’,’2023-08-22’),</a:t>
            </a:r>
          </a:p>
          <a:p>
            <a:r>
              <a:rPr lang="en-US" dirty="0">
                <a:solidFill>
                  <a:srgbClr val="7030A0"/>
                </a:solidFill>
              </a:rPr>
              <a:t>    -&gt; (2,'Competitive Event’,’California’,’2023-08-27),</a:t>
            </a:r>
          </a:p>
          <a:p>
            <a:r>
              <a:rPr lang="en-US" dirty="0">
                <a:solidFill>
                  <a:srgbClr val="7030A0"/>
                </a:solidFill>
              </a:rPr>
              <a:t>    -&gt; (3,'Break The Record’,’ California’,’2023-08-26’),</a:t>
            </a:r>
          </a:p>
          <a:p>
            <a:r>
              <a:rPr lang="en-US" dirty="0">
                <a:solidFill>
                  <a:srgbClr val="7030A0"/>
                </a:solidFill>
              </a:rPr>
              <a:t>    -&gt; (4,'Question &amp; Answer’, ’San Deigo’,’2023-08-22),</a:t>
            </a:r>
          </a:p>
          <a:p>
            <a:r>
              <a:rPr lang="en-US" dirty="0">
                <a:solidFill>
                  <a:srgbClr val="7030A0"/>
                </a:solidFill>
              </a:rPr>
              <a:t>    -&gt; (5,'Open Cosplay’, ’San Deigo’,’2023-08-20’);</a:t>
            </a:r>
            <a:endParaRPr lang="en-IN" dirty="0">
              <a:solidFill>
                <a:srgbClr val="7030A0"/>
              </a:solidFill>
            </a:endParaRPr>
          </a:p>
          <a:p>
            <a:endParaRPr lang="en-IN" dirty="0"/>
          </a:p>
        </p:txBody>
      </p:sp>
    </p:spTree>
    <p:extLst>
      <p:ext uri="{BB962C8B-B14F-4D97-AF65-F5344CB8AC3E}">
        <p14:creationId xmlns:p14="http://schemas.microsoft.com/office/powerpoint/2010/main" val="304233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3011-FF7E-1E93-A027-DC42B2BE29F8}"/>
              </a:ext>
            </a:extLst>
          </p:cNvPr>
          <p:cNvSpPr>
            <a:spLocks noGrp="1"/>
          </p:cNvSpPr>
          <p:nvPr>
            <p:ph type="ctrTitle"/>
          </p:nvPr>
        </p:nvSpPr>
        <p:spPr>
          <a:xfrm>
            <a:off x="4018326" y="2491530"/>
            <a:ext cx="4633891" cy="937470"/>
          </a:xfrm>
        </p:spPr>
        <p:txBody>
          <a:bodyPr/>
          <a:lstStyle/>
          <a:p>
            <a:r>
              <a:rPr lang="en-IN" dirty="0">
                <a:ln>
                  <a:solidFill>
                    <a:srgbClr val="7030A0"/>
                  </a:solidFill>
                </a:ln>
                <a:effectLst>
                  <a:outerShdw blurRad="50800" dist="38100" dir="10800000" algn="r" rotWithShape="0">
                    <a:prstClr val="black">
                      <a:alpha val="40000"/>
                    </a:prstClr>
                  </a:outerShdw>
                </a:effectLst>
                <a:highlight>
                  <a:srgbClr val="6F4AA9"/>
                </a:highlight>
              </a:rPr>
              <a:t>SUBQUERIES</a:t>
            </a:r>
          </a:p>
        </p:txBody>
      </p:sp>
    </p:spTree>
    <p:extLst>
      <p:ext uri="{BB962C8B-B14F-4D97-AF65-F5344CB8AC3E}">
        <p14:creationId xmlns:p14="http://schemas.microsoft.com/office/powerpoint/2010/main" val="44323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8B141-096B-560E-44F3-6CEE5B67606A}"/>
              </a:ext>
            </a:extLst>
          </p:cNvPr>
          <p:cNvSpPr>
            <a:spLocks noGrp="1"/>
          </p:cNvSpPr>
          <p:nvPr>
            <p:ph idx="1"/>
          </p:nvPr>
        </p:nvSpPr>
        <p:spPr>
          <a:xfrm>
            <a:off x="430005" y="1229466"/>
            <a:ext cx="8623663" cy="2050630"/>
          </a:xfrm>
        </p:spPr>
        <p:txBody>
          <a:bodyPr>
            <a:normAutofit fontScale="92500" lnSpcReduction="20000"/>
          </a:bodyPr>
          <a:lstStyle/>
          <a:p>
            <a:r>
              <a:rPr lang="en-IN" dirty="0">
                <a:solidFill>
                  <a:schemeClr val="bg1"/>
                </a:solidFill>
                <a:highlight>
                  <a:srgbClr val="6F4AA9"/>
                </a:highlight>
              </a:rPr>
              <a:t>Q1) Show details of sponsor’s who are being managed by event managers.</a:t>
            </a:r>
          </a:p>
          <a:p>
            <a:r>
              <a:rPr lang="en-US" dirty="0">
                <a:solidFill>
                  <a:srgbClr val="6F4AA9"/>
                </a:solidFill>
              </a:rPr>
              <a:t>Ans:- </a:t>
            </a:r>
          </a:p>
          <a:p>
            <a:pPr marL="0" indent="0">
              <a:buNone/>
            </a:pPr>
            <a:r>
              <a:rPr lang="en-US" dirty="0">
                <a:solidFill>
                  <a:srgbClr val="6F4AA9"/>
                </a:solidFill>
              </a:rPr>
              <a:t>select * from Sponsors where E_ID in (select E_ID from Management where E_CODE in (select </a:t>
            </a:r>
            <a:r>
              <a:rPr lang="en-US" dirty="0" err="1">
                <a:solidFill>
                  <a:srgbClr val="6F4AA9"/>
                </a:solidFill>
              </a:rPr>
              <a:t>E_code</a:t>
            </a:r>
            <a:r>
              <a:rPr lang="en-US" dirty="0">
                <a:solidFill>
                  <a:srgbClr val="6F4AA9"/>
                </a:solidFill>
              </a:rPr>
              <a:t> from events));</a:t>
            </a:r>
            <a:endParaRPr lang="en-IN" dirty="0">
              <a:solidFill>
                <a:srgbClr val="6F4AA9"/>
              </a:solidFill>
            </a:endParaRPr>
          </a:p>
          <a:p>
            <a:endParaRPr lang="en-IN" dirty="0"/>
          </a:p>
        </p:txBody>
      </p:sp>
      <p:pic>
        <p:nvPicPr>
          <p:cNvPr id="5" name="Picture 4">
            <a:extLst>
              <a:ext uri="{FF2B5EF4-FFF2-40B4-BE49-F238E27FC236}">
                <a16:creationId xmlns:a16="http://schemas.microsoft.com/office/drawing/2014/main" id="{AA07232A-F123-ABF2-574C-EFC09867FA6D}"/>
              </a:ext>
            </a:extLst>
          </p:cNvPr>
          <p:cNvPicPr>
            <a:picLocks noChangeAspect="1"/>
          </p:cNvPicPr>
          <p:nvPr/>
        </p:nvPicPr>
        <p:blipFill>
          <a:blip r:embed="rId2"/>
          <a:stretch>
            <a:fillRect/>
          </a:stretch>
        </p:blipFill>
        <p:spPr>
          <a:xfrm>
            <a:off x="324763" y="3577905"/>
            <a:ext cx="8242885" cy="2613170"/>
          </a:xfrm>
          <a:prstGeom prst="rect">
            <a:avLst/>
          </a:prstGeom>
        </p:spPr>
      </p:pic>
    </p:spTree>
    <p:extLst>
      <p:ext uri="{BB962C8B-B14F-4D97-AF65-F5344CB8AC3E}">
        <p14:creationId xmlns:p14="http://schemas.microsoft.com/office/powerpoint/2010/main" val="23478185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AEAE7F-BCB1-B532-3B39-9477C9CCA8FA}"/>
              </a:ext>
            </a:extLst>
          </p:cNvPr>
          <p:cNvPicPr>
            <a:picLocks noGrp="1" noChangeAspect="1"/>
          </p:cNvPicPr>
          <p:nvPr>
            <p:ph sz="half" idx="1"/>
          </p:nvPr>
        </p:nvPicPr>
        <p:blipFill>
          <a:blip r:embed="rId2"/>
          <a:stretch>
            <a:fillRect/>
          </a:stretch>
        </p:blipFill>
        <p:spPr>
          <a:xfrm>
            <a:off x="404813" y="3375412"/>
            <a:ext cx="8243443" cy="2639493"/>
          </a:xfrm>
        </p:spPr>
      </p:pic>
      <p:sp>
        <p:nvSpPr>
          <p:cNvPr id="4" name="Content Placeholder 3">
            <a:extLst>
              <a:ext uri="{FF2B5EF4-FFF2-40B4-BE49-F238E27FC236}">
                <a16:creationId xmlns:a16="http://schemas.microsoft.com/office/drawing/2014/main" id="{A18FBE4A-A77F-CFDC-F87E-2FF200EF1AB7}"/>
              </a:ext>
            </a:extLst>
          </p:cNvPr>
          <p:cNvSpPr>
            <a:spLocks noGrp="1"/>
          </p:cNvSpPr>
          <p:nvPr>
            <p:ph sz="half" idx="2"/>
          </p:nvPr>
        </p:nvSpPr>
        <p:spPr>
          <a:xfrm>
            <a:off x="637097" y="162621"/>
            <a:ext cx="8565625" cy="2765137"/>
          </a:xfrm>
        </p:spPr>
        <p:txBody>
          <a:bodyPr>
            <a:normAutofit/>
          </a:bodyPr>
          <a:lstStyle/>
          <a:p>
            <a:r>
              <a:rPr lang="en-IN" dirty="0">
                <a:solidFill>
                  <a:schemeClr val="bg1"/>
                </a:solidFill>
                <a:highlight>
                  <a:srgbClr val="6F4AA9"/>
                </a:highlight>
              </a:rPr>
              <a:t>Q2) Show all details of Participants Participating in ‘Meet &amp; Greet’ events order by P_ID.</a:t>
            </a:r>
          </a:p>
          <a:p>
            <a:r>
              <a:rPr lang="en-IN" u="sng" dirty="0">
                <a:solidFill>
                  <a:srgbClr val="6F4AA9"/>
                </a:solidFill>
              </a:rPr>
              <a:t>Ans</a:t>
            </a:r>
            <a:r>
              <a:rPr lang="en-IN" dirty="0">
                <a:solidFill>
                  <a:srgbClr val="6F4AA9"/>
                </a:solidFill>
              </a:rPr>
              <a:t>:- </a:t>
            </a:r>
          </a:p>
          <a:p>
            <a:pPr marL="0" indent="0">
              <a:buNone/>
            </a:pPr>
            <a:r>
              <a:rPr lang="en-US" dirty="0">
                <a:solidFill>
                  <a:srgbClr val="6F4AA9"/>
                </a:solidFill>
              </a:rPr>
              <a:t> select * from Participants where </a:t>
            </a:r>
            <a:r>
              <a:rPr lang="en-US" dirty="0" err="1">
                <a:solidFill>
                  <a:srgbClr val="6F4AA9"/>
                </a:solidFill>
              </a:rPr>
              <a:t>E_code</a:t>
            </a:r>
            <a:r>
              <a:rPr lang="en-US" dirty="0">
                <a:solidFill>
                  <a:srgbClr val="6F4AA9"/>
                </a:solidFill>
              </a:rPr>
              <a:t> =(select </a:t>
            </a:r>
            <a:r>
              <a:rPr lang="en-US" dirty="0" err="1">
                <a:solidFill>
                  <a:srgbClr val="6F4AA9"/>
                </a:solidFill>
              </a:rPr>
              <a:t>E_code</a:t>
            </a:r>
            <a:r>
              <a:rPr lang="en-US" dirty="0">
                <a:solidFill>
                  <a:srgbClr val="6F4AA9"/>
                </a:solidFill>
              </a:rPr>
              <a:t> from Events where Event = 'Meet &amp; Greet') order by P_ID;</a:t>
            </a:r>
            <a:endParaRPr lang="en-IN" dirty="0"/>
          </a:p>
        </p:txBody>
      </p:sp>
    </p:spTree>
    <p:extLst>
      <p:ext uri="{BB962C8B-B14F-4D97-AF65-F5344CB8AC3E}">
        <p14:creationId xmlns:p14="http://schemas.microsoft.com/office/powerpoint/2010/main" val="2123977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97B3EE9-E872-7DD1-1893-0B232E6BF40C}"/>
              </a:ext>
            </a:extLst>
          </p:cNvPr>
          <p:cNvPicPr>
            <a:picLocks noGrp="1" noChangeAspect="1"/>
          </p:cNvPicPr>
          <p:nvPr>
            <p:ph sz="half" idx="1"/>
          </p:nvPr>
        </p:nvPicPr>
        <p:blipFill>
          <a:blip r:embed="rId2"/>
          <a:stretch>
            <a:fillRect/>
          </a:stretch>
        </p:blipFill>
        <p:spPr>
          <a:xfrm>
            <a:off x="144754" y="2793533"/>
            <a:ext cx="9231682" cy="2466363"/>
          </a:xfrm>
        </p:spPr>
      </p:pic>
      <p:sp>
        <p:nvSpPr>
          <p:cNvPr id="4" name="Content Placeholder 3">
            <a:extLst>
              <a:ext uri="{FF2B5EF4-FFF2-40B4-BE49-F238E27FC236}">
                <a16:creationId xmlns:a16="http://schemas.microsoft.com/office/drawing/2014/main" id="{EB7E850F-AB5C-FCF1-52ED-7DC06F6E3CF0}"/>
              </a:ext>
            </a:extLst>
          </p:cNvPr>
          <p:cNvSpPr>
            <a:spLocks noGrp="1"/>
          </p:cNvSpPr>
          <p:nvPr>
            <p:ph sz="half" idx="2"/>
          </p:nvPr>
        </p:nvSpPr>
        <p:spPr>
          <a:xfrm>
            <a:off x="-1" y="162621"/>
            <a:ext cx="10184235" cy="2547023"/>
          </a:xfrm>
        </p:spPr>
        <p:txBody>
          <a:bodyPr/>
          <a:lstStyle/>
          <a:p>
            <a:r>
              <a:rPr lang="en-IN" dirty="0">
                <a:solidFill>
                  <a:schemeClr val="bg1"/>
                </a:solidFill>
                <a:highlight>
                  <a:srgbClr val="6F4AA9"/>
                </a:highlight>
              </a:rPr>
              <a:t>Q3) Show all details of Managers, Managing the ‘Break The Record’ Event.</a:t>
            </a:r>
          </a:p>
          <a:p>
            <a:r>
              <a:rPr lang="en-IN" u="sng" dirty="0">
                <a:solidFill>
                  <a:srgbClr val="7030A0"/>
                </a:solidFill>
              </a:rPr>
              <a:t>Ans:-</a:t>
            </a:r>
            <a:r>
              <a:rPr lang="en-IN" dirty="0">
                <a:solidFill>
                  <a:srgbClr val="7030A0"/>
                </a:solidFill>
              </a:rPr>
              <a:t> </a:t>
            </a:r>
          </a:p>
          <a:p>
            <a:pPr marL="0" indent="0">
              <a:buNone/>
            </a:pPr>
            <a:r>
              <a:rPr lang="en-US" dirty="0">
                <a:solidFill>
                  <a:srgbClr val="7030A0"/>
                </a:solidFill>
              </a:rPr>
              <a:t>select * from Management where </a:t>
            </a:r>
            <a:r>
              <a:rPr lang="en-US" dirty="0" err="1">
                <a:solidFill>
                  <a:srgbClr val="7030A0"/>
                </a:solidFill>
              </a:rPr>
              <a:t>E_code</a:t>
            </a:r>
            <a:r>
              <a:rPr lang="en-US" dirty="0">
                <a:solidFill>
                  <a:srgbClr val="7030A0"/>
                </a:solidFill>
              </a:rPr>
              <a:t> =(select </a:t>
            </a:r>
            <a:r>
              <a:rPr lang="en-US" dirty="0" err="1">
                <a:solidFill>
                  <a:srgbClr val="7030A0"/>
                </a:solidFill>
              </a:rPr>
              <a:t>E_code</a:t>
            </a:r>
            <a:r>
              <a:rPr lang="en-US" dirty="0">
                <a:solidFill>
                  <a:srgbClr val="7030A0"/>
                </a:solidFill>
              </a:rPr>
              <a:t> from events where Event ='Break the Record') ;</a:t>
            </a:r>
            <a:endParaRPr lang="en-IN" dirty="0">
              <a:solidFill>
                <a:srgbClr val="7030A0"/>
              </a:solidFill>
            </a:endParaRPr>
          </a:p>
          <a:p>
            <a:endParaRPr lang="en-IN" dirty="0"/>
          </a:p>
        </p:txBody>
      </p:sp>
    </p:spTree>
    <p:extLst>
      <p:ext uri="{BB962C8B-B14F-4D97-AF65-F5344CB8AC3E}">
        <p14:creationId xmlns:p14="http://schemas.microsoft.com/office/powerpoint/2010/main" val="1752295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75DA18-10FB-5B6F-3B60-114F9628DAF5}"/>
              </a:ext>
            </a:extLst>
          </p:cNvPr>
          <p:cNvSpPr>
            <a:spLocks noGrp="1"/>
          </p:cNvSpPr>
          <p:nvPr>
            <p:ph sz="half" idx="2"/>
          </p:nvPr>
        </p:nvSpPr>
        <p:spPr>
          <a:xfrm>
            <a:off x="-1" y="103898"/>
            <a:ext cx="10066789" cy="2597357"/>
          </a:xfrm>
        </p:spPr>
        <p:txBody>
          <a:bodyPr/>
          <a:lstStyle/>
          <a:p>
            <a:r>
              <a:rPr lang="en-IN" dirty="0">
                <a:solidFill>
                  <a:schemeClr val="bg1"/>
                </a:solidFill>
                <a:highlight>
                  <a:srgbClr val="6F4AA9"/>
                </a:highlight>
              </a:rPr>
              <a:t>Q4) Show the details of Participants participating in San Deigo.</a:t>
            </a:r>
          </a:p>
          <a:p>
            <a:r>
              <a:rPr lang="en-IN" u="sng" dirty="0">
                <a:solidFill>
                  <a:srgbClr val="7030A0"/>
                </a:solidFill>
              </a:rPr>
              <a:t>Ans:-</a:t>
            </a:r>
            <a:r>
              <a:rPr lang="en-IN" dirty="0">
                <a:solidFill>
                  <a:srgbClr val="7030A0"/>
                </a:solidFill>
              </a:rPr>
              <a:t> </a:t>
            </a:r>
          </a:p>
          <a:p>
            <a:pPr marL="0" indent="0">
              <a:buNone/>
            </a:pPr>
            <a:r>
              <a:rPr lang="en-US" dirty="0">
                <a:solidFill>
                  <a:srgbClr val="7030A0"/>
                </a:solidFill>
              </a:rPr>
              <a:t>select * from participants where </a:t>
            </a:r>
            <a:r>
              <a:rPr lang="en-US" dirty="0" err="1">
                <a:solidFill>
                  <a:srgbClr val="7030A0"/>
                </a:solidFill>
              </a:rPr>
              <a:t>E_code</a:t>
            </a:r>
            <a:r>
              <a:rPr lang="en-US" dirty="0">
                <a:solidFill>
                  <a:srgbClr val="7030A0"/>
                </a:solidFill>
              </a:rPr>
              <a:t> in (select </a:t>
            </a:r>
            <a:r>
              <a:rPr lang="en-US" dirty="0" err="1">
                <a:solidFill>
                  <a:srgbClr val="7030A0"/>
                </a:solidFill>
              </a:rPr>
              <a:t>E_code</a:t>
            </a:r>
            <a:r>
              <a:rPr lang="en-US" dirty="0">
                <a:solidFill>
                  <a:srgbClr val="7030A0"/>
                </a:solidFill>
              </a:rPr>
              <a:t> from events where Location = 'San Diego');</a:t>
            </a:r>
            <a:endParaRPr lang="en-IN" dirty="0"/>
          </a:p>
        </p:txBody>
      </p:sp>
      <p:pic>
        <p:nvPicPr>
          <p:cNvPr id="7" name="Content Placeholder 6">
            <a:extLst>
              <a:ext uri="{FF2B5EF4-FFF2-40B4-BE49-F238E27FC236}">
                <a16:creationId xmlns:a16="http://schemas.microsoft.com/office/drawing/2014/main" id="{EDDE8648-91A2-C046-E9E0-DBF17597BA98}"/>
              </a:ext>
            </a:extLst>
          </p:cNvPr>
          <p:cNvPicPr>
            <a:picLocks noGrp="1" noChangeAspect="1"/>
          </p:cNvPicPr>
          <p:nvPr>
            <p:ph sz="half" idx="1"/>
          </p:nvPr>
        </p:nvPicPr>
        <p:blipFill>
          <a:blip r:embed="rId2"/>
          <a:stretch>
            <a:fillRect/>
          </a:stretch>
        </p:blipFill>
        <p:spPr>
          <a:xfrm>
            <a:off x="212789" y="2569412"/>
            <a:ext cx="9150667" cy="3703372"/>
          </a:xfrm>
        </p:spPr>
      </p:pic>
    </p:spTree>
    <p:extLst>
      <p:ext uri="{BB962C8B-B14F-4D97-AF65-F5344CB8AC3E}">
        <p14:creationId xmlns:p14="http://schemas.microsoft.com/office/powerpoint/2010/main" val="611826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1E38-D6B0-F738-A67C-EA5233AF0916}"/>
              </a:ext>
            </a:extLst>
          </p:cNvPr>
          <p:cNvSpPr>
            <a:spLocks noGrp="1"/>
          </p:cNvSpPr>
          <p:nvPr>
            <p:ph type="ctrTitle"/>
          </p:nvPr>
        </p:nvSpPr>
        <p:spPr>
          <a:xfrm>
            <a:off x="4966096" y="2424418"/>
            <a:ext cx="3098705" cy="1004582"/>
          </a:xfrm>
        </p:spPr>
        <p:txBody>
          <a:bodyPr/>
          <a:lstStyle/>
          <a:p>
            <a:r>
              <a:rPr lang="en-IN" dirty="0">
                <a:ln>
                  <a:solidFill>
                    <a:srgbClr val="7030A0"/>
                  </a:solidFill>
                </a:ln>
                <a:effectLst>
                  <a:outerShdw blurRad="50800" dist="38100" dir="10800000" algn="r" rotWithShape="0">
                    <a:prstClr val="black">
                      <a:alpha val="40000"/>
                    </a:prstClr>
                  </a:outerShdw>
                </a:effectLst>
                <a:highlight>
                  <a:srgbClr val="6F4AA9"/>
                </a:highlight>
              </a:rPr>
              <a:t>JOINS</a:t>
            </a:r>
          </a:p>
        </p:txBody>
      </p:sp>
    </p:spTree>
    <p:extLst>
      <p:ext uri="{BB962C8B-B14F-4D97-AF65-F5344CB8AC3E}">
        <p14:creationId xmlns:p14="http://schemas.microsoft.com/office/powerpoint/2010/main" val="1222259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C457E6-FEF8-8143-7227-6476C61F30D7}"/>
              </a:ext>
            </a:extLst>
          </p:cNvPr>
          <p:cNvPicPr>
            <a:picLocks noGrp="1" noChangeAspect="1"/>
          </p:cNvPicPr>
          <p:nvPr>
            <p:ph sz="half" idx="1"/>
          </p:nvPr>
        </p:nvPicPr>
        <p:blipFill>
          <a:blip r:embed="rId2"/>
          <a:stretch>
            <a:fillRect/>
          </a:stretch>
        </p:blipFill>
        <p:spPr>
          <a:xfrm>
            <a:off x="77642" y="2827702"/>
            <a:ext cx="8613351" cy="3396930"/>
          </a:xfrm>
        </p:spPr>
      </p:pic>
      <p:sp>
        <p:nvSpPr>
          <p:cNvPr id="4" name="Content Placeholder 3">
            <a:extLst>
              <a:ext uri="{FF2B5EF4-FFF2-40B4-BE49-F238E27FC236}">
                <a16:creationId xmlns:a16="http://schemas.microsoft.com/office/drawing/2014/main" id="{C677AAAC-A6E2-A4C2-6B1F-3DE117326C7C}"/>
              </a:ext>
            </a:extLst>
          </p:cNvPr>
          <p:cNvSpPr>
            <a:spLocks noGrp="1"/>
          </p:cNvSpPr>
          <p:nvPr>
            <p:ph sz="half" idx="2"/>
          </p:nvPr>
        </p:nvSpPr>
        <p:spPr>
          <a:xfrm>
            <a:off x="0" y="855677"/>
            <a:ext cx="10192624" cy="2483141"/>
          </a:xfrm>
        </p:spPr>
        <p:txBody>
          <a:bodyPr/>
          <a:lstStyle/>
          <a:p>
            <a:r>
              <a:rPr lang="en-IN" dirty="0">
                <a:solidFill>
                  <a:schemeClr val="bg1"/>
                </a:solidFill>
                <a:highlight>
                  <a:srgbClr val="6F4AA9"/>
                </a:highlight>
              </a:rPr>
              <a:t>Q) Display Participants along with their events.</a:t>
            </a:r>
          </a:p>
          <a:p>
            <a:r>
              <a:rPr lang="en-IN" u="sng" dirty="0">
                <a:solidFill>
                  <a:srgbClr val="7030A0"/>
                </a:solidFill>
              </a:rPr>
              <a:t>Ans:-</a:t>
            </a:r>
            <a:r>
              <a:rPr lang="en-IN" dirty="0">
                <a:solidFill>
                  <a:srgbClr val="7030A0"/>
                </a:solidFill>
              </a:rPr>
              <a:t> </a:t>
            </a:r>
          </a:p>
          <a:p>
            <a:pPr marL="0" indent="0">
              <a:buNone/>
            </a:pPr>
            <a:r>
              <a:rPr lang="en-IN" dirty="0">
                <a:solidFill>
                  <a:srgbClr val="7030A0"/>
                </a:solidFill>
              </a:rPr>
              <a:t>select P.*,E.* from Participants P inner join Events E on </a:t>
            </a:r>
            <a:r>
              <a:rPr lang="en-IN" dirty="0" err="1">
                <a:solidFill>
                  <a:srgbClr val="7030A0"/>
                </a:solidFill>
              </a:rPr>
              <a:t>P.E_code</a:t>
            </a:r>
            <a:r>
              <a:rPr lang="en-IN" dirty="0">
                <a:solidFill>
                  <a:srgbClr val="7030A0"/>
                </a:solidFill>
              </a:rPr>
              <a:t> = </a:t>
            </a:r>
            <a:r>
              <a:rPr lang="en-IN" dirty="0" err="1">
                <a:solidFill>
                  <a:srgbClr val="7030A0"/>
                </a:solidFill>
              </a:rPr>
              <a:t>E.E_code</a:t>
            </a:r>
            <a:r>
              <a:rPr lang="en-IN" dirty="0">
                <a:solidFill>
                  <a:srgbClr val="7030A0"/>
                </a:solidFill>
              </a:rPr>
              <a:t>;</a:t>
            </a:r>
          </a:p>
          <a:p>
            <a:pPr marL="0" indent="0">
              <a:buNone/>
            </a:pPr>
            <a:endParaRPr lang="en-IN" dirty="0"/>
          </a:p>
        </p:txBody>
      </p:sp>
    </p:spTree>
    <p:extLst>
      <p:ext uri="{BB962C8B-B14F-4D97-AF65-F5344CB8AC3E}">
        <p14:creationId xmlns:p14="http://schemas.microsoft.com/office/powerpoint/2010/main" val="1990134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6C27FE-3071-6480-ABA3-FC2C516952F6}"/>
              </a:ext>
            </a:extLst>
          </p:cNvPr>
          <p:cNvSpPr>
            <a:spLocks noGrp="1"/>
          </p:cNvSpPr>
          <p:nvPr>
            <p:ph sz="half" idx="2"/>
          </p:nvPr>
        </p:nvSpPr>
        <p:spPr>
          <a:xfrm>
            <a:off x="-1" y="229733"/>
            <a:ext cx="10284903" cy="1849222"/>
          </a:xfrm>
        </p:spPr>
        <p:txBody>
          <a:bodyPr>
            <a:normAutofit lnSpcReduction="10000"/>
          </a:bodyPr>
          <a:lstStyle/>
          <a:p>
            <a:r>
              <a:rPr lang="en-IN" dirty="0">
                <a:solidFill>
                  <a:schemeClr val="bg1"/>
                </a:solidFill>
                <a:highlight>
                  <a:srgbClr val="6F4AA9"/>
                </a:highlight>
              </a:rPr>
              <a:t>Q) Show details of Managers with their associated Events. </a:t>
            </a:r>
            <a:endParaRPr lang="en-IN" dirty="0">
              <a:solidFill>
                <a:srgbClr val="7030A0"/>
              </a:solidFill>
              <a:highlight>
                <a:srgbClr val="6F4AA9"/>
              </a:highlight>
            </a:endParaRPr>
          </a:p>
          <a:p>
            <a:r>
              <a:rPr lang="en-IN" u="sng" dirty="0">
                <a:solidFill>
                  <a:srgbClr val="7030A0"/>
                </a:solidFill>
              </a:rPr>
              <a:t>Ans:-</a:t>
            </a:r>
            <a:r>
              <a:rPr lang="en-IN" dirty="0">
                <a:solidFill>
                  <a:srgbClr val="7030A0"/>
                </a:solidFill>
              </a:rPr>
              <a:t> </a:t>
            </a:r>
          </a:p>
          <a:p>
            <a:pPr marL="0" indent="0">
              <a:buNone/>
            </a:pPr>
            <a:r>
              <a:rPr lang="en-IN" dirty="0">
                <a:solidFill>
                  <a:srgbClr val="7030A0"/>
                </a:solidFill>
              </a:rPr>
              <a:t>select M.*,E.Event from Management M left join Events E on </a:t>
            </a:r>
            <a:r>
              <a:rPr lang="en-IN" dirty="0" err="1">
                <a:solidFill>
                  <a:srgbClr val="7030A0"/>
                </a:solidFill>
              </a:rPr>
              <a:t>M.E_code</a:t>
            </a:r>
            <a:r>
              <a:rPr lang="en-IN" dirty="0">
                <a:solidFill>
                  <a:srgbClr val="7030A0"/>
                </a:solidFill>
              </a:rPr>
              <a:t> = E.E_code;</a:t>
            </a:r>
          </a:p>
          <a:p>
            <a:endParaRPr lang="en-IN" dirty="0"/>
          </a:p>
        </p:txBody>
      </p:sp>
      <p:pic>
        <p:nvPicPr>
          <p:cNvPr id="6" name="Picture 5">
            <a:extLst>
              <a:ext uri="{FF2B5EF4-FFF2-40B4-BE49-F238E27FC236}">
                <a16:creationId xmlns:a16="http://schemas.microsoft.com/office/drawing/2014/main" id="{AEED9731-ED2E-93A6-D4DD-7447DD33A7BB}"/>
              </a:ext>
            </a:extLst>
          </p:cNvPr>
          <p:cNvPicPr>
            <a:picLocks noChangeAspect="1"/>
          </p:cNvPicPr>
          <p:nvPr/>
        </p:nvPicPr>
        <p:blipFill>
          <a:blip r:embed="rId2"/>
          <a:stretch>
            <a:fillRect/>
          </a:stretch>
        </p:blipFill>
        <p:spPr>
          <a:xfrm>
            <a:off x="268449" y="2078955"/>
            <a:ext cx="7701093" cy="4608717"/>
          </a:xfrm>
          <a:prstGeom prst="rect">
            <a:avLst/>
          </a:prstGeom>
        </p:spPr>
      </p:pic>
    </p:spTree>
    <p:extLst>
      <p:ext uri="{BB962C8B-B14F-4D97-AF65-F5344CB8AC3E}">
        <p14:creationId xmlns:p14="http://schemas.microsoft.com/office/powerpoint/2010/main" val="4261564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E09686-2DBD-23A5-98F8-2B38D2094772}"/>
              </a:ext>
            </a:extLst>
          </p:cNvPr>
          <p:cNvSpPr>
            <a:spLocks noGrp="1"/>
          </p:cNvSpPr>
          <p:nvPr>
            <p:ph sz="half" idx="2"/>
          </p:nvPr>
        </p:nvSpPr>
        <p:spPr>
          <a:xfrm>
            <a:off x="0" y="246511"/>
            <a:ext cx="9563450" cy="2260720"/>
          </a:xfrm>
        </p:spPr>
        <p:txBody>
          <a:bodyPr>
            <a:normAutofit/>
          </a:bodyPr>
          <a:lstStyle/>
          <a:p>
            <a:r>
              <a:rPr lang="en-IN" dirty="0">
                <a:solidFill>
                  <a:schemeClr val="bg1"/>
                </a:solidFill>
                <a:highlight>
                  <a:srgbClr val="6F4AA9"/>
                </a:highlight>
              </a:rPr>
              <a:t>Q) Show details of Managers organizing Events &amp; Sponsors</a:t>
            </a:r>
          </a:p>
          <a:p>
            <a:r>
              <a:rPr lang="en-IN" u="sng" dirty="0">
                <a:solidFill>
                  <a:srgbClr val="7030A0"/>
                </a:solidFill>
              </a:rPr>
              <a:t>Ans:- </a:t>
            </a:r>
            <a:r>
              <a:rPr lang="en-IN" dirty="0">
                <a:solidFill>
                  <a:srgbClr val="7030A0"/>
                </a:solidFill>
              </a:rPr>
              <a:t>SELECT * FROM Sponsors JOIN Management ON </a:t>
            </a:r>
            <a:r>
              <a:rPr lang="en-IN" dirty="0" err="1">
                <a:solidFill>
                  <a:srgbClr val="7030A0"/>
                </a:solidFill>
              </a:rPr>
              <a:t>Sponsors.E_id</a:t>
            </a:r>
            <a:r>
              <a:rPr lang="en-IN" dirty="0">
                <a:solidFill>
                  <a:srgbClr val="7030A0"/>
                </a:solidFill>
              </a:rPr>
              <a:t> = </a:t>
            </a:r>
            <a:r>
              <a:rPr lang="en-IN" dirty="0" err="1">
                <a:solidFill>
                  <a:srgbClr val="7030A0"/>
                </a:solidFill>
              </a:rPr>
              <a:t>Management.E_ID</a:t>
            </a:r>
            <a:r>
              <a:rPr lang="en-IN" dirty="0">
                <a:solidFill>
                  <a:srgbClr val="7030A0"/>
                </a:solidFill>
              </a:rPr>
              <a:t> JOIN Events ON </a:t>
            </a:r>
            <a:r>
              <a:rPr lang="en-IN" dirty="0" err="1">
                <a:solidFill>
                  <a:srgbClr val="7030A0"/>
                </a:solidFill>
              </a:rPr>
              <a:t>Management.E_code</a:t>
            </a:r>
            <a:r>
              <a:rPr lang="en-IN" dirty="0">
                <a:solidFill>
                  <a:srgbClr val="7030A0"/>
                </a:solidFill>
              </a:rPr>
              <a:t> = </a:t>
            </a:r>
            <a:r>
              <a:rPr lang="en-IN" dirty="0" err="1">
                <a:solidFill>
                  <a:srgbClr val="7030A0"/>
                </a:solidFill>
              </a:rPr>
              <a:t>Events.E_code</a:t>
            </a:r>
            <a:r>
              <a:rPr lang="en-IN" dirty="0">
                <a:solidFill>
                  <a:srgbClr val="7030A0"/>
                </a:solidFill>
              </a:rPr>
              <a:t>;</a:t>
            </a:r>
          </a:p>
          <a:p>
            <a:pPr marL="0" indent="0">
              <a:buNone/>
            </a:pPr>
            <a:endParaRPr lang="en-IN" dirty="0"/>
          </a:p>
        </p:txBody>
      </p:sp>
      <p:pic>
        <p:nvPicPr>
          <p:cNvPr id="10" name="Picture 9">
            <a:extLst>
              <a:ext uri="{FF2B5EF4-FFF2-40B4-BE49-F238E27FC236}">
                <a16:creationId xmlns:a16="http://schemas.microsoft.com/office/drawing/2014/main" id="{6D7D86B2-2AD7-3A55-4DB8-EFCE0D589E43}"/>
              </a:ext>
            </a:extLst>
          </p:cNvPr>
          <p:cNvPicPr>
            <a:picLocks noChangeAspect="1"/>
          </p:cNvPicPr>
          <p:nvPr/>
        </p:nvPicPr>
        <p:blipFill>
          <a:blip r:embed="rId2"/>
          <a:stretch>
            <a:fillRect/>
          </a:stretch>
        </p:blipFill>
        <p:spPr>
          <a:xfrm>
            <a:off x="109057" y="3045204"/>
            <a:ext cx="9211112" cy="2724660"/>
          </a:xfrm>
          <a:prstGeom prst="rect">
            <a:avLst/>
          </a:prstGeom>
        </p:spPr>
      </p:pic>
    </p:spTree>
    <p:extLst>
      <p:ext uri="{BB962C8B-B14F-4D97-AF65-F5344CB8AC3E}">
        <p14:creationId xmlns:p14="http://schemas.microsoft.com/office/powerpoint/2010/main" val="178335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A64F-AA5A-D8B4-9AA1-D0C0C1115B5B}"/>
              </a:ext>
            </a:extLst>
          </p:cNvPr>
          <p:cNvSpPr>
            <a:spLocks noGrp="1"/>
          </p:cNvSpPr>
          <p:nvPr>
            <p:ph type="ctrTitle"/>
          </p:nvPr>
        </p:nvSpPr>
        <p:spPr>
          <a:xfrm>
            <a:off x="4578932" y="2223081"/>
            <a:ext cx="5018073" cy="1130417"/>
          </a:xfrm>
        </p:spPr>
        <p:txBody>
          <a:bodyPr/>
          <a:lstStyle/>
          <a:p>
            <a:r>
              <a:rPr lang="en-IN" dirty="0">
                <a:ln>
                  <a:solidFill>
                    <a:srgbClr val="7030A0"/>
                  </a:solidFill>
                </a:ln>
                <a:effectLst>
                  <a:outerShdw blurRad="50800" dist="38100" dir="10800000" algn="r" rotWithShape="0">
                    <a:prstClr val="black">
                      <a:alpha val="40000"/>
                    </a:prstClr>
                  </a:outerShdw>
                </a:effectLst>
                <a:highlight>
                  <a:srgbClr val="6F4AA9"/>
                </a:highlight>
              </a:rPr>
              <a:t>E.R. Diagram</a:t>
            </a:r>
          </a:p>
        </p:txBody>
      </p:sp>
    </p:spTree>
    <p:extLst>
      <p:ext uri="{BB962C8B-B14F-4D97-AF65-F5344CB8AC3E}">
        <p14:creationId xmlns:p14="http://schemas.microsoft.com/office/powerpoint/2010/main" val="3160477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0">
            <a:extLst>
              <a:ext uri="{FF2B5EF4-FFF2-40B4-BE49-F238E27FC236}">
                <a16:creationId xmlns:a16="http://schemas.microsoft.com/office/drawing/2014/main" id="{75FF8F88-FCD8-B094-7E02-1A439DBCB9F6}"/>
              </a:ext>
            </a:extLst>
          </p:cNvPr>
          <p:cNvGraphicFramePr>
            <a:graphicFrameLocks noGrp="1"/>
          </p:cNvGraphicFramePr>
          <p:nvPr>
            <p:extLst>
              <p:ext uri="{D42A27DB-BD31-4B8C-83A1-F6EECF244321}">
                <p14:modId xmlns:p14="http://schemas.microsoft.com/office/powerpoint/2010/main" val="687795832"/>
              </p:ext>
            </p:extLst>
          </p:nvPr>
        </p:nvGraphicFramePr>
        <p:xfrm>
          <a:off x="581535" y="337173"/>
          <a:ext cx="1926576" cy="2560320"/>
        </p:xfrm>
        <a:graphic>
          <a:graphicData uri="http://schemas.openxmlformats.org/drawingml/2006/table">
            <a:tbl>
              <a:tblPr firstRow="1" bandRow="1">
                <a:tableStyleId>{69012ECD-51FC-41F1-AA8D-1B2483CD663E}</a:tableStyleId>
              </a:tblPr>
              <a:tblGrid>
                <a:gridCol w="1926576">
                  <a:extLst>
                    <a:ext uri="{9D8B030D-6E8A-4147-A177-3AD203B41FA5}">
                      <a16:colId xmlns:a16="http://schemas.microsoft.com/office/drawing/2014/main" val="2429901372"/>
                    </a:ext>
                  </a:extLst>
                </a:gridCol>
              </a:tblGrid>
              <a:tr h="326196">
                <a:tc>
                  <a:txBody>
                    <a:bodyPr/>
                    <a:lstStyle/>
                    <a:p>
                      <a:r>
                        <a:rPr lang="en-IN" dirty="0"/>
                        <a:t>Participants</a:t>
                      </a:r>
                    </a:p>
                  </a:txBody>
                  <a:tcPr>
                    <a:solidFill>
                      <a:srgbClr val="7030A0"/>
                    </a:solidFill>
                  </a:tcPr>
                </a:tc>
                <a:extLst>
                  <a:ext uri="{0D108BD9-81ED-4DB2-BD59-A6C34878D82A}">
                    <a16:rowId xmlns:a16="http://schemas.microsoft.com/office/drawing/2014/main" val="2944463523"/>
                  </a:ext>
                </a:extLst>
              </a:tr>
              <a:tr h="326196">
                <a:tc>
                  <a:txBody>
                    <a:bodyPr/>
                    <a:lstStyle/>
                    <a:p>
                      <a:r>
                        <a:rPr lang="en-IN" dirty="0">
                          <a:solidFill>
                            <a:srgbClr val="7030A0"/>
                          </a:solidFill>
                        </a:rPr>
                        <a:t>P_ID (</a:t>
                      </a:r>
                      <a:r>
                        <a:rPr lang="en-IN" dirty="0" err="1">
                          <a:solidFill>
                            <a:srgbClr val="7030A0"/>
                          </a:solidFill>
                        </a:rPr>
                        <a:t>pri</a:t>
                      </a:r>
                      <a:r>
                        <a:rPr lang="en-IN" dirty="0">
                          <a:solidFill>
                            <a:srgbClr val="7030A0"/>
                          </a:solidFill>
                        </a:rPr>
                        <a:t> key)</a:t>
                      </a:r>
                    </a:p>
                  </a:txBody>
                  <a:tcPr/>
                </a:tc>
                <a:extLst>
                  <a:ext uri="{0D108BD9-81ED-4DB2-BD59-A6C34878D82A}">
                    <a16:rowId xmlns:a16="http://schemas.microsoft.com/office/drawing/2014/main" val="2238726274"/>
                  </a:ext>
                </a:extLst>
              </a:tr>
              <a:tr h="326196">
                <a:tc>
                  <a:txBody>
                    <a:bodyPr/>
                    <a:lstStyle/>
                    <a:p>
                      <a:r>
                        <a:rPr lang="en-IN" dirty="0">
                          <a:solidFill>
                            <a:srgbClr val="7030A0"/>
                          </a:solidFill>
                        </a:rPr>
                        <a:t>Name</a:t>
                      </a:r>
                    </a:p>
                  </a:txBody>
                  <a:tcPr/>
                </a:tc>
                <a:extLst>
                  <a:ext uri="{0D108BD9-81ED-4DB2-BD59-A6C34878D82A}">
                    <a16:rowId xmlns:a16="http://schemas.microsoft.com/office/drawing/2014/main" val="2584394085"/>
                  </a:ext>
                </a:extLst>
              </a:tr>
              <a:tr h="326196">
                <a:tc>
                  <a:txBody>
                    <a:bodyPr/>
                    <a:lstStyle/>
                    <a:p>
                      <a:r>
                        <a:rPr lang="en-IN" dirty="0" err="1">
                          <a:solidFill>
                            <a:srgbClr val="7030A0"/>
                          </a:solidFill>
                        </a:rPr>
                        <a:t>Content_type</a:t>
                      </a:r>
                      <a:endParaRPr lang="en-IN" dirty="0">
                        <a:solidFill>
                          <a:srgbClr val="7030A0"/>
                        </a:solidFill>
                      </a:endParaRPr>
                    </a:p>
                  </a:txBody>
                  <a:tcPr/>
                </a:tc>
                <a:extLst>
                  <a:ext uri="{0D108BD9-81ED-4DB2-BD59-A6C34878D82A}">
                    <a16:rowId xmlns:a16="http://schemas.microsoft.com/office/drawing/2014/main" val="3902270589"/>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7030A0"/>
                          </a:solidFill>
                        </a:rPr>
                        <a:t>Contact_no</a:t>
                      </a:r>
                      <a:endParaRPr lang="en-IN" dirty="0">
                        <a:solidFill>
                          <a:srgbClr val="7030A0"/>
                        </a:solidFill>
                      </a:endParaRPr>
                    </a:p>
                  </a:txBody>
                  <a:tcPr/>
                </a:tc>
                <a:extLst>
                  <a:ext uri="{0D108BD9-81ED-4DB2-BD59-A6C34878D82A}">
                    <a16:rowId xmlns:a16="http://schemas.microsoft.com/office/drawing/2014/main" val="3047413952"/>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7030A0"/>
                          </a:solidFill>
                        </a:rPr>
                        <a:t>Email_address</a:t>
                      </a:r>
                      <a:endParaRPr lang="en-IN" dirty="0">
                        <a:solidFill>
                          <a:srgbClr val="7030A0"/>
                        </a:solidFill>
                      </a:endParaRPr>
                    </a:p>
                  </a:txBody>
                  <a:tcPr/>
                </a:tc>
                <a:extLst>
                  <a:ext uri="{0D108BD9-81ED-4DB2-BD59-A6C34878D82A}">
                    <a16:rowId xmlns:a16="http://schemas.microsoft.com/office/drawing/2014/main" val="2825740999"/>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7030A0"/>
                          </a:solidFill>
                        </a:rPr>
                        <a:t>E_code</a:t>
                      </a:r>
                      <a:r>
                        <a:rPr lang="en-IN" dirty="0">
                          <a:solidFill>
                            <a:srgbClr val="7030A0"/>
                          </a:solidFill>
                        </a:rPr>
                        <a:t> (F-key)</a:t>
                      </a:r>
                    </a:p>
                  </a:txBody>
                  <a:tcPr/>
                </a:tc>
                <a:extLst>
                  <a:ext uri="{0D108BD9-81ED-4DB2-BD59-A6C34878D82A}">
                    <a16:rowId xmlns:a16="http://schemas.microsoft.com/office/drawing/2014/main" val="559229758"/>
                  </a:ext>
                </a:extLst>
              </a:tr>
            </a:tbl>
          </a:graphicData>
        </a:graphic>
      </p:graphicFrame>
      <p:graphicFrame>
        <p:nvGraphicFramePr>
          <p:cNvPr id="6" name="Table 51">
            <a:extLst>
              <a:ext uri="{FF2B5EF4-FFF2-40B4-BE49-F238E27FC236}">
                <a16:creationId xmlns:a16="http://schemas.microsoft.com/office/drawing/2014/main" id="{2D0A5176-35FE-71F8-FBB7-D926E7AFCF41}"/>
              </a:ext>
            </a:extLst>
          </p:cNvPr>
          <p:cNvGraphicFramePr>
            <a:graphicFrameLocks noGrp="1"/>
          </p:cNvGraphicFramePr>
          <p:nvPr>
            <p:extLst>
              <p:ext uri="{D42A27DB-BD31-4B8C-83A1-F6EECF244321}">
                <p14:modId xmlns:p14="http://schemas.microsoft.com/office/powerpoint/2010/main" val="1270225914"/>
              </p:ext>
            </p:extLst>
          </p:nvPr>
        </p:nvGraphicFramePr>
        <p:xfrm>
          <a:off x="2869263" y="393535"/>
          <a:ext cx="2601655" cy="2225040"/>
        </p:xfrm>
        <a:graphic>
          <a:graphicData uri="http://schemas.openxmlformats.org/drawingml/2006/table">
            <a:tbl>
              <a:tblPr firstRow="1" bandRow="1">
                <a:tableStyleId>{69012ECD-51FC-41F1-AA8D-1B2483CD663E}</a:tableStyleId>
              </a:tblPr>
              <a:tblGrid>
                <a:gridCol w="2601655">
                  <a:extLst>
                    <a:ext uri="{9D8B030D-6E8A-4147-A177-3AD203B41FA5}">
                      <a16:colId xmlns:a16="http://schemas.microsoft.com/office/drawing/2014/main" val="123540285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n>
                            <a:solidFill>
                              <a:srgbClr val="7030A0"/>
                            </a:solidFill>
                          </a:ln>
                          <a:solidFill>
                            <a:schemeClr val="bg1"/>
                          </a:solidFill>
                        </a:rPr>
                        <a:t>Management</a:t>
                      </a:r>
                    </a:p>
                  </a:txBody>
                  <a:tcPr>
                    <a:solidFill>
                      <a:srgbClr val="7030A0"/>
                    </a:solidFill>
                  </a:tcPr>
                </a:tc>
                <a:extLst>
                  <a:ext uri="{0D108BD9-81ED-4DB2-BD59-A6C34878D82A}">
                    <a16:rowId xmlns:a16="http://schemas.microsoft.com/office/drawing/2014/main" val="351878654"/>
                  </a:ext>
                </a:extLst>
              </a:tr>
              <a:tr h="370840">
                <a:tc>
                  <a:txBody>
                    <a:bodyPr/>
                    <a:lstStyle/>
                    <a:p>
                      <a:r>
                        <a:rPr lang="en-IN" dirty="0">
                          <a:solidFill>
                            <a:srgbClr val="7030A0"/>
                          </a:solidFill>
                        </a:rPr>
                        <a:t>E_ID(</a:t>
                      </a:r>
                      <a:r>
                        <a:rPr lang="en-IN" dirty="0" err="1">
                          <a:solidFill>
                            <a:srgbClr val="7030A0"/>
                          </a:solidFill>
                        </a:rPr>
                        <a:t>Pri</a:t>
                      </a:r>
                      <a:r>
                        <a:rPr lang="en-IN" dirty="0">
                          <a:solidFill>
                            <a:srgbClr val="7030A0"/>
                          </a:solidFill>
                        </a:rPr>
                        <a:t> key)</a:t>
                      </a:r>
                    </a:p>
                  </a:txBody>
                  <a:tcPr/>
                </a:tc>
                <a:extLst>
                  <a:ext uri="{0D108BD9-81ED-4DB2-BD59-A6C34878D82A}">
                    <a16:rowId xmlns:a16="http://schemas.microsoft.com/office/drawing/2014/main" val="3785008304"/>
                  </a:ext>
                </a:extLst>
              </a:tr>
              <a:tr h="370840">
                <a:tc>
                  <a:txBody>
                    <a:bodyPr/>
                    <a:lstStyle/>
                    <a:p>
                      <a:r>
                        <a:rPr lang="en-IN" dirty="0">
                          <a:solidFill>
                            <a:srgbClr val="7030A0"/>
                          </a:solidFill>
                        </a:rPr>
                        <a:t>Name</a:t>
                      </a:r>
                    </a:p>
                  </a:txBody>
                  <a:tcPr/>
                </a:tc>
                <a:extLst>
                  <a:ext uri="{0D108BD9-81ED-4DB2-BD59-A6C34878D82A}">
                    <a16:rowId xmlns:a16="http://schemas.microsoft.com/office/drawing/2014/main" val="2309736767"/>
                  </a:ext>
                </a:extLst>
              </a:tr>
              <a:tr h="370840">
                <a:tc>
                  <a:txBody>
                    <a:bodyPr/>
                    <a:lstStyle/>
                    <a:p>
                      <a:r>
                        <a:rPr lang="en-IN" dirty="0">
                          <a:solidFill>
                            <a:srgbClr val="7030A0"/>
                          </a:solidFill>
                        </a:rPr>
                        <a:t>Department</a:t>
                      </a:r>
                    </a:p>
                  </a:txBody>
                  <a:tcPr/>
                </a:tc>
                <a:extLst>
                  <a:ext uri="{0D108BD9-81ED-4DB2-BD59-A6C34878D82A}">
                    <a16:rowId xmlns:a16="http://schemas.microsoft.com/office/drawing/2014/main" val="3046041925"/>
                  </a:ext>
                </a:extLst>
              </a:tr>
              <a:tr h="370840">
                <a:tc>
                  <a:txBody>
                    <a:bodyPr/>
                    <a:lstStyle/>
                    <a:p>
                      <a:r>
                        <a:rPr lang="en-IN" dirty="0" err="1">
                          <a:solidFill>
                            <a:srgbClr val="7030A0"/>
                          </a:solidFill>
                        </a:rPr>
                        <a:t>Contact_no</a:t>
                      </a:r>
                      <a:endParaRPr lang="en-IN" dirty="0">
                        <a:solidFill>
                          <a:srgbClr val="7030A0"/>
                        </a:solidFill>
                      </a:endParaRPr>
                    </a:p>
                  </a:txBody>
                  <a:tcPr/>
                </a:tc>
                <a:extLst>
                  <a:ext uri="{0D108BD9-81ED-4DB2-BD59-A6C34878D82A}">
                    <a16:rowId xmlns:a16="http://schemas.microsoft.com/office/drawing/2014/main" val="1510973212"/>
                  </a:ext>
                </a:extLst>
              </a:tr>
              <a:tr h="370840">
                <a:tc>
                  <a:txBody>
                    <a:bodyPr/>
                    <a:lstStyle/>
                    <a:p>
                      <a:r>
                        <a:rPr lang="en-IN" dirty="0" err="1">
                          <a:solidFill>
                            <a:srgbClr val="7030A0"/>
                          </a:solidFill>
                        </a:rPr>
                        <a:t>E_code</a:t>
                      </a:r>
                      <a:r>
                        <a:rPr lang="en-IN" dirty="0">
                          <a:solidFill>
                            <a:srgbClr val="7030A0"/>
                          </a:solidFill>
                        </a:rPr>
                        <a:t> (F-key)</a:t>
                      </a:r>
                    </a:p>
                  </a:txBody>
                  <a:tcPr/>
                </a:tc>
                <a:extLst>
                  <a:ext uri="{0D108BD9-81ED-4DB2-BD59-A6C34878D82A}">
                    <a16:rowId xmlns:a16="http://schemas.microsoft.com/office/drawing/2014/main" val="1863924999"/>
                  </a:ext>
                </a:extLst>
              </a:tr>
            </a:tbl>
          </a:graphicData>
        </a:graphic>
      </p:graphicFrame>
      <p:graphicFrame>
        <p:nvGraphicFramePr>
          <p:cNvPr id="7" name="Table 52">
            <a:extLst>
              <a:ext uri="{FF2B5EF4-FFF2-40B4-BE49-F238E27FC236}">
                <a16:creationId xmlns:a16="http://schemas.microsoft.com/office/drawing/2014/main" id="{5043B084-648B-A54B-C995-813EDBBF6635}"/>
              </a:ext>
            </a:extLst>
          </p:cNvPr>
          <p:cNvGraphicFramePr>
            <a:graphicFrameLocks noGrp="1"/>
          </p:cNvGraphicFramePr>
          <p:nvPr>
            <p:extLst>
              <p:ext uri="{D42A27DB-BD31-4B8C-83A1-F6EECF244321}">
                <p14:modId xmlns:p14="http://schemas.microsoft.com/office/powerpoint/2010/main" val="4251424047"/>
              </p:ext>
            </p:extLst>
          </p:nvPr>
        </p:nvGraphicFramePr>
        <p:xfrm>
          <a:off x="6210097" y="416807"/>
          <a:ext cx="1743045" cy="2225040"/>
        </p:xfrm>
        <a:graphic>
          <a:graphicData uri="http://schemas.openxmlformats.org/drawingml/2006/table">
            <a:tbl>
              <a:tblPr firstRow="1" bandRow="1">
                <a:tableStyleId>{69012ECD-51FC-41F1-AA8D-1B2483CD663E}</a:tableStyleId>
              </a:tblPr>
              <a:tblGrid>
                <a:gridCol w="1743045">
                  <a:extLst>
                    <a:ext uri="{9D8B030D-6E8A-4147-A177-3AD203B41FA5}">
                      <a16:colId xmlns:a16="http://schemas.microsoft.com/office/drawing/2014/main" val="21215798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n>
                            <a:solidFill>
                              <a:srgbClr val="7030A0"/>
                            </a:solidFill>
                          </a:ln>
                          <a:solidFill>
                            <a:schemeClr val="bg1"/>
                          </a:solidFill>
                        </a:rPr>
                        <a:t>Sponsors</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28908212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7030A0"/>
                          </a:solidFill>
                        </a:rPr>
                        <a:t>S_ID (</a:t>
                      </a:r>
                      <a:r>
                        <a:rPr lang="en-IN" dirty="0" err="1">
                          <a:solidFill>
                            <a:srgbClr val="7030A0"/>
                          </a:solidFill>
                        </a:rPr>
                        <a:t>pri</a:t>
                      </a:r>
                      <a:r>
                        <a:rPr lang="en-IN" dirty="0">
                          <a:solidFill>
                            <a:srgbClr val="7030A0"/>
                          </a:solidFill>
                        </a:rPr>
                        <a:t> key)</a:t>
                      </a:r>
                    </a:p>
                  </a:txBody>
                  <a:tcPr>
                    <a:lnT w="6350" cap="flat" cmpd="sng" algn="ctr">
                      <a:noFill/>
                      <a:prstDash val="solid"/>
                      <a:miter lim="800000"/>
                    </a:lnT>
                    <a:solidFill>
                      <a:schemeClr val="bg1"/>
                    </a:solidFill>
                  </a:tcPr>
                </a:tc>
                <a:extLst>
                  <a:ext uri="{0D108BD9-81ED-4DB2-BD59-A6C34878D82A}">
                    <a16:rowId xmlns:a16="http://schemas.microsoft.com/office/drawing/2014/main" val="3861048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7030A0"/>
                          </a:solidFill>
                        </a:rPr>
                        <a:t>Org_Name</a:t>
                      </a:r>
                      <a:endParaRPr lang="en-IN" dirty="0">
                        <a:solidFill>
                          <a:srgbClr val="7030A0"/>
                        </a:solidFill>
                      </a:endParaRPr>
                    </a:p>
                  </a:txBody>
                  <a:tcPr>
                    <a:solidFill>
                      <a:schemeClr val="bg1"/>
                    </a:solidFill>
                  </a:tcPr>
                </a:tc>
                <a:extLst>
                  <a:ext uri="{0D108BD9-81ED-4DB2-BD59-A6C34878D82A}">
                    <a16:rowId xmlns:a16="http://schemas.microsoft.com/office/drawing/2014/main" val="1309762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7030A0"/>
                          </a:solidFill>
                        </a:rPr>
                        <a:t>Email_ address</a:t>
                      </a:r>
                    </a:p>
                  </a:txBody>
                  <a:tcPr>
                    <a:solidFill>
                      <a:schemeClr val="bg1"/>
                    </a:solidFill>
                  </a:tcPr>
                </a:tc>
                <a:extLst>
                  <a:ext uri="{0D108BD9-81ED-4DB2-BD59-A6C34878D82A}">
                    <a16:rowId xmlns:a16="http://schemas.microsoft.com/office/drawing/2014/main" val="36725278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7030A0"/>
                          </a:solidFill>
                        </a:rPr>
                        <a:t>Contact_no</a:t>
                      </a:r>
                      <a:endParaRPr lang="en-IN" dirty="0">
                        <a:solidFill>
                          <a:srgbClr val="7030A0"/>
                        </a:solidFill>
                      </a:endParaRPr>
                    </a:p>
                  </a:txBody>
                  <a:tcPr>
                    <a:solidFill>
                      <a:schemeClr val="bg1"/>
                    </a:solidFill>
                  </a:tcPr>
                </a:tc>
                <a:extLst>
                  <a:ext uri="{0D108BD9-81ED-4DB2-BD59-A6C34878D82A}">
                    <a16:rowId xmlns:a16="http://schemas.microsoft.com/office/drawing/2014/main" val="28860796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7030A0"/>
                          </a:solidFill>
                        </a:rPr>
                        <a:t>E_ID (F-key) </a:t>
                      </a:r>
                    </a:p>
                  </a:txBody>
                  <a:tcPr>
                    <a:solidFill>
                      <a:schemeClr val="bg1"/>
                    </a:solidFill>
                  </a:tcPr>
                </a:tc>
                <a:extLst>
                  <a:ext uri="{0D108BD9-81ED-4DB2-BD59-A6C34878D82A}">
                    <a16:rowId xmlns:a16="http://schemas.microsoft.com/office/drawing/2014/main" val="3324409625"/>
                  </a:ext>
                </a:extLst>
              </a:tr>
            </a:tbl>
          </a:graphicData>
        </a:graphic>
      </p:graphicFrame>
      <p:sp>
        <p:nvSpPr>
          <p:cNvPr id="9" name="Flowchart: Decision 8">
            <a:extLst>
              <a:ext uri="{FF2B5EF4-FFF2-40B4-BE49-F238E27FC236}">
                <a16:creationId xmlns:a16="http://schemas.microsoft.com/office/drawing/2014/main" id="{CB0A6275-6896-406A-795B-B5B36EFECF9F}"/>
              </a:ext>
            </a:extLst>
          </p:cNvPr>
          <p:cNvSpPr/>
          <p:nvPr/>
        </p:nvSpPr>
        <p:spPr>
          <a:xfrm>
            <a:off x="269798" y="4326267"/>
            <a:ext cx="2877423" cy="914400"/>
          </a:xfrm>
          <a:prstGeom prst="flowChartDecisio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Participates</a:t>
            </a:r>
          </a:p>
        </p:txBody>
      </p:sp>
      <p:sp>
        <p:nvSpPr>
          <p:cNvPr id="10" name="Flowchart: Decision 9">
            <a:extLst>
              <a:ext uri="{FF2B5EF4-FFF2-40B4-BE49-F238E27FC236}">
                <a16:creationId xmlns:a16="http://schemas.microsoft.com/office/drawing/2014/main" id="{1EBCA775-6769-8985-08D5-96B64171F2FF}"/>
              </a:ext>
            </a:extLst>
          </p:cNvPr>
          <p:cNvSpPr/>
          <p:nvPr/>
        </p:nvSpPr>
        <p:spPr>
          <a:xfrm>
            <a:off x="4326902" y="3041016"/>
            <a:ext cx="2124231" cy="1011439"/>
          </a:xfrm>
          <a:prstGeom prst="flowChartDecisio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Manages</a:t>
            </a:r>
          </a:p>
        </p:txBody>
      </p:sp>
      <p:graphicFrame>
        <p:nvGraphicFramePr>
          <p:cNvPr id="11" name="Table 53">
            <a:extLst>
              <a:ext uri="{FF2B5EF4-FFF2-40B4-BE49-F238E27FC236}">
                <a16:creationId xmlns:a16="http://schemas.microsoft.com/office/drawing/2014/main" id="{AC80F03C-1F2A-D54E-936A-1E5B206B65C2}"/>
              </a:ext>
            </a:extLst>
          </p:cNvPr>
          <p:cNvGraphicFramePr>
            <a:graphicFrameLocks noGrp="1"/>
          </p:cNvGraphicFramePr>
          <p:nvPr>
            <p:extLst>
              <p:ext uri="{D42A27DB-BD31-4B8C-83A1-F6EECF244321}">
                <p14:modId xmlns:p14="http://schemas.microsoft.com/office/powerpoint/2010/main" val="185935008"/>
              </p:ext>
            </p:extLst>
          </p:nvPr>
        </p:nvGraphicFramePr>
        <p:xfrm>
          <a:off x="4595745" y="4752323"/>
          <a:ext cx="2294902" cy="1112520"/>
        </p:xfrm>
        <a:graphic>
          <a:graphicData uri="http://schemas.openxmlformats.org/drawingml/2006/table">
            <a:tbl>
              <a:tblPr firstRow="1" bandRow="1">
                <a:tableStyleId>{69012ECD-51FC-41F1-AA8D-1B2483CD663E}</a:tableStyleId>
              </a:tblPr>
              <a:tblGrid>
                <a:gridCol w="2294902">
                  <a:extLst>
                    <a:ext uri="{9D8B030D-6E8A-4147-A177-3AD203B41FA5}">
                      <a16:colId xmlns:a16="http://schemas.microsoft.com/office/drawing/2014/main" val="2432974116"/>
                    </a:ext>
                  </a:extLst>
                </a:gridCol>
              </a:tblGrid>
              <a:tr h="370840">
                <a:tc>
                  <a:txBody>
                    <a:bodyPr/>
                    <a:lstStyle/>
                    <a:p>
                      <a:r>
                        <a:rPr lang="en-IN" dirty="0"/>
                        <a:t>Events</a:t>
                      </a:r>
                    </a:p>
                  </a:txBody>
                  <a:tcPr>
                    <a:solidFill>
                      <a:srgbClr val="7030A0"/>
                    </a:solidFill>
                  </a:tcPr>
                </a:tc>
                <a:extLst>
                  <a:ext uri="{0D108BD9-81ED-4DB2-BD59-A6C34878D82A}">
                    <a16:rowId xmlns:a16="http://schemas.microsoft.com/office/drawing/2014/main" val="3180385384"/>
                  </a:ext>
                </a:extLst>
              </a:tr>
              <a:tr h="370840">
                <a:tc>
                  <a:txBody>
                    <a:bodyPr/>
                    <a:lstStyle/>
                    <a:p>
                      <a:r>
                        <a:rPr lang="en-IN" dirty="0" err="1"/>
                        <a:t>E_code</a:t>
                      </a:r>
                      <a:r>
                        <a:rPr lang="en-IN" dirty="0"/>
                        <a:t>(</a:t>
                      </a:r>
                      <a:r>
                        <a:rPr lang="en-IN" dirty="0" err="1"/>
                        <a:t>Pri</a:t>
                      </a:r>
                      <a:r>
                        <a:rPr lang="en-IN" dirty="0"/>
                        <a:t> key)</a:t>
                      </a:r>
                    </a:p>
                  </a:txBody>
                  <a:tcPr/>
                </a:tc>
                <a:extLst>
                  <a:ext uri="{0D108BD9-81ED-4DB2-BD59-A6C34878D82A}">
                    <a16:rowId xmlns:a16="http://schemas.microsoft.com/office/drawing/2014/main" val="3976461291"/>
                  </a:ext>
                </a:extLst>
              </a:tr>
              <a:tr h="370840">
                <a:tc>
                  <a:txBody>
                    <a:bodyPr/>
                    <a:lstStyle/>
                    <a:p>
                      <a:r>
                        <a:rPr lang="en-IN" dirty="0"/>
                        <a:t>Event</a:t>
                      </a:r>
                    </a:p>
                  </a:txBody>
                  <a:tcPr/>
                </a:tc>
                <a:extLst>
                  <a:ext uri="{0D108BD9-81ED-4DB2-BD59-A6C34878D82A}">
                    <a16:rowId xmlns:a16="http://schemas.microsoft.com/office/drawing/2014/main" val="1403984606"/>
                  </a:ext>
                </a:extLst>
              </a:tr>
            </a:tbl>
          </a:graphicData>
        </a:graphic>
      </p:graphicFrame>
      <p:cxnSp>
        <p:nvCxnSpPr>
          <p:cNvPr id="14" name="Straight Arrow Connector 13">
            <a:extLst>
              <a:ext uri="{FF2B5EF4-FFF2-40B4-BE49-F238E27FC236}">
                <a16:creationId xmlns:a16="http://schemas.microsoft.com/office/drawing/2014/main" id="{0BBE5212-D872-7452-1EA9-B53276FC8D1C}"/>
              </a:ext>
            </a:extLst>
          </p:cNvPr>
          <p:cNvCxnSpPr>
            <a:cxnSpLocks/>
          </p:cNvCxnSpPr>
          <p:nvPr/>
        </p:nvCxnSpPr>
        <p:spPr>
          <a:xfrm>
            <a:off x="3691156" y="3544000"/>
            <a:ext cx="635746" cy="27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6B2A26-A99C-7AC8-EB00-F5E23AA1634B}"/>
              </a:ext>
            </a:extLst>
          </p:cNvPr>
          <p:cNvCxnSpPr>
            <a:cxnSpLocks/>
          </p:cNvCxnSpPr>
          <p:nvPr/>
        </p:nvCxnSpPr>
        <p:spPr>
          <a:xfrm flipV="1">
            <a:off x="6890647" y="2637144"/>
            <a:ext cx="0" cy="89749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A5485D-497E-4B85-9B46-D08B4F536932}"/>
              </a:ext>
            </a:extLst>
          </p:cNvPr>
          <p:cNvCxnSpPr>
            <a:cxnSpLocks/>
          </p:cNvCxnSpPr>
          <p:nvPr/>
        </p:nvCxnSpPr>
        <p:spPr>
          <a:xfrm flipV="1">
            <a:off x="5389017" y="4024894"/>
            <a:ext cx="0" cy="75857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4D0570-1271-6658-521D-CCCD0EDD2F2D}"/>
              </a:ext>
            </a:extLst>
          </p:cNvPr>
          <p:cNvCxnSpPr/>
          <p:nvPr/>
        </p:nvCxnSpPr>
        <p:spPr>
          <a:xfrm flipV="1">
            <a:off x="3691156" y="2618575"/>
            <a:ext cx="0" cy="91606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59FB0A9-6FC9-AAD9-95A2-2CB3A497E080}"/>
              </a:ext>
            </a:extLst>
          </p:cNvPr>
          <p:cNvCxnSpPr>
            <a:endCxn id="10" idx="3"/>
          </p:cNvCxnSpPr>
          <p:nvPr/>
        </p:nvCxnSpPr>
        <p:spPr>
          <a:xfrm flipH="1">
            <a:off x="6451133" y="3534642"/>
            <a:ext cx="439514" cy="1209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3210F2A-B3E0-BDC6-30BD-1A4BE4482405}"/>
              </a:ext>
            </a:extLst>
          </p:cNvPr>
          <p:cNvCxnSpPr>
            <a:stCxn id="9" idx="0"/>
          </p:cNvCxnSpPr>
          <p:nvPr/>
        </p:nvCxnSpPr>
        <p:spPr>
          <a:xfrm flipH="1" flipV="1">
            <a:off x="1708509" y="3041016"/>
            <a:ext cx="1" cy="1285251"/>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22FA77-6BBA-F6EF-B180-F1D0FC737CFE}"/>
              </a:ext>
            </a:extLst>
          </p:cNvPr>
          <p:cNvCxnSpPr>
            <a:stCxn id="9" idx="3"/>
          </p:cNvCxnSpPr>
          <p:nvPr/>
        </p:nvCxnSpPr>
        <p:spPr>
          <a:xfrm>
            <a:off x="3147221" y="4783467"/>
            <a:ext cx="1374445" cy="0"/>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621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09BB-DB73-0A52-2CBB-A4E8BBDDDE2A}"/>
              </a:ext>
            </a:extLst>
          </p:cNvPr>
          <p:cNvSpPr>
            <a:spLocks noGrp="1"/>
          </p:cNvSpPr>
          <p:nvPr>
            <p:ph type="ctrTitle"/>
          </p:nvPr>
        </p:nvSpPr>
        <p:spPr>
          <a:xfrm>
            <a:off x="3219915" y="2306972"/>
            <a:ext cx="8348503" cy="1122028"/>
          </a:xfrm>
        </p:spPr>
        <p:txBody>
          <a:bodyPr/>
          <a:lstStyle/>
          <a:p>
            <a:r>
              <a:rPr lang="en-IN" dirty="0">
                <a:ln>
                  <a:solidFill>
                    <a:srgbClr val="7030A0"/>
                  </a:solidFill>
                </a:ln>
                <a:effectLst>
                  <a:outerShdw blurRad="50800" dist="38100" dir="10800000" algn="r" rotWithShape="0">
                    <a:prstClr val="black">
                      <a:alpha val="40000"/>
                    </a:prstClr>
                  </a:outerShdw>
                </a:effectLst>
                <a:highlight>
                  <a:srgbClr val="6F4AA9"/>
                </a:highlight>
              </a:rPr>
              <a:t>STRUCTURE OF TABLE</a:t>
            </a:r>
          </a:p>
        </p:txBody>
      </p:sp>
    </p:spTree>
    <p:extLst>
      <p:ext uri="{BB962C8B-B14F-4D97-AF65-F5344CB8AC3E}">
        <p14:creationId xmlns:p14="http://schemas.microsoft.com/office/powerpoint/2010/main" val="1925462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E166D6-9E0C-FF24-E9F0-C37DEBFD0828}"/>
              </a:ext>
            </a:extLst>
          </p:cNvPr>
          <p:cNvSpPr>
            <a:spLocks noGrp="1"/>
          </p:cNvSpPr>
          <p:nvPr>
            <p:ph sz="half" idx="2"/>
          </p:nvPr>
        </p:nvSpPr>
        <p:spPr>
          <a:xfrm>
            <a:off x="5905385" y="1015474"/>
            <a:ext cx="4297680" cy="4827051"/>
          </a:xfrm>
        </p:spPr>
        <p:txBody>
          <a:bodyPr>
            <a:normAutofit/>
          </a:bodyPr>
          <a:lstStyle/>
          <a:p>
            <a:r>
              <a:rPr lang="en-IN" sz="2000" dirty="0">
                <a:solidFill>
                  <a:schemeClr val="bg1"/>
                </a:solidFill>
                <a:highlight>
                  <a:srgbClr val="6F4AA9"/>
                </a:highlight>
              </a:rPr>
              <a:t>This Table contains details of all the participant’s participating and their events. </a:t>
            </a:r>
            <a:endParaRPr lang="en-IN" sz="2000" dirty="0">
              <a:solidFill>
                <a:srgbClr val="7030A0"/>
              </a:solidFill>
              <a:highlight>
                <a:srgbClr val="6F4AA9"/>
              </a:highlight>
            </a:endParaRPr>
          </a:p>
          <a:p>
            <a:r>
              <a:rPr lang="en-IN" sz="2000" u="sng" dirty="0">
                <a:solidFill>
                  <a:srgbClr val="7030A0"/>
                </a:solidFill>
              </a:rPr>
              <a:t>Syntax:- </a:t>
            </a:r>
            <a:r>
              <a:rPr lang="en-US" sz="2000" u="sng" dirty="0">
                <a:solidFill>
                  <a:srgbClr val="7030A0"/>
                </a:solidFill>
              </a:rPr>
              <a:t>create table Participants(P_ID int primary </a:t>
            </a:r>
            <a:r>
              <a:rPr lang="en-US" sz="2000" u="sng" dirty="0" err="1">
                <a:solidFill>
                  <a:srgbClr val="7030A0"/>
                </a:solidFill>
              </a:rPr>
              <a:t>key,Name</a:t>
            </a:r>
            <a:r>
              <a:rPr lang="en-US" sz="2000" u="sng" dirty="0">
                <a:solidFill>
                  <a:srgbClr val="7030A0"/>
                </a:solidFill>
              </a:rPr>
              <a:t> varchar(30),</a:t>
            </a:r>
            <a:r>
              <a:rPr lang="en-US" sz="2000" u="sng" dirty="0" err="1">
                <a:solidFill>
                  <a:srgbClr val="7030A0"/>
                </a:solidFill>
              </a:rPr>
              <a:t>Content_type</a:t>
            </a:r>
            <a:r>
              <a:rPr lang="en-US" sz="2000" u="sng" dirty="0">
                <a:solidFill>
                  <a:srgbClr val="7030A0"/>
                </a:solidFill>
              </a:rPr>
              <a:t> varchar(20),</a:t>
            </a:r>
            <a:r>
              <a:rPr lang="en-US" sz="2000" u="sng" dirty="0" err="1">
                <a:solidFill>
                  <a:srgbClr val="7030A0"/>
                </a:solidFill>
              </a:rPr>
              <a:t>Contact_no</a:t>
            </a:r>
            <a:r>
              <a:rPr lang="en-US" sz="2000" u="sng" dirty="0">
                <a:solidFill>
                  <a:srgbClr val="7030A0"/>
                </a:solidFill>
              </a:rPr>
              <a:t> </a:t>
            </a:r>
            <a:r>
              <a:rPr lang="en-US" sz="2000" u="sng" dirty="0" err="1">
                <a:solidFill>
                  <a:srgbClr val="7030A0"/>
                </a:solidFill>
              </a:rPr>
              <a:t>int,Email_address</a:t>
            </a:r>
            <a:r>
              <a:rPr lang="en-US" sz="2000" u="sng" dirty="0">
                <a:solidFill>
                  <a:srgbClr val="7030A0"/>
                </a:solidFill>
              </a:rPr>
              <a:t> varchar(30),</a:t>
            </a:r>
            <a:r>
              <a:rPr lang="en-US" sz="2000" u="sng" dirty="0" err="1">
                <a:solidFill>
                  <a:srgbClr val="7030A0"/>
                </a:solidFill>
              </a:rPr>
              <a:t>E_code</a:t>
            </a:r>
            <a:r>
              <a:rPr lang="en-US" sz="2000" u="sng" dirty="0">
                <a:solidFill>
                  <a:srgbClr val="7030A0"/>
                </a:solidFill>
              </a:rPr>
              <a:t> int, aka varchar(20) ,foreign key ab(</a:t>
            </a:r>
            <a:r>
              <a:rPr lang="en-US" sz="2000" u="sng" dirty="0" err="1">
                <a:solidFill>
                  <a:srgbClr val="7030A0"/>
                </a:solidFill>
              </a:rPr>
              <a:t>E_code</a:t>
            </a:r>
            <a:r>
              <a:rPr lang="en-US" sz="2000" u="sng" dirty="0">
                <a:solidFill>
                  <a:srgbClr val="7030A0"/>
                </a:solidFill>
              </a:rPr>
              <a:t>) references Events(</a:t>
            </a:r>
            <a:r>
              <a:rPr lang="en-US" sz="2000" u="sng" dirty="0" err="1">
                <a:solidFill>
                  <a:srgbClr val="7030A0"/>
                </a:solidFill>
              </a:rPr>
              <a:t>E_code</a:t>
            </a:r>
            <a:r>
              <a:rPr lang="en-US" sz="2000" u="sng" dirty="0">
                <a:solidFill>
                  <a:srgbClr val="7030A0"/>
                </a:solidFill>
              </a:rPr>
              <a:t>);</a:t>
            </a:r>
            <a:endParaRPr lang="en-IN" sz="2000" u="sng" dirty="0">
              <a:solidFill>
                <a:schemeClr val="bg1"/>
              </a:solidFill>
            </a:endParaRPr>
          </a:p>
          <a:p>
            <a:pPr marL="0" indent="0">
              <a:buNone/>
            </a:pPr>
            <a:endParaRPr lang="en-IN" dirty="0"/>
          </a:p>
        </p:txBody>
      </p:sp>
      <p:pic>
        <p:nvPicPr>
          <p:cNvPr id="10" name="Picture 9">
            <a:extLst>
              <a:ext uri="{FF2B5EF4-FFF2-40B4-BE49-F238E27FC236}">
                <a16:creationId xmlns:a16="http://schemas.microsoft.com/office/drawing/2014/main" id="{F5FA7095-5DC3-CFA9-73F9-1A310CCA8B02}"/>
              </a:ext>
            </a:extLst>
          </p:cNvPr>
          <p:cNvPicPr>
            <a:picLocks noChangeAspect="1"/>
          </p:cNvPicPr>
          <p:nvPr/>
        </p:nvPicPr>
        <p:blipFill>
          <a:blip r:embed="rId2"/>
          <a:stretch>
            <a:fillRect/>
          </a:stretch>
        </p:blipFill>
        <p:spPr>
          <a:xfrm>
            <a:off x="303870" y="1551963"/>
            <a:ext cx="5601515" cy="2641517"/>
          </a:xfrm>
          <a:prstGeom prst="rect">
            <a:avLst/>
          </a:prstGeom>
        </p:spPr>
      </p:pic>
    </p:spTree>
    <p:extLst>
      <p:ext uri="{BB962C8B-B14F-4D97-AF65-F5344CB8AC3E}">
        <p14:creationId xmlns:p14="http://schemas.microsoft.com/office/powerpoint/2010/main" val="789838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D26BD4-C43F-F04F-6302-BC3AFA090A26}"/>
              </a:ext>
            </a:extLst>
          </p:cNvPr>
          <p:cNvPicPr>
            <a:picLocks noGrp="1" noChangeAspect="1"/>
          </p:cNvPicPr>
          <p:nvPr>
            <p:ph sz="half" idx="1"/>
          </p:nvPr>
        </p:nvPicPr>
        <p:blipFill>
          <a:blip r:embed="rId2"/>
          <a:stretch>
            <a:fillRect/>
          </a:stretch>
        </p:blipFill>
        <p:spPr>
          <a:xfrm>
            <a:off x="125836" y="1073792"/>
            <a:ext cx="5284598" cy="3145870"/>
          </a:xfrm>
        </p:spPr>
      </p:pic>
      <p:sp>
        <p:nvSpPr>
          <p:cNvPr id="4" name="Content Placeholder 3">
            <a:extLst>
              <a:ext uri="{FF2B5EF4-FFF2-40B4-BE49-F238E27FC236}">
                <a16:creationId xmlns:a16="http://schemas.microsoft.com/office/drawing/2014/main" id="{7BD4DBAE-B642-CBE1-6211-C14A43E9F63D}"/>
              </a:ext>
            </a:extLst>
          </p:cNvPr>
          <p:cNvSpPr>
            <a:spLocks noGrp="1"/>
          </p:cNvSpPr>
          <p:nvPr>
            <p:ph sz="half" idx="2"/>
          </p:nvPr>
        </p:nvSpPr>
        <p:spPr>
          <a:xfrm>
            <a:off x="5410434" y="989902"/>
            <a:ext cx="4824136" cy="4351338"/>
          </a:xfrm>
        </p:spPr>
        <p:txBody>
          <a:bodyPr>
            <a:normAutofit fontScale="92500" lnSpcReduction="10000"/>
          </a:bodyPr>
          <a:lstStyle/>
          <a:p>
            <a:r>
              <a:rPr lang="en-IN" sz="2400" dirty="0">
                <a:solidFill>
                  <a:schemeClr val="bg1"/>
                </a:solidFill>
                <a:highlight>
                  <a:srgbClr val="6F4AA9"/>
                </a:highlight>
              </a:rPr>
              <a:t>This table contains the information of Managers that make sure the event is executed as planned it contains all the information needed to contact the manager if any unplanned event takes place.</a:t>
            </a:r>
          </a:p>
          <a:p>
            <a:r>
              <a:rPr lang="en-IN" sz="2400" u="sng" dirty="0">
                <a:solidFill>
                  <a:srgbClr val="7030A0"/>
                </a:solidFill>
              </a:rPr>
              <a:t>Syntax:-</a:t>
            </a:r>
            <a:r>
              <a:rPr lang="en-IN" sz="2400" dirty="0">
                <a:solidFill>
                  <a:srgbClr val="7030A0"/>
                </a:solidFill>
              </a:rPr>
              <a:t> </a:t>
            </a:r>
            <a:r>
              <a:rPr lang="en-US" sz="2400" dirty="0">
                <a:solidFill>
                  <a:srgbClr val="7030A0"/>
                </a:solidFill>
              </a:rPr>
              <a:t> create table Management(E_ID int primary </a:t>
            </a:r>
            <a:r>
              <a:rPr lang="en-US" sz="2400" dirty="0" err="1">
                <a:solidFill>
                  <a:srgbClr val="7030A0"/>
                </a:solidFill>
              </a:rPr>
              <a:t>key,Name</a:t>
            </a:r>
            <a:r>
              <a:rPr lang="en-US" sz="2400" dirty="0">
                <a:solidFill>
                  <a:srgbClr val="7030A0"/>
                </a:solidFill>
              </a:rPr>
              <a:t> varchar(30),department varchar(20),</a:t>
            </a:r>
            <a:r>
              <a:rPr lang="en-US" sz="2400" dirty="0" err="1">
                <a:solidFill>
                  <a:srgbClr val="7030A0"/>
                </a:solidFill>
              </a:rPr>
              <a:t>Contact_no</a:t>
            </a:r>
            <a:r>
              <a:rPr lang="en-US" sz="2400" dirty="0">
                <a:solidFill>
                  <a:srgbClr val="7030A0"/>
                </a:solidFill>
              </a:rPr>
              <a:t> </a:t>
            </a:r>
            <a:r>
              <a:rPr lang="en-US" sz="2400" dirty="0" err="1">
                <a:solidFill>
                  <a:srgbClr val="7030A0"/>
                </a:solidFill>
              </a:rPr>
              <a:t>int,E_code</a:t>
            </a:r>
            <a:r>
              <a:rPr lang="en-US" sz="2400" dirty="0">
                <a:solidFill>
                  <a:srgbClr val="7030A0"/>
                </a:solidFill>
              </a:rPr>
              <a:t> int, foreign key ab(</a:t>
            </a:r>
            <a:r>
              <a:rPr lang="en-US" sz="2400" dirty="0" err="1">
                <a:solidFill>
                  <a:srgbClr val="7030A0"/>
                </a:solidFill>
              </a:rPr>
              <a:t>E_code</a:t>
            </a:r>
            <a:r>
              <a:rPr lang="en-US" sz="2400" dirty="0">
                <a:solidFill>
                  <a:srgbClr val="7030A0"/>
                </a:solidFill>
              </a:rPr>
              <a:t>) references Events(</a:t>
            </a:r>
            <a:r>
              <a:rPr lang="en-US" sz="2400" dirty="0" err="1">
                <a:solidFill>
                  <a:srgbClr val="7030A0"/>
                </a:solidFill>
              </a:rPr>
              <a:t>E_code</a:t>
            </a:r>
            <a:r>
              <a:rPr lang="en-US" sz="2400" dirty="0">
                <a:solidFill>
                  <a:srgbClr val="7030A0"/>
                </a:solidFill>
              </a:rPr>
              <a:t>));</a:t>
            </a:r>
            <a:endParaRPr lang="en-IN" sz="2400" dirty="0">
              <a:solidFill>
                <a:srgbClr val="7030A0"/>
              </a:solidFill>
            </a:endParaRPr>
          </a:p>
          <a:p>
            <a:endParaRPr lang="en-IN" dirty="0"/>
          </a:p>
        </p:txBody>
      </p:sp>
    </p:spTree>
    <p:extLst>
      <p:ext uri="{BB962C8B-B14F-4D97-AF65-F5344CB8AC3E}">
        <p14:creationId xmlns:p14="http://schemas.microsoft.com/office/powerpoint/2010/main" val="2592822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D807A3-D312-6A26-949B-F345F90E4CCE}"/>
              </a:ext>
            </a:extLst>
          </p:cNvPr>
          <p:cNvPicPr>
            <a:picLocks noGrp="1" noChangeAspect="1"/>
          </p:cNvPicPr>
          <p:nvPr>
            <p:ph sz="half" idx="1"/>
          </p:nvPr>
        </p:nvPicPr>
        <p:blipFill>
          <a:blip r:embed="rId2"/>
          <a:stretch>
            <a:fillRect/>
          </a:stretch>
        </p:blipFill>
        <p:spPr>
          <a:xfrm>
            <a:off x="178493" y="1408244"/>
            <a:ext cx="5517167" cy="3269442"/>
          </a:xfrm>
        </p:spPr>
      </p:pic>
      <p:sp>
        <p:nvSpPr>
          <p:cNvPr id="4" name="Content Placeholder 3">
            <a:extLst>
              <a:ext uri="{FF2B5EF4-FFF2-40B4-BE49-F238E27FC236}">
                <a16:creationId xmlns:a16="http://schemas.microsoft.com/office/drawing/2014/main" id="{83068C19-EBCE-DBB6-6D54-68AECDB692B2}"/>
              </a:ext>
            </a:extLst>
          </p:cNvPr>
          <p:cNvSpPr>
            <a:spLocks noGrp="1"/>
          </p:cNvSpPr>
          <p:nvPr>
            <p:ph sz="half" idx="2"/>
          </p:nvPr>
        </p:nvSpPr>
        <p:spPr>
          <a:xfrm>
            <a:off x="5695660" y="867296"/>
            <a:ext cx="4297680" cy="4351338"/>
          </a:xfrm>
        </p:spPr>
        <p:txBody>
          <a:bodyPr>
            <a:normAutofit/>
          </a:bodyPr>
          <a:lstStyle/>
          <a:p>
            <a:r>
              <a:rPr lang="en-IN" sz="2400" dirty="0">
                <a:solidFill>
                  <a:schemeClr val="bg1"/>
                </a:solidFill>
                <a:highlight>
                  <a:srgbClr val="6F4AA9"/>
                </a:highlight>
              </a:rPr>
              <a:t>This table contains information of all the sponsor’s who are sponsoring this event.</a:t>
            </a:r>
          </a:p>
          <a:p>
            <a:r>
              <a:rPr lang="en-IN" sz="2400" u="sng" dirty="0">
                <a:solidFill>
                  <a:srgbClr val="7030A0"/>
                </a:solidFill>
              </a:rPr>
              <a:t>Syntax:- </a:t>
            </a:r>
            <a:r>
              <a:rPr lang="en-US" sz="2400" dirty="0">
                <a:solidFill>
                  <a:srgbClr val="7030A0"/>
                </a:solidFill>
              </a:rPr>
              <a:t>Create table Sponsors(S_ID int primary </a:t>
            </a:r>
            <a:r>
              <a:rPr lang="en-US" sz="2400" dirty="0" err="1">
                <a:solidFill>
                  <a:srgbClr val="7030A0"/>
                </a:solidFill>
              </a:rPr>
              <a:t>key,Org_Name</a:t>
            </a:r>
            <a:r>
              <a:rPr lang="en-US" sz="2400" dirty="0">
                <a:solidFill>
                  <a:srgbClr val="7030A0"/>
                </a:solidFill>
              </a:rPr>
              <a:t> varchar(30),</a:t>
            </a:r>
            <a:r>
              <a:rPr lang="en-US" sz="2400" dirty="0" err="1">
                <a:solidFill>
                  <a:srgbClr val="7030A0"/>
                </a:solidFill>
              </a:rPr>
              <a:t>Email_address</a:t>
            </a:r>
            <a:r>
              <a:rPr lang="en-US" sz="2400" dirty="0">
                <a:solidFill>
                  <a:srgbClr val="7030A0"/>
                </a:solidFill>
              </a:rPr>
              <a:t> varchar(30),</a:t>
            </a:r>
            <a:r>
              <a:rPr lang="en-US" sz="2400" dirty="0" err="1">
                <a:solidFill>
                  <a:srgbClr val="7030A0"/>
                </a:solidFill>
              </a:rPr>
              <a:t>Contact_no</a:t>
            </a:r>
            <a:r>
              <a:rPr lang="en-US" sz="2400" dirty="0">
                <a:solidFill>
                  <a:srgbClr val="7030A0"/>
                </a:solidFill>
              </a:rPr>
              <a:t> </a:t>
            </a:r>
            <a:r>
              <a:rPr lang="en-US" sz="2400" dirty="0" err="1">
                <a:solidFill>
                  <a:srgbClr val="7030A0"/>
                </a:solidFill>
              </a:rPr>
              <a:t>int,E_ID</a:t>
            </a:r>
            <a:r>
              <a:rPr lang="en-US" sz="2400" dirty="0">
                <a:solidFill>
                  <a:srgbClr val="7030A0"/>
                </a:solidFill>
              </a:rPr>
              <a:t> int, foreign key ac (E_ID) references Management(E_ID));</a:t>
            </a:r>
            <a:endParaRPr lang="en-IN" sz="2400" u="sng" dirty="0">
              <a:solidFill>
                <a:srgbClr val="7030A0"/>
              </a:solidFill>
            </a:endParaRPr>
          </a:p>
          <a:p>
            <a:endParaRPr lang="en-IN" dirty="0"/>
          </a:p>
        </p:txBody>
      </p:sp>
    </p:spTree>
    <p:extLst>
      <p:ext uri="{BB962C8B-B14F-4D97-AF65-F5344CB8AC3E}">
        <p14:creationId xmlns:p14="http://schemas.microsoft.com/office/powerpoint/2010/main" val="3029291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0367E3F-3DE6-A0FE-D2DA-24D1B30690A9}"/>
              </a:ext>
            </a:extLst>
          </p:cNvPr>
          <p:cNvSpPr>
            <a:spLocks noGrp="1"/>
          </p:cNvSpPr>
          <p:nvPr>
            <p:ph sz="half" idx="2"/>
          </p:nvPr>
        </p:nvSpPr>
        <p:spPr>
          <a:xfrm>
            <a:off x="6483257" y="1262475"/>
            <a:ext cx="3721448" cy="3702717"/>
          </a:xfrm>
        </p:spPr>
        <p:txBody>
          <a:bodyPr>
            <a:normAutofit/>
          </a:bodyPr>
          <a:lstStyle/>
          <a:p>
            <a:r>
              <a:rPr lang="en-IN" sz="2400" dirty="0">
                <a:solidFill>
                  <a:schemeClr val="bg1"/>
                </a:solidFill>
                <a:highlight>
                  <a:srgbClr val="6F4AA9"/>
                </a:highlight>
              </a:rPr>
              <a:t>This table contains information of Events that are going to take place.</a:t>
            </a:r>
          </a:p>
          <a:p>
            <a:r>
              <a:rPr lang="en-IN" sz="2400" u="sng" dirty="0">
                <a:solidFill>
                  <a:srgbClr val="7030A0"/>
                </a:solidFill>
              </a:rPr>
              <a:t>Syntax:-</a:t>
            </a:r>
            <a:r>
              <a:rPr lang="en-IN" sz="2400" dirty="0">
                <a:solidFill>
                  <a:srgbClr val="7030A0"/>
                </a:solidFill>
              </a:rPr>
              <a:t> </a:t>
            </a:r>
            <a:r>
              <a:rPr lang="en-US" sz="2400" dirty="0">
                <a:solidFill>
                  <a:srgbClr val="7030A0"/>
                </a:solidFill>
              </a:rPr>
              <a:t>create table Events(</a:t>
            </a:r>
            <a:r>
              <a:rPr lang="en-US" sz="2400" dirty="0" err="1">
                <a:solidFill>
                  <a:srgbClr val="7030A0"/>
                </a:solidFill>
              </a:rPr>
              <a:t>E_code</a:t>
            </a:r>
            <a:r>
              <a:rPr lang="en-US" sz="2400" dirty="0">
                <a:solidFill>
                  <a:srgbClr val="7030A0"/>
                </a:solidFill>
              </a:rPr>
              <a:t> int primary </a:t>
            </a:r>
            <a:r>
              <a:rPr lang="en-US" sz="2400" dirty="0" err="1">
                <a:solidFill>
                  <a:srgbClr val="7030A0"/>
                </a:solidFill>
              </a:rPr>
              <a:t>key,Event</a:t>
            </a:r>
            <a:r>
              <a:rPr lang="en-US" sz="2400" dirty="0">
                <a:solidFill>
                  <a:srgbClr val="7030A0"/>
                </a:solidFill>
              </a:rPr>
              <a:t> varchar(30),Location varchar(20),Dates date);</a:t>
            </a:r>
            <a:endParaRPr lang="en-IN" sz="2400" dirty="0">
              <a:solidFill>
                <a:srgbClr val="7030A0"/>
              </a:solidFill>
              <a:highlight>
                <a:srgbClr val="6F4AA9"/>
              </a:highlight>
            </a:endParaRPr>
          </a:p>
          <a:p>
            <a:endParaRPr lang="en-IN" dirty="0"/>
          </a:p>
        </p:txBody>
      </p:sp>
      <p:pic>
        <p:nvPicPr>
          <p:cNvPr id="3" name="Picture 2">
            <a:extLst>
              <a:ext uri="{FF2B5EF4-FFF2-40B4-BE49-F238E27FC236}">
                <a16:creationId xmlns:a16="http://schemas.microsoft.com/office/drawing/2014/main" id="{29DBB9B9-B55F-381F-0CDB-F91DC81979BA}"/>
              </a:ext>
            </a:extLst>
          </p:cNvPr>
          <p:cNvPicPr>
            <a:picLocks noChangeAspect="1"/>
          </p:cNvPicPr>
          <p:nvPr/>
        </p:nvPicPr>
        <p:blipFill>
          <a:blip r:embed="rId2"/>
          <a:stretch>
            <a:fillRect/>
          </a:stretch>
        </p:blipFill>
        <p:spPr>
          <a:xfrm>
            <a:off x="400135" y="1875960"/>
            <a:ext cx="5878745" cy="2293704"/>
          </a:xfrm>
          <a:prstGeom prst="rect">
            <a:avLst/>
          </a:prstGeom>
        </p:spPr>
      </p:pic>
    </p:spTree>
    <p:extLst>
      <p:ext uri="{BB962C8B-B14F-4D97-AF65-F5344CB8AC3E}">
        <p14:creationId xmlns:p14="http://schemas.microsoft.com/office/powerpoint/2010/main" val="56448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3B1597B-630C-5A4D-AA7D-B8878E36DF67}" vid="{0D8571A3-EFD4-EF4D-BF37-8DD1D8E82DAE}"/>
    </a:ext>
  </a:extLst>
</a:theme>
</file>

<file path=docProps/app.xml><?xml version="1.0" encoding="utf-8"?>
<Properties xmlns="http://schemas.openxmlformats.org/officeDocument/2006/extended-properties" xmlns:vt="http://schemas.openxmlformats.org/officeDocument/2006/docPropsVTypes">
  <Template>Twitch-PowerPoint-Template</Template>
  <TotalTime>298</TotalTime>
  <Words>2064</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Open Sans</vt:lpstr>
      <vt:lpstr>Söhne</vt:lpstr>
      <vt:lpstr>Trebuchet MS</vt:lpstr>
      <vt:lpstr>Office Theme</vt:lpstr>
      <vt:lpstr>PowerPoint Presentation</vt:lpstr>
      <vt:lpstr>INTRODUCTION</vt:lpstr>
      <vt:lpstr>E.R. Diagram</vt:lpstr>
      <vt:lpstr>PowerPoint Presentation</vt:lpstr>
      <vt:lpstr>STRUCTURE OF TABLE</vt:lpstr>
      <vt:lpstr>PowerPoint Presentation</vt:lpstr>
      <vt:lpstr>PowerPoint Presentation</vt:lpstr>
      <vt:lpstr>PowerPoint Presentation</vt:lpstr>
      <vt:lpstr>PowerPoint Presentation</vt:lpstr>
      <vt:lpstr>CONTENTS OF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SUBQUERIES</vt:lpstr>
      <vt:lpstr>PowerPoint Presentation</vt:lpstr>
      <vt:lpstr>PowerPoint Presentation</vt:lpstr>
      <vt:lpstr>PowerPoint Presentation</vt:lpstr>
      <vt:lpstr>PowerPoint Presentation</vt:lpstr>
      <vt:lpstr>JOINS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Tambe</dc:creator>
  <cp:lastModifiedBy>Manas Tambe</cp:lastModifiedBy>
  <cp:revision>16</cp:revision>
  <dcterms:created xsi:type="dcterms:W3CDTF">2023-07-06T15:01:50Z</dcterms:created>
  <dcterms:modified xsi:type="dcterms:W3CDTF">2023-07-11T10:35:18Z</dcterms:modified>
</cp:coreProperties>
</file>