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5.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6.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7.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8.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9.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 id="2147483659" r:id="rId5"/>
    <p:sldMasterId id="2147483668" r:id="rId6"/>
    <p:sldMasterId id="2147483709" r:id="rId7"/>
  </p:sldMasterIdLst>
  <p:notesMasterIdLst>
    <p:notesMasterId r:id="rId26"/>
  </p:notesMasterIdLst>
  <p:handoutMasterIdLst>
    <p:handoutMasterId r:id="rId27"/>
  </p:handoutMasterIdLst>
  <p:sldIdLst>
    <p:sldId id="268" r:id="rId8"/>
    <p:sldId id="9793" r:id="rId9"/>
    <p:sldId id="280" r:id="rId10"/>
    <p:sldId id="9794" r:id="rId11"/>
    <p:sldId id="285" r:id="rId12"/>
    <p:sldId id="9795" r:id="rId13"/>
    <p:sldId id="9777" r:id="rId14"/>
    <p:sldId id="9796" r:id="rId15"/>
    <p:sldId id="9781" r:id="rId16"/>
    <p:sldId id="9797" r:id="rId17"/>
    <p:sldId id="9782" r:id="rId18"/>
    <p:sldId id="9798" r:id="rId19"/>
    <p:sldId id="9783" r:id="rId20"/>
    <p:sldId id="9800" r:id="rId21"/>
    <p:sldId id="9799" r:id="rId22"/>
    <p:sldId id="9784" r:id="rId23"/>
    <p:sldId id="9785" r:id="rId24"/>
    <p:sldId id="9786" r:id="rId25"/>
  </p:sldIdLst>
  <p:sldSz cx="12192000" cy="6858000"/>
  <p:notesSz cx="9144000" cy="6858000"/>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17B88EB-0C47-4C42-AB08-6666467A385C}">
          <p14:sldIdLst>
            <p14:sldId id="268"/>
            <p14:sldId id="9793"/>
            <p14:sldId id="280"/>
            <p14:sldId id="9794"/>
            <p14:sldId id="285"/>
            <p14:sldId id="9795"/>
            <p14:sldId id="9777"/>
            <p14:sldId id="9796"/>
            <p14:sldId id="9781"/>
            <p14:sldId id="9797"/>
            <p14:sldId id="9782"/>
            <p14:sldId id="9798"/>
            <p14:sldId id="9783"/>
            <p14:sldId id="9800"/>
            <p14:sldId id="9799"/>
            <p14:sldId id="9784"/>
            <p14:sldId id="9785"/>
            <p14:sldId id="9786"/>
          </p14:sldIdLst>
        </p14:section>
        <p14:section name="Formatting Guide" id="{2F5D2F82-0176-47F6-BE92-272198E97E98}">
          <p14:sldIdLst/>
        </p14:section>
        <p14:section name="Icons - All blue" id="{BE780326-1B43-4171-9429-235DAC8EEB0D}">
          <p14:sldIdLst/>
        </p14:section>
        <p14:section name="Icons - Turquoise" id="{9EB7115B-345B-4A6A-840B-5C980E135F3C}">
          <p14:sldIdLst/>
        </p14:section>
        <p14:section name="Icons - Rose" id="{7A275B9C-04AE-4385-96D7-25A5266E4C52}">
          <p14:sldIdLst/>
        </p14:section>
      </p14:sectionLst>
    </p:ext>
    <p:ext uri="{EFAFB233-063F-42B5-8137-9DF3F51BA10A}">
      <p15:sldGuideLst xmlns:p15="http://schemas.microsoft.com/office/powerpoint/2012/main">
        <p15:guide id="2" pos="3840" userDrawn="1">
          <p15:clr>
            <a:srgbClr val="A4A3A4"/>
          </p15:clr>
        </p15:guide>
        <p15:guide id="3" orient="horz" pos="209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thish Kumar" initials="S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C287D"/>
    <a:srgbClr val="229DC7"/>
    <a:srgbClr val="1C4382"/>
    <a:srgbClr val="284679"/>
    <a:srgbClr val="55256A"/>
    <a:srgbClr val="C24B86"/>
    <a:srgbClr val="C54D87"/>
    <a:srgbClr val="BE4B86"/>
    <a:srgbClr val="7A51B6"/>
    <a:srgbClr val="304A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9588" autoAdjust="0"/>
  </p:normalViewPr>
  <p:slideViewPr>
    <p:cSldViewPr snapToGrid="0" showGuides="1">
      <p:cViewPr varScale="1">
        <p:scale>
          <a:sx n="99" d="100"/>
          <a:sy n="99" d="100"/>
        </p:scale>
        <p:origin x="1032" y="84"/>
      </p:cViewPr>
      <p:guideLst>
        <p:guide pos="3840"/>
        <p:guide orient="horz" pos="2092"/>
      </p:guideLst>
    </p:cSldViewPr>
  </p:slideViewPr>
  <p:outlineViewPr>
    <p:cViewPr>
      <p:scale>
        <a:sx n="33" d="100"/>
        <a:sy n="33" d="100"/>
      </p:scale>
      <p:origin x="0" y="-10460"/>
    </p:cViewPr>
  </p:outlineViewPr>
  <p:notesTextViewPr>
    <p:cViewPr>
      <p:scale>
        <a:sx n="66" d="100"/>
        <a:sy n="66" d="100"/>
      </p:scale>
      <p:origin x="0" y="0"/>
    </p:cViewPr>
  </p:notesTextViewPr>
  <p:sorterViewPr>
    <p:cViewPr varScale="1">
      <p:scale>
        <a:sx n="1" d="1"/>
        <a:sy n="1" d="1"/>
      </p:scale>
      <p:origin x="0" y="-27752"/>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tags" Target="tags/tag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handoutMaster" Target="handoutMasters/handoutMaster1.xml"/><Relationship Id="rId30" Type="http://schemas.openxmlformats.org/officeDocument/2006/relationships/presProps" Target="presProps.xml"/><Relationship Id="rId8"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028255A1-989B-6943-A27A-1FBD0413D4A5}" type="datetimeFigureOut">
              <a:rPr lang="en-US" smtClean="0"/>
              <a:t>4/16/2025</a:t>
            </a:fld>
            <a:endParaRPr lang="en-US" dirty="0"/>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935C3FCA-6314-8F4D-AE0F-A13C4FBDDD7E}" type="slidenum">
              <a:rPr lang="en-US" smtClean="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967DD801-C50E-3941-88AE-2805A8373381}" type="datetimeFigureOut">
              <a:rPr lang="en-US" smtClean="0"/>
              <a:t>4/16/2025</a:t>
            </a:fld>
            <a:endParaRPr lang="en-US" dirty="0"/>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774DFB1B-604A-654A-B4FF-ECE7AF17C730}"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74DFB1B-604A-654A-B4FF-ECE7AF17C730}" type="slidenum">
              <a:rPr lang="en-US" smtClean="0"/>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CFA118-C463-FAE6-DD82-1DB0DC4E6D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449105-6253-0F8E-D77B-15C57DE9D23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79B7263-E999-C847-BBB7-28262CDA4802}"/>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1B370E98-598D-9642-8145-D582A3780C4A}"/>
              </a:ext>
            </a:extLst>
          </p:cNvPr>
          <p:cNvSpPr>
            <a:spLocks noGrp="1"/>
          </p:cNvSpPr>
          <p:nvPr>
            <p:ph type="sldNum" sz="quarter" idx="5"/>
          </p:nvPr>
        </p:nvSpPr>
        <p:spPr/>
        <p:txBody>
          <a:bodyPr/>
          <a:lstStyle/>
          <a:p>
            <a:fld id="{774DFB1B-604A-654A-B4FF-ECE7AF17C730}" type="slidenum">
              <a:rPr lang="en-US" smtClean="0"/>
              <a:t>18</a:t>
            </a:fld>
            <a:endParaRPr lang="en-US" dirty="0"/>
          </a:p>
        </p:txBody>
      </p:sp>
    </p:spTree>
    <p:extLst>
      <p:ext uri="{BB962C8B-B14F-4D97-AF65-F5344CB8AC3E}">
        <p14:creationId xmlns:p14="http://schemas.microsoft.com/office/powerpoint/2010/main" val="1623698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89A134-6543-5D27-76FD-5D2DAD951C6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B9EB14-AD01-D3D1-895B-60D36E9C9A1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ED22272-F1CA-7143-033F-164BA6CB9A4E}"/>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D0140E98-BBEF-21EE-294B-D7A3BFD00ECC}"/>
              </a:ext>
            </a:extLst>
          </p:cNvPr>
          <p:cNvSpPr>
            <a:spLocks noGrp="1"/>
          </p:cNvSpPr>
          <p:nvPr>
            <p:ph type="sldNum" sz="quarter" idx="5"/>
          </p:nvPr>
        </p:nvSpPr>
        <p:spPr/>
        <p:txBody>
          <a:bodyPr/>
          <a:lstStyle/>
          <a:p>
            <a:fld id="{774DFB1B-604A-654A-B4FF-ECE7AF17C730}" type="slidenum">
              <a:rPr lang="en-US" smtClean="0"/>
              <a:t>2</a:t>
            </a:fld>
            <a:endParaRPr lang="en-US" dirty="0"/>
          </a:p>
        </p:txBody>
      </p:sp>
    </p:spTree>
    <p:extLst>
      <p:ext uri="{BB962C8B-B14F-4D97-AF65-F5344CB8AC3E}">
        <p14:creationId xmlns:p14="http://schemas.microsoft.com/office/powerpoint/2010/main" val="2554262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74DFB1B-604A-654A-B4FF-ECE7AF17C730}" type="slidenum">
              <a:rPr lang="en-US" smtClean="0"/>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7C8460-F208-92CD-BA81-586CCDB615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DE0F7B-2551-E1B7-DA46-281B1317FF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AB0176-3567-432E-251F-AE0D24A28894}"/>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186F0CE-9637-F882-96A4-F0F2A971E4C1}"/>
              </a:ext>
            </a:extLst>
          </p:cNvPr>
          <p:cNvSpPr>
            <a:spLocks noGrp="1"/>
          </p:cNvSpPr>
          <p:nvPr>
            <p:ph type="sldNum" sz="quarter" idx="5"/>
          </p:nvPr>
        </p:nvSpPr>
        <p:spPr/>
        <p:txBody>
          <a:bodyPr/>
          <a:lstStyle/>
          <a:p>
            <a:fld id="{774DFB1B-604A-654A-B4FF-ECE7AF17C730}" type="slidenum">
              <a:rPr lang="en-US" smtClean="0"/>
              <a:t>4</a:t>
            </a:fld>
            <a:endParaRPr lang="en-US" dirty="0"/>
          </a:p>
        </p:txBody>
      </p:sp>
    </p:spTree>
    <p:extLst>
      <p:ext uri="{BB962C8B-B14F-4D97-AF65-F5344CB8AC3E}">
        <p14:creationId xmlns:p14="http://schemas.microsoft.com/office/powerpoint/2010/main" val="33245100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172A7C-1581-7596-CC52-6D3DE93BDDB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7C38A4-2B52-F949-D391-0BE3E0CC83E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824F337-AD28-9A76-4D86-B905EB8A2A41}"/>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E7DB9E4B-BDE2-163D-A3E5-628BF34FF35E}"/>
              </a:ext>
            </a:extLst>
          </p:cNvPr>
          <p:cNvSpPr>
            <a:spLocks noGrp="1"/>
          </p:cNvSpPr>
          <p:nvPr>
            <p:ph type="sldNum" sz="quarter" idx="5"/>
          </p:nvPr>
        </p:nvSpPr>
        <p:spPr/>
        <p:txBody>
          <a:bodyPr/>
          <a:lstStyle/>
          <a:p>
            <a:fld id="{774DFB1B-604A-654A-B4FF-ECE7AF17C730}" type="slidenum">
              <a:rPr lang="en-US" smtClean="0"/>
              <a:t>6</a:t>
            </a:fld>
            <a:endParaRPr lang="en-US" dirty="0"/>
          </a:p>
        </p:txBody>
      </p:sp>
    </p:spTree>
    <p:extLst>
      <p:ext uri="{BB962C8B-B14F-4D97-AF65-F5344CB8AC3E}">
        <p14:creationId xmlns:p14="http://schemas.microsoft.com/office/powerpoint/2010/main" val="394102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FF36BB-3DB3-24DD-A519-FD17C6BBBF8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644864-396F-29FA-5628-460A33DA2EE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B5F1595-699C-7011-7198-9A0B984FD2B4}"/>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7EBFF3DB-72A5-CCA4-5FD6-24612302FB8E}"/>
              </a:ext>
            </a:extLst>
          </p:cNvPr>
          <p:cNvSpPr>
            <a:spLocks noGrp="1"/>
          </p:cNvSpPr>
          <p:nvPr>
            <p:ph type="sldNum" sz="quarter" idx="5"/>
          </p:nvPr>
        </p:nvSpPr>
        <p:spPr/>
        <p:txBody>
          <a:bodyPr/>
          <a:lstStyle/>
          <a:p>
            <a:fld id="{774DFB1B-604A-654A-B4FF-ECE7AF17C730}" type="slidenum">
              <a:rPr lang="en-US" smtClean="0"/>
              <a:t>8</a:t>
            </a:fld>
            <a:endParaRPr lang="en-US" dirty="0"/>
          </a:p>
        </p:txBody>
      </p:sp>
    </p:spTree>
    <p:extLst>
      <p:ext uri="{BB962C8B-B14F-4D97-AF65-F5344CB8AC3E}">
        <p14:creationId xmlns:p14="http://schemas.microsoft.com/office/powerpoint/2010/main" val="533771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377308-5E43-43C3-A366-267C10C14E3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F47CCBC-8593-F655-8128-B61213FB6C9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32ACD9-412B-244D-2730-70E2B985AF51}"/>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EA656FFE-DBBD-EADC-B63A-3D902CF82562}"/>
              </a:ext>
            </a:extLst>
          </p:cNvPr>
          <p:cNvSpPr>
            <a:spLocks noGrp="1"/>
          </p:cNvSpPr>
          <p:nvPr>
            <p:ph type="sldNum" sz="quarter" idx="5"/>
          </p:nvPr>
        </p:nvSpPr>
        <p:spPr/>
        <p:txBody>
          <a:bodyPr/>
          <a:lstStyle/>
          <a:p>
            <a:fld id="{774DFB1B-604A-654A-B4FF-ECE7AF17C730}" type="slidenum">
              <a:rPr lang="en-US" smtClean="0"/>
              <a:t>10</a:t>
            </a:fld>
            <a:endParaRPr lang="en-US" dirty="0"/>
          </a:p>
        </p:txBody>
      </p:sp>
    </p:spTree>
    <p:extLst>
      <p:ext uri="{BB962C8B-B14F-4D97-AF65-F5344CB8AC3E}">
        <p14:creationId xmlns:p14="http://schemas.microsoft.com/office/powerpoint/2010/main" val="33919383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763817-7702-C22D-3C41-B7B91FD5647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5318EF-4622-22F1-1EC9-F6808CAA05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C847207-F1C8-FA8E-35C0-835DB2CCBC52}"/>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986FD6D7-EED4-48DD-C593-07BC4F4AAE89}"/>
              </a:ext>
            </a:extLst>
          </p:cNvPr>
          <p:cNvSpPr>
            <a:spLocks noGrp="1"/>
          </p:cNvSpPr>
          <p:nvPr>
            <p:ph type="sldNum" sz="quarter" idx="5"/>
          </p:nvPr>
        </p:nvSpPr>
        <p:spPr/>
        <p:txBody>
          <a:bodyPr/>
          <a:lstStyle/>
          <a:p>
            <a:fld id="{774DFB1B-604A-654A-B4FF-ECE7AF17C730}" type="slidenum">
              <a:rPr lang="en-US" smtClean="0"/>
              <a:t>12</a:t>
            </a:fld>
            <a:endParaRPr lang="en-US" dirty="0"/>
          </a:p>
        </p:txBody>
      </p:sp>
    </p:spTree>
    <p:extLst>
      <p:ext uri="{BB962C8B-B14F-4D97-AF65-F5344CB8AC3E}">
        <p14:creationId xmlns:p14="http://schemas.microsoft.com/office/powerpoint/2010/main" val="12620131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3D337D-722F-475B-B12B-EFC6991E8C9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3CAAA9-5A54-1A47-5CDC-550B6A3D162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3EC18C-30BE-42A9-AEBD-0731778D2BFF}"/>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0E6A7BD6-103C-9D0E-F648-24486EF83ECA}"/>
              </a:ext>
            </a:extLst>
          </p:cNvPr>
          <p:cNvSpPr>
            <a:spLocks noGrp="1"/>
          </p:cNvSpPr>
          <p:nvPr>
            <p:ph type="sldNum" sz="quarter" idx="5"/>
          </p:nvPr>
        </p:nvSpPr>
        <p:spPr/>
        <p:txBody>
          <a:bodyPr/>
          <a:lstStyle/>
          <a:p>
            <a:fld id="{774DFB1B-604A-654A-B4FF-ECE7AF17C730}" type="slidenum">
              <a:rPr lang="en-US" smtClean="0"/>
              <a:t>15</a:t>
            </a:fld>
            <a:endParaRPr lang="en-US" dirty="0"/>
          </a:p>
        </p:txBody>
      </p:sp>
    </p:spTree>
    <p:extLst>
      <p:ext uri="{BB962C8B-B14F-4D97-AF65-F5344CB8AC3E}">
        <p14:creationId xmlns:p14="http://schemas.microsoft.com/office/powerpoint/2010/main" val="17583743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hyperlink" Target="https://www.jmangroup.com/" TargetMode="Externa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hyperlink" Target="https://www.jmangroup.com/"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hyperlink" Target="https://www.jmangroup.com/" TargetMode="Externa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hyperlink" Target="https://www.jmangroup.com/" TargetMode="Externa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hyperlink" Target="https://www.jmangroup.com/" TargetMode="Externa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hyperlink" Target="https://www.jmangroup.com/" TargetMode="Externa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hyperlink" Target="https://www.jmangroup.com/" TargetMode="Externa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hyperlink" Target="https://www.jmangroup.com/" TargetMode="Externa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hyperlink" Target="https://www.jmangroup.com/" TargetMode="Externa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hyperlink" Target="https://www.jmangroup.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_1">
    <p:spTree>
      <p:nvGrpSpPr>
        <p:cNvPr id="1" name=""/>
        <p:cNvGrpSpPr/>
        <p:nvPr/>
      </p:nvGrpSpPr>
      <p:grpSpPr>
        <a:xfrm>
          <a:off x="0" y="0"/>
          <a:ext cx="0" cy="0"/>
          <a:chOff x="0" y="0"/>
          <a:chExt cx="0" cy="0"/>
        </a:xfrm>
      </p:grpSpPr>
      <p:sp>
        <p:nvSpPr>
          <p:cNvPr id="2" name="Title 1"/>
          <p:cNvSpPr>
            <a:spLocks noGrp="1"/>
          </p:cNvSpPr>
          <p:nvPr>
            <p:ph type="title"/>
          </p:nvPr>
        </p:nvSpPr>
        <p:spPr>
          <a:xfrm>
            <a:off x="383908" y="2643127"/>
            <a:ext cx="7239024" cy="1325563"/>
          </a:xfrm>
        </p:spPr>
        <p:txBody>
          <a:bodyPr anchor="b"/>
          <a:lstStyle>
            <a:lvl1pPr>
              <a:defRPr>
                <a:solidFill>
                  <a:schemeClr val="bg2"/>
                </a:solidFill>
              </a:defRPr>
            </a:lvl1pPr>
          </a:lstStyle>
          <a:p>
            <a:r>
              <a:rPr lang="en-US"/>
              <a:t>Click to edit Master title style</a:t>
            </a:r>
          </a:p>
        </p:txBody>
      </p:sp>
      <p:sp>
        <p:nvSpPr>
          <p:cNvPr id="3" name="bg object 17"/>
          <p:cNvSpPr/>
          <p:nvPr userDrawn="1"/>
        </p:nvSpPr>
        <p:spPr>
          <a:xfrm>
            <a:off x="3791345" y="1"/>
            <a:ext cx="8400655" cy="6858000"/>
          </a:xfrm>
          <a:custGeom>
            <a:avLst/>
            <a:gdLst/>
            <a:ahLst/>
            <a:cxnLst/>
            <a:rect l="l" t="t" r="r" b="b"/>
            <a:pathLst>
              <a:path w="13852525" h="11308715">
                <a:moveTo>
                  <a:pt x="13663594" y="541274"/>
                </a:moveTo>
                <a:lnTo>
                  <a:pt x="13337552" y="886374"/>
                </a:lnTo>
                <a:lnTo>
                  <a:pt x="13458406" y="2559160"/>
                </a:lnTo>
                <a:lnTo>
                  <a:pt x="13784438" y="2214071"/>
                </a:lnTo>
                <a:lnTo>
                  <a:pt x="13663594" y="541274"/>
                </a:lnTo>
                <a:close/>
              </a:path>
              <a:path w="13852525" h="11308715">
                <a:moveTo>
                  <a:pt x="12862427" y="0"/>
                </a:moveTo>
                <a:lnTo>
                  <a:pt x="12842864" y="0"/>
                </a:lnTo>
                <a:lnTo>
                  <a:pt x="12849922" y="22955"/>
                </a:lnTo>
                <a:lnTo>
                  <a:pt x="12862427" y="0"/>
                </a:lnTo>
                <a:close/>
              </a:path>
              <a:path w="13852525" h="11308715">
                <a:moveTo>
                  <a:pt x="1356744" y="11181556"/>
                </a:moveTo>
                <a:lnTo>
                  <a:pt x="1317802" y="11206956"/>
                </a:lnTo>
                <a:lnTo>
                  <a:pt x="1288384" y="11308556"/>
                </a:lnTo>
                <a:lnTo>
                  <a:pt x="1318869" y="11308556"/>
                </a:lnTo>
                <a:lnTo>
                  <a:pt x="1356744" y="11181556"/>
                </a:lnTo>
                <a:close/>
              </a:path>
              <a:path w="13852525" h="11308715">
                <a:moveTo>
                  <a:pt x="2108543" y="10737056"/>
                </a:moveTo>
                <a:lnTo>
                  <a:pt x="1991771" y="10813256"/>
                </a:lnTo>
                <a:lnTo>
                  <a:pt x="1863059" y="11308556"/>
                </a:lnTo>
                <a:lnTo>
                  <a:pt x="1960085" y="11308556"/>
                </a:lnTo>
                <a:lnTo>
                  <a:pt x="2108543" y="10737056"/>
                </a:lnTo>
                <a:close/>
              </a:path>
              <a:path w="13852525" h="11308715">
                <a:moveTo>
                  <a:pt x="2860321" y="10292556"/>
                </a:moveTo>
                <a:lnTo>
                  <a:pt x="2665698" y="10419556"/>
                </a:lnTo>
                <a:lnTo>
                  <a:pt x="2464479" y="11308556"/>
                </a:lnTo>
                <a:lnTo>
                  <a:pt x="2631287" y="11308556"/>
                </a:lnTo>
                <a:lnTo>
                  <a:pt x="2860321" y="10292556"/>
                </a:lnTo>
                <a:close/>
              </a:path>
              <a:path w="13852525" h="11308715">
                <a:moveTo>
                  <a:pt x="4206856" y="10991056"/>
                </a:moveTo>
                <a:lnTo>
                  <a:pt x="3978528" y="11232356"/>
                </a:lnTo>
                <a:lnTo>
                  <a:pt x="3984302" y="11308556"/>
                </a:lnTo>
                <a:lnTo>
                  <a:pt x="4230674" y="11308556"/>
                </a:lnTo>
                <a:lnTo>
                  <a:pt x="4206856" y="10991056"/>
                </a:lnTo>
                <a:close/>
              </a:path>
              <a:path w="13852525" h="11308715">
                <a:moveTo>
                  <a:pt x="4844187" y="10356056"/>
                </a:moveTo>
                <a:lnTo>
                  <a:pt x="4550207" y="10660856"/>
                </a:lnTo>
                <a:lnTo>
                  <a:pt x="4626194" y="11308556"/>
                </a:lnTo>
                <a:lnTo>
                  <a:pt x="4956321" y="11308556"/>
                </a:lnTo>
                <a:lnTo>
                  <a:pt x="4844187" y="10356056"/>
                </a:lnTo>
                <a:close/>
              </a:path>
              <a:path w="13852525" h="11308715">
                <a:moveTo>
                  <a:pt x="5579023" y="11168856"/>
                </a:moveTo>
                <a:lnTo>
                  <a:pt x="5495758" y="11308556"/>
                </a:lnTo>
                <a:lnTo>
                  <a:pt x="5639011" y="11308556"/>
                </a:lnTo>
                <a:lnTo>
                  <a:pt x="5579023" y="11168856"/>
                </a:lnTo>
                <a:close/>
              </a:path>
              <a:path w="13852525" h="11308715">
                <a:moveTo>
                  <a:pt x="6049721" y="10356056"/>
                </a:moveTo>
                <a:lnTo>
                  <a:pt x="5788221" y="10825956"/>
                </a:lnTo>
                <a:lnTo>
                  <a:pt x="6010322" y="11308556"/>
                </a:lnTo>
                <a:lnTo>
                  <a:pt x="6481959" y="11308556"/>
                </a:lnTo>
                <a:lnTo>
                  <a:pt x="6049721" y="10356056"/>
                </a:lnTo>
                <a:close/>
              </a:path>
              <a:path w="13852525" h="11308715">
                <a:moveTo>
                  <a:pt x="6792159" y="10851356"/>
                </a:moveTo>
                <a:lnTo>
                  <a:pt x="6670546" y="11308556"/>
                </a:lnTo>
                <a:lnTo>
                  <a:pt x="7184035" y="11308556"/>
                </a:lnTo>
                <a:lnTo>
                  <a:pt x="6792159" y="10851356"/>
                </a:lnTo>
                <a:close/>
              </a:path>
              <a:path w="13852525" h="11308715">
                <a:moveTo>
                  <a:pt x="7666782" y="11130756"/>
                </a:moveTo>
                <a:lnTo>
                  <a:pt x="7667177" y="11308556"/>
                </a:lnTo>
                <a:lnTo>
                  <a:pt x="7938091" y="11308556"/>
                </a:lnTo>
                <a:lnTo>
                  <a:pt x="7666782" y="11130756"/>
                </a:lnTo>
                <a:close/>
              </a:path>
              <a:path w="13852525" h="11308715">
                <a:moveTo>
                  <a:pt x="9478281" y="10813256"/>
                </a:moveTo>
                <a:lnTo>
                  <a:pt x="7686195" y="10813256"/>
                </a:lnTo>
                <a:lnTo>
                  <a:pt x="8511158" y="11308556"/>
                </a:lnTo>
                <a:lnTo>
                  <a:pt x="8554593" y="11308556"/>
                </a:lnTo>
                <a:lnTo>
                  <a:pt x="8554315" y="10851356"/>
                </a:lnTo>
                <a:lnTo>
                  <a:pt x="9488564" y="10851356"/>
                </a:lnTo>
                <a:lnTo>
                  <a:pt x="9478281" y="10813256"/>
                </a:lnTo>
                <a:close/>
              </a:path>
              <a:path w="13852525" h="11308715">
                <a:moveTo>
                  <a:pt x="8619486" y="11168856"/>
                </a:moveTo>
                <a:lnTo>
                  <a:pt x="8658631" y="11308556"/>
                </a:lnTo>
                <a:lnTo>
                  <a:pt x="9042097" y="11308556"/>
                </a:lnTo>
                <a:lnTo>
                  <a:pt x="8619486" y="11168856"/>
                </a:lnTo>
                <a:close/>
              </a:path>
              <a:path w="13852525" h="11308715">
                <a:moveTo>
                  <a:pt x="9587425" y="10952956"/>
                </a:moveTo>
                <a:lnTo>
                  <a:pt x="9799117" y="11308556"/>
                </a:lnTo>
                <a:lnTo>
                  <a:pt x="10926641" y="11308556"/>
                </a:lnTo>
                <a:lnTo>
                  <a:pt x="10757923" y="11029156"/>
                </a:lnTo>
                <a:lnTo>
                  <a:pt x="9587425" y="10952956"/>
                </a:lnTo>
                <a:close/>
              </a:path>
              <a:path w="13852525" h="11308715">
                <a:moveTo>
                  <a:pt x="12527880" y="11029156"/>
                </a:moveTo>
                <a:lnTo>
                  <a:pt x="11234160" y="11219656"/>
                </a:lnTo>
                <a:lnTo>
                  <a:pt x="11329752" y="11308556"/>
                </a:lnTo>
                <a:lnTo>
                  <a:pt x="12829487" y="11308556"/>
                </a:lnTo>
                <a:lnTo>
                  <a:pt x="12527880" y="11029156"/>
                </a:lnTo>
                <a:close/>
              </a:path>
              <a:path w="13852525" h="11308715">
                <a:moveTo>
                  <a:pt x="7638137" y="10546556"/>
                </a:moveTo>
                <a:lnTo>
                  <a:pt x="6890020" y="10546556"/>
                </a:lnTo>
                <a:lnTo>
                  <a:pt x="6887821" y="10559256"/>
                </a:lnTo>
                <a:lnTo>
                  <a:pt x="7563947" y="11270456"/>
                </a:lnTo>
                <a:lnTo>
                  <a:pt x="7686195" y="10813256"/>
                </a:lnTo>
                <a:lnTo>
                  <a:pt x="9478281" y="10813256"/>
                </a:lnTo>
                <a:lnTo>
                  <a:pt x="9437147" y="10660856"/>
                </a:lnTo>
                <a:lnTo>
                  <a:pt x="10524376" y="10660856"/>
                </a:lnTo>
                <a:lnTo>
                  <a:pt x="10516980" y="10648156"/>
                </a:lnTo>
                <a:lnTo>
                  <a:pt x="8499343" y="10648156"/>
                </a:lnTo>
                <a:lnTo>
                  <a:pt x="8414694" y="10597356"/>
                </a:lnTo>
                <a:lnTo>
                  <a:pt x="7686069" y="10597356"/>
                </a:lnTo>
                <a:lnTo>
                  <a:pt x="7638137" y="10546556"/>
                </a:lnTo>
                <a:close/>
              </a:path>
              <a:path w="13852525" h="11308715">
                <a:moveTo>
                  <a:pt x="3612099" y="9848056"/>
                </a:moveTo>
                <a:lnTo>
                  <a:pt x="3339678" y="10013156"/>
                </a:lnTo>
                <a:lnTo>
                  <a:pt x="3128616" y="11143456"/>
                </a:lnTo>
                <a:lnTo>
                  <a:pt x="3401069" y="10978356"/>
                </a:lnTo>
                <a:lnTo>
                  <a:pt x="3612099" y="9848056"/>
                </a:lnTo>
                <a:close/>
              </a:path>
              <a:path w="13852525" h="11308715">
                <a:moveTo>
                  <a:pt x="9488564" y="10851356"/>
                </a:moveTo>
                <a:lnTo>
                  <a:pt x="8556681" y="10851356"/>
                </a:lnTo>
                <a:lnTo>
                  <a:pt x="9567405" y="11143456"/>
                </a:lnTo>
                <a:lnTo>
                  <a:pt x="9488564" y="10851356"/>
                </a:lnTo>
                <a:close/>
              </a:path>
              <a:path w="13852525" h="11308715">
                <a:moveTo>
                  <a:pt x="5481518" y="9708356"/>
                </a:moveTo>
                <a:lnTo>
                  <a:pt x="5121885" y="10089356"/>
                </a:lnTo>
                <a:lnTo>
                  <a:pt x="5288310" y="11092656"/>
                </a:lnTo>
                <a:lnTo>
                  <a:pt x="5647953" y="10711656"/>
                </a:lnTo>
                <a:lnTo>
                  <a:pt x="5481518" y="9708356"/>
                </a:lnTo>
                <a:close/>
              </a:path>
              <a:path w="13852525" h="11308715">
                <a:moveTo>
                  <a:pt x="13851902" y="10571956"/>
                </a:moveTo>
                <a:lnTo>
                  <a:pt x="13158437" y="10838656"/>
                </a:lnTo>
                <a:lnTo>
                  <a:pt x="13506593" y="11029156"/>
                </a:lnTo>
                <a:lnTo>
                  <a:pt x="13851902" y="10889456"/>
                </a:lnTo>
                <a:lnTo>
                  <a:pt x="13851902" y="10571956"/>
                </a:lnTo>
                <a:close/>
              </a:path>
              <a:path w="13852525" h="11308715">
                <a:moveTo>
                  <a:pt x="6806761" y="10102056"/>
                </a:moveTo>
                <a:lnTo>
                  <a:pt x="6214962" y="10102056"/>
                </a:lnTo>
                <a:lnTo>
                  <a:pt x="6210816" y="10114756"/>
                </a:lnTo>
                <a:lnTo>
                  <a:pt x="6660446" y="10965656"/>
                </a:lnTo>
                <a:lnTo>
                  <a:pt x="6890020" y="10546556"/>
                </a:lnTo>
                <a:lnTo>
                  <a:pt x="7638137" y="10546556"/>
                </a:lnTo>
                <a:lnTo>
                  <a:pt x="7458393" y="10356056"/>
                </a:lnTo>
                <a:lnTo>
                  <a:pt x="6941610" y="10356056"/>
                </a:lnTo>
                <a:lnTo>
                  <a:pt x="6806761" y="10102056"/>
                </a:lnTo>
                <a:close/>
              </a:path>
              <a:path w="13852525" h="11308715">
                <a:moveTo>
                  <a:pt x="11697937" y="10241756"/>
                </a:moveTo>
                <a:lnTo>
                  <a:pt x="10502769" y="10483056"/>
                </a:lnTo>
                <a:lnTo>
                  <a:pt x="10933949" y="10902156"/>
                </a:lnTo>
                <a:lnTo>
                  <a:pt x="12129107" y="10660856"/>
                </a:lnTo>
                <a:lnTo>
                  <a:pt x="11697937" y="10241756"/>
                </a:lnTo>
                <a:close/>
              </a:path>
              <a:path w="13852525" h="11308715">
                <a:moveTo>
                  <a:pt x="4363898" y="9390856"/>
                </a:moveTo>
                <a:lnTo>
                  <a:pt x="4013595" y="9619456"/>
                </a:lnTo>
                <a:lnTo>
                  <a:pt x="3860447" y="10673556"/>
                </a:lnTo>
                <a:lnTo>
                  <a:pt x="4210719" y="10457656"/>
                </a:lnTo>
                <a:lnTo>
                  <a:pt x="4363898" y="9390856"/>
                </a:lnTo>
                <a:close/>
              </a:path>
              <a:path w="13852525" h="11308715">
                <a:moveTo>
                  <a:pt x="10524376" y="10660856"/>
                </a:moveTo>
                <a:lnTo>
                  <a:pt x="9441827" y="10660856"/>
                </a:lnTo>
                <a:lnTo>
                  <a:pt x="10531773" y="10673556"/>
                </a:lnTo>
                <a:lnTo>
                  <a:pt x="10524376" y="10660856"/>
                </a:lnTo>
                <a:close/>
              </a:path>
              <a:path w="13852525" h="11308715">
                <a:moveTo>
                  <a:pt x="9253203" y="10025856"/>
                </a:moveTo>
                <a:lnTo>
                  <a:pt x="7875927" y="10025856"/>
                </a:lnTo>
                <a:lnTo>
                  <a:pt x="8408372" y="10305256"/>
                </a:lnTo>
                <a:lnTo>
                  <a:pt x="8499343" y="10648156"/>
                </a:lnTo>
                <a:lnTo>
                  <a:pt x="10516980" y="10648156"/>
                </a:lnTo>
                <a:lnTo>
                  <a:pt x="10413427" y="10470356"/>
                </a:lnTo>
                <a:lnTo>
                  <a:pt x="9327893" y="10470356"/>
                </a:lnTo>
                <a:lnTo>
                  <a:pt x="8539708" y="10241756"/>
                </a:lnTo>
                <a:lnTo>
                  <a:pt x="8539834" y="10038556"/>
                </a:lnTo>
                <a:lnTo>
                  <a:pt x="9256753" y="10038556"/>
                </a:lnTo>
                <a:lnTo>
                  <a:pt x="9253203" y="10025856"/>
                </a:lnTo>
                <a:close/>
              </a:path>
              <a:path w="13852525" h="11308715">
                <a:moveTo>
                  <a:pt x="9207049" y="9860756"/>
                </a:moveTo>
                <a:lnTo>
                  <a:pt x="7259580" y="9860756"/>
                </a:lnTo>
                <a:lnTo>
                  <a:pt x="7685860" y="10254456"/>
                </a:lnTo>
                <a:lnTo>
                  <a:pt x="7686069" y="10597356"/>
                </a:lnTo>
                <a:lnTo>
                  <a:pt x="8414694" y="10597356"/>
                </a:lnTo>
                <a:lnTo>
                  <a:pt x="7822149" y="10241756"/>
                </a:lnTo>
                <a:lnTo>
                  <a:pt x="7875927" y="10025856"/>
                </a:lnTo>
                <a:lnTo>
                  <a:pt x="9253203" y="10025856"/>
                </a:lnTo>
                <a:lnTo>
                  <a:pt x="9207049" y="9860756"/>
                </a:lnTo>
                <a:close/>
              </a:path>
              <a:path w="13852525" h="11308715">
                <a:moveTo>
                  <a:pt x="13475066" y="9759156"/>
                </a:moveTo>
                <a:lnTo>
                  <a:pt x="12227920" y="10305256"/>
                </a:lnTo>
                <a:lnTo>
                  <a:pt x="12673708" y="10546556"/>
                </a:lnTo>
                <a:lnTo>
                  <a:pt x="13851902" y="10025856"/>
                </a:lnTo>
                <a:lnTo>
                  <a:pt x="13851902" y="9962356"/>
                </a:lnTo>
                <a:lnTo>
                  <a:pt x="13475066" y="9759156"/>
                </a:lnTo>
                <a:close/>
              </a:path>
              <a:path w="13852525" h="11308715">
                <a:moveTo>
                  <a:pt x="918223" y="9301956"/>
                </a:moveTo>
                <a:lnTo>
                  <a:pt x="874706" y="9314656"/>
                </a:lnTo>
                <a:lnTo>
                  <a:pt x="182915" y="10495756"/>
                </a:lnTo>
                <a:lnTo>
                  <a:pt x="226443" y="10470356"/>
                </a:lnTo>
                <a:lnTo>
                  <a:pt x="918223" y="9301956"/>
                </a:lnTo>
                <a:close/>
              </a:path>
              <a:path w="13852525" h="11308715">
                <a:moveTo>
                  <a:pt x="9256753" y="10038556"/>
                </a:moveTo>
                <a:lnTo>
                  <a:pt x="8539834" y="10038556"/>
                </a:lnTo>
                <a:lnTo>
                  <a:pt x="9147072" y="10152856"/>
                </a:lnTo>
                <a:lnTo>
                  <a:pt x="9327893" y="10470356"/>
                </a:lnTo>
                <a:lnTo>
                  <a:pt x="10413427" y="10470356"/>
                </a:lnTo>
                <a:lnTo>
                  <a:pt x="10272891" y="10229056"/>
                </a:lnTo>
                <a:lnTo>
                  <a:pt x="10279707" y="10229056"/>
                </a:lnTo>
                <a:lnTo>
                  <a:pt x="10877850" y="10076656"/>
                </a:lnTo>
                <a:lnTo>
                  <a:pt x="10113807" y="10076656"/>
                </a:lnTo>
                <a:lnTo>
                  <a:pt x="9263854" y="10063956"/>
                </a:lnTo>
                <a:lnTo>
                  <a:pt x="9256753" y="10038556"/>
                </a:lnTo>
                <a:close/>
              </a:path>
              <a:path w="13852525" h="11308715">
                <a:moveTo>
                  <a:pt x="6217188" y="9505156"/>
                </a:moveTo>
                <a:lnTo>
                  <a:pt x="5699250" y="9505156"/>
                </a:lnTo>
                <a:lnTo>
                  <a:pt x="5693554" y="9517856"/>
                </a:lnTo>
                <a:lnTo>
                  <a:pt x="5899569" y="10432256"/>
                </a:lnTo>
                <a:lnTo>
                  <a:pt x="6214962" y="10102056"/>
                </a:lnTo>
                <a:lnTo>
                  <a:pt x="6806761" y="10102056"/>
                </a:lnTo>
                <a:lnTo>
                  <a:pt x="6712367" y="9924256"/>
                </a:lnTo>
                <a:lnTo>
                  <a:pt x="6311860" y="9924256"/>
                </a:lnTo>
                <a:lnTo>
                  <a:pt x="6217188" y="9505156"/>
                </a:lnTo>
                <a:close/>
              </a:path>
              <a:path w="13852525" h="11308715">
                <a:moveTo>
                  <a:pt x="9853036" y="9543256"/>
                </a:moveTo>
                <a:lnTo>
                  <a:pt x="6729292" y="9543256"/>
                </a:lnTo>
                <a:lnTo>
                  <a:pt x="7027000" y="10025856"/>
                </a:lnTo>
                <a:lnTo>
                  <a:pt x="6941610" y="10356056"/>
                </a:lnTo>
                <a:lnTo>
                  <a:pt x="7458393" y="10356056"/>
                </a:lnTo>
                <a:lnTo>
                  <a:pt x="7158818" y="10038556"/>
                </a:lnTo>
                <a:lnTo>
                  <a:pt x="7259580" y="9860756"/>
                </a:lnTo>
                <a:lnTo>
                  <a:pt x="9207049" y="9860756"/>
                </a:lnTo>
                <a:lnTo>
                  <a:pt x="9850537" y="9809956"/>
                </a:lnTo>
                <a:lnTo>
                  <a:pt x="11233329" y="9809956"/>
                </a:lnTo>
                <a:lnTo>
                  <a:pt x="11116350" y="9695656"/>
                </a:lnTo>
                <a:lnTo>
                  <a:pt x="9943571" y="9695656"/>
                </a:lnTo>
                <a:lnTo>
                  <a:pt x="9853036" y="9543256"/>
                </a:lnTo>
                <a:close/>
              </a:path>
              <a:path w="13852525" h="11308715">
                <a:moveTo>
                  <a:pt x="1727580" y="9060656"/>
                </a:moveTo>
                <a:lnTo>
                  <a:pt x="1599951" y="9111456"/>
                </a:lnTo>
                <a:lnTo>
                  <a:pt x="979394" y="10229056"/>
                </a:lnTo>
                <a:lnTo>
                  <a:pt x="1107013" y="10190956"/>
                </a:lnTo>
                <a:lnTo>
                  <a:pt x="1727580" y="9060656"/>
                </a:lnTo>
                <a:close/>
              </a:path>
              <a:path w="13852525" h="11308715">
                <a:moveTo>
                  <a:pt x="5115655" y="8946356"/>
                </a:moveTo>
                <a:lnTo>
                  <a:pt x="4687553" y="9213056"/>
                </a:lnTo>
                <a:lnTo>
                  <a:pt x="4592258" y="10203656"/>
                </a:lnTo>
                <a:lnTo>
                  <a:pt x="5020360" y="9936956"/>
                </a:lnTo>
                <a:lnTo>
                  <a:pt x="5115655" y="8946356"/>
                </a:lnTo>
                <a:close/>
              </a:path>
              <a:path w="13852525" h="11308715">
                <a:moveTo>
                  <a:pt x="11233329" y="9809956"/>
                </a:moveTo>
                <a:lnTo>
                  <a:pt x="9850537" y="9809956"/>
                </a:lnTo>
                <a:lnTo>
                  <a:pt x="10113807" y="10076656"/>
                </a:lnTo>
                <a:lnTo>
                  <a:pt x="10877850" y="10076656"/>
                </a:lnTo>
                <a:lnTo>
                  <a:pt x="11376302" y="9949656"/>
                </a:lnTo>
                <a:lnTo>
                  <a:pt x="11233329" y="9809956"/>
                </a:lnTo>
                <a:close/>
              </a:path>
              <a:path w="13852525" h="11308715">
                <a:moveTo>
                  <a:pt x="12433862" y="9213056"/>
                </a:moveTo>
                <a:lnTo>
                  <a:pt x="11297383" y="9771856"/>
                </a:lnTo>
                <a:lnTo>
                  <a:pt x="11840833" y="10063956"/>
                </a:lnTo>
                <a:lnTo>
                  <a:pt x="12977322" y="9505156"/>
                </a:lnTo>
                <a:lnTo>
                  <a:pt x="12433862" y="9213056"/>
                </a:lnTo>
                <a:close/>
              </a:path>
              <a:path w="13852525" h="11308715">
                <a:moveTo>
                  <a:pt x="2536927" y="8832056"/>
                </a:moveTo>
                <a:lnTo>
                  <a:pt x="2325217" y="8908256"/>
                </a:lnTo>
                <a:lnTo>
                  <a:pt x="1775893" y="9975056"/>
                </a:lnTo>
                <a:lnTo>
                  <a:pt x="1987583" y="9911556"/>
                </a:lnTo>
                <a:lnTo>
                  <a:pt x="2536927" y="8832056"/>
                </a:lnTo>
                <a:close/>
              </a:path>
              <a:path w="13852525" h="11308715">
                <a:moveTo>
                  <a:pt x="10489852" y="9111456"/>
                </a:moveTo>
                <a:lnTo>
                  <a:pt x="6315661" y="9111456"/>
                </a:lnTo>
                <a:lnTo>
                  <a:pt x="6472200" y="9644856"/>
                </a:lnTo>
                <a:lnTo>
                  <a:pt x="6311860" y="9924256"/>
                </a:lnTo>
                <a:lnTo>
                  <a:pt x="6712367" y="9924256"/>
                </a:lnTo>
                <a:lnTo>
                  <a:pt x="6591003" y="9695656"/>
                </a:lnTo>
                <a:lnTo>
                  <a:pt x="6729292" y="9543256"/>
                </a:lnTo>
                <a:lnTo>
                  <a:pt x="9853036" y="9543256"/>
                </a:lnTo>
                <a:lnTo>
                  <a:pt x="9830402" y="9505156"/>
                </a:lnTo>
                <a:lnTo>
                  <a:pt x="10466644" y="9289256"/>
                </a:lnTo>
                <a:lnTo>
                  <a:pt x="11532261" y="9289256"/>
                </a:lnTo>
                <a:lnTo>
                  <a:pt x="11783015" y="9149556"/>
                </a:lnTo>
                <a:lnTo>
                  <a:pt x="10527909" y="9149556"/>
                </a:lnTo>
                <a:lnTo>
                  <a:pt x="10489852" y="9111456"/>
                </a:lnTo>
                <a:close/>
              </a:path>
              <a:path w="13852525" h="11308715">
                <a:moveTo>
                  <a:pt x="5854782" y="8819356"/>
                </a:moveTo>
                <a:lnTo>
                  <a:pt x="5368265" y="8819356"/>
                </a:lnTo>
                <a:lnTo>
                  <a:pt x="5361413" y="8821283"/>
                </a:lnTo>
                <a:lnTo>
                  <a:pt x="5324057" y="9746456"/>
                </a:lnTo>
                <a:lnTo>
                  <a:pt x="5699250" y="9505156"/>
                </a:lnTo>
                <a:lnTo>
                  <a:pt x="6217188" y="9505156"/>
                </a:lnTo>
                <a:lnTo>
                  <a:pt x="6185631" y="9365456"/>
                </a:lnTo>
                <a:lnTo>
                  <a:pt x="5832366" y="9365456"/>
                </a:lnTo>
                <a:lnTo>
                  <a:pt x="5854782" y="8819356"/>
                </a:lnTo>
                <a:close/>
              </a:path>
              <a:path w="13852525" h="11308715">
                <a:moveTo>
                  <a:pt x="3346275" y="8603456"/>
                </a:moveTo>
                <a:lnTo>
                  <a:pt x="3050472" y="8692356"/>
                </a:lnTo>
                <a:lnTo>
                  <a:pt x="2572382" y="9721056"/>
                </a:lnTo>
                <a:lnTo>
                  <a:pt x="2868174" y="9619456"/>
                </a:lnTo>
                <a:lnTo>
                  <a:pt x="3346275" y="8603456"/>
                </a:lnTo>
                <a:close/>
              </a:path>
              <a:path w="13852525" h="11308715">
                <a:moveTo>
                  <a:pt x="11532261" y="9289256"/>
                </a:moveTo>
                <a:lnTo>
                  <a:pt x="10466644" y="9289256"/>
                </a:lnTo>
                <a:lnTo>
                  <a:pt x="10798718" y="9467056"/>
                </a:lnTo>
                <a:lnTo>
                  <a:pt x="9943571" y="9695656"/>
                </a:lnTo>
                <a:lnTo>
                  <a:pt x="11116350" y="9695656"/>
                </a:lnTo>
                <a:lnTo>
                  <a:pt x="10999371" y="9581356"/>
                </a:lnTo>
                <a:lnTo>
                  <a:pt x="11007958" y="9581356"/>
                </a:lnTo>
                <a:lnTo>
                  <a:pt x="11532261" y="9289256"/>
                </a:lnTo>
                <a:close/>
              </a:path>
              <a:path w="13852525" h="11308715">
                <a:moveTo>
                  <a:pt x="4155632" y="8374856"/>
                </a:moveTo>
                <a:lnTo>
                  <a:pt x="3775727" y="8489156"/>
                </a:lnTo>
                <a:lnTo>
                  <a:pt x="3368860" y="9454356"/>
                </a:lnTo>
                <a:lnTo>
                  <a:pt x="3748765" y="9340056"/>
                </a:lnTo>
                <a:lnTo>
                  <a:pt x="4155632" y="8374856"/>
                </a:lnTo>
                <a:close/>
              </a:path>
              <a:path w="13852525" h="11308715">
                <a:moveTo>
                  <a:pt x="11727822" y="8590756"/>
                </a:moveTo>
                <a:lnTo>
                  <a:pt x="6039638" y="8590756"/>
                </a:lnTo>
                <a:lnTo>
                  <a:pt x="6052663" y="9136856"/>
                </a:lnTo>
                <a:lnTo>
                  <a:pt x="5832366" y="9365456"/>
                </a:lnTo>
                <a:lnTo>
                  <a:pt x="6185631" y="9365456"/>
                </a:lnTo>
                <a:lnTo>
                  <a:pt x="6151205" y="9213056"/>
                </a:lnTo>
                <a:lnTo>
                  <a:pt x="6315661" y="9111456"/>
                </a:lnTo>
                <a:lnTo>
                  <a:pt x="10489852" y="9111456"/>
                </a:lnTo>
                <a:lnTo>
                  <a:pt x="10362993" y="8984456"/>
                </a:lnTo>
                <a:lnTo>
                  <a:pt x="10946389" y="8603456"/>
                </a:lnTo>
                <a:lnTo>
                  <a:pt x="11714521" y="8603456"/>
                </a:lnTo>
                <a:lnTo>
                  <a:pt x="11727822" y="8590756"/>
                </a:lnTo>
                <a:close/>
              </a:path>
              <a:path w="13852525" h="11308715">
                <a:moveTo>
                  <a:pt x="13851902" y="8451056"/>
                </a:moveTo>
                <a:lnTo>
                  <a:pt x="12983206" y="9124156"/>
                </a:lnTo>
                <a:lnTo>
                  <a:pt x="13494719" y="9251156"/>
                </a:lnTo>
                <a:lnTo>
                  <a:pt x="13851902" y="8959056"/>
                </a:lnTo>
                <a:lnTo>
                  <a:pt x="13851902" y="8451056"/>
                </a:lnTo>
                <a:close/>
              </a:path>
              <a:path w="13852525" h="11308715">
                <a:moveTo>
                  <a:pt x="4964979" y="8133556"/>
                </a:moveTo>
                <a:lnTo>
                  <a:pt x="4500993" y="8285956"/>
                </a:lnTo>
                <a:lnTo>
                  <a:pt x="4165328" y="9200356"/>
                </a:lnTo>
                <a:lnTo>
                  <a:pt x="4629345" y="9047956"/>
                </a:lnTo>
                <a:lnTo>
                  <a:pt x="4964979" y="8133556"/>
                </a:lnTo>
                <a:close/>
              </a:path>
              <a:path w="13852525" h="11308715">
                <a:moveTo>
                  <a:pt x="11714521" y="8603456"/>
                </a:moveTo>
                <a:lnTo>
                  <a:pt x="10946389" y="8603456"/>
                </a:lnTo>
                <a:lnTo>
                  <a:pt x="11327843" y="8692356"/>
                </a:lnTo>
                <a:lnTo>
                  <a:pt x="10527909" y="9149556"/>
                </a:lnTo>
                <a:lnTo>
                  <a:pt x="11783015" y="9149556"/>
                </a:lnTo>
                <a:lnTo>
                  <a:pt x="12033769" y="9009856"/>
                </a:lnTo>
                <a:lnTo>
                  <a:pt x="11558349" y="8743156"/>
                </a:lnTo>
                <a:lnTo>
                  <a:pt x="11568202" y="8743156"/>
                </a:lnTo>
                <a:lnTo>
                  <a:pt x="11714521" y="8603456"/>
                </a:lnTo>
                <a:close/>
              </a:path>
              <a:path w="13852525" h="11308715">
                <a:moveTo>
                  <a:pt x="12901020" y="7993856"/>
                </a:moveTo>
                <a:lnTo>
                  <a:pt x="11907469" y="8857456"/>
                </a:lnTo>
                <a:lnTo>
                  <a:pt x="12531471" y="8997156"/>
                </a:lnTo>
                <a:lnTo>
                  <a:pt x="13525022" y="8133556"/>
                </a:lnTo>
                <a:lnTo>
                  <a:pt x="12901020" y="7993856"/>
                </a:lnTo>
                <a:close/>
              </a:path>
              <a:path w="13852525" h="11308715">
                <a:moveTo>
                  <a:pt x="5725039" y="8070056"/>
                </a:moveTo>
                <a:lnTo>
                  <a:pt x="5233589" y="8070056"/>
                </a:lnTo>
                <a:lnTo>
                  <a:pt x="5226178" y="8070286"/>
                </a:lnTo>
                <a:lnTo>
                  <a:pt x="4961838" y="8933656"/>
                </a:lnTo>
                <a:lnTo>
                  <a:pt x="5361413" y="8821283"/>
                </a:lnTo>
                <a:lnTo>
                  <a:pt x="5361491" y="8819356"/>
                </a:lnTo>
                <a:lnTo>
                  <a:pt x="5854782" y="8819356"/>
                </a:lnTo>
                <a:lnTo>
                  <a:pt x="5858953" y="8717756"/>
                </a:lnTo>
                <a:lnTo>
                  <a:pt x="5526627" y="8717756"/>
                </a:lnTo>
                <a:lnTo>
                  <a:pt x="5725039" y="8070056"/>
                </a:lnTo>
                <a:close/>
              </a:path>
              <a:path w="13852525" h="11308715">
                <a:moveTo>
                  <a:pt x="5368265" y="8819356"/>
                </a:moveTo>
                <a:lnTo>
                  <a:pt x="5361491" y="8819356"/>
                </a:lnTo>
                <a:lnTo>
                  <a:pt x="5361413" y="8821283"/>
                </a:lnTo>
                <a:lnTo>
                  <a:pt x="5368265" y="8819356"/>
                </a:lnTo>
                <a:close/>
              </a:path>
              <a:path w="13852525" h="11308715">
                <a:moveTo>
                  <a:pt x="11034068" y="8031956"/>
                </a:moveTo>
                <a:lnTo>
                  <a:pt x="5911840" y="8031956"/>
                </a:lnTo>
                <a:lnTo>
                  <a:pt x="5788671" y="8552656"/>
                </a:lnTo>
                <a:lnTo>
                  <a:pt x="5526627" y="8717756"/>
                </a:lnTo>
                <a:lnTo>
                  <a:pt x="5858953" y="8717756"/>
                </a:lnTo>
                <a:lnTo>
                  <a:pt x="5861559" y="8654256"/>
                </a:lnTo>
                <a:lnTo>
                  <a:pt x="6039638" y="8590756"/>
                </a:lnTo>
                <a:lnTo>
                  <a:pt x="11727822" y="8590756"/>
                </a:lnTo>
                <a:lnTo>
                  <a:pt x="11887442" y="8438356"/>
                </a:lnTo>
                <a:lnTo>
                  <a:pt x="10969582" y="8438356"/>
                </a:lnTo>
                <a:lnTo>
                  <a:pt x="10761483" y="8324056"/>
                </a:lnTo>
                <a:lnTo>
                  <a:pt x="11034068" y="8031956"/>
                </a:lnTo>
                <a:close/>
              </a:path>
              <a:path w="13852525" h="11308715">
                <a:moveTo>
                  <a:pt x="11954577" y="7790656"/>
                </a:moveTo>
                <a:lnTo>
                  <a:pt x="11654158" y="7790656"/>
                </a:lnTo>
                <a:lnTo>
                  <a:pt x="10969582" y="8438356"/>
                </a:lnTo>
                <a:lnTo>
                  <a:pt x="11887442" y="8438356"/>
                </a:lnTo>
                <a:lnTo>
                  <a:pt x="12446113" y="7904956"/>
                </a:lnTo>
                <a:lnTo>
                  <a:pt x="11954577" y="7790656"/>
                </a:lnTo>
                <a:close/>
              </a:path>
              <a:path w="13852525" h="11308715">
                <a:moveTo>
                  <a:pt x="979970" y="7396956"/>
                </a:moveTo>
                <a:lnTo>
                  <a:pt x="935060" y="7409656"/>
                </a:lnTo>
                <a:lnTo>
                  <a:pt x="0" y="8349456"/>
                </a:lnTo>
                <a:lnTo>
                  <a:pt x="44899" y="8336756"/>
                </a:lnTo>
                <a:lnTo>
                  <a:pt x="979970" y="7396956"/>
                </a:lnTo>
                <a:close/>
              </a:path>
              <a:path w="13852525" h="11308715">
                <a:moveTo>
                  <a:pt x="1789442" y="7384256"/>
                </a:moveTo>
                <a:lnTo>
                  <a:pt x="1660137" y="7396956"/>
                </a:lnTo>
                <a:lnTo>
                  <a:pt x="804153" y="8298656"/>
                </a:lnTo>
                <a:lnTo>
                  <a:pt x="933427" y="8298656"/>
                </a:lnTo>
                <a:lnTo>
                  <a:pt x="1789442" y="7384256"/>
                </a:lnTo>
                <a:close/>
              </a:path>
              <a:path w="13852525" h="11308715">
                <a:moveTo>
                  <a:pt x="2598884" y="7371556"/>
                </a:moveTo>
                <a:lnTo>
                  <a:pt x="2385225" y="7384256"/>
                </a:lnTo>
                <a:lnTo>
                  <a:pt x="1608296" y="8260556"/>
                </a:lnTo>
                <a:lnTo>
                  <a:pt x="1821944" y="8247856"/>
                </a:lnTo>
                <a:lnTo>
                  <a:pt x="2598884" y="7371556"/>
                </a:lnTo>
                <a:close/>
              </a:path>
              <a:path w="13852525" h="11308715">
                <a:moveTo>
                  <a:pt x="3408325" y="7358856"/>
                </a:moveTo>
                <a:lnTo>
                  <a:pt x="3110324" y="7371556"/>
                </a:lnTo>
                <a:lnTo>
                  <a:pt x="2412450" y="8222456"/>
                </a:lnTo>
                <a:lnTo>
                  <a:pt x="2710472" y="8197056"/>
                </a:lnTo>
                <a:lnTo>
                  <a:pt x="3408325" y="7358856"/>
                </a:lnTo>
                <a:close/>
              </a:path>
              <a:path w="13852525" h="11308715">
                <a:moveTo>
                  <a:pt x="4217798" y="7346156"/>
                </a:moveTo>
                <a:lnTo>
                  <a:pt x="3835401" y="7358856"/>
                </a:lnTo>
                <a:lnTo>
                  <a:pt x="3216593" y="8171656"/>
                </a:lnTo>
                <a:lnTo>
                  <a:pt x="3598979" y="8158956"/>
                </a:lnTo>
                <a:lnTo>
                  <a:pt x="4217798" y="7346156"/>
                </a:lnTo>
                <a:close/>
              </a:path>
              <a:path w="13852525" h="11308715">
                <a:moveTo>
                  <a:pt x="5027260" y="7333456"/>
                </a:moveTo>
                <a:lnTo>
                  <a:pt x="4560478" y="7346156"/>
                </a:lnTo>
                <a:lnTo>
                  <a:pt x="4020736" y="8133556"/>
                </a:lnTo>
                <a:lnTo>
                  <a:pt x="4487507" y="8108156"/>
                </a:lnTo>
                <a:lnTo>
                  <a:pt x="5027260" y="7333456"/>
                </a:lnTo>
                <a:close/>
              </a:path>
              <a:path w="13852525" h="11308715">
                <a:moveTo>
                  <a:pt x="11539800" y="6863556"/>
                </a:moveTo>
                <a:lnTo>
                  <a:pt x="5944960" y="6863556"/>
                </a:lnTo>
                <a:lnTo>
                  <a:pt x="6091165" y="6939756"/>
                </a:lnTo>
                <a:lnTo>
                  <a:pt x="5750913" y="7320756"/>
                </a:lnTo>
                <a:lnTo>
                  <a:pt x="5465456" y="7333456"/>
                </a:lnTo>
                <a:lnTo>
                  <a:pt x="5285566" y="7333456"/>
                </a:lnTo>
                <a:lnTo>
                  <a:pt x="4824879" y="8082756"/>
                </a:lnTo>
                <a:lnTo>
                  <a:pt x="5226178" y="8070286"/>
                </a:lnTo>
                <a:lnTo>
                  <a:pt x="5226249" y="8070056"/>
                </a:lnTo>
                <a:lnTo>
                  <a:pt x="5725039" y="8070056"/>
                </a:lnTo>
                <a:lnTo>
                  <a:pt x="5732820" y="8044656"/>
                </a:lnTo>
                <a:lnTo>
                  <a:pt x="5911840" y="8031956"/>
                </a:lnTo>
                <a:lnTo>
                  <a:pt x="11034068" y="8031956"/>
                </a:lnTo>
                <a:lnTo>
                  <a:pt x="11045920" y="8019256"/>
                </a:lnTo>
                <a:lnTo>
                  <a:pt x="5405133" y="8019256"/>
                </a:lnTo>
                <a:lnTo>
                  <a:pt x="5764379" y="7435056"/>
                </a:lnTo>
                <a:lnTo>
                  <a:pt x="11064475" y="7435056"/>
                </a:lnTo>
                <a:lnTo>
                  <a:pt x="11337424" y="6927056"/>
                </a:lnTo>
                <a:lnTo>
                  <a:pt x="11539800" y="6863556"/>
                </a:lnTo>
                <a:close/>
              </a:path>
              <a:path w="13852525" h="11308715">
                <a:moveTo>
                  <a:pt x="5233589" y="8070056"/>
                </a:moveTo>
                <a:lnTo>
                  <a:pt x="5226249" y="8070056"/>
                </a:lnTo>
                <a:lnTo>
                  <a:pt x="5226178" y="8070286"/>
                </a:lnTo>
                <a:lnTo>
                  <a:pt x="5233589" y="8070056"/>
                </a:lnTo>
                <a:close/>
              </a:path>
              <a:path w="13852525" h="11308715">
                <a:moveTo>
                  <a:pt x="11064475" y="7435056"/>
                </a:moveTo>
                <a:lnTo>
                  <a:pt x="5764379" y="7435056"/>
                </a:lnTo>
                <a:lnTo>
                  <a:pt x="5932290" y="7473156"/>
                </a:lnTo>
                <a:lnTo>
                  <a:pt x="5689010" y="7930356"/>
                </a:lnTo>
                <a:lnTo>
                  <a:pt x="5405133" y="8019256"/>
                </a:lnTo>
                <a:lnTo>
                  <a:pt x="11045920" y="8019256"/>
                </a:lnTo>
                <a:lnTo>
                  <a:pt x="11247395" y="7803356"/>
                </a:lnTo>
                <a:lnTo>
                  <a:pt x="11654158" y="7790656"/>
                </a:lnTo>
                <a:lnTo>
                  <a:pt x="11954577" y="7790656"/>
                </a:lnTo>
                <a:lnTo>
                  <a:pt x="11899962" y="7777956"/>
                </a:lnTo>
                <a:lnTo>
                  <a:pt x="11910475" y="7777956"/>
                </a:lnTo>
                <a:lnTo>
                  <a:pt x="11996729" y="7638256"/>
                </a:lnTo>
                <a:lnTo>
                  <a:pt x="11228548" y="7638256"/>
                </a:lnTo>
                <a:lnTo>
                  <a:pt x="10989414" y="7574756"/>
                </a:lnTo>
                <a:lnTo>
                  <a:pt x="11064475" y="7435056"/>
                </a:lnTo>
                <a:close/>
              </a:path>
              <a:path w="13852525" h="11308715">
                <a:moveTo>
                  <a:pt x="13715058" y="6647656"/>
                </a:moveTo>
                <a:lnTo>
                  <a:pt x="13049916" y="6673056"/>
                </a:lnTo>
                <a:lnTo>
                  <a:pt x="12278526" y="7790656"/>
                </a:lnTo>
                <a:lnTo>
                  <a:pt x="12943658" y="7765256"/>
                </a:lnTo>
                <a:lnTo>
                  <a:pt x="13715058" y="6647656"/>
                </a:lnTo>
                <a:close/>
              </a:path>
              <a:path w="13852525" h="11308715">
                <a:moveTo>
                  <a:pt x="13851902" y="7219156"/>
                </a:moveTo>
                <a:lnTo>
                  <a:pt x="13431926" y="7765256"/>
                </a:lnTo>
                <a:lnTo>
                  <a:pt x="13851902" y="7752556"/>
                </a:lnTo>
                <a:lnTo>
                  <a:pt x="13851902" y="7219156"/>
                </a:lnTo>
                <a:close/>
              </a:path>
              <a:path w="13852525" h="11308715">
                <a:moveTo>
                  <a:pt x="12514256" y="6800056"/>
                </a:moveTo>
                <a:lnTo>
                  <a:pt x="11742176" y="6800056"/>
                </a:lnTo>
                <a:lnTo>
                  <a:pt x="11228548" y="7638256"/>
                </a:lnTo>
                <a:lnTo>
                  <a:pt x="11996729" y="7638256"/>
                </a:lnTo>
                <a:lnTo>
                  <a:pt x="12514256" y="6800056"/>
                </a:lnTo>
                <a:close/>
              </a:path>
              <a:path w="13852525" h="11308715">
                <a:moveTo>
                  <a:pt x="5518683" y="6653162"/>
                </a:moveTo>
                <a:lnTo>
                  <a:pt x="4909473" y="7244556"/>
                </a:lnTo>
                <a:lnTo>
                  <a:pt x="5292969" y="7333456"/>
                </a:lnTo>
                <a:lnTo>
                  <a:pt x="5465456" y="7333456"/>
                </a:lnTo>
                <a:lnTo>
                  <a:pt x="5944960" y="6863556"/>
                </a:lnTo>
                <a:lnTo>
                  <a:pt x="11539800" y="6863556"/>
                </a:lnTo>
                <a:lnTo>
                  <a:pt x="11742176" y="6800056"/>
                </a:lnTo>
                <a:lnTo>
                  <a:pt x="12514256" y="6800056"/>
                </a:lnTo>
                <a:lnTo>
                  <a:pt x="12529939" y="6774656"/>
                </a:lnTo>
                <a:lnTo>
                  <a:pt x="11020240" y="6774656"/>
                </a:lnTo>
                <a:lnTo>
                  <a:pt x="11026344" y="6749256"/>
                </a:lnTo>
                <a:lnTo>
                  <a:pt x="5960991" y="6749256"/>
                </a:lnTo>
                <a:lnTo>
                  <a:pt x="5693135" y="6685756"/>
                </a:lnTo>
                <a:lnTo>
                  <a:pt x="5737997" y="6660356"/>
                </a:lnTo>
                <a:lnTo>
                  <a:pt x="5531297" y="6660356"/>
                </a:lnTo>
                <a:lnTo>
                  <a:pt x="5518683" y="6653162"/>
                </a:lnTo>
                <a:close/>
              </a:path>
              <a:path w="13852525" h="11308715">
                <a:moveTo>
                  <a:pt x="4847957" y="6482556"/>
                </a:moveTo>
                <a:lnTo>
                  <a:pt x="4151925" y="7079456"/>
                </a:lnTo>
                <a:lnTo>
                  <a:pt x="4590069" y="7181056"/>
                </a:lnTo>
                <a:lnTo>
                  <a:pt x="5286111" y="6584156"/>
                </a:lnTo>
                <a:lnTo>
                  <a:pt x="4847957" y="6482556"/>
                </a:lnTo>
                <a:close/>
              </a:path>
              <a:path w="13852525" h="11308715">
                <a:moveTo>
                  <a:pt x="4171558" y="6304756"/>
                </a:moveTo>
                <a:lnTo>
                  <a:pt x="3394367" y="6914356"/>
                </a:lnTo>
                <a:lnTo>
                  <a:pt x="3753519" y="7003256"/>
                </a:lnTo>
                <a:lnTo>
                  <a:pt x="4530731" y="6393656"/>
                </a:lnTo>
                <a:lnTo>
                  <a:pt x="4171558" y="6304756"/>
                </a:lnTo>
                <a:close/>
              </a:path>
              <a:path w="13852525" h="11308715">
                <a:moveTo>
                  <a:pt x="3495139" y="6139656"/>
                </a:moveTo>
                <a:lnTo>
                  <a:pt x="2636809" y="6761956"/>
                </a:lnTo>
                <a:lnTo>
                  <a:pt x="2916968" y="6825456"/>
                </a:lnTo>
                <a:lnTo>
                  <a:pt x="3775330" y="6203156"/>
                </a:lnTo>
                <a:lnTo>
                  <a:pt x="3495139" y="6139656"/>
                </a:lnTo>
                <a:close/>
              </a:path>
              <a:path w="13852525" h="11308715">
                <a:moveTo>
                  <a:pt x="12278779" y="5809456"/>
                </a:moveTo>
                <a:lnTo>
                  <a:pt x="11571134" y="5809456"/>
                </a:lnTo>
                <a:lnTo>
                  <a:pt x="11275332" y="6774656"/>
                </a:lnTo>
                <a:lnTo>
                  <a:pt x="12529939" y="6774656"/>
                </a:lnTo>
                <a:lnTo>
                  <a:pt x="12561304" y="6723856"/>
                </a:lnTo>
                <a:lnTo>
                  <a:pt x="11986744" y="6723856"/>
                </a:lnTo>
                <a:lnTo>
                  <a:pt x="11997286" y="6723626"/>
                </a:lnTo>
                <a:lnTo>
                  <a:pt x="12278779" y="5809456"/>
                </a:lnTo>
                <a:close/>
              </a:path>
              <a:path w="13852525" h="11308715">
                <a:moveTo>
                  <a:pt x="11117907" y="6368256"/>
                </a:moveTo>
                <a:lnTo>
                  <a:pt x="6253903" y="6368256"/>
                </a:lnTo>
                <a:lnTo>
                  <a:pt x="6369868" y="6482556"/>
                </a:lnTo>
                <a:lnTo>
                  <a:pt x="5960991" y="6749256"/>
                </a:lnTo>
                <a:lnTo>
                  <a:pt x="11026344" y="6749256"/>
                </a:lnTo>
                <a:lnTo>
                  <a:pt x="11117907" y="6368256"/>
                </a:lnTo>
                <a:close/>
              </a:path>
              <a:path w="13852525" h="11308715">
                <a:moveTo>
                  <a:pt x="11997286" y="6723626"/>
                </a:moveTo>
                <a:lnTo>
                  <a:pt x="11986744" y="6723856"/>
                </a:lnTo>
                <a:lnTo>
                  <a:pt x="11997215" y="6723856"/>
                </a:lnTo>
                <a:lnTo>
                  <a:pt x="11997286" y="6723626"/>
                </a:lnTo>
                <a:close/>
              </a:path>
              <a:path w="13852525" h="11308715">
                <a:moveTo>
                  <a:pt x="12569146" y="6711156"/>
                </a:moveTo>
                <a:lnTo>
                  <a:pt x="11997286" y="6723626"/>
                </a:lnTo>
                <a:lnTo>
                  <a:pt x="11997215" y="6723856"/>
                </a:lnTo>
                <a:lnTo>
                  <a:pt x="12561304" y="6723856"/>
                </a:lnTo>
                <a:lnTo>
                  <a:pt x="12569146" y="6711156"/>
                </a:lnTo>
                <a:close/>
              </a:path>
              <a:path w="13852525" h="11308715">
                <a:moveTo>
                  <a:pt x="5524355" y="6647656"/>
                </a:moveTo>
                <a:lnTo>
                  <a:pt x="5518683" y="6653162"/>
                </a:lnTo>
                <a:lnTo>
                  <a:pt x="5531297" y="6660356"/>
                </a:lnTo>
                <a:lnTo>
                  <a:pt x="5524355" y="6647656"/>
                </a:lnTo>
                <a:close/>
              </a:path>
              <a:path w="13852525" h="11308715">
                <a:moveTo>
                  <a:pt x="5760427" y="6647656"/>
                </a:moveTo>
                <a:lnTo>
                  <a:pt x="5524355" y="6647656"/>
                </a:lnTo>
                <a:lnTo>
                  <a:pt x="5531297" y="6660356"/>
                </a:lnTo>
                <a:lnTo>
                  <a:pt x="5737997" y="6660356"/>
                </a:lnTo>
                <a:lnTo>
                  <a:pt x="5760427" y="6647656"/>
                </a:lnTo>
                <a:close/>
              </a:path>
              <a:path w="13852525" h="11308715">
                <a:moveTo>
                  <a:pt x="6424317" y="5606831"/>
                </a:moveTo>
                <a:lnTo>
                  <a:pt x="5657293" y="5809456"/>
                </a:lnTo>
                <a:lnTo>
                  <a:pt x="5922374" y="6063456"/>
                </a:lnTo>
                <a:lnTo>
                  <a:pt x="5916343" y="6063456"/>
                </a:lnTo>
                <a:lnTo>
                  <a:pt x="5197244" y="6469856"/>
                </a:lnTo>
                <a:lnTo>
                  <a:pt x="5518683" y="6653162"/>
                </a:lnTo>
                <a:lnTo>
                  <a:pt x="5524355" y="6647656"/>
                </a:lnTo>
                <a:lnTo>
                  <a:pt x="5760427" y="6647656"/>
                </a:lnTo>
                <a:lnTo>
                  <a:pt x="6253903" y="6368256"/>
                </a:lnTo>
                <a:lnTo>
                  <a:pt x="11117907" y="6368256"/>
                </a:lnTo>
                <a:lnTo>
                  <a:pt x="11142323" y="6266656"/>
                </a:lnTo>
                <a:lnTo>
                  <a:pt x="6296677" y="6266656"/>
                </a:lnTo>
                <a:lnTo>
                  <a:pt x="6063354" y="6139656"/>
                </a:lnTo>
                <a:lnTo>
                  <a:pt x="6663200" y="5987256"/>
                </a:lnTo>
                <a:lnTo>
                  <a:pt x="10839816" y="5987256"/>
                </a:lnTo>
                <a:lnTo>
                  <a:pt x="10837873" y="5898356"/>
                </a:lnTo>
                <a:lnTo>
                  <a:pt x="6728318" y="5898356"/>
                </a:lnTo>
                <a:lnTo>
                  <a:pt x="6543162" y="5720556"/>
                </a:lnTo>
                <a:lnTo>
                  <a:pt x="7526064" y="5720556"/>
                </a:lnTo>
                <a:lnTo>
                  <a:pt x="7221518" y="5657056"/>
                </a:lnTo>
                <a:lnTo>
                  <a:pt x="7199043" y="5618956"/>
                </a:lnTo>
                <a:lnTo>
                  <a:pt x="6431280" y="5618956"/>
                </a:lnTo>
                <a:lnTo>
                  <a:pt x="6424317" y="5606831"/>
                </a:lnTo>
                <a:close/>
              </a:path>
              <a:path w="13852525" h="11308715">
                <a:moveTo>
                  <a:pt x="2818762" y="5961856"/>
                </a:moveTo>
                <a:lnTo>
                  <a:pt x="1879251" y="6596856"/>
                </a:lnTo>
                <a:lnTo>
                  <a:pt x="2080439" y="6634956"/>
                </a:lnTo>
                <a:lnTo>
                  <a:pt x="3019960" y="5999956"/>
                </a:lnTo>
                <a:lnTo>
                  <a:pt x="2818762" y="5961856"/>
                </a:lnTo>
                <a:close/>
              </a:path>
              <a:path w="13852525" h="11308715">
                <a:moveTo>
                  <a:pt x="13512185" y="5123656"/>
                </a:moveTo>
                <a:lnTo>
                  <a:pt x="12850645" y="5326856"/>
                </a:lnTo>
                <a:lnTo>
                  <a:pt x="12369675" y="6634956"/>
                </a:lnTo>
                <a:lnTo>
                  <a:pt x="13031205" y="6431756"/>
                </a:lnTo>
                <a:lnTo>
                  <a:pt x="13512185" y="5123656"/>
                </a:lnTo>
                <a:close/>
              </a:path>
              <a:path w="13852525" h="11308715">
                <a:moveTo>
                  <a:pt x="2142343" y="5784056"/>
                </a:moveTo>
                <a:lnTo>
                  <a:pt x="1121683" y="6431756"/>
                </a:lnTo>
                <a:lnTo>
                  <a:pt x="1243888" y="6457156"/>
                </a:lnTo>
                <a:lnTo>
                  <a:pt x="2264569" y="5809456"/>
                </a:lnTo>
                <a:lnTo>
                  <a:pt x="2142343" y="5784056"/>
                </a:lnTo>
                <a:close/>
              </a:path>
              <a:path w="13852525" h="11308715">
                <a:moveTo>
                  <a:pt x="5331094" y="5733256"/>
                </a:moveTo>
                <a:lnTo>
                  <a:pt x="4534301" y="6126956"/>
                </a:lnTo>
                <a:lnTo>
                  <a:pt x="4916153" y="6330156"/>
                </a:lnTo>
                <a:lnTo>
                  <a:pt x="5712935" y="5936456"/>
                </a:lnTo>
                <a:lnTo>
                  <a:pt x="5331094" y="5733256"/>
                </a:lnTo>
                <a:close/>
              </a:path>
              <a:path w="13852525" h="11308715">
                <a:moveTo>
                  <a:pt x="13851902" y="5530056"/>
                </a:moveTo>
                <a:lnTo>
                  <a:pt x="13523546" y="6304756"/>
                </a:lnTo>
                <a:lnTo>
                  <a:pt x="13851902" y="6203156"/>
                </a:lnTo>
                <a:lnTo>
                  <a:pt x="13851902" y="5530056"/>
                </a:lnTo>
                <a:close/>
              </a:path>
              <a:path w="13852525" h="11308715">
                <a:moveTo>
                  <a:pt x="1509179" y="5618956"/>
                </a:moveTo>
                <a:lnTo>
                  <a:pt x="1465955" y="5618956"/>
                </a:lnTo>
                <a:lnTo>
                  <a:pt x="364135" y="6266656"/>
                </a:lnTo>
                <a:lnTo>
                  <a:pt x="407359" y="6266656"/>
                </a:lnTo>
                <a:lnTo>
                  <a:pt x="1509179" y="5618956"/>
                </a:lnTo>
                <a:close/>
              </a:path>
              <a:path w="13852525" h="11308715">
                <a:moveTo>
                  <a:pt x="11840169" y="4882356"/>
                </a:moveTo>
                <a:lnTo>
                  <a:pt x="11137440" y="4882356"/>
                </a:lnTo>
                <a:lnTo>
                  <a:pt x="11093704" y="5898356"/>
                </a:lnTo>
                <a:lnTo>
                  <a:pt x="10839816" y="5987256"/>
                </a:lnTo>
                <a:lnTo>
                  <a:pt x="6663200" y="5987256"/>
                </a:lnTo>
                <a:lnTo>
                  <a:pt x="6742904" y="6126956"/>
                </a:lnTo>
                <a:lnTo>
                  <a:pt x="6296677" y="6266656"/>
                </a:lnTo>
                <a:lnTo>
                  <a:pt x="11142323" y="6266656"/>
                </a:lnTo>
                <a:lnTo>
                  <a:pt x="11197261" y="6038056"/>
                </a:lnTo>
                <a:lnTo>
                  <a:pt x="11571134" y="5809456"/>
                </a:lnTo>
                <a:lnTo>
                  <a:pt x="12278779" y="5809456"/>
                </a:lnTo>
                <a:lnTo>
                  <a:pt x="12321796" y="5669756"/>
                </a:lnTo>
                <a:lnTo>
                  <a:pt x="11797054" y="5669756"/>
                </a:lnTo>
                <a:lnTo>
                  <a:pt x="11806857" y="5666748"/>
                </a:lnTo>
                <a:lnTo>
                  <a:pt x="11840169" y="4882356"/>
                </a:lnTo>
                <a:close/>
              </a:path>
              <a:path w="13852525" h="11308715">
                <a:moveTo>
                  <a:pt x="4745855" y="5390356"/>
                </a:moveTo>
                <a:lnTo>
                  <a:pt x="3871369" y="5784056"/>
                </a:lnTo>
                <a:lnTo>
                  <a:pt x="4184595" y="5949156"/>
                </a:lnTo>
                <a:lnTo>
                  <a:pt x="5059081" y="5568156"/>
                </a:lnTo>
                <a:lnTo>
                  <a:pt x="4745855" y="5390356"/>
                </a:lnTo>
                <a:close/>
              </a:path>
              <a:path w="13852525" h="11308715">
                <a:moveTo>
                  <a:pt x="7526064" y="5720556"/>
                </a:moveTo>
                <a:lnTo>
                  <a:pt x="7139688" y="5720556"/>
                </a:lnTo>
                <a:lnTo>
                  <a:pt x="7179875" y="5872956"/>
                </a:lnTo>
                <a:lnTo>
                  <a:pt x="6728318" y="5898356"/>
                </a:lnTo>
                <a:lnTo>
                  <a:pt x="10837873" y="5898356"/>
                </a:lnTo>
                <a:lnTo>
                  <a:pt x="10834542" y="5745956"/>
                </a:lnTo>
                <a:lnTo>
                  <a:pt x="7647882" y="5745956"/>
                </a:lnTo>
                <a:lnTo>
                  <a:pt x="7526064" y="5720556"/>
                </a:lnTo>
                <a:close/>
              </a:path>
              <a:path w="13852525" h="11308715">
                <a:moveTo>
                  <a:pt x="7709259" y="5441156"/>
                </a:moveTo>
                <a:lnTo>
                  <a:pt x="7094160" y="5441156"/>
                </a:lnTo>
                <a:lnTo>
                  <a:pt x="7647651" y="5593556"/>
                </a:lnTo>
                <a:lnTo>
                  <a:pt x="7647882" y="5745956"/>
                </a:lnTo>
                <a:lnTo>
                  <a:pt x="10834542" y="5745956"/>
                </a:lnTo>
                <a:lnTo>
                  <a:pt x="10831212" y="5593556"/>
                </a:lnTo>
                <a:lnTo>
                  <a:pt x="7807228" y="5593556"/>
                </a:lnTo>
                <a:lnTo>
                  <a:pt x="7739743" y="5555456"/>
                </a:lnTo>
                <a:lnTo>
                  <a:pt x="7709259" y="5441156"/>
                </a:lnTo>
                <a:close/>
              </a:path>
              <a:path w="13852525" h="11308715">
                <a:moveTo>
                  <a:pt x="11806857" y="5666748"/>
                </a:moveTo>
                <a:lnTo>
                  <a:pt x="11797054" y="5669756"/>
                </a:lnTo>
                <a:lnTo>
                  <a:pt x="11806729" y="5669756"/>
                </a:lnTo>
                <a:lnTo>
                  <a:pt x="11806857" y="5666748"/>
                </a:lnTo>
                <a:close/>
              </a:path>
              <a:path w="13852525" h="11308715">
                <a:moveTo>
                  <a:pt x="12376544" y="5491956"/>
                </a:moveTo>
                <a:lnTo>
                  <a:pt x="11806857" y="5666748"/>
                </a:lnTo>
                <a:lnTo>
                  <a:pt x="11806729" y="5669756"/>
                </a:lnTo>
                <a:lnTo>
                  <a:pt x="12321796" y="5669756"/>
                </a:lnTo>
                <a:lnTo>
                  <a:pt x="12376544" y="5491956"/>
                </a:lnTo>
                <a:close/>
              </a:path>
              <a:path w="13852525" h="11308715">
                <a:moveTo>
                  <a:pt x="6426495" y="5606256"/>
                </a:moveTo>
                <a:lnTo>
                  <a:pt x="6424317" y="5606831"/>
                </a:lnTo>
                <a:lnTo>
                  <a:pt x="6431280" y="5618956"/>
                </a:lnTo>
                <a:lnTo>
                  <a:pt x="6426495" y="5606256"/>
                </a:lnTo>
                <a:close/>
              </a:path>
              <a:path w="13852525" h="11308715">
                <a:moveTo>
                  <a:pt x="7191551" y="5606256"/>
                </a:moveTo>
                <a:lnTo>
                  <a:pt x="6426495" y="5606256"/>
                </a:lnTo>
                <a:lnTo>
                  <a:pt x="6431280" y="5618956"/>
                </a:lnTo>
                <a:lnTo>
                  <a:pt x="7199043" y="5618956"/>
                </a:lnTo>
                <a:lnTo>
                  <a:pt x="7191551" y="5606256"/>
                </a:lnTo>
                <a:close/>
              </a:path>
              <a:path w="13852525" h="11308715">
                <a:moveTo>
                  <a:pt x="7013797" y="5301456"/>
                </a:moveTo>
                <a:lnTo>
                  <a:pt x="6248940" y="5301456"/>
                </a:lnTo>
                <a:lnTo>
                  <a:pt x="6424317" y="5606831"/>
                </a:lnTo>
                <a:lnTo>
                  <a:pt x="6426495" y="5606256"/>
                </a:lnTo>
                <a:lnTo>
                  <a:pt x="7191551" y="5606256"/>
                </a:lnTo>
                <a:lnTo>
                  <a:pt x="7094160" y="5441156"/>
                </a:lnTo>
                <a:lnTo>
                  <a:pt x="7709259" y="5441156"/>
                </a:lnTo>
                <a:lnTo>
                  <a:pt x="7675389" y="5314156"/>
                </a:lnTo>
                <a:lnTo>
                  <a:pt x="7017210" y="5314156"/>
                </a:lnTo>
                <a:lnTo>
                  <a:pt x="7013797" y="5301456"/>
                </a:lnTo>
                <a:close/>
              </a:path>
              <a:path w="13852525" h="11308715">
                <a:moveTo>
                  <a:pt x="5966362" y="5149056"/>
                </a:moveTo>
                <a:lnTo>
                  <a:pt x="5127917" y="5314156"/>
                </a:lnTo>
                <a:lnTo>
                  <a:pt x="5431122" y="5606256"/>
                </a:lnTo>
                <a:lnTo>
                  <a:pt x="6269568" y="5441156"/>
                </a:lnTo>
                <a:lnTo>
                  <a:pt x="5966362" y="5149056"/>
                </a:lnTo>
                <a:close/>
              </a:path>
              <a:path w="13852525" h="11308715">
                <a:moveTo>
                  <a:pt x="10824828" y="5301456"/>
                </a:moveTo>
                <a:lnTo>
                  <a:pt x="7013912" y="5301456"/>
                </a:lnTo>
                <a:lnTo>
                  <a:pt x="7017210" y="5314156"/>
                </a:lnTo>
                <a:lnTo>
                  <a:pt x="7675389" y="5314156"/>
                </a:lnTo>
                <a:lnTo>
                  <a:pt x="7851561" y="5428456"/>
                </a:lnTo>
                <a:lnTo>
                  <a:pt x="7807228" y="5593556"/>
                </a:lnTo>
                <a:lnTo>
                  <a:pt x="10831212" y="5593556"/>
                </a:lnTo>
                <a:lnTo>
                  <a:pt x="10824828" y="5301456"/>
                </a:lnTo>
                <a:close/>
              </a:path>
              <a:path w="13852525" h="11308715">
                <a:moveTo>
                  <a:pt x="4160606" y="5060156"/>
                </a:moveTo>
                <a:lnTo>
                  <a:pt x="3208425" y="5428456"/>
                </a:lnTo>
                <a:lnTo>
                  <a:pt x="3453025" y="5568156"/>
                </a:lnTo>
                <a:lnTo>
                  <a:pt x="4405227" y="5187156"/>
                </a:lnTo>
                <a:lnTo>
                  <a:pt x="4160606" y="5060156"/>
                </a:lnTo>
                <a:close/>
              </a:path>
              <a:path w="13852525" h="11308715">
                <a:moveTo>
                  <a:pt x="12906926" y="3688556"/>
                </a:moveTo>
                <a:lnTo>
                  <a:pt x="12296149" y="4056856"/>
                </a:lnTo>
                <a:lnTo>
                  <a:pt x="12157399" y="5479256"/>
                </a:lnTo>
                <a:lnTo>
                  <a:pt x="12768176" y="5098256"/>
                </a:lnTo>
                <a:lnTo>
                  <a:pt x="12906926" y="3688556"/>
                </a:lnTo>
                <a:close/>
              </a:path>
              <a:path w="13852525" h="11308715">
                <a:moveTo>
                  <a:pt x="6925066" y="4971256"/>
                </a:moveTo>
                <a:lnTo>
                  <a:pt x="7017210" y="5314156"/>
                </a:lnTo>
                <a:lnTo>
                  <a:pt x="7013912" y="5301456"/>
                </a:lnTo>
                <a:lnTo>
                  <a:pt x="10824828" y="5301456"/>
                </a:lnTo>
                <a:lnTo>
                  <a:pt x="10823717" y="5250656"/>
                </a:lnTo>
                <a:lnTo>
                  <a:pt x="10448079" y="5250656"/>
                </a:lnTo>
                <a:lnTo>
                  <a:pt x="10425930" y="5174456"/>
                </a:lnTo>
                <a:lnTo>
                  <a:pt x="7634846" y="5174456"/>
                </a:lnTo>
                <a:lnTo>
                  <a:pt x="6925066" y="4971256"/>
                </a:lnTo>
                <a:close/>
              </a:path>
              <a:path w="13852525" h="11308715">
                <a:moveTo>
                  <a:pt x="11205803" y="4082256"/>
                </a:moveTo>
                <a:lnTo>
                  <a:pt x="10455922" y="4082256"/>
                </a:lnTo>
                <a:lnTo>
                  <a:pt x="10682669" y="5098256"/>
                </a:lnTo>
                <a:lnTo>
                  <a:pt x="10448079" y="5250656"/>
                </a:lnTo>
                <a:lnTo>
                  <a:pt x="10823717" y="5250656"/>
                </a:lnTo>
                <a:lnTo>
                  <a:pt x="10822885" y="5212556"/>
                </a:lnTo>
                <a:lnTo>
                  <a:pt x="11137440" y="4882356"/>
                </a:lnTo>
                <a:lnTo>
                  <a:pt x="11840169" y="4882356"/>
                </a:lnTo>
                <a:lnTo>
                  <a:pt x="11848798" y="4679156"/>
                </a:lnTo>
                <a:lnTo>
                  <a:pt x="11327529" y="4679156"/>
                </a:lnTo>
                <a:lnTo>
                  <a:pt x="11335665" y="4666456"/>
                </a:lnTo>
                <a:lnTo>
                  <a:pt x="11205803" y="4082256"/>
                </a:lnTo>
                <a:close/>
              </a:path>
              <a:path w="13852525" h="11308715">
                <a:moveTo>
                  <a:pt x="3575367" y="4729956"/>
                </a:moveTo>
                <a:lnTo>
                  <a:pt x="2545503" y="5085556"/>
                </a:lnTo>
                <a:lnTo>
                  <a:pt x="2721508" y="5174456"/>
                </a:lnTo>
                <a:lnTo>
                  <a:pt x="3751372" y="4818856"/>
                </a:lnTo>
                <a:lnTo>
                  <a:pt x="3575367" y="4729956"/>
                </a:lnTo>
                <a:close/>
              </a:path>
              <a:path w="13852525" h="11308715">
                <a:moveTo>
                  <a:pt x="7635599" y="4831556"/>
                </a:moveTo>
                <a:lnTo>
                  <a:pt x="7636510" y="5174456"/>
                </a:lnTo>
                <a:lnTo>
                  <a:pt x="10425930" y="5174456"/>
                </a:lnTo>
                <a:lnTo>
                  <a:pt x="10381632" y="5022056"/>
                </a:lnTo>
                <a:lnTo>
                  <a:pt x="7958396" y="5022056"/>
                </a:lnTo>
                <a:lnTo>
                  <a:pt x="7635599" y="4831556"/>
                </a:lnTo>
                <a:close/>
              </a:path>
              <a:path w="13852525" h="11308715">
                <a:moveTo>
                  <a:pt x="5880899" y="4704556"/>
                </a:moveTo>
                <a:lnTo>
                  <a:pt x="6089699" y="5047456"/>
                </a:lnTo>
                <a:lnTo>
                  <a:pt x="6911307" y="5098256"/>
                </a:lnTo>
                <a:lnTo>
                  <a:pt x="6702487" y="4742656"/>
                </a:lnTo>
                <a:lnTo>
                  <a:pt x="5880899" y="4704556"/>
                </a:lnTo>
                <a:close/>
              </a:path>
              <a:path w="13852525" h="11308715">
                <a:moveTo>
                  <a:pt x="5506209" y="4679156"/>
                </a:moveTo>
                <a:lnTo>
                  <a:pt x="4598540" y="4818856"/>
                </a:lnTo>
                <a:lnTo>
                  <a:pt x="4847496" y="5060156"/>
                </a:lnTo>
                <a:lnTo>
                  <a:pt x="5755175" y="4920456"/>
                </a:lnTo>
                <a:lnTo>
                  <a:pt x="5506209" y="4679156"/>
                </a:lnTo>
                <a:close/>
              </a:path>
              <a:path w="13852525" h="11308715">
                <a:moveTo>
                  <a:pt x="7623663" y="4145756"/>
                </a:moveTo>
                <a:lnTo>
                  <a:pt x="7625328" y="4539456"/>
                </a:lnTo>
                <a:lnTo>
                  <a:pt x="8015075" y="4806156"/>
                </a:lnTo>
                <a:lnTo>
                  <a:pt x="7958396" y="5022056"/>
                </a:lnTo>
                <a:lnTo>
                  <a:pt x="10381632" y="5022056"/>
                </a:lnTo>
                <a:lnTo>
                  <a:pt x="10267195" y="4628356"/>
                </a:lnTo>
                <a:lnTo>
                  <a:pt x="9859992" y="4628356"/>
                </a:lnTo>
                <a:lnTo>
                  <a:pt x="9760072" y="4463256"/>
                </a:lnTo>
                <a:lnTo>
                  <a:pt x="8084937" y="4463256"/>
                </a:lnTo>
                <a:lnTo>
                  <a:pt x="7623663" y="4145756"/>
                </a:lnTo>
                <a:close/>
              </a:path>
              <a:path w="13852525" h="11308715">
                <a:moveTo>
                  <a:pt x="6733763" y="4310856"/>
                </a:moveTo>
                <a:lnTo>
                  <a:pt x="6839582" y="4691856"/>
                </a:lnTo>
                <a:lnTo>
                  <a:pt x="7590302" y="4945856"/>
                </a:lnTo>
                <a:lnTo>
                  <a:pt x="7484484" y="4564856"/>
                </a:lnTo>
                <a:lnTo>
                  <a:pt x="6733763" y="4310856"/>
                </a:lnTo>
                <a:close/>
              </a:path>
              <a:path w="13852525" h="11308715">
                <a:moveTo>
                  <a:pt x="13851902" y="3078956"/>
                </a:moveTo>
                <a:lnTo>
                  <a:pt x="13451318" y="3332956"/>
                </a:lnTo>
                <a:lnTo>
                  <a:pt x="13229900" y="4844256"/>
                </a:lnTo>
                <a:lnTo>
                  <a:pt x="13729634" y="4526756"/>
                </a:lnTo>
                <a:lnTo>
                  <a:pt x="13851902" y="3688556"/>
                </a:lnTo>
                <a:lnTo>
                  <a:pt x="13851902" y="3078956"/>
                </a:lnTo>
                <a:close/>
              </a:path>
              <a:path w="13852525" h="11308715">
                <a:moveTo>
                  <a:pt x="2990128" y="4387056"/>
                </a:moveTo>
                <a:lnTo>
                  <a:pt x="1882560" y="4742656"/>
                </a:lnTo>
                <a:lnTo>
                  <a:pt x="1989928" y="4793456"/>
                </a:lnTo>
                <a:lnTo>
                  <a:pt x="3097518" y="4437856"/>
                </a:lnTo>
                <a:lnTo>
                  <a:pt x="2990128" y="4387056"/>
                </a:lnTo>
                <a:close/>
              </a:path>
              <a:path w="13852525" h="11308715">
                <a:moveTo>
                  <a:pt x="11862822" y="4348956"/>
                </a:moveTo>
                <a:lnTo>
                  <a:pt x="11327529" y="4679156"/>
                </a:lnTo>
                <a:lnTo>
                  <a:pt x="11848798" y="4679156"/>
                </a:lnTo>
                <a:lnTo>
                  <a:pt x="11862822" y="4348956"/>
                </a:lnTo>
                <a:close/>
              </a:path>
              <a:path w="13852525" h="11308715">
                <a:moveTo>
                  <a:pt x="10419085" y="3472656"/>
                </a:moveTo>
                <a:lnTo>
                  <a:pt x="9559876" y="3472656"/>
                </a:lnTo>
                <a:lnTo>
                  <a:pt x="10057473" y="4412456"/>
                </a:lnTo>
                <a:lnTo>
                  <a:pt x="9859992" y="4628356"/>
                </a:lnTo>
                <a:lnTo>
                  <a:pt x="10267195" y="4628356"/>
                </a:lnTo>
                <a:lnTo>
                  <a:pt x="10226589" y="4488656"/>
                </a:lnTo>
                <a:lnTo>
                  <a:pt x="10455922" y="4082256"/>
                </a:lnTo>
                <a:lnTo>
                  <a:pt x="11205803" y="4082256"/>
                </a:lnTo>
                <a:lnTo>
                  <a:pt x="11149342" y="3828256"/>
                </a:lnTo>
                <a:lnTo>
                  <a:pt x="10594494" y="3828256"/>
                </a:lnTo>
                <a:lnTo>
                  <a:pt x="10600441" y="3815556"/>
                </a:lnTo>
                <a:lnTo>
                  <a:pt x="10419085" y="3472656"/>
                </a:lnTo>
                <a:close/>
              </a:path>
              <a:path w="13852525" h="11308715">
                <a:moveTo>
                  <a:pt x="5046076" y="4209256"/>
                </a:moveTo>
                <a:lnTo>
                  <a:pt x="4069174" y="4323556"/>
                </a:lnTo>
                <a:lnTo>
                  <a:pt x="4263849" y="4501356"/>
                </a:lnTo>
                <a:lnTo>
                  <a:pt x="5240793" y="4399756"/>
                </a:lnTo>
                <a:lnTo>
                  <a:pt x="5046076" y="4209256"/>
                </a:lnTo>
                <a:close/>
              </a:path>
              <a:path w="13852525" h="11308715">
                <a:moveTo>
                  <a:pt x="5512868" y="4094956"/>
                </a:moveTo>
                <a:lnTo>
                  <a:pt x="5684591" y="4387056"/>
                </a:lnTo>
                <a:lnTo>
                  <a:pt x="6562805" y="4475956"/>
                </a:lnTo>
                <a:lnTo>
                  <a:pt x="6391082" y="4196556"/>
                </a:lnTo>
                <a:lnTo>
                  <a:pt x="5512868" y="4094956"/>
                </a:lnTo>
                <a:close/>
              </a:path>
              <a:path w="13852525" h="11308715">
                <a:moveTo>
                  <a:pt x="7611736" y="3472656"/>
                </a:moveTo>
                <a:lnTo>
                  <a:pt x="7613820" y="3790156"/>
                </a:lnTo>
                <a:lnTo>
                  <a:pt x="8154243" y="4209256"/>
                </a:lnTo>
                <a:lnTo>
                  <a:pt x="8084937" y="4463256"/>
                </a:lnTo>
                <a:lnTo>
                  <a:pt x="9760072" y="4463256"/>
                </a:lnTo>
                <a:lnTo>
                  <a:pt x="9583289" y="4171156"/>
                </a:lnTo>
                <a:lnTo>
                  <a:pt x="9105377" y="4171156"/>
                </a:lnTo>
                <a:lnTo>
                  <a:pt x="8844315" y="3929856"/>
                </a:lnTo>
                <a:lnTo>
                  <a:pt x="8225341" y="3929856"/>
                </a:lnTo>
                <a:lnTo>
                  <a:pt x="7611736" y="3472656"/>
                </a:lnTo>
                <a:close/>
              </a:path>
              <a:path w="13852525" h="11308715">
                <a:moveTo>
                  <a:pt x="2404879" y="4056856"/>
                </a:moveTo>
                <a:lnTo>
                  <a:pt x="1219606" y="4387056"/>
                </a:lnTo>
                <a:lnTo>
                  <a:pt x="1258380" y="4412456"/>
                </a:lnTo>
                <a:lnTo>
                  <a:pt x="2443632" y="4069556"/>
                </a:lnTo>
                <a:lnTo>
                  <a:pt x="2404879" y="4056856"/>
                </a:lnTo>
                <a:close/>
              </a:path>
              <a:path w="13852525" h="11308715">
                <a:moveTo>
                  <a:pt x="11917783" y="2418556"/>
                </a:moveTo>
                <a:lnTo>
                  <a:pt x="11404218" y="2964656"/>
                </a:lnTo>
                <a:lnTo>
                  <a:pt x="11638347" y="4387056"/>
                </a:lnTo>
                <a:lnTo>
                  <a:pt x="12151912" y="3853656"/>
                </a:lnTo>
                <a:lnTo>
                  <a:pt x="11917783" y="2418556"/>
                </a:lnTo>
                <a:close/>
              </a:path>
              <a:path w="13852525" h="11308715">
                <a:moveTo>
                  <a:pt x="6542429" y="3637756"/>
                </a:moveTo>
                <a:lnTo>
                  <a:pt x="6629840" y="3955256"/>
                </a:lnTo>
                <a:lnTo>
                  <a:pt x="7421512" y="4272756"/>
                </a:lnTo>
                <a:lnTo>
                  <a:pt x="7334111" y="3955256"/>
                </a:lnTo>
                <a:lnTo>
                  <a:pt x="6542429" y="3637756"/>
                </a:lnTo>
                <a:close/>
              </a:path>
              <a:path w="13852525" h="11308715">
                <a:moveTo>
                  <a:pt x="8675913" y="2151856"/>
                </a:moveTo>
                <a:lnTo>
                  <a:pt x="8439135" y="3053556"/>
                </a:lnTo>
                <a:lnTo>
                  <a:pt x="9249467" y="3917156"/>
                </a:lnTo>
                <a:lnTo>
                  <a:pt x="9105377" y="4171156"/>
                </a:lnTo>
                <a:lnTo>
                  <a:pt x="9583289" y="4171156"/>
                </a:lnTo>
                <a:lnTo>
                  <a:pt x="9437251" y="3929856"/>
                </a:lnTo>
                <a:lnTo>
                  <a:pt x="9559876" y="3472656"/>
                </a:lnTo>
                <a:lnTo>
                  <a:pt x="10419085" y="3472656"/>
                </a:lnTo>
                <a:lnTo>
                  <a:pt x="10271313" y="3193256"/>
                </a:lnTo>
                <a:lnTo>
                  <a:pt x="9633989" y="3193256"/>
                </a:lnTo>
                <a:lnTo>
                  <a:pt x="9637151" y="3180556"/>
                </a:lnTo>
                <a:lnTo>
                  <a:pt x="8675913" y="2151856"/>
                </a:lnTo>
                <a:close/>
              </a:path>
              <a:path w="13852525" h="11308715">
                <a:moveTo>
                  <a:pt x="4585933" y="3739356"/>
                </a:moveTo>
                <a:lnTo>
                  <a:pt x="3539797" y="3828256"/>
                </a:lnTo>
                <a:lnTo>
                  <a:pt x="3680254" y="3955256"/>
                </a:lnTo>
                <a:lnTo>
                  <a:pt x="4726390" y="3879056"/>
                </a:lnTo>
                <a:lnTo>
                  <a:pt x="4585933" y="3739356"/>
                </a:lnTo>
                <a:close/>
              </a:path>
              <a:path w="13852525" h="11308715">
                <a:moveTo>
                  <a:pt x="8349672" y="3472656"/>
                </a:moveTo>
                <a:lnTo>
                  <a:pt x="8225341" y="3929856"/>
                </a:lnTo>
                <a:lnTo>
                  <a:pt x="8844315" y="3929856"/>
                </a:lnTo>
                <a:lnTo>
                  <a:pt x="8349672" y="3472656"/>
                </a:lnTo>
                <a:close/>
              </a:path>
              <a:path w="13852525" h="11308715">
                <a:moveTo>
                  <a:pt x="5144827" y="3485356"/>
                </a:moveTo>
                <a:lnTo>
                  <a:pt x="5279462" y="3713956"/>
                </a:lnTo>
                <a:lnTo>
                  <a:pt x="6214302" y="3853656"/>
                </a:lnTo>
                <a:lnTo>
                  <a:pt x="6079668" y="3637756"/>
                </a:lnTo>
                <a:lnTo>
                  <a:pt x="5144827" y="3485356"/>
                </a:lnTo>
                <a:close/>
              </a:path>
              <a:path w="13852525" h="11308715">
                <a:moveTo>
                  <a:pt x="11044888" y="3358356"/>
                </a:moveTo>
                <a:lnTo>
                  <a:pt x="10594494" y="3828256"/>
                </a:lnTo>
                <a:lnTo>
                  <a:pt x="11149342" y="3828256"/>
                </a:lnTo>
                <a:lnTo>
                  <a:pt x="11044888" y="3358356"/>
                </a:lnTo>
                <a:close/>
              </a:path>
              <a:path w="13852525" h="11308715">
                <a:moveTo>
                  <a:pt x="7599810" y="2786856"/>
                </a:moveTo>
                <a:lnTo>
                  <a:pt x="7602313" y="3040856"/>
                </a:lnTo>
                <a:lnTo>
                  <a:pt x="8282857" y="3612356"/>
                </a:lnTo>
                <a:lnTo>
                  <a:pt x="8280355" y="3358356"/>
                </a:lnTo>
                <a:lnTo>
                  <a:pt x="7599810" y="2786856"/>
                </a:lnTo>
                <a:close/>
              </a:path>
              <a:path w="13852525" h="11308715">
                <a:moveTo>
                  <a:pt x="6351115" y="2977356"/>
                </a:moveTo>
                <a:lnTo>
                  <a:pt x="6420118" y="3218656"/>
                </a:lnTo>
                <a:lnTo>
                  <a:pt x="7252732" y="3599656"/>
                </a:lnTo>
                <a:lnTo>
                  <a:pt x="7183739" y="3345656"/>
                </a:lnTo>
                <a:lnTo>
                  <a:pt x="6351115" y="2977356"/>
                </a:lnTo>
                <a:close/>
              </a:path>
              <a:path w="13852525" h="11308715">
                <a:moveTo>
                  <a:pt x="12790678" y="1491456"/>
                </a:moveTo>
                <a:lnTo>
                  <a:pt x="12370890" y="1923256"/>
                </a:lnTo>
                <a:lnTo>
                  <a:pt x="12548382" y="3472656"/>
                </a:lnTo>
                <a:lnTo>
                  <a:pt x="12968181" y="3040856"/>
                </a:lnTo>
                <a:lnTo>
                  <a:pt x="12790678" y="1491456"/>
                </a:lnTo>
                <a:close/>
              </a:path>
              <a:path w="13852525" h="11308715">
                <a:moveTo>
                  <a:pt x="10591646" y="1453356"/>
                </a:moveTo>
                <a:lnTo>
                  <a:pt x="10217657" y="2113756"/>
                </a:lnTo>
                <a:lnTo>
                  <a:pt x="10830727" y="3459956"/>
                </a:lnTo>
                <a:lnTo>
                  <a:pt x="11204716" y="2799556"/>
                </a:lnTo>
                <a:lnTo>
                  <a:pt x="10591646" y="1453356"/>
                </a:lnTo>
                <a:close/>
              </a:path>
              <a:path w="13852525" h="11308715">
                <a:moveTo>
                  <a:pt x="4125801" y="3282156"/>
                </a:moveTo>
                <a:lnTo>
                  <a:pt x="3010421" y="3332956"/>
                </a:lnTo>
                <a:lnTo>
                  <a:pt x="3096628" y="3409156"/>
                </a:lnTo>
                <a:lnTo>
                  <a:pt x="4212018" y="3358356"/>
                </a:lnTo>
                <a:lnTo>
                  <a:pt x="4125801" y="3282156"/>
                </a:lnTo>
                <a:close/>
              </a:path>
              <a:path w="13852525" h="11308715">
                <a:moveTo>
                  <a:pt x="4776796" y="2888456"/>
                </a:moveTo>
                <a:lnTo>
                  <a:pt x="4874343" y="3040856"/>
                </a:lnTo>
                <a:lnTo>
                  <a:pt x="5865810" y="3231356"/>
                </a:lnTo>
                <a:lnTo>
                  <a:pt x="5768264" y="3078956"/>
                </a:lnTo>
                <a:lnTo>
                  <a:pt x="4776796" y="2888456"/>
                </a:lnTo>
                <a:close/>
              </a:path>
              <a:path w="13852525" h="11308715">
                <a:moveTo>
                  <a:pt x="9962335" y="2609056"/>
                </a:moveTo>
                <a:lnTo>
                  <a:pt x="9633989" y="3193256"/>
                </a:lnTo>
                <a:lnTo>
                  <a:pt x="10271313" y="3193256"/>
                </a:lnTo>
                <a:lnTo>
                  <a:pt x="9962335" y="2609056"/>
                </a:lnTo>
                <a:close/>
              </a:path>
              <a:path w="13852525" h="11308715">
                <a:moveTo>
                  <a:pt x="7587884" y="2113756"/>
                </a:moveTo>
                <a:lnTo>
                  <a:pt x="7590805" y="2291556"/>
                </a:lnTo>
                <a:lnTo>
                  <a:pt x="8294784" y="2926556"/>
                </a:lnTo>
                <a:lnTo>
                  <a:pt x="8291862" y="2736056"/>
                </a:lnTo>
                <a:lnTo>
                  <a:pt x="7587884" y="2113756"/>
                </a:lnTo>
                <a:close/>
              </a:path>
              <a:path w="13852525" h="11308715">
                <a:moveTo>
                  <a:pt x="6159801" y="2304256"/>
                </a:moveTo>
                <a:lnTo>
                  <a:pt x="6210376" y="2482056"/>
                </a:lnTo>
                <a:lnTo>
                  <a:pt x="7083951" y="2913856"/>
                </a:lnTo>
                <a:lnTo>
                  <a:pt x="7033366" y="2736056"/>
                </a:lnTo>
                <a:lnTo>
                  <a:pt x="6159801" y="2304256"/>
                </a:lnTo>
                <a:close/>
              </a:path>
              <a:path w="13852525" h="11308715">
                <a:moveTo>
                  <a:pt x="3665658" y="2812256"/>
                </a:moveTo>
                <a:lnTo>
                  <a:pt x="2481055" y="2837656"/>
                </a:lnTo>
                <a:lnTo>
                  <a:pt x="2512981" y="2863056"/>
                </a:lnTo>
                <a:lnTo>
                  <a:pt x="3697615" y="2837656"/>
                </a:lnTo>
                <a:lnTo>
                  <a:pt x="3665658" y="2812256"/>
                </a:lnTo>
                <a:close/>
              </a:path>
              <a:path w="13852525" h="11308715">
                <a:moveTo>
                  <a:pt x="9002134" y="843756"/>
                </a:moveTo>
                <a:lnTo>
                  <a:pt x="8802779" y="1605756"/>
                </a:lnTo>
                <a:lnTo>
                  <a:pt x="9774309" y="2761456"/>
                </a:lnTo>
                <a:lnTo>
                  <a:pt x="9973675" y="2012156"/>
                </a:lnTo>
                <a:lnTo>
                  <a:pt x="9002134" y="843756"/>
                </a:lnTo>
                <a:close/>
              </a:path>
              <a:path w="13852525" h="11308715">
                <a:moveTo>
                  <a:pt x="4408755" y="2278856"/>
                </a:moveTo>
                <a:lnTo>
                  <a:pt x="4469235" y="2380456"/>
                </a:lnTo>
                <a:lnTo>
                  <a:pt x="5517318" y="2609056"/>
                </a:lnTo>
                <a:lnTo>
                  <a:pt x="5456849" y="2520156"/>
                </a:lnTo>
                <a:lnTo>
                  <a:pt x="4408755" y="2278856"/>
                </a:lnTo>
                <a:close/>
              </a:path>
              <a:path w="13852525" h="11308715">
                <a:moveTo>
                  <a:pt x="11220946" y="284956"/>
                </a:moveTo>
                <a:lnTo>
                  <a:pt x="10915740" y="843756"/>
                </a:lnTo>
                <a:lnTo>
                  <a:pt x="11503785" y="2316956"/>
                </a:lnTo>
                <a:lnTo>
                  <a:pt x="11808991" y="1770856"/>
                </a:lnTo>
                <a:lnTo>
                  <a:pt x="11220946" y="284956"/>
                </a:lnTo>
                <a:close/>
              </a:path>
              <a:path w="13852525" h="11308715">
                <a:moveTo>
                  <a:pt x="5968477" y="1643856"/>
                </a:moveTo>
                <a:lnTo>
                  <a:pt x="6000644" y="1745456"/>
                </a:lnTo>
                <a:lnTo>
                  <a:pt x="6915171" y="2240756"/>
                </a:lnTo>
                <a:lnTo>
                  <a:pt x="6883015" y="2126456"/>
                </a:lnTo>
                <a:lnTo>
                  <a:pt x="5968477" y="1643856"/>
                </a:lnTo>
                <a:close/>
              </a:path>
              <a:path w="13852525" h="11308715">
                <a:moveTo>
                  <a:pt x="7575968" y="1427956"/>
                </a:moveTo>
                <a:lnTo>
                  <a:pt x="7579298" y="1542256"/>
                </a:lnTo>
                <a:lnTo>
                  <a:pt x="8306699" y="2240756"/>
                </a:lnTo>
                <a:lnTo>
                  <a:pt x="8303370" y="2126456"/>
                </a:lnTo>
                <a:lnTo>
                  <a:pt x="7575968" y="1427956"/>
                </a:lnTo>
                <a:close/>
              </a:path>
              <a:path w="13852525" h="11308715">
                <a:moveTo>
                  <a:pt x="4040735" y="1669256"/>
                </a:moveTo>
                <a:lnTo>
                  <a:pt x="4064096" y="1707356"/>
                </a:lnTo>
                <a:lnTo>
                  <a:pt x="5168826" y="1986756"/>
                </a:lnTo>
                <a:lnTo>
                  <a:pt x="5145445" y="1961356"/>
                </a:lnTo>
                <a:lnTo>
                  <a:pt x="4040735" y="1669256"/>
                </a:lnTo>
                <a:close/>
              </a:path>
              <a:path w="13852525" h="11308715">
                <a:moveTo>
                  <a:pt x="5777164" y="970756"/>
                </a:moveTo>
                <a:lnTo>
                  <a:pt x="5790923" y="1008856"/>
                </a:lnTo>
                <a:lnTo>
                  <a:pt x="6746391" y="1554956"/>
                </a:lnTo>
                <a:lnTo>
                  <a:pt x="6732643" y="1529556"/>
                </a:lnTo>
                <a:lnTo>
                  <a:pt x="5777164" y="970756"/>
                </a:lnTo>
                <a:close/>
              </a:path>
              <a:path w="13852525" h="11308715">
                <a:moveTo>
                  <a:pt x="7564041" y="754856"/>
                </a:moveTo>
                <a:lnTo>
                  <a:pt x="7567790" y="792956"/>
                </a:lnTo>
                <a:lnTo>
                  <a:pt x="8318636" y="1554956"/>
                </a:lnTo>
                <a:lnTo>
                  <a:pt x="8314888" y="1516856"/>
                </a:lnTo>
                <a:lnTo>
                  <a:pt x="7564041" y="754856"/>
                </a:lnTo>
                <a:close/>
              </a:path>
              <a:path w="13852525" h="11308715">
                <a:moveTo>
                  <a:pt x="9684684" y="5556"/>
                </a:moveTo>
                <a:lnTo>
                  <a:pt x="9205378" y="5556"/>
                </a:lnTo>
                <a:lnTo>
                  <a:pt x="9166401" y="157956"/>
                </a:lnTo>
                <a:lnTo>
                  <a:pt x="10148214" y="1453356"/>
                </a:lnTo>
                <a:lnTo>
                  <a:pt x="10310167" y="831056"/>
                </a:lnTo>
                <a:lnTo>
                  <a:pt x="9684684" y="5556"/>
                </a:lnTo>
                <a:close/>
              </a:path>
              <a:path w="13852525" h="11308715">
                <a:moveTo>
                  <a:pt x="12155392" y="5556"/>
                </a:moveTo>
                <a:lnTo>
                  <a:pt x="11769899" y="5556"/>
                </a:lnTo>
                <a:lnTo>
                  <a:pt x="12176843" y="1173956"/>
                </a:lnTo>
                <a:lnTo>
                  <a:pt x="12413266" y="742156"/>
                </a:lnTo>
                <a:lnTo>
                  <a:pt x="12155392" y="5556"/>
                </a:lnTo>
                <a:close/>
              </a:path>
              <a:path w="13852525" h="11308715">
                <a:moveTo>
                  <a:pt x="10558529" y="5556"/>
                </a:moveTo>
                <a:lnTo>
                  <a:pt x="10424416" y="5556"/>
                </a:lnTo>
                <a:lnTo>
                  <a:pt x="10522108" y="145256"/>
                </a:lnTo>
                <a:lnTo>
                  <a:pt x="10558529" y="5556"/>
                </a:lnTo>
                <a:close/>
              </a:path>
            </a:pathLst>
          </a:custGeom>
          <a:solidFill>
            <a:srgbClr val="1A0F5C">
              <a:alpha val="5000"/>
            </a:srgbClr>
          </a:solidFill>
        </p:spPr>
        <p:txBody>
          <a:bodyPr wrap="square" lIns="0" tIns="0" rIns="0" bIns="0" rtlCol="0"/>
          <a:lstStyle/>
          <a:p>
            <a:endParaRPr dirty="0"/>
          </a:p>
        </p:txBody>
      </p:sp>
      <p:pic>
        <p:nvPicPr>
          <p:cNvPr id="10" name="Graphic 9"/>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3908" y="1714110"/>
            <a:ext cx="1840546" cy="610478"/>
          </a:xfrm>
          <a:prstGeom prst="rect">
            <a:avLst/>
          </a:prstGeom>
        </p:spPr>
      </p:pic>
      <p:sp>
        <p:nvSpPr>
          <p:cNvPr id="11" name="TextBox 10"/>
          <p:cNvSpPr txBox="1"/>
          <p:nvPr userDrawn="1"/>
        </p:nvSpPr>
        <p:spPr>
          <a:xfrm>
            <a:off x="383907" y="6356872"/>
            <a:ext cx="2005445"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sz="800" spc="55" dirty="0">
                <a:solidFill>
                  <a:schemeClr val="accent4"/>
                </a:solidFill>
                <a:latin typeface="Arial" panose="020B0604020202020204" pitchFamily="34" charset="0"/>
                <a:cs typeface="Arial" panose="020B0604020202020204" pitchFamily="34" charset="0"/>
                <a:hlinkClick r:id="rId4"/>
              </a:rPr>
              <a:t>jmangroup.com</a:t>
            </a:r>
            <a:endParaRPr lang="en-GB" sz="800" spc="55" dirty="0">
              <a:solidFill>
                <a:schemeClr val="accent4"/>
              </a:solidFill>
              <a:latin typeface="Arial" panose="020B0604020202020204" pitchFamily="34" charset="0"/>
              <a:cs typeface="Arial" panose="020B0604020202020204" pitchFamily="34" charset="0"/>
            </a:endParaRPr>
          </a:p>
        </p:txBody>
      </p:sp>
      <p:sp>
        <p:nvSpPr>
          <p:cNvPr id="7" name="Date Placeholder 3"/>
          <p:cNvSpPr>
            <a:spLocks noGrp="1"/>
          </p:cNvSpPr>
          <p:nvPr>
            <p:ph type="dt" sz="half" idx="2"/>
          </p:nvPr>
        </p:nvSpPr>
        <p:spPr>
          <a:xfrm>
            <a:off x="383908" y="4082988"/>
            <a:ext cx="3519877" cy="338554"/>
          </a:xfrm>
          <a:prstGeom prst="rect">
            <a:avLst/>
          </a:prstGeom>
        </p:spPr>
        <p:txBody>
          <a:bodyPr vert="horz" lIns="91440" tIns="45720" rIns="91440" bIns="45720" rtlCol="0" anchor="ctr"/>
          <a:lstStyle>
            <a:lvl1pPr algn="l">
              <a:defRPr sz="1800">
                <a:solidFill>
                  <a:schemeClr val="bg2"/>
                </a:solidFill>
              </a:defRPr>
            </a:lvl1pPr>
          </a:lstStyle>
          <a:p>
            <a:fld id="{63FF4F9B-344A-49F0-823F-B16F7B337E2A}" type="datetime4">
              <a:rPr lang="en-GB" smtClean="0"/>
              <a:t>16 April 2025</a:t>
            </a:fld>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p:bg>
      <p:bgPr>
        <a:gradFill>
          <a:gsLst>
            <a:gs pos="0">
              <a:schemeClr val="bg2"/>
            </a:gs>
            <a:gs pos="100000">
              <a:schemeClr val="accent2"/>
            </a:gs>
          </a:gsLst>
          <a:lin ang="180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3908" y="2643127"/>
            <a:ext cx="6701188" cy="1325563"/>
          </a:xfrm>
        </p:spPr>
        <p:txBody>
          <a:bodyPr anchor="b"/>
          <a:lstStyle>
            <a:lvl1pPr>
              <a:defRPr>
                <a:solidFill>
                  <a:schemeClr val="bg1"/>
                </a:solidFill>
              </a:defRPr>
            </a:lvl1pPr>
          </a:lstStyle>
          <a:p>
            <a:r>
              <a:rPr lang="en-GB" dirty="0"/>
              <a:t>Thank you</a:t>
            </a:r>
            <a:endParaRPr lang="en-US" dirty="0"/>
          </a:p>
        </p:txBody>
      </p:sp>
      <p:sp>
        <p:nvSpPr>
          <p:cNvPr id="3" name="bg object 17"/>
          <p:cNvSpPr/>
          <p:nvPr userDrawn="1"/>
        </p:nvSpPr>
        <p:spPr>
          <a:xfrm>
            <a:off x="3791345" y="1"/>
            <a:ext cx="8400655" cy="6858000"/>
          </a:xfrm>
          <a:custGeom>
            <a:avLst/>
            <a:gdLst/>
            <a:ahLst/>
            <a:cxnLst/>
            <a:rect l="l" t="t" r="r" b="b"/>
            <a:pathLst>
              <a:path w="13852525" h="11308715">
                <a:moveTo>
                  <a:pt x="13663594" y="541274"/>
                </a:moveTo>
                <a:lnTo>
                  <a:pt x="13337552" y="886374"/>
                </a:lnTo>
                <a:lnTo>
                  <a:pt x="13458406" y="2559160"/>
                </a:lnTo>
                <a:lnTo>
                  <a:pt x="13784438" y="2214071"/>
                </a:lnTo>
                <a:lnTo>
                  <a:pt x="13663594" y="541274"/>
                </a:lnTo>
                <a:close/>
              </a:path>
              <a:path w="13852525" h="11308715">
                <a:moveTo>
                  <a:pt x="12862427" y="0"/>
                </a:moveTo>
                <a:lnTo>
                  <a:pt x="12842864" y="0"/>
                </a:lnTo>
                <a:lnTo>
                  <a:pt x="12849922" y="22955"/>
                </a:lnTo>
                <a:lnTo>
                  <a:pt x="12862427" y="0"/>
                </a:lnTo>
                <a:close/>
              </a:path>
              <a:path w="13852525" h="11308715">
                <a:moveTo>
                  <a:pt x="1356744" y="11181556"/>
                </a:moveTo>
                <a:lnTo>
                  <a:pt x="1317802" y="11206956"/>
                </a:lnTo>
                <a:lnTo>
                  <a:pt x="1288384" y="11308556"/>
                </a:lnTo>
                <a:lnTo>
                  <a:pt x="1318869" y="11308556"/>
                </a:lnTo>
                <a:lnTo>
                  <a:pt x="1356744" y="11181556"/>
                </a:lnTo>
                <a:close/>
              </a:path>
              <a:path w="13852525" h="11308715">
                <a:moveTo>
                  <a:pt x="2108543" y="10737056"/>
                </a:moveTo>
                <a:lnTo>
                  <a:pt x="1991771" y="10813256"/>
                </a:lnTo>
                <a:lnTo>
                  <a:pt x="1863059" y="11308556"/>
                </a:lnTo>
                <a:lnTo>
                  <a:pt x="1960085" y="11308556"/>
                </a:lnTo>
                <a:lnTo>
                  <a:pt x="2108543" y="10737056"/>
                </a:lnTo>
                <a:close/>
              </a:path>
              <a:path w="13852525" h="11308715">
                <a:moveTo>
                  <a:pt x="2860321" y="10292556"/>
                </a:moveTo>
                <a:lnTo>
                  <a:pt x="2665698" y="10419556"/>
                </a:lnTo>
                <a:lnTo>
                  <a:pt x="2464479" y="11308556"/>
                </a:lnTo>
                <a:lnTo>
                  <a:pt x="2631287" y="11308556"/>
                </a:lnTo>
                <a:lnTo>
                  <a:pt x="2860321" y="10292556"/>
                </a:lnTo>
                <a:close/>
              </a:path>
              <a:path w="13852525" h="11308715">
                <a:moveTo>
                  <a:pt x="4206856" y="10991056"/>
                </a:moveTo>
                <a:lnTo>
                  <a:pt x="3978528" y="11232356"/>
                </a:lnTo>
                <a:lnTo>
                  <a:pt x="3984302" y="11308556"/>
                </a:lnTo>
                <a:lnTo>
                  <a:pt x="4230674" y="11308556"/>
                </a:lnTo>
                <a:lnTo>
                  <a:pt x="4206856" y="10991056"/>
                </a:lnTo>
                <a:close/>
              </a:path>
              <a:path w="13852525" h="11308715">
                <a:moveTo>
                  <a:pt x="4844187" y="10356056"/>
                </a:moveTo>
                <a:lnTo>
                  <a:pt x="4550207" y="10660856"/>
                </a:lnTo>
                <a:lnTo>
                  <a:pt x="4626194" y="11308556"/>
                </a:lnTo>
                <a:lnTo>
                  <a:pt x="4956321" y="11308556"/>
                </a:lnTo>
                <a:lnTo>
                  <a:pt x="4844187" y="10356056"/>
                </a:lnTo>
                <a:close/>
              </a:path>
              <a:path w="13852525" h="11308715">
                <a:moveTo>
                  <a:pt x="5579023" y="11168856"/>
                </a:moveTo>
                <a:lnTo>
                  <a:pt x="5495758" y="11308556"/>
                </a:lnTo>
                <a:lnTo>
                  <a:pt x="5639011" y="11308556"/>
                </a:lnTo>
                <a:lnTo>
                  <a:pt x="5579023" y="11168856"/>
                </a:lnTo>
                <a:close/>
              </a:path>
              <a:path w="13852525" h="11308715">
                <a:moveTo>
                  <a:pt x="6049721" y="10356056"/>
                </a:moveTo>
                <a:lnTo>
                  <a:pt x="5788221" y="10825956"/>
                </a:lnTo>
                <a:lnTo>
                  <a:pt x="6010322" y="11308556"/>
                </a:lnTo>
                <a:lnTo>
                  <a:pt x="6481959" y="11308556"/>
                </a:lnTo>
                <a:lnTo>
                  <a:pt x="6049721" y="10356056"/>
                </a:lnTo>
                <a:close/>
              </a:path>
              <a:path w="13852525" h="11308715">
                <a:moveTo>
                  <a:pt x="6792159" y="10851356"/>
                </a:moveTo>
                <a:lnTo>
                  <a:pt x="6670546" y="11308556"/>
                </a:lnTo>
                <a:lnTo>
                  <a:pt x="7184035" y="11308556"/>
                </a:lnTo>
                <a:lnTo>
                  <a:pt x="6792159" y="10851356"/>
                </a:lnTo>
                <a:close/>
              </a:path>
              <a:path w="13852525" h="11308715">
                <a:moveTo>
                  <a:pt x="7666782" y="11130756"/>
                </a:moveTo>
                <a:lnTo>
                  <a:pt x="7667177" y="11308556"/>
                </a:lnTo>
                <a:lnTo>
                  <a:pt x="7938091" y="11308556"/>
                </a:lnTo>
                <a:lnTo>
                  <a:pt x="7666782" y="11130756"/>
                </a:lnTo>
                <a:close/>
              </a:path>
              <a:path w="13852525" h="11308715">
                <a:moveTo>
                  <a:pt x="9478281" y="10813256"/>
                </a:moveTo>
                <a:lnTo>
                  <a:pt x="7686195" y="10813256"/>
                </a:lnTo>
                <a:lnTo>
                  <a:pt x="8511158" y="11308556"/>
                </a:lnTo>
                <a:lnTo>
                  <a:pt x="8554593" y="11308556"/>
                </a:lnTo>
                <a:lnTo>
                  <a:pt x="8554315" y="10851356"/>
                </a:lnTo>
                <a:lnTo>
                  <a:pt x="9488564" y="10851356"/>
                </a:lnTo>
                <a:lnTo>
                  <a:pt x="9478281" y="10813256"/>
                </a:lnTo>
                <a:close/>
              </a:path>
              <a:path w="13852525" h="11308715">
                <a:moveTo>
                  <a:pt x="8619486" y="11168856"/>
                </a:moveTo>
                <a:lnTo>
                  <a:pt x="8658631" y="11308556"/>
                </a:lnTo>
                <a:lnTo>
                  <a:pt x="9042097" y="11308556"/>
                </a:lnTo>
                <a:lnTo>
                  <a:pt x="8619486" y="11168856"/>
                </a:lnTo>
                <a:close/>
              </a:path>
              <a:path w="13852525" h="11308715">
                <a:moveTo>
                  <a:pt x="9587425" y="10952956"/>
                </a:moveTo>
                <a:lnTo>
                  <a:pt x="9799117" y="11308556"/>
                </a:lnTo>
                <a:lnTo>
                  <a:pt x="10926641" y="11308556"/>
                </a:lnTo>
                <a:lnTo>
                  <a:pt x="10757923" y="11029156"/>
                </a:lnTo>
                <a:lnTo>
                  <a:pt x="9587425" y="10952956"/>
                </a:lnTo>
                <a:close/>
              </a:path>
              <a:path w="13852525" h="11308715">
                <a:moveTo>
                  <a:pt x="12527880" y="11029156"/>
                </a:moveTo>
                <a:lnTo>
                  <a:pt x="11234160" y="11219656"/>
                </a:lnTo>
                <a:lnTo>
                  <a:pt x="11329752" y="11308556"/>
                </a:lnTo>
                <a:lnTo>
                  <a:pt x="12829487" y="11308556"/>
                </a:lnTo>
                <a:lnTo>
                  <a:pt x="12527880" y="11029156"/>
                </a:lnTo>
                <a:close/>
              </a:path>
              <a:path w="13852525" h="11308715">
                <a:moveTo>
                  <a:pt x="7638137" y="10546556"/>
                </a:moveTo>
                <a:lnTo>
                  <a:pt x="6890020" y="10546556"/>
                </a:lnTo>
                <a:lnTo>
                  <a:pt x="6887821" y="10559256"/>
                </a:lnTo>
                <a:lnTo>
                  <a:pt x="7563947" y="11270456"/>
                </a:lnTo>
                <a:lnTo>
                  <a:pt x="7686195" y="10813256"/>
                </a:lnTo>
                <a:lnTo>
                  <a:pt x="9478281" y="10813256"/>
                </a:lnTo>
                <a:lnTo>
                  <a:pt x="9437147" y="10660856"/>
                </a:lnTo>
                <a:lnTo>
                  <a:pt x="10524376" y="10660856"/>
                </a:lnTo>
                <a:lnTo>
                  <a:pt x="10516980" y="10648156"/>
                </a:lnTo>
                <a:lnTo>
                  <a:pt x="8499343" y="10648156"/>
                </a:lnTo>
                <a:lnTo>
                  <a:pt x="8414694" y="10597356"/>
                </a:lnTo>
                <a:lnTo>
                  <a:pt x="7686069" y="10597356"/>
                </a:lnTo>
                <a:lnTo>
                  <a:pt x="7638137" y="10546556"/>
                </a:lnTo>
                <a:close/>
              </a:path>
              <a:path w="13852525" h="11308715">
                <a:moveTo>
                  <a:pt x="3612099" y="9848056"/>
                </a:moveTo>
                <a:lnTo>
                  <a:pt x="3339678" y="10013156"/>
                </a:lnTo>
                <a:lnTo>
                  <a:pt x="3128616" y="11143456"/>
                </a:lnTo>
                <a:lnTo>
                  <a:pt x="3401069" y="10978356"/>
                </a:lnTo>
                <a:lnTo>
                  <a:pt x="3612099" y="9848056"/>
                </a:lnTo>
                <a:close/>
              </a:path>
              <a:path w="13852525" h="11308715">
                <a:moveTo>
                  <a:pt x="9488564" y="10851356"/>
                </a:moveTo>
                <a:lnTo>
                  <a:pt x="8556681" y="10851356"/>
                </a:lnTo>
                <a:lnTo>
                  <a:pt x="9567405" y="11143456"/>
                </a:lnTo>
                <a:lnTo>
                  <a:pt x="9488564" y="10851356"/>
                </a:lnTo>
                <a:close/>
              </a:path>
              <a:path w="13852525" h="11308715">
                <a:moveTo>
                  <a:pt x="5481518" y="9708356"/>
                </a:moveTo>
                <a:lnTo>
                  <a:pt x="5121885" y="10089356"/>
                </a:lnTo>
                <a:lnTo>
                  <a:pt x="5288310" y="11092656"/>
                </a:lnTo>
                <a:lnTo>
                  <a:pt x="5647953" y="10711656"/>
                </a:lnTo>
                <a:lnTo>
                  <a:pt x="5481518" y="9708356"/>
                </a:lnTo>
                <a:close/>
              </a:path>
              <a:path w="13852525" h="11308715">
                <a:moveTo>
                  <a:pt x="13851902" y="10571956"/>
                </a:moveTo>
                <a:lnTo>
                  <a:pt x="13158437" y="10838656"/>
                </a:lnTo>
                <a:lnTo>
                  <a:pt x="13506593" y="11029156"/>
                </a:lnTo>
                <a:lnTo>
                  <a:pt x="13851902" y="10889456"/>
                </a:lnTo>
                <a:lnTo>
                  <a:pt x="13851902" y="10571956"/>
                </a:lnTo>
                <a:close/>
              </a:path>
              <a:path w="13852525" h="11308715">
                <a:moveTo>
                  <a:pt x="6806761" y="10102056"/>
                </a:moveTo>
                <a:lnTo>
                  <a:pt x="6214962" y="10102056"/>
                </a:lnTo>
                <a:lnTo>
                  <a:pt x="6210816" y="10114756"/>
                </a:lnTo>
                <a:lnTo>
                  <a:pt x="6660446" y="10965656"/>
                </a:lnTo>
                <a:lnTo>
                  <a:pt x="6890020" y="10546556"/>
                </a:lnTo>
                <a:lnTo>
                  <a:pt x="7638137" y="10546556"/>
                </a:lnTo>
                <a:lnTo>
                  <a:pt x="7458393" y="10356056"/>
                </a:lnTo>
                <a:lnTo>
                  <a:pt x="6941610" y="10356056"/>
                </a:lnTo>
                <a:lnTo>
                  <a:pt x="6806761" y="10102056"/>
                </a:lnTo>
                <a:close/>
              </a:path>
              <a:path w="13852525" h="11308715">
                <a:moveTo>
                  <a:pt x="11697937" y="10241756"/>
                </a:moveTo>
                <a:lnTo>
                  <a:pt x="10502769" y="10483056"/>
                </a:lnTo>
                <a:lnTo>
                  <a:pt x="10933949" y="10902156"/>
                </a:lnTo>
                <a:lnTo>
                  <a:pt x="12129107" y="10660856"/>
                </a:lnTo>
                <a:lnTo>
                  <a:pt x="11697937" y="10241756"/>
                </a:lnTo>
                <a:close/>
              </a:path>
              <a:path w="13852525" h="11308715">
                <a:moveTo>
                  <a:pt x="4363898" y="9390856"/>
                </a:moveTo>
                <a:lnTo>
                  <a:pt x="4013595" y="9619456"/>
                </a:lnTo>
                <a:lnTo>
                  <a:pt x="3860447" y="10673556"/>
                </a:lnTo>
                <a:lnTo>
                  <a:pt x="4210719" y="10457656"/>
                </a:lnTo>
                <a:lnTo>
                  <a:pt x="4363898" y="9390856"/>
                </a:lnTo>
                <a:close/>
              </a:path>
              <a:path w="13852525" h="11308715">
                <a:moveTo>
                  <a:pt x="10524376" y="10660856"/>
                </a:moveTo>
                <a:lnTo>
                  <a:pt x="9441827" y="10660856"/>
                </a:lnTo>
                <a:lnTo>
                  <a:pt x="10531773" y="10673556"/>
                </a:lnTo>
                <a:lnTo>
                  <a:pt x="10524376" y="10660856"/>
                </a:lnTo>
                <a:close/>
              </a:path>
              <a:path w="13852525" h="11308715">
                <a:moveTo>
                  <a:pt x="9253203" y="10025856"/>
                </a:moveTo>
                <a:lnTo>
                  <a:pt x="7875927" y="10025856"/>
                </a:lnTo>
                <a:lnTo>
                  <a:pt x="8408372" y="10305256"/>
                </a:lnTo>
                <a:lnTo>
                  <a:pt x="8499343" y="10648156"/>
                </a:lnTo>
                <a:lnTo>
                  <a:pt x="10516980" y="10648156"/>
                </a:lnTo>
                <a:lnTo>
                  <a:pt x="10413427" y="10470356"/>
                </a:lnTo>
                <a:lnTo>
                  <a:pt x="9327893" y="10470356"/>
                </a:lnTo>
                <a:lnTo>
                  <a:pt x="8539708" y="10241756"/>
                </a:lnTo>
                <a:lnTo>
                  <a:pt x="8539834" y="10038556"/>
                </a:lnTo>
                <a:lnTo>
                  <a:pt x="9256753" y="10038556"/>
                </a:lnTo>
                <a:lnTo>
                  <a:pt x="9253203" y="10025856"/>
                </a:lnTo>
                <a:close/>
              </a:path>
              <a:path w="13852525" h="11308715">
                <a:moveTo>
                  <a:pt x="9207049" y="9860756"/>
                </a:moveTo>
                <a:lnTo>
                  <a:pt x="7259580" y="9860756"/>
                </a:lnTo>
                <a:lnTo>
                  <a:pt x="7685860" y="10254456"/>
                </a:lnTo>
                <a:lnTo>
                  <a:pt x="7686069" y="10597356"/>
                </a:lnTo>
                <a:lnTo>
                  <a:pt x="8414694" y="10597356"/>
                </a:lnTo>
                <a:lnTo>
                  <a:pt x="7822149" y="10241756"/>
                </a:lnTo>
                <a:lnTo>
                  <a:pt x="7875927" y="10025856"/>
                </a:lnTo>
                <a:lnTo>
                  <a:pt x="9253203" y="10025856"/>
                </a:lnTo>
                <a:lnTo>
                  <a:pt x="9207049" y="9860756"/>
                </a:lnTo>
                <a:close/>
              </a:path>
              <a:path w="13852525" h="11308715">
                <a:moveTo>
                  <a:pt x="13475066" y="9759156"/>
                </a:moveTo>
                <a:lnTo>
                  <a:pt x="12227920" y="10305256"/>
                </a:lnTo>
                <a:lnTo>
                  <a:pt x="12673708" y="10546556"/>
                </a:lnTo>
                <a:lnTo>
                  <a:pt x="13851902" y="10025856"/>
                </a:lnTo>
                <a:lnTo>
                  <a:pt x="13851902" y="9962356"/>
                </a:lnTo>
                <a:lnTo>
                  <a:pt x="13475066" y="9759156"/>
                </a:lnTo>
                <a:close/>
              </a:path>
              <a:path w="13852525" h="11308715">
                <a:moveTo>
                  <a:pt x="918223" y="9301956"/>
                </a:moveTo>
                <a:lnTo>
                  <a:pt x="874706" y="9314656"/>
                </a:lnTo>
                <a:lnTo>
                  <a:pt x="182915" y="10495756"/>
                </a:lnTo>
                <a:lnTo>
                  <a:pt x="226443" y="10470356"/>
                </a:lnTo>
                <a:lnTo>
                  <a:pt x="918223" y="9301956"/>
                </a:lnTo>
                <a:close/>
              </a:path>
              <a:path w="13852525" h="11308715">
                <a:moveTo>
                  <a:pt x="9256753" y="10038556"/>
                </a:moveTo>
                <a:lnTo>
                  <a:pt x="8539834" y="10038556"/>
                </a:lnTo>
                <a:lnTo>
                  <a:pt x="9147072" y="10152856"/>
                </a:lnTo>
                <a:lnTo>
                  <a:pt x="9327893" y="10470356"/>
                </a:lnTo>
                <a:lnTo>
                  <a:pt x="10413427" y="10470356"/>
                </a:lnTo>
                <a:lnTo>
                  <a:pt x="10272891" y="10229056"/>
                </a:lnTo>
                <a:lnTo>
                  <a:pt x="10279707" y="10229056"/>
                </a:lnTo>
                <a:lnTo>
                  <a:pt x="10877850" y="10076656"/>
                </a:lnTo>
                <a:lnTo>
                  <a:pt x="10113807" y="10076656"/>
                </a:lnTo>
                <a:lnTo>
                  <a:pt x="9263854" y="10063956"/>
                </a:lnTo>
                <a:lnTo>
                  <a:pt x="9256753" y="10038556"/>
                </a:lnTo>
                <a:close/>
              </a:path>
              <a:path w="13852525" h="11308715">
                <a:moveTo>
                  <a:pt x="6217188" y="9505156"/>
                </a:moveTo>
                <a:lnTo>
                  <a:pt x="5699250" y="9505156"/>
                </a:lnTo>
                <a:lnTo>
                  <a:pt x="5693554" y="9517856"/>
                </a:lnTo>
                <a:lnTo>
                  <a:pt x="5899569" y="10432256"/>
                </a:lnTo>
                <a:lnTo>
                  <a:pt x="6214962" y="10102056"/>
                </a:lnTo>
                <a:lnTo>
                  <a:pt x="6806761" y="10102056"/>
                </a:lnTo>
                <a:lnTo>
                  <a:pt x="6712367" y="9924256"/>
                </a:lnTo>
                <a:lnTo>
                  <a:pt x="6311860" y="9924256"/>
                </a:lnTo>
                <a:lnTo>
                  <a:pt x="6217188" y="9505156"/>
                </a:lnTo>
                <a:close/>
              </a:path>
              <a:path w="13852525" h="11308715">
                <a:moveTo>
                  <a:pt x="9853036" y="9543256"/>
                </a:moveTo>
                <a:lnTo>
                  <a:pt x="6729292" y="9543256"/>
                </a:lnTo>
                <a:lnTo>
                  <a:pt x="7027000" y="10025856"/>
                </a:lnTo>
                <a:lnTo>
                  <a:pt x="6941610" y="10356056"/>
                </a:lnTo>
                <a:lnTo>
                  <a:pt x="7458393" y="10356056"/>
                </a:lnTo>
                <a:lnTo>
                  <a:pt x="7158818" y="10038556"/>
                </a:lnTo>
                <a:lnTo>
                  <a:pt x="7259580" y="9860756"/>
                </a:lnTo>
                <a:lnTo>
                  <a:pt x="9207049" y="9860756"/>
                </a:lnTo>
                <a:lnTo>
                  <a:pt x="9850537" y="9809956"/>
                </a:lnTo>
                <a:lnTo>
                  <a:pt x="11233329" y="9809956"/>
                </a:lnTo>
                <a:lnTo>
                  <a:pt x="11116350" y="9695656"/>
                </a:lnTo>
                <a:lnTo>
                  <a:pt x="9943571" y="9695656"/>
                </a:lnTo>
                <a:lnTo>
                  <a:pt x="9853036" y="9543256"/>
                </a:lnTo>
                <a:close/>
              </a:path>
              <a:path w="13852525" h="11308715">
                <a:moveTo>
                  <a:pt x="1727580" y="9060656"/>
                </a:moveTo>
                <a:lnTo>
                  <a:pt x="1599951" y="9111456"/>
                </a:lnTo>
                <a:lnTo>
                  <a:pt x="979394" y="10229056"/>
                </a:lnTo>
                <a:lnTo>
                  <a:pt x="1107013" y="10190956"/>
                </a:lnTo>
                <a:lnTo>
                  <a:pt x="1727580" y="9060656"/>
                </a:lnTo>
                <a:close/>
              </a:path>
              <a:path w="13852525" h="11308715">
                <a:moveTo>
                  <a:pt x="5115655" y="8946356"/>
                </a:moveTo>
                <a:lnTo>
                  <a:pt x="4687553" y="9213056"/>
                </a:lnTo>
                <a:lnTo>
                  <a:pt x="4592258" y="10203656"/>
                </a:lnTo>
                <a:lnTo>
                  <a:pt x="5020360" y="9936956"/>
                </a:lnTo>
                <a:lnTo>
                  <a:pt x="5115655" y="8946356"/>
                </a:lnTo>
                <a:close/>
              </a:path>
              <a:path w="13852525" h="11308715">
                <a:moveTo>
                  <a:pt x="11233329" y="9809956"/>
                </a:moveTo>
                <a:lnTo>
                  <a:pt x="9850537" y="9809956"/>
                </a:lnTo>
                <a:lnTo>
                  <a:pt x="10113807" y="10076656"/>
                </a:lnTo>
                <a:lnTo>
                  <a:pt x="10877850" y="10076656"/>
                </a:lnTo>
                <a:lnTo>
                  <a:pt x="11376302" y="9949656"/>
                </a:lnTo>
                <a:lnTo>
                  <a:pt x="11233329" y="9809956"/>
                </a:lnTo>
                <a:close/>
              </a:path>
              <a:path w="13852525" h="11308715">
                <a:moveTo>
                  <a:pt x="12433862" y="9213056"/>
                </a:moveTo>
                <a:lnTo>
                  <a:pt x="11297383" y="9771856"/>
                </a:lnTo>
                <a:lnTo>
                  <a:pt x="11840833" y="10063956"/>
                </a:lnTo>
                <a:lnTo>
                  <a:pt x="12977322" y="9505156"/>
                </a:lnTo>
                <a:lnTo>
                  <a:pt x="12433862" y="9213056"/>
                </a:lnTo>
                <a:close/>
              </a:path>
              <a:path w="13852525" h="11308715">
                <a:moveTo>
                  <a:pt x="2536927" y="8832056"/>
                </a:moveTo>
                <a:lnTo>
                  <a:pt x="2325217" y="8908256"/>
                </a:lnTo>
                <a:lnTo>
                  <a:pt x="1775893" y="9975056"/>
                </a:lnTo>
                <a:lnTo>
                  <a:pt x="1987583" y="9911556"/>
                </a:lnTo>
                <a:lnTo>
                  <a:pt x="2536927" y="8832056"/>
                </a:lnTo>
                <a:close/>
              </a:path>
              <a:path w="13852525" h="11308715">
                <a:moveTo>
                  <a:pt x="10489852" y="9111456"/>
                </a:moveTo>
                <a:lnTo>
                  <a:pt x="6315661" y="9111456"/>
                </a:lnTo>
                <a:lnTo>
                  <a:pt x="6472200" y="9644856"/>
                </a:lnTo>
                <a:lnTo>
                  <a:pt x="6311860" y="9924256"/>
                </a:lnTo>
                <a:lnTo>
                  <a:pt x="6712367" y="9924256"/>
                </a:lnTo>
                <a:lnTo>
                  <a:pt x="6591003" y="9695656"/>
                </a:lnTo>
                <a:lnTo>
                  <a:pt x="6729292" y="9543256"/>
                </a:lnTo>
                <a:lnTo>
                  <a:pt x="9853036" y="9543256"/>
                </a:lnTo>
                <a:lnTo>
                  <a:pt x="9830402" y="9505156"/>
                </a:lnTo>
                <a:lnTo>
                  <a:pt x="10466644" y="9289256"/>
                </a:lnTo>
                <a:lnTo>
                  <a:pt x="11532261" y="9289256"/>
                </a:lnTo>
                <a:lnTo>
                  <a:pt x="11783015" y="9149556"/>
                </a:lnTo>
                <a:lnTo>
                  <a:pt x="10527909" y="9149556"/>
                </a:lnTo>
                <a:lnTo>
                  <a:pt x="10489852" y="9111456"/>
                </a:lnTo>
                <a:close/>
              </a:path>
              <a:path w="13852525" h="11308715">
                <a:moveTo>
                  <a:pt x="5854782" y="8819356"/>
                </a:moveTo>
                <a:lnTo>
                  <a:pt x="5368265" y="8819356"/>
                </a:lnTo>
                <a:lnTo>
                  <a:pt x="5361413" y="8821283"/>
                </a:lnTo>
                <a:lnTo>
                  <a:pt x="5324057" y="9746456"/>
                </a:lnTo>
                <a:lnTo>
                  <a:pt x="5699250" y="9505156"/>
                </a:lnTo>
                <a:lnTo>
                  <a:pt x="6217188" y="9505156"/>
                </a:lnTo>
                <a:lnTo>
                  <a:pt x="6185631" y="9365456"/>
                </a:lnTo>
                <a:lnTo>
                  <a:pt x="5832366" y="9365456"/>
                </a:lnTo>
                <a:lnTo>
                  <a:pt x="5854782" y="8819356"/>
                </a:lnTo>
                <a:close/>
              </a:path>
              <a:path w="13852525" h="11308715">
                <a:moveTo>
                  <a:pt x="3346275" y="8603456"/>
                </a:moveTo>
                <a:lnTo>
                  <a:pt x="3050472" y="8692356"/>
                </a:lnTo>
                <a:lnTo>
                  <a:pt x="2572382" y="9721056"/>
                </a:lnTo>
                <a:lnTo>
                  <a:pt x="2868174" y="9619456"/>
                </a:lnTo>
                <a:lnTo>
                  <a:pt x="3346275" y="8603456"/>
                </a:lnTo>
                <a:close/>
              </a:path>
              <a:path w="13852525" h="11308715">
                <a:moveTo>
                  <a:pt x="11532261" y="9289256"/>
                </a:moveTo>
                <a:lnTo>
                  <a:pt x="10466644" y="9289256"/>
                </a:lnTo>
                <a:lnTo>
                  <a:pt x="10798718" y="9467056"/>
                </a:lnTo>
                <a:lnTo>
                  <a:pt x="9943571" y="9695656"/>
                </a:lnTo>
                <a:lnTo>
                  <a:pt x="11116350" y="9695656"/>
                </a:lnTo>
                <a:lnTo>
                  <a:pt x="10999371" y="9581356"/>
                </a:lnTo>
                <a:lnTo>
                  <a:pt x="11007958" y="9581356"/>
                </a:lnTo>
                <a:lnTo>
                  <a:pt x="11532261" y="9289256"/>
                </a:lnTo>
                <a:close/>
              </a:path>
              <a:path w="13852525" h="11308715">
                <a:moveTo>
                  <a:pt x="4155632" y="8374856"/>
                </a:moveTo>
                <a:lnTo>
                  <a:pt x="3775727" y="8489156"/>
                </a:lnTo>
                <a:lnTo>
                  <a:pt x="3368860" y="9454356"/>
                </a:lnTo>
                <a:lnTo>
                  <a:pt x="3748765" y="9340056"/>
                </a:lnTo>
                <a:lnTo>
                  <a:pt x="4155632" y="8374856"/>
                </a:lnTo>
                <a:close/>
              </a:path>
              <a:path w="13852525" h="11308715">
                <a:moveTo>
                  <a:pt x="11727822" y="8590756"/>
                </a:moveTo>
                <a:lnTo>
                  <a:pt x="6039638" y="8590756"/>
                </a:lnTo>
                <a:lnTo>
                  <a:pt x="6052663" y="9136856"/>
                </a:lnTo>
                <a:lnTo>
                  <a:pt x="5832366" y="9365456"/>
                </a:lnTo>
                <a:lnTo>
                  <a:pt x="6185631" y="9365456"/>
                </a:lnTo>
                <a:lnTo>
                  <a:pt x="6151205" y="9213056"/>
                </a:lnTo>
                <a:lnTo>
                  <a:pt x="6315661" y="9111456"/>
                </a:lnTo>
                <a:lnTo>
                  <a:pt x="10489852" y="9111456"/>
                </a:lnTo>
                <a:lnTo>
                  <a:pt x="10362993" y="8984456"/>
                </a:lnTo>
                <a:lnTo>
                  <a:pt x="10946389" y="8603456"/>
                </a:lnTo>
                <a:lnTo>
                  <a:pt x="11714521" y="8603456"/>
                </a:lnTo>
                <a:lnTo>
                  <a:pt x="11727822" y="8590756"/>
                </a:lnTo>
                <a:close/>
              </a:path>
              <a:path w="13852525" h="11308715">
                <a:moveTo>
                  <a:pt x="13851902" y="8451056"/>
                </a:moveTo>
                <a:lnTo>
                  <a:pt x="12983206" y="9124156"/>
                </a:lnTo>
                <a:lnTo>
                  <a:pt x="13494719" y="9251156"/>
                </a:lnTo>
                <a:lnTo>
                  <a:pt x="13851902" y="8959056"/>
                </a:lnTo>
                <a:lnTo>
                  <a:pt x="13851902" y="8451056"/>
                </a:lnTo>
                <a:close/>
              </a:path>
              <a:path w="13852525" h="11308715">
                <a:moveTo>
                  <a:pt x="4964979" y="8133556"/>
                </a:moveTo>
                <a:lnTo>
                  <a:pt x="4500993" y="8285956"/>
                </a:lnTo>
                <a:lnTo>
                  <a:pt x="4165328" y="9200356"/>
                </a:lnTo>
                <a:lnTo>
                  <a:pt x="4629345" y="9047956"/>
                </a:lnTo>
                <a:lnTo>
                  <a:pt x="4964979" y="8133556"/>
                </a:lnTo>
                <a:close/>
              </a:path>
              <a:path w="13852525" h="11308715">
                <a:moveTo>
                  <a:pt x="11714521" y="8603456"/>
                </a:moveTo>
                <a:lnTo>
                  <a:pt x="10946389" y="8603456"/>
                </a:lnTo>
                <a:lnTo>
                  <a:pt x="11327843" y="8692356"/>
                </a:lnTo>
                <a:lnTo>
                  <a:pt x="10527909" y="9149556"/>
                </a:lnTo>
                <a:lnTo>
                  <a:pt x="11783015" y="9149556"/>
                </a:lnTo>
                <a:lnTo>
                  <a:pt x="12033769" y="9009856"/>
                </a:lnTo>
                <a:lnTo>
                  <a:pt x="11558349" y="8743156"/>
                </a:lnTo>
                <a:lnTo>
                  <a:pt x="11568202" y="8743156"/>
                </a:lnTo>
                <a:lnTo>
                  <a:pt x="11714521" y="8603456"/>
                </a:lnTo>
                <a:close/>
              </a:path>
              <a:path w="13852525" h="11308715">
                <a:moveTo>
                  <a:pt x="12901020" y="7993856"/>
                </a:moveTo>
                <a:lnTo>
                  <a:pt x="11907469" y="8857456"/>
                </a:lnTo>
                <a:lnTo>
                  <a:pt x="12531471" y="8997156"/>
                </a:lnTo>
                <a:lnTo>
                  <a:pt x="13525022" y="8133556"/>
                </a:lnTo>
                <a:lnTo>
                  <a:pt x="12901020" y="7993856"/>
                </a:lnTo>
                <a:close/>
              </a:path>
              <a:path w="13852525" h="11308715">
                <a:moveTo>
                  <a:pt x="5725039" y="8070056"/>
                </a:moveTo>
                <a:lnTo>
                  <a:pt x="5233589" y="8070056"/>
                </a:lnTo>
                <a:lnTo>
                  <a:pt x="5226178" y="8070286"/>
                </a:lnTo>
                <a:lnTo>
                  <a:pt x="4961838" y="8933656"/>
                </a:lnTo>
                <a:lnTo>
                  <a:pt x="5361413" y="8821283"/>
                </a:lnTo>
                <a:lnTo>
                  <a:pt x="5361491" y="8819356"/>
                </a:lnTo>
                <a:lnTo>
                  <a:pt x="5854782" y="8819356"/>
                </a:lnTo>
                <a:lnTo>
                  <a:pt x="5858953" y="8717756"/>
                </a:lnTo>
                <a:lnTo>
                  <a:pt x="5526627" y="8717756"/>
                </a:lnTo>
                <a:lnTo>
                  <a:pt x="5725039" y="8070056"/>
                </a:lnTo>
                <a:close/>
              </a:path>
              <a:path w="13852525" h="11308715">
                <a:moveTo>
                  <a:pt x="5368265" y="8819356"/>
                </a:moveTo>
                <a:lnTo>
                  <a:pt x="5361491" y="8819356"/>
                </a:lnTo>
                <a:lnTo>
                  <a:pt x="5361413" y="8821283"/>
                </a:lnTo>
                <a:lnTo>
                  <a:pt x="5368265" y="8819356"/>
                </a:lnTo>
                <a:close/>
              </a:path>
              <a:path w="13852525" h="11308715">
                <a:moveTo>
                  <a:pt x="11034068" y="8031956"/>
                </a:moveTo>
                <a:lnTo>
                  <a:pt x="5911840" y="8031956"/>
                </a:lnTo>
                <a:lnTo>
                  <a:pt x="5788671" y="8552656"/>
                </a:lnTo>
                <a:lnTo>
                  <a:pt x="5526627" y="8717756"/>
                </a:lnTo>
                <a:lnTo>
                  <a:pt x="5858953" y="8717756"/>
                </a:lnTo>
                <a:lnTo>
                  <a:pt x="5861559" y="8654256"/>
                </a:lnTo>
                <a:lnTo>
                  <a:pt x="6039638" y="8590756"/>
                </a:lnTo>
                <a:lnTo>
                  <a:pt x="11727822" y="8590756"/>
                </a:lnTo>
                <a:lnTo>
                  <a:pt x="11887442" y="8438356"/>
                </a:lnTo>
                <a:lnTo>
                  <a:pt x="10969582" y="8438356"/>
                </a:lnTo>
                <a:lnTo>
                  <a:pt x="10761483" y="8324056"/>
                </a:lnTo>
                <a:lnTo>
                  <a:pt x="11034068" y="8031956"/>
                </a:lnTo>
                <a:close/>
              </a:path>
              <a:path w="13852525" h="11308715">
                <a:moveTo>
                  <a:pt x="11954577" y="7790656"/>
                </a:moveTo>
                <a:lnTo>
                  <a:pt x="11654158" y="7790656"/>
                </a:lnTo>
                <a:lnTo>
                  <a:pt x="10969582" y="8438356"/>
                </a:lnTo>
                <a:lnTo>
                  <a:pt x="11887442" y="8438356"/>
                </a:lnTo>
                <a:lnTo>
                  <a:pt x="12446113" y="7904956"/>
                </a:lnTo>
                <a:lnTo>
                  <a:pt x="11954577" y="7790656"/>
                </a:lnTo>
                <a:close/>
              </a:path>
              <a:path w="13852525" h="11308715">
                <a:moveTo>
                  <a:pt x="979970" y="7396956"/>
                </a:moveTo>
                <a:lnTo>
                  <a:pt x="935060" y="7409656"/>
                </a:lnTo>
                <a:lnTo>
                  <a:pt x="0" y="8349456"/>
                </a:lnTo>
                <a:lnTo>
                  <a:pt x="44899" y="8336756"/>
                </a:lnTo>
                <a:lnTo>
                  <a:pt x="979970" y="7396956"/>
                </a:lnTo>
                <a:close/>
              </a:path>
              <a:path w="13852525" h="11308715">
                <a:moveTo>
                  <a:pt x="1789442" y="7384256"/>
                </a:moveTo>
                <a:lnTo>
                  <a:pt x="1660137" y="7396956"/>
                </a:lnTo>
                <a:lnTo>
                  <a:pt x="804153" y="8298656"/>
                </a:lnTo>
                <a:lnTo>
                  <a:pt x="933427" y="8298656"/>
                </a:lnTo>
                <a:lnTo>
                  <a:pt x="1789442" y="7384256"/>
                </a:lnTo>
                <a:close/>
              </a:path>
              <a:path w="13852525" h="11308715">
                <a:moveTo>
                  <a:pt x="2598884" y="7371556"/>
                </a:moveTo>
                <a:lnTo>
                  <a:pt x="2385225" y="7384256"/>
                </a:lnTo>
                <a:lnTo>
                  <a:pt x="1608296" y="8260556"/>
                </a:lnTo>
                <a:lnTo>
                  <a:pt x="1821944" y="8247856"/>
                </a:lnTo>
                <a:lnTo>
                  <a:pt x="2598884" y="7371556"/>
                </a:lnTo>
                <a:close/>
              </a:path>
              <a:path w="13852525" h="11308715">
                <a:moveTo>
                  <a:pt x="3408325" y="7358856"/>
                </a:moveTo>
                <a:lnTo>
                  <a:pt x="3110324" y="7371556"/>
                </a:lnTo>
                <a:lnTo>
                  <a:pt x="2412450" y="8222456"/>
                </a:lnTo>
                <a:lnTo>
                  <a:pt x="2710472" y="8197056"/>
                </a:lnTo>
                <a:lnTo>
                  <a:pt x="3408325" y="7358856"/>
                </a:lnTo>
                <a:close/>
              </a:path>
              <a:path w="13852525" h="11308715">
                <a:moveTo>
                  <a:pt x="4217798" y="7346156"/>
                </a:moveTo>
                <a:lnTo>
                  <a:pt x="3835401" y="7358856"/>
                </a:lnTo>
                <a:lnTo>
                  <a:pt x="3216593" y="8171656"/>
                </a:lnTo>
                <a:lnTo>
                  <a:pt x="3598979" y="8158956"/>
                </a:lnTo>
                <a:lnTo>
                  <a:pt x="4217798" y="7346156"/>
                </a:lnTo>
                <a:close/>
              </a:path>
              <a:path w="13852525" h="11308715">
                <a:moveTo>
                  <a:pt x="5027260" y="7333456"/>
                </a:moveTo>
                <a:lnTo>
                  <a:pt x="4560478" y="7346156"/>
                </a:lnTo>
                <a:lnTo>
                  <a:pt x="4020736" y="8133556"/>
                </a:lnTo>
                <a:lnTo>
                  <a:pt x="4487507" y="8108156"/>
                </a:lnTo>
                <a:lnTo>
                  <a:pt x="5027260" y="7333456"/>
                </a:lnTo>
                <a:close/>
              </a:path>
              <a:path w="13852525" h="11308715">
                <a:moveTo>
                  <a:pt x="11539800" y="6863556"/>
                </a:moveTo>
                <a:lnTo>
                  <a:pt x="5944960" y="6863556"/>
                </a:lnTo>
                <a:lnTo>
                  <a:pt x="6091165" y="6939756"/>
                </a:lnTo>
                <a:lnTo>
                  <a:pt x="5750913" y="7320756"/>
                </a:lnTo>
                <a:lnTo>
                  <a:pt x="5465456" y="7333456"/>
                </a:lnTo>
                <a:lnTo>
                  <a:pt x="5285566" y="7333456"/>
                </a:lnTo>
                <a:lnTo>
                  <a:pt x="4824879" y="8082756"/>
                </a:lnTo>
                <a:lnTo>
                  <a:pt x="5226178" y="8070286"/>
                </a:lnTo>
                <a:lnTo>
                  <a:pt x="5226249" y="8070056"/>
                </a:lnTo>
                <a:lnTo>
                  <a:pt x="5725039" y="8070056"/>
                </a:lnTo>
                <a:lnTo>
                  <a:pt x="5732820" y="8044656"/>
                </a:lnTo>
                <a:lnTo>
                  <a:pt x="5911840" y="8031956"/>
                </a:lnTo>
                <a:lnTo>
                  <a:pt x="11034068" y="8031956"/>
                </a:lnTo>
                <a:lnTo>
                  <a:pt x="11045920" y="8019256"/>
                </a:lnTo>
                <a:lnTo>
                  <a:pt x="5405133" y="8019256"/>
                </a:lnTo>
                <a:lnTo>
                  <a:pt x="5764379" y="7435056"/>
                </a:lnTo>
                <a:lnTo>
                  <a:pt x="11064475" y="7435056"/>
                </a:lnTo>
                <a:lnTo>
                  <a:pt x="11337424" y="6927056"/>
                </a:lnTo>
                <a:lnTo>
                  <a:pt x="11539800" y="6863556"/>
                </a:lnTo>
                <a:close/>
              </a:path>
              <a:path w="13852525" h="11308715">
                <a:moveTo>
                  <a:pt x="5233589" y="8070056"/>
                </a:moveTo>
                <a:lnTo>
                  <a:pt x="5226249" y="8070056"/>
                </a:lnTo>
                <a:lnTo>
                  <a:pt x="5226178" y="8070286"/>
                </a:lnTo>
                <a:lnTo>
                  <a:pt x="5233589" y="8070056"/>
                </a:lnTo>
                <a:close/>
              </a:path>
              <a:path w="13852525" h="11308715">
                <a:moveTo>
                  <a:pt x="11064475" y="7435056"/>
                </a:moveTo>
                <a:lnTo>
                  <a:pt x="5764379" y="7435056"/>
                </a:lnTo>
                <a:lnTo>
                  <a:pt x="5932290" y="7473156"/>
                </a:lnTo>
                <a:lnTo>
                  <a:pt x="5689010" y="7930356"/>
                </a:lnTo>
                <a:lnTo>
                  <a:pt x="5405133" y="8019256"/>
                </a:lnTo>
                <a:lnTo>
                  <a:pt x="11045920" y="8019256"/>
                </a:lnTo>
                <a:lnTo>
                  <a:pt x="11247395" y="7803356"/>
                </a:lnTo>
                <a:lnTo>
                  <a:pt x="11654158" y="7790656"/>
                </a:lnTo>
                <a:lnTo>
                  <a:pt x="11954577" y="7790656"/>
                </a:lnTo>
                <a:lnTo>
                  <a:pt x="11899962" y="7777956"/>
                </a:lnTo>
                <a:lnTo>
                  <a:pt x="11910475" y="7777956"/>
                </a:lnTo>
                <a:lnTo>
                  <a:pt x="11996729" y="7638256"/>
                </a:lnTo>
                <a:lnTo>
                  <a:pt x="11228548" y="7638256"/>
                </a:lnTo>
                <a:lnTo>
                  <a:pt x="10989414" y="7574756"/>
                </a:lnTo>
                <a:lnTo>
                  <a:pt x="11064475" y="7435056"/>
                </a:lnTo>
                <a:close/>
              </a:path>
              <a:path w="13852525" h="11308715">
                <a:moveTo>
                  <a:pt x="13715058" y="6647656"/>
                </a:moveTo>
                <a:lnTo>
                  <a:pt x="13049916" y="6673056"/>
                </a:lnTo>
                <a:lnTo>
                  <a:pt x="12278526" y="7790656"/>
                </a:lnTo>
                <a:lnTo>
                  <a:pt x="12943658" y="7765256"/>
                </a:lnTo>
                <a:lnTo>
                  <a:pt x="13715058" y="6647656"/>
                </a:lnTo>
                <a:close/>
              </a:path>
              <a:path w="13852525" h="11308715">
                <a:moveTo>
                  <a:pt x="13851902" y="7219156"/>
                </a:moveTo>
                <a:lnTo>
                  <a:pt x="13431926" y="7765256"/>
                </a:lnTo>
                <a:lnTo>
                  <a:pt x="13851902" y="7752556"/>
                </a:lnTo>
                <a:lnTo>
                  <a:pt x="13851902" y="7219156"/>
                </a:lnTo>
                <a:close/>
              </a:path>
              <a:path w="13852525" h="11308715">
                <a:moveTo>
                  <a:pt x="12514256" y="6800056"/>
                </a:moveTo>
                <a:lnTo>
                  <a:pt x="11742176" y="6800056"/>
                </a:lnTo>
                <a:lnTo>
                  <a:pt x="11228548" y="7638256"/>
                </a:lnTo>
                <a:lnTo>
                  <a:pt x="11996729" y="7638256"/>
                </a:lnTo>
                <a:lnTo>
                  <a:pt x="12514256" y="6800056"/>
                </a:lnTo>
                <a:close/>
              </a:path>
              <a:path w="13852525" h="11308715">
                <a:moveTo>
                  <a:pt x="5518683" y="6653162"/>
                </a:moveTo>
                <a:lnTo>
                  <a:pt x="4909473" y="7244556"/>
                </a:lnTo>
                <a:lnTo>
                  <a:pt x="5292969" y="7333456"/>
                </a:lnTo>
                <a:lnTo>
                  <a:pt x="5465456" y="7333456"/>
                </a:lnTo>
                <a:lnTo>
                  <a:pt x="5944960" y="6863556"/>
                </a:lnTo>
                <a:lnTo>
                  <a:pt x="11539800" y="6863556"/>
                </a:lnTo>
                <a:lnTo>
                  <a:pt x="11742176" y="6800056"/>
                </a:lnTo>
                <a:lnTo>
                  <a:pt x="12514256" y="6800056"/>
                </a:lnTo>
                <a:lnTo>
                  <a:pt x="12529939" y="6774656"/>
                </a:lnTo>
                <a:lnTo>
                  <a:pt x="11020240" y="6774656"/>
                </a:lnTo>
                <a:lnTo>
                  <a:pt x="11026344" y="6749256"/>
                </a:lnTo>
                <a:lnTo>
                  <a:pt x="5960991" y="6749256"/>
                </a:lnTo>
                <a:lnTo>
                  <a:pt x="5693135" y="6685756"/>
                </a:lnTo>
                <a:lnTo>
                  <a:pt x="5737997" y="6660356"/>
                </a:lnTo>
                <a:lnTo>
                  <a:pt x="5531297" y="6660356"/>
                </a:lnTo>
                <a:lnTo>
                  <a:pt x="5518683" y="6653162"/>
                </a:lnTo>
                <a:close/>
              </a:path>
              <a:path w="13852525" h="11308715">
                <a:moveTo>
                  <a:pt x="4847957" y="6482556"/>
                </a:moveTo>
                <a:lnTo>
                  <a:pt x="4151925" y="7079456"/>
                </a:lnTo>
                <a:lnTo>
                  <a:pt x="4590069" y="7181056"/>
                </a:lnTo>
                <a:lnTo>
                  <a:pt x="5286111" y="6584156"/>
                </a:lnTo>
                <a:lnTo>
                  <a:pt x="4847957" y="6482556"/>
                </a:lnTo>
                <a:close/>
              </a:path>
              <a:path w="13852525" h="11308715">
                <a:moveTo>
                  <a:pt x="4171558" y="6304756"/>
                </a:moveTo>
                <a:lnTo>
                  <a:pt x="3394367" y="6914356"/>
                </a:lnTo>
                <a:lnTo>
                  <a:pt x="3753519" y="7003256"/>
                </a:lnTo>
                <a:lnTo>
                  <a:pt x="4530731" y="6393656"/>
                </a:lnTo>
                <a:lnTo>
                  <a:pt x="4171558" y="6304756"/>
                </a:lnTo>
                <a:close/>
              </a:path>
              <a:path w="13852525" h="11308715">
                <a:moveTo>
                  <a:pt x="3495139" y="6139656"/>
                </a:moveTo>
                <a:lnTo>
                  <a:pt x="2636809" y="6761956"/>
                </a:lnTo>
                <a:lnTo>
                  <a:pt x="2916968" y="6825456"/>
                </a:lnTo>
                <a:lnTo>
                  <a:pt x="3775330" y="6203156"/>
                </a:lnTo>
                <a:lnTo>
                  <a:pt x="3495139" y="6139656"/>
                </a:lnTo>
                <a:close/>
              </a:path>
              <a:path w="13852525" h="11308715">
                <a:moveTo>
                  <a:pt x="12278779" y="5809456"/>
                </a:moveTo>
                <a:lnTo>
                  <a:pt x="11571134" y="5809456"/>
                </a:lnTo>
                <a:lnTo>
                  <a:pt x="11275332" y="6774656"/>
                </a:lnTo>
                <a:lnTo>
                  <a:pt x="12529939" y="6774656"/>
                </a:lnTo>
                <a:lnTo>
                  <a:pt x="12561304" y="6723856"/>
                </a:lnTo>
                <a:lnTo>
                  <a:pt x="11986744" y="6723856"/>
                </a:lnTo>
                <a:lnTo>
                  <a:pt x="11997286" y="6723626"/>
                </a:lnTo>
                <a:lnTo>
                  <a:pt x="12278779" y="5809456"/>
                </a:lnTo>
                <a:close/>
              </a:path>
              <a:path w="13852525" h="11308715">
                <a:moveTo>
                  <a:pt x="11117907" y="6368256"/>
                </a:moveTo>
                <a:lnTo>
                  <a:pt x="6253903" y="6368256"/>
                </a:lnTo>
                <a:lnTo>
                  <a:pt x="6369868" y="6482556"/>
                </a:lnTo>
                <a:lnTo>
                  <a:pt x="5960991" y="6749256"/>
                </a:lnTo>
                <a:lnTo>
                  <a:pt x="11026344" y="6749256"/>
                </a:lnTo>
                <a:lnTo>
                  <a:pt x="11117907" y="6368256"/>
                </a:lnTo>
                <a:close/>
              </a:path>
              <a:path w="13852525" h="11308715">
                <a:moveTo>
                  <a:pt x="11997286" y="6723626"/>
                </a:moveTo>
                <a:lnTo>
                  <a:pt x="11986744" y="6723856"/>
                </a:lnTo>
                <a:lnTo>
                  <a:pt x="11997215" y="6723856"/>
                </a:lnTo>
                <a:lnTo>
                  <a:pt x="11997286" y="6723626"/>
                </a:lnTo>
                <a:close/>
              </a:path>
              <a:path w="13852525" h="11308715">
                <a:moveTo>
                  <a:pt x="12569146" y="6711156"/>
                </a:moveTo>
                <a:lnTo>
                  <a:pt x="11997286" y="6723626"/>
                </a:lnTo>
                <a:lnTo>
                  <a:pt x="11997215" y="6723856"/>
                </a:lnTo>
                <a:lnTo>
                  <a:pt x="12561304" y="6723856"/>
                </a:lnTo>
                <a:lnTo>
                  <a:pt x="12569146" y="6711156"/>
                </a:lnTo>
                <a:close/>
              </a:path>
              <a:path w="13852525" h="11308715">
                <a:moveTo>
                  <a:pt x="5524355" y="6647656"/>
                </a:moveTo>
                <a:lnTo>
                  <a:pt x="5518683" y="6653162"/>
                </a:lnTo>
                <a:lnTo>
                  <a:pt x="5531297" y="6660356"/>
                </a:lnTo>
                <a:lnTo>
                  <a:pt x="5524355" y="6647656"/>
                </a:lnTo>
                <a:close/>
              </a:path>
              <a:path w="13852525" h="11308715">
                <a:moveTo>
                  <a:pt x="5760427" y="6647656"/>
                </a:moveTo>
                <a:lnTo>
                  <a:pt x="5524355" y="6647656"/>
                </a:lnTo>
                <a:lnTo>
                  <a:pt x="5531297" y="6660356"/>
                </a:lnTo>
                <a:lnTo>
                  <a:pt x="5737997" y="6660356"/>
                </a:lnTo>
                <a:lnTo>
                  <a:pt x="5760427" y="6647656"/>
                </a:lnTo>
                <a:close/>
              </a:path>
              <a:path w="13852525" h="11308715">
                <a:moveTo>
                  <a:pt x="6424317" y="5606831"/>
                </a:moveTo>
                <a:lnTo>
                  <a:pt x="5657293" y="5809456"/>
                </a:lnTo>
                <a:lnTo>
                  <a:pt x="5922374" y="6063456"/>
                </a:lnTo>
                <a:lnTo>
                  <a:pt x="5916343" y="6063456"/>
                </a:lnTo>
                <a:lnTo>
                  <a:pt x="5197244" y="6469856"/>
                </a:lnTo>
                <a:lnTo>
                  <a:pt x="5518683" y="6653162"/>
                </a:lnTo>
                <a:lnTo>
                  <a:pt x="5524355" y="6647656"/>
                </a:lnTo>
                <a:lnTo>
                  <a:pt x="5760427" y="6647656"/>
                </a:lnTo>
                <a:lnTo>
                  <a:pt x="6253903" y="6368256"/>
                </a:lnTo>
                <a:lnTo>
                  <a:pt x="11117907" y="6368256"/>
                </a:lnTo>
                <a:lnTo>
                  <a:pt x="11142323" y="6266656"/>
                </a:lnTo>
                <a:lnTo>
                  <a:pt x="6296677" y="6266656"/>
                </a:lnTo>
                <a:lnTo>
                  <a:pt x="6063354" y="6139656"/>
                </a:lnTo>
                <a:lnTo>
                  <a:pt x="6663200" y="5987256"/>
                </a:lnTo>
                <a:lnTo>
                  <a:pt x="10839816" y="5987256"/>
                </a:lnTo>
                <a:lnTo>
                  <a:pt x="10837873" y="5898356"/>
                </a:lnTo>
                <a:lnTo>
                  <a:pt x="6728318" y="5898356"/>
                </a:lnTo>
                <a:lnTo>
                  <a:pt x="6543162" y="5720556"/>
                </a:lnTo>
                <a:lnTo>
                  <a:pt x="7526064" y="5720556"/>
                </a:lnTo>
                <a:lnTo>
                  <a:pt x="7221518" y="5657056"/>
                </a:lnTo>
                <a:lnTo>
                  <a:pt x="7199043" y="5618956"/>
                </a:lnTo>
                <a:lnTo>
                  <a:pt x="6431280" y="5618956"/>
                </a:lnTo>
                <a:lnTo>
                  <a:pt x="6424317" y="5606831"/>
                </a:lnTo>
                <a:close/>
              </a:path>
              <a:path w="13852525" h="11308715">
                <a:moveTo>
                  <a:pt x="2818762" y="5961856"/>
                </a:moveTo>
                <a:lnTo>
                  <a:pt x="1879251" y="6596856"/>
                </a:lnTo>
                <a:lnTo>
                  <a:pt x="2080439" y="6634956"/>
                </a:lnTo>
                <a:lnTo>
                  <a:pt x="3019960" y="5999956"/>
                </a:lnTo>
                <a:lnTo>
                  <a:pt x="2818762" y="5961856"/>
                </a:lnTo>
                <a:close/>
              </a:path>
              <a:path w="13852525" h="11308715">
                <a:moveTo>
                  <a:pt x="13512185" y="5123656"/>
                </a:moveTo>
                <a:lnTo>
                  <a:pt x="12850645" y="5326856"/>
                </a:lnTo>
                <a:lnTo>
                  <a:pt x="12369675" y="6634956"/>
                </a:lnTo>
                <a:lnTo>
                  <a:pt x="13031205" y="6431756"/>
                </a:lnTo>
                <a:lnTo>
                  <a:pt x="13512185" y="5123656"/>
                </a:lnTo>
                <a:close/>
              </a:path>
              <a:path w="13852525" h="11308715">
                <a:moveTo>
                  <a:pt x="2142343" y="5784056"/>
                </a:moveTo>
                <a:lnTo>
                  <a:pt x="1121683" y="6431756"/>
                </a:lnTo>
                <a:lnTo>
                  <a:pt x="1243888" y="6457156"/>
                </a:lnTo>
                <a:lnTo>
                  <a:pt x="2264569" y="5809456"/>
                </a:lnTo>
                <a:lnTo>
                  <a:pt x="2142343" y="5784056"/>
                </a:lnTo>
                <a:close/>
              </a:path>
              <a:path w="13852525" h="11308715">
                <a:moveTo>
                  <a:pt x="5331094" y="5733256"/>
                </a:moveTo>
                <a:lnTo>
                  <a:pt x="4534301" y="6126956"/>
                </a:lnTo>
                <a:lnTo>
                  <a:pt x="4916153" y="6330156"/>
                </a:lnTo>
                <a:lnTo>
                  <a:pt x="5712935" y="5936456"/>
                </a:lnTo>
                <a:lnTo>
                  <a:pt x="5331094" y="5733256"/>
                </a:lnTo>
                <a:close/>
              </a:path>
              <a:path w="13852525" h="11308715">
                <a:moveTo>
                  <a:pt x="13851902" y="5530056"/>
                </a:moveTo>
                <a:lnTo>
                  <a:pt x="13523546" y="6304756"/>
                </a:lnTo>
                <a:lnTo>
                  <a:pt x="13851902" y="6203156"/>
                </a:lnTo>
                <a:lnTo>
                  <a:pt x="13851902" y="5530056"/>
                </a:lnTo>
                <a:close/>
              </a:path>
              <a:path w="13852525" h="11308715">
                <a:moveTo>
                  <a:pt x="1509179" y="5618956"/>
                </a:moveTo>
                <a:lnTo>
                  <a:pt x="1465955" y="5618956"/>
                </a:lnTo>
                <a:lnTo>
                  <a:pt x="364135" y="6266656"/>
                </a:lnTo>
                <a:lnTo>
                  <a:pt x="407359" y="6266656"/>
                </a:lnTo>
                <a:lnTo>
                  <a:pt x="1509179" y="5618956"/>
                </a:lnTo>
                <a:close/>
              </a:path>
              <a:path w="13852525" h="11308715">
                <a:moveTo>
                  <a:pt x="11840169" y="4882356"/>
                </a:moveTo>
                <a:lnTo>
                  <a:pt x="11137440" y="4882356"/>
                </a:lnTo>
                <a:lnTo>
                  <a:pt x="11093704" y="5898356"/>
                </a:lnTo>
                <a:lnTo>
                  <a:pt x="10839816" y="5987256"/>
                </a:lnTo>
                <a:lnTo>
                  <a:pt x="6663200" y="5987256"/>
                </a:lnTo>
                <a:lnTo>
                  <a:pt x="6742904" y="6126956"/>
                </a:lnTo>
                <a:lnTo>
                  <a:pt x="6296677" y="6266656"/>
                </a:lnTo>
                <a:lnTo>
                  <a:pt x="11142323" y="6266656"/>
                </a:lnTo>
                <a:lnTo>
                  <a:pt x="11197261" y="6038056"/>
                </a:lnTo>
                <a:lnTo>
                  <a:pt x="11571134" y="5809456"/>
                </a:lnTo>
                <a:lnTo>
                  <a:pt x="12278779" y="5809456"/>
                </a:lnTo>
                <a:lnTo>
                  <a:pt x="12321796" y="5669756"/>
                </a:lnTo>
                <a:lnTo>
                  <a:pt x="11797054" y="5669756"/>
                </a:lnTo>
                <a:lnTo>
                  <a:pt x="11806857" y="5666748"/>
                </a:lnTo>
                <a:lnTo>
                  <a:pt x="11840169" y="4882356"/>
                </a:lnTo>
                <a:close/>
              </a:path>
              <a:path w="13852525" h="11308715">
                <a:moveTo>
                  <a:pt x="4745855" y="5390356"/>
                </a:moveTo>
                <a:lnTo>
                  <a:pt x="3871369" y="5784056"/>
                </a:lnTo>
                <a:lnTo>
                  <a:pt x="4184595" y="5949156"/>
                </a:lnTo>
                <a:lnTo>
                  <a:pt x="5059081" y="5568156"/>
                </a:lnTo>
                <a:lnTo>
                  <a:pt x="4745855" y="5390356"/>
                </a:lnTo>
                <a:close/>
              </a:path>
              <a:path w="13852525" h="11308715">
                <a:moveTo>
                  <a:pt x="7526064" y="5720556"/>
                </a:moveTo>
                <a:lnTo>
                  <a:pt x="7139688" y="5720556"/>
                </a:lnTo>
                <a:lnTo>
                  <a:pt x="7179875" y="5872956"/>
                </a:lnTo>
                <a:lnTo>
                  <a:pt x="6728318" y="5898356"/>
                </a:lnTo>
                <a:lnTo>
                  <a:pt x="10837873" y="5898356"/>
                </a:lnTo>
                <a:lnTo>
                  <a:pt x="10834542" y="5745956"/>
                </a:lnTo>
                <a:lnTo>
                  <a:pt x="7647882" y="5745956"/>
                </a:lnTo>
                <a:lnTo>
                  <a:pt x="7526064" y="5720556"/>
                </a:lnTo>
                <a:close/>
              </a:path>
              <a:path w="13852525" h="11308715">
                <a:moveTo>
                  <a:pt x="7709259" y="5441156"/>
                </a:moveTo>
                <a:lnTo>
                  <a:pt x="7094160" y="5441156"/>
                </a:lnTo>
                <a:lnTo>
                  <a:pt x="7647651" y="5593556"/>
                </a:lnTo>
                <a:lnTo>
                  <a:pt x="7647882" y="5745956"/>
                </a:lnTo>
                <a:lnTo>
                  <a:pt x="10834542" y="5745956"/>
                </a:lnTo>
                <a:lnTo>
                  <a:pt x="10831212" y="5593556"/>
                </a:lnTo>
                <a:lnTo>
                  <a:pt x="7807228" y="5593556"/>
                </a:lnTo>
                <a:lnTo>
                  <a:pt x="7739743" y="5555456"/>
                </a:lnTo>
                <a:lnTo>
                  <a:pt x="7709259" y="5441156"/>
                </a:lnTo>
                <a:close/>
              </a:path>
              <a:path w="13852525" h="11308715">
                <a:moveTo>
                  <a:pt x="11806857" y="5666748"/>
                </a:moveTo>
                <a:lnTo>
                  <a:pt x="11797054" y="5669756"/>
                </a:lnTo>
                <a:lnTo>
                  <a:pt x="11806729" y="5669756"/>
                </a:lnTo>
                <a:lnTo>
                  <a:pt x="11806857" y="5666748"/>
                </a:lnTo>
                <a:close/>
              </a:path>
              <a:path w="13852525" h="11308715">
                <a:moveTo>
                  <a:pt x="12376544" y="5491956"/>
                </a:moveTo>
                <a:lnTo>
                  <a:pt x="11806857" y="5666748"/>
                </a:lnTo>
                <a:lnTo>
                  <a:pt x="11806729" y="5669756"/>
                </a:lnTo>
                <a:lnTo>
                  <a:pt x="12321796" y="5669756"/>
                </a:lnTo>
                <a:lnTo>
                  <a:pt x="12376544" y="5491956"/>
                </a:lnTo>
                <a:close/>
              </a:path>
              <a:path w="13852525" h="11308715">
                <a:moveTo>
                  <a:pt x="6426495" y="5606256"/>
                </a:moveTo>
                <a:lnTo>
                  <a:pt x="6424317" y="5606831"/>
                </a:lnTo>
                <a:lnTo>
                  <a:pt x="6431280" y="5618956"/>
                </a:lnTo>
                <a:lnTo>
                  <a:pt x="6426495" y="5606256"/>
                </a:lnTo>
                <a:close/>
              </a:path>
              <a:path w="13852525" h="11308715">
                <a:moveTo>
                  <a:pt x="7191551" y="5606256"/>
                </a:moveTo>
                <a:lnTo>
                  <a:pt x="6426495" y="5606256"/>
                </a:lnTo>
                <a:lnTo>
                  <a:pt x="6431280" y="5618956"/>
                </a:lnTo>
                <a:lnTo>
                  <a:pt x="7199043" y="5618956"/>
                </a:lnTo>
                <a:lnTo>
                  <a:pt x="7191551" y="5606256"/>
                </a:lnTo>
                <a:close/>
              </a:path>
              <a:path w="13852525" h="11308715">
                <a:moveTo>
                  <a:pt x="7013797" y="5301456"/>
                </a:moveTo>
                <a:lnTo>
                  <a:pt x="6248940" y="5301456"/>
                </a:lnTo>
                <a:lnTo>
                  <a:pt x="6424317" y="5606831"/>
                </a:lnTo>
                <a:lnTo>
                  <a:pt x="6426495" y="5606256"/>
                </a:lnTo>
                <a:lnTo>
                  <a:pt x="7191551" y="5606256"/>
                </a:lnTo>
                <a:lnTo>
                  <a:pt x="7094160" y="5441156"/>
                </a:lnTo>
                <a:lnTo>
                  <a:pt x="7709259" y="5441156"/>
                </a:lnTo>
                <a:lnTo>
                  <a:pt x="7675389" y="5314156"/>
                </a:lnTo>
                <a:lnTo>
                  <a:pt x="7017210" y="5314156"/>
                </a:lnTo>
                <a:lnTo>
                  <a:pt x="7013797" y="5301456"/>
                </a:lnTo>
                <a:close/>
              </a:path>
              <a:path w="13852525" h="11308715">
                <a:moveTo>
                  <a:pt x="5966362" y="5149056"/>
                </a:moveTo>
                <a:lnTo>
                  <a:pt x="5127917" y="5314156"/>
                </a:lnTo>
                <a:lnTo>
                  <a:pt x="5431122" y="5606256"/>
                </a:lnTo>
                <a:lnTo>
                  <a:pt x="6269568" y="5441156"/>
                </a:lnTo>
                <a:lnTo>
                  <a:pt x="5966362" y="5149056"/>
                </a:lnTo>
                <a:close/>
              </a:path>
              <a:path w="13852525" h="11308715">
                <a:moveTo>
                  <a:pt x="10824828" y="5301456"/>
                </a:moveTo>
                <a:lnTo>
                  <a:pt x="7013912" y="5301456"/>
                </a:lnTo>
                <a:lnTo>
                  <a:pt x="7017210" y="5314156"/>
                </a:lnTo>
                <a:lnTo>
                  <a:pt x="7675389" y="5314156"/>
                </a:lnTo>
                <a:lnTo>
                  <a:pt x="7851561" y="5428456"/>
                </a:lnTo>
                <a:lnTo>
                  <a:pt x="7807228" y="5593556"/>
                </a:lnTo>
                <a:lnTo>
                  <a:pt x="10831212" y="5593556"/>
                </a:lnTo>
                <a:lnTo>
                  <a:pt x="10824828" y="5301456"/>
                </a:lnTo>
                <a:close/>
              </a:path>
              <a:path w="13852525" h="11308715">
                <a:moveTo>
                  <a:pt x="4160606" y="5060156"/>
                </a:moveTo>
                <a:lnTo>
                  <a:pt x="3208425" y="5428456"/>
                </a:lnTo>
                <a:lnTo>
                  <a:pt x="3453025" y="5568156"/>
                </a:lnTo>
                <a:lnTo>
                  <a:pt x="4405227" y="5187156"/>
                </a:lnTo>
                <a:lnTo>
                  <a:pt x="4160606" y="5060156"/>
                </a:lnTo>
                <a:close/>
              </a:path>
              <a:path w="13852525" h="11308715">
                <a:moveTo>
                  <a:pt x="12906926" y="3688556"/>
                </a:moveTo>
                <a:lnTo>
                  <a:pt x="12296149" y="4056856"/>
                </a:lnTo>
                <a:lnTo>
                  <a:pt x="12157399" y="5479256"/>
                </a:lnTo>
                <a:lnTo>
                  <a:pt x="12768176" y="5098256"/>
                </a:lnTo>
                <a:lnTo>
                  <a:pt x="12906926" y="3688556"/>
                </a:lnTo>
                <a:close/>
              </a:path>
              <a:path w="13852525" h="11308715">
                <a:moveTo>
                  <a:pt x="6925066" y="4971256"/>
                </a:moveTo>
                <a:lnTo>
                  <a:pt x="7017210" y="5314156"/>
                </a:lnTo>
                <a:lnTo>
                  <a:pt x="7013912" y="5301456"/>
                </a:lnTo>
                <a:lnTo>
                  <a:pt x="10824828" y="5301456"/>
                </a:lnTo>
                <a:lnTo>
                  <a:pt x="10823717" y="5250656"/>
                </a:lnTo>
                <a:lnTo>
                  <a:pt x="10448079" y="5250656"/>
                </a:lnTo>
                <a:lnTo>
                  <a:pt x="10425930" y="5174456"/>
                </a:lnTo>
                <a:lnTo>
                  <a:pt x="7634846" y="5174456"/>
                </a:lnTo>
                <a:lnTo>
                  <a:pt x="6925066" y="4971256"/>
                </a:lnTo>
                <a:close/>
              </a:path>
              <a:path w="13852525" h="11308715">
                <a:moveTo>
                  <a:pt x="11205803" y="4082256"/>
                </a:moveTo>
                <a:lnTo>
                  <a:pt x="10455922" y="4082256"/>
                </a:lnTo>
                <a:lnTo>
                  <a:pt x="10682669" y="5098256"/>
                </a:lnTo>
                <a:lnTo>
                  <a:pt x="10448079" y="5250656"/>
                </a:lnTo>
                <a:lnTo>
                  <a:pt x="10823717" y="5250656"/>
                </a:lnTo>
                <a:lnTo>
                  <a:pt x="10822885" y="5212556"/>
                </a:lnTo>
                <a:lnTo>
                  <a:pt x="11137440" y="4882356"/>
                </a:lnTo>
                <a:lnTo>
                  <a:pt x="11840169" y="4882356"/>
                </a:lnTo>
                <a:lnTo>
                  <a:pt x="11848798" y="4679156"/>
                </a:lnTo>
                <a:lnTo>
                  <a:pt x="11327529" y="4679156"/>
                </a:lnTo>
                <a:lnTo>
                  <a:pt x="11335665" y="4666456"/>
                </a:lnTo>
                <a:lnTo>
                  <a:pt x="11205803" y="4082256"/>
                </a:lnTo>
                <a:close/>
              </a:path>
              <a:path w="13852525" h="11308715">
                <a:moveTo>
                  <a:pt x="3575367" y="4729956"/>
                </a:moveTo>
                <a:lnTo>
                  <a:pt x="2545503" y="5085556"/>
                </a:lnTo>
                <a:lnTo>
                  <a:pt x="2721508" y="5174456"/>
                </a:lnTo>
                <a:lnTo>
                  <a:pt x="3751372" y="4818856"/>
                </a:lnTo>
                <a:lnTo>
                  <a:pt x="3575367" y="4729956"/>
                </a:lnTo>
                <a:close/>
              </a:path>
              <a:path w="13852525" h="11308715">
                <a:moveTo>
                  <a:pt x="7635599" y="4831556"/>
                </a:moveTo>
                <a:lnTo>
                  <a:pt x="7636510" y="5174456"/>
                </a:lnTo>
                <a:lnTo>
                  <a:pt x="10425930" y="5174456"/>
                </a:lnTo>
                <a:lnTo>
                  <a:pt x="10381632" y="5022056"/>
                </a:lnTo>
                <a:lnTo>
                  <a:pt x="7958396" y="5022056"/>
                </a:lnTo>
                <a:lnTo>
                  <a:pt x="7635599" y="4831556"/>
                </a:lnTo>
                <a:close/>
              </a:path>
              <a:path w="13852525" h="11308715">
                <a:moveTo>
                  <a:pt x="5880899" y="4704556"/>
                </a:moveTo>
                <a:lnTo>
                  <a:pt x="6089699" y="5047456"/>
                </a:lnTo>
                <a:lnTo>
                  <a:pt x="6911307" y="5098256"/>
                </a:lnTo>
                <a:lnTo>
                  <a:pt x="6702487" y="4742656"/>
                </a:lnTo>
                <a:lnTo>
                  <a:pt x="5880899" y="4704556"/>
                </a:lnTo>
                <a:close/>
              </a:path>
              <a:path w="13852525" h="11308715">
                <a:moveTo>
                  <a:pt x="5506209" y="4679156"/>
                </a:moveTo>
                <a:lnTo>
                  <a:pt x="4598540" y="4818856"/>
                </a:lnTo>
                <a:lnTo>
                  <a:pt x="4847496" y="5060156"/>
                </a:lnTo>
                <a:lnTo>
                  <a:pt x="5755175" y="4920456"/>
                </a:lnTo>
                <a:lnTo>
                  <a:pt x="5506209" y="4679156"/>
                </a:lnTo>
                <a:close/>
              </a:path>
              <a:path w="13852525" h="11308715">
                <a:moveTo>
                  <a:pt x="7623663" y="4145756"/>
                </a:moveTo>
                <a:lnTo>
                  <a:pt x="7625328" y="4539456"/>
                </a:lnTo>
                <a:lnTo>
                  <a:pt x="8015075" y="4806156"/>
                </a:lnTo>
                <a:lnTo>
                  <a:pt x="7958396" y="5022056"/>
                </a:lnTo>
                <a:lnTo>
                  <a:pt x="10381632" y="5022056"/>
                </a:lnTo>
                <a:lnTo>
                  <a:pt x="10267195" y="4628356"/>
                </a:lnTo>
                <a:lnTo>
                  <a:pt x="9859992" y="4628356"/>
                </a:lnTo>
                <a:lnTo>
                  <a:pt x="9760072" y="4463256"/>
                </a:lnTo>
                <a:lnTo>
                  <a:pt x="8084937" y="4463256"/>
                </a:lnTo>
                <a:lnTo>
                  <a:pt x="7623663" y="4145756"/>
                </a:lnTo>
                <a:close/>
              </a:path>
              <a:path w="13852525" h="11308715">
                <a:moveTo>
                  <a:pt x="6733763" y="4310856"/>
                </a:moveTo>
                <a:lnTo>
                  <a:pt x="6839582" y="4691856"/>
                </a:lnTo>
                <a:lnTo>
                  <a:pt x="7590302" y="4945856"/>
                </a:lnTo>
                <a:lnTo>
                  <a:pt x="7484484" y="4564856"/>
                </a:lnTo>
                <a:lnTo>
                  <a:pt x="6733763" y="4310856"/>
                </a:lnTo>
                <a:close/>
              </a:path>
              <a:path w="13852525" h="11308715">
                <a:moveTo>
                  <a:pt x="13851902" y="3078956"/>
                </a:moveTo>
                <a:lnTo>
                  <a:pt x="13451318" y="3332956"/>
                </a:lnTo>
                <a:lnTo>
                  <a:pt x="13229900" y="4844256"/>
                </a:lnTo>
                <a:lnTo>
                  <a:pt x="13729634" y="4526756"/>
                </a:lnTo>
                <a:lnTo>
                  <a:pt x="13851902" y="3688556"/>
                </a:lnTo>
                <a:lnTo>
                  <a:pt x="13851902" y="3078956"/>
                </a:lnTo>
                <a:close/>
              </a:path>
              <a:path w="13852525" h="11308715">
                <a:moveTo>
                  <a:pt x="2990128" y="4387056"/>
                </a:moveTo>
                <a:lnTo>
                  <a:pt x="1882560" y="4742656"/>
                </a:lnTo>
                <a:lnTo>
                  <a:pt x="1989928" y="4793456"/>
                </a:lnTo>
                <a:lnTo>
                  <a:pt x="3097518" y="4437856"/>
                </a:lnTo>
                <a:lnTo>
                  <a:pt x="2990128" y="4387056"/>
                </a:lnTo>
                <a:close/>
              </a:path>
              <a:path w="13852525" h="11308715">
                <a:moveTo>
                  <a:pt x="11862822" y="4348956"/>
                </a:moveTo>
                <a:lnTo>
                  <a:pt x="11327529" y="4679156"/>
                </a:lnTo>
                <a:lnTo>
                  <a:pt x="11848798" y="4679156"/>
                </a:lnTo>
                <a:lnTo>
                  <a:pt x="11862822" y="4348956"/>
                </a:lnTo>
                <a:close/>
              </a:path>
              <a:path w="13852525" h="11308715">
                <a:moveTo>
                  <a:pt x="10419085" y="3472656"/>
                </a:moveTo>
                <a:lnTo>
                  <a:pt x="9559876" y="3472656"/>
                </a:lnTo>
                <a:lnTo>
                  <a:pt x="10057473" y="4412456"/>
                </a:lnTo>
                <a:lnTo>
                  <a:pt x="9859992" y="4628356"/>
                </a:lnTo>
                <a:lnTo>
                  <a:pt x="10267195" y="4628356"/>
                </a:lnTo>
                <a:lnTo>
                  <a:pt x="10226589" y="4488656"/>
                </a:lnTo>
                <a:lnTo>
                  <a:pt x="10455922" y="4082256"/>
                </a:lnTo>
                <a:lnTo>
                  <a:pt x="11205803" y="4082256"/>
                </a:lnTo>
                <a:lnTo>
                  <a:pt x="11149342" y="3828256"/>
                </a:lnTo>
                <a:lnTo>
                  <a:pt x="10594494" y="3828256"/>
                </a:lnTo>
                <a:lnTo>
                  <a:pt x="10600441" y="3815556"/>
                </a:lnTo>
                <a:lnTo>
                  <a:pt x="10419085" y="3472656"/>
                </a:lnTo>
                <a:close/>
              </a:path>
              <a:path w="13852525" h="11308715">
                <a:moveTo>
                  <a:pt x="5046076" y="4209256"/>
                </a:moveTo>
                <a:lnTo>
                  <a:pt x="4069174" y="4323556"/>
                </a:lnTo>
                <a:lnTo>
                  <a:pt x="4263849" y="4501356"/>
                </a:lnTo>
                <a:lnTo>
                  <a:pt x="5240793" y="4399756"/>
                </a:lnTo>
                <a:lnTo>
                  <a:pt x="5046076" y="4209256"/>
                </a:lnTo>
                <a:close/>
              </a:path>
              <a:path w="13852525" h="11308715">
                <a:moveTo>
                  <a:pt x="5512868" y="4094956"/>
                </a:moveTo>
                <a:lnTo>
                  <a:pt x="5684591" y="4387056"/>
                </a:lnTo>
                <a:lnTo>
                  <a:pt x="6562805" y="4475956"/>
                </a:lnTo>
                <a:lnTo>
                  <a:pt x="6391082" y="4196556"/>
                </a:lnTo>
                <a:lnTo>
                  <a:pt x="5512868" y="4094956"/>
                </a:lnTo>
                <a:close/>
              </a:path>
              <a:path w="13852525" h="11308715">
                <a:moveTo>
                  <a:pt x="7611736" y="3472656"/>
                </a:moveTo>
                <a:lnTo>
                  <a:pt x="7613820" y="3790156"/>
                </a:lnTo>
                <a:lnTo>
                  <a:pt x="8154243" y="4209256"/>
                </a:lnTo>
                <a:lnTo>
                  <a:pt x="8084937" y="4463256"/>
                </a:lnTo>
                <a:lnTo>
                  <a:pt x="9760072" y="4463256"/>
                </a:lnTo>
                <a:lnTo>
                  <a:pt x="9583289" y="4171156"/>
                </a:lnTo>
                <a:lnTo>
                  <a:pt x="9105377" y="4171156"/>
                </a:lnTo>
                <a:lnTo>
                  <a:pt x="8844315" y="3929856"/>
                </a:lnTo>
                <a:lnTo>
                  <a:pt x="8225341" y="3929856"/>
                </a:lnTo>
                <a:lnTo>
                  <a:pt x="7611736" y="3472656"/>
                </a:lnTo>
                <a:close/>
              </a:path>
              <a:path w="13852525" h="11308715">
                <a:moveTo>
                  <a:pt x="2404879" y="4056856"/>
                </a:moveTo>
                <a:lnTo>
                  <a:pt x="1219606" y="4387056"/>
                </a:lnTo>
                <a:lnTo>
                  <a:pt x="1258380" y="4412456"/>
                </a:lnTo>
                <a:lnTo>
                  <a:pt x="2443632" y="4069556"/>
                </a:lnTo>
                <a:lnTo>
                  <a:pt x="2404879" y="4056856"/>
                </a:lnTo>
                <a:close/>
              </a:path>
              <a:path w="13852525" h="11308715">
                <a:moveTo>
                  <a:pt x="11917783" y="2418556"/>
                </a:moveTo>
                <a:lnTo>
                  <a:pt x="11404218" y="2964656"/>
                </a:lnTo>
                <a:lnTo>
                  <a:pt x="11638347" y="4387056"/>
                </a:lnTo>
                <a:lnTo>
                  <a:pt x="12151912" y="3853656"/>
                </a:lnTo>
                <a:lnTo>
                  <a:pt x="11917783" y="2418556"/>
                </a:lnTo>
                <a:close/>
              </a:path>
              <a:path w="13852525" h="11308715">
                <a:moveTo>
                  <a:pt x="6542429" y="3637756"/>
                </a:moveTo>
                <a:lnTo>
                  <a:pt x="6629840" y="3955256"/>
                </a:lnTo>
                <a:lnTo>
                  <a:pt x="7421512" y="4272756"/>
                </a:lnTo>
                <a:lnTo>
                  <a:pt x="7334111" y="3955256"/>
                </a:lnTo>
                <a:lnTo>
                  <a:pt x="6542429" y="3637756"/>
                </a:lnTo>
                <a:close/>
              </a:path>
              <a:path w="13852525" h="11308715">
                <a:moveTo>
                  <a:pt x="8675913" y="2151856"/>
                </a:moveTo>
                <a:lnTo>
                  <a:pt x="8439135" y="3053556"/>
                </a:lnTo>
                <a:lnTo>
                  <a:pt x="9249467" y="3917156"/>
                </a:lnTo>
                <a:lnTo>
                  <a:pt x="9105377" y="4171156"/>
                </a:lnTo>
                <a:lnTo>
                  <a:pt x="9583289" y="4171156"/>
                </a:lnTo>
                <a:lnTo>
                  <a:pt x="9437251" y="3929856"/>
                </a:lnTo>
                <a:lnTo>
                  <a:pt x="9559876" y="3472656"/>
                </a:lnTo>
                <a:lnTo>
                  <a:pt x="10419085" y="3472656"/>
                </a:lnTo>
                <a:lnTo>
                  <a:pt x="10271313" y="3193256"/>
                </a:lnTo>
                <a:lnTo>
                  <a:pt x="9633989" y="3193256"/>
                </a:lnTo>
                <a:lnTo>
                  <a:pt x="9637151" y="3180556"/>
                </a:lnTo>
                <a:lnTo>
                  <a:pt x="8675913" y="2151856"/>
                </a:lnTo>
                <a:close/>
              </a:path>
              <a:path w="13852525" h="11308715">
                <a:moveTo>
                  <a:pt x="4585933" y="3739356"/>
                </a:moveTo>
                <a:lnTo>
                  <a:pt x="3539797" y="3828256"/>
                </a:lnTo>
                <a:lnTo>
                  <a:pt x="3680254" y="3955256"/>
                </a:lnTo>
                <a:lnTo>
                  <a:pt x="4726390" y="3879056"/>
                </a:lnTo>
                <a:lnTo>
                  <a:pt x="4585933" y="3739356"/>
                </a:lnTo>
                <a:close/>
              </a:path>
              <a:path w="13852525" h="11308715">
                <a:moveTo>
                  <a:pt x="8349672" y="3472656"/>
                </a:moveTo>
                <a:lnTo>
                  <a:pt x="8225341" y="3929856"/>
                </a:lnTo>
                <a:lnTo>
                  <a:pt x="8844315" y="3929856"/>
                </a:lnTo>
                <a:lnTo>
                  <a:pt x="8349672" y="3472656"/>
                </a:lnTo>
                <a:close/>
              </a:path>
              <a:path w="13852525" h="11308715">
                <a:moveTo>
                  <a:pt x="5144827" y="3485356"/>
                </a:moveTo>
                <a:lnTo>
                  <a:pt x="5279462" y="3713956"/>
                </a:lnTo>
                <a:lnTo>
                  <a:pt x="6214302" y="3853656"/>
                </a:lnTo>
                <a:lnTo>
                  <a:pt x="6079668" y="3637756"/>
                </a:lnTo>
                <a:lnTo>
                  <a:pt x="5144827" y="3485356"/>
                </a:lnTo>
                <a:close/>
              </a:path>
              <a:path w="13852525" h="11308715">
                <a:moveTo>
                  <a:pt x="11044888" y="3358356"/>
                </a:moveTo>
                <a:lnTo>
                  <a:pt x="10594494" y="3828256"/>
                </a:lnTo>
                <a:lnTo>
                  <a:pt x="11149342" y="3828256"/>
                </a:lnTo>
                <a:lnTo>
                  <a:pt x="11044888" y="3358356"/>
                </a:lnTo>
                <a:close/>
              </a:path>
              <a:path w="13852525" h="11308715">
                <a:moveTo>
                  <a:pt x="7599810" y="2786856"/>
                </a:moveTo>
                <a:lnTo>
                  <a:pt x="7602313" y="3040856"/>
                </a:lnTo>
                <a:lnTo>
                  <a:pt x="8282857" y="3612356"/>
                </a:lnTo>
                <a:lnTo>
                  <a:pt x="8280355" y="3358356"/>
                </a:lnTo>
                <a:lnTo>
                  <a:pt x="7599810" y="2786856"/>
                </a:lnTo>
                <a:close/>
              </a:path>
              <a:path w="13852525" h="11308715">
                <a:moveTo>
                  <a:pt x="6351115" y="2977356"/>
                </a:moveTo>
                <a:lnTo>
                  <a:pt x="6420118" y="3218656"/>
                </a:lnTo>
                <a:lnTo>
                  <a:pt x="7252732" y="3599656"/>
                </a:lnTo>
                <a:lnTo>
                  <a:pt x="7183739" y="3345656"/>
                </a:lnTo>
                <a:lnTo>
                  <a:pt x="6351115" y="2977356"/>
                </a:lnTo>
                <a:close/>
              </a:path>
              <a:path w="13852525" h="11308715">
                <a:moveTo>
                  <a:pt x="12790678" y="1491456"/>
                </a:moveTo>
                <a:lnTo>
                  <a:pt x="12370890" y="1923256"/>
                </a:lnTo>
                <a:lnTo>
                  <a:pt x="12548382" y="3472656"/>
                </a:lnTo>
                <a:lnTo>
                  <a:pt x="12968181" y="3040856"/>
                </a:lnTo>
                <a:lnTo>
                  <a:pt x="12790678" y="1491456"/>
                </a:lnTo>
                <a:close/>
              </a:path>
              <a:path w="13852525" h="11308715">
                <a:moveTo>
                  <a:pt x="10591646" y="1453356"/>
                </a:moveTo>
                <a:lnTo>
                  <a:pt x="10217657" y="2113756"/>
                </a:lnTo>
                <a:lnTo>
                  <a:pt x="10830727" y="3459956"/>
                </a:lnTo>
                <a:lnTo>
                  <a:pt x="11204716" y="2799556"/>
                </a:lnTo>
                <a:lnTo>
                  <a:pt x="10591646" y="1453356"/>
                </a:lnTo>
                <a:close/>
              </a:path>
              <a:path w="13852525" h="11308715">
                <a:moveTo>
                  <a:pt x="4125801" y="3282156"/>
                </a:moveTo>
                <a:lnTo>
                  <a:pt x="3010421" y="3332956"/>
                </a:lnTo>
                <a:lnTo>
                  <a:pt x="3096628" y="3409156"/>
                </a:lnTo>
                <a:lnTo>
                  <a:pt x="4212018" y="3358356"/>
                </a:lnTo>
                <a:lnTo>
                  <a:pt x="4125801" y="3282156"/>
                </a:lnTo>
                <a:close/>
              </a:path>
              <a:path w="13852525" h="11308715">
                <a:moveTo>
                  <a:pt x="4776796" y="2888456"/>
                </a:moveTo>
                <a:lnTo>
                  <a:pt x="4874343" y="3040856"/>
                </a:lnTo>
                <a:lnTo>
                  <a:pt x="5865810" y="3231356"/>
                </a:lnTo>
                <a:lnTo>
                  <a:pt x="5768264" y="3078956"/>
                </a:lnTo>
                <a:lnTo>
                  <a:pt x="4776796" y="2888456"/>
                </a:lnTo>
                <a:close/>
              </a:path>
              <a:path w="13852525" h="11308715">
                <a:moveTo>
                  <a:pt x="9962335" y="2609056"/>
                </a:moveTo>
                <a:lnTo>
                  <a:pt x="9633989" y="3193256"/>
                </a:lnTo>
                <a:lnTo>
                  <a:pt x="10271313" y="3193256"/>
                </a:lnTo>
                <a:lnTo>
                  <a:pt x="9962335" y="2609056"/>
                </a:lnTo>
                <a:close/>
              </a:path>
              <a:path w="13852525" h="11308715">
                <a:moveTo>
                  <a:pt x="7587884" y="2113756"/>
                </a:moveTo>
                <a:lnTo>
                  <a:pt x="7590805" y="2291556"/>
                </a:lnTo>
                <a:lnTo>
                  <a:pt x="8294784" y="2926556"/>
                </a:lnTo>
                <a:lnTo>
                  <a:pt x="8291862" y="2736056"/>
                </a:lnTo>
                <a:lnTo>
                  <a:pt x="7587884" y="2113756"/>
                </a:lnTo>
                <a:close/>
              </a:path>
              <a:path w="13852525" h="11308715">
                <a:moveTo>
                  <a:pt x="6159801" y="2304256"/>
                </a:moveTo>
                <a:lnTo>
                  <a:pt x="6210376" y="2482056"/>
                </a:lnTo>
                <a:lnTo>
                  <a:pt x="7083951" y="2913856"/>
                </a:lnTo>
                <a:lnTo>
                  <a:pt x="7033366" y="2736056"/>
                </a:lnTo>
                <a:lnTo>
                  <a:pt x="6159801" y="2304256"/>
                </a:lnTo>
                <a:close/>
              </a:path>
              <a:path w="13852525" h="11308715">
                <a:moveTo>
                  <a:pt x="3665658" y="2812256"/>
                </a:moveTo>
                <a:lnTo>
                  <a:pt x="2481055" y="2837656"/>
                </a:lnTo>
                <a:lnTo>
                  <a:pt x="2512981" y="2863056"/>
                </a:lnTo>
                <a:lnTo>
                  <a:pt x="3697615" y="2837656"/>
                </a:lnTo>
                <a:lnTo>
                  <a:pt x="3665658" y="2812256"/>
                </a:lnTo>
                <a:close/>
              </a:path>
              <a:path w="13852525" h="11308715">
                <a:moveTo>
                  <a:pt x="9002134" y="843756"/>
                </a:moveTo>
                <a:lnTo>
                  <a:pt x="8802779" y="1605756"/>
                </a:lnTo>
                <a:lnTo>
                  <a:pt x="9774309" y="2761456"/>
                </a:lnTo>
                <a:lnTo>
                  <a:pt x="9973675" y="2012156"/>
                </a:lnTo>
                <a:lnTo>
                  <a:pt x="9002134" y="843756"/>
                </a:lnTo>
                <a:close/>
              </a:path>
              <a:path w="13852525" h="11308715">
                <a:moveTo>
                  <a:pt x="4408755" y="2278856"/>
                </a:moveTo>
                <a:lnTo>
                  <a:pt x="4469235" y="2380456"/>
                </a:lnTo>
                <a:lnTo>
                  <a:pt x="5517318" y="2609056"/>
                </a:lnTo>
                <a:lnTo>
                  <a:pt x="5456849" y="2520156"/>
                </a:lnTo>
                <a:lnTo>
                  <a:pt x="4408755" y="2278856"/>
                </a:lnTo>
                <a:close/>
              </a:path>
              <a:path w="13852525" h="11308715">
                <a:moveTo>
                  <a:pt x="11220946" y="284956"/>
                </a:moveTo>
                <a:lnTo>
                  <a:pt x="10915740" y="843756"/>
                </a:lnTo>
                <a:lnTo>
                  <a:pt x="11503785" y="2316956"/>
                </a:lnTo>
                <a:lnTo>
                  <a:pt x="11808991" y="1770856"/>
                </a:lnTo>
                <a:lnTo>
                  <a:pt x="11220946" y="284956"/>
                </a:lnTo>
                <a:close/>
              </a:path>
              <a:path w="13852525" h="11308715">
                <a:moveTo>
                  <a:pt x="5968477" y="1643856"/>
                </a:moveTo>
                <a:lnTo>
                  <a:pt x="6000644" y="1745456"/>
                </a:lnTo>
                <a:lnTo>
                  <a:pt x="6915171" y="2240756"/>
                </a:lnTo>
                <a:lnTo>
                  <a:pt x="6883015" y="2126456"/>
                </a:lnTo>
                <a:lnTo>
                  <a:pt x="5968477" y="1643856"/>
                </a:lnTo>
                <a:close/>
              </a:path>
              <a:path w="13852525" h="11308715">
                <a:moveTo>
                  <a:pt x="7575968" y="1427956"/>
                </a:moveTo>
                <a:lnTo>
                  <a:pt x="7579298" y="1542256"/>
                </a:lnTo>
                <a:lnTo>
                  <a:pt x="8306699" y="2240756"/>
                </a:lnTo>
                <a:lnTo>
                  <a:pt x="8303370" y="2126456"/>
                </a:lnTo>
                <a:lnTo>
                  <a:pt x="7575968" y="1427956"/>
                </a:lnTo>
                <a:close/>
              </a:path>
              <a:path w="13852525" h="11308715">
                <a:moveTo>
                  <a:pt x="4040735" y="1669256"/>
                </a:moveTo>
                <a:lnTo>
                  <a:pt x="4064096" y="1707356"/>
                </a:lnTo>
                <a:lnTo>
                  <a:pt x="5168826" y="1986756"/>
                </a:lnTo>
                <a:lnTo>
                  <a:pt x="5145445" y="1961356"/>
                </a:lnTo>
                <a:lnTo>
                  <a:pt x="4040735" y="1669256"/>
                </a:lnTo>
                <a:close/>
              </a:path>
              <a:path w="13852525" h="11308715">
                <a:moveTo>
                  <a:pt x="5777164" y="970756"/>
                </a:moveTo>
                <a:lnTo>
                  <a:pt x="5790923" y="1008856"/>
                </a:lnTo>
                <a:lnTo>
                  <a:pt x="6746391" y="1554956"/>
                </a:lnTo>
                <a:lnTo>
                  <a:pt x="6732643" y="1529556"/>
                </a:lnTo>
                <a:lnTo>
                  <a:pt x="5777164" y="970756"/>
                </a:lnTo>
                <a:close/>
              </a:path>
              <a:path w="13852525" h="11308715">
                <a:moveTo>
                  <a:pt x="7564041" y="754856"/>
                </a:moveTo>
                <a:lnTo>
                  <a:pt x="7567790" y="792956"/>
                </a:lnTo>
                <a:lnTo>
                  <a:pt x="8318636" y="1554956"/>
                </a:lnTo>
                <a:lnTo>
                  <a:pt x="8314888" y="1516856"/>
                </a:lnTo>
                <a:lnTo>
                  <a:pt x="7564041" y="754856"/>
                </a:lnTo>
                <a:close/>
              </a:path>
              <a:path w="13852525" h="11308715">
                <a:moveTo>
                  <a:pt x="9684684" y="5556"/>
                </a:moveTo>
                <a:lnTo>
                  <a:pt x="9205378" y="5556"/>
                </a:lnTo>
                <a:lnTo>
                  <a:pt x="9166401" y="157956"/>
                </a:lnTo>
                <a:lnTo>
                  <a:pt x="10148214" y="1453356"/>
                </a:lnTo>
                <a:lnTo>
                  <a:pt x="10310167" y="831056"/>
                </a:lnTo>
                <a:lnTo>
                  <a:pt x="9684684" y="5556"/>
                </a:lnTo>
                <a:close/>
              </a:path>
              <a:path w="13852525" h="11308715">
                <a:moveTo>
                  <a:pt x="12155392" y="5556"/>
                </a:moveTo>
                <a:lnTo>
                  <a:pt x="11769899" y="5556"/>
                </a:lnTo>
                <a:lnTo>
                  <a:pt x="12176843" y="1173956"/>
                </a:lnTo>
                <a:lnTo>
                  <a:pt x="12413266" y="742156"/>
                </a:lnTo>
                <a:lnTo>
                  <a:pt x="12155392" y="5556"/>
                </a:lnTo>
                <a:close/>
              </a:path>
              <a:path w="13852525" h="11308715">
                <a:moveTo>
                  <a:pt x="10558529" y="5556"/>
                </a:moveTo>
                <a:lnTo>
                  <a:pt x="10424416" y="5556"/>
                </a:lnTo>
                <a:lnTo>
                  <a:pt x="10522108" y="145256"/>
                </a:lnTo>
                <a:lnTo>
                  <a:pt x="10558529" y="5556"/>
                </a:lnTo>
                <a:close/>
              </a:path>
            </a:pathLst>
          </a:custGeom>
          <a:solidFill>
            <a:srgbClr val="1A0F5C">
              <a:alpha val="5000"/>
            </a:srgbClr>
          </a:solidFill>
        </p:spPr>
        <p:txBody>
          <a:bodyPr wrap="square" lIns="0" tIns="0" rIns="0" bIns="0" rtlCol="0"/>
          <a:lstStyle/>
          <a:p>
            <a:endParaRPr dirty="0"/>
          </a:p>
        </p:txBody>
      </p:sp>
      <p:pic>
        <p:nvPicPr>
          <p:cNvPr id="8" name="Graphic 7"/>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3908" y="1714110"/>
            <a:ext cx="1840546" cy="610478"/>
          </a:xfrm>
          <a:prstGeom prst="rect">
            <a:avLst/>
          </a:prstGeom>
        </p:spPr>
      </p:pic>
      <p:sp>
        <p:nvSpPr>
          <p:cNvPr id="6" name="Text Placeholder 5"/>
          <p:cNvSpPr>
            <a:spLocks noGrp="1"/>
          </p:cNvSpPr>
          <p:nvPr>
            <p:ph type="body" sz="quarter" idx="10" hasCustomPrompt="1"/>
          </p:nvPr>
        </p:nvSpPr>
        <p:spPr>
          <a:xfrm>
            <a:off x="384176" y="5435600"/>
            <a:ext cx="6701189" cy="731838"/>
          </a:xfrm>
        </p:spPr>
        <p:txBody>
          <a:bodyPr>
            <a:normAutofit/>
          </a:bodyPr>
          <a:lstStyle>
            <a:lvl1pPr marL="0" indent="0">
              <a:buNone/>
              <a:defRPr sz="800">
                <a:solidFill>
                  <a:schemeClr val="bg1"/>
                </a:solidFill>
              </a:defRPr>
            </a:lvl1pPr>
            <a:lvl2pPr marL="457200" indent="0">
              <a:buNone/>
              <a:defRPr sz="800">
                <a:solidFill>
                  <a:schemeClr val="bg1"/>
                </a:solidFill>
              </a:defRPr>
            </a:lvl2pPr>
            <a:lvl3pPr marL="914400" indent="0">
              <a:buNone/>
              <a:defRPr sz="800">
                <a:solidFill>
                  <a:schemeClr val="bg1"/>
                </a:solidFill>
              </a:defRPr>
            </a:lvl3pPr>
            <a:lvl4pPr marL="1371600" indent="0">
              <a:buNone/>
              <a:defRPr sz="800">
                <a:solidFill>
                  <a:schemeClr val="bg1"/>
                </a:solidFill>
              </a:defRPr>
            </a:lvl4pPr>
            <a:lvl5pPr marL="1828800" indent="0">
              <a:buNone/>
              <a:defRPr sz="800">
                <a:solidFill>
                  <a:schemeClr val="bg1"/>
                </a:solidFill>
              </a:defRPr>
            </a:lvl5pPr>
          </a:lstStyle>
          <a:p>
            <a:r>
              <a:rPr lang="en-GB" dirty="0">
                <a:effectLst/>
                <a:latin typeface="Arial" panose="020B0604020202020204" pitchFamily="34" charset="0"/>
              </a:rPr>
              <a:t>Lorem ipsum </a:t>
            </a:r>
            <a:r>
              <a:rPr lang="en-GB" dirty="0" err="1">
                <a:effectLst/>
                <a:latin typeface="Arial" panose="020B0604020202020204" pitchFamily="34" charset="0"/>
              </a:rPr>
              <a:t>dolor</a:t>
            </a:r>
            <a:r>
              <a:rPr lang="en-GB" dirty="0">
                <a:effectLst/>
                <a:latin typeface="Arial" panose="020B0604020202020204" pitchFamily="34" charset="0"/>
              </a:rPr>
              <a:t> sit </a:t>
            </a:r>
            <a:r>
              <a:rPr lang="en-GB" dirty="0" err="1">
                <a:effectLst/>
                <a:latin typeface="Arial" panose="020B0604020202020204" pitchFamily="34" charset="0"/>
              </a:rPr>
              <a:t>amet</a:t>
            </a:r>
            <a:r>
              <a:rPr lang="en-GB" dirty="0">
                <a:effectLst/>
                <a:latin typeface="Arial" panose="020B0604020202020204" pitchFamily="34" charset="0"/>
              </a:rPr>
              <a:t>, </a:t>
            </a:r>
            <a:r>
              <a:rPr lang="en-GB" dirty="0" err="1">
                <a:effectLst/>
                <a:latin typeface="Arial" panose="020B0604020202020204" pitchFamily="34" charset="0"/>
              </a:rPr>
              <a:t>consectetur</a:t>
            </a:r>
            <a:r>
              <a:rPr lang="en-GB" dirty="0">
                <a:effectLst/>
                <a:latin typeface="Arial" panose="020B0604020202020204" pitchFamily="34" charset="0"/>
              </a:rPr>
              <a:t> </a:t>
            </a:r>
            <a:r>
              <a:rPr lang="en-GB" dirty="0" err="1">
                <a:effectLst/>
                <a:latin typeface="Arial" panose="020B0604020202020204" pitchFamily="34" charset="0"/>
              </a:rPr>
              <a:t>adipiscing</a:t>
            </a:r>
            <a:r>
              <a:rPr lang="en-GB" dirty="0">
                <a:effectLst/>
                <a:latin typeface="Arial" panose="020B0604020202020204" pitchFamily="34" charset="0"/>
              </a:rPr>
              <a:t> </a:t>
            </a:r>
            <a:r>
              <a:rPr lang="en-GB" dirty="0" err="1">
                <a:effectLst/>
                <a:latin typeface="Arial" panose="020B0604020202020204" pitchFamily="34" charset="0"/>
              </a:rPr>
              <a:t>elit</a:t>
            </a:r>
            <a:r>
              <a:rPr lang="en-GB" dirty="0">
                <a:effectLst/>
                <a:latin typeface="Arial" panose="020B0604020202020204" pitchFamily="34" charset="0"/>
              </a:rPr>
              <a:t>. Ut convallis </a:t>
            </a:r>
            <a:r>
              <a:rPr lang="en-GB" dirty="0" err="1">
                <a:effectLst/>
                <a:latin typeface="Arial" panose="020B0604020202020204" pitchFamily="34" charset="0"/>
              </a:rPr>
              <a:t>aliquam</a:t>
            </a:r>
            <a:r>
              <a:rPr lang="en-GB" dirty="0">
                <a:effectLst/>
                <a:latin typeface="Arial" panose="020B0604020202020204" pitchFamily="34" charset="0"/>
              </a:rPr>
              <a:t> </a:t>
            </a:r>
            <a:r>
              <a:rPr lang="en-GB" dirty="0" err="1">
                <a:effectLst/>
                <a:latin typeface="Arial" panose="020B0604020202020204" pitchFamily="34" charset="0"/>
              </a:rPr>
              <a:t>volutpat</a:t>
            </a:r>
            <a:r>
              <a:rPr lang="en-GB" dirty="0">
                <a:effectLst/>
                <a:latin typeface="Arial" panose="020B0604020202020204" pitchFamily="34" charset="0"/>
              </a:rPr>
              <a:t>. </a:t>
            </a:r>
            <a:r>
              <a:rPr lang="en-GB" dirty="0" err="1">
                <a:effectLst/>
                <a:latin typeface="Arial" panose="020B0604020202020204" pitchFamily="34" charset="0"/>
              </a:rPr>
              <a:t>Suspendisse</a:t>
            </a:r>
            <a:r>
              <a:rPr lang="en-GB" dirty="0">
                <a:effectLst/>
                <a:latin typeface="Arial" panose="020B0604020202020204" pitchFamily="34" charset="0"/>
              </a:rPr>
              <a:t> </a:t>
            </a:r>
            <a:r>
              <a:rPr lang="en-GB" dirty="0" err="1">
                <a:effectLst/>
                <a:latin typeface="Arial" panose="020B0604020202020204" pitchFamily="34" charset="0"/>
              </a:rPr>
              <a:t>volutpat</a:t>
            </a:r>
            <a:r>
              <a:rPr lang="en-GB" dirty="0">
                <a:effectLst/>
                <a:latin typeface="Arial" panose="020B0604020202020204" pitchFamily="34" charset="0"/>
              </a:rPr>
              <a:t> id eros a </a:t>
            </a:r>
            <a:r>
              <a:rPr lang="en-GB" dirty="0" err="1">
                <a:effectLst/>
                <a:latin typeface="Arial" panose="020B0604020202020204" pitchFamily="34" charset="0"/>
              </a:rPr>
              <a:t>ultricies</a:t>
            </a:r>
            <a:r>
              <a:rPr lang="en-GB" dirty="0">
                <a:effectLst/>
                <a:latin typeface="Arial" panose="020B0604020202020204" pitchFamily="34" charset="0"/>
              </a:rPr>
              <a:t>. Vestibulum </a:t>
            </a:r>
            <a:r>
              <a:rPr lang="en-GB" dirty="0" err="1">
                <a:effectLst/>
                <a:latin typeface="Arial" panose="020B0604020202020204" pitchFamily="34" charset="0"/>
              </a:rPr>
              <a:t>iaculis</a:t>
            </a:r>
            <a:r>
              <a:rPr lang="en-GB" dirty="0">
                <a:effectLst/>
                <a:latin typeface="Arial" panose="020B0604020202020204" pitchFamily="34" charset="0"/>
              </a:rPr>
              <a:t> </a:t>
            </a:r>
            <a:r>
              <a:rPr lang="en-GB" dirty="0" err="1">
                <a:effectLst/>
                <a:latin typeface="Arial" panose="020B0604020202020204" pitchFamily="34" charset="0"/>
              </a:rPr>
              <a:t>luctus</a:t>
            </a:r>
            <a:r>
              <a:rPr lang="en-GB" dirty="0">
                <a:effectLst/>
                <a:latin typeface="Arial" panose="020B0604020202020204" pitchFamily="34" charset="0"/>
              </a:rPr>
              <a:t> </a:t>
            </a:r>
            <a:r>
              <a:rPr lang="en-GB" dirty="0" err="1">
                <a:effectLst/>
                <a:latin typeface="Arial" panose="020B0604020202020204" pitchFamily="34" charset="0"/>
              </a:rPr>
              <a:t>velit</a:t>
            </a:r>
            <a:r>
              <a:rPr lang="en-GB" dirty="0">
                <a:effectLst/>
                <a:latin typeface="Arial" panose="020B0604020202020204" pitchFamily="34" charset="0"/>
              </a:rPr>
              <a:t>, vitae fermentum </a:t>
            </a:r>
            <a:r>
              <a:rPr lang="en-GB" dirty="0" err="1">
                <a:effectLst/>
                <a:latin typeface="Arial" panose="020B0604020202020204" pitchFamily="34" charset="0"/>
              </a:rPr>
              <a:t>felis</a:t>
            </a:r>
            <a:r>
              <a:rPr lang="en-GB" dirty="0">
                <a:effectLst/>
                <a:latin typeface="Arial" panose="020B0604020202020204" pitchFamily="34" charset="0"/>
              </a:rPr>
              <a:t> </a:t>
            </a:r>
            <a:r>
              <a:rPr lang="en-GB" dirty="0" err="1">
                <a:effectLst/>
                <a:latin typeface="Arial" panose="020B0604020202020204" pitchFamily="34" charset="0"/>
              </a:rPr>
              <a:t>sollicitudin</a:t>
            </a:r>
            <a:r>
              <a:rPr lang="en-GB" dirty="0">
                <a:effectLst/>
                <a:latin typeface="Arial" panose="020B0604020202020204" pitchFamily="34" charset="0"/>
              </a:rPr>
              <a:t> </a:t>
            </a:r>
            <a:r>
              <a:rPr lang="en-GB" dirty="0" err="1">
                <a:effectLst/>
                <a:latin typeface="Arial" panose="020B0604020202020204" pitchFamily="34" charset="0"/>
              </a:rPr>
              <a:t>quis</a:t>
            </a:r>
            <a:r>
              <a:rPr lang="en-GB" dirty="0">
                <a:effectLst/>
                <a:latin typeface="Arial" panose="020B0604020202020204" pitchFamily="34" charset="0"/>
              </a:rPr>
              <a:t>. </a:t>
            </a:r>
            <a:r>
              <a:rPr lang="en-GB" dirty="0" err="1">
                <a:effectLst/>
                <a:latin typeface="Arial" panose="020B0604020202020204" pitchFamily="34" charset="0"/>
              </a:rPr>
              <a:t>Pellentesque</a:t>
            </a:r>
            <a:r>
              <a:rPr lang="en-GB" dirty="0">
                <a:effectLst/>
                <a:latin typeface="Arial" panose="020B0604020202020204" pitchFamily="34" charset="0"/>
              </a:rPr>
              <a:t> tempus libero </a:t>
            </a:r>
            <a:r>
              <a:rPr lang="en-GB" dirty="0" err="1">
                <a:effectLst/>
                <a:latin typeface="Arial" panose="020B0604020202020204" pitchFamily="34" charset="0"/>
              </a:rPr>
              <a:t>nibh</a:t>
            </a:r>
            <a:r>
              <a:rPr lang="en-GB" dirty="0">
                <a:effectLst/>
                <a:latin typeface="Arial" panose="020B0604020202020204" pitchFamily="34" charset="0"/>
              </a:rPr>
              <a:t>, </a:t>
            </a:r>
            <a:r>
              <a:rPr lang="en-GB" dirty="0" err="1">
                <a:effectLst/>
                <a:latin typeface="Arial" panose="020B0604020202020204" pitchFamily="34" charset="0"/>
              </a:rPr>
              <a:t>nec</a:t>
            </a:r>
            <a:r>
              <a:rPr lang="en-GB" dirty="0">
                <a:effectLst/>
                <a:latin typeface="Arial" panose="020B0604020202020204" pitchFamily="34" charset="0"/>
              </a:rPr>
              <a:t> </a:t>
            </a:r>
            <a:r>
              <a:rPr lang="en-GB" dirty="0" err="1">
                <a:effectLst/>
                <a:latin typeface="Arial" panose="020B0604020202020204" pitchFamily="34" charset="0"/>
              </a:rPr>
              <a:t>interdum</a:t>
            </a:r>
            <a:r>
              <a:rPr lang="en-GB" dirty="0">
                <a:effectLst/>
                <a:latin typeface="Arial" panose="020B0604020202020204" pitchFamily="34" charset="0"/>
              </a:rPr>
              <a:t> </a:t>
            </a:r>
            <a:r>
              <a:rPr lang="en-GB" dirty="0" err="1">
                <a:effectLst/>
                <a:latin typeface="Arial" panose="020B0604020202020204" pitchFamily="34" charset="0"/>
              </a:rPr>
              <a:t>urna</a:t>
            </a:r>
            <a:r>
              <a:rPr lang="en-GB" dirty="0">
                <a:effectLst/>
                <a:latin typeface="Arial" panose="020B0604020202020204" pitchFamily="34" charset="0"/>
              </a:rPr>
              <a:t> fermentum vel. Nunc </a:t>
            </a:r>
            <a:r>
              <a:rPr lang="en-GB" dirty="0" err="1">
                <a:effectLst/>
                <a:latin typeface="Arial" panose="020B0604020202020204" pitchFamily="34" charset="0"/>
              </a:rPr>
              <a:t>dignissim</a:t>
            </a:r>
            <a:r>
              <a:rPr lang="en-GB" dirty="0">
                <a:effectLst/>
                <a:latin typeface="Arial" panose="020B0604020202020204" pitchFamily="34" charset="0"/>
              </a:rPr>
              <a:t> </a:t>
            </a:r>
            <a:r>
              <a:rPr lang="en-GB" dirty="0" err="1">
                <a:effectLst/>
                <a:latin typeface="Arial" panose="020B0604020202020204" pitchFamily="34" charset="0"/>
              </a:rPr>
              <a:t>lacus</a:t>
            </a:r>
            <a:r>
              <a:rPr lang="en-GB" dirty="0">
                <a:effectLst/>
                <a:latin typeface="Arial" panose="020B0604020202020204" pitchFamily="34" charset="0"/>
              </a:rPr>
              <a:t> </a:t>
            </a:r>
            <a:r>
              <a:rPr lang="en-GB" dirty="0" err="1">
                <a:effectLst/>
                <a:latin typeface="Arial" panose="020B0604020202020204" pitchFamily="34" charset="0"/>
              </a:rPr>
              <a:t>velit</a:t>
            </a:r>
            <a:r>
              <a:rPr lang="en-GB" dirty="0">
                <a:effectLst/>
                <a:latin typeface="Arial" panose="020B0604020202020204" pitchFamily="34" charset="0"/>
              </a:rPr>
              <a:t>, </a:t>
            </a:r>
            <a:r>
              <a:rPr lang="en-GB" dirty="0" err="1">
                <a:effectLst/>
                <a:latin typeface="Arial" panose="020B0604020202020204" pitchFamily="34" charset="0"/>
              </a:rPr>
              <a:t>eu</a:t>
            </a:r>
            <a:r>
              <a:rPr lang="en-GB" dirty="0">
                <a:effectLst/>
                <a:latin typeface="Arial" panose="020B0604020202020204" pitchFamily="34" charset="0"/>
              </a:rPr>
              <a:t> </a:t>
            </a:r>
            <a:r>
              <a:rPr lang="en-GB" dirty="0" err="1">
                <a:effectLst/>
                <a:latin typeface="Arial" panose="020B0604020202020204" pitchFamily="34" charset="0"/>
              </a:rPr>
              <a:t>hendrerit</a:t>
            </a:r>
            <a:r>
              <a:rPr lang="en-GB" dirty="0">
                <a:effectLst/>
                <a:latin typeface="Arial" panose="020B0604020202020204" pitchFamily="34" charset="0"/>
              </a:rPr>
              <a:t> magna </a:t>
            </a:r>
            <a:r>
              <a:rPr lang="en-GB" dirty="0" err="1">
                <a:effectLst/>
                <a:latin typeface="Arial" panose="020B0604020202020204" pitchFamily="34" charset="0"/>
              </a:rPr>
              <a:t>commodo</a:t>
            </a:r>
            <a:r>
              <a:rPr lang="en-GB" dirty="0">
                <a:effectLst/>
                <a:latin typeface="Arial" panose="020B0604020202020204" pitchFamily="34" charset="0"/>
              </a:rPr>
              <a:t> et. </a:t>
            </a:r>
            <a:r>
              <a:rPr lang="en-GB" dirty="0" err="1">
                <a:effectLst/>
                <a:latin typeface="Arial" panose="020B0604020202020204" pitchFamily="34" charset="0"/>
              </a:rPr>
              <a:t>Aliquam</a:t>
            </a:r>
            <a:r>
              <a:rPr lang="en-GB" dirty="0">
                <a:effectLst/>
                <a:latin typeface="Arial" panose="020B0604020202020204" pitchFamily="34" charset="0"/>
              </a:rPr>
              <a:t> </a:t>
            </a:r>
            <a:r>
              <a:rPr lang="en-GB" dirty="0" err="1">
                <a:effectLst/>
                <a:latin typeface="Arial" panose="020B0604020202020204" pitchFamily="34" charset="0"/>
              </a:rPr>
              <a:t>suscipit</a:t>
            </a:r>
            <a:r>
              <a:rPr lang="en-GB" dirty="0">
                <a:effectLst/>
                <a:latin typeface="Arial" panose="020B0604020202020204" pitchFamily="34" charset="0"/>
              </a:rPr>
              <a:t>, </a:t>
            </a:r>
            <a:r>
              <a:rPr lang="en-GB" dirty="0" err="1">
                <a:effectLst/>
                <a:latin typeface="Arial" panose="020B0604020202020204" pitchFamily="34" charset="0"/>
              </a:rPr>
              <a:t>tellus</a:t>
            </a:r>
            <a:r>
              <a:rPr lang="en-GB" dirty="0">
                <a:effectLst/>
                <a:latin typeface="Arial" panose="020B0604020202020204" pitchFamily="34" charset="0"/>
              </a:rPr>
              <a:t> ac auctor </a:t>
            </a:r>
            <a:r>
              <a:rPr lang="en-GB" dirty="0" err="1">
                <a:effectLst/>
                <a:latin typeface="Arial" panose="020B0604020202020204" pitchFamily="34" charset="0"/>
              </a:rPr>
              <a:t>egestas</a:t>
            </a:r>
            <a:r>
              <a:rPr lang="en-GB" dirty="0">
                <a:effectLst/>
                <a:latin typeface="Arial" panose="020B0604020202020204" pitchFamily="34" charset="0"/>
              </a:rPr>
              <a:t>, </a:t>
            </a:r>
            <a:r>
              <a:rPr lang="en-GB" dirty="0" err="1">
                <a:effectLst/>
                <a:latin typeface="Arial" panose="020B0604020202020204" pitchFamily="34" charset="0"/>
              </a:rPr>
              <a:t>arcu</a:t>
            </a:r>
            <a:r>
              <a:rPr lang="en-GB" dirty="0">
                <a:effectLst/>
                <a:latin typeface="Arial" panose="020B0604020202020204" pitchFamily="34" charset="0"/>
              </a:rPr>
              <a:t> </a:t>
            </a:r>
            <a:r>
              <a:rPr lang="en-GB" dirty="0" err="1">
                <a:effectLst/>
                <a:latin typeface="Arial" panose="020B0604020202020204" pitchFamily="34" charset="0"/>
              </a:rPr>
              <a:t>leo</a:t>
            </a:r>
            <a:r>
              <a:rPr lang="en-GB" dirty="0">
                <a:effectLst/>
                <a:latin typeface="Arial" panose="020B0604020202020204" pitchFamily="34" charset="0"/>
              </a:rPr>
              <a:t> </a:t>
            </a:r>
            <a:r>
              <a:rPr lang="en-GB" dirty="0" err="1">
                <a:effectLst/>
                <a:latin typeface="Arial" panose="020B0604020202020204" pitchFamily="34" charset="0"/>
              </a:rPr>
              <a:t>molestie</a:t>
            </a:r>
            <a:r>
              <a:rPr lang="en-GB" dirty="0">
                <a:effectLst/>
                <a:latin typeface="Arial" panose="020B0604020202020204" pitchFamily="34" charset="0"/>
              </a:rPr>
              <a:t> </a:t>
            </a:r>
            <a:r>
              <a:rPr lang="en-GB" dirty="0" err="1">
                <a:effectLst/>
                <a:latin typeface="Arial" panose="020B0604020202020204" pitchFamily="34" charset="0"/>
              </a:rPr>
              <a:t>augue</a:t>
            </a:r>
            <a:r>
              <a:rPr lang="en-GB" dirty="0">
                <a:effectLst/>
                <a:latin typeface="Arial" panose="020B0604020202020204" pitchFamily="34" charset="0"/>
              </a:rPr>
              <a:t>, at porta </a:t>
            </a:r>
            <a:r>
              <a:rPr lang="en-GB" dirty="0" err="1">
                <a:effectLst/>
                <a:latin typeface="Arial" panose="020B0604020202020204" pitchFamily="34" charset="0"/>
              </a:rPr>
              <a:t>dolor</a:t>
            </a:r>
            <a:r>
              <a:rPr lang="en-GB" dirty="0">
                <a:effectLst/>
                <a:latin typeface="Arial" panose="020B0604020202020204" pitchFamily="34" charset="0"/>
              </a:rPr>
              <a:t> </a:t>
            </a:r>
            <a:r>
              <a:rPr lang="en-GB" dirty="0" err="1">
                <a:effectLst/>
                <a:latin typeface="Arial" panose="020B0604020202020204" pitchFamily="34" charset="0"/>
              </a:rPr>
              <a:t>odio</a:t>
            </a:r>
            <a:r>
              <a:rPr lang="en-GB" dirty="0">
                <a:effectLst/>
                <a:latin typeface="Arial" panose="020B0604020202020204" pitchFamily="34" charset="0"/>
              </a:rPr>
              <a:t> </a:t>
            </a:r>
            <a:r>
              <a:rPr lang="en-GB" dirty="0" err="1">
                <a:effectLst/>
                <a:latin typeface="Arial" panose="020B0604020202020204" pitchFamily="34" charset="0"/>
              </a:rPr>
              <a:t>quis</a:t>
            </a:r>
            <a:r>
              <a:rPr lang="en-GB" dirty="0">
                <a:effectLst/>
                <a:latin typeface="Arial" panose="020B0604020202020204" pitchFamily="34" charset="0"/>
              </a:rPr>
              <a:t> </a:t>
            </a:r>
            <a:r>
              <a:rPr lang="en-GB" dirty="0" err="1">
                <a:effectLst/>
                <a:latin typeface="Arial" panose="020B0604020202020204" pitchFamily="34" charset="0"/>
              </a:rPr>
              <a:t>lectus</a:t>
            </a:r>
            <a:r>
              <a:rPr lang="en-GB" dirty="0">
                <a:effectLst/>
                <a:latin typeface="Arial" panose="020B0604020202020204" pitchFamily="34" charset="0"/>
              </a:rPr>
              <a:t>. Integer </a:t>
            </a:r>
            <a:r>
              <a:rPr lang="en-GB" dirty="0" err="1">
                <a:effectLst/>
                <a:latin typeface="Arial" panose="020B0604020202020204" pitchFamily="34" charset="0"/>
              </a:rPr>
              <a:t>justo</a:t>
            </a:r>
            <a:r>
              <a:rPr lang="en-GB" dirty="0">
                <a:effectLst/>
                <a:latin typeface="Arial" panose="020B0604020202020204" pitchFamily="34" charset="0"/>
              </a:rPr>
              <a:t> </a:t>
            </a:r>
            <a:r>
              <a:rPr lang="en-GB" dirty="0" err="1">
                <a:effectLst/>
                <a:latin typeface="Arial" panose="020B0604020202020204" pitchFamily="34" charset="0"/>
              </a:rPr>
              <a:t>orci</a:t>
            </a:r>
            <a:r>
              <a:rPr lang="en-GB" dirty="0">
                <a:effectLst/>
                <a:latin typeface="Arial" panose="020B0604020202020204" pitchFamily="34" charset="0"/>
              </a:rPr>
              <a:t>, </a:t>
            </a:r>
            <a:r>
              <a:rPr lang="en-GB" dirty="0" err="1">
                <a:effectLst/>
                <a:latin typeface="Arial" panose="020B0604020202020204" pitchFamily="34" charset="0"/>
              </a:rPr>
              <a:t>vulputate</a:t>
            </a:r>
            <a:r>
              <a:rPr lang="en-GB" dirty="0">
                <a:effectLst/>
                <a:latin typeface="Arial" panose="020B0604020202020204" pitchFamily="34" charset="0"/>
              </a:rPr>
              <a:t> </a:t>
            </a:r>
            <a:r>
              <a:rPr lang="en-GB" dirty="0" err="1">
                <a:effectLst/>
                <a:latin typeface="Arial" panose="020B0604020202020204" pitchFamily="34" charset="0"/>
              </a:rPr>
              <a:t>ut</a:t>
            </a:r>
            <a:r>
              <a:rPr lang="en-GB" dirty="0">
                <a:effectLst/>
                <a:latin typeface="Arial" panose="020B0604020202020204" pitchFamily="34" charset="0"/>
              </a:rPr>
              <a:t> </a:t>
            </a:r>
            <a:r>
              <a:rPr lang="en-GB" dirty="0" err="1">
                <a:effectLst/>
                <a:latin typeface="Arial" panose="020B0604020202020204" pitchFamily="34" charset="0"/>
              </a:rPr>
              <a:t>laoreet</a:t>
            </a:r>
            <a:r>
              <a:rPr lang="en-GB" dirty="0">
                <a:effectLst/>
                <a:latin typeface="Arial" panose="020B0604020202020204" pitchFamily="34" charset="0"/>
              </a:rPr>
              <a:t> </a:t>
            </a:r>
            <a:r>
              <a:rPr lang="en-GB" dirty="0" err="1">
                <a:effectLst/>
                <a:latin typeface="Arial" panose="020B0604020202020204" pitchFamily="34" charset="0"/>
              </a:rPr>
              <a:t>ut</a:t>
            </a:r>
            <a:r>
              <a:rPr lang="en-GB" dirty="0">
                <a:effectLst/>
                <a:latin typeface="Arial" panose="020B0604020202020204" pitchFamily="34" charset="0"/>
              </a:rPr>
              <a:t>, </a:t>
            </a:r>
            <a:r>
              <a:rPr lang="en-GB" dirty="0" err="1">
                <a:effectLst/>
                <a:latin typeface="Arial" panose="020B0604020202020204" pitchFamily="34" charset="0"/>
              </a:rPr>
              <a:t>imperdiet</a:t>
            </a:r>
            <a:r>
              <a:rPr lang="en-GB" dirty="0">
                <a:effectLst/>
                <a:latin typeface="Arial" panose="020B0604020202020204" pitchFamily="34" charset="0"/>
              </a:rPr>
              <a:t> id </a:t>
            </a:r>
            <a:r>
              <a:rPr lang="en-GB" dirty="0" err="1">
                <a:effectLst/>
                <a:latin typeface="Arial" panose="020B0604020202020204" pitchFamily="34" charset="0"/>
              </a:rPr>
              <a:t>neque</a:t>
            </a:r>
            <a:r>
              <a:rPr lang="en-GB" dirty="0">
                <a:effectLst/>
                <a:latin typeface="Arial" panose="020B0604020202020204" pitchFamily="34" charset="0"/>
              </a:rPr>
              <a:t>. Vestibulum ante ipsum </a:t>
            </a:r>
            <a:r>
              <a:rPr lang="en-GB" dirty="0" err="1">
                <a:effectLst/>
                <a:latin typeface="Arial" panose="020B0604020202020204" pitchFamily="34" charset="0"/>
              </a:rPr>
              <a:t>primis</a:t>
            </a:r>
            <a:r>
              <a:rPr lang="en-GB" dirty="0">
                <a:effectLst/>
                <a:latin typeface="Arial" panose="020B0604020202020204" pitchFamily="34" charset="0"/>
              </a:rPr>
              <a:t> in </a:t>
            </a:r>
            <a:r>
              <a:rPr lang="en-GB" dirty="0" err="1">
                <a:effectLst/>
                <a:latin typeface="Arial" panose="020B0604020202020204" pitchFamily="34" charset="0"/>
              </a:rPr>
              <a:t>faucibus</a:t>
            </a:r>
            <a:r>
              <a:rPr lang="en-GB" dirty="0">
                <a:effectLst/>
                <a:latin typeface="Arial" panose="020B0604020202020204" pitchFamily="34" charset="0"/>
              </a:rPr>
              <a:t> </a:t>
            </a:r>
            <a:r>
              <a:rPr lang="en-GB" dirty="0" err="1">
                <a:effectLst/>
                <a:latin typeface="Arial" panose="020B0604020202020204" pitchFamily="34" charset="0"/>
              </a:rPr>
              <a:t>orci</a:t>
            </a:r>
            <a:r>
              <a:rPr lang="en-GB" dirty="0">
                <a:effectLst/>
                <a:latin typeface="Arial" panose="020B0604020202020204" pitchFamily="34" charset="0"/>
              </a:rPr>
              <a:t> </a:t>
            </a:r>
            <a:r>
              <a:rPr lang="en-GB" dirty="0" err="1">
                <a:effectLst/>
                <a:latin typeface="Arial" panose="020B0604020202020204" pitchFamily="34" charset="0"/>
              </a:rPr>
              <a:t>luctus</a:t>
            </a:r>
            <a:r>
              <a:rPr lang="en-GB" dirty="0">
                <a:effectLst/>
                <a:latin typeface="Arial" panose="020B0604020202020204" pitchFamily="34" charset="0"/>
              </a:rPr>
              <a:t> et </a:t>
            </a:r>
            <a:r>
              <a:rPr lang="en-GB" dirty="0" err="1">
                <a:effectLst/>
                <a:latin typeface="Arial" panose="020B0604020202020204" pitchFamily="34" charset="0"/>
              </a:rPr>
              <a:t>ultrices</a:t>
            </a:r>
            <a:r>
              <a:rPr lang="en-GB" dirty="0">
                <a:effectLst/>
                <a:latin typeface="Arial" panose="020B0604020202020204" pitchFamily="34" charset="0"/>
              </a:rPr>
              <a:t> </a:t>
            </a:r>
            <a:r>
              <a:rPr lang="en-GB" dirty="0" err="1">
                <a:effectLst/>
                <a:latin typeface="Arial" panose="020B0604020202020204" pitchFamily="34" charset="0"/>
              </a:rPr>
              <a:t>posuere</a:t>
            </a:r>
            <a:r>
              <a:rPr lang="en-GB" dirty="0">
                <a:effectLst/>
                <a:latin typeface="Arial" panose="020B0604020202020204" pitchFamily="34" charset="0"/>
              </a:rPr>
              <a:t> </a:t>
            </a:r>
            <a:r>
              <a:rPr lang="en-GB" dirty="0" err="1">
                <a:effectLst/>
                <a:latin typeface="Arial" panose="020B0604020202020204" pitchFamily="34" charset="0"/>
              </a:rPr>
              <a:t>cubilia</a:t>
            </a:r>
            <a:r>
              <a:rPr lang="en-GB" dirty="0">
                <a:effectLst/>
                <a:latin typeface="Arial" panose="020B0604020202020204" pitchFamily="34" charset="0"/>
              </a:rPr>
              <a:t> curae; Nam gravida </a:t>
            </a:r>
            <a:r>
              <a:rPr lang="en-GB" dirty="0" err="1">
                <a:effectLst/>
                <a:latin typeface="Arial" panose="020B0604020202020204" pitchFamily="34" charset="0"/>
              </a:rPr>
              <a:t>odio</a:t>
            </a:r>
            <a:r>
              <a:rPr lang="en-GB" dirty="0">
                <a:effectLst/>
                <a:latin typeface="Arial" panose="020B0604020202020204" pitchFamily="34" charset="0"/>
              </a:rPr>
              <a:t> id </a:t>
            </a:r>
            <a:r>
              <a:rPr lang="en-GB" dirty="0" err="1">
                <a:effectLst/>
                <a:latin typeface="Arial" panose="020B0604020202020204" pitchFamily="34" charset="0"/>
              </a:rPr>
              <a:t>bibendum</a:t>
            </a:r>
            <a:r>
              <a:rPr lang="en-GB" dirty="0">
                <a:effectLst/>
                <a:latin typeface="Arial" panose="020B0604020202020204" pitchFamily="34" charset="0"/>
              </a:rPr>
              <a:t> </a:t>
            </a:r>
            <a:r>
              <a:rPr lang="en-GB" dirty="0" err="1">
                <a:effectLst/>
                <a:latin typeface="Arial" panose="020B0604020202020204" pitchFamily="34" charset="0"/>
              </a:rPr>
              <a:t>posuere</a:t>
            </a:r>
            <a:r>
              <a:rPr lang="en-GB" dirty="0">
                <a:effectLst/>
                <a:latin typeface="Arial" panose="020B0604020202020204" pitchFamily="34" charset="0"/>
              </a:rPr>
              <a:t>. Nunc </a:t>
            </a:r>
            <a:r>
              <a:rPr lang="en-GB" dirty="0" err="1">
                <a:effectLst/>
                <a:latin typeface="Arial" panose="020B0604020202020204" pitchFamily="34" charset="0"/>
              </a:rPr>
              <a:t>massa</a:t>
            </a:r>
            <a:r>
              <a:rPr lang="en-GB" dirty="0">
                <a:effectLst/>
                <a:latin typeface="Arial" panose="020B0604020202020204" pitchFamily="34" charset="0"/>
              </a:rPr>
              <a:t> ante, </a:t>
            </a:r>
            <a:r>
              <a:rPr lang="en-GB" dirty="0" err="1">
                <a:effectLst/>
                <a:latin typeface="Arial" panose="020B0604020202020204" pitchFamily="34" charset="0"/>
              </a:rPr>
              <a:t>elementum</a:t>
            </a:r>
            <a:r>
              <a:rPr lang="en-GB" dirty="0">
                <a:effectLst/>
                <a:latin typeface="Arial" panose="020B0604020202020204" pitchFamily="34" charset="0"/>
              </a:rPr>
              <a:t> </a:t>
            </a:r>
            <a:r>
              <a:rPr lang="en-GB" dirty="0" err="1">
                <a:effectLst/>
                <a:latin typeface="Arial" panose="020B0604020202020204" pitchFamily="34" charset="0"/>
              </a:rPr>
              <a:t>quis</a:t>
            </a:r>
            <a:r>
              <a:rPr lang="en-GB" dirty="0">
                <a:effectLst/>
                <a:latin typeface="Arial" panose="020B0604020202020204" pitchFamily="34" charset="0"/>
              </a:rPr>
              <a:t> </a:t>
            </a:r>
            <a:r>
              <a:rPr lang="en-GB" dirty="0" err="1">
                <a:effectLst/>
                <a:latin typeface="Arial" panose="020B0604020202020204" pitchFamily="34" charset="0"/>
              </a:rPr>
              <a:t>massa</a:t>
            </a:r>
            <a:r>
              <a:rPr lang="en-GB" dirty="0">
                <a:effectLst/>
                <a:latin typeface="Arial" panose="020B0604020202020204" pitchFamily="34" charset="0"/>
              </a:rPr>
              <a:t> vitae, maximus porta </a:t>
            </a:r>
            <a:r>
              <a:rPr lang="en-GB" dirty="0" err="1">
                <a:effectLst/>
                <a:latin typeface="Arial" panose="020B0604020202020204" pitchFamily="34" charset="0"/>
              </a:rPr>
              <a:t>nunc</a:t>
            </a:r>
            <a:r>
              <a:rPr lang="en-GB" dirty="0">
                <a:effectLst/>
                <a:latin typeface="Arial" panose="020B0604020202020204" pitchFamily="34" charset="0"/>
              </a:rPr>
              <a:t>. </a:t>
            </a:r>
            <a:r>
              <a:rPr lang="en-GB" dirty="0" err="1">
                <a:effectLst/>
                <a:latin typeface="Arial" panose="020B0604020202020204" pitchFamily="34" charset="0"/>
              </a:rPr>
              <a:t>Quisque</a:t>
            </a:r>
            <a:r>
              <a:rPr lang="en-GB" dirty="0">
                <a:effectLst/>
                <a:latin typeface="Arial" panose="020B0604020202020204" pitchFamily="34" charset="0"/>
              </a:rPr>
              <a:t> </a:t>
            </a:r>
            <a:r>
              <a:rPr lang="en-GB" dirty="0" err="1">
                <a:effectLst/>
                <a:latin typeface="Arial" panose="020B0604020202020204" pitchFamily="34" charset="0"/>
              </a:rPr>
              <a:t>ut</a:t>
            </a:r>
            <a:r>
              <a:rPr lang="en-GB" dirty="0">
                <a:effectLst/>
                <a:latin typeface="Arial" panose="020B0604020202020204" pitchFamily="34" charset="0"/>
              </a:rPr>
              <a:t> </a:t>
            </a:r>
            <a:r>
              <a:rPr lang="en-GB" dirty="0" err="1">
                <a:effectLst/>
                <a:latin typeface="Arial" panose="020B0604020202020204" pitchFamily="34" charset="0"/>
              </a:rPr>
              <a:t>aliquam</a:t>
            </a:r>
            <a:r>
              <a:rPr lang="en-GB" dirty="0">
                <a:effectLst/>
                <a:latin typeface="Arial" panose="020B0604020202020204" pitchFamily="34" charset="0"/>
              </a:rPr>
              <a:t> </a:t>
            </a:r>
            <a:r>
              <a:rPr lang="en-GB" dirty="0" err="1">
                <a:effectLst/>
                <a:latin typeface="Arial" panose="020B0604020202020204" pitchFamily="34" charset="0"/>
              </a:rPr>
              <a:t>odio</a:t>
            </a:r>
            <a:r>
              <a:rPr lang="en-GB" dirty="0">
                <a:effectLst/>
                <a:latin typeface="Arial" panose="020B0604020202020204" pitchFamily="34" charset="0"/>
              </a:rPr>
              <a:t>, in </a:t>
            </a:r>
            <a:r>
              <a:rPr lang="en-GB" dirty="0" err="1">
                <a:effectLst/>
                <a:latin typeface="Arial" panose="020B0604020202020204" pitchFamily="34" charset="0"/>
              </a:rPr>
              <a:t>tempor</a:t>
            </a:r>
            <a:r>
              <a:rPr lang="en-GB" dirty="0">
                <a:effectLst/>
                <a:latin typeface="Arial" panose="020B0604020202020204" pitchFamily="34" charset="0"/>
              </a:rPr>
              <a:t> ligula.</a:t>
            </a:r>
          </a:p>
        </p:txBody>
      </p:sp>
      <p:sp>
        <p:nvSpPr>
          <p:cNvPr id="13" name="Text Placeholder 5"/>
          <p:cNvSpPr>
            <a:spLocks noGrp="1"/>
          </p:cNvSpPr>
          <p:nvPr>
            <p:ph type="body" sz="quarter" idx="11" hasCustomPrompt="1"/>
          </p:nvPr>
        </p:nvSpPr>
        <p:spPr>
          <a:xfrm>
            <a:off x="383907" y="4832854"/>
            <a:ext cx="6701189" cy="323850"/>
          </a:xfrm>
        </p:spPr>
        <p:txBody>
          <a:bodyPr anchor="ctr">
            <a:noAutofit/>
          </a:bodyPr>
          <a:lstStyle>
            <a:lvl1pPr marL="0" indent="0">
              <a:buNone/>
              <a:defRPr sz="14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GB" err="1"/>
              <a:t>contact@jmangroup.com</a:t>
            </a:r>
            <a:endParaRPr lang="en-US"/>
          </a:p>
        </p:txBody>
      </p:sp>
      <p:sp>
        <p:nvSpPr>
          <p:cNvPr id="7" name="TextBox 6"/>
          <p:cNvSpPr txBox="1"/>
          <p:nvPr userDrawn="1"/>
        </p:nvSpPr>
        <p:spPr>
          <a:xfrm>
            <a:off x="383907" y="4460488"/>
            <a:ext cx="7239024" cy="369332"/>
          </a:xfrm>
          <a:prstGeom prst="rect">
            <a:avLst/>
          </a:prstGeom>
          <a:noFill/>
        </p:spPr>
        <p:txBody>
          <a:bodyPr wrap="square" rtlCol="0">
            <a:spAutoFit/>
          </a:bodyPr>
          <a:lstStyle/>
          <a:p>
            <a:r>
              <a:rPr lang="en-US" sz="1800" b="1" dirty="0">
                <a:solidFill>
                  <a:schemeClr val="bg1"/>
                </a:solidFill>
                <a:latin typeface="Arial" panose="020B0604020202020204" pitchFamily="34" charset="0"/>
                <a:cs typeface="Arial" panose="020B0604020202020204" pitchFamily="34" charset="0"/>
              </a:rPr>
              <a:t>Contact</a:t>
            </a:r>
          </a:p>
        </p:txBody>
      </p:sp>
      <p:sp>
        <p:nvSpPr>
          <p:cNvPr id="10" name="TextBox 9"/>
          <p:cNvSpPr txBox="1"/>
          <p:nvPr userDrawn="1"/>
        </p:nvSpPr>
        <p:spPr>
          <a:xfrm>
            <a:off x="1" y="-825190"/>
            <a:ext cx="2389352" cy="646331"/>
          </a:xfrm>
          <a:prstGeom prst="rect">
            <a:avLst/>
          </a:prstGeom>
          <a:solidFill>
            <a:srgbClr val="FFFF00"/>
          </a:solidFill>
        </p:spPr>
        <p:txBody>
          <a:bodyPr wrap="square" rtlCol="0">
            <a:spAutoFit/>
          </a:bodyPr>
          <a:lstStyle/>
          <a:p>
            <a:r>
              <a:rPr lang="en-US" dirty="0"/>
              <a:t>Change background to match front cover</a:t>
            </a:r>
          </a:p>
        </p:txBody>
      </p:sp>
      <p:sp>
        <p:nvSpPr>
          <p:cNvPr id="14" name="TextBox 13"/>
          <p:cNvSpPr txBox="1"/>
          <p:nvPr userDrawn="1"/>
        </p:nvSpPr>
        <p:spPr>
          <a:xfrm>
            <a:off x="383907" y="6267664"/>
            <a:ext cx="2005445"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sz="800" spc="55" dirty="0">
                <a:solidFill>
                  <a:schemeClr val="bg1"/>
                </a:solidFill>
                <a:latin typeface="Arial" panose="020B0604020202020204" pitchFamily="34" charset="0"/>
                <a:cs typeface="Arial" panose="020B0604020202020204" pitchFamily="34" charset="0"/>
                <a:hlinkClick r:id="rId4"/>
              </a:rPr>
              <a:t>jmangroup.com</a:t>
            </a:r>
            <a:endParaRPr lang="en-GB" sz="800" spc="55" dirty="0">
              <a:solidFill>
                <a:schemeClr val="bg1"/>
              </a:solidFill>
              <a:latin typeface="Arial" panose="020B0604020202020204" pitchFamily="34" charset="0"/>
              <a:cs typeface="Arial" panose="020B0604020202020204" pitchFamily="34" charset="0"/>
            </a:endParaRPr>
          </a:p>
        </p:txBody>
      </p:sp>
      <p:pic>
        <p:nvPicPr>
          <p:cNvPr id="5" name="Picture 4" descr="A logo with red text&#10;&#10;Description automatically generated"/>
          <p:cNvPicPr>
            <a:picLocks noChangeAspect="1"/>
          </p:cNvPicPr>
          <p:nvPr userDrawn="1"/>
        </p:nvPicPr>
        <p:blipFill>
          <a:blip r:embed="rId5"/>
          <a:stretch>
            <a:fillRect/>
          </a:stretch>
        </p:blipFill>
        <p:spPr>
          <a:xfrm>
            <a:off x="11177064" y="5852078"/>
            <a:ext cx="631029" cy="631029"/>
          </a:xfrm>
          <a:prstGeom prst="rect">
            <a:avLst/>
          </a:prstGeom>
        </p:spPr>
      </p:pic>
      <p:pic>
        <p:nvPicPr>
          <p:cNvPr id="9" name="Picture 8" descr="A white and blue sign with black text&#10;&#10;Description automatically generated"/>
          <p:cNvPicPr>
            <a:picLocks noChangeAspect="1"/>
          </p:cNvPicPr>
          <p:nvPr userDrawn="1"/>
        </p:nvPicPr>
        <p:blipFill>
          <a:blip r:embed="rId6"/>
          <a:stretch>
            <a:fillRect/>
          </a:stretch>
        </p:blipFill>
        <p:spPr>
          <a:xfrm>
            <a:off x="7262308" y="5852078"/>
            <a:ext cx="790960" cy="631029"/>
          </a:xfrm>
          <a:prstGeom prst="rect">
            <a:avLst/>
          </a:prstGeom>
        </p:spPr>
      </p:pic>
      <p:grpSp>
        <p:nvGrpSpPr>
          <p:cNvPr id="4" name="Group 3"/>
          <p:cNvGrpSpPr/>
          <p:nvPr userDrawn="1"/>
        </p:nvGrpSpPr>
        <p:grpSpPr>
          <a:xfrm>
            <a:off x="8227477" y="5847136"/>
            <a:ext cx="2772644" cy="631029"/>
            <a:chOff x="4757737" y="3124200"/>
            <a:chExt cx="2678906" cy="609695"/>
          </a:xfrm>
        </p:grpSpPr>
        <p:sp>
          <p:nvSpPr>
            <p:cNvPr id="12" name="Freeform: Shape 11"/>
            <p:cNvSpPr/>
            <p:nvPr/>
          </p:nvSpPr>
          <p:spPr>
            <a:xfrm>
              <a:off x="4778375" y="3143250"/>
              <a:ext cx="2636838" cy="571499"/>
            </a:xfrm>
            <a:custGeom>
              <a:avLst/>
              <a:gdLst>
                <a:gd name="connsiteX0" fmla="*/ 0 w 2626995"/>
                <a:gd name="connsiteY0" fmla="*/ 0 h 558831"/>
                <a:gd name="connsiteX1" fmla="*/ 2626995 w 2626995"/>
                <a:gd name="connsiteY1" fmla="*/ 0 h 558831"/>
                <a:gd name="connsiteX2" fmla="*/ 2626995 w 2626995"/>
                <a:gd name="connsiteY2" fmla="*/ 558832 h 558831"/>
                <a:gd name="connsiteX3" fmla="*/ 0 w 2626995"/>
                <a:gd name="connsiteY3" fmla="*/ 558832 h 558831"/>
              </a:gdLst>
              <a:ahLst/>
              <a:cxnLst>
                <a:cxn ang="0">
                  <a:pos x="connsiteX0" y="connsiteY0"/>
                </a:cxn>
                <a:cxn ang="0">
                  <a:pos x="connsiteX1" y="connsiteY1"/>
                </a:cxn>
                <a:cxn ang="0">
                  <a:pos x="connsiteX2" y="connsiteY2"/>
                </a:cxn>
                <a:cxn ang="0">
                  <a:pos x="connsiteX3" y="connsiteY3"/>
                </a:cxn>
              </a:cxnLst>
              <a:rect l="l" t="t" r="r" b="b"/>
              <a:pathLst>
                <a:path w="2626995" h="558831">
                  <a:moveTo>
                    <a:pt x="0" y="0"/>
                  </a:moveTo>
                  <a:lnTo>
                    <a:pt x="2626995" y="0"/>
                  </a:lnTo>
                  <a:lnTo>
                    <a:pt x="2626995" y="558832"/>
                  </a:lnTo>
                  <a:lnTo>
                    <a:pt x="0" y="558832"/>
                  </a:lnTo>
                  <a:close/>
                </a:path>
              </a:pathLst>
            </a:custGeom>
            <a:solidFill>
              <a:srgbClr val="FFFFFF"/>
            </a:solidFill>
            <a:ln w="9525" cap="flat">
              <a:noFill/>
              <a:prstDash val="solid"/>
              <a:miter/>
            </a:ln>
          </p:spPr>
          <p:txBody>
            <a:bodyPr rtlCol="0" anchor="ctr"/>
            <a:lstStyle/>
            <a:p>
              <a:endParaRPr lang="en-IN"/>
            </a:p>
          </p:txBody>
        </p:sp>
        <p:sp>
          <p:nvSpPr>
            <p:cNvPr id="15" name="Freeform: Shape 14"/>
            <p:cNvSpPr/>
            <p:nvPr/>
          </p:nvSpPr>
          <p:spPr>
            <a:xfrm>
              <a:off x="4757737" y="3124200"/>
              <a:ext cx="2678906" cy="609695"/>
            </a:xfrm>
            <a:custGeom>
              <a:avLst/>
              <a:gdLst>
                <a:gd name="connsiteX0" fmla="*/ 2653570 w 2678906"/>
                <a:gd name="connsiteY0" fmla="*/ 25432 h 609695"/>
                <a:gd name="connsiteX1" fmla="*/ 2653570 w 2678906"/>
                <a:gd name="connsiteY1" fmla="*/ 584264 h 609695"/>
                <a:gd name="connsiteX2" fmla="*/ 25432 w 2678906"/>
                <a:gd name="connsiteY2" fmla="*/ 584264 h 609695"/>
                <a:gd name="connsiteX3" fmla="*/ 25432 w 2678906"/>
                <a:gd name="connsiteY3" fmla="*/ 25432 h 609695"/>
                <a:gd name="connsiteX4" fmla="*/ 2653570 w 2678906"/>
                <a:gd name="connsiteY4" fmla="*/ 25432 h 609695"/>
                <a:gd name="connsiteX5" fmla="*/ 2678906 w 2678906"/>
                <a:gd name="connsiteY5" fmla="*/ 0 h 609695"/>
                <a:gd name="connsiteX6" fmla="*/ 0 w 2678906"/>
                <a:gd name="connsiteY6" fmla="*/ 0 h 609695"/>
                <a:gd name="connsiteX7" fmla="*/ 0 w 2678906"/>
                <a:gd name="connsiteY7" fmla="*/ 609695 h 609695"/>
                <a:gd name="connsiteX8" fmla="*/ 2678906 w 2678906"/>
                <a:gd name="connsiteY8" fmla="*/ 609695 h 609695"/>
                <a:gd name="connsiteX9" fmla="*/ 2678906 w 2678906"/>
                <a:gd name="connsiteY9" fmla="*/ 0 h 609695"/>
                <a:gd name="connsiteX10" fmla="*/ 2678906 w 2678906"/>
                <a:gd name="connsiteY10" fmla="*/ 0 h 609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78906" h="609695">
                  <a:moveTo>
                    <a:pt x="2653570" y="25432"/>
                  </a:moveTo>
                  <a:lnTo>
                    <a:pt x="2653570" y="584264"/>
                  </a:lnTo>
                  <a:lnTo>
                    <a:pt x="25432" y="584264"/>
                  </a:lnTo>
                  <a:lnTo>
                    <a:pt x="25432" y="25432"/>
                  </a:lnTo>
                  <a:lnTo>
                    <a:pt x="2653570" y="25432"/>
                  </a:lnTo>
                  <a:moveTo>
                    <a:pt x="2678906" y="0"/>
                  </a:moveTo>
                  <a:lnTo>
                    <a:pt x="0" y="0"/>
                  </a:lnTo>
                  <a:lnTo>
                    <a:pt x="0" y="609695"/>
                  </a:lnTo>
                  <a:lnTo>
                    <a:pt x="2678906" y="609695"/>
                  </a:lnTo>
                  <a:lnTo>
                    <a:pt x="2678906" y="0"/>
                  </a:lnTo>
                  <a:lnTo>
                    <a:pt x="2678906" y="0"/>
                  </a:lnTo>
                  <a:close/>
                </a:path>
              </a:pathLst>
            </a:custGeom>
            <a:solidFill>
              <a:srgbClr val="FCD0B1"/>
            </a:solidFill>
            <a:ln w="9525" cap="flat">
              <a:noFill/>
              <a:prstDash val="solid"/>
              <a:miter/>
            </a:ln>
          </p:spPr>
          <p:txBody>
            <a:bodyPr rtlCol="0" anchor="ctr"/>
            <a:lstStyle/>
            <a:p>
              <a:endParaRPr lang="en-IN"/>
            </a:p>
          </p:txBody>
        </p:sp>
        <p:sp>
          <p:nvSpPr>
            <p:cNvPr id="16" name="Freeform: Shape 15"/>
            <p:cNvSpPr/>
            <p:nvPr/>
          </p:nvSpPr>
          <p:spPr>
            <a:xfrm>
              <a:off x="5609653" y="3243548"/>
              <a:ext cx="9525" cy="370141"/>
            </a:xfrm>
            <a:custGeom>
              <a:avLst/>
              <a:gdLst>
                <a:gd name="connsiteX0" fmla="*/ 0 w 9525"/>
                <a:gd name="connsiteY0" fmla="*/ 0 h 370141"/>
                <a:gd name="connsiteX1" fmla="*/ 0 w 9525"/>
                <a:gd name="connsiteY1" fmla="*/ 370142 h 370141"/>
              </a:gdLst>
              <a:ahLst/>
              <a:cxnLst>
                <a:cxn ang="0">
                  <a:pos x="connsiteX0" y="connsiteY0"/>
                </a:cxn>
                <a:cxn ang="0">
                  <a:pos x="connsiteX1" y="connsiteY1"/>
                </a:cxn>
              </a:cxnLst>
              <a:rect l="l" t="t" r="r" b="b"/>
              <a:pathLst>
                <a:path w="9525" h="370141">
                  <a:moveTo>
                    <a:pt x="0" y="0"/>
                  </a:moveTo>
                  <a:lnTo>
                    <a:pt x="0" y="370142"/>
                  </a:lnTo>
                </a:path>
              </a:pathLst>
            </a:custGeom>
            <a:ln w="9525" cap="flat">
              <a:noFill/>
              <a:prstDash val="solid"/>
              <a:miter/>
            </a:ln>
          </p:spPr>
          <p:txBody>
            <a:bodyPr rtlCol="0" anchor="ctr"/>
            <a:lstStyle/>
            <a:p>
              <a:endParaRPr lang="en-IN"/>
            </a:p>
          </p:txBody>
        </p:sp>
        <p:sp>
          <p:nvSpPr>
            <p:cNvPr id="17" name="Freeform: Shape 16"/>
            <p:cNvSpPr/>
            <p:nvPr/>
          </p:nvSpPr>
          <p:spPr>
            <a:xfrm>
              <a:off x="5605366" y="3243548"/>
              <a:ext cx="8477" cy="370141"/>
            </a:xfrm>
            <a:custGeom>
              <a:avLst/>
              <a:gdLst>
                <a:gd name="connsiteX0" fmla="*/ 0 w 8477"/>
                <a:gd name="connsiteY0" fmla="*/ 0 h 370141"/>
                <a:gd name="connsiteX1" fmla="*/ 8477 w 8477"/>
                <a:gd name="connsiteY1" fmla="*/ 0 h 370141"/>
                <a:gd name="connsiteX2" fmla="*/ 8477 w 8477"/>
                <a:gd name="connsiteY2" fmla="*/ 370142 h 370141"/>
                <a:gd name="connsiteX3" fmla="*/ 0 w 8477"/>
                <a:gd name="connsiteY3" fmla="*/ 370142 h 370141"/>
              </a:gdLst>
              <a:ahLst/>
              <a:cxnLst>
                <a:cxn ang="0">
                  <a:pos x="connsiteX0" y="connsiteY0"/>
                </a:cxn>
                <a:cxn ang="0">
                  <a:pos x="connsiteX1" y="connsiteY1"/>
                </a:cxn>
                <a:cxn ang="0">
                  <a:pos x="connsiteX2" y="connsiteY2"/>
                </a:cxn>
                <a:cxn ang="0">
                  <a:pos x="connsiteX3" y="connsiteY3"/>
                </a:cxn>
              </a:cxnLst>
              <a:rect l="l" t="t" r="r" b="b"/>
              <a:pathLst>
                <a:path w="8477" h="370141">
                  <a:moveTo>
                    <a:pt x="0" y="0"/>
                  </a:moveTo>
                  <a:lnTo>
                    <a:pt x="8477" y="0"/>
                  </a:lnTo>
                  <a:lnTo>
                    <a:pt x="8477" y="370142"/>
                  </a:lnTo>
                  <a:lnTo>
                    <a:pt x="0" y="370142"/>
                  </a:lnTo>
                  <a:close/>
                </a:path>
              </a:pathLst>
            </a:custGeom>
            <a:solidFill>
              <a:srgbClr val="333333"/>
            </a:solidFill>
            <a:ln w="9525" cap="flat">
              <a:noFill/>
              <a:prstDash val="solid"/>
              <a:miter/>
            </a:ln>
          </p:spPr>
          <p:txBody>
            <a:bodyPr rtlCol="0" anchor="ctr"/>
            <a:lstStyle/>
            <a:p>
              <a:endParaRPr lang="en-IN"/>
            </a:p>
          </p:txBody>
        </p:sp>
        <p:grpSp>
          <p:nvGrpSpPr>
            <p:cNvPr id="18" name="Graphic 3"/>
            <p:cNvGrpSpPr/>
            <p:nvPr/>
          </p:nvGrpSpPr>
          <p:grpSpPr>
            <a:xfrm>
              <a:off x="4876799" y="3243548"/>
              <a:ext cx="184499" cy="184594"/>
              <a:chOff x="4876799" y="3243548"/>
              <a:chExt cx="184499" cy="184594"/>
            </a:xfrm>
          </p:grpSpPr>
          <p:sp>
            <p:nvSpPr>
              <p:cNvPr id="87" name="Freeform: Shape 86"/>
              <p:cNvSpPr/>
              <p:nvPr/>
            </p:nvSpPr>
            <p:spPr>
              <a:xfrm>
                <a:off x="4876799" y="3243548"/>
                <a:ext cx="184499" cy="184594"/>
              </a:xfrm>
              <a:custGeom>
                <a:avLst/>
                <a:gdLst>
                  <a:gd name="connsiteX0" fmla="*/ 0 w 184499"/>
                  <a:gd name="connsiteY0" fmla="*/ 0 h 184594"/>
                  <a:gd name="connsiteX1" fmla="*/ 184499 w 184499"/>
                  <a:gd name="connsiteY1" fmla="*/ 0 h 184594"/>
                  <a:gd name="connsiteX2" fmla="*/ 184499 w 184499"/>
                  <a:gd name="connsiteY2" fmla="*/ 184595 h 184594"/>
                  <a:gd name="connsiteX3" fmla="*/ 0 w 184499"/>
                  <a:gd name="connsiteY3" fmla="*/ 184595 h 184594"/>
                </a:gdLst>
                <a:ahLst/>
                <a:cxnLst>
                  <a:cxn ang="0">
                    <a:pos x="connsiteX0" y="connsiteY0"/>
                  </a:cxn>
                  <a:cxn ang="0">
                    <a:pos x="connsiteX1" y="connsiteY1"/>
                  </a:cxn>
                  <a:cxn ang="0">
                    <a:pos x="connsiteX2" y="connsiteY2"/>
                  </a:cxn>
                  <a:cxn ang="0">
                    <a:pos x="connsiteX3" y="connsiteY3"/>
                  </a:cxn>
                </a:cxnLst>
                <a:rect l="l" t="t" r="r" b="b"/>
                <a:pathLst>
                  <a:path w="184499" h="184594">
                    <a:moveTo>
                      <a:pt x="0" y="0"/>
                    </a:moveTo>
                    <a:lnTo>
                      <a:pt x="184499" y="0"/>
                    </a:lnTo>
                    <a:lnTo>
                      <a:pt x="184499" y="184595"/>
                    </a:lnTo>
                    <a:lnTo>
                      <a:pt x="0" y="184595"/>
                    </a:lnTo>
                    <a:close/>
                  </a:path>
                </a:pathLst>
              </a:custGeom>
              <a:solidFill>
                <a:srgbClr val="FCD0B1"/>
              </a:solidFill>
              <a:ln w="9525" cap="flat">
                <a:noFill/>
                <a:prstDash val="solid"/>
                <a:miter/>
              </a:ln>
            </p:spPr>
            <p:txBody>
              <a:bodyPr rtlCol="0" anchor="ctr"/>
              <a:lstStyle/>
              <a:p>
                <a:endParaRPr lang="en-IN"/>
              </a:p>
            </p:txBody>
          </p:sp>
          <p:grpSp>
            <p:nvGrpSpPr>
              <p:cNvPr id="88" name="Graphic 3"/>
              <p:cNvGrpSpPr/>
              <p:nvPr/>
            </p:nvGrpSpPr>
            <p:grpSpPr>
              <a:xfrm>
                <a:off x="4897849" y="3268503"/>
                <a:ext cx="147827" cy="84677"/>
                <a:chOff x="4897849" y="3268503"/>
                <a:chExt cx="147827" cy="84677"/>
              </a:xfrm>
              <a:solidFill>
                <a:srgbClr val="333333"/>
              </a:solidFill>
            </p:grpSpPr>
            <p:sp>
              <p:nvSpPr>
                <p:cNvPr id="89" name="Freeform: Shape 88"/>
                <p:cNvSpPr/>
                <p:nvPr/>
              </p:nvSpPr>
              <p:spPr>
                <a:xfrm>
                  <a:off x="4897849" y="3268598"/>
                  <a:ext cx="64293" cy="84582"/>
                </a:xfrm>
                <a:custGeom>
                  <a:avLst/>
                  <a:gdLst>
                    <a:gd name="connsiteX0" fmla="*/ 26670 w 64293"/>
                    <a:gd name="connsiteY0" fmla="*/ 4763 h 84582"/>
                    <a:gd name="connsiteX1" fmla="*/ 26670 w 64293"/>
                    <a:gd name="connsiteY1" fmla="*/ 39148 h 84582"/>
                    <a:gd name="connsiteX2" fmla="*/ 36766 w 64293"/>
                    <a:gd name="connsiteY2" fmla="*/ 39148 h 84582"/>
                    <a:gd name="connsiteX3" fmla="*/ 49054 w 64293"/>
                    <a:gd name="connsiteY3" fmla="*/ 28766 h 84582"/>
                    <a:gd name="connsiteX4" fmla="*/ 52197 w 64293"/>
                    <a:gd name="connsiteY4" fmla="*/ 28766 h 84582"/>
                    <a:gd name="connsiteX5" fmla="*/ 52197 w 64293"/>
                    <a:gd name="connsiteY5" fmla="*/ 53816 h 84582"/>
                    <a:gd name="connsiteX6" fmla="*/ 49054 w 64293"/>
                    <a:gd name="connsiteY6" fmla="*/ 53816 h 84582"/>
                    <a:gd name="connsiteX7" fmla="*/ 36766 w 64293"/>
                    <a:gd name="connsiteY7" fmla="*/ 43529 h 84582"/>
                    <a:gd name="connsiteX8" fmla="*/ 26670 w 64293"/>
                    <a:gd name="connsiteY8" fmla="*/ 43529 h 84582"/>
                    <a:gd name="connsiteX9" fmla="*/ 26670 w 64293"/>
                    <a:gd name="connsiteY9" fmla="*/ 73343 h 84582"/>
                    <a:gd name="connsiteX10" fmla="*/ 39529 w 64293"/>
                    <a:gd name="connsiteY10" fmla="*/ 80867 h 84582"/>
                    <a:gd name="connsiteX11" fmla="*/ 39529 w 64293"/>
                    <a:gd name="connsiteY11" fmla="*/ 84582 h 84582"/>
                    <a:gd name="connsiteX12" fmla="*/ 0 w 64293"/>
                    <a:gd name="connsiteY12" fmla="*/ 84582 h 84582"/>
                    <a:gd name="connsiteX13" fmla="*/ 0 w 64293"/>
                    <a:gd name="connsiteY13" fmla="*/ 80867 h 84582"/>
                    <a:gd name="connsiteX14" fmla="*/ 11049 w 64293"/>
                    <a:gd name="connsiteY14" fmla="*/ 73819 h 84582"/>
                    <a:gd name="connsiteX15" fmla="*/ 11049 w 64293"/>
                    <a:gd name="connsiteY15" fmla="*/ 11430 h 84582"/>
                    <a:gd name="connsiteX16" fmla="*/ 0 w 64293"/>
                    <a:gd name="connsiteY16" fmla="*/ 4382 h 84582"/>
                    <a:gd name="connsiteX17" fmla="*/ 0 w 64293"/>
                    <a:gd name="connsiteY17" fmla="*/ 667 h 84582"/>
                    <a:gd name="connsiteX18" fmla="*/ 52483 w 64293"/>
                    <a:gd name="connsiteY18" fmla="*/ 667 h 84582"/>
                    <a:gd name="connsiteX19" fmla="*/ 64294 w 64293"/>
                    <a:gd name="connsiteY19" fmla="*/ 0 h 84582"/>
                    <a:gd name="connsiteX20" fmla="*/ 64294 w 64293"/>
                    <a:gd name="connsiteY20" fmla="*/ 25908 h 84582"/>
                    <a:gd name="connsiteX21" fmla="*/ 60865 w 64293"/>
                    <a:gd name="connsiteY21" fmla="*/ 25908 h 84582"/>
                    <a:gd name="connsiteX22" fmla="*/ 39434 w 64293"/>
                    <a:gd name="connsiteY22" fmla="*/ 4858 h 84582"/>
                    <a:gd name="connsiteX23" fmla="*/ 26670 w 64293"/>
                    <a:gd name="connsiteY23" fmla="*/ 4858 h 84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4293" h="84582">
                      <a:moveTo>
                        <a:pt x="26670" y="4763"/>
                      </a:moveTo>
                      <a:lnTo>
                        <a:pt x="26670" y="39148"/>
                      </a:lnTo>
                      <a:lnTo>
                        <a:pt x="36766" y="39148"/>
                      </a:lnTo>
                      <a:cubicBezTo>
                        <a:pt x="47720" y="39148"/>
                        <a:pt x="48292" y="37338"/>
                        <a:pt x="49054" y="28766"/>
                      </a:cubicBezTo>
                      <a:lnTo>
                        <a:pt x="52197" y="28766"/>
                      </a:lnTo>
                      <a:lnTo>
                        <a:pt x="52197" y="53816"/>
                      </a:lnTo>
                      <a:lnTo>
                        <a:pt x="49054" y="53816"/>
                      </a:lnTo>
                      <a:cubicBezTo>
                        <a:pt x="48197" y="45244"/>
                        <a:pt x="47625" y="43529"/>
                        <a:pt x="36766" y="43529"/>
                      </a:cubicBezTo>
                      <a:lnTo>
                        <a:pt x="26670" y="43529"/>
                      </a:lnTo>
                      <a:lnTo>
                        <a:pt x="26670" y="73343"/>
                      </a:lnTo>
                      <a:cubicBezTo>
                        <a:pt x="26670" y="79439"/>
                        <a:pt x="28289" y="80867"/>
                        <a:pt x="39529" y="80867"/>
                      </a:cubicBezTo>
                      <a:lnTo>
                        <a:pt x="39529" y="84582"/>
                      </a:lnTo>
                      <a:lnTo>
                        <a:pt x="0" y="84582"/>
                      </a:lnTo>
                      <a:lnTo>
                        <a:pt x="0" y="80867"/>
                      </a:lnTo>
                      <a:cubicBezTo>
                        <a:pt x="8191" y="80867"/>
                        <a:pt x="11049" y="80486"/>
                        <a:pt x="11049" y="73819"/>
                      </a:cubicBezTo>
                      <a:lnTo>
                        <a:pt x="11049" y="11430"/>
                      </a:lnTo>
                      <a:cubicBezTo>
                        <a:pt x="11049" y="4763"/>
                        <a:pt x="8096" y="4382"/>
                        <a:pt x="0" y="4382"/>
                      </a:cubicBezTo>
                      <a:lnTo>
                        <a:pt x="0" y="667"/>
                      </a:lnTo>
                      <a:lnTo>
                        <a:pt x="52483" y="667"/>
                      </a:lnTo>
                      <a:cubicBezTo>
                        <a:pt x="59531" y="667"/>
                        <a:pt x="62008" y="381"/>
                        <a:pt x="64294" y="0"/>
                      </a:cubicBezTo>
                      <a:lnTo>
                        <a:pt x="64294" y="25908"/>
                      </a:lnTo>
                      <a:lnTo>
                        <a:pt x="60865" y="25908"/>
                      </a:lnTo>
                      <a:cubicBezTo>
                        <a:pt x="59055" y="7906"/>
                        <a:pt x="55436" y="4858"/>
                        <a:pt x="39434" y="4858"/>
                      </a:cubicBezTo>
                      <a:lnTo>
                        <a:pt x="26670" y="4858"/>
                      </a:lnTo>
                      <a:close/>
                    </a:path>
                  </a:pathLst>
                </a:custGeom>
                <a:solidFill>
                  <a:srgbClr val="333333"/>
                </a:solidFill>
                <a:ln w="9525" cap="flat">
                  <a:noFill/>
                  <a:prstDash val="solid"/>
                  <a:miter/>
                </a:ln>
              </p:spPr>
              <p:txBody>
                <a:bodyPr rtlCol="0" anchor="ctr"/>
                <a:lstStyle/>
                <a:p>
                  <a:endParaRPr lang="en-IN"/>
                </a:p>
              </p:txBody>
            </p:sp>
            <p:sp>
              <p:nvSpPr>
                <p:cNvPr id="90" name="Freeform: Shape 89"/>
                <p:cNvSpPr/>
                <p:nvPr/>
              </p:nvSpPr>
              <p:spPr>
                <a:xfrm>
                  <a:off x="4971478" y="3268503"/>
                  <a:ext cx="74199" cy="84677"/>
                </a:xfrm>
                <a:custGeom>
                  <a:avLst/>
                  <a:gdLst>
                    <a:gd name="connsiteX0" fmla="*/ 62389 w 74199"/>
                    <a:gd name="connsiteY0" fmla="*/ 667 h 84677"/>
                    <a:gd name="connsiteX1" fmla="*/ 74200 w 74199"/>
                    <a:gd name="connsiteY1" fmla="*/ 0 h 84677"/>
                    <a:gd name="connsiteX2" fmla="*/ 74200 w 74199"/>
                    <a:gd name="connsiteY2" fmla="*/ 25908 h 84677"/>
                    <a:gd name="connsiteX3" fmla="*/ 70771 w 74199"/>
                    <a:gd name="connsiteY3" fmla="*/ 25908 h 84677"/>
                    <a:gd name="connsiteX4" fmla="*/ 49340 w 74199"/>
                    <a:gd name="connsiteY4" fmla="*/ 4858 h 84677"/>
                    <a:gd name="connsiteX5" fmla="*/ 44863 w 74199"/>
                    <a:gd name="connsiteY5" fmla="*/ 4858 h 84677"/>
                    <a:gd name="connsiteX6" fmla="*/ 44863 w 74199"/>
                    <a:gd name="connsiteY6" fmla="*/ 73438 h 84677"/>
                    <a:gd name="connsiteX7" fmla="*/ 57721 w 74199"/>
                    <a:gd name="connsiteY7" fmla="*/ 80963 h 84677"/>
                    <a:gd name="connsiteX8" fmla="*/ 57721 w 74199"/>
                    <a:gd name="connsiteY8" fmla="*/ 84677 h 84677"/>
                    <a:gd name="connsiteX9" fmla="*/ 16288 w 74199"/>
                    <a:gd name="connsiteY9" fmla="*/ 84677 h 84677"/>
                    <a:gd name="connsiteX10" fmla="*/ 16288 w 74199"/>
                    <a:gd name="connsiteY10" fmla="*/ 80963 h 84677"/>
                    <a:gd name="connsiteX11" fmla="*/ 29337 w 74199"/>
                    <a:gd name="connsiteY11" fmla="*/ 73438 h 84677"/>
                    <a:gd name="connsiteX12" fmla="*/ 29337 w 74199"/>
                    <a:gd name="connsiteY12" fmla="*/ 4858 h 84677"/>
                    <a:gd name="connsiteX13" fmla="*/ 24860 w 74199"/>
                    <a:gd name="connsiteY13" fmla="*/ 4858 h 84677"/>
                    <a:gd name="connsiteX14" fmla="*/ 3429 w 74199"/>
                    <a:gd name="connsiteY14" fmla="*/ 25908 h 84677"/>
                    <a:gd name="connsiteX15" fmla="*/ 0 w 74199"/>
                    <a:gd name="connsiteY15" fmla="*/ 25908 h 84677"/>
                    <a:gd name="connsiteX16" fmla="*/ 0 w 74199"/>
                    <a:gd name="connsiteY16" fmla="*/ 0 h 84677"/>
                    <a:gd name="connsiteX17" fmla="*/ 11811 w 74199"/>
                    <a:gd name="connsiteY17" fmla="*/ 667 h 84677"/>
                    <a:gd name="connsiteX18" fmla="*/ 62484 w 74199"/>
                    <a:gd name="connsiteY18" fmla="*/ 667 h 84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4199" h="84677">
                      <a:moveTo>
                        <a:pt x="62389" y="667"/>
                      </a:moveTo>
                      <a:cubicBezTo>
                        <a:pt x="69437" y="667"/>
                        <a:pt x="71914" y="381"/>
                        <a:pt x="74200" y="0"/>
                      </a:cubicBezTo>
                      <a:lnTo>
                        <a:pt x="74200" y="25908"/>
                      </a:lnTo>
                      <a:lnTo>
                        <a:pt x="70771" y="25908"/>
                      </a:lnTo>
                      <a:cubicBezTo>
                        <a:pt x="68961" y="7906"/>
                        <a:pt x="65341" y="4858"/>
                        <a:pt x="49340" y="4858"/>
                      </a:cubicBezTo>
                      <a:lnTo>
                        <a:pt x="44863" y="4858"/>
                      </a:lnTo>
                      <a:lnTo>
                        <a:pt x="44863" y="73438"/>
                      </a:lnTo>
                      <a:cubicBezTo>
                        <a:pt x="44863" y="79915"/>
                        <a:pt x="47339" y="80963"/>
                        <a:pt x="57721" y="80963"/>
                      </a:cubicBezTo>
                      <a:lnTo>
                        <a:pt x="57721" y="84677"/>
                      </a:lnTo>
                      <a:lnTo>
                        <a:pt x="16288" y="84677"/>
                      </a:lnTo>
                      <a:lnTo>
                        <a:pt x="16288" y="80963"/>
                      </a:lnTo>
                      <a:cubicBezTo>
                        <a:pt x="26670" y="80963"/>
                        <a:pt x="29337" y="80010"/>
                        <a:pt x="29337" y="73438"/>
                      </a:cubicBezTo>
                      <a:lnTo>
                        <a:pt x="29337" y="4858"/>
                      </a:lnTo>
                      <a:lnTo>
                        <a:pt x="24860" y="4858"/>
                      </a:lnTo>
                      <a:cubicBezTo>
                        <a:pt x="8763" y="4858"/>
                        <a:pt x="5143" y="7906"/>
                        <a:pt x="3429" y="25908"/>
                      </a:cubicBezTo>
                      <a:lnTo>
                        <a:pt x="0" y="25908"/>
                      </a:lnTo>
                      <a:lnTo>
                        <a:pt x="0" y="0"/>
                      </a:lnTo>
                      <a:cubicBezTo>
                        <a:pt x="2191" y="381"/>
                        <a:pt x="4667" y="667"/>
                        <a:pt x="11811" y="667"/>
                      </a:cubicBezTo>
                      <a:lnTo>
                        <a:pt x="62484" y="667"/>
                      </a:lnTo>
                      <a:close/>
                    </a:path>
                  </a:pathLst>
                </a:custGeom>
                <a:solidFill>
                  <a:srgbClr val="333333"/>
                </a:solidFill>
                <a:ln w="9525" cap="flat">
                  <a:noFill/>
                  <a:prstDash val="solid"/>
                  <a:miter/>
                </a:ln>
              </p:spPr>
              <p:txBody>
                <a:bodyPr rtlCol="0" anchor="ctr"/>
                <a:lstStyle/>
                <a:p>
                  <a:endParaRPr lang="en-IN"/>
                </a:p>
              </p:txBody>
            </p:sp>
          </p:grpSp>
        </p:grpSp>
        <p:grpSp>
          <p:nvGrpSpPr>
            <p:cNvPr id="19" name="Graphic 3"/>
            <p:cNvGrpSpPr/>
            <p:nvPr/>
          </p:nvGrpSpPr>
          <p:grpSpPr>
            <a:xfrm>
              <a:off x="5095398" y="3268313"/>
              <a:ext cx="422052" cy="54768"/>
              <a:chOff x="5095398" y="3268313"/>
              <a:chExt cx="422052" cy="54768"/>
            </a:xfrm>
            <a:solidFill>
              <a:srgbClr val="333333"/>
            </a:solidFill>
          </p:grpSpPr>
          <p:sp>
            <p:nvSpPr>
              <p:cNvPr id="78" name="Freeform: Shape 77"/>
              <p:cNvSpPr/>
              <p:nvPr/>
            </p:nvSpPr>
            <p:spPr>
              <a:xfrm>
                <a:off x="5095398" y="3268694"/>
                <a:ext cx="41243" cy="53625"/>
              </a:xfrm>
              <a:custGeom>
                <a:avLst/>
                <a:gdLst>
                  <a:gd name="connsiteX0" fmla="*/ 16383 w 41243"/>
                  <a:gd name="connsiteY0" fmla="*/ 46482 h 53625"/>
                  <a:gd name="connsiteX1" fmla="*/ 24479 w 41243"/>
                  <a:gd name="connsiteY1" fmla="*/ 51244 h 53625"/>
                  <a:gd name="connsiteX2" fmla="*/ 24479 w 41243"/>
                  <a:gd name="connsiteY2" fmla="*/ 53626 h 53625"/>
                  <a:gd name="connsiteX3" fmla="*/ 0 w 41243"/>
                  <a:gd name="connsiteY3" fmla="*/ 53626 h 53625"/>
                  <a:gd name="connsiteX4" fmla="*/ 0 w 41243"/>
                  <a:gd name="connsiteY4" fmla="*/ 51244 h 53625"/>
                  <a:gd name="connsiteX5" fmla="*/ 6477 w 41243"/>
                  <a:gd name="connsiteY5" fmla="*/ 46577 h 53625"/>
                  <a:gd name="connsiteX6" fmla="*/ 6477 w 41243"/>
                  <a:gd name="connsiteY6" fmla="*/ 7525 h 53625"/>
                  <a:gd name="connsiteX7" fmla="*/ 0 w 41243"/>
                  <a:gd name="connsiteY7" fmla="*/ 2858 h 53625"/>
                  <a:gd name="connsiteX8" fmla="*/ 0 w 41243"/>
                  <a:gd name="connsiteY8" fmla="*/ 476 h 53625"/>
                  <a:gd name="connsiteX9" fmla="*/ 33528 w 41243"/>
                  <a:gd name="connsiteY9" fmla="*/ 476 h 53625"/>
                  <a:gd name="connsiteX10" fmla="*/ 40957 w 41243"/>
                  <a:gd name="connsiteY10" fmla="*/ 0 h 53625"/>
                  <a:gd name="connsiteX11" fmla="*/ 41243 w 41243"/>
                  <a:gd name="connsiteY11" fmla="*/ 14954 h 53625"/>
                  <a:gd name="connsiteX12" fmla="*/ 39243 w 41243"/>
                  <a:gd name="connsiteY12" fmla="*/ 14954 h 53625"/>
                  <a:gd name="connsiteX13" fmla="*/ 25241 w 41243"/>
                  <a:gd name="connsiteY13" fmla="*/ 3048 h 53625"/>
                  <a:gd name="connsiteX14" fmla="*/ 16288 w 41243"/>
                  <a:gd name="connsiteY14" fmla="*/ 3048 h 53625"/>
                  <a:gd name="connsiteX15" fmla="*/ 16288 w 41243"/>
                  <a:gd name="connsiteY15" fmla="*/ 24765 h 53625"/>
                  <a:gd name="connsiteX16" fmla="*/ 23527 w 41243"/>
                  <a:gd name="connsiteY16" fmla="*/ 24765 h 53625"/>
                  <a:gd name="connsiteX17" fmla="*/ 31432 w 41243"/>
                  <a:gd name="connsiteY17" fmla="*/ 18193 h 53625"/>
                  <a:gd name="connsiteX18" fmla="*/ 33338 w 41243"/>
                  <a:gd name="connsiteY18" fmla="*/ 18193 h 53625"/>
                  <a:gd name="connsiteX19" fmla="*/ 33338 w 41243"/>
                  <a:gd name="connsiteY19" fmla="*/ 34004 h 53625"/>
                  <a:gd name="connsiteX20" fmla="*/ 31432 w 41243"/>
                  <a:gd name="connsiteY20" fmla="*/ 34004 h 53625"/>
                  <a:gd name="connsiteX21" fmla="*/ 23527 w 41243"/>
                  <a:gd name="connsiteY21" fmla="*/ 27527 h 53625"/>
                  <a:gd name="connsiteX22" fmla="*/ 16288 w 41243"/>
                  <a:gd name="connsiteY22" fmla="*/ 27527 h 53625"/>
                  <a:gd name="connsiteX23" fmla="*/ 16288 w 41243"/>
                  <a:gd name="connsiteY23" fmla="*/ 46387 h 53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1243" h="53625">
                    <a:moveTo>
                      <a:pt x="16383" y="46482"/>
                    </a:moveTo>
                    <a:cubicBezTo>
                      <a:pt x="16383" y="50292"/>
                      <a:pt x="17431" y="51244"/>
                      <a:pt x="24479" y="51244"/>
                    </a:cubicBezTo>
                    <a:lnTo>
                      <a:pt x="24479" y="53626"/>
                    </a:lnTo>
                    <a:lnTo>
                      <a:pt x="0" y="53626"/>
                    </a:lnTo>
                    <a:lnTo>
                      <a:pt x="0" y="51244"/>
                    </a:lnTo>
                    <a:cubicBezTo>
                      <a:pt x="4858" y="51244"/>
                      <a:pt x="6477" y="50768"/>
                      <a:pt x="6477" y="46577"/>
                    </a:cubicBezTo>
                    <a:lnTo>
                      <a:pt x="6477" y="7525"/>
                    </a:lnTo>
                    <a:cubicBezTo>
                      <a:pt x="6477" y="3334"/>
                      <a:pt x="4858" y="2858"/>
                      <a:pt x="0" y="2858"/>
                    </a:cubicBezTo>
                    <a:lnTo>
                      <a:pt x="0" y="476"/>
                    </a:lnTo>
                    <a:lnTo>
                      <a:pt x="33528" y="476"/>
                    </a:lnTo>
                    <a:cubicBezTo>
                      <a:pt x="38005" y="476"/>
                      <a:pt x="39529" y="286"/>
                      <a:pt x="40957" y="0"/>
                    </a:cubicBezTo>
                    <a:lnTo>
                      <a:pt x="41243" y="14954"/>
                    </a:lnTo>
                    <a:lnTo>
                      <a:pt x="39243" y="14954"/>
                    </a:lnTo>
                    <a:cubicBezTo>
                      <a:pt x="38100" y="4001"/>
                      <a:pt x="35433" y="3048"/>
                      <a:pt x="25241" y="3048"/>
                    </a:cubicBezTo>
                    <a:lnTo>
                      <a:pt x="16288" y="3048"/>
                    </a:lnTo>
                    <a:lnTo>
                      <a:pt x="16288" y="24765"/>
                    </a:lnTo>
                    <a:lnTo>
                      <a:pt x="23527" y="24765"/>
                    </a:lnTo>
                    <a:cubicBezTo>
                      <a:pt x="30480" y="24765"/>
                      <a:pt x="30861" y="23622"/>
                      <a:pt x="31432" y="18193"/>
                    </a:cubicBezTo>
                    <a:lnTo>
                      <a:pt x="33338" y="18193"/>
                    </a:lnTo>
                    <a:lnTo>
                      <a:pt x="33338" y="34004"/>
                    </a:lnTo>
                    <a:lnTo>
                      <a:pt x="31432" y="34004"/>
                    </a:lnTo>
                    <a:cubicBezTo>
                      <a:pt x="30861" y="28575"/>
                      <a:pt x="30480" y="27527"/>
                      <a:pt x="23527" y="27527"/>
                    </a:cubicBezTo>
                    <a:lnTo>
                      <a:pt x="16288" y="27527"/>
                    </a:lnTo>
                    <a:lnTo>
                      <a:pt x="16288" y="46387"/>
                    </a:lnTo>
                    <a:close/>
                  </a:path>
                </a:pathLst>
              </a:custGeom>
              <a:solidFill>
                <a:srgbClr val="333333"/>
              </a:solidFill>
              <a:ln w="9525" cap="flat">
                <a:noFill/>
                <a:prstDash val="solid"/>
                <a:miter/>
              </a:ln>
            </p:spPr>
            <p:txBody>
              <a:bodyPr rtlCol="0" anchor="ctr"/>
              <a:lstStyle/>
              <a:p>
                <a:endParaRPr lang="en-IN"/>
              </a:p>
            </p:txBody>
          </p:sp>
          <p:sp>
            <p:nvSpPr>
              <p:cNvPr id="79" name="Freeform: Shape 78"/>
              <p:cNvSpPr/>
              <p:nvPr/>
            </p:nvSpPr>
            <p:spPr>
              <a:xfrm>
                <a:off x="5141594" y="3269075"/>
                <a:ext cx="22764" cy="53149"/>
              </a:xfrm>
              <a:custGeom>
                <a:avLst/>
                <a:gdLst>
                  <a:gd name="connsiteX0" fmla="*/ 0 w 22764"/>
                  <a:gd name="connsiteY0" fmla="*/ 53150 h 53149"/>
                  <a:gd name="connsiteX1" fmla="*/ 0 w 22764"/>
                  <a:gd name="connsiteY1" fmla="*/ 50768 h 53149"/>
                  <a:gd name="connsiteX2" fmla="*/ 6477 w 22764"/>
                  <a:gd name="connsiteY2" fmla="*/ 46101 h 53149"/>
                  <a:gd name="connsiteX3" fmla="*/ 6477 w 22764"/>
                  <a:gd name="connsiteY3" fmla="*/ 7048 h 53149"/>
                  <a:gd name="connsiteX4" fmla="*/ 0 w 22764"/>
                  <a:gd name="connsiteY4" fmla="*/ 2381 h 53149"/>
                  <a:gd name="connsiteX5" fmla="*/ 0 w 22764"/>
                  <a:gd name="connsiteY5" fmla="*/ 0 h 53149"/>
                  <a:gd name="connsiteX6" fmla="*/ 22765 w 22764"/>
                  <a:gd name="connsiteY6" fmla="*/ 0 h 53149"/>
                  <a:gd name="connsiteX7" fmla="*/ 22765 w 22764"/>
                  <a:gd name="connsiteY7" fmla="*/ 2381 h 53149"/>
                  <a:gd name="connsiteX8" fmla="*/ 16288 w 22764"/>
                  <a:gd name="connsiteY8" fmla="*/ 7048 h 53149"/>
                  <a:gd name="connsiteX9" fmla="*/ 16288 w 22764"/>
                  <a:gd name="connsiteY9" fmla="*/ 46101 h 53149"/>
                  <a:gd name="connsiteX10" fmla="*/ 22765 w 22764"/>
                  <a:gd name="connsiteY10" fmla="*/ 50768 h 53149"/>
                  <a:gd name="connsiteX11" fmla="*/ 22765 w 22764"/>
                  <a:gd name="connsiteY11" fmla="*/ 53150 h 53149"/>
                  <a:gd name="connsiteX12" fmla="*/ 0 w 22764"/>
                  <a:gd name="connsiteY12"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64" h="53149">
                    <a:moveTo>
                      <a:pt x="0" y="53150"/>
                    </a:moveTo>
                    <a:lnTo>
                      <a:pt x="0" y="50768"/>
                    </a:lnTo>
                    <a:cubicBezTo>
                      <a:pt x="4858" y="50768"/>
                      <a:pt x="6477" y="50292"/>
                      <a:pt x="6477" y="46101"/>
                    </a:cubicBezTo>
                    <a:lnTo>
                      <a:pt x="6477" y="7048"/>
                    </a:lnTo>
                    <a:cubicBezTo>
                      <a:pt x="6477" y="2858"/>
                      <a:pt x="4858" y="2381"/>
                      <a:pt x="0" y="2381"/>
                    </a:cubicBezTo>
                    <a:lnTo>
                      <a:pt x="0" y="0"/>
                    </a:lnTo>
                    <a:lnTo>
                      <a:pt x="22765" y="0"/>
                    </a:lnTo>
                    <a:lnTo>
                      <a:pt x="22765" y="2381"/>
                    </a:lnTo>
                    <a:cubicBezTo>
                      <a:pt x="17907" y="2381"/>
                      <a:pt x="16288" y="2858"/>
                      <a:pt x="16288" y="7048"/>
                    </a:cubicBezTo>
                    <a:lnTo>
                      <a:pt x="16288" y="46101"/>
                    </a:lnTo>
                    <a:cubicBezTo>
                      <a:pt x="16288" y="50292"/>
                      <a:pt x="17907" y="50768"/>
                      <a:pt x="22765" y="50768"/>
                    </a:cubicBezTo>
                    <a:lnTo>
                      <a:pt x="22765" y="53150"/>
                    </a:lnTo>
                    <a:lnTo>
                      <a:pt x="0" y="53150"/>
                    </a:lnTo>
                    <a:close/>
                  </a:path>
                </a:pathLst>
              </a:custGeom>
              <a:solidFill>
                <a:srgbClr val="333333"/>
              </a:solidFill>
              <a:ln w="9525" cap="flat">
                <a:noFill/>
                <a:prstDash val="solid"/>
                <a:miter/>
              </a:ln>
            </p:spPr>
            <p:txBody>
              <a:bodyPr rtlCol="0" anchor="ctr"/>
              <a:lstStyle/>
              <a:p>
                <a:endParaRPr lang="en-IN"/>
              </a:p>
            </p:txBody>
          </p:sp>
          <p:sp>
            <p:nvSpPr>
              <p:cNvPr id="80" name="Freeform: Shape 79"/>
              <p:cNvSpPr/>
              <p:nvPr/>
            </p:nvSpPr>
            <p:spPr>
              <a:xfrm>
                <a:off x="5168550" y="3269075"/>
                <a:ext cx="56102" cy="54006"/>
              </a:xfrm>
              <a:custGeom>
                <a:avLst/>
                <a:gdLst>
                  <a:gd name="connsiteX0" fmla="*/ 47530 w 56102"/>
                  <a:gd name="connsiteY0" fmla="*/ 54007 h 54006"/>
                  <a:gd name="connsiteX1" fmla="*/ 11240 w 56102"/>
                  <a:gd name="connsiteY1" fmla="*/ 8953 h 54006"/>
                  <a:gd name="connsiteX2" fmla="*/ 11240 w 56102"/>
                  <a:gd name="connsiteY2" fmla="*/ 45815 h 54006"/>
                  <a:gd name="connsiteX3" fmla="*/ 19241 w 56102"/>
                  <a:gd name="connsiteY3" fmla="*/ 50673 h 54006"/>
                  <a:gd name="connsiteX4" fmla="*/ 19241 w 56102"/>
                  <a:gd name="connsiteY4" fmla="*/ 53054 h 54006"/>
                  <a:gd name="connsiteX5" fmla="*/ 0 w 56102"/>
                  <a:gd name="connsiteY5" fmla="*/ 53054 h 54006"/>
                  <a:gd name="connsiteX6" fmla="*/ 0 w 56102"/>
                  <a:gd name="connsiteY6" fmla="*/ 50673 h 54006"/>
                  <a:gd name="connsiteX7" fmla="*/ 7810 w 56102"/>
                  <a:gd name="connsiteY7" fmla="*/ 45815 h 54006"/>
                  <a:gd name="connsiteX8" fmla="*/ 7810 w 56102"/>
                  <a:gd name="connsiteY8" fmla="*/ 4953 h 54006"/>
                  <a:gd name="connsiteX9" fmla="*/ 0 w 56102"/>
                  <a:gd name="connsiteY9" fmla="*/ 2381 h 54006"/>
                  <a:gd name="connsiteX10" fmla="*/ 0 w 56102"/>
                  <a:gd name="connsiteY10" fmla="*/ 0 h 54006"/>
                  <a:gd name="connsiteX11" fmla="*/ 17050 w 56102"/>
                  <a:gd name="connsiteY11" fmla="*/ 0 h 54006"/>
                  <a:gd name="connsiteX12" fmla="*/ 44863 w 56102"/>
                  <a:gd name="connsiteY12" fmla="*/ 35814 h 54006"/>
                  <a:gd name="connsiteX13" fmla="*/ 44863 w 56102"/>
                  <a:gd name="connsiteY13" fmla="*/ 7239 h 54006"/>
                  <a:gd name="connsiteX14" fmla="*/ 36862 w 56102"/>
                  <a:gd name="connsiteY14" fmla="*/ 2381 h 54006"/>
                  <a:gd name="connsiteX15" fmla="*/ 36862 w 56102"/>
                  <a:gd name="connsiteY15" fmla="*/ 0 h 54006"/>
                  <a:gd name="connsiteX16" fmla="*/ 56102 w 56102"/>
                  <a:gd name="connsiteY16" fmla="*/ 0 h 54006"/>
                  <a:gd name="connsiteX17" fmla="*/ 56102 w 56102"/>
                  <a:gd name="connsiteY17" fmla="*/ 2381 h 54006"/>
                  <a:gd name="connsiteX18" fmla="*/ 48292 w 56102"/>
                  <a:gd name="connsiteY18" fmla="*/ 7239 h 54006"/>
                  <a:gd name="connsiteX19" fmla="*/ 48292 w 56102"/>
                  <a:gd name="connsiteY19" fmla="*/ 53912 h 54006"/>
                  <a:gd name="connsiteX20" fmla="*/ 47434 w 56102"/>
                  <a:gd name="connsiteY20" fmla="*/ 53912 h 5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6102" h="54006">
                    <a:moveTo>
                      <a:pt x="47530" y="54007"/>
                    </a:moveTo>
                    <a:lnTo>
                      <a:pt x="11240" y="8953"/>
                    </a:lnTo>
                    <a:lnTo>
                      <a:pt x="11240" y="45815"/>
                    </a:lnTo>
                    <a:cubicBezTo>
                      <a:pt x="11240" y="50101"/>
                      <a:pt x="14192" y="50673"/>
                      <a:pt x="19241" y="50673"/>
                    </a:cubicBezTo>
                    <a:lnTo>
                      <a:pt x="19241" y="53054"/>
                    </a:lnTo>
                    <a:lnTo>
                      <a:pt x="0" y="53054"/>
                    </a:lnTo>
                    <a:lnTo>
                      <a:pt x="0" y="50673"/>
                    </a:lnTo>
                    <a:cubicBezTo>
                      <a:pt x="4953" y="50673"/>
                      <a:pt x="7810" y="50101"/>
                      <a:pt x="7810" y="45815"/>
                    </a:cubicBezTo>
                    <a:lnTo>
                      <a:pt x="7810" y="4953"/>
                    </a:lnTo>
                    <a:cubicBezTo>
                      <a:pt x="5429" y="2572"/>
                      <a:pt x="3810" y="2381"/>
                      <a:pt x="0" y="2381"/>
                    </a:cubicBezTo>
                    <a:lnTo>
                      <a:pt x="0" y="0"/>
                    </a:lnTo>
                    <a:lnTo>
                      <a:pt x="17050" y="0"/>
                    </a:lnTo>
                    <a:lnTo>
                      <a:pt x="44863" y="35814"/>
                    </a:lnTo>
                    <a:lnTo>
                      <a:pt x="44863" y="7239"/>
                    </a:lnTo>
                    <a:cubicBezTo>
                      <a:pt x="44863" y="2953"/>
                      <a:pt x="41910" y="2381"/>
                      <a:pt x="36862" y="2381"/>
                    </a:cubicBezTo>
                    <a:lnTo>
                      <a:pt x="36862" y="0"/>
                    </a:lnTo>
                    <a:lnTo>
                      <a:pt x="56102" y="0"/>
                    </a:lnTo>
                    <a:lnTo>
                      <a:pt x="56102" y="2381"/>
                    </a:lnTo>
                    <a:cubicBezTo>
                      <a:pt x="51149" y="2381"/>
                      <a:pt x="48292" y="2953"/>
                      <a:pt x="48292" y="7239"/>
                    </a:cubicBezTo>
                    <a:lnTo>
                      <a:pt x="48292" y="53912"/>
                    </a:lnTo>
                    <a:lnTo>
                      <a:pt x="47434" y="53912"/>
                    </a:lnTo>
                    <a:close/>
                  </a:path>
                </a:pathLst>
              </a:custGeom>
              <a:solidFill>
                <a:srgbClr val="333333"/>
              </a:solidFill>
              <a:ln w="9525" cap="flat">
                <a:noFill/>
                <a:prstDash val="solid"/>
                <a:miter/>
              </a:ln>
            </p:spPr>
            <p:txBody>
              <a:bodyPr rtlCol="0" anchor="ctr"/>
              <a:lstStyle/>
              <a:p>
                <a:endParaRPr lang="en-IN"/>
              </a:p>
            </p:txBody>
          </p:sp>
          <p:sp>
            <p:nvSpPr>
              <p:cNvPr id="81" name="Freeform: Shape 80"/>
              <p:cNvSpPr/>
              <p:nvPr/>
            </p:nvSpPr>
            <p:spPr>
              <a:xfrm>
                <a:off x="5222938" y="3268694"/>
                <a:ext cx="56007" cy="53530"/>
              </a:xfrm>
              <a:custGeom>
                <a:avLst/>
                <a:gdLst>
                  <a:gd name="connsiteX0" fmla="*/ 19145 w 56007"/>
                  <a:gd name="connsiteY0" fmla="*/ 53531 h 53530"/>
                  <a:gd name="connsiteX1" fmla="*/ 0 w 56007"/>
                  <a:gd name="connsiteY1" fmla="*/ 53531 h 53530"/>
                  <a:gd name="connsiteX2" fmla="*/ 0 w 56007"/>
                  <a:gd name="connsiteY2" fmla="*/ 51149 h 53530"/>
                  <a:gd name="connsiteX3" fmla="*/ 8953 w 56007"/>
                  <a:gd name="connsiteY3" fmla="*/ 46196 h 53530"/>
                  <a:gd name="connsiteX4" fmla="*/ 26289 w 56007"/>
                  <a:gd name="connsiteY4" fmla="*/ 0 h 53530"/>
                  <a:gd name="connsiteX5" fmla="*/ 31147 w 56007"/>
                  <a:gd name="connsiteY5" fmla="*/ 0 h 53530"/>
                  <a:gd name="connsiteX6" fmla="*/ 49816 w 56007"/>
                  <a:gd name="connsiteY6" fmla="*/ 46482 h 53530"/>
                  <a:gd name="connsiteX7" fmla="*/ 56007 w 56007"/>
                  <a:gd name="connsiteY7" fmla="*/ 51149 h 53530"/>
                  <a:gd name="connsiteX8" fmla="*/ 56007 w 56007"/>
                  <a:gd name="connsiteY8" fmla="*/ 53531 h 53530"/>
                  <a:gd name="connsiteX9" fmla="*/ 33719 w 56007"/>
                  <a:gd name="connsiteY9" fmla="*/ 53531 h 53530"/>
                  <a:gd name="connsiteX10" fmla="*/ 33719 w 56007"/>
                  <a:gd name="connsiteY10" fmla="*/ 51149 h 53530"/>
                  <a:gd name="connsiteX11" fmla="*/ 39529 w 56007"/>
                  <a:gd name="connsiteY11" fmla="*/ 46482 h 53530"/>
                  <a:gd name="connsiteX12" fmla="*/ 34004 w 56007"/>
                  <a:gd name="connsiteY12" fmla="*/ 32385 h 53530"/>
                  <a:gd name="connsiteX13" fmla="*/ 17335 w 56007"/>
                  <a:gd name="connsiteY13" fmla="*/ 32385 h 53530"/>
                  <a:gd name="connsiteX14" fmla="*/ 12478 w 56007"/>
                  <a:gd name="connsiteY14" fmla="*/ 46006 h 53530"/>
                  <a:gd name="connsiteX15" fmla="*/ 19241 w 56007"/>
                  <a:gd name="connsiteY15" fmla="*/ 51054 h 53530"/>
                  <a:gd name="connsiteX16" fmla="*/ 19241 w 56007"/>
                  <a:gd name="connsiteY16" fmla="*/ 53435 h 53530"/>
                  <a:gd name="connsiteX17" fmla="*/ 18288 w 56007"/>
                  <a:gd name="connsiteY17" fmla="*/ 29528 h 53530"/>
                  <a:gd name="connsiteX18" fmla="*/ 32766 w 56007"/>
                  <a:gd name="connsiteY18" fmla="*/ 29528 h 53530"/>
                  <a:gd name="connsiteX19" fmla="*/ 25241 w 56007"/>
                  <a:gd name="connsiteY19" fmla="*/ 10478 h 53530"/>
                  <a:gd name="connsiteX20" fmla="*/ 18288 w 56007"/>
                  <a:gd name="connsiteY20" fmla="*/ 29528 h 5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6007" h="53530">
                    <a:moveTo>
                      <a:pt x="19145" y="53531"/>
                    </a:moveTo>
                    <a:lnTo>
                      <a:pt x="0" y="53531"/>
                    </a:lnTo>
                    <a:lnTo>
                      <a:pt x="0" y="51149"/>
                    </a:lnTo>
                    <a:cubicBezTo>
                      <a:pt x="5048" y="51149"/>
                      <a:pt x="7334" y="50482"/>
                      <a:pt x="8953" y="46196"/>
                    </a:cubicBezTo>
                    <a:lnTo>
                      <a:pt x="26289" y="0"/>
                    </a:lnTo>
                    <a:lnTo>
                      <a:pt x="31147" y="0"/>
                    </a:lnTo>
                    <a:lnTo>
                      <a:pt x="49816" y="46482"/>
                    </a:lnTo>
                    <a:cubicBezTo>
                      <a:pt x="51435" y="50578"/>
                      <a:pt x="52292" y="51149"/>
                      <a:pt x="56007" y="51149"/>
                    </a:cubicBezTo>
                    <a:lnTo>
                      <a:pt x="56007" y="53531"/>
                    </a:lnTo>
                    <a:lnTo>
                      <a:pt x="33719" y="53531"/>
                    </a:lnTo>
                    <a:lnTo>
                      <a:pt x="33719" y="51149"/>
                    </a:lnTo>
                    <a:cubicBezTo>
                      <a:pt x="40576" y="51149"/>
                      <a:pt x="41148" y="50578"/>
                      <a:pt x="39529" y="46482"/>
                    </a:cubicBezTo>
                    <a:lnTo>
                      <a:pt x="34004" y="32385"/>
                    </a:lnTo>
                    <a:lnTo>
                      <a:pt x="17335" y="32385"/>
                    </a:lnTo>
                    <a:lnTo>
                      <a:pt x="12478" y="46006"/>
                    </a:lnTo>
                    <a:cubicBezTo>
                      <a:pt x="10858" y="50197"/>
                      <a:pt x="13335" y="51054"/>
                      <a:pt x="19241" y="51054"/>
                    </a:cubicBezTo>
                    <a:lnTo>
                      <a:pt x="19241" y="53435"/>
                    </a:lnTo>
                    <a:close/>
                    <a:moveTo>
                      <a:pt x="18288" y="29528"/>
                    </a:moveTo>
                    <a:lnTo>
                      <a:pt x="32766" y="29528"/>
                    </a:lnTo>
                    <a:lnTo>
                      <a:pt x="25241" y="10478"/>
                    </a:lnTo>
                    <a:lnTo>
                      <a:pt x="18288" y="29528"/>
                    </a:lnTo>
                    <a:close/>
                  </a:path>
                </a:pathLst>
              </a:custGeom>
              <a:solidFill>
                <a:srgbClr val="333333"/>
              </a:solidFill>
              <a:ln w="9525" cap="flat">
                <a:noFill/>
                <a:prstDash val="solid"/>
                <a:miter/>
              </a:ln>
            </p:spPr>
            <p:txBody>
              <a:bodyPr rtlCol="0" anchor="ctr"/>
              <a:lstStyle/>
              <a:p>
                <a:endParaRPr lang="en-IN"/>
              </a:p>
            </p:txBody>
          </p:sp>
          <p:sp>
            <p:nvSpPr>
              <p:cNvPr id="82" name="Freeform: Shape 81"/>
              <p:cNvSpPr/>
              <p:nvPr/>
            </p:nvSpPr>
            <p:spPr>
              <a:xfrm>
                <a:off x="5279992" y="3269075"/>
                <a:ext cx="57245" cy="54006"/>
              </a:xfrm>
              <a:custGeom>
                <a:avLst/>
                <a:gdLst>
                  <a:gd name="connsiteX0" fmla="*/ 48768 w 57245"/>
                  <a:gd name="connsiteY0" fmla="*/ 54007 h 54006"/>
                  <a:gd name="connsiteX1" fmla="*/ 12478 w 57245"/>
                  <a:gd name="connsiteY1" fmla="*/ 8953 h 54006"/>
                  <a:gd name="connsiteX2" fmla="*/ 12478 w 57245"/>
                  <a:gd name="connsiteY2" fmla="*/ 45815 h 54006"/>
                  <a:gd name="connsiteX3" fmla="*/ 20479 w 57245"/>
                  <a:gd name="connsiteY3" fmla="*/ 50673 h 54006"/>
                  <a:gd name="connsiteX4" fmla="*/ 20479 w 57245"/>
                  <a:gd name="connsiteY4" fmla="*/ 53054 h 54006"/>
                  <a:gd name="connsiteX5" fmla="*/ 1619 w 57245"/>
                  <a:gd name="connsiteY5" fmla="*/ 53054 h 54006"/>
                  <a:gd name="connsiteX6" fmla="*/ 1619 w 57245"/>
                  <a:gd name="connsiteY6" fmla="*/ 50673 h 54006"/>
                  <a:gd name="connsiteX7" fmla="*/ 8953 w 57245"/>
                  <a:gd name="connsiteY7" fmla="*/ 45815 h 54006"/>
                  <a:gd name="connsiteX8" fmla="*/ 8953 w 57245"/>
                  <a:gd name="connsiteY8" fmla="*/ 5048 h 54006"/>
                  <a:gd name="connsiteX9" fmla="*/ 0 w 57245"/>
                  <a:gd name="connsiteY9" fmla="*/ 2381 h 54006"/>
                  <a:gd name="connsiteX10" fmla="*/ 0 w 57245"/>
                  <a:gd name="connsiteY10" fmla="*/ 0 h 54006"/>
                  <a:gd name="connsiteX11" fmla="*/ 18193 w 57245"/>
                  <a:gd name="connsiteY11" fmla="*/ 0 h 54006"/>
                  <a:gd name="connsiteX12" fmla="*/ 46006 w 57245"/>
                  <a:gd name="connsiteY12" fmla="*/ 35814 h 54006"/>
                  <a:gd name="connsiteX13" fmla="*/ 46006 w 57245"/>
                  <a:gd name="connsiteY13" fmla="*/ 7239 h 54006"/>
                  <a:gd name="connsiteX14" fmla="*/ 38005 w 57245"/>
                  <a:gd name="connsiteY14" fmla="*/ 2381 h 54006"/>
                  <a:gd name="connsiteX15" fmla="*/ 38005 w 57245"/>
                  <a:gd name="connsiteY15" fmla="*/ 0 h 54006"/>
                  <a:gd name="connsiteX16" fmla="*/ 57245 w 57245"/>
                  <a:gd name="connsiteY16" fmla="*/ 0 h 54006"/>
                  <a:gd name="connsiteX17" fmla="*/ 57245 w 57245"/>
                  <a:gd name="connsiteY17" fmla="*/ 2381 h 54006"/>
                  <a:gd name="connsiteX18" fmla="*/ 49435 w 57245"/>
                  <a:gd name="connsiteY18" fmla="*/ 7239 h 54006"/>
                  <a:gd name="connsiteX19" fmla="*/ 49435 w 57245"/>
                  <a:gd name="connsiteY19" fmla="*/ 53912 h 54006"/>
                  <a:gd name="connsiteX20" fmla="*/ 48577 w 57245"/>
                  <a:gd name="connsiteY20" fmla="*/ 53912 h 5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7245" h="54006">
                    <a:moveTo>
                      <a:pt x="48768" y="54007"/>
                    </a:moveTo>
                    <a:lnTo>
                      <a:pt x="12478" y="8953"/>
                    </a:lnTo>
                    <a:lnTo>
                      <a:pt x="12478" y="45815"/>
                    </a:lnTo>
                    <a:cubicBezTo>
                      <a:pt x="12478" y="50101"/>
                      <a:pt x="15430" y="50673"/>
                      <a:pt x="20479" y="50673"/>
                    </a:cubicBezTo>
                    <a:lnTo>
                      <a:pt x="20479" y="53054"/>
                    </a:lnTo>
                    <a:lnTo>
                      <a:pt x="1619" y="53054"/>
                    </a:lnTo>
                    <a:lnTo>
                      <a:pt x="1619" y="50673"/>
                    </a:lnTo>
                    <a:cubicBezTo>
                      <a:pt x="6286" y="50673"/>
                      <a:pt x="8953" y="50101"/>
                      <a:pt x="8953" y="45815"/>
                    </a:cubicBezTo>
                    <a:lnTo>
                      <a:pt x="8953" y="5048"/>
                    </a:lnTo>
                    <a:cubicBezTo>
                      <a:pt x="6286" y="2572"/>
                      <a:pt x="4286" y="2381"/>
                      <a:pt x="0" y="2381"/>
                    </a:cubicBezTo>
                    <a:lnTo>
                      <a:pt x="0" y="0"/>
                    </a:lnTo>
                    <a:lnTo>
                      <a:pt x="18193" y="0"/>
                    </a:lnTo>
                    <a:lnTo>
                      <a:pt x="46006" y="35814"/>
                    </a:lnTo>
                    <a:lnTo>
                      <a:pt x="46006" y="7239"/>
                    </a:lnTo>
                    <a:cubicBezTo>
                      <a:pt x="46006" y="2953"/>
                      <a:pt x="43053" y="2381"/>
                      <a:pt x="38005" y="2381"/>
                    </a:cubicBezTo>
                    <a:lnTo>
                      <a:pt x="38005" y="0"/>
                    </a:lnTo>
                    <a:lnTo>
                      <a:pt x="57245" y="0"/>
                    </a:lnTo>
                    <a:lnTo>
                      <a:pt x="57245" y="2381"/>
                    </a:lnTo>
                    <a:cubicBezTo>
                      <a:pt x="52292" y="2381"/>
                      <a:pt x="49435" y="2953"/>
                      <a:pt x="49435" y="7239"/>
                    </a:cubicBezTo>
                    <a:lnTo>
                      <a:pt x="49435" y="53912"/>
                    </a:lnTo>
                    <a:lnTo>
                      <a:pt x="48577" y="53912"/>
                    </a:lnTo>
                    <a:close/>
                  </a:path>
                </a:pathLst>
              </a:custGeom>
              <a:solidFill>
                <a:srgbClr val="333333"/>
              </a:solidFill>
              <a:ln w="9525" cap="flat">
                <a:noFill/>
                <a:prstDash val="solid"/>
                <a:miter/>
              </a:ln>
            </p:spPr>
            <p:txBody>
              <a:bodyPr rtlCol="0" anchor="ctr"/>
              <a:lstStyle/>
              <a:p>
                <a:endParaRPr lang="en-IN"/>
              </a:p>
            </p:txBody>
          </p:sp>
          <p:sp>
            <p:nvSpPr>
              <p:cNvPr id="83" name="Freeform: Shape 82"/>
              <p:cNvSpPr/>
              <p:nvPr/>
            </p:nvSpPr>
            <p:spPr>
              <a:xfrm>
                <a:off x="5340285" y="3268313"/>
                <a:ext cx="46005" cy="54768"/>
              </a:xfrm>
              <a:custGeom>
                <a:avLst/>
                <a:gdLst>
                  <a:gd name="connsiteX0" fmla="*/ 42196 w 46005"/>
                  <a:gd name="connsiteY0" fmla="*/ 762 h 54768"/>
                  <a:gd name="connsiteX1" fmla="*/ 43529 w 46005"/>
                  <a:gd name="connsiteY1" fmla="*/ 762 h 54768"/>
                  <a:gd name="connsiteX2" fmla="*/ 44291 w 46005"/>
                  <a:gd name="connsiteY2" fmla="*/ 16574 h 54768"/>
                  <a:gd name="connsiteX3" fmla="*/ 42291 w 46005"/>
                  <a:gd name="connsiteY3" fmla="*/ 16574 h 54768"/>
                  <a:gd name="connsiteX4" fmla="*/ 27337 w 46005"/>
                  <a:gd name="connsiteY4" fmla="*/ 2858 h 54768"/>
                  <a:gd name="connsiteX5" fmla="*/ 10001 w 46005"/>
                  <a:gd name="connsiteY5" fmla="*/ 24194 h 54768"/>
                  <a:gd name="connsiteX6" fmla="*/ 31337 w 46005"/>
                  <a:gd name="connsiteY6" fmla="*/ 50101 h 54768"/>
                  <a:gd name="connsiteX7" fmla="*/ 44482 w 46005"/>
                  <a:gd name="connsiteY7" fmla="*/ 44291 h 54768"/>
                  <a:gd name="connsiteX8" fmla="*/ 46006 w 46005"/>
                  <a:gd name="connsiteY8" fmla="*/ 45911 h 54768"/>
                  <a:gd name="connsiteX9" fmla="*/ 26956 w 46005"/>
                  <a:gd name="connsiteY9" fmla="*/ 54769 h 54768"/>
                  <a:gd name="connsiteX10" fmla="*/ 0 w 46005"/>
                  <a:gd name="connsiteY10" fmla="*/ 27813 h 54768"/>
                  <a:gd name="connsiteX11" fmla="*/ 27337 w 46005"/>
                  <a:gd name="connsiteY11" fmla="*/ 0 h 54768"/>
                  <a:gd name="connsiteX12" fmla="*/ 40100 w 46005"/>
                  <a:gd name="connsiteY12" fmla="*/ 3048 h 54768"/>
                  <a:gd name="connsiteX13" fmla="*/ 42291 w 46005"/>
                  <a:gd name="connsiteY13" fmla="*/ 762 h 54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6005" h="54768">
                    <a:moveTo>
                      <a:pt x="42196" y="762"/>
                    </a:moveTo>
                    <a:lnTo>
                      <a:pt x="43529" y="762"/>
                    </a:lnTo>
                    <a:lnTo>
                      <a:pt x="44291" y="16574"/>
                    </a:lnTo>
                    <a:lnTo>
                      <a:pt x="42291" y="16574"/>
                    </a:lnTo>
                    <a:cubicBezTo>
                      <a:pt x="40957" y="7525"/>
                      <a:pt x="36195" y="2858"/>
                      <a:pt x="27337" y="2858"/>
                    </a:cubicBezTo>
                    <a:cubicBezTo>
                      <a:pt x="17526" y="2858"/>
                      <a:pt x="10001" y="11239"/>
                      <a:pt x="10001" y="24194"/>
                    </a:cubicBezTo>
                    <a:cubicBezTo>
                      <a:pt x="10001" y="40767"/>
                      <a:pt x="20383" y="50101"/>
                      <a:pt x="31337" y="50101"/>
                    </a:cubicBezTo>
                    <a:cubicBezTo>
                      <a:pt x="36100" y="50101"/>
                      <a:pt x="40386" y="48768"/>
                      <a:pt x="44482" y="44291"/>
                    </a:cubicBezTo>
                    <a:lnTo>
                      <a:pt x="46006" y="45911"/>
                    </a:lnTo>
                    <a:cubicBezTo>
                      <a:pt x="42577" y="50768"/>
                      <a:pt x="35909" y="54769"/>
                      <a:pt x="26956" y="54769"/>
                    </a:cubicBezTo>
                    <a:cubicBezTo>
                      <a:pt x="13526" y="54769"/>
                      <a:pt x="0" y="44672"/>
                      <a:pt x="0" y="27813"/>
                    </a:cubicBezTo>
                    <a:cubicBezTo>
                      <a:pt x="0" y="10954"/>
                      <a:pt x="12382" y="0"/>
                      <a:pt x="27337" y="0"/>
                    </a:cubicBezTo>
                    <a:cubicBezTo>
                      <a:pt x="34385" y="0"/>
                      <a:pt x="38195" y="3048"/>
                      <a:pt x="40100" y="3048"/>
                    </a:cubicBezTo>
                    <a:cubicBezTo>
                      <a:pt x="41148" y="3048"/>
                      <a:pt x="41720" y="2286"/>
                      <a:pt x="42291" y="762"/>
                    </a:cubicBezTo>
                    <a:close/>
                  </a:path>
                </a:pathLst>
              </a:custGeom>
              <a:solidFill>
                <a:srgbClr val="333333"/>
              </a:solidFill>
              <a:ln w="9525" cap="flat">
                <a:noFill/>
                <a:prstDash val="solid"/>
                <a:miter/>
              </a:ln>
            </p:spPr>
            <p:txBody>
              <a:bodyPr rtlCol="0" anchor="ctr"/>
              <a:lstStyle/>
              <a:p>
                <a:endParaRPr lang="en-IN"/>
              </a:p>
            </p:txBody>
          </p:sp>
          <p:sp>
            <p:nvSpPr>
              <p:cNvPr id="84" name="Freeform: Shape 83"/>
              <p:cNvSpPr/>
              <p:nvPr/>
            </p:nvSpPr>
            <p:spPr>
              <a:xfrm>
                <a:off x="5390673" y="3269075"/>
                <a:ext cx="22764" cy="53149"/>
              </a:xfrm>
              <a:custGeom>
                <a:avLst/>
                <a:gdLst>
                  <a:gd name="connsiteX0" fmla="*/ 0 w 22764"/>
                  <a:gd name="connsiteY0" fmla="*/ 53150 h 53149"/>
                  <a:gd name="connsiteX1" fmla="*/ 0 w 22764"/>
                  <a:gd name="connsiteY1" fmla="*/ 50768 h 53149"/>
                  <a:gd name="connsiteX2" fmla="*/ 6477 w 22764"/>
                  <a:gd name="connsiteY2" fmla="*/ 46101 h 53149"/>
                  <a:gd name="connsiteX3" fmla="*/ 6477 w 22764"/>
                  <a:gd name="connsiteY3" fmla="*/ 7048 h 53149"/>
                  <a:gd name="connsiteX4" fmla="*/ 0 w 22764"/>
                  <a:gd name="connsiteY4" fmla="*/ 2381 h 53149"/>
                  <a:gd name="connsiteX5" fmla="*/ 0 w 22764"/>
                  <a:gd name="connsiteY5" fmla="*/ 0 h 53149"/>
                  <a:gd name="connsiteX6" fmla="*/ 22765 w 22764"/>
                  <a:gd name="connsiteY6" fmla="*/ 0 h 53149"/>
                  <a:gd name="connsiteX7" fmla="*/ 22765 w 22764"/>
                  <a:gd name="connsiteY7" fmla="*/ 2381 h 53149"/>
                  <a:gd name="connsiteX8" fmla="*/ 16288 w 22764"/>
                  <a:gd name="connsiteY8" fmla="*/ 7048 h 53149"/>
                  <a:gd name="connsiteX9" fmla="*/ 16288 w 22764"/>
                  <a:gd name="connsiteY9" fmla="*/ 46101 h 53149"/>
                  <a:gd name="connsiteX10" fmla="*/ 22765 w 22764"/>
                  <a:gd name="connsiteY10" fmla="*/ 50768 h 53149"/>
                  <a:gd name="connsiteX11" fmla="*/ 22765 w 22764"/>
                  <a:gd name="connsiteY11" fmla="*/ 53150 h 53149"/>
                  <a:gd name="connsiteX12" fmla="*/ 0 w 22764"/>
                  <a:gd name="connsiteY12"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64" h="53149">
                    <a:moveTo>
                      <a:pt x="0" y="53150"/>
                    </a:moveTo>
                    <a:lnTo>
                      <a:pt x="0" y="50768"/>
                    </a:lnTo>
                    <a:cubicBezTo>
                      <a:pt x="4858" y="50768"/>
                      <a:pt x="6477" y="50292"/>
                      <a:pt x="6477" y="46101"/>
                    </a:cubicBezTo>
                    <a:lnTo>
                      <a:pt x="6477" y="7048"/>
                    </a:lnTo>
                    <a:cubicBezTo>
                      <a:pt x="6477" y="2858"/>
                      <a:pt x="4858" y="2381"/>
                      <a:pt x="0" y="2381"/>
                    </a:cubicBezTo>
                    <a:lnTo>
                      <a:pt x="0" y="0"/>
                    </a:lnTo>
                    <a:lnTo>
                      <a:pt x="22765" y="0"/>
                    </a:lnTo>
                    <a:lnTo>
                      <a:pt x="22765" y="2381"/>
                    </a:lnTo>
                    <a:cubicBezTo>
                      <a:pt x="17907" y="2381"/>
                      <a:pt x="16288" y="2858"/>
                      <a:pt x="16288" y="7048"/>
                    </a:cubicBezTo>
                    <a:lnTo>
                      <a:pt x="16288" y="46101"/>
                    </a:lnTo>
                    <a:cubicBezTo>
                      <a:pt x="16288" y="50292"/>
                      <a:pt x="17907" y="50768"/>
                      <a:pt x="22765" y="50768"/>
                    </a:cubicBezTo>
                    <a:lnTo>
                      <a:pt x="22765" y="53150"/>
                    </a:lnTo>
                    <a:lnTo>
                      <a:pt x="0" y="53150"/>
                    </a:lnTo>
                    <a:close/>
                  </a:path>
                </a:pathLst>
              </a:custGeom>
              <a:solidFill>
                <a:srgbClr val="333333"/>
              </a:solidFill>
              <a:ln w="9525" cap="flat">
                <a:noFill/>
                <a:prstDash val="solid"/>
                <a:miter/>
              </a:ln>
            </p:spPr>
            <p:txBody>
              <a:bodyPr rtlCol="0" anchor="ctr"/>
              <a:lstStyle/>
              <a:p>
                <a:endParaRPr lang="en-IN"/>
              </a:p>
            </p:txBody>
          </p:sp>
          <p:sp>
            <p:nvSpPr>
              <p:cNvPr id="85" name="Freeform: Shape 84"/>
              <p:cNvSpPr/>
              <p:nvPr/>
            </p:nvSpPr>
            <p:spPr>
              <a:xfrm>
                <a:off x="5417057" y="3268694"/>
                <a:ext cx="54673" cy="53530"/>
              </a:xfrm>
              <a:custGeom>
                <a:avLst/>
                <a:gdLst>
                  <a:gd name="connsiteX0" fmla="*/ 17907 w 54673"/>
                  <a:gd name="connsiteY0" fmla="*/ 53531 h 53530"/>
                  <a:gd name="connsiteX1" fmla="*/ 0 w 54673"/>
                  <a:gd name="connsiteY1" fmla="*/ 53531 h 53530"/>
                  <a:gd name="connsiteX2" fmla="*/ 0 w 54673"/>
                  <a:gd name="connsiteY2" fmla="*/ 51149 h 53530"/>
                  <a:gd name="connsiteX3" fmla="*/ 7620 w 54673"/>
                  <a:gd name="connsiteY3" fmla="*/ 46196 h 53530"/>
                  <a:gd name="connsiteX4" fmla="*/ 24955 w 54673"/>
                  <a:gd name="connsiteY4" fmla="*/ 0 h 53530"/>
                  <a:gd name="connsiteX5" fmla="*/ 29813 w 54673"/>
                  <a:gd name="connsiteY5" fmla="*/ 0 h 53530"/>
                  <a:gd name="connsiteX6" fmla="*/ 48482 w 54673"/>
                  <a:gd name="connsiteY6" fmla="*/ 46482 h 53530"/>
                  <a:gd name="connsiteX7" fmla="*/ 54673 w 54673"/>
                  <a:gd name="connsiteY7" fmla="*/ 51149 h 53530"/>
                  <a:gd name="connsiteX8" fmla="*/ 54673 w 54673"/>
                  <a:gd name="connsiteY8" fmla="*/ 53531 h 53530"/>
                  <a:gd name="connsiteX9" fmla="*/ 32385 w 54673"/>
                  <a:gd name="connsiteY9" fmla="*/ 53531 h 53530"/>
                  <a:gd name="connsiteX10" fmla="*/ 32385 w 54673"/>
                  <a:gd name="connsiteY10" fmla="*/ 51149 h 53530"/>
                  <a:gd name="connsiteX11" fmla="*/ 38195 w 54673"/>
                  <a:gd name="connsiteY11" fmla="*/ 46482 h 53530"/>
                  <a:gd name="connsiteX12" fmla="*/ 32671 w 54673"/>
                  <a:gd name="connsiteY12" fmla="*/ 32385 h 53530"/>
                  <a:gd name="connsiteX13" fmla="*/ 16002 w 54673"/>
                  <a:gd name="connsiteY13" fmla="*/ 32385 h 53530"/>
                  <a:gd name="connsiteX14" fmla="*/ 11144 w 54673"/>
                  <a:gd name="connsiteY14" fmla="*/ 46006 h 53530"/>
                  <a:gd name="connsiteX15" fmla="*/ 17907 w 54673"/>
                  <a:gd name="connsiteY15" fmla="*/ 51054 h 53530"/>
                  <a:gd name="connsiteX16" fmla="*/ 17907 w 54673"/>
                  <a:gd name="connsiteY16" fmla="*/ 53435 h 53530"/>
                  <a:gd name="connsiteX17" fmla="*/ 17145 w 54673"/>
                  <a:gd name="connsiteY17" fmla="*/ 29528 h 53530"/>
                  <a:gd name="connsiteX18" fmla="*/ 31623 w 54673"/>
                  <a:gd name="connsiteY18" fmla="*/ 29528 h 53530"/>
                  <a:gd name="connsiteX19" fmla="*/ 24098 w 54673"/>
                  <a:gd name="connsiteY19" fmla="*/ 10478 h 53530"/>
                  <a:gd name="connsiteX20" fmla="*/ 17145 w 54673"/>
                  <a:gd name="connsiteY20" fmla="*/ 29528 h 5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673" h="53530">
                    <a:moveTo>
                      <a:pt x="17907" y="53531"/>
                    </a:moveTo>
                    <a:lnTo>
                      <a:pt x="0" y="53531"/>
                    </a:lnTo>
                    <a:lnTo>
                      <a:pt x="0" y="51149"/>
                    </a:lnTo>
                    <a:cubicBezTo>
                      <a:pt x="3905" y="51149"/>
                      <a:pt x="6001" y="50482"/>
                      <a:pt x="7620" y="46196"/>
                    </a:cubicBezTo>
                    <a:lnTo>
                      <a:pt x="24955" y="0"/>
                    </a:lnTo>
                    <a:lnTo>
                      <a:pt x="29813" y="0"/>
                    </a:lnTo>
                    <a:lnTo>
                      <a:pt x="48482" y="46482"/>
                    </a:lnTo>
                    <a:cubicBezTo>
                      <a:pt x="50102" y="50578"/>
                      <a:pt x="50959" y="51149"/>
                      <a:pt x="54673" y="51149"/>
                    </a:cubicBezTo>
                    <a:lnTo>
                      <a:pt x="54673" y="53531"/>
                    </a:lnTo>
                    <a:lnTo>
                      <a:pt x="32385" y="53531"/>
                    </a:lnTo>
                    <a:lnTo>
                      <a:pt x="32385" y="51149"/>
                    </a:lnTo>
                    <a:cubicBezTo>
                      <a:pt x="39243" y="51149"/>
                      <a:pt x="39815" y="50578"/>
                      <a:pt x="38195" y="46482"/>
                    </a:cubicBezTo>
                    <a:lnTo>
                      <a:pt x="32671" y="32385"/>
                    </a:lnTo>
                    <a:lnTo>
                      <a:pt x="16002" y="32385"/>
                    </a:lnTo>
                    <a:lnTo>
                      <a:pt x="11144" y="46006"/>
                    </a:lnTo>
                    <a:cubicBezTo>
                      <a:pt x="9525" y="50197"/>
                      <a:pt x="12002" y="51054"/>
                      <a:pt x="17907" y="51054"/>
                    </a:cubicBezTo>
                    <a:lnTo>
                      <a:pt x="17907" y="53435"/>
                    </a:lnTo>
                    <a:close/>
                    <a:moveTo>
                      <a:pt x="17145" y="29528"/>
                    </a:moveTo>
                    <a:lnTo>
                      <a:pt x="31623" y="29528"/>
                    </a:lnTo>
                    <a:lnTo>
                      <a:pt x="24098" y="10478"/>
                    </a:lnTo>
                    <a:lnTo>
                      <a:pt x="17145" y="29528"/>
                    </a:lnTo>
                    <a:close/>
                  </a:path>
                </a:pathLst>
              </a:custGeom>
              <a:solidFill>
                <a:srgbClr val="333333"/>
              </a:solidFill>
              <a:ln w="9525" cap="flat">
                <a:noFill/>
                <a:prstDash val="solid"/>
                <a:miter/>
              </a:ln>
            </p:spPr>
            <p:txBody>
              <a:bodyPr rtlCol="0" anchor="ctr"/>
              <a:lstStyle/>
              <a:p>
                <a:endParaRPr lang="en-IN"/>
              </a:p>
            </p:txBody>
          </p:sp>
          <p:sp>
            <p:nvSpPr>
              <p:cNvPr id="86" name="Freeform: Shape 85"/>
              <p:cNvSpPr/>
              <p:nvPr/>
            </p:nvSpPr>
            <p:spPr>
              <a:xfrm>
                <a:off x="5475445" y="3269075"/>
                <a:ext cx="42005" cy="53149"/>
              </a:xfrm>
              <a:custGeom>
                <a:avLst/>
                <a:gdLst>
                  <a:gd name="connsiteX0" fmla="*/ 0 w 42005"/>
                  <a:gd name="connsiteY0" fmla="*/ 53150 h 53149"/>
                  <a:gd name="connsiteX1" fmla="*/ 0 w 42005"/>
                  <a:gd name="connsiteY1" fmla="*/ 50768 h 53149"/>
                  <a:gd name="connsiteX2" fmla="*/ 6477 w 42005"/>
                  <a:gd name="connsiteY2" fmla="*/ 46101 h 53149"/>
                  <a:gd name="connsiteX3" fmla="*/ 6477 w 42005"/>
                  <a:gd name="connsiteY3" fmla="*/ 7048 h 53149"/>
                  <a:gd name="connsiteX4" fmla="*/ 0 w 42005"/>
                  <a:gd name="connsiteY4" fmla="*/ 2381 h 53149"/>
                  <a:gd name="connsiteX5" fmla="*/ 0 w 42005"/>
                  <a:gd name="connsiteY5" fmla="*/ 0 h 53149"/>
                  <a:gd name="connsiteX6" fmla="*/ 22670 w 42005"/>
                  <a:gd name="connsiteY6" fmla="*/ 0 h 53149"/>
                  <a:gd name="connsiteX7" fmla="*/ 22670 w 42005"/>
                  <a:gd name="connsiteY7" fmla="*/ 2381 h 53149"/>
                  <a:gd name="connsiteX8" fmla="*/ 16288 w 42005"/>
                  <a:gd name="connsiteY8" fmla="*/ 7048 h 53149"/>
                  <a:gd name="connsiteX9" fmla="*/ 16288 w 42005"/>
                  <a:gd name="connsiteY9" fmla="*/ 46482 h 53149"/>
                  <a:gd name="connsiteX10" fmla="*/ 20955 w 42005"/>
                  <a:gd name="connsiteY10" fmla="*/ 50387 h 53149"/>
                  <a:gd name="connsiteX11" fmla="*/ 23717 w 42005"/>
                  <a:gd name="connsiteY11" fmla="*/ 50387 h 53149"/>
                  <a:gd name="connsiteX12" fmla="*/ 40100 w 42005"/>
                  <a:gd name="connsiteY12" fmla="*/ 37148 h 53149"/>
                  <a:gd name="connsiteX13" fmla="*/ 42005 w 42005"/>
                  <a:gd name="connsiteY13" fmla="*/ 37433 h 53149"/>
                  <a:gd name="connsiteX14" fmla="*/ 40386 w 42005"/>
                  <a:gd name="connsiteY14" fmla="*/ 53150 h 53149"/>
                  <a:gd name="connsiteX15" fmla="*/ 95 w 42005"/>
                  <a:gd name="connsiteY15"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005" h="53149">
                    <a:moveTo>
                      <a:pt x="0" y="53150"/>
                    </a:moveTo>
                    <a:lnTo>
                      <a:pt x="0" y="50768"/>
                    </a:lnTo>
                    <a:cubicBezTo>
                      <a:pt x="4858" y="50768"/>
                      <a:pt x="6477" y="50292"/>
                      <a:pt x="6477" y="46101"/>
                    </a:cubicBezTo>
                    <a:lnTo>
                      <a:pt x="6477" y="7048"/>
                    </a:lnTo>
                    <a:cubicBezTo>
                      <a:pt x="6477" y="2858"/>
                      <a:pt x="4858" y="2381"/>
                      <a:pt x="0" y="2381"/>
                    </a:cubicBezTo>
                    <a:lnTo>
                      <a:pt x="0" y="0"/>
                    </a:lnTo>
                    <a:lnTo>
                      <a:pt x="22670" y="0"/>
                    </a:lnTo>
                    <a:lnTo>
                      <a:pt x="22670" y="2381"/>
                    </a:lnTo>
                    <a:cubicBezTo>
                      <a:pt x="17812" y="2381"/>
                      <a:pt x="16288" y="2858"/>
                      <a:pt x="16288" y="7048"/>
                    </a:cubicBezTo>
                    <a:lnTo>
                      <a:pt x="16288" y="46482"/>
                    </a:lnTo>
                    <a:cubicBezTo>
                      <a:pt x="16288" y="50006"/>
                      <a:pt x="18002" y="50387"/>
                      <a:pt x="20955" y="50387"/>
                    </a:cubicBezTo>
                    <a:lnTo>
                      <a:pt x="23717" y="50387"/>
                    </a:lnTo>
                    <a:cubicBezTo>
                      <a:pt x="34004" y="50387"/>
                      <a:pt x="37338" y="48863"/>
                      <a:pt x="40100" y="37148"/>
                    </a:cubicBezTo>
                    <a:lnTo>
                      <a:pt x="42005" y="37433"/>
                    </a:lnTo>
                    <a:lnTo>
                      <a:pt x="40386" y="53150"/>
                    </a:lnTo>
                    <a:lnTo>
                      <a:pt x="95" y="53150"/>
                    </a:lnTo>
                    <a:close/>
                  </a:path>
                </a:pathLst>
              </a:custGeom>
              <a:solidFill>
                <a:srgbClr val="333333"/>
              </a:solidFill>
              <a:ln w="9525" cap="flat">
                <a:noFill/>
                <a:prstDash val="solid"/>
                <a:miter/>
              </a:ln>
            </p:spPr>
            <p:txBody>
              <a:bodyPr rtlCol="0" anchor="ctr"/>
              <a:lstStyle/>
              <a:p>
                <a:endParaRPr lang="en-IN"/>
              </a:p>
            </p:txBody>
          </p:sp>
        </p:grpSp>
        <p:grpSp>
          <p:nvGrpSpPr>
            <p:cNvPr id="20" name="Graphic 3"/>
            <p:cNvGrpSpPr/>
            <p:nvPr/>
          </p:nvGrpSpPr>
          <p:grpSpPr>
            <a:xfrm>
              <a:off x="5095398" y="3348608"/>
              <a:ext cx="237172" cy="54864"/>
              <a:chOff x="5095398" y="3348608"/>
              <a:chExt cx="237172" cy="54864"/>
            </a:xfrm>
            <a:solidFill>
              <a:srgbClr val="333333"/>
            </a:solidFill>
          </p:grpSpPr>
          <p:sp>
            <p:nvSpPr>
              <p:cNvPr id="73" name="Freeform: Shape 72"/>
              <p:cNvSpPr/>
              <p:nvPr/>
            </p:nvSpPr>
            <p:spPr>
              <a:xfrm>
                <a:off x="5095398" y="3348990"/>
                <a:ext cx="48386" cy="53530"/>
              </a:xfrm>
              <a:custGeom>
                <a:avLst/>
                <a:gdLst>
                  <a:gd name="connsiteX0" fmla="*/ 48101 w 48386"/>
                  <a:gd name="connsiteY0" fmla="*/ 0 h 53530"/>
                  <a:gd name="connsiteX1" fmla="*/ 48387 w 48386"/>
                  <a:gd name="connsiteY1" fmla="*/ 15811 h 53530"/>
                  <a:gd name="connsiteX2" fmla="*/ 46387 w 48386"/>
                  <a:gd name="connsiteY2" fmla="*/ 15811 h 53530"/>
                  <a:gd name="connsiteX3" fmla="*/ 32385 w 48386"/>
                  <a:gd name="connsiteY3" fmla="*/ 3048 h 53530"/>
                  <a:gd name="connsiteX4" fmla="*/ 29146 w 48386"/>
                  <a:gd name="connsiteY4" fmla="*/ 3048 h 53530"/>
                  <a:gd name="connsiteX5" fmla="*/ 29146 w 48386"/>
                  <a:gd name="connsiteY5" fmla="*/ 46387 h 53530"/>
                  <a:gd name="connsiteX6" fmla="*/ 37243 w 48386"/>
                  <a:gd name="connsiteY6" fmla="*/ 51149 h 53530"/>
                  <a:gd name="connsiteX7" fmla="*/ 37243 w 48386"/>
                  <a:gd name="connsiteY7" fmla="*/ 53530 h 53530"/>
                  <a:gd name="connsiteX8" fmla="*/ 11049 w 48386"/>
                  <a:gd name="connsiteY8" fmla="*/ 53530 h 53530"/>
                  <a:gd name="connsiteX9" fmla="*/ 11049 w 48386"/>
                  <a:gd name="connsiteY9" fmla="*/ 51149 h 53530"/>
                  <a:gd name="connsiteX10" fmla="*/ 19241 w 48386"/>
                  <a:gd name="connsiteY10" fmla="*/ 46387 h 53530"/>
                  <a:gd name="connsiteX11" fmla="*/ 19241 w 48386"/>
                  <a:gd name="connsiteY11" fmla="*/ 3048 h 53530"/>
                  <a:gd name="connsiteX12" fmla="*/ 16002 w 48386"/>
                  <a:gd name="connsiteY12" fmla="*/ 3048 h 53530"/>
                  <a:gd name="connsiteX13" fmla="*/ 2000 w 48386"/>
                  <a:gd name="connsiteY13" fmla="*/ 15811 h 53530"/>
                  <a:gd name="connsiteX14" fmla="*/ 0 w 48386"/>
                  <a:gd name="connsiteY14" fmla="*/ 15811 h 53530"/>
                  <a:gd name="connsiteX15" fmla="*/ 286 w 48386"/>
                  <a:gd name="connsiteY15" fmla="*/ 0 h 53530"/>
                  <a:gd name="connsiteX16" fmla="*/ 7715 w 48386"/>
                  <a:gd name="connsiteY16" fmla="*/ 476 h 53530"/>
                  <a:gd name="connsiteX17" fmla="*/ 40672 w 48386"/>
                  <a:gd name="connsiteY17" fmla="*/ 476 h 53530"/>
                  <a:gd name="connsiteX18" fmla="*/ 48101 w 48386"/>
                  <a:gd name="connsiteY18" fmla="*/ 0 h 5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386" h="53530">
                    <a:moveTo>
                      <a:pt x="48101" y="0"/>
                    </a:moveTo>
                    <a:lnTo>
                      <a:pt x="48387" y="15811"/>
                    </a:lnTo>
                    <a:lnTo>
                      <a:pt x="46387" y="15811"/>
                    </a:lnTo>
                    <a:cubicBezTo>
                      <a:pt x="45244" y="4381"/>
                      <a:pt x="42577" y="3048"/>
                      <a:pt x="32385" y="3048"/>
                    </a:cubicBezTo>
                    <a:lnTo>
                      <a:pt x="29146" y="3048"/>
                    </a:lnTo>
                    <a:lnTo>
                      <a:pt x="29146" y="46387"/>
                    </a:lnTo>
                    <a:cubicBezTo>
                      <a:pt x="29146" y="50482"/>
                      <a:pt x="30766" y="51149"/>
                      <a:pt x="37243" y="51149"/>
                    </a:cubicBezTo>
                    <a:lnTo>
                      <a:pt x="37243" y="53530"/>
                    </a:lnTo>
                    <a:lnTo>
                      <a:pt x="11049" y="53530"/>
                    </a:lnTo>
                    <a:lnTo>
                      <a:pt x="11049" y="51149"/>
                    </a:lnTo>
                    <a:cubicBezTo>
                      <a:pt x="17621" y="51149"/>
                      <a:pt x="19241" y="50578"/>
                      <a:pt x="19241" y="46387"/>
                    </a:cubicBezTo>
                    <a:lnTo>
                      <a:pt x="19241" y="3048"/>
                    </a:lnTo>
                    <a:lnTo>
                      <a:pt x="16002" y="3048"/>
                    </a:lnTo>
                    <a:cubicBezTo>
                      <a:pt x="5810" y="3048"/>
                      <a:pt x="3143" y="4477"/>
                      <a:pt x="2000" y="15811"/>
                    </a:cubicBezTo>
                    <a:lnTo>
                      <a:pt x="0" y="15811"/>
                    </a:lnTo>
                    <a:lnTo>
                      <a:pt x="286" y="0"/>
                    </a:lnTo>
                    <a:cubicBezTo>
                      <a:pt x="1715" y="286"/>
                      <a:pt x="3239" y="476"/>
                      <a:pt x="7715" y="476"/>
                    </a:cubicBezTo>
                    <a:lnTo>
                      <a:pt x="40672" y="476"/>
                    </a:lnTo>
                    <a:cubicBezTo>
                      <a:pt x="45148" y="476"/>
                      <a:pt x="46672" y="286"/>
                      <a:pt x="48101" y="0"/>
                    </a:cubicBezTo>
                    <a:close/>
                  </a:path>
                </a:pathLst>
              </a:custGeom>
              <a:solidFill>
                <a:srgbClr val="333333"/>
              </a:solidFill>
              <a:ln w="9525" cap="flat">
                <a:noFill/>
                <a:prstDash val="solid"/>
                <a:miter/>
              </a:ln>
            </p:spPr>
            <p:txBody>
              <a:bodyPr rtlCol="0" anchor="ctr"/>
              <a:lstStyle/>
              <a:p>
                <a:endParaRPr lang="en-IN"/>
              </a:p>
            </p:txBody>
          </p:sp>
          <p:sp>
            <p:nvSpPr>
              <p:cNvPr id="74" name="Freeform: Shape 73"/>
              <p:cNvSpPr/>
              <p:nvPr/>
            </p:nvSpPr>
            <p:spPr>
              <a:xfrm>
                <a:off x="5148738" y="3349370"/>
                <a:ext cx="22764" cy="53149"/>
              </a:xfrm>
              <a:custGeom>
                <a:avLst/>
                <a:gdLst>
                  <a:gd name="connsiteX0" fmla="*/ 0 w 22764"/>
                  <a:gd name="connsiteY0" fmla="*/ 53150 h 53149"/>
                  <a:gd name="connsiteX1" fmla="*/ 0 w 22764"/>
                  <a:gd name="connsiteY1" fmla="*/ 50768 h 53149"/>
                  <a:gd name="connsiteX2" fmla="*/ 6477 w 22764"/>
                  <a:gd name="connsiteY2" fmla="*/ 46101 h 53149"/>
                  <a:gd name="connsiteX3" fmla="*/ 6477 w 22764"/>
                  <a:gd name="connsiteY3" fmla="*/ 7048 h 53149"/>
                  <a:gd name="connsiteX4" fmla="*/ 0 w 22764"/>
                  <a:gd name="connsiteY4" fmla="*/ 2381 h 53149"/>
                  <a:gd name="connsiteX5" fmla="*/ 0 w 22764"/>
                  <a:gd name="connsiteY5" fmla="*/ 0 h 53149"/>
                  <a:gd name="connsiteX6" fmla="*/ 22765 w 22764"/>
                  <a:gd name="connsiteY6" fmla="*/ 0 h 53149"/>
                  <a:gd name="connsiteX7" fmla="*/ 22765 w 22764"/>
                  <a:gd name="connsiteY7" fmla="*/ 2381 h 53149"/>
                  <a:gd name="connsiteX8" fmla="*/ 16288 w 22764"/>
                  <a:gd name="connsiteY8" fmla="*/ 7048 h 53149"/>
                  <a:gd name="connsiteX9" fmla="*/ 16288 w 22764"/>
                  <a:gd name="connsiteY9" fmla="*/ 46101 h 53149"/>
                  <a:gd name="connsiteX10" fmla="*/ 22765 w 22764"/>
                  <a:gd name="connsiteY10" fmla="*/ 50768 h 53149"/>
                  <a:gd name="connsiteX11" fmla="*/ 22765 w 22764"/>
                  <a:gd name="connsiteY11" fmla="*/ 53150 h 53149"/>
                  <a:gd name="connsiteX12" fmla="*/ 0 w 22764"/>
                  <a:gd name="connsiteY12"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64" h="53149">
                    <a:moveTo>
                      <a:pt x="0" y="53150"/>
                    </a:moveTo>
                    <a:lnTo>
                      <a:pt x="0" y="50768"/>
                    </a:lnTo>
                    <a:cubicBezTo>
                      <a:pt x="4858" y="50768"/>
                      <a:pt x="6477" y="50292"/>
                      <a:pt x="6477" y="46101"/>
                    </a:cubicBezTo>
                    <a:lnTo>
                      <a:pt x="6477" y="7048"/>
                    </a:lnTo>
                    <a:cubicBezTo>
                      <a:pt x="6477" y="2858"/>
                      <a:pt x="4858" y="2381"/>
                      <a:pt x="0" y="2381"/>
                    </a:cubicBezTo>
                    <a:lnTo>
                      <a:pt x="0" y="0"/>
                    </a:lnTo>
                    <a:lnTo>
                      <a:pt x="22765" y="0"/>
                    </a:lnTo>
                    <a:lnTo>
                      <a:pt x="22765" y="2381"/>
                    </a:lnTo>
                    <a:cubicBezTo>
                      <a:pt x="17907" y="2381"/>
                      <a:pt x="16288" y="2858"/>
                      <a:pt x="16288" y="7048"/>
                    </a:cubicBezTo>
                    <a:lnTo>
                      <a:pt x="16288" y="46101"/>
                    </a:lnTo>
                    <a:cubicBezTo>
                      <a:pt x="16288" y="50292"/>
                      <a:pt x="17907" y="50768"/>
                      <a:pt x="22765" y="50768"/>
                    </a:cubicBezTo>
                    <a:lnTo>
                      <a:pt x="22765" y="53150"/>
                    </a:lnTo>
                    <a:lnTo>
                      <a:pt x="0" y="53150"/>
                    </a:lnTo>
                    <a:close/>
                  </a:path>
                </a:pathLst>
              </a:custGeom>
              <a:solidFill>
                <a:srgbClr val="333333"/>
              </a:solidFill>
              <a:ln w="9525" cap="flat">
                <a:noFill/>
                <a:prstDash val="solid"/>
                <a:miter/>
              </a:ln>
            </p:spPr>
            <p:txBody>
              <a:bodyPr rtlCol="0" anchor="ctr"/>
              <a:lstStyle/>
              <a:p>
                <a:endParaRPr lang="en-IN"/>
              </a:p>
            </p:txBody>
          </p:sp>
          <p:sp>
            <p:nvSpPr>
              <p:cNvPr id="75" name="Freeform: Shape 74"/>
              <p:cNvSpPr/>
              <p:nvPr/>
            </p:nvSpPr>
            <p:spPr>
              <a:xfrm>
                <a:off x="5175313" y="3349466"/>
                <a:ext cx="69056" cy="54006"/>
              </a:xfrm>
              <a:custGeom>
                <a:avLst/>
                <a:gdLst>
                  <a:gd name="connsiteX0" fmla="*/ 64675 w 69056"/>
                  <a:gd name="connsiteY0" fmla="*/ 0 h 54006"/>
                  <a:gd name="connsiteX1" fmla="*/ 64675 w 69056"/>
                  <a:gd name="connsiteY1" fmla="*/ 2381 h 54006"/>
                  <a:gd name="connsiteX2" fmla="*/ 58198 w 69056"/>
                  <a:gd name="connsiteY2" fmla="*/ 6858 h 54006"/>
                  <a:gd name="connsiteX3" fmla="*/ 62294 w 69056"/>
                  <a:gd name="connsiteY3" fmla="*/ 46292 h 54006"/>
                  <a:gd name="connsiteX4" fmla="*/ 69056 w 69056"/>
                  <a:gd name="connsiteY4" fmla="*/ 50768 h 54006"/>
                  <a:gd name="connsiteX5" fmla="*/ 69056 w 69056"/>
                  <a:gd name="connsiteY5" fmla="*/ 53150 h 54006"/>
                  <a:gd name="connsiteX6" fmla="*/ 46387 w 69056"/>
                  <a:gd name="connsiteY6" fmla="*/ 53150 h 54006"/>
                  <a:gd name="connsiteX7" fmla="*/ 46387 w 69056"/>
                  <a:gd name="connsiteY7" fmla="*/ 50768 h 54006"/>
                  <a:gd name="connsiteX8" fmla="*/ 52388 w 69056"/>
                  <a:gd name="connsiteY8" fmla="*/ 46292 h 54006"/>
                  <a:gd name="connsiteX9" fmla="*/ 48101 w 69056"/>
                  <a:gd name="connsiteY9" fmla="*/ 4858 h 54006"/>
                  <a:gd name="connsiteX10" fmla="*/ 31337 w 69056"/>
                  <a:gd name="connsiteY10" fmla="*/ 54007 h 54006"/>
                  <a:gd name="connsiteX11" fmla="*/ 30671 w 69056"/>
                  <a:gd name="connsiteY11" fmla="*/ 54007 h 54006"/>
                  <a:gd name="connsiteX12" fmla="*/ 14478 w 69056"/>
                  <a:gd name="connsiteY12" fmla="*/ 4858 h 54006"/>
                  <a:gd name="connsiteX13" fmla="*/ 10477 w 69056"/>
                  <a:gd name="connsiteY13" fmla="*/ 46196 h 54006"/>
                  <a:gd name="connsiteX14" fmla="*/ 17717 w 69056"/>
                  <a:gd name="connsiteY14" fmla="*/ 50768 h 54006"/>
                  <a:gd name="connsiteX15" fmla="*/ 17717 w 69056"/>
                  <a:gd name="connsiteY15" fmla="*/ 53150 h 54006"/>
                  <a:gd name="connsiteX16" fmla="*/ 0 w 69056"/>
                  <a:gd name="connsiteY16" fmla="*/ 53150 h 54006"/>
                  <a:gd name="connsiteX17" fmla="*/ 0 w 69056"/>
                  <a:gd name="connsiteY17" fmla="*/ 50768 h 54006"/>
                  <a:gd name="connsiteX18" fmla="*/ 6858 w 69056"/>
                  <a:gd name="connsiteY18" fmla="*/ 46196 h 54006"/>
                  <a:gd name="connsiteX19" fmla="*/ 10858 w 69056"/>
                  <a:gd name="connsiteY19" fmla="*/ 6858 h 54006"/>
                  <a:gd name="connsiteX20" fmla="*/ 4381 w 69056"/>
                  <a:gd name="connsiteY20" fmla="*/ 2381 h 54006"/>
                  <a:gd name="connsiteX21" fmla="*/ 4381 w 69056"/>
                  <a:gd name="connsiteY21" fmla="*/ 0 h 54006"/>
                  <a:gd name="connsiteX22" fmla="*/ 23050 w 69056"/>
                  <a:gd name="connsiteY22" fmla="*/ 0 h 54006"/>
                  <a:gd name="connsiteX23" fmla="*/ 34290 w 69056"/>
                  <a:gd name="connsiteY23" fmla="*/ 36290 h 54006"/>
                  <a:gd name="connsiteX24" fmla="*/ 46387 w 69056"/>
                  <a:gd name="connsiteY24" fmla="*/ 0 h 54006"/>
                  <a:gd name="connsiteX25" fmla="*/ 64675 w 69056"/>
                  <a:gd name="connsiteY25" fmla="*/ 0 h 5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9056" h="54006">
                    <a:moveTo>
                      <a:pt x="64675" y="0"/>
                    </a:moveTo>
                    <a:lnTo>
                      <a:pt x="64675" y="2381"/>
                    </a:lnTo>
                    <a:cubicBezTo>
                      <a:pt x="59817" y="2381"/>
                      <a:pt x="57722" y="2667"/>
                      <a:pt x="58198" y="6858"/>
                    </a:cubicBezTo>
                    <a:lnTo>
                      <a:pt x="62294" y="46292"/>
                    </a:lnTo>
                    <a:cubicBezTo>
                      <a:pt x="62770" y="50292"/>
                      <a:pt x="64294" y="50768"/>
                      <a:pt x="69056" y="50768"/>
                    </a:cubicBezTo>
                    <a:lnTo>
                      <a:pt x="69056" y="53150"/>
                    </a:lnTo>
                    <a:lnTo>
                      <a:pt x="46387" y="53150"/>
                    </a:lnTo>
                    <a:lnTo>
                      <a:pt x="46387" y="50768"/>
                    </a:lnTo>
                    <a:cubicBezTo>
                      <a:pt x="51149" y="50768"/>
                      <a:pt x="52769" y="50292"/>
                      <a:pt x="52388" y="46292"/>
                    </a:cubicBezTo>
                    <a:lnTo>
                      <a:pt x="48101" y="4858"/>
                    </a:lnTo>
                    <a:lnTo>
                      <a:pt x="31337" y="54007"/>
                    </a:lnTo>
                    <a:lnTo>
                      <a:pt x="30671" y="54007"/>
                    </a:lnTo>
                    <a:lnTo>
                      <a:pt x="14478" y="4858"/>
                    </a:lnTo>
                    <a:lnTo>
                      <a:pt x="10477" y="46196"/>
                    </a:lnTo>
                    <a:cubicBezTo>
                      <a:pt x="10001" y="50387"/>
                      <a:pt x="12954" y="50768"/>
                      <a:pt x="17717" y="50768"/>
                    </a:cubicBezTo>
                    <a:lnTo>
                      <a:pt x="17717" y="53150"/>
                    </a:lnTo>
                    <a:lnTo>
                      <a:pt x="0" y="53150"/>
                    </a:lnTo>
                    <a:lnTo>
                      <a:pt x="0" y="50768"/>
                    </a:lnTo>
                    <a:cubicBezTo>
                      <a:pt x="4858" y="50768"/>
                      <a:pt x="6477" y="50006"/>
                      <a:pt x="6858" y="46196"/>
                    </a:cubicBezTo>
                    <a:lnTo>
                      <a:pt x="10858" y="6858"/>
                    </a:lnTo>
                    <a:cubicBezTo>
                      <a:pt x="11335" y="2667"/>
                      <a:pt x="9239" y="2381"/>
                      <a:pt x="4381" y="2381"/>
                    </a:cubicBezTo>
                    <a:lnTo>
                      <a:pt x="4381" y="0"/>
                    </a:lnTo>
                    <a:lnTo>
                      <a:pt x="23050" y="0"/>
                    </a:lnTo>
                    <a:lnTo>
                      <a:pt x="34290" y="36290"/>
                    </a:lnTo>
                    <a:lnTo>
                      <a:pt x="46387" y="0"/>
                    </a:lnTo>
                    <a:lnTo>
                      <a:pt x="64675" y="0"/>
                    </a:lnTo>
                    <a:close/>
                  </a:path>
                </a:pathLst>
              </a:custGeom>
              <a:solidFill>
                <a:srgbClr val="333333"/>
              </a:solidFill>
              <a:ln w="9525" cap="flat">
                <a:noFill/>
                <a:prstDash val="solid"/>
                <a:miter/>
              </a:ln>
            </p:spPr>
            <p:txBody>
              <a:bodyPr rtlCol="0" anchor="ctr"/>
              <a:lstStyle/>
              <a:p>
                <a:endParaRPr lang="en-IN"/>
              </a:p>
            </p:txBody>
          </p:sp>
          <p:sp>
            <p:nvSpPr>
              <p:cNvPr id="76" name="Freeform: Shape 75"/>
              <p:cNvSpPr/>
              <p:nvPr/>
            </p:nvSpPr>
            <p:spPr>
              <a:xfrm>
                <a:off x="5248179" y="3349370"/>
                <a:ext cx="43624" cy="53149"/>
              </a:xfrm>
              <a:custGeom>
                <a:avLst/>
                <a:gdLst>
                  <a:gd name="connsiteX0" fmla="*/ 34195 w 43624"/>
                  <a:gd name="connsiteY0" fmla="*/ 33719 h 53149"/>
                  <a:gd name="connsiteX1" fmla="*/ 32290 w 43624"/>
                  <a:gd name="connsiteY1" fmla="*/ 33719 h 53149"/>
                  <a:gd name="connsiteX2" fmla="*/ 24384 w 43624"/>
                  <a:gd name="connsiteY2" fmla="*/ 27242 h 53149"/>
                  <a:gd name="connsiteX3" fmla="*/ 16288 w 43624"/>
                  <a:gd name="connsiteY3" fmla="*/ 27242 h 53149"/>
                  <a:gd name="connsiteX4" fmla="*/ 16288 w 43624"/>
                  <a:gd name="connsiteY4" fmla="*/ 46482 h 53149"/>
                  <a:gd name="connsiteX5" fmla="*/ 20955 w 43624"/>
                  <a:gd name="connsiteY5" fmla="*/ 50387 h 53149"/>
                  <a:gd name="connsiteX6" fmla="*/ 25336 w 43624"/>
                  <a:gd name="connsiteY6" fmla="*/ 50387 h 53149"/>
                  <a:gd name="connsiteX7" fmla="*/ 41719 w 43624"/>
                  <a:gd name="connsiteY7" fmla="*/ 37148 h 53149"/>
                  <a:gd name="connsiteX8" fmla="*/ 43624 w 43624"/>
                  <a:gd name="connsiteY8" fmla="*/ 37433 h 53149"/>
                  <a:gd name="connsiteX9" fmla="*/ 41815 w 43624"/>
                  <a:gd name="connsiteY9" fmla="*/ 53150 h 53149"/>
                  <a:gd name="connsiteX10" fmla="*/ 0 w 43624"/>
                  <a:gd name="connsiteY10" fmla="*/ 53150 h 53149"/>
                  <a:gd name="connsiteX11" fmla="*/ 0 w 43624"/>
                  <a:gd name="connsiteY11" fmla="*/ 50768 h 53149"/>
                  <a:gd name="connsiteX12" fmla="*/ 6477 w 43624"/>
                  <a:gd name="connsiteY12" fmla="*/ 46101 h 53149"/>
                  <a:gd name="connsiteX13" fmla="*/ 6477 w 43624"/>
                  <a:gd name="connsiteY13" fmla="*/ 7048 h 53149"/>
                  <a:gd name="connsiteX14" fmla="*/ 0 w 43624"/>
                  <a:gd name="connsiteY14" fmla="*/ 2381 h 53149"/>
                  <a:gd name="connsiteX15" fmla="*/ 0 w 43624"/>
                  <a:gd name="connsiteY15" fmla="*/ 0 h 53149"/>
                  <a:gd name="connsiteX16" fmla="*/ 40100 w 43624"/>
                  <a:gd name="connsiteY16" fmla="*/ 0 h 53149"/>
                  <a:gd name="connsiteX17" fmla="*/ 40291 w 43624"/>
                  <a:gd name="connsiteY17" fmla="*/ 13240 h 53149"/>
                  <a:gd name="connsiteX18" fmla="*/ 38290 w 43624"/>
                  <a:gd name="connsiteY18" fmla="*/ 13240 h 53149"/>
                  <a:gd name="connsiteX19" fmla="*/ 24193 w 43624"/>
                  <a:gd name="connsiteY19" fmla="*/ 2762 h 53149"/>
                  <a:gd name="connsiteX20" fmla="*/ 16288 w 43624"/>
                  <a:gd name="connsiteY20" fmla="*/ 2762 h 53149"/>
                  <a:gd name="connsiteX21" fmla="*/ 16288 w 43624"/>
                  <a:gd name="connsiteY21" fmla="*/ 24384 h 53149"/>
                  <a:gd name="connsiteX22" fmla="*/ 24384 w 43624"/>
                  <a:gd name="connsiteY22" fmla="*/ 24384 h 53149"/>
                  <a:gd name="connsiteX23" fmla="*/ 32290 w 43624"/>
                  <a:gd name="connsiteY23" fmla="*/ 17812 h 53149"/>
                  <a:gd name="connsiteX24" fmla="*/ 34195 w 43624"/>
                  <a:gd name="connsiteY24" fmla="*/ 17812 h 53149"/>
                  <a:gd name="connsiteX25" fmla="*/ 34195 w 43624"/>
                  <a:gd name="connsiteY25" fmla="*/ 33623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624" h="53149">
                    <a:moveTo>
                      <a:pt x="34195" y="33719"/>
                    </a:moveTo>
                    <a:lnTo>
                      <a:pt x="32290" y="33719"/>
                    </a:lnTo>
                    <a:cubicBezTo>
                      <a:pt x="31814" y="28289"/>
                      <a:pt x="31337" y="27242"/>
                      <a:pt x="24384" y="27242"/>
                    </a:cubicBezTo>
                    <a:lnTo>
                      <a:pt x="16288" y="27242"/>
                    </a:lnTo>
                    <a:lnTo>
                      <a:pt x="16288" y="46482"/>
                    </a:lnTo>
                    <a:cubicBezTo>
                      <a:pt x="16288" y="50006"/>
                      <a:pt x="18002" y="50387"/>
                      <a:pt x="20955" y="50387"/>
                    </a:cubicBezTo>
                    <a:lnTo>
                      <a:pt x="25336" y="50387"/>
                    </a:lnTo>
                    <a:cubicBezTo>
                      <a:pt x="35623" y="50387"/>
                      <a:pt x="38957" y="48863"/>
                      <a:pt x="41719" y="37148"/>
                    </a:cubicBezTo>
                    <a:lnTo>
                      <a:pt x="43624" y="37433"/>
                    </a:lnTo>
                    <a:lnTo>
                      <a:pt x="41815" y="53150"/>
                    </a:lnTo>
                    <a:lnTo>
                      <a:pt x="0" y="53150"/>
                    </a:lnTo>
                    <a:lnTo>
                      <a:pt x="0" y="50768"/>
                    </a:lnTo>
                    <a:cubicBezTo>
                      <a:pt x="4858" y="50768"/>
                      <a:pt x="6477" y="50292"/>
                      <a:pt x="6477" y="46101"/>
                    </a:cubicBezTo>
                    <a:lnTo>
                      <a:pt x="6477" y="7048"/>
                    </a:lnTo>
                    <a:cubicBezTo>
                      <a:pt x="6477" y="2858"/>
                      <a:pt x="4858" y="2381"/>
                      <a:pt x="0" y="2381"/>
                    </a:cubicBezTo>
                    <a:lnTo>
                      <a:pt x="0" y="0"/>
                    </a:lnTo>
                    <a:lnTo>
                      <a:pt x="40100" y="0"/>
                    </a:lnTo>
                    <a:lnTo>
                      <a:pt x="40291" y="13240"/>
                    </a:lnTo>
                    <a:lnTo>
                      <a:pt x="38290" y="13240"/>
                    </a:lnTo>
                    <a:cubicBezTo>
                      <a:pt x="37052" y="3905"/>
                      <a:pt x="34671" y="2762"/>
                      <a:pt x="24193" y="2762"/>
                    </a:cubicBezTo>
                    <a:lnTo>
                      <a:pt x="16288" y="2762"/>
                    </a:lnTo>
                    <a:lnTo>
                      <a:pt x="16288" y="24384"/>
                    </a:lnTo>
                    <a:lnTo>
                      <a:pt x="24384" y="24384"/>
                    </a:lnTo>
                    <a:cubicBezTo>
                      <a:pt x="31337" y="24384"/>
                      <a:pt x="31718" y="23241"/>
                      <a:pt x="32290" y="17812"/>
                    </a:cubicBezTo>
                    <a:lnTo>
                      <a:pt x="34195" y="17812"/>
                    </a:lnTo>
                    <a:lnTo>
                      <a:pt x="34195" y="33623"/>
                    </a:lnTo>
                    <a:close/>
                  </a:path>
                </a:pathLst>
              </a:custGeom>
              <a:solidFill>
                <a:srgbClr val="333333"/>
              </a:solidFill>
              <a:ln w="9525" cap="flat">
                <a:noFill/>
                <a:prstDash val="solid"/>
                <a:miter/>
              </a:ln>
            </p:spPr>
            <p:txBody>
              <a:bodyPr rtlCol="0" anchor="ctr"/>
              <a:lstStyle/>
              <a:p>
                <a:endParaRPr lang="en-IN"/>
              </a:p>
            </p:txBody>
          </p:sp>
          <p:sp>
            <p:nvSpPr>
              <p:cNvPr id="77" name="Freeform: Shape 76"/>
              <p:cNvSpPr/>
              <p:nvPr/>
            </p:nvSpPr>
            <p:spPr>
              <a:xfrm>
                <a:off x="5296947" y="3348608"/>
                <a:ext cx="35623" cy="54768"/>
              </a:xfrm>
              <a:custGeom>
                <a:avLst/>
                <a:gdLst>
                  <a:gd name="connsiteX0" fmla="*/ 27622 w 35623"/>
                  <a:gd name="connsiteY0" fmla="*/ 42958 h 54768"/>
                  <a:gd name="connsiteX1" fmla="*/ 19336 w 35623"/>
                  <a:gd name="connsiteY1" fmla="*/ 32766 h 54768"/>
                  <a:gd name="connsiteX2" fmla="*/ 10954 w 35623"/>
                  <a:gd name="connsiteY2" fmla="*/ 28385 h 54768"/>
                  <a:gd name="connsiteX3" fmla="*/ 857 w 35623"/>
                  <a:gd name="connsiteY3" fmla="*/ 14669 h 54768"/>
                  <a:gd name="connsiteX4" fmla="*/ 17240 w 35623"/>
                  <a:gd name="connsiteY4" fmla="*/ 0 h 54768"/>
                  <a:gd name="connsiteX5" fmla="*/ 28670 w 35623"/>
                  <a:gd name="connsiteY5" fmla="*/ 3048 h 54768"/>
                  <a:gd name="connsiteX6" fmla="*/ 30956 w 35623"/>
                  <a:gd name="connsiteY6" fmla="*/ 762 h 54768"/>
                  <a:gd name="connsiteX7" fmla="*/ 32480 w 35623"/>
                  <a:gd name="connsiteY7" fmla="*/ 762 h 54768"/>
                  <a:gd name="connsiteX8" fmla="*/ 33242 w 35623"/>
                  <a:gd name="connsiteY8" fmla="*/ 15621 h 54768"/>
                  <a:gd name="connsiteX9" fmla="*/ 31337 w 35623"/>
                  <a:gd name="connsiteY9" fmla="*/ 15621 h 54768"/>
                  <a:gd name="connsiteX10" fmla="*/ 17812 w 35623"/>
                  <a:gd name="connsiteY10" fmla="*/ 2953 h 54768"/>
                  <a:gd name="connsiteX11" fmla="*/ 8668 w 35623"/>
                  <a:gd name="connsiteY11" fmla="*/ 10859 h 54768"/>
                  <a:gd name="connsiteX12" fmla="*/ 16764 w 35623"/>
                  <a:gd name="connsiteY12" fmla="*/ 20288 h 54768"/>
                  <a:gd name="connsiteX13" fmla="*/ 24003 w 35623"/>
                  <a:gd name="connsiteY13" fmla="*/ 24098 h 54768"/>
                  <a:gd name="connsiteX14" fmla="*/ 35623 w 35623"/>
                  <a:gd name="connsiteY14" fmla="*/ 38672 h 54768"/>
                  <a:gd name="connsiteX15" fmla="*/ 17431 w 35623"/>
                  <a:gd name="connsiteY15" fmla="*/ 54769 h 54768"/>
                  <a:gd name="connsiteX16" fmla="*/ 4953 w 35623"/>
                  <a:gd name="connsiteY16" fmla="*/ 51340 h 54768"/>
                  <a:gd name="connsiteX17" fmla="*/ 2572 w 35623"/>
                  <a:gd name="connsiteY17" fmla="*/ 54102 h 54768"/>
                  <a:gd name="connsiteX18" fmla="*/ 1048 w 35623"/>
                  <a:gd name="connsiteY18" fmla="*/ 54102 h 54768"/>
                  <a:gd name="connsiteX19" fmla="*/ 0 w 35623"/>
                  <a:gd name="connsiteY19" fmla="*/ 38291 h 54768"/>
                  <a:gd name="connsiteX20" fmla="*/ 1905 w 35623"/>
                  <a:gd name="connsiteY20" fmla="*/ 38005 h 54768"/>
                  <a:gd name="connsiteX21" fmla="*/ 17050 w 35623"/>
                  <a:gd name="connsiteY21" fmla="*/ 51911 h 54768"/>
                  <a:gd name="connsiteX22" fmla="*/ 27527 w 35623"/>
                  <a:gd name="connsiteY22" fmla="*/ 42958 h 54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5623" h="54768">
                    <a:moveTo>
                      <a:pt x="27622" y="42958"/>
                    </a:moveTo>
                    <a:cubicBezTo>
                      <a:pt x="27622" y="38100"/>
                      <a:pt x="24574" y="35719"/>
                      <a:pt x="19336" y="32766"/>
                    </a:cubicBezTo>
                    <a:lnTo>
                      <a:pt x="10954" y="28385"/>
                    </a:lnTo>
                    <a:cubicBezTo>
                      <a:pt x="4667" y="24956"/>
                      <a:pt x="857" y="21336"/>
                      <a:pt x="857" y="14669"/>
                    </a:cubicBezTo>
                    <a:cubicBezTo>
                      <a:pt x="857" y="6382"/>
                      <a:pt x="7906" y="0"/>
                      <a:pt x="17240" y="0"/>
                    </a:cubicBezTo>
                    <a:cubicBezTo>
                      <a:pt x="23622" y="0"/>
                      <a:pt x="26860" y="3048"/>
                      <a:pt x="28670" y="3048"/>
                    </a:cubicBezTo>
                    <a:cubicBezTo>
                      <a:pt x="29908" y="3048"/>
                      <a:pt x="30385" y="2286"/>
                      <a:pt x="30956" y="762"/>
                    </a:cubicBezTo>
                    <a:lnTo>
                      <a:pt x="32480" y="762"/>
                    </a:lnTo>
                    <a:lnTo>
                      <a:pt x="33242" y="15621"/>
                    </a:lnTo>
                    <a:lnTo>
                      <a:pt x="31337" y="15621"/>
                    </a:lnTo>
                    <a:cubicBezTo>
                      <a:pt x="30290" y="8572"/>
                      <a:pt x="25146" y="2953"/>
                      <a:pt x="17812" y="2953"/>
                    </a:cubicBezTo>
                    <a:cubicBezTo>
                      <a:pt x="12382" y="2953"/>
                      <a:pt x="8668" y="6191"/>
                      <a:pt x="8668" y="10859"/>
                    </a:cubicBezTo>
                    <a:cubicBezTo>
                      <a:pt x="8668" y="15907"/>
                      <a:pt x="12478" y="17907"/>
                      <a:pt x="16764" y="20288"/>
                    </a:cubicBezTo>
                    <a:lnTo>
                      <a:pt x="24003" y="24098"/>
                    </a:lnTo>
                    <a:cubicBezTo>
                      <a:pt x="30861" y="27813"/>
                      <a:pt x="35623" y="31528"/>
                      <a:pt x="35623" y="38672"/>
                    </a:cubicBezTo>
                    <a:cubicBezTo>
                      <a:pt x="35623" y="48006"/>
                      <a:pt x="27527" y="54769"/>
                      <a:pt x="17431" y="54769"/>
                    </a:cubicBezTo>
                    <a:cubicBezTo>
                      <a:pt x="10382" y="54769"/>
                      <a:pt x="6858" y="51340"/>
                      <a:pt x="4953" y="51340"/>
                    </a:cubicBezTo>
                    <a:cubicBezTo>
                      <a:pt x="3715" y="51340"/>
                      <a:pt x="3143" y="52388"/>
                      <a:pt x="2572" y="54102"/>
                    </a:cubicBezTo>
                    <a:lnTo>
                      <a:pt x="1048" y="54102"/>
                    </a:lnTo>
                    <a:lnTo>
                      <a:pt x="0" y="38291"/>
                    </a:lnTo>
                    <a:lnTo>
                      <a:pt x="1905" y="38005"/>
                    </a:lnTo>
                    <a:cubicBezTo>
                      <a:pt x="3429" y="47816"/>
                      <a:pt x="10192" y="51911"/>
                      <a:pt x="17050" y="51911"/>
                    </a:cubicBezTo>
                    <a:cubicBezTo>
                      <a:pt x="22765" y="51911"/>
                      <a:pt x="27527" y="49340"/>
                      <a:pt x="27527" y="42958"/>
                    </a:cubicBezTo>
                    <a:close/>
                  </a:path>
                </a:pathLst>
              </a:custGeom>
              <a:solidFill>
                <a:srgbClr val="333333"/>
              </a:solidFill>
              <a:ln w="9525" cap="flat">
                <a:noFill/>
                <a:prstDash val="solid"/>
                <a:miter/>
              </a:ln>
            </p:spPr>
            <p:txBody>
              <a:bodyPr rtlCol="0" anchor="ctr"/>
              <a:lstStyle/>
              <a:p>
                <a:endParaRPr lang="en-IN"/>
              </a:p>
            </p:txBody>
          </p:sp>
        </p:grpSp>
        <p:sp>
          <p:nvSpPr>
            <p:cNvPr id="21" name="Freeform: Shape 20"/>
            <p:cNvSpPr/>
            <p:nvPr/>
          </p:nvSpPr>
          <p:spPr>
            <a:xfrm>
              <a:off x="4876799" y="3542252"/>
              <a:ext cx="42005" cy="71342"/>
            </a:xfrm>
            <a:custGeom>
              <a:avLst/>
              <a:gdLst>
                <a:gd name="connsiteX0" fmla="*/ 29623 w 42005"/>
                <a:gd name="connsiteY0" fmla="*/ 20193 h 71342"/>
                <a:gd name="connsiteX1" fmla="*/ 21431 w 42005"/>
                <a:gd name="connsiteY1" fmla="*/ 11621 h 71342"/>
                <a:gd name="connsiteX2" fmla="*/ 15145 w 42005"/>
                <a:gd name="connsiteY2" fmla="*/ 17145 h 71342"/>
                <a:gd name="connsiteX3" fmla="*/ 42005 w 42005"/>
                <a:gd name="connsiteY3" fmla="*/ 52769 h 71342"/>
                <a:gd name="connsiteX4" fmla="*/ 21908 w 42005"/>
                <a:gd name="connsiteY4" fmla="*/ 71342 h 71342"/>
                <a:gd name="connsiteX5" fmla="*/ 0 w 42005"/>
                <a:gd name="connsiteY5" fmla="*/ 52102 h 71342"/>
                <a:gd name="connsiteX6" fmla="*/ 12573 w 42005"/>
                <a:gd name="connsiteY6" fmla="*/ 48673 h 71342"/>
                <a:gd name="connsiteX7" fmla="*/ 22003 w 42005"/>
                <a:gd name="connsiteY7" fmla="*/ 59531 h 71342"/>
                <a:gd name="connsiteX8" fmla="*/ 28384 w 42005"/>
                <a:gd name="connsiteY8" fmla="*/ 53530 h 71342"/>
                <a:gd name="connsiteX9" fmla="*/ 1524 w 42005"/>
                <a:gd name="connsiteY9" fmla="*/ 18383 h 71342"/>
                <a:gd name="connsiteX10" fmla="*/ 20765 w 42005"/>
                <a:gd name="connsiteY10" fmla="*/ 0 h 71342"/>
                <a:gd name="connsiteX11" fmla="*/ 41719 w 42005"/>
                <a:gd name="connsiteY11" fmla="*/ 18288 h 71342"/>
                <a:gd name="connsiteX12" fmla="*/ 29528 w 42005"/>
                <a:gd name="connsiteY12" fmla="*/ 20288 h 71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005" h="71342">
                  <a:moveTo>
                    <a:pt x="29623" y="20193"/>
                  </a:moveTo>
                  <a:cubicBezTo>
                    <a:pt x="28575" y="14669"/>
                    <a:pt x="26003" y="11621"/>
                    <a:pt x="21431" y="11621"/>
                  </a:cubicBezTo>
                  <a:cubicBezTo>
                    <a:pt x="17716" y="11621"/>
                    <a:pt x="15145" y="13526"/>
                    <a:pt x="15145" y="17145"/>
                  </a:cubicBezTo>
                  <a:cubicBezTo>
                    <a:pt x="15145" y="27908"/>
                    <a:pt x="42005" y="32290"/>
                    <a:pt x="42005" y="52769"/>
                  </a:cubicBezTo>
                  <a:cubicBezTo>
                    <a:pt x="42005" y="65056"/>
                    <a:pt x="33528" y="71342"/>
                    <a:pt x="21908" y="71342"/>
                  </a:cubicBezTo>
                  <a:cubicBezTo>
                    <a:pt x="9334" y="71342"/>
                    <a:pt x="2191" y="64199"/>
                    <a:pt x="0" y="52102"/>
                  </a:cubicBezTo>
                  <a:lnTo>
                    <a:pt x="12573" y="48673"/>
                  </a:lnTo>
                  <a:cubicBezTo>
                    <a:pt x="13430" y="54388"/>
                    <a:pt x="15526" y="59531"/>
                    <a:pt x="22003" y="59531"/>
                  </a:cubicBezTo>
                  <a:cubicBezTo>
                    <a:pt x="25717" y="59531"/>
                    <a:pt x="28384" y="57341"/>
                    <a:pt x="28384" y="53530"/>
                  </a:cubicBezTo>
                  <a:cubicBezTo>
                    <a:pt x="28384" y="41624"/>
                    <a:pt x="1524" y="37148"/>
                    <a:pt x="1524" y="18383"/>
                  </a:cubicBezTo>
                  <a:cubicBezTo>
                    <a:pt x="1524" y="7525"/>
                    <a:pt x="10001" y="0"/>
                    <a:pt x="20765" y="0"/>
                  </a:cubicBezTo>
                  <a:cubicBezTo>
                    <a:pt x="31528" y="0"/>
                    <a:pt x="39529" y="7525"/>
                    <a:pt x="41719" y="18288"/>
                  </a:cubicBezTo>
                  <a:lnTo>
                    <a:pt x="29528" y="20288"/>
                  </a:lnTo>
                  <a:close/>
                </a:path>
              </a:pathLst>
            </a:custGeom>
            <a:solidFill>
              <a:srgbClr val="112A41"/>
            </a:solidFill>
            <a:ln w="9525" cap="flat">
              <a:noFill/>
              <a:prstDash val="solid"/>
              <a:miter/>
            </a:ln>
          </p:spPr>
          <p:txBody>
            <a:bodyPr rtlCol="0" anchor="ctr"/>
            <a:lstStyle/>
            <a:p>
              <a:endParaRPr lang="en-IN"/>
            </a:p>
          </p:txBody>
        </p:sp>
        <p:sp>
          <p:nvSpPr>
            <p:cNvPr id="22" name="Freeform: Shape 21"/>
            <p:cNvSpPr/>
            <p:nvPr/>
          </p:nvSpPr>
          <p:spPr>
            <a:xfrm>
              <a:off x="4924424" y="3524821"/>
              <a:ext cx="31813" cy="88677"/>
            </a:xfrm>
            <a:custGeom>
              <a:avLst/>
              <a:gdLst>
                <a:gd name="connsiteX0" fmla="*/ 0 w 31813"/>
                <a:gd name="connsiteY0" fmla="*/ 30385 h 88677"/>
                <a:gd name="connsiteX1" fmla="*/ 0 w 31813"/>
                <a:gd name="connsiteY1" fmla="*/ 18574 h 88677"/>
                <a:gd name="connsiteX2" fmla="*/ 7906 w 31813"/>
                <a:gd name="connsiteY2" fmla="*/ 18574 h 88677"/>
                <a:gd name="connsiteX3" fmla="*/ 7906 w 31813"/>
                <a:gd name="connsiteY3" fmla="*/ 0 h 88677"/>
                <a:gd name="connsiteX4" fmla="*/ 22193 w 31813"/>
                <a:gd name="connsiteY4" fmla="*/ 0 h 88677"/>
                <a:gd name="connsiteX5" fmla="*/ 22193 w 31813"/>
                <a:gd name="connsiteY5" fmla="*/ 18574 h 88677"/>
                <a:gd name="connsiteX6" fmla="*/ 31814 w 31813"/>
                <a:gd name="connsiteY6" fmla="*/ 18574 h 88677"/>
                <a:gd name="connsiteX7" fmla="*/ 31814 w 31813"/>
                <a:gd name="connsiteY7" fmla="*/ 30385 h 88677"/>
                <a:gd name="connsiteX8" fmla="*/ 22193 w 31813"/>
                <a:gd name="connsiteY8" fmla="*/ 30385 h 88677"/>
                <a:gd name="connsiteX9" fmla="*/ 22193 w 31813"/>
                <a:gd name="connsiteY9" fmla="*/ 70009 h 88677"/>
                <a:gd name="connsiteX10" fmla="*/ 27051 w 31813"/>
                <a:gd name="connsiteY10" fmla="*/ 75628 h 88677"/>
                <a:gd name="connsiteX11" fmla="*/ 31814 w 31813"/>
                <a:gd name="connsiteY11" fmla="*/ 75628 h 88677"/>
                <a:gd name="connsiteX12" fmla="*/ 31814 w 31813"/>
                <a:gd name="connsiteY12" fmla="*/ 87916 h 88677"/>
                <a:gd name="connsiteX13" fmla="*/ 24670 w 31813"/>
                <a:gd name="connsiteY13" fmla="*/ 88678 h 88677"/>
                <a:gd name="connsiteX14" fmla="*/ 7906 w 31813"/>
                <a:gd name="connsiteY14" fmla="*/ 73152 h 88677"/>
                <a:gd name="connsiteX15" fmla="*/ 7906 w 31813"/>
                <a:gd name="connsiteY15" fmla="*/ 30290 h 88677"/>
                <a:gd name="connsiteX16" fmla="*/ 0 w 31813"/>
                <a:gd name="connsiteY16" fmla="*/ 30290 h 8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813" h="88677">
                  <a:moveTo>
                    <a:pt x="0" y="30385"/>
                  </a:moveTo>
                  <a:lnTo>
                    <a:pt x="0" y="18574"/>
                  </a:lnTo>
                  <a:lnTo>
                    <a:pt x="7906" y="18574"/>
                  </a:lnTo>
                  <a:lnTo>
                    <a:pt x="7906" y="0"/>
                  </a:lnTo>
                  <a:lnTo>
                    <a:pt x="22193" y="0"/>
                  </a:lnTo>
                  <a:lnTo>
                    <a:pt x="22193" y="18574"/>
                  </a:lnTo>
                  <a:lnTo>
                    <a:pt x="31814" y="18574"/>
                  </a:lnTo>
                  <a:lnTo>
                    <a:pt x="31814" y="30385"/>
                  </a:lnTo>
                  <a:lnTo>
                    <a:pt x="22193" y="30385"/>
                  </a:lnTo>
                  <a:lnTo>
                    <a:pt x="22193" y="70009"/>
                  </a:lnTo>
                  <a:cubicBezTo>
                    <a:pt x="22193" y="73628"/>
                    <a:pt x="23717" y="75628"/>
                    <a:pt x="27051" y="75628"/>
                  </a:cubicBezTo>
                  <a:lnTo>
                    <a:pt x="31814" y="75628"/>
                  </a:lnTo>
                  <a:lnTo>
                    <a:pt x="31814" y="87916"/>
                  </a:lnTo>
                  <a:cubicBezTo>
                    <a:pt x="29908" y="88392"/>
                    <a:pt x="28194" y="88678"/>
                    <a:pt x="24670" y="88678"/>
                  </a:cubicBezTo>
                  <a:cubicBezTo>
                    <a:pt x="13906" y="88678"/>
                    <a:pt x="7906" y="83725"/>
                    <a:pt x="7906" y="73152"/>
                  </a:cubicBezTo>
                  <a:lnTo>
                    <a:pt x="7906" y="30290"/>
                  </a:lnTo>
                  <a:lnTo>
                    <a:pt x="0" y="30290"/>
                  </a:lnTo>
                  <a:close/>
                </a:path>
              </a:pathLst>
            </a:custGeom>
            <a:solidFill>
              <a:srgbClr val="112A41"/>
            </a:solidFill>
            <a:ln w="9525" cap="flat">
              <a:noFill/>
              <a:prstDash val="solid"/>
              <a:miter/>
            </a:ln>
          </p:spPr>
          <p:txBody>
            <a:bodyPr rtlCol="0" anchor="ctr"/>
            <a:lstStyle/>
            <a:p>
              <a:endParaRPr lang="en-IN"/>
            </a:p>
          </p:txBody>
        </p:sp>
        <p:sp>
          <p:nvSpPr>
            <p:cNvPr id="23" name="Freeform: Shape 22"/>
            <p:cNvSpPr/>
            <p:nvPr/>
          </p:nvSpPr>
          <p:spPr>
            <a:xfrm>
              <a:off x="4963095" y="3542061"/>
              <a:ext cx="45815" cy="71532"/>
            </a:xfrm>
            <a:custGeom>
              <a:avLst/>
              <a:gdLst>
                <a:gd name="connsiteX0" fmla="*/ 1048 w 45815"/>
                <a:gd name="connsiteY0" fmla="*/ 21527 h 71532"/>
                <a:gd name="connsiteX1" fmla="*/ 24098 w 45815"/>
                <a:gd name="connsiteY1" fmla="*/ 0 h 71532"/>
                <a:gd name="connsiteX2" fmla="*/ 44958 w 45815"/>
                <a:gd name="connsiteY2" fmla="*/ 18669 h 71532"/>
                <a:gd name="connsiteX3" fmla="*/ 44958 w 45815"/>
                <a:gd name="connsiteY3" fmla="*/ 62865 h 71532"/>
                <a:gd name="connsiteX4" fmla="*/ 45815 w 45815"/>
                <a:gd name="connsiteY4" fmla="*/ 70199 h 71532"/>
                <a:gd name="connsiteX5" fmla="*/ 32099 w 45815"/>
                <a:gd name="connsiteY5" fmla="*/ 70199 h 71532"/>
                <a:gd name="connsiteX6" fmla="*/ 31337 w 45815"/>
                <a:gd name="connsiteY6" fmla="*/ 64865 h 71532"/>
                <a:gd name="connsiteX7" fmla="*/ 14573 w 45815"/>
                <a:gd name="connsiteY7" fmla="*/ 71533 h 71532"/>
                <a:gd name="connsiteX8" fmla="*/ 0 w 45815"/>
                <a:gd name="connsiteY8" fmla="*/ 56007 h 71532"/>
                <a:gd name="connsiteX9" fmla="*/ 30575 w 45815"/>
                <a:gd name="connsiteY9" fmla="*/ 24765 h 71532"/>
                <a:gd name="connsiteX10" fmla="*/ 30575 w 45815"/>
                <a:gd name="connsiteY10" fmla="*/ 20669 h 71532"/>
                <a:gd name="connsiteX11" fmla="*/ 23527 w 45815"/>
                <a:gd name="connsiteY11" fmla="*/ 11811 h 71532"/>
                <a:gd name="connsiteX12" fmla="*/ 15335 w 45815"/>
                <a:gd name="connsiteY12" fmla="*/ 21527 h 71532"/>
                <a:gd name="connsiteX13" fmla="*/ 1048 w 45815"/>
                <a:gd name="connsiteY13" fmla="*/ 21527 h 71532"/>
                <a:gd name="connsiteX14" fmla="*/ 30575 w 45815"/>
                <a:gd name="connsiteY14" fmla="*/ 35243 h 71532"/>
                <a:gd name="connsiteX15" fmla="*/ 14288 w 45815"/>
                <a:gd name="connsiteY15" fmla="*/ 53435 h 71532"/>
                <a:gd name="connsiteX16" fmla="*/ 20955 w 45815"/>
                <a:gd name="connsiteY16" fmla="*/ 59722 h 71532"/>
                <a:gd name="connsiteX17" fmla="*/ 30575 w 45815"/>
                <a:gd name="connsiteY17" fmla="*/ 53340 h 71532"/>
                <a:gd name="connsiteX18" fmla="*/ 30575 w 45815"/>
                <a:gd name="connsiteY18" fmla="*/ 35338 h 71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5815" h="71532">
                  <a:moveTo>
                    <a:pt x="1048" y="21527"/>
                  </a:moveTo>
                  <a:cubicBezTo>
                    <a:pt x="1810" y="7620"/>
                    <a:pt x="10668" y="0"/>
                    <a:pt x="24098" y="0"/>
                  </a:cubicBezTo>
                  <a:cubicBezTo>
                    <a:pt x="37529" y="0"/>
                    <a:pt x="44958" y="6191"/>
                    <a:pt x="44958" y="18669"/>
                  </a:cubicBezTo>
                  <a:lnTo>
                    <a:pt x="44958" y="62865"/>
                  </a:lnTo>
                  <a:cubicBezTo>
                    <a:pt x="44958" y="65056"/>
                    <a:pt x="45434" y="67818"/>
                    <a:pt x="45815" y="70199"/>
                  </a:cubicBezTo>
                  <a:lnTo>
                    <a:pt x="32099" y="70199"/>
                  </a:lnTo>
                  <a:cubicBezTo>
                    <a:pt x="32004" y="68294"/>
                    <a:pt x="31433" y="66484"/>
                    <a:pt x="31337" y="64865"/>
                  </a:cubicBezTo>
                  <a:cubicBezTo>
                    <a:pt x="25908" y="69247"/>
                    <a:pt x="21527" y="71533"/>
                    <a:pt x="14573" y="71533"/>
                  </a:cubicBezTo>
                  <a:cubicBezTo>
                    <a:pt x="4858" y="71533"/>
                    <a:pt x="0" y="64865"/>
                    <a:pt x="0" y="56007"/>
                  </a:cubicBezTo>
                  <a:cubicBezTo>
                    <a:pt x="0" y="40862"/>
                    <a:pt x="10001" y="32576"/>
                    <a:pt x="30575" y="24765"/>
                  </a:cubicBezTo>
                  <a:lnTo>
                    <a:pt x="30575" y="20669"/>
                  </a:lnTo>
                  <a:cubicBezTo>
                    <a:pt x="30575" y="14954"/>
                    <a:pt x="28289" y="11811"/>
                    <a:pt x="23527" y="11811"/>
                  </a:cubicBezTo>
                  <a:cubicBezTo>
                    <a:pt x="17050" y="11811"/>
                    <a:pt x="15621" y="15621"/>
                    <a:pt x="15335" y="21527"/>
                  </a:cubicBezTo>
                  <a:lnTo>
                    <a:pt x="1048" y="21527"/>
                  </a:lnTo>
                  <a:close/>
                  <a:moveTo>
                    <a:pt x="30575" y="35243"/>
                  </a:moveTo>
                  <a:cubicBezTo>
                    <a:pt x="17526" y="42672"/>
                    <a:pt x="14288" y="47434"/>
                    <a:pt x="14288" y="53435"/>
                  </a:cubicBezTo>
                  <a:cubicBezTo>
                    <a:pt x="14288" y="57912"/>
                    <a:pt x="16573" y="59722"/>
                    <a:pt x="20955" y="59722"/>
                  </a:cubicBezTo>
                  <a:cubicBezTo>
                    <a:pt x="24956" y="59722"/>
                    <a:pt x="28099" y="56769"/>
                    <a:pt x="30575" y="53340"/>
                  </a:cubicBezTo>
                  <a:lnTo>
                    <a:pt x="30575" y="35338"/>
                  </a:lnTo>
                  <a:close/>
                </a:path>
              </a:pathLst>
            </a:custGeom>
            <a:solidFill>
              <a:srgbClr val="112A41"/>
            </a:solidFill>
            <a:ln w="9525" cap="flat">
              <a:noFill/>
              <a:prstDash val="solid"/>
              <a:miter/>
            </a:ln>
          </p:spPr>
          <p:txBody>
            <a:bodyPr rtlCol="0" anchor="ctr"/>
            <a:lstStyle/>
            <a:p>
              <a:endParaRPr lang="en-IN"/>
            </a:p>
          </p:txBody>
        </p:sp>
        <p:sp>
          <p:nvSpPr>
            <p:cNvPr id="24" name="Freeform: Shape 23"/>
            <p:cNvSpPr/>
            <p:nvPr/>
          </p:nvSpPr>
          <p:spPr>
            <a:xfrm>
              <a:off x="5016817" y="3524821"/>
              <a:ext cx="31813" cy="88677"/>
            </a:xfrm>
            <a:custGeom>
              <a:avLst/>
              <a:gdLst>
                <a:gd name="connsiteX0" fmla="*/ 0 w 31813"/>
                <a:gd name="connsiteY0" fmla="*/ 30385 h 88677"/>
                <a:gd name="connsiteX1" fmla="*/ 0 w 31813"/>
                <a:gd name="connsiteY1" fmla="*/ 18574 h 88677"/>
                <a:gd name="connsiteX2" fmla="*/ 7906 w 31813"/>
                <a:gd name="connsiteY2" fmla="*/ 18574 h 88677"/>
                <a:gd name="connsiteX3" fmla="*/ 7906 w 31813"/>
                <a:gd name="connsiteY3" fmla="*/ 0 h 88677"/>
                <a:gd name="connsiteX4" fmla="*/ 22193 w 31813"/>
                <a:gd name="connsiteY4" fmla="*/ 0 h 88677"/>
                <a:gd name="connsiteX5" fmla="*/ 22193 w 31813"/>
                <a:gd name="connsiteY5" fmla="*/ 18574 h 88677"/>
                <a:gd name="connsiteX6" fmla="*/ 31814 w 31813"/>
                <a:gd name="connsiteY6" fmla="*/ 18574 h 88677"/>
                <a:gd name="connsiteX7" fmla="*/ 31814 w 31813"/>
                <a:gd name="connsiteY7" fmla="*/ 30385 h 88677"/>
                <a:gd name="connsiteX8" fmla="*/ 22193 w 31813"/>
                <a:gd name="connsiteY8" fmla="*/ 30385 h 88677"/>
                <a:gd name="connsiteX9" fmla="*/ 22193 w 31813"/>
                <a:gd name="connsiteY9" fmla="*/ 70009 h 88677"/>
                <a:gd name="connsiteX10" fmla="*/ 27051 w 31813"/>
                <a:gd name="connsiteY10" fmla="*/ 75628 h 88677"/>
                <a:gd name="connsiteX11" fmla="*/ 31814 w 31813"/>
                <a:gd name="connsiteY11" fmla="*/ 75628 h 88677"/>
                <a:gd name="connsiteX12" fmla="*/ 31814 w 31813"/>
                <a:gd name="connsiteY12" fmla="*/ 87916 h 88677"/>
                <a:gd name="connsiteX13" fmla="*/ 24670 w 31813"/>
                <a:gd name="connsiteY13" fmla="*/ 88678 h 88677"/>
                <a:gd name="connsiteX14" fmla="*/ 7906 w 31813"/>
                <a:gd name="connsiteY14" fmla="*/ 73152 h 88677"/>
                <a:gd name="connsiteX15" fmla="*/ 7906 w 31813"/>
                <a:gd name="connsiteY15" fmla="*/ 30290 h 88677"/>
                <a:gd name="connsiteX16" fmla="*/ 0 w 31813"/>
                <a:gd name="connsiteY16" fmla="*/ 30290 h 8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813" h="88677">
                  <a:moveTo>
                    <a:pt x="0" y="30385"/>
                  </a:moveTo>
                  <a:lnTo>
                    <a:pt x="0" y="18574"/>
                  </a:lnTo>
                  <a:lnTo>
                    <a:pt x="7906" y="18574"/>
                  </a:lnTo>
                  <a:lnTo>
                    <a:pt x="7906" y="0"/>
                  </a:lnTo>
                  <a:lnTo>
                    <a:pt x="22193" y="0"/>
                  </a:lnTo>
                  <a:lnTo>
                    <a:pt x="22193" y="18574"/>
                  </a:lnTo>
                  <a:lnTo>
                    <a:pt x="31814" y="18574"/>
                  </a:lnTo>
                  <a:lnTo>
                    <a:pt x="31814" y="30385"/>
                  </a:lnTo>
                  <a:lnTo>
                    <a:pt x="22193" y="30385"/>
                  </a:lnTo>
                  <a:lnTo>
                    <a:pt x="22193" y="70009"/>
                  </a:lnTo>
                  <a:cubicBezTo>
                    <a:pt x="22193" y="73628"/>
                    <a:pt x="23717" y="75628"/>
                    <a:pt x="27051" y="75628"/>
                  </a:cubicBezTo>
                  <a:lnTo>
                    <a:pt x="31814" y="75628"/>
                  </a:lnTo>
                  <a:lnTo>
                    <a:pt x="31814" y="87916"/>
                  </a:lnTo>
                  <a:cubicBezTo>
                    <a:pt x="29908" y="88392"/>
                    <a:pt x="28194" y="88678"/>
                    <a:pt x="24670" y="88678"/>
                  </a:cubicBezTo>
                  <a:cubicBezTo>
                    <a:pt x="13906" y="88678"/>
                    <a:pt x="7906" y="83725"/>
                    <a:pt x="7906" y="73152"/>
                  </a:cubicBezTo>
                  <a:lnTo>
                    <a:pt x="7906" y="30290"/>
                  </a:lnTo>
                  <a:lnTo>
                    <a:pt x="0" y="30290"/>
                  </a:lnTo>
                  <a:close/>
                </a:path>
              </a:pathLst>
            </a:custGeom>
            <a:solidFill>
              <a:srgbClr val="112A41"/>
            </a:solidFill>
            <a:ln w="9525" cap="flat">
              <a:noFill/>
              <a:prstDash val="solid"/>
              <a:miter/>
            </a:ln>
          </p:spPr>
          <p:txBody>
            <a:bodyPr rtlCol="0" anchor="ctr"/>
            <a:lstStyle/>
            <a:p>
              <a:endParaRPr lang="en-IN"/>
            </a:p>
          </p:txBody>
        </p:sp>
        <p:sp>
          <p:nvSpPr>
            <p:cNvPr id="25" name="Freeform: Shape 24"/>
            <p:cNvSpPr/>
            <p:nvPr/>
          </p:nvSpPr>
          <p:spPr>
            <a:xfrm>
              <a:off x="5058155" y="3524631"/>
              <a:ext cx="14287" cy="87630"/>
            </a:xfrm>
            <a:custGeom>
              <a:avLst/>
              <a:gdLst>
                <a:gd name="connsiteX0" fmla="*/ 0 w 14287"/>
                <a:gd name="connsiteY0" fmla="*/ 0 h 87630"/>
                <a:gd name="connsiteX1" fmla="*/ 14288 w 14287"/>
                <a:gd name="connsiteY1" fmla="*/ 0 h 87630"/>
                <a:gd name="connsiteX2" fmla="*/ 14288 w 14287"/>
                <a:gd name="connsiteY2" fmla="*/ 13049 h 87630"/>
                <a:gd name="connsiteX3" fmla="*/ 0 w 14287"/>
                <a:gd name="connsiteY3" fmla="*/ 13049 h 87630"/>
                <a:gd name="connsiteX4" fmla="*/ 0 w 14287"/>
                <a:gd name="connsiteY4" fmla="*/ 0 h 87630"/>
                <a:gd name="connsiteX5" fmla="*/ 0 w 14287"/>
                <a:gd name="connsiteY5" fmla="*/ 18764 h 87630"/>
                <a:gd name="connsiteX6" fmla="*/ 14288 w 14287"/>
                <a:gd name="connsiteY6" fmla="*/ 18764 h 87630"/>
                <a:gd name="connsiteX7" fmla="*/ 14288 w 14287"/>
                <a:gd name="connsiteY7" fmla="*/ 87630 h 87630"/>
                <a:gd name="connsiteX8" fmla="*/ 0 w 14287"/>
                <a:gd name="connsiteY8" fmla="*/ 87630 h 87630"/>
                <a:gd name="connsiteX9" fmla="*/ 0 w 14287"/>
                <a:gd name="connsiteY9" fmla="*/ 18764 h 8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287" h="87630">
                  <a:moveTo>
                    <a:pt x="0" y="0"/>
                  </a:moveTo>
                  <a:lnTo>
                    <a:pt x="14288" y="0"/>
                  </a:lnTo>
                  <a:lnTo>
                    <a:pt x="14288" y="13049"/>
                  </a:lnTo>
                  <a:lnTo>
                    <a:pt x="0" y="13049"/>
                  </a:lnTo>
                  <a:lnTo>
                    <a:pt x="0" y="0"/>
                  </a:lnTo>
                  <a:close/>
                  <a:moveTo>
                    <a:pt x="0" y="18764"/>
                  </a:moveTo>
                  <a:lnTo>
                    <a:pt x="14288" y="18764"/>
                  </a:lnTo>
                  <a:lnTo>
                    <a:pt x="14288" y="87630"/>
                  </a:lnTo>
                  <a:lnTo>
                    <a:pt x="0" y="87630"/>
                  </a:lnTo>
                  <a:lnTo>
                    <a:pt x="0" y="18764"/>
                  </a:lnTo>
                  <a:close/>
                </a:path>
              </a:pathLst>
            </a:custGeom>
            <a:solidFill>
              <a:srgbClr val="112A41"/>
            </a:solidFill>
            <a:ln w="9525" cap="flat">
              <a:noFill/>
              <a:prstDash val="solid"/>
              <a:miter/>
            </a:ln>
          </p:spPr>
          <p:txBody>
            <a:bodyPr rtlCol="0" anchor="ctr"/>
            <a:lstStyle/>
            <a:p>
              <a:endParaRPr lang="en-IN"/>
            </a:p>
          </p:txBody>
        </p:sp>
        <p:sp>
          <p:nvSpPr>
            <p:cNvPr id="26" name="Freeform: Shape 25"/>
            <p:cNvSpPr/>
            <p:nvPr/>
          </p:nvSpPr>
          <p:spPr>
            <a:xfrm>
              <a:off x="5082920" y="3542252"/>
              <a:ext cx="42005" cy="71342"/>
            </a:xfrm>
            <a:custGeom>
              <a:avLst/>
              <a:gdLst>
                <a:gd name="connsiteX0" fmla="*/ 29623 w 42005"/>
                <a:gd name="connsiteY0" fmla="*/ 20193 h 71342"/>
                <a:gd name="connsiteX1" fmla="*/ 21431 w 42005"/>
                <a:gd name="connsiteY1" fmla="*/ 11621 h 71342"/>
                <a:gd name="connsiteX2" fmla="*/ 15145 w 42005"/>
                <a:gd name="connsiteY2" fmla="*/ 17145 h 71342"/>
                <a:gd name="connsiteX3" fmla="*/ 42005 w 42005"/>
                <a:gd name="connsiteY3" fmla="*/ 52769 h 71342"/>
                <a:gd name="connsiteX4" fmla="*/ 21907 w 42005"/>
                <a:gd name="connsiteY4" fmla="*/ 71342 h 71342"/>
                <a:gd name="connsiteX5" fmla="*/ 0 w 42005"/>
                <a:gd name="connsiteY5" fmla="*/ 52102 h 71342"/>
                <a:gd name="connsiteX6" fmla="*/ 12573 w 42005"/>
                <a:gd name="connsiteY6" fmla="*/ 48673 h 71342"/>
                <a:gd name="connsiteX7" fmla="*/ 22003 w 42005"/>
                <a:gd name="connsiteY7" fmla="*/ 59531 h 71342"/>
                <a:gd name="connsiteX8" fmla="*/ 28384 w 42005"/>
                <a:gd name="connsiteY8" fmla="*/ 53530 h 71342"/>
                <a:gd name="connsiteX9" fmla="*/ 1524 w 42005"/>
                <a:gd name="connsiteY9" fmla="*/ 18383 h 71342"/>
                <a:gd name="connsiteX10" fmla="*/ 20765 w 42005"/>
                <a:gd name="connsiteY10" fmla="*/ 0 h 71342"/>
                <a:gd name="connsiteX11" fmla="*/ 41720 w 42005"/>
                <a:gd name="connsiteY11" fmla="*/ 18288 h 71342"/>
                <a:gd name="connsiteX12" fmla="*/ 29528 w 42005"/>
                <a:gd name="connsiteY12" fmla="*/ 20288 h 71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005" h="71342">
                  <a:moveTo>
                    <a:pt x="29623" y="20193"/>
                  </a:moveTo>
                  <a:cubicBezTo>
                    <a:pt x="28575" y="14669"/>
                    <a:pt x="26003" y="11621"/>
                    <a:pt x="21431" y="11621"/>
                  </a:cubicBezTo>
                  <a:cubicBezTo>
                    <a:pt x="17717" y="11621"/>
                    <a:pt x="15145" y="13526"/>
                    <a:pt x="15145" y="17145"/>
                  </a:cubicBezTo>
                  <a:cubicBezTo>
                    <a:pt x="15145" y="27908"/>
                    <a:pt x="42005" y="32290"/>
                    <a:pt x="42005" y="52769"/>
                  </a:cubicBezTo>
                  <a:cubicBezTo>
                    <a:pt x="42005" y="65056"/>
                    <a:pt x="33528" y="71342"/>
                    <a:pt x="21907" y="71342"/>
                  </a:cubicBezTo>
                  <a:cubicBezTo>
                    <a:pt x="9334" y="71342"/>
                    <a:pt x="2191" y="64199"/>
                    <a:pt x="0" y="52102"/>
                  </a:cubicBezTo>
                  <a:lnTo>
                    <a:pt x="12573" y="48673"/>
                  </a:lnTo>
                  <a:cubicBezTo>
                    <a:pt x="13526" y="54388"/>
                    <a:pt x="15526" y="59531"/>
                    <a:pt x="22003" y="59531"/>
                  </a:cubicBezTo>
                  <a:cubicBezTo>
                    <a:pt x="25718" y="59531"/>
                    <a:pt x="28384" y="57341"/>
                    <a:pt x="28384" y="53530"/>
                  </a:cubicBezTo>
                  <a:cubicBezTo>
                    <a:pt x="28384" y="41624"/>
                    <a:pt x="1524" y="37148"/>
                    <a:pt x="1524" y="18383"/>
                  </a:cubicBezTo>
                  <a:cubicBezTo>
                    <a:pt x="1524" y="7525"/>
                    <a:pt x="10001" y="0"/>
                    <a:pt x="20765" y="0"/>
                  </a:cubicBezTo>
                  <a:cubicBezTo>
                    <a:pt x="31528" y="0"/>
                    <a:pt x="39529" y="7525"/>
                    <a:pt x="41720" y="18288"/>
                  </a:cubicBezTo>
                  <a:lnTo>
                    <a:pt x="29528" y="20288"/>
                  </a:lnTo>
                  <a:close/>
                </a:path>
              </a:pathLst>
            </a:custGeom>
            <a:solidFill>
              <a:srgbClr val="112A41"/>
            </a:solidFill>
            <a:ln w="9525" cap="flat">
              <a:noFill/>
              <a:prstDash val="solid"/>
              <a:miter/>
            </a:ln>
          </p:spPr>
          <p:txBody>
            <a:bodyPr rtlCol="0" anchor="ctr"/>
            <a:lstStyle/>
            <a:p>
              <a:endParaRPr lang="en-IN"/>
            </a:p>
          </p:txBody>
        </p:sp>
        <p:sp>
          <p:nvSpPr>
            <p:cNvPr id="27" name="Freeform: Shape 26"/>
            <p:cNvSpPr/>
            <p:nvPr/>
          </p:nvSpPr>
          <p:spPr>
            <a:xfrm>
              <a:off x="5130640" y="3524821"/>
              <a:ext cx="31813" cy="88677"/>
            </a:xfrm>
            <a:custGeom>
              <a:avLst/>
              <a:gdLst>
                <a:gd name="connsiteX0" fmla="*/ 0 w 31813"/>
                <a:gd name="connsiteY0" fmla="*/ 30385 h 88677"/>
                <a:gd name="connsiteX1" fmla="*/ 0 w 31813"/>
                <a:gd name="connsiteY1" fmla="*/ 18574 h 88677"/>
                <a:gd name="connsiteX2" fmla="*/ 7906 w 31813"/>
                <a:gd name="connsiteY2" fmla="*/ 18574 h 88677"/>
                <a:gd name="connsiteX3" fmla="*/ 7906 w 31813"/>
                <a:gd name="connsiteY3" fmla="*/ 0 h 88677"/>
                <a:gd name="connsiteX4" fmla="*/ 22193 w 31813"/>
                <a:gd name="connsiteY4" fmla="*/ 0 h 88677"/>
                <a:gd name="connsiteX5" fmla="*/ 22193 w 31813"/>
                <a:gd name="connsiteY5" fmla="*/ 18574 h 88677"/>
                <a:gd name="connsiteX6" fmla="*/ 31814 w 31813"/>
                <a:gd name="connsiteY6" fmla="*/ 18574 h 88677"/>
                <a:gd name="connsiteX7" fmla="*/ 31814 w 31813"/>
                <a:gd name="connsiteY7" fmla="*/ 30385 h 88677"/>
                <a:gd name="connsiteX8" fmla="*/ 22193 w 31813"/>
                <a:gd name="connsiteY8" fmla="*/ 30385 h 88677"/>
                <a:gd name="connsiteX9" fmla="*/ 22193 w 31813"/>
                <a:gd name="connsiteY9" fmla="*/ 70009 h 88677"/>
                <a:gd name="connsiteX10" fmla="*/ 27051 w 31813"/>
                <a:gd name="connsiteY10" fmla="*/ 75628 h 88677"/>
                <a:gd name="connsiteX11" fmla="*/ 31814 w 31813"/>
                <a:gd name="connsiteY11" fmla="*/ 75628 h 88677"/>
                <a:gd name="connsiteX12" fmla="*/ 31814 w 31813"/>
                <a:gd name="connsiteY12" fmla="*/ 87916 h 88677"/>
                <a:gd name="connsiteX13" fmla="*/ 24670 w 31813"/>
                <a:gd name="connsiteY13" fmla="*/ 88678 h 88677"/>
                <a:gd name="connsiteX14" fmla="*/ 7906 w 31813"/>
                <a:gd name="connsiteY14" fmla="*/ 73152 h 88677"/>
                <a:gd name="connsiteX15" fmla="*/ 7906 w 31813"/>
                <a:gd name="connsiteY15" fmla="*/ 30290 h 88677"/>
                <a:gd name="connsiteX16" fmla="*/ 0 w 31813"/>
                <a:gd name="connsiteY16" fmla="*/ 30290 h 8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813" h="88677">
                  <a:moveTo>
                    <a:pt x="0" y="30385"/>
                  </a:moveTo>
                  <a:lnTo>
                    <a:pt x="0" y="18574"/>
                  </a:lnTo>
                  <a:lnTo>
                    <a:pt x="7906" y="18574"/>
                  </a:lnTo>
                  <a:lnTo>
                    <a:pt x="7906" y="0"/>
                  </a:lnTo>
                  <a:lnTo>
                    <a:pt x="22193" y="0"/>
                  </a:lnTo>
                  <a:lnTo>
                    <a:pt x="22193" y="18574"/>
                  </a:lnTo>
                  <a:lnTo>
                    <a:pt x="31814" y="18574"/>
                  </a:lnTo>
                  <a:lnTo>
                    <a:pt x="31814" y="30385"/>
                  </a:lnTo>
                  <a:lnTo>
                    <a:pt x="22193" y="30385"/>
                  </a:lnTo>
                  <a:lnTo>
                    <a:pt x="22193" y="70009"/>
                  </a:lnTo>
                  <a:cubicBezTo>
                    <a:pt x="22193" y="73628"/>
                    <a:pt x="23717" y="75628"/>
                    <a:pt x="27051" y="75628"/>
                  </a:cubicBezTo>
                  <a:lnTo>
                    <a:pt x="31814" y="75628"/>
                  </a:lnTo>
                  <a:lnTo>
                    <a:pt x="31814" y="87916"/>
                  </a:lnTo>
                  <a:cubicBezTo>
                    <a:pt x="29908" y="88392"/>
                    <a:pt x="28194" y="88678"/>
                    <a:pt x="24670" y="88678"/>
                  </a:cubicBezTo>
                  <a:cubicBezTo>
                    <a:pt x="13906" y="88678"/>
                    <a:pt x="7906" y="83725"/>
                    <a:pt x="7906" y="73152"/>
                  </a:cubicBezTo>
                  <a:lnTo>
                    <a:pt x="7906" y="30290"/>
                  </a:lnTo>
                  <a:lnTo>
                    <a:pt x="0" y="30290"/>
                  </a:lnTo>
                  <a:close/>
                </a:path>
              </a:pathLst>
            </a:custGeom>
            <a:solidFill>
              <a:srgbClr val="112A41"/>
            </a:solidFill>
            <a:ln w="9525" cap="flat">
              <a:noFill/>
              <a:prstDash val="solid"/>
              <a:miter/>
            </a:ln>
          </p:spPr>
          <p:txBody>
            <a:bodyPr rtlCol="0" anchor="ctr"/>
            <a:lstStyle/>
            <a:p>
              <a:endParaRPr lang="en-IN"/>
            </a:p>
          </p:txBody>
        </p:sp>
        <p:sp>
          <p:nvSpPr>
            <p:cNvPr id="28" name="Freeform: Shape 27"/>
            <p:cNvSpPr/>
            <p:nvPr/>
          </p:nvSpPr>
          <p:spPr>
            <a:xfrm>
              <a:off x="5169217" y="3542061"/>
              <a:ext cx="45815" cy="71532"/>
            </a:xfrm>
            <a:custGeom>
              <a:avLst/>
              <a:gdLst>
                <a:gd name="connsiteX0" fmla="*/ 1048 w 45815"/>
                <a:gd name="connsiteY0" fmla="*/ 21527 h 71532"/>
                <a:gd name="connsiteX1" fmla="*/ 24098 w 45815"/>
                <a:gd name="connsiteY1" fmla="*/ 0 h 71532"/>
                <a:gd name="connsiteX2" fmla="*/ 44958 w 45815"/>
                <a:gd name="connsiteY2" fmla="*/ 18669 h 71532"/>
                <a:gd name="connsiteX3" fmla="*/ 44958 w 45815"/>
                <a:gd name="connsiteY3" fmla="*/ 62865 h 71532"/>
                <a:gd name="connsiteX4" fmla="*/ 45815 w 45815"/>
                <a:gd name="connsiteY4" fmla="*/ 70199 h 71532"/>
                <a:gd name="connsiteX5" fmla="*/ 32099 w 45815"/>
                <a:gd name="connsiteY5" fmla="*/ 70199 h 71532"/>
                <a:gd name="connsiteX6" fmla="*/ 31337 w 45815"/>
                <a:gd name="connsiteY6" fmla="*/ 64865 h 71532"/>
                <a:gd name="connsiteX7" fmla="*/ 14573 w 45815"/>
                <a:gd name="connsiteY7" fmla="*/ 71533 h 71532"/>
                <a:gd name="connsiteX8" fmla="*/ 0 w 45815"/>
                <a:gd name="connsiteY8" fmla="*/ 56007 h 71532"/>
                <a:gd name="connsiteX9" fmla="*/ 30575 w 45815"/>
                <a:gd name="connsiteY9" fmla="*/ 24765 h 71532"/>
                <a:gd name="connsiteX10" fmla="*/ 30575 w 45815"/>
                <a:gd name="connsiteY10" fmla="*/ 20669 h 71532"/>
                <a:gd name="connsiteX11" fmla="*/ 23527 w 45815"/>
                <a:gd name="connsiteY11" fmla="*/ 11811 h 71532"/>
                <a:gd name="connsiteX12" fmla="*/ 15335 w 45815"/>
                <a:gd name="connsiteY12" fmla="*/ 21527 h 71532"/>
                <a:gd name="connsiteX13" fmla="*/ 1048 w 45815"/>
                <a:gd name="connsiteY13" fmla="*/ 21527 h 71532"/>
                <a:gd name="connsiteX14" fmla="*/ 30575 w 45815"/>
                <a:gd name="connsiteY14" fmla="*/ 35243 h 71532"/>
                <a:gd name="connsiteX15" fmla="*/ 14288 w 45815"/>
                <a:gd name="connsiteY15" fmla="*/ 53435 h 71532"/>
                <a:gd name="connsiteX16" fmla="*/ 20955 w 45815"/>
                <a:gd name="connsiteY16" fmla="*/ 59722 h 71532"/>
                <a:gd name="connsiteX17" fmla="*/ 30575 w 45815"/>
                <a:gd name="connsiteY17" fmla="*/ 53340 h 71532"/>
                <a:gd name="connsiteX18" fmla="*/ 30575 w 45815"/>
                <a:gd name="connsiteY18" fmla="*/ 35338 h 71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5815" h="71532">
                  <a:moveTo>
                    <a:pt x="1048" y="21527"/>
                  </a:moveTo>
                  <a:cubicBezTo>
                    <a:pt x="1810" y="7620"/>
                    <a:pt x="10668" y="0"/>
                    <a:pt x="24098" y="0"/>
                  </a:cubicBezTo>
                  <a:cubicBezTo>
                    <a:pt x="37528" y="0"/>
                    <a:pt x="44958" y="6191"/>
                    <a:pt x="44958" y="18669"/>
                  </a:cubicBezTo>
                  <a:lnTo>
                    <a:pt x="44958" y="62865"/>
                  </a:lnTo>
                  <a:cubicBezTo>
                    <a:pt x="44958" y="65056"/>
                    <a:pt x="45434" y="67818"/>
                    <a:pt x="45815" y="70199"/>
                  </a:cubicBezTo>
                  <a:lnTo>
                    <a:pt x="32099" y="70199"/>
                  </a:lnTo>
                  <a:cubicBezTo>
                    <a:pt x="32004" y="68294"/>
                    <a:pt x="31432" y="66484"/>
                    <a:pt x="31337" y="64865"/>
                  </a:cubicBezTo>
                  <a:cubicBezTo>
                    <a:pt x="25908" y="69247"/>
                    <a:pt x="21526" y="71533"/>
                    <a:pt x="14573" y="71533"/>
                  </a:cubicBezTo>
                  <a:cubicBezTo>
                    <a:pt x="4858" y="71533"/>
                    <a:pt x="0" y="64865"/>
                    <a:pt x="0" y="56007"/>
                  </a:cubicBezTo>
                  <a:cubicBezTo>
                    <a:pt x="0" y="40862"/>
                    <a:pt x="10001" y="32576"/>
                    <a:pt x="30575" y="24765"/>
                  </a:cubicBezTo>
                  <a:lnTo>
                    <a:pt x="30575" y="20669"/>
                  </a:lnTo>
                  <a:cubicBezTo>
                    <a:pt x="30575" y="14954"/>
                    <a:pt x="28289" y="11811"/>
                    <a:pt x="23527" y="11811"/>
                  </a:cubicBezTo>
                  <a:cubicBezTo>
                    <a:pt x="17050" y="11811"/>
                    <a:pt x="15621" y="15621"/>
                    <a:pt x="15335" y="21527"/>
                  </a:cubicBezTo>
                  <a:lnTo>
                    <a:pt x="1048" y="21527"/>
                  </a:lnTo>
                  <a:close/>
                  <a:moveTo>
                    <a:pt x="30575" y="35243"/>
                  </a:moveTo>
                  <a:cubicBezTo>
                    <a:pt x="17526" y="42672"/>
                    <a:pt x="14288" y="47434"/>
                    <a:pt x="14288" y="53435"/>
                  </a:cubicBezTo>
                  <a:cubicBezTo>
                    <a:pt x="14288" y="57912"/>
                    <a:pt x="16573" y="59722"/>
                    <a:pt x="20955" y="59722"/>
                  </a:cubicBezTo>
                  <a:cubicBezTo>
                    <a:pt x="24955" y="59722"/>
                    <a:pt x="28099" y="56769"/>
                    <a:pt x="30575" y="53340"/>
                  </a:cubicBezTo>
                  <a:lnTo>
                    <a:pt x="30575" y="35338"/>
                  </a:lnTo>
                  <a:close/>
                </a:path>
              </a:pathLst>
            </a:custGeom>
            <a:solidFill>
              <a:srgbClr val="112A41"/>
            </a:solidFill>
            <a:ln w="9525" cap="flat">
              <a:noFill/>
              <a:prstDash val="solid"/>
              <a:miter/>
            </a:ln>
          </p:spPr>
          <p:txBody>
            <a:bodyPr rtlCol="0" anchor="ctr"/>
            <a:lstStyle/>
            <a:p>
              <a:endParaRPr lang="en-IN"/>
            </a:p>
          </p:txBody>
        </p:sp>
        <p:sp>
          <p:nvSpPr>
            <p:cNvPr id="29" name="Freeform: Shape 28"/>
            <p:cNvSpPr/>
            <p:nvPr/>
          </p:nvSpPr>
          <p:spPr>
            <a:xfrm>
              <a:off x="5241892" y="3524726"/>
              <a:ext cx="88963" cy="88868"/>
            </a:xfrm>
            <a:custGeom>
              <a:avLst/>
              <a:gdLst>
                <a:gd name="connsiteX0" fmla="*/ 85725 w 88963"/>
                <a:gd name="connsiteY0" fmla="*/ 0 h 88868"/>
                <a:gd name="connsiteX1" fmla="*/ 3143 w 88963"/>
                <a:gd name="connsiteY1" fmla="*/ 0 h 88868"/>
                <a:gd name="connsiteX2" fmla="*/ 0 w 88963"/>
                <a:gd name="connsiteY2" fmla="*/ 3143 h 88868"/>
                <a:gd name="connsiteX3" fmla="*/ 0 w 88963"/>
                <a:gd name="connsiteY3" fmla="*/ 59436 h 88868"/>
                <a:gd name="connsiteX4" fmla="*/ 476 w 88963"/>
                <a:gd name="connsiteY4" fmla="*/ 59436 h 88868"/>
                <a:gd name="connsiteX5" fmla="*/ 19621 w 88963"/>
                <a:gd name="connsiteY5" fmla="*/ 56198 h 88868"/>
                <a:gd name="connsiteX6" fmla="*/ 32004 w 88963"/>
                <a:gd name="connsiteY6" fmla="*/ 44863 h 88868"/>
                <a:gd name="connsiteX7" fmla="*/ 35338 w 88963"/>
                <a:gd name="connsiteY7" fmla="*/ 40100 h 88868"/>
                <a:gd name="connsiteX8" fmla="*/ 36385 w 88963"/>
                <a:gd name="connsiteY8" fmla="*/ 38576 h 88868"/>
                <a:gd name="connsiteX9" fmla="*/ 37433 w 88963"/>
                <a:gd name="connsiteY9" fmla="*/ 37148 h 88868"/>
                <a:gd name="connsiteX10" fmla="*/ 40481 w 88963"/>
                <a:gd name="connsiteY10" fmla="*/ 32766 h 88868"/>
                <a:gd name="connsiteX11" fmla="*/ 59912 w 88963"/>
                <a:gd name="connsiteY11" fmla="*/ 15240 h 88868"/>
                <a:gd name="connsiteX12" fmla="*/ 88678 w 88963"/>
                <a:gd name="connsiteY12" fmla="*/ 9525 h 88868"/>
                <a:gd name="connsiteX13" fmla="*/ 88963 w 88963"/>
                <a:gd name="connsiteY13" fmla="*/ 9525 h 88868"/>
                <a:gd name="connsiteX14" fmla="*/ 88963 w 88963"/>
                <a:gd name="connsiteY14" fmla="*/ 3143 h 88868"/>
                <a:gd name="connsiteX15" fmla="*/ 85820 w 88963"/>
                <a:gd name="connsiteY15" fmla="*/ 0 h 88868"/>
                <a:gd name="connsiteX16" fmla="*/ 68961 w 88963"/>
                <a:gd name="connsiteY16" fmla="*/ 32671 h 88868"/>
                <a:gd name="connsiteX17" fmla="*/ 56578 w 88963"/>
                <a:gd name="connsiteY17" fmla="*/ 44005 h 88868"/>
                <a:gd name="connsiteX18" fmla="*/ 53245 w 88963"/>
                <a:gd name="connsiteY18" fmla="*/ 48768 h 88868"/>
                <a:gd name="connsiteX19" fmla="*/ 52197 w 88963"/>
                <a:gd name="connsiteY19" fmla="*/ 50292 h 88868"/>
                <a:gd name="connsiteX20" fmla="*/ 51149 w 88963"/>
                <a:gd name="connsiteY20" fmla="*/ 51721 h 88868"/>
                <a:gd name="connsiteX21" fmla="*/ 48101 w 88963"/>
                <a:gd name="connsiteY21" fmla="*/ 56102 h 88868"/>
                <a:gd name="connsiteX22" fmla="*/ 28670 w 88963"/>
                <a:gd name="connsiteY22" fmla="*/ 73628 h 88868"/>
                <a:gd name="connsiteX23" fmla="*/ 0 w 88963"/>
                <a:gd name="connsiteY23" fmla="*/ 79343 h 88868"/>
                <a:gd name="connsiteX24" fmla="*/ 0 w 88963"/>
                <a:gd name="connsiteY24" fmla="*/ 85725 h 88868"/>
                <a:gd name="connsiteX25" fmla="*/ 3143 w 88963"/>
                <a:gd name="connsiteY25" fmla="*/ 88868 h 88868"/>
                <a:gd name="connsiteX26" fmla="*/ 85725 w 88963"/>
                <a:gd name="connsiteY26" fmla="*/ 88868 h 88868"/>
                <a:gd name="connsiteX27" fmla="*/ 88868 w 88963"/>
                <a:gd name="connsiteY27" fmla="*/ 85725 h 88868"/>
                <a:gd name="connsiteX28" fmla="*/ 88868 w 88963"/>
                <a:gd name="connsiteY28" fmla="*/ 29432 h 88868"/>
                <a:gd name="connsiteX29" fmla="*/ 88106 w 88963"/>
                <a:gd name="connsiteY29" fmla="*/ 29432 h 88868"/>
                <a:gd name="connsiteX30" fmla="*/ 68961 w 88963"/>
                <a:gd name="connsiteY30" fmla="*/ 32671 h 88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8963" h="88868">
                  <a:moveTo>
                    <a:pt x="85725" y="0"/>
                  </a:moveTo>
                  <a:lnTo>
                    <a:pt x="3143" y="0"/>
                  </a:lnTo>
                  <a:cubicBezTo>
                    <a:pt x="1429" y="0"/>
                    <a:pt x="0" y="1429"/>
                    <a:pt x="0" y="3143"/>
                  </a:cubicBezTo>
                  <a:lnTo>
                    <a:pt x="0" y="59436"/>
                  </a:lnTo>
                  <a:cubicBezTo>
                    <a:pt x="0" y="59436"/>
                    <a:pt x="286" y="59436"/>
                    <a:pt x="476" y="59436"/>
                  </a:cubicBezTo>
                  <a:cubicBezTo>
                    <a:pt x="476" y="59436"/>
                    <a:pt x="13811" y="59150"/>
                    <a:pt x="19621" y="56198"/>
                  </a:cubicBezTo>
                  <a:cubicBezTo>
                    <a:pt x="26670" y="52483"/>
                    <a:pt x="32004" y="44863"/>
                    <a:pt x="32004" y="44863"/>
                  </a:cubicBezTo>
                  <a:cubicBezTo>
                    <a:pt x="33338" y="42958"/>
                    <a:pt x="34862" y="40767"/>
                    <a:pt x="35338" y="40100"/>
                  </a:cubicBezTo>
                  <a:cubicBezTo>
                    <a:pt x="35814" y="39433"/>
                    <a:pt x="36290" y="38767"/>
                    <a:pt x="36385" y="38576"/>
                  </a:cubicBezTo>
                  <a:cubicBezTo>
                    <a:pt x="36481" y="38386"/>
                    <a:pt x="37052" y="37624"/>
                    <a:pt x="37433" y="37148"/>
                  </a:cubicBezTo>
                  <a:cubicBezTo>
                    <a:pt x="37719" y="36671"/>
                    <a:pt x="39148" y="34671"/>
                    <a:pt x="40481" y="32766"/>
                  </a:cubicBezTo>
                  <a:cubicBezTo>
                    <a:pt x="40481" y="32766"/>
                    <a:pt x="48577" y="21146"/>
                    <a:pt x="59912" y="15240"/>
                  </a:cubicBezTo>
                  <a:cubicBezTo>
                    <a:pt x="72295" y="8858"/>
                    <a:pt x="88678" y="9525"/>
                    <a:pt x="88678" y="9525"/>
                  </a:cubicBezTo>
                  <a:cubicBezTo>
                    <a:pt x="88678" y="9525"/>
                    <a:pt x="88868" y="9525"/>
                    <a:pt x="88963" y="9525"/>
                  </a:cubicBezTo>
                  <a:lnTo>
                    <a:pt x="88963" y="3143"/>
                  </a:lnTo>
                  <a:cubicBezTo>
                    <a:pt x="88963" y="1429"/>
                    <a:pt x="87535" y="0"/>
                    <a:pt x="85820" y="0"/>
                  </a:cubicBezTo>
                  <a:moveTo>
                    <a:pt x="68961" y="32671"/>
                  </a:moveTo>
                  <a:cubicBezTo>
                    <a:pt x="61913" y="36385"/>
                    <a:pt x="56578" y="44005"/>
                    <a:pt x="56578" y="44005"/>
                  </a:cubicBezTo>
                  <a:cubicBezTo>
                    <a:pt x="55245" y="45910"/>
                    <a:pt x="53721" y="48101"/>
                    <a:pt x="53245" y="48768"/>
                  </a:cubicBezTo>
                  <a:cubicBezTo>
                    <a:pt x="52768" y="49435"/>
                    <a:pt x="52292" y="50102"/>
                    <a:pt x="52197" y="50292"/>
                  </a:cubicBezTo>
                  <a:cubicBezTo>
                    <a:pt x="52102" y="50482"/>
                    <a:pt x="51530" y="51245"/>
                    <a:pt x="51149" y="51721"/>
                  </a:cubicBezTo>
                  <a:cubicBezTo>
                    <a:pt x="50863" y="52197"/>
                    <a:pt x="49435" y="54197"/>
                    <a:pt x="48101" y="56102"/>
                  </a:cubicBezTo>
                  <a:cubicBezTo>
                    <a:pt x="48101" y="56102"/>
                    <a:pt x="40005" y="67723"/>
                    <a:pt x="28670" y="73628"/>
                  </a:cubicBezTo>
                  <a:cubicBezTo>
                    <a:pt x="16859" y="79820"/>
                    <a:pt x="1333" y="79343"/>
                    <a:pt x="0" y="79343"/>
                  </a:cubicBezTo>
                  <a:lnTo>
                    <a:pt x="0" y="85725"/>
                  </a:lnTo>
                  <a:cubicBezTo>
                    <a:pt x="0" y="87440"/>
                    <a:pt x="1429" y="88868"/>
                    <a:pt x="3143" y="88868"/>
                  </a:cubicBezTo>
                  <a:lnTo>
                    <a:pt x="85725" y="88868"/>
                  </a:lnTo>
                  <a:cubicBezTo>
                    <a:pt x="87439" y="88868"/>
                    <a:pt x="88868" y="87440"/>
                    <a:pt x="88868" y="85725"/>
                  </a:cubicBezTo>
                  <a:lnTo>
                    <a:pt x="88868" y="29432"/>
                  </a:lnTo>
                  <a:cubicBezTo>
                    <a:pt x="88868" y="29432"/>
                    <a:pt x="88297" y="29432"/>
                    <a:pt x="88106" y="29432"/>
                  </a:cubicBezTo>
                  <a:cubicBezTo>
                    <a:pt x="88106" y="29432"/>
                    <a:pt x="74771" y="29718"/>
                    <a:pt x="68961" y="32671"/>
                  </a:cubicBezTo>
                </a:path>
              </a:pathLst>
            </a:custGeom>
            <a:solidFill>
              <a:srgbClr val="112A41"/>
            </a:solidFill>
            <a:ln w="9525" cap="flat">
              <a:noFill/>
              <a:prstDash val="solid"/>
              <a:miter/>
            </a:ln>
          </p:spPr>
          <p:txBody>
            <a:bodyPr rtlCol="0" anchor="ctr"/>
            <a:lstStyle/>
            <a:p>
              <a:endParaRPr lang="en-IN"/>
            </a:p>
          </p:txBody>
        </p:sp>
        <p:sp>
          <p:nvSpPr>
            <p:cNvPr id="30" name="Freeform: Shape 29"/>
            <p:cNvSpPr/>
            <p:nvPr/>
          </p:nvSpPr>
          <p:spPr>
            <a:xfrm>
              <a:off x="5691663" y="3243548"/>
              <a:ext cx="78200" cy="95726"/>
            </a:xfrm>
            <a:custGeom>
              <a:avLst/>
              <a:gdLst>
                <a:gd name="connsiteX0" fmla="*/ 95 w 78200"/>
                <a:gd name="connsiteY0" fmla="*/ 56293 h 95726"/>
                <a:gd name="connsiteX1" fmla="*/ 95 w 78200"/>
                <a:gd name="connsiteY1" fmla="*/ 0 h 95726"/>
                <a:gd name="connsiteX2" fmla="*/ 19717 w 78200"/>
                <a:gd name="connsiteY2" fmla="*/ 0 h 95726"/>
                <a:gd name="connsiteX3" fmla="*/ 19717 w 78200"/>
                <a:gd name="connsiteY3" fmla="*/ 54293 h 95726"/>
                <a:gd name="connsiteX4" fmla="*/ 39148 w 78200"/>
                <a:gd name="connsiteY4" fmla="*/ 78105 h 95726"/>
                <a:gd name="connsiteX5" fmla="*/ 58579 w 78200"/>
                <a:gd name="connsiteY5" fmla="*/ 54293 h 95726"/>
                <a:gd name="connsiteX6" fmla="*/ 58579 w 78200"/>
                <a:gd name="connsiteY6" fmla="*/ 0 h 95726"/>
                <a:gd name="connsiteX7" fmla="*/ 78200 w 78200"/>
                <a:gd name="connsiteY7" fmla="*/ 0 h 95726"/>
                <a:gd name="connsiteX8" fmla="*/ 78200 w 78200"/>
                <a:gd name="connsiteY8" fmla="*/ 56293 h 95726"/>
                <a:gd name="connsiteX9" fmla="*/ 39148 w 78200"/>
                <a:gd name="connsiteY9" fmla="*/ 95726 h 95726"/>
                <a:gd name="connsiteX10" fmla="*/ 0 w 78200"/>
                <a:gd name="connsiteY10" fmla="*/ 56293 h 95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200" h="95726">
                  <a:moveTo>
                    <a:pt x="95" y="56293"/>
                  </a:moveTo>
                  <a:lnTo>
                    <a:pt x="95" y="0"/>
                  </a:lnTo>
                  <a:lnTo>
                    <a:pt x="19717" y="0"/>
                  </a:lnTo>
                  <a:lnTo>
                    <a:pt x="19717" y="54293"/>
                  </a:lnTo>
                  <a:cubicBezTo>
                    <a:pt x="19717" y="70390"/>
                    <a:pt x="26765" y="78105"/>
                    <a:pt x="39148" y="78105"/>
                  </a:cubicBezTo>
                  <a:cubicBezTo>
                    <a:pt x="51530" y="78105"/>
                    <a:pt x="58579" y="70485"/>
                    <a:pt x="58579" y="54293"/>
                  </a:cubicBezTo>
                  <a:lnTo>
                    <a:pt x="58579" y="0"/>
                  </a:lnTo>
                  <a:lnTo>
                    <a:pt x="78200" y="0"/>
                  </a:lnTo>
                  <a:lnTo>
                    <a:pt x="78200" y="56293"/>
                  </a:lnTo>
                  <a:cubicBezTo>
                    <a:pt x="78200" y="82201"/>
                    <a:pt x="62674" y="95726"/>
                    <a:pt x="39148" y="95726"/>
                  </a:cubicBezTo>
                  <a:cubicBezTo>
                    <a:pt x="15621" y="95726"/>
                    <a:pt x="0" y="82201"/>
                    <a:pt x="0" y="56293"/>
                  </a:cubicBezTo>
                  <a:close/>
                </a:path>
              </a:pathLst>
            </a:custGeom>
            <a:solidFill>
              <a:srgbClr val="333333"/>
            </a:solidFill>
            <a:ln w="9525" cap="flat">
              <a:noFill/>
              <a:prstDash val="solid"/>
              <a:miter/>
            </a:ln>
          </p:spPr>
          <p:txBody>
            <a:bodyPr rtlCol="0" anchor="ctr"/>
            <a:lstStyle/>
            <a:p>
              <a:endParaRPr lang="en-IN"/>
            </a:p>
          </p:txBody>
        </p:sp>
        <p:sp>
          <p:nvSpPr>
            <p:cNvPr id="31" name="Freeform: Shape 30"/>
            <p:cNvSpPr/>
            <p:nvPr/>
          </p:nvSpPr>
          <p:spPr>
            <a:xfrm>
              <a:off x="5786627" y="3243548"/>
              <a:ext cx="78962" cy="94107"/>
            </a:xfrm>
            <a:custGeom>
              <a:avLst/>
              <a:gdLst>
                <a:gd name="connsiteX0" fmla="*/ 19622 w 78962"/>
                <a:gd name="connsiteY0" fmla="*/ 40481 h 94107"/>
                <a:gd name="connsiteX1" fmla="*/ 54007 w 78962"/>
                <a:gd name="connsiteY1" fmla="*/ 0 h 94107"/>
                <a:gd name="connsiteX2" fmla="*/ 77629 w 78962"/>
                <a:gd name="connsiteY2" fmla="*/ 0 h 94107"/>
                <a:gd name="connsiteX3" fmla="*/ 38481 w 78962"/>
                <a:gd name="connsiteY3" fmla="*/ 45053 h 94107"/>
                <a:gd name="connsiteX4" fmla="*/ 78962 w 78962"/>
                <a:gd name="connsiteY4" fmla="*/ 94107 h 94107"/>
                <a:gd name="connsiteX5" fmla="*/ 54864 w 78962"/>
                <a:gd name="connsiteY5" fmla="*/ 94107 h 94107"/>
                <a:gd name="connsiteX6" fmla="*/ 19622 w 78962"/>
                <a:gd name="connsiteY6" fmla="*/ 51435 h 94107"/>
                <a:gd name="connsiteX7" fmla="*/ 19622 w 78962"/>
                <a:gd name="connsiteY7" fmla="*/ 94107 h 94107"/>
                <a:gd name="connsiteX8" fmla="*/ 0 w 78962"/>
                <a:gd name="connsiteY8" fmla="*/ 94107 h 94107"/>
                <a:gd name="connsiteX9" fmla="*/ 0 w 78962"/>
                <a:gd name="connsiteY9" fmla="*/ 0 h 94107"/>
                <a:gd name="connsiteX10" fmla="*/ 19622 w 78962"/>
                <a:gd name="connsiteY10" fmla="*/ 0 h 94107"/>
                <a:gd name="connsiteX11" fmla="*/ 19622 w 78962"/>
                <a:gd name="connsiteY11" fmla="*/ 40481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962" h="94107">
                  <a:moveTo>
                    <a:pt x="19622" y="40481"/>
                  </a:moveTo>
                  <a:lnTo>
                    <a:pt x="54007" y="0"/>
                  </a:lnTo>
                  <a:lnTo>
                    <a:pt x="77629" y="0"/>
                  </a:lnTo>
                  <a:lnTo>
                    <a:pt x="38481" y="45053"/>
                  </a:lnTo>
                  <a:lnTo>
                    <a:pt x="78962" y="94107"/>
                  </a:lnTo>
                  <a:lnTo>
                    <a:pt x="54864" y="94107"/>
                  </a:lnTo>
                  <a:lnTo>
                    <a:pt x="19622" y="51435"/>
                  </a:lnTo>
                  <a:lnTo>
                    <a:pt x="19622" y="94107"/>
                  </a:lnTo>
                  <a:lnTo>
                    <a:pt x="0" y="94107"/>
                  </a:lnTo>
                  <a:lnTo>
                    <a:pt x="0" y="0"/>
                  </a:lnTo>
                  <a:lnTo>
                    <a:pt x="19622" y="0"/>
                  </a:lnTo>
                  <a:lnTo>
                    <a:pt x="19622" y="40481"/>
                  </a:lnTo>
                  <a:close/>
                </a:path>
              </a:pathLst>
            </a:custGeom>
            <a:solidFill>
              <a:srgbClr val="333333"/>
            </a:solidFill>
            <a:ln w="9525" cap="flat">
              <a:noFill/>
              <a:prstDash val="solid"/>
              <a:miter/>
            </a:ln>
          </p:spPr>
          <p:txBody>
            <a:bodyPr rtlCol="0" anchor="ctr"/>
            <a:lstStyle/>
            <a:p>
              <a:endParaRPr lang="en-IN"/>
            </a:p>
          </p:txBody>
        </p:sp>
        <p:sp>
          <p:nvSpPr>
            <p:cNvPr id="32" name="Freeform: Shape 31"/>
            <p:cNvSpPr/>
            <p:nvPr/>
          </p:nvSpPr>
          <p:spPr>
            <a:xfrm>
              <a:off x="5869209" y="3242024"/>
              <a:ext cx="25622" cy="39624"/>
            </a:xfrm>
            <a:custGeom>
              <a:avLst/>
              <a:gdLst>
                <a:gd name="connsiteX0" fmla="*/ 10858 w 25622"/>
                <a:gd name="connsiteY0" fmla="*/ 22670 h 39624"/>
                <a:gd name="connsiteX1" fmla="*/ 1524 w 25622"/>
                <a:gd name="connsiteY1" fmla="*/ 11621 h 39624"/>
                <a:gd name="connsiteX2" fmla="*/ 13525 w 25622"/>
                <a:gd name="connsiteY2" fmla="*/ 0 h 39624"/>
                <a:gd name="connsiteX3" fmla="*/ 25622 w 25622"/>
                <a:gd name="connsiteY3" fmla="*/ 13049 h 39624"/>
                <a:gd name="connsiteX4" fmla="*/ 20574 w 25622"/>
                <a:gd name="connsiteY4" fmla="*/ 26860 h 39624"/>
                <a:gd name="connsiteX5" fmla="*/ 12097 w 25622"/>
                <a:gd name="connsiteY5" fmla="*/ 39624 h 39624"/>
                <a:gd name="connsiteX6" fmla="*/ 0 w 25622"/>
                <a:gd name="connsiteY6" fmla="*/ 39624 h 39624"/>
                <a:gd name="connsiteX7" fmla="*/ 10858 w 25622"/>
                <a:gd name="connsiteY7" fmla="*/ 22765 h 3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2" h="39624">
                  <a:moveTo>
                    <a:pt x="10858" y="22670"/>
                  </a:moveTo>
                  <a:cubicBezTo>
                    <a:pt x="5620" y="21717"/>
                    <a:pt x="1524" y="17812"/>
                    <a:pt x="1524" y="11621"/>
                  </a:cubicBezTo>
                  <a:cubicBezTo>
                    <a:pt x="1524" y="4858"/>
                    <a:pt x="6763" y="0"/>
                    <a:pt x="13525" y="0"/>
                  </a:cubicBezTo>
                  <a:cubicBezTo>
                    <a:pt x="20288" y="0"/>
                    <a:pt x="25622" y="4572"/>
                    <a:pt x="25622" y="13049"/>
                  </a:cubicBezTo>
                  <a:cubicBezTo>
                    <a:pt x="25622" y="17621"/>
                    <a:pt x="23336" y="22670"/>
                    <a:pt x="20574" y="26860"/>
                  </a:cubicBezTo>
                  <a:lnTo>
                    <a:pt x="12097" y="39624"/>
                  </a:lnTo>
                  <a:lnTo>
                    <a:pt x="0" y="39624"/>
                  </a:lnTo>
                  <a:lnTo>
                    <a:pt x="10858" y="22765"/>
                  </a:lnTo>
                  <a:close/>
                </a:path>
              </a:pathLst>
            </a:custGeom>
            <a:solidFill>
              <a:srgbClr val="333333"/>
            </a:solidFill>
            <a:ln w="9525" cap="flat">
              <a:noFill/>
              <a:prstDash val="solid"/>
              <a:miter/>
            </a:ln>
          </p:spPr>
          <p:txBody>
            <a:bodyPr rtlCol="0" anchor="ctr"/>
            <a:lstStyle/>
            <a:p>
              <a:endParaRPr lang="en-IN"/>
            </a:p>
          </p:txBody>
        </p:sp>
        <p:sp>
          <p:nvSpPr>
            <p:cNvPr id="33" name="Freeform: Shape 32"/>
            <p:cNvSpPr/>
            <p:nvPr/>
          </p:nvSpPr>
          <p:spPr>
            <a:xfrm>
              <a:off x="5901594" y="3242024"/>
              <a:ext cx="67246" cy="97154"/>
            </a:xfrm>
            <a:custGeom>
              <a:avLst/>
              <a:gdLst>
                <a:gd name="connsiteX0" fmla="*/ 1238 w 67246"/>
                <a:gd name="connsiteY0" fmla="*/ 69913 h 97154"/>
                <a:gd name="connsiteX1" fmla="*/ 31337 w 67246"/>
                <a:gd name="connsiteY1" fmla="*/ 80296 h 97154"/>
                <a:gd name="connsiteX2" fmla="*/ 48006 w 67246"/>
                <a:gd name="connsiteY2" fmla="*/ 70009 h 97154"/>
                <a:gd name="connsiteX3" fmla="*/ 36957 w 67246"/>
                <a:gd name="connsiteY3" fmla="*/ 58960 h 97154"/>
                <a:gd name="connsiteX4" fmla="*/ 23146 w 67246"/>
                <a:gd name="connsiteY4" fmla="*/ 54388 h 97154"/>
                <a:gd name="connsiteX5" fmla="*/ 0 w 67246"/>
                <a:gd name="connsiteY5" fmla="*/ 26956 h 97154"/>
                <a:gd name="connsiteX6" fmla="*/ 33433 w 67246"/>
                <a:gd name="connsiteY6" fmla="*/ 0 h 97154"/>
                <a:gd name="connsiteX7" fmla="*/ 61913 w 67246"/>
                <a:gd name="connsiteY7" fmla="*/ 7334 h 97154"/>
                <a:gd name="connsiteX8" fmla="*/ 61913 w 67246"/>
                <a:gd name="connsiteY8" fmla="*/ 26479 h 97154"/>
                <a:gd name="connsiteX9" fmla="*/ 34004 w 67246"/>
                <a:gd name="connsiteY9" fmla="*/ 16669 h 97154"/>
                <a:gd name="connsiteX10" fmla="*/ 19145 w 67246"/>
                <a:gd name="connsiteY10" fmla="*/ 26003 h 97154"/>
                <a:gd name="connsiteX11" fmla="*/ 29528 w 67246"/>
                <a:gd name="connsiteY11" fmla="*/ 36290 h 97154"/>
                <a:gd name="connsiteX12" fmla="*/ 44291 w 67246"/>
                <a:gd name="connsiteY12" fmla="*/ 41338 h 97154"/>
                <a:gd name="connsiteX13" fmla="*/ 67247 w 67246"/>
                <a:gd name="connsiteY13" fmla="*/ 69247 h 97154"/>
                <a:gd name="connsiteX14" fmla="*/ 31528 w 67246"/>
                <a:gd name="connsiteY14" fmla="*/ 97155 h 97154"/>
                <a:gd name="connsiteX15" fmla="*/ 1143 w 67246"/>
                <a:gd name="connsiteY15" fmla="*/ 89154 h 97154"/>
                <a:gd name="connsiteX16" fmla="*/ 1143 w 67246"/>
                <a:gd name="connsiteY16" fmla="*/ 69818 h 97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246" h="97154">
                  <a:moveTo>
                    <a:pt x="1238" y="69913"/>
                  </a:moveTo>
                  <a:cubicBezTo>
                    <a:pt x="9716" y="76200"/>
                    <a:pt x="20384" y="80296"/>
                    <a:pt x="31337" y="80296"/>
                  </a:cubicBezTo>
                  <a:cubicBezTo>
                    <a:pt x="40862" y="80296"/>
                    <a:pt x="48006" y="77343"/>
                    <a:pt x="48006" y="70009"/>
                  </a:cubicBezTo>
                  <a:cubicBezTo>
                    <a:pt x="48006" y="63913"/>
                    <a:pt x="44006" y="61532"/>
                    <a:pt x="36957" y="58960"/>
                  </a:cubicBezTo>
                  <a:lnTo>
                    <a:pt x="23146" y="54388"/>
                  </a:lnTo>
                  <a:cubicBezTo>
                    <a:pt x="9239" y="49816"/>
                    <a:pt x="0" y="42577"/>
                    <a:pt x="0" y="26956"/>
                  </a:cubicBezTo>
                  <a:cubicBezTo>
                    <a:pt x="0" y="9525"/>
                    <a:pt x="15050" y="0"/>
                    <a:pt x="33433" y="0"/>
                  </a:cubicBezTo>
                  <a:cubicBezTo>
                    <a:pt x="44958" y="0"/>
                    <a:pt x="54293" y="2762"/>
                    <a:pt x="61913" y="7334"/>
                  </a:cubicBezTo>
                  <a:lnTo>
                    <a:pt x="61913" y="26479"/>
                  </a:lnTo>
                  <a:cubicBezTo>
                    <a:pt x="53816" y="20479"/>
                    <a:pt x="44863" y="16669"/>
                    <a:pt x="34004" y="16669"/>
                  </a:cubicBezTo>
                  <a:cubicBezTo>
                    <a:pt x="25527" y="16669"/>
                    <a:pt x="19145" y="19622"/>
                    <a:pt x="19145" y="26003"/>
                  </a:cubicBezTo>
                  <a:cubicBezTo>
                    <a:pt x="19145" y="31814"/>
                    <a:pt x="22955" y="34100"/>
                    <a:pt x="29528" y="36290"/>
                  </a:cubicBezTo>
                  <a:lnTo>
                    <a:pt x="44291" y="41338"/>
                  </a:lnTo>
                  <a:cubicBezTo>
                    <a:pt x="60103" y="46673"/>
                    <a:pt x="67247" y="55245"/>
                    <a:pt x="67247" y="69247"/>
                  </a:cubicBezTo>
                  <a:cubicBezTo>
                    <a:pt x="67247" y="87821"/>
                    <a:pt x="51435" y="97155"/>
                    <a:pt x="31528" y="97155"/>
                  </a:cubicBezTo>
                  <a:cubicBezTo>
                    <a:pt x="18955" y="97155"/>
                    <a:pt x="7906" y="93440"/>
                    <a:pt x="1143" y="89154"/>
                  </a:cubicBezTo>
                  <a:lnTo>
                    <a:pt x="1143" y="69818"/>
                  </a:lnTo>
                  <a:close/>
                </a:path>
              </a:pathLst>
            </a:custGeom>
            <a:solidFill>
              <a:srgbClr val="333333"/>
            </a:solidFill>
            <a:ln w="9525" cap="flat">
              <a:noFill/>
              <a:prstDash val="solid"/>
              <a:miter/>
            </a:ln>
          </p:spPr>
          <p:txBody>
            <a:bodyPr rtlCol="0" anchor="ctr"/>
            <a:lstStyle/>
            <a:p>
              <a:endParaRPr lang="en-IN"/>
            </a:p>
          </p:txBody>
        </p:sp>
        <p:sp>
          <p:nvSpPr>
            <p:cNvPr id="34" name="Freeform: Shape 33"/>
            <p:cNvSpPr/>
            <p:nvPr/>
          </p:nvSpPr>
          <p:spPr>
            <a:xfrm>
              <a:off x="6015132" y="3243548"/>
              <a:ext cx="63436" cy="94107"/>
            </a:xfrm>
            <a:custGeom>
              <a:avLst/>
              <a:gdLst>
                <a:gd name="connsiteX0" fmla="*/ 0 w 63436"/>
                <a:gd name="connsiteY0" fmla="*/ 0 h 94107"/>
                <a:gd name="connsiteX1" fmla="*/ 19622 w 63436"/>
                <a:gd name="connsiteY1" fmla="*/ 0 h 94107"/>
                <a:gd name="connsiteX2" fmla="*/ 19622 w 63436"/>
                <a:gd name="connsiteY2" fmla="*/ 76772 h 94107"/>
                <a:gd name="connsiteX3" fmla="*/ 63437 w 63436"/>
                <a:gd name="connsiteY3" fmla="*/ 76772 h 94107"/>
                <a:gd name="connsiteX4" fmla="*/ 63437 w 63436"/>
                <a:gd name="connsiteY4" fmla="*/ 94107 h 94107"/>
                <a:gd name="connsiteX5" fmla="*/ 0 w 63436"/>
                <a:gd name="connsiteY5" fmla="*/ 94107 h 94107"/>
                <a:gd name="connsiteX6" fmla="*/ 0 w 63436"/>
                <a:gd name="connsiteY6"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436" h="94107">
                  <a:moveTo>
                    <a:pt x="0" y="0"/>
                  </a:moveTo>
                  <a:lnTo>
                    <a:pt x="19622" y="0"/>
                  </a:lnTo>
                  <a:lnTo>
                    <a:pt x="19622" y="76772"/>
                  </a:lnTo>
                  <a:lnTo>
                    <a:pt x="63437" y="76772"/>
                  </a:lnTo>
                  <a:lnTo>
                    <a:pt x="63437" y="94107"/>
                  </a:lnTo>
                  <a:lnTo>
                    <a:pt x="0" y="94107"/>
                  </a:lnTo>
                  <a:lnTo>
                    <a:pt x="0" y="0"/>
                  </a:lnTo>
                  <a:close/>
                </a:path>
              </a:pathLst>
            </a:custGeom>
            <a:solidFill>
              <a:srgbClr val="333333"/>
            </a:solidFill>
            <a:ln w="9525" cap="flat">
              <a:noFill/>
              <a:prstDash val="solid"/>
              <a:miter/>
            </a:ln>
          </p:spPr>
          <p:txBody>
            <a:bodyPr rtlCol="0" anchor="ctr"/>
            <a:lstStyle/>
            <a:p>
              <a:endParaRPr lang="en-IN"/>
            </a:p>
          </p:txBody>
        </p:sp>
        <p:sp>
          <p:nvSpPr>
            <p:cNvPr id="35" name="Freeform: Shape 34"/>
            <p:cNvSpPr/>
            <p:nvPr/>
          </p:nvSpPr>
          <p:spPr>
            <a:xfrm>
              <a:off x="6092856" y="3243548"/>
              <a:ext cx="63912" cy="94107"/>
            </a:xfrm>
            <a:custGeom>
              <a:avLst/>
              <a:gdLst>
                <a:gd name="connsiteX0" fmla="*/ 63913 w 63912"/>
                <a:gd name="connsiteY0" fmla="*/ 0 h 94107"/>
                <a:gd name="connsiteX1" fmla="*/ 63913 w 63912"/>
                <a:gd name="connsiteY1" fmla="*/ 17145 h 94107"/>
                <a:gd name="connsiteX2" fmla="*/ 19336 w 63912"/>
                <a:gd name="connsiteY2" fmla="*/ 17145 h 94107"/>
                <a:gd name="connsiteX3" fmla="*/ 19336 w 63912"/>
                <a:gd name="connsiteY3" fmla="*/ 37719 h 94107"/>
                <a:gd name="connsiteX4" fmla="*/ 59817 w 63912"/>
                <a:gd name="connsiteY4" fmla="*/ 37719 h 94107"/>
                <a:gd name="connsiteX5" fmla="*/ 59817 w 63912"/>
                <a:gd name="connsiteY5" fmla="*/ 54388 h 94107"/>
                <a:gd name="connsiteX6" fmla="*/ 19336 w 63912"/>
                <a:gd name="connsiteY6" fmla="*/ 54388 h 94107"/>
                <a:gd name="connsiteX7" fmla="*/ 19336 w 63912"/>
                <a:gd name="connsiteY7" fmla="*/ 76772 h 94107"/>
                <a:gd name="connsiteX8" fmla="*/ 63913 w 63912"/>
                <a:gd name="connsiteY8" fmla="*/ 76772 h 94107"/>
                <a:gd name="connsiteX9" fmla="*/ 63913 w 63912"/>
                <a:gd name="connsiteY9" fmla="*/ 94107 h 94107"/>
                <a:gd name="connsiteX10" fmla="*/ 0 w 63912"/>
                <a:gd name="connsiteY10" fmla="*/ 94107 h 94107"/>
                <a:gd name="connsiteX11" fmla="*/ 0 w 63912"/>
                <a:gd name="connsiteY11" fmla="*/ 0 h 94107"/>
                <a:gd name="connsiteX12" fmla="*/ 63913 w 63912"/>
                <a:gd name="connsiteY12"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912" h="94107">
                  <a:moveTo>
                    <a:pt x="63913" y="0"/>
                  </a:moveTo>
                  <a:lnTo>
                    <a:pt x="63913" y="17145"/>
                  </a:lnTo>
                  <a:lnTo>
                    <a:pt x="19336" y="17145"/>
                  </a:lnTo>
                  <a:lnTo>
                    <a:pt x="19336" y="37719"/>
                  </a:lnTo>
                  <a:lnTo>
                    <a:pt x="59817" y="37719"/>
                  </a:lnTo>
                  <a:lnTo>
                    <a:pt x="59817" y="54388"/>
                  </a:lnTo>
                  <a:lnTo>
                    <a:pt x="19336" y="54388"/>
                  </a:lnTo>
                  <a:lnTo>
                    <a:pt x="19336" y="76772"/>
                  </a:lnTo>
                  <a:lnTo>
                    <a:pt x="63913" y="76772"/>
                  </a:lnTo>
                  <a:lnTo>
                    <a:pt x="63913" y="94107"/>
                  </a:lnTo>
                  <a:lnTo>
                    <a:pt x="0" y="94107"/>
                  </a:lnTo>
                  <a:lnTo>
                    <a:pt x="0" y="0"/>
                  </a:lnTo>
                  <a:lnTo>
                    <a:pt x="63913" y="0"/>
                  </a:lnTo>
                  <a:close/>
                </a:path>
              </a:pathLst>
            </a:custGeom>
            <a:solidFill>
              <a:srgbClr val="333333"/>
            </a:solidFill>
            <a:ln w="9525" cap="flat">
              <a:noFill/>
              <a:prstDash val="solid"/>
              <a:miter/>
            </a:ln>
          </p:spPr>
          <p:txBody>
            <a:bodyPr rtlCol="0" anchor="ctr"/>
            <a:lstStyle/>
            <a:p>
              <a:endParaRPr lang="en-IN"/>
            </a:p>
          </p:txBody>
        </p:sp>
        <p:sp>
          <p:nvSpPr>
            <p:cNvPr id="36" name="Freeform: Shape 35"/>
            <p:cNvSpPr/>
            <p:nvPr/>
          </p:nvSpPr>
          <p:spPr>
            <a:xfrm>
              <a:off x="6165246" y="3243548"/>
              <a:ext cx="91439" cy="94107"/>
            </a:xfrm>
            <a:custGeom>
              <a:avLst/>
              <a:gdLst>
                <a:gd name="connsiteX0" fmla="*/ 55435 w 91439"/>
                <a:gd name="connsiteY0" fmla="*/ 0 h 94107"/>
                <a:gd name="connsiteX1" fmla="*/ 91440 w 91439"/>
                <a:gd name="connsiteY1" fmla="*/ 94107 h 94107"/>
                <a:gd name="connsiteX2" fmla="*/ 71533 w 91439"/>
                <a:gd name="connsiteY2" fmla="*/ 94107 h 94107"/>
                <a:gd name="connsiteX3" fmla="*/ 63151 w 91439"/>
                <a:gd name="connsiteY3" fmla="*/ 71438 h 94107"/>
                <a:gd name="connsiteX4" fmla="*/ 27908 w 91439"/>
                <a:gd name="connsiteY4" fmla="*/ 71438 h 94107"/>
                <a:gd name="connsiteX5" fmla="*/ 19621 w 91439"/>
                <a:gd name="connsiteY5" fmla="*/ 94107 h 94107"/>
                <a:gd name="connsiteX6" fmla="*/ 0 w 91439"/>
                <a:gd name="connsiteY6" fmla="*/ 94107 h 94107"/>
                <a:gd name="connsiteX7" fmla="*/ 36004 w 91439"/>
                <a:gd name="connsiteY7" fmla="*/ 0 h 94107"/>
                <a:gd name="connsiteX8" fmla="*/ 55435 w 91439"/>
                <a:gd name="connsiteY8" fmla="*/ 0 h 94107"/>
                <a:gd name="connsiteX9" fmla="*/ 34004 w 91439"/>
                <a:gd name="connsiteY9" fmla="*/ 54959 h 94107"/>
                <a:gd name="connsiteX10" fmla="*/ 56959 w 91439"/>
                <a:gd name="connsiteY10" fmla="*/ 54959 h 94107"/>
                <a:gd name="connsiteX11" fmla="*/ 45434 w 91439"/>
                <a:gd name="connsiteY11" fmla="*/ 23717 h 94107"/>
                <a:gd name="connsiteX12" fmla="*/ 33909 w 91439"/>
                <a:gd name="connsiteY12" fmla="*/ 54959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39" h="94107">
                  <a:moveTo>
                    <a:pt x="55435" y="0"/>
                  </a:moveTo>
                  <a:lnTo>
                    <a:pt x="91440" y="94107"/>
                  </a:lnTo>
                  <a:lnTo>
                    <a:pt x="71533" y="94107"/>
                  </a:lnTo>
                  <a:lnTo>
                    <a:pt x="63151" y="71438"/>
                  </a:lnTo>
                  <a:lnTo>
                    <a:pt x="27908" y="71438"/>
                  </a:lnTo>
                  <a:lnTo>
                    <a:pt x="19621" y="94107"/>
                  </a:lnTo>
                  <a:lnTo>
                    <a:pt x="0" y="94107"/>
                  </a:lnTo>
                  <a:lnTo>
                    <a:pt x="36004" y="0"/>
                  </a:lnTo>
                  <a:lnTo>
                    <a:pt x="55435" y="0"/>
                  </a:lnTo>
                  <a:close/>
                  <a:moveTo>
                    <a:pt x="34004" y="54959"/>
                  </a:moveTo>
                  <a:lnTo>
                    <a:pt x="56959" y="54959"/>
                  </a:lnTo>
                  <a:lnTo>
                    <a:pt x="45434" y="23717"/>
                  </a:lnTo>
                  <a:lnTo>
                    <a:pt x="33909" y="54959"/>
                  </a:lnTo>
                  <a:close/>
                </a:path>
              </a:pathLst>
            </a:custGeom>
            <a:solidFill>
              <a:srgbClr val="333333"/>
            </a:solidFill>
            <a:ln w="9525" cap="flat">
              <a:noFill/>
              <a:prstDash val="solid"/>
              <a:miter/>
            </a:ln>
          </p:spPr>
          <p:txBody>
            <a:bodyPr rtlCol="0" anchor="ctr"/>
            <a:lstStyle/>
            <a:p>
              <a:endParaRPr lang="en-IN"/>
            </a:p>
          </p:txBody>
        </p:sp>
        <p:sp>
          <p:nvSpPr>
            <p:cNvPr id="37" name="Freeform: Shape 36"/>
            <p:cNvSpPr/>
            <p:nvPr/>
          </p:nvSpPr>
          <p:spPr>
            <a:xfrm>
              <a:off x="6268116" y="3243548"/>
              <a:ext cx="79724" cy="94107"/>
            </a:xfrm>
            <a:custGeom>
              <a:avLst/>
              <a:gdLst>
                <a:gd name="connsiteX0" fmla="*/ 0 w 79724"/>
                <a:gd name="connsiteY0" fmla="*/ 0 h 94107"/>
                <a:gd name="connsiteX1" fmla="*/ 33242 w 79724"/>
                <a:gd name="connsiteY1" fmla="*/ 0 h 94107"/>
                <a:gd name="connsiteX2" fmla="*/ 79724 w 79724"/>
                <a:gd name="connsiteY2" fmla="*/ 47053 h 94107"/>
                <a:gd name="connsiteX3" fmla="*/ 33242 w 79724"/>
                <a:gd name="connsiteY3" fmla="*/ 94107 h 94107"/>
                <a:gd name="connsiteX4" fmla="*/ 0 w 79724"/>
                <a:gd name="connsiteY4" fmla="*/ 94107 h 94107"/>
                <a:gd name="connsiteX5" fmla="*/ 0 w 79724"/>
                <a:gd name="connsiteY5" fmla="*/ 0 h 94107"/>
                <a:gd name="connsiteX6" fmla="*/ 32480 w 79724"/>
                <a:gd name="connsiteY6" fmla="*/ 76867 h 94107"/>
                <a:gd name="connsiteX7" fmla="*/ 60198 w 79724"/>
                <a:gd name="connsiteY7" fmla="*/ 47149 h 94107"/>
                <a:gd name="connsiteX8" fmla="*/ 32480 w 79724"/>
                <a:gd name="connsiteY8" fmla="*/ 17240 h 94107"/>
                <a:gd name="connsiteX9" fmla="*/ 19431 w 79724"/>
                <a:gd name="connsiteY9" fmla="*/ 17240 h 94107"/>
                <a:gd name="connsiteX10" fmla="*/ 19431 w 79724"/>
                <a:gd name="connsiteY10" fmla="*/ 76867 h 94107"/>
                <a:gd name="connsiteX11" fmla="*/ 32480 w 79724"/>
                <a:gd name="connsiteY11" fmla="*/ 7686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9724" h="94107">
                  <a:moveTo>
                    <a:pt x="0" y="0"/>
                  </a:moveTo>
                  <a:lnTo>
                    <a:pt x="33242" y="0"/>
                  </a:lnTo>
                  <a:cubicBezTo>
                    <a:pt x="61722" y="0"/>
                    <a:pt x="79724" y="18383"/>
                    <a:pt x="79724" y="47053"/>
                  </a:cubicBezTo>
                  <a:cubicBezTo>
                    <a:pt x="79724" y="75724"/>
                    <a:pt x="61817" y="94107"/>
                    <a:pt x="33242" y="94107"/>
                  </a:cubicBezTo>
                  <a:lnTo>
                    <a:pt x="0" y="94107"/>
                  </a:lnTo>
                  <a:lnTo>
                    <a:pt x="0" y="0"/>
                  </a:lnTo>
                  <a:close/>
                  <a:moveTo>
                    <a:pt x="32480" y="76867"/>
                  </a:moveTo>
                  <a:cubicBezTo>
                    <a:pt x="50387" y="76867"/>
                    <a:pt x="60198" y="65341"/>
                    <a:pt x="60198" y="47149"/>
                  </a:cubicBezTo>
                  <a:cubicBezTo>
                    <a:pt x="60198" y="28956"/>
                    <a:pt x="50387" y="17240"/>
                    <a:pt x="32480" y="17240"/>
                  </a:cubicBezTo>
                  <a:lnTo>
                    <a:pt x="19431" y="17240"/>
                  </a:lnTo>
                  <a:lnTo>
                    <a:pt x="19431" y="76867"/>
                  </a:lnTo>
                  <a:lnTo>
                    <a:pt x="32480" y="76867"/>
                  </a:lnTo>
                  <a:close/>
                </a:path>
              </a:pathLst>
            </a:custGeom>
            <a:solidFill>
              <a:srgbClr val="333333"/>
            </a:solidFill>
            <a:ln w="9525" cap="flat">
              <a:noFill/>
              <a:prstDash val="solid"/>
              <a:miter/>
            </a:ln>
          </p:spPr>
          <p:txBody>
            <a:bodyPr rtlCol="0" anchor="ctr"/>
            <a:lstStyle/>
            <a:p>
              <a:endParaRPr lang="en-IN"/>
            </a:p>
          </p:txBody>
        </p:sp>
        <p:sp>
          <p:nvSpPr>
            <p:cNvPr id="38" name="Freeform: Shape 37"/>
            <p:cNvSpPr/>
            <p:nvPr/>
          </p:nvSpPr>
          <p:spPr>
            <a:xfrm>
              <a:off x="6361461" y="3243643"/>
              <a:ext cx="19621" cy="94107"/>
            </a:xfrm>
            <a:custGeom>
              <a:avLst/>
              <a:gdLst>
                <a:gd name="connsiteX0" fmla="*/ 19621 w 19621"/>
                <a:gd name="connsiteY0" fmla="*/ 94107 h 94107"/>
                <a:gd name="connsiteX1" fmla="*/ 0 w 19621"/>
                <a:gd name="connsiteY1" fmla="*/ 94107 h 94107"/>
                <a:gd name="connsiteX2" fmla="*/ 0 w 19621"/>
                <a:gd name="connsiteY2" fmla="*/ 0 h 94107"/>
                <a:gd name="connsiteX3" fmla="*/ 19621 w 19621"/>
                <a:gd name="connsiteY3" fmla="*/ 0 h 94107"/>
                <a:gd name="connsiteX4" fmla="*/ 19621 w 19621"/>
                <a:gd name="connsiteY4" fmla="*/ 94107 h 94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21" h="94107">
                  <a:moveTo>
                    <a:pt x="19621" y="94107"/>
                  </a:moveTo>
                  <a:lnTo>
                    <a:pt x="0" y="94107"/>
                  </a:lnTo>
                  <a:lnTo>
                    <a:pt x="0" y="0"/>
                  </a:lnTo>
                  <a:lnTo>
                    <a:pt x="19621" y="0"/>
                  </a:lnTo>
                  <a:lnTo>
                    <a:pt x="19621" y="94107"/>
                  </a:lnTo>
                  <a:close/>
                </a:path>
              </a:pathLst>
            </a:custGeom>
            <a:solidFill>
              <a:srgbClr val="333333"/>
            </a:solidFill>
            <a:ln w="9525" cap="flat">
              <a:noFill/>
              <a:prstDash val="solid"/>
              <a:miter/>
            </a:ln>
          </p:spPr>
          <p:txBody>
            <a:bodyPr rtlCol="0" anchor="ctr"/>
            <a:lstStyle/>
            <a:p>
              <a:endParaRPr lang="en-IN"/>
            </a:p>
          </p:txBody>
        </p:sp>
        <p:sp>
          <p:nvSpPr>
            <p:cNvPr id="39" name="Freeform: Shape 38"/>
            <p:cNvSpPr/>
            <p:nvPr/>
          </p:nvSpPr>
          <p:spPr>
            <a:xfrm>
              <a:off x="6398989" y="3243643"/>
              <a:ext cx="78866" cy="94107"/>
            </a:xfrm>
            <a:custGeom>
              <a:avLst/>
              <a:gdLst>
                <a:gd name="connsiteX0" fmla="*/ 78867 w 78866"/>
                <a:gd name="connsiteY0" fmla="*/ 94107 h 94107"/>
                <a:gd name="connsiteX1" fmla="*/ 63341 w 78866"/>
                <a:gd name="connsiteY1" fmla="*/ 94107 h 94107"/>
                <a:gd name="connsiteX2" fmla="*/ 18859 w 78866"/>
                <a:gd name="connsiteY2" fmla="*/ 31433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3"/>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40" name="Freeform: Shape 39"/>
            <p:cNvSpPr/>
            <p:nvPr/>
          </p:nvSpPr>
          <p:spPr>
            <a:xfrm>
              <a:off x="6491382" y="3242024"/>
              <a:ext cx="80486" cy="97250"/>
            </a:xfrm>
            <a:custGeom>
              <a:avLst/>
              <a:gdLst>
                <a:gd name="connsiteX0" fmla="*/ 62675 w 80486"/>
                <a:gd name="connsiteY0" fmla="*/ 74867 h 97250"/>
                <a:gd name="connsiteX1" fmla="*/ 62675 w 80486"/>
                <a:gd name="connsiteY1" fmla="*/ 60579 h 97250"/>
                <a:gd name="connsiteX2" fmla="*/ 46768 w 80486"/>
                <a:gd name="connsiteY2" fmla="*/ 60579 h 97250"/>
                <a:gd name="connsiteX3" fmla="*/ 46768 w 80486"/>
                <a:gd name="connsiteY3" fmla="*/ 44482 h 97250"/>
                <a:gd name="connsiteX4" fmla="*/ 80486 w 80486"/>
                <a:gd name="connsiteY4" fmla="*/ 44482 h 97250"/>
                <a:gd name="connsiteX5" fmla="*/ 80486 w 80486"/>
                <a:gd name="connsiteY5" fmla="*/ 83915 h 97250"/>
                <a:gd name="connsiteX6" fmla="*/ 46482 w 80486"/>
                <a:gd name="connsiteY6" fmla="*/ 97250 h 97250"/>
                <a:gd name="connsiteX7" fmla="*/ 0 w 80486"/>
                <a:gd name="connsiteY7" fmla="*/ 48768 h 97250"/>
                <a:gd name="connsiteX8" fmla="*/ 48482 w 80486"/>
                <a:gd name="connsiteY8" fmla="*/ 0 h 97250"/>
                <a:gd name="connsiteX9" fmla="*/ 75438 w 80486"/>
                <a:gd name="connsiteY9" fmla="*/ 7810 h 97250"/>
                <a:gd name="connsiteX10" fmla="*/ 75438 w 80486"/>
                <a:gd name="connsiteY10" fmla="*/ 27432 h 97250"/>
                <a:gd name="connsiteX11" fmla="*/ 48482 w 80486"/>
                <a:gd name="connsiteY11" fmla="*/ 17907 h 97250"/>
                <a:gd name="connsiteX12" fmla="*/ 19812 w 80486"/>
                <a:gd name="connsiteY12" fmla="*/ 48768 h 97250"/>
                <a:gd name="connsiteX13" fmla="*/ 46958 w 80486"/>
                <a:gd name="connsiteY13" fmla="*/ 79724 h 97250"/>
                <a:gd name="connsiteX14" fmla="*/ 62770 w 80486"/>
                <a:gd name="connsiteY14" fmla="*/ 74771 h 9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0486" h="97250">
                  <a:moveTo>
                    <a:pt x="62675" y="74867"/>
                  </a:moveTo>
                  <a:lnTo>
                    <a:pt x="62675" y="60579"/>
                  </a:lnTo>
                  <a:lnTo>
                    <a:pt x="46768" y="60579"/>
                  </a:lnTo>
                  <a:lnTo>
                    <a:pt x="46768" y="44482"/>
                  </a:lnTo>
                  <a:lnTo>
                    <a:pt x="80486" y="44482"/>
                  </a:lnTo>
                  <a:lnTo>
                    <a:pt x="80486" y="83915"/>
                  </a:lnTo>
                  <a:cubicBezTo>
                    <a:pt x="71247" y="93250"/>
                    <a:pt x="58865" y="97250"/>
                    <a:pt x="46482" y="97250"/>
                  </a:cubicBezTo>
                  <a:cubicBezTo>
                    <a:pt x="18002" y="97250"/>
                    <a:pt x="0" y="77343"/>
                    <a:pt x="0" y="48768"/>
                  </a:cubicBezTo>
                  <a:cubicBezTo>
                    <a:pt x="0" y="20193"/>
                    <a:pt x="20193" y="0"/>
                    <a:pt x="48482" y="0"/>
                  </a:cubicBezTo>
                  <a:cubicBezTo>
                    <a:pt x="59246" y="0"/>
                    <a:pt x="68675" y="2953"/>
                    <a:pt x="75438" y="7810"/>
                  </a:cubicBezTo>
                  <a:lnTo>
                    <a:pt x="75438" y="27432"/>
                  </a:lnTo>
                  <a:cubicBezTo>
                    <a:pt x="67818" y="21336"/>
                    <a:pt x="59341" y="17907"/>
                    <a:pt x="48482" y="17907"/>
                  </a:cubicBezTo>
                  <a:cubicBezTo>
                    <a:pt x="31623" y="17907"/>
                    <a:pt x="19812" y="30194"/>
                    <a:pt x="19812" y="48768"/>
                  </a:cubicBezTo>
                  <a:cubicBezTo>
                    <a:pt x="19812" y="67342"/>
                    <a:pt x="30194" y="79724"/>
                    <a:pt x="46958" y="79724"/>
                  </a:cubicBezTo>
                  <a:cubicBezTo>
                    <a:pt x="53054" y="79724"/>
                    <a:pt x="58579" y="78200"/>
                    <a:pt x="62770" y="74771"/>
                  </a:cubicBezTo>
                  <a:close/>
                </a:path>
              </a:pathLst>
            </a:custGeom>
            <a:solidFill>
              <a:srgbClr val="333333"/>
            </a:solidFill>
            <a:ln w="9525" cap="flat">
              <a:noFill/>
              <a:prstDash val="solid"/>
              <a:miter/>
            </a:ln>
          </p:spPr>
          <p:txBody>
            <a:bodyPr rtlCol="0" anchor="ctr"/>
            <a:lstStyle/>
            <a:p>
              <a:endParaRPr lang="en-IN"/>
            </a:p>
          </p:txBody>
        </p:sp>
        <p:sp>
          <p:nvSpPr>
            <p:cNvPr id="41" name="Freeform: Shape 40"/>
            <p:cNvSpPr/>
            <p:nvPr/>
          </p:nvSpPr>
          <p:spPr>
            <a:xfrm>
              <a:off x="5693187" y="3380898"/>
              <a:ext cx="93059" cy="94107"/>
            </a:xfrm>
            <a:custGeom>
              <a:avLst/>
              <a:gdLst>
                <a:gd name="connsiteX0" fmla="*/ 46292 w 93059"/>
                <a:gd name="connsiteY0" fmla="*/ 73819 h 94107"/>
                <a:gd name="connsiteX1" fmla="*/ 19145 w 93059"/>
                <a:gd name="connsiteY1" fmla="*/ 33338 h 94107"/>
                <a:gd name="connsiteX2" fmla="*/ 19145 w 93059"/>
                <a:gd name="connsiteY2" fmla="*/ 94107 h 94107"/>
                <a:gd name="connsiteX3" fmla="*/ 0 w 93059"/>
                <a:gd name="connsiteY3" fmla="*/ 94107 h 94107"/>
                <a:gd name="connsiteX4" fmla="*/ 0 w 93059"/>
                <a:gd name="connsiteY4" fmla="*/ 0 h 94107"/>
                <a:gd name="connsiteX5" fmla="*/ 18288 w 93059"/>
                <a:gd name="connsiteY5" fmla="*/ 0 h 94107"/>
                <a:gd name="connsiteX6" fmla="*/ 46768 w 93059"/>
                <a:gd name="connsiteY6" fmla="*/ 44482 h 94107"/>
                <a:gd name="connsiteX7" fmla="*/ 75152 w 93059"/>
                <a:gd name="connsiteY7" fmla="*/ 0 h 94107"/>
                <a:gd name="connsiteX8" fmla="*/ 93059 w 93059"/>
                <a:gd name="connsiteY8" fmla="*/ 0 h 94107"/>
                <a:gd name="connsiteX9" fmla="*/ 93059 w 93059"/>
                <a:gd name="connsiteY9" fmla="*/ 94107 h 94107"/>
                <a:gd name="connsiteX10" fmla="*/ 73723 w 93059"/>
                <a:gd name="connsiteY10" fmla="*/ 94107 h 94107"/>
                <a:gd name="connsiteX11" fmla="*/ 73723 w 93059"/>
                <a:gd name="connsiteY11" fmla="*/ 33338 h 94107"/>
                <a:gd name="connsiteX12" fmla="*/ 46863 w 93059"/>
                <a:gd name="connsiteY12" fmla="*/ 73819 h 94107"/>
                <a:gd name="connsiteX13" fmla="*/ 46292 w 93059"/>
                <a:gd name="connsiteY13" fmla="*/ 73819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3059" h="94107">
                  <a:moveTo>
                    <a:pt x="46292" y="73819"/>
                  </a:moveTo>
                  <a:lnTo>
                    <a:pt x="19145" y="33338"/>
                  </a:lnTo>
                  <a:lnTo>
                    <a:pt x="19145" y="94107"/>
                  </a:lnTo>
                  <a:lnTo>
                    <a:pt x="0" y="94107"/>
                  </a:lnTo>
                  <a:lnTo>
                    <a:pt x="0" y="0"/>
                  </a:lnTo>
                  <a:lnTo>
                    <a:pt x="18288" y="0"/>
                  </a:lnTo>
                  <a:lnTo>
                    <a:pt x="46768" y="44482"/>
                  </a:lnTo>
                  <a:lnTo>
                    <a:pt x="75152" y="0"/>
                  </a:lnTo>
                  <a:lnTo>
                    <a:pt x="93059" y="0"/>
                  </a:lnTo>
                  <a:lnTo>
                    <a:pt x="93059" y="94107"/>
                  </a:lnTo>
                  <a:lnTo>
                    <a:pt x="73723" y="94107"/>
                  </a:lnTo>
                  <a:lnTo>
                    <a:pt x="73723" y="33338"/>
                  </a:lnTo>
                  <a:lnTo>
                    <a:pt x="46863" y="73819"/>
                  </a:lnTo>
                  <a:lnTo>
                    <a:pt x="46292" y="73819"/>
                  </a:lnTo>
                  <a:close/>
                </a:path>
              </a:pathLst>
            </a:custGeom>
            <a:solidFill>
              <a:srgbClr val="333333"/>
            </a:solidFill>
            <a:ln w="9525" cap="flat">
              <a:noFill/>
              <a:prstDash val="solid"/>
              <a:miter/>
            </a:ln>
          </p:spPr>
          <p:txBody>
            <a:bodyPr rtlCol="0" anchor="ctr"/>
            <a:lstStyle/>
            <a:p>
              <a:endParaRPr lang="en-IN"/>
            </a:p>
          </p:txBody>
        </p:sp>
        <p:sp>
          <p:nvSpPr>
            <p:cNvPr id="42" name="Freeform: Shape 41"/>
            <p:cNvSpPr/>
            <p:nvPr/>
          </p:nvSpPr>
          <p:spPr>
            <a:xfrm>
              <a:off x="5797486" y="3380803"/>
              <a:ext cx="91439" cy="94106"/>
            </a:xfrm>
            <a:custGeom>
              <a:avLst/>
              <a:gdLst>
                <a:gd name="connsiteX0" fmla="*/ 55435 w 91439"/>
                <a:gd name="connsiteY0" fmla="*/ 0 h 94106"/>
                <a:gd name="connsiteX1" fmla="*/ 91440 w 91439"/>
                <a:gd name="connsiteY1" fmla="*/ 94107 h 94106"/>
                <a:gd name="connsiteX2" fmla="*/ 71533 w 91439"/>
                <a:gd name="connsiteY2" fmla="*/ 94107 h 94106"/>
                <a:gd name="connsiteX3" fmla="*/ 63151 w 91439"/>
                <a:gd name="connsiteY3" fmla="*/ 71437 h 94106"/>
                <a:gd name="connsiteX4" fmla="*/ 27908 w 91439"/>
                <a:gd name="connsiteY4" fmla="*/ 71437 h 94106"/>
                <a:gd name="connsiteX5" fmla="*/ 19621 w 91439"/>
                <a:gd name="connsiteY5" fmla="*/ 94107 h 94106"/>
                <a:gd name="connsiteX6" fmla="*/ 0 w 91439"/>
                <a:gd name="connsiteY6" fmla="*/ 94107 h 94106"/>
                <a:gd name="connsiteX7" fmla="*/ 36004 w 91439"/>
                <a:gd name="connsiteY7" fmla="*/ 0 h 94106"/>
                <a:gd name="connsiteX8" fmla="*/ 55435 w 91439"/>
                <a:gd name="connsiteY8" fmla="*/ 0 h 94106"/>
                <a:gd name="connsiteX9" fmla="*/ 33909 w 91439"/>
                <a:gd name="connsiteY9" fmla="*/ 54864 h 94106"/>
                <a:gd name="connsiteX10" fmla="*/ 56864 w 91439"/>
                <a:gd name="connsiteY10" fmla="*/ 54864 h 94106"/>
                <a:gd name="connsiteX11" fmla="*/ 45339 w 91439"/>
                <a:gd name="connsiteY11" fmla="*/ 23622 h 94106"/>
                <a:gd name="connsiteX12" fmla="*/ 33814 w 91439"/>
                <a:gd name="connsiteY12" fmla="*/ 54864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39" h="94106">
                  <a:moveTo>
                    <a:pt x="55435" y="0"/>
                  </a:moveTo>
                  <a:lnTo>
                    <a:pt x="91440" y="94107"/>
                  </a:lnTo>
                  <a:lnTo>
                    <a:pt x="71533" y="94107"/>
                  </a:lnTo>
                  <a:lnTo>
                    <a:pt x="63151" y="71437"/>
                  </a:lnTo>
                  <a:lnTo>
                    <a:pt x="27908" y="71437"/>
                  </a:lnTo>
                  <a:lnTo>
                    <a:pt x="19621" y="94107"/>
                  </a:lnTo>
                  <a:lnTo>
                    <a:pt x="0" y="94107"/>
                  </a:lnTo>
                  <a:lnTo>
                    <a:pt x="36004" y="0"/>
                  </a:lnTo>
                  <a:lnTo>
                    <a:pt x="55435" y="0"/>
                  </a:lnTo>
                  <a:close/>
                  <a:moveTo>
                    <a:pt x="33909" y="54864"/>
                  </a:moveTo>
                  <a:lnTo>
                    <a:pt x="56864" y="54864"/>
                  </a:lnTo>
                  <a:lnTo>
                    <a:pt x="45339" y="23622"/>
                  </a:lnTo>
                  <a:lnTo>
                    <a:pt x="33814" y="54864"/>
                  </a:lnTo>
                  <a:close/>
                </a:path>
              </a:pathLst>
            </a:custGeom>
            <a:solidFill>
              <a:srgbClr val="333333"/>
            </a:solidFill>
            <a:ln w="9525" cap="flat">
              <a:noFill/>
              <a:prstDash val="solid"/>
              <a:miter/>
            </a:ln>
          </p:spPr>
          <p:txBody>
            <a:bodyPr rtlCol="0" anchor="ctr"/>
            <a:lstStyle/>
            <a:p>
              <a:endParaRPr lang="en-IN"/>
            </a:p>
          </p:txBody>
        </p:sp>
        <p:sp>
          <p:nvSpPr>
            <p:cNvPr id="43" name="Freeform: Shape 42"/>
            <p:cNvSpPr/>
            <p:nvPr/>
          </p:nvSpPr>
          <p:spPr>
            <a:xfrm>
              <a:off x="5900165" y="3380898"/>
              <a:ext cx="78866" cy="94107"/>
            </a:xfrm>
            <a:custGeom>
              <a:avLst/>
              <a:gdLst>
                <a:gd name="connsiteX0" fmla="*/ 78867 w 78866"/>
                <a:gd name="connsiteY0" fmla="*/ 94107 h 94107"/>
                <a:gd name="connsiteX1" fmla="*/ 63341 w 78866"/>
                <a:gd name="connsiteY1" fmla="*/ 94107 h 94107"/>
                <a:gd name="connsiteX2" fmla="*/ 18859 w 78866"/>
                <a:gd name="connsiteY2" fmla="*/ 31432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2"/>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44" name="Freeform: Shape 43"/>
            <p:cNvSpPr/>
            <p:nvPr/>
          </p:nvSpPr>
          <p:spPr>
            <a:xfrm>
              <a:off x="5990462" y="3380803"/>
              <a:ext cx="91440" cy="94106"/>
            </a:xfrm>
            <a:custGeom>
              <a:avLst/>
              <a:gdLst>
                <a:gd name="connsiteX0" fmla="*/ 55436 w 91440"/>
                <a:gd name="connsiteY0" fmla="*/ 0 h 94106"/>
                <a:gd name="connsiteX1" fmla="*/ 91440 w 91440"/>
                <a:gd name="connsiteY1" fmla="*/ 94107 h 94106"/>
                <a:gd name="connsiteX2" fmla="*/ 71533 w 91440"/>
                <a:gd name="connsiteY2" fmla="*/ 94107 h 94106"/>
                <a:gd name="connsiteX3" fmla="*/ 63151 w 91440"/>
                <a:gd name="connsiteY3" fmla="*/ 71437 h 94106"/>
                <a:gd name="connsiteX4" fmla="*/ 27908 w 91440"/>
                <a:gd name="connsiteY4" fmla="*/ 71437 h 94106"/>
                <a:gd name="connsiteX5" fmla="*/ 19621 w 91440"/>
                <a:gd name="connsiteY5" fmla="*/ 94107 h 94106"/>
                <a:gd name="connsiteX6" fmla="*/ 0 w 91440"/>
                <a:gd name="connsiteY6" fmla="*/ 94107 h 94106"/>
                <a:gd name="connsiteX7" fmla="*/ 36004 w 91440"/>
                <a:gd name="connsiteY7" fmla="*/ 0 h 94106"/>
                <a:gd name="connsiteX8" fmla="*/ 55436 w 91440"/>
                <a:gd name="connsiteY8" fmla="*/ 0 h 94106"/>
                <a:gd name="connsiteX9" fmla="*/ 34004 w 91440"/>
                <a:gd name="connsiteY9" fmla="*/ 54864 h 94106"/>
                <a:gd name="connsiteX10" fmla="*/ 56959 w 91440"/>
                <a:gd name="connsiteY10" fmla="*/ 54864 h 94106"/>
                <a:gd name="connsiteX11" fmla="*/ 45434 w 91440"/>
                <a:gd name="connsiteY11" fmla="*/ 23622 h 94106"/>
                <a:gd name="connsiteX12" fmla="*/ 33909 w 91440"/>
                <a:gd name="connsiteY12" fmla="*/ 54864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40" h="94106">
                  <a:moveTo>
                    <a:pt x="55436" y="0"/>
                  </a:moveTo>
                  <a:lnTo>
                    <a:pt x="91440" y="94107"/>
                  </a:lnTo>
                  <a:lnTo>
                    <a:pt x="71533" y="94107"/>
                  </a:lnTo>
                  <a:lnTo>
                    <a:pt x="63151" y="71437"/>
                  </a:lnTo>
                  <a:lnTo>
                    <a:pt x="27908" y="71437"/>
                  </a:lnTo>
                  <a:lnTo>
                    <a:pt x="19621" y="94107"/>
                  </a:lnTo>
                  <a:lnTo>
                    <a:pt x="0" y="94107"/>
                  </a:lnTo>
                  <a:lnTo>
                    <a:pt x="36004" y="0"/>
                  </a:lnTo>
                  <a:lnTo>
                    <a:pt x="55436" y="0"/>
                  </a:lnTo>
                  <a:close/>
                  <a:moveTo>
                    <a:pt x="34004" y="54864"/>
                  </a:moveTo>
                  <a:lnTo>
                    <a:pt x="56959" y="54864"/>
                  </a:lnTo>
                  <a:lnTo>
                    <a:pt x="45434" y="23622"/>
                  </a:lnTo>
                  <a:lnTo>
                    <a:pt x="33909" y="54864"/>
                  </a:lnTo>
                  <a:close/>
                </a:path>
              </a:pathLst>
            </a:custGeom>
            <a:solidFill>
              <a:srgbClr val="333333"/>
            </a:solidFill>
            <a:ln w="9525" cap="flat">
              <a:noFill/>
              <a:prstDash val="solid"/>
              <a:miter/>
            </a:ln>
          </p:spPr>
          <p:txBody>
            <a:bodyPr rtlCol="0" anchor="ctr"/>
            <a:lstStyle/>
            <a:p>
              <a:endParaRPr lang="en-IN"/>
            </a:p>
          </p:txBody>
        </p:sp>
        <p:sp>
          <p:nvSpPr>
            <p:cNvPr id="45" name="Freeform: Shape 44"/>
            <p:cNvSpPr/>
            <p:nvPr/>
          </p:nvSpPr>
          <p:spPr>
            <a:xfrm>
              <a:off x="6084283" y="3379279"/>
              <a:ext cx="80486" cy="97250"/>
            </a:xfrm>
            <a:custGeom>
              <a:avLst/>
              <a:gdLst>
                <a:gd name="connsiteX0" fmla="*/ 62675 w 80486"/>
                <a:gd name="connsiteY0" fmla="*/ 74866 h 97250"/>
                <a:gd name="connsiteX1" fmla="*/ 62675 w 80486"/>
                <a:gd name="connsiteY1" fmla="*/ 60579 h 97250"/>
                <a:gd name="connsiteX2" fmla="*/ 46768 w 80486"/>
                <a:gd name="connsiteY2" fmla="*/ 60579 h 97250"/>
                <a:gd name="connsiteX3" fmla="*/ 46768 w 80486"/>
                <a:gd name="connsiteY3" fmla="*/ 44482 h 97250"/>
                <a:gd name="connsiteX4" fmla="*/ 80486 w 80486"/>
                <a:gd name="connsiteY4" fmla="*/ 44482 h 97250"/>
                <a:gd name="connsiteX5" fmla="*/ 80486 w 80486"/>
                <a:gd name="connsiteY5" fmla="*/ 83915 h 97250"/>
                <a:gd name="connsiteX6" fmla="*/ 46482 w 80486"/>
                <a:gd name="connsiteY6" fmla="*/ 97250 h 97250"/>
                <a:gd name="connsiteX7" fmla="*/ 0 w 80486"/>
                <a:gd name="connsiteY7" fmla="*/ 48768 h 97250"/>
                <a:gd name="connsiteX8" fmla="*/ 48482 w 80486"/>
                <a:gd name="connsiteY8" fmla="*/ 0 h 97250"/>
                <a:gd name="connsiteX9" fmla="*/ 75438 w 80486"/>
                <a:gd name="connsiteY9" fmla="*/ 7810 h 97250"/>
                <a:gd name="connsiteX10" fmla="*/ 75438 w 80486"/>
                <a:gd name="connsiteY10" fmla="*/ 27432 h 97250"/>
                <a:gd name="connsiteX11" fmla="*/ 48482 w 80486"/>
                <a:gd name="connsiteY11" fmla="*/ 17907 h 97250"/>
                <a:gd name="connsiteX12" fmla="*/ 19812 w 80486"/>
                <a:gd name="connsiteY12" fmla="*/ 48768 h 97250"/>
                <a:gd name="connsiteX13" fmla="*/ 46958 w 80486"/>
                <a:gd name="connsiteY13" fmla="*/ 79724 h 97250"/>
                <a:gd name="connsiteX14" fmla="*/ 62770 w 80486"/>
                <a:gd name="connsiteY14" fmla="*/ 74771 h 9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0486" h="97250">
                  <a:moveTo>
                    <a:pt x="62675" y="74866"/>
                  </a:moveTo>
                  <a:lnTo>
                    <a:pt x="62675" y="60579"/>
                  </a:lnTo>
                  <a:lnTo>
                    <a:pt x="46768" y="60579"/>
                  </a:lnTo>
                  <a:lnTo>
                    <a:pt x="46768" y="44482"/>
                  </a:lnTo>
                  <a:lnTo>
                    <a:pt x="80486" y="44482"/>
                  </a:lnTo>
                  <a:lnTo>
                    <a:pt x="80486" y="83915"/>
                  </a:lnTo>
                  <a:cubicBezTo>
                    <a:pt x="71247" y="93250"/>
                    <a:pt x="58864" y="97250"/>
                    <a:pt x="46482" y="97250"/>
                  </a:cubicBezTo>
                  <a:cubicBezTo>
                    <a:pt x="18002" y="97250"/>
                    <a:pt x="0" y="77343"/>
                    <a:pt x="0" y="48768"/>
                  </a:cubicBezTo>
                  <a:cubicBezTo>
                    <a:pt x="0" y="20193"/>
                    <a:pt x="20193" y="0"/>
                    <a:pt x="48482" y="0"/>
                  </a:cubicBezTo>
                  <a:cubicBezTo>
                    <a:pt x="59246" y="0"/>
                    <a:pt x="68675" y="2953"/>
                    <a:pt x="75438" y="7810"/>
                  </a:cubicBezTo>
                  <a:lnTo>
                    <a:pt x="75438" y="27432"/>
                  </a:lnTo>
                  <a:cubicBezTo>
                    <a:pt x="67818" y="21336"/>
                    <a:pt x="59341" y="17907"/>
                    <a:pt x="48482" y="17907"/>
                  </a:cubicBezTo>
                  <a:cubicBezTo>
                    <a:pt x="31623" y="17907"/>
                    <a:pt x="19812" y="30194"/>
                    <a:pt x="19812" y="48768"/>
                  </a:cubicBezTo>
                  <a:cubicBezTo>
                    <a:pt x="19812" y="67342"/>
                    <a:pt x="30194" y="79724"/>
                    <a:pt x="46958" y="79724"/>
                  </a:cubicBezTo>
                  <a:cubicBezTo>
                    <a:pt x="53054" y="79724"/>
                    <a:pt x="58579" y="78200"/>
                    <a:pt x="62770" y="74771"/>
                  </a:cubicBezTo>
                  <a:close/>
                </a:path>
              </a:pathLst>
            </a:custGeom>
            <a:solidFill>
              <a:srgbClr val="333333"/>
            </a:solidFill>
            <a:ln w="9525" cap="flat">
              <a:noFill/>
              <a:prstDash val="solid"/>
              <a:miter/>
            </a:ln>
          </p:spPr>
          <p:txBody>
            <a:bodyPr rtlCol="0" anchor="ctr"/>
            <a:lstStyle/>
            <a:p>
              <a:endParaRPr lang="en-IN"/>
            </a:p>
          </p:txBody>
        </p:sp>
        <p:sp>
          <p:nvSpPr>
            <p:cNvPr id="46" name="Freeform: Shape 45"/>
            <p:cNvSpPr/>
            <p:nvPr/>
          </p:nvSpPr>
          <p:spPr>
            <a:xfrm>
              <a:off x="6180391" y="3380803"/>
              <a:ext cx="63912" cy="94106"/>
            </a:xfrm>
            <a:custGeom>
              <a:avLst/>
              <a:gdLst>
                <a:gd name="connsiteX0" fmla="*/ 63913 w 63912"/>
                <a:gd name="connsiteY0" fmla="*/ 0 h 94106"/>
                <a:gd name="connsiteX1" fmla="*/ 63913 w 63912"/>
                <a:gd name="connsiteY1" fmla="*/ 17145 h 94106"/>
                <a:gd name="connsiteX2" fmla="*/ 19336 w 63912"/>
                <a:gd name="connsiteY2" fmla="*/ 17145 h 94106"/>
                <a:gd name="connsiteX3" fmla="*/ 19336 w 63912"/>
                <a:gd name="connsiteY3" fmla="*/ 37719 h 94106"/>
                <a:gd name="connsiteX4" fmla="*/ 59817 w 63912"/>
                <a:gd name="connsiteY4" fmla="*/ 37719 h 94106"/>
                <a:gd name="connsiteX5" fmla="*/ 59817 w 63912"/>
                <a:gd name="connsiteY5" fmla="*/ 54388 h 94106"/>
                <a:gd name="connsiteX6" fmla="*/ 19336 w 63912"/>
                <a:gd name="connsiteY6" fmla="*/ 54388 h 94106"/>
                <a:gd name="connsiteX7" fmla="*/ 19336 w 63912"/>
                <a:gd name="connsiteY7" fmla="*/ 76771 h 94106"/>
                <a:gd name="connsiteX8" fmla="*/ 63913 w 63912"/>
                <a:gd name="connsiteY8" fmla="*/ 76771 h 94106"/>
                <a:gd name="connsiteX9" fmla="*/ 63913 w 63912"/>
                <a:gd name="connsiteY9" fmla="*/ 94107 h 94106"/>
                <a:gd name="connsiteX10" fmla="*/ 0 w 63912"/>
                <a:gd name="connsiteY10" fmla="*/ 94107 h 94106"/>
                <a:gd name="connsiteX11" fmla="*/ 0 w 63912"/>
                <a:gd name="connsiteY11" fmla="*/ 0 h 94106"/>
                <a:gd name="connsiteX12" fmla="*/ 63913 w 63912"/>
                <a:gd name="connsiteY12" fmla="*/ 0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912" h="94106">
                  <a:moveTo>
                    <a:pt x="63913" y="0"/>
                  </a:moveTo>
                  <a:lnTo>
                    <a:pt x="63913" y="17145"/>
                  </a:lnTo>
                  <a:lnTo>
                    <a:pt x="19336" y="17145"/>
                  </a:lnTo>
                  <a:lnTo>
                    <a:pt x="19336" y="37719"/>
                  </a:lnTo>
                  <a:lnTo>
                    <a:pt x="59817" y="37719"/>
                  </a:lnTo>
                  <a:lnTo>
                    <a:pt x="59817" y="54388"/>
                  </a:lnTo>
                  <a:lnTo>
                    <a:pt x="19336" y="54388"/>
                  </a:lnTo>
                  <a:lnTo>
                    <a:pt x="19336" y="76771"/>
                  </a:lnTo>
                  <a:lnTo>
                    <a:pt x="63913" y="76771"/>
                  </a:lnTo>
                  <a:lnTo>
                    <a:pt x="63913" y="94107"/>
                  </a:lnTo>
                  <a:lnTo>
                    <a:pt x="0" y="94107"/>
                  </a:lnTo>
                  <a:lnTo>
                    <a:pt x="0" y="0"/>
                  </a:lnTo>
                  <a:lnTo>
                    <a:pt x="63913" y="0"/>
                  </a:lnTo>
                  <a:close/>
                </a:path>
              </a:pathLst>
            </a:custGeom>
            <a:solidFill>
              <a:srgbClr val="333333"/>
            </a:solidFill>
            <a:ln w="9525" cap="flat">
              <a:noFill/>
              <a:prstDash val="solid"/>
              <a:miter/>
            </a:ln>
          </p:spPr>
          <p:txBody>
            <a:bodyPr rtlCol="0" anchor="ctr"/>
            <a:lstStyle/>
            <a:p>
              <a:endParaRPr lang="en-IN"/>
            </a:p>
          </p:txBody>
        </p:sp>
        <p:sp>
          <p:nvSpPr>
            <p:cNvPr id="47" name="Freeform: Shape 46"/>
            <p:cNvSpPr/>
            <p:nvPr/>
          </p:nvSpPr>
          <p:spPr>
            <a:xfrm>
              <a:off x="6259543" y="3380898"/>
              <a:ext cx="93059" cy="94107"/>
            </a:xfrm>
            <a:custGeom>
              <a:avLst/>
              <a:gdLst>
                <a:gd name="connsiteX0" fmla="*/ 46292 w 93059"/>
                <a:gd name="connsiteY0" fmla="*/ 73819 h 94107"/>
                <a:gd name="connsiteX1" fmla="*/ 19145 w 93059"/>
                <a:gd name="connsiteY1" fmla="*/ 33338 h 94107"/>
                <a:gd name="connsiteX2" fmla="*/ 19145 w 93059"/>
                <a:gd name="connsiteY2" fmla="*/ 94107 h 94107"/>
                <a:gd name="connsiteX3" fmla="*/ 0 w 93059"/>
                <a:gd name="connsiteY3" fmla="*/ 94107 h 94107"/>
                <a:gd name="connsiteX4" fmla="*/ 0 w 93059"/>
                <a:gd name="connsiteY4" fmla="*/ 0 h 94107"/>
                <a:gd name="connsiteX5" fmla="*/ 18288 w 93059"/>
                <a:gd name="connsiteY5" fmla="*/ 0 h 94107"/>
                <a:gd name="connsiteX6" fmla="*/ 46768 w 93059"/>
                <a:gd name="connsiteY6" fmla="*/ 44482 h 94107"/>
                <a:gd name="connsiteX7" fmla="*/ 75152 w 93059"/>
                <a:gd name="connsiteY7" fmla="*/ 0 h 94107"/>
                <a:gd name="connsiteX8" fmla="*/ 93059 w 93059"/>
                <a:gd name="connsiteY8" fmla="*/ 0 h 94107"/>
                <a:gd name="connsiteX9" fmla="*/ 93059 w 93059"/>
                <a:gd name="connsiteY9" fmla="*/ 94107 h 94107"/>
                <a:gd name="connsiteX10" fmla="*/ 73724 w 93059"/>
                <a:gd name="connsiteY10" fmla="*/ 94107 h 94107"/>
                <a:gd name="connsiteX11" fmla="*/ 73724 w 93059"/>
                <a:gd name="connsiteY11" fmla="*/ 33338 h 94107"/>
                <a:gd name="connsiteX12" fmla="*/ 46863 w 93059"/>
                <a:gd name="connsiteY12" fmla="*/ 73819 h 94107"/>
                <a:gd name="connsiteX13" fmla="*/ 46292 w 93059"/>
                <a:gd name="connsiteY13" fmla="*/ 73819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3059" h="94107">
                  <a:moveTo>
                    <a:pt x="46292" y="73819"/>
                  </a:moveTo>
                  <a:lnTo>
                    <a:pt x="19145" y="33338"/>
                  </a:lnTo>
                  <a:lnTo>
                    <a:pt x="19145" y="94107"/>
                  </a:lnTo>
                  <a:lnTo>
                    <a:pt x="0" y="94107"/>
                  </a:lnTo>
                  <a:lnTo>
                    <a:pt x="0" y="0"/>
                  </a:lnTo>
                  <a:lnTo>
                    <a:pt x="18288" y="0"/>
                  </a:lnTo>
                  <a:lnTo>
                    <a:pt x="46768" y="44482"/>
                  </a:lnTo>
                  <a:lnTo>
                    <a:pt x="75152" y="0"/>
                  </a:lnTo>
                  <a:lnTo>
                    <a:pt x="93059" y="0"/>
                  </a:lnTo>
                  <a:lnTo>
                    <a:pt x="93059" y="94107"/>
                  </a:lnTo>
                  <a:lnTo>
                    <a:pt x="73724" y="94107"/>
                  </a:lnTo>
                  <a:lnTo>
                    <a:pt x="73724" y="33338"/>
                  </a:lnTo>
                  <a:lnTo>
                    <a:pt x="46863" y="73819"/>
                  </a:lnTo>
                  <a:lnTo>
                    <a:pt x="46292" y="73819"/>
                  </a:lnTo>
                  <a:close/>
                </a:path>
              </a:pathLst>
            </a:custGeom>
            <a:solidFill>
              <a:srgbClr val="333333"/>
            </a:solidFill>
            <a:ln w="9525" cap="flat">
              <a:noFill/>
              <a:prstDash val="solid"/>
              <a:miter/>
            </a:ln>
          </p:spPr>
          <p:txBody>
            <a:bodyPr rtlCol="0" anchor="ctr"/>
            <a:lstStyle/>
            <a:p>
              <a:endParaRPr lang="en-IN"/>
            </a:p>
          </p:txBody>
        </p:sp>
        <p:sp>
          <p:nvSpPr>
            <p:cNvPr id="48" name="Freeform: Shape 47"/>
            <p:cNvSpPr/>
            <p:nvPr/>
          </p:nvSpPr>
          <p:spPr>
            <a:xfrm>
              <a:off x="6370510" y="3380803"/>
              <a:ext cx="63912" cy="94106"/>
            </a:xfrm>
            <a:custGeom>
              <a:avLst/>
              <a:gdLst>
                <a:gd name="connsiteX0" fmla="*/ 63913 w 63912"/>
                <a:gd name="connsiteY0" fmla="*/ 0 h 94106"/>
                <a:gd name="connsiteX1" fmla="*/ 63913 w 63912"/>
                <a:gd name="connsiteY1" fmla="*/ 17145 h 94106"/>
                <a:gd name="connsiteX2" fmla="*/ 19336 w 63912"/>
                <a:gd name="connsiteY2" fmla="*/ 17145 h 94106"/>
                <a:gd name="connsiteX3" fmla="*/ 19336 w 63912"/>
                <a:gd name="connsiteY3" fmla="*/ 37719 h 94106"/>
                <a:gd name="connsiteX4" fmla="*/ 59817 w 63912"/>
                <a:gd name="connsiteY4" fmla="*/ 37719 h 94106"/>
                <a:gd name="connsiteX5" fmla="*/ 59817 w 63912"/>
                <a:gd name="connsiteY5" fmla="*/ 54388 h 94106"/>
                <a:gd name="connsiteX6" fmla="*/ 19336 w 63912"/>
                <a:gd name="connsiteY6" fmla="*/ 54388 h 94106"/>
                <a:gd name="connsiteX7" fmla="*/ 19336 w 63912"/>
                <a:gd name="connsiteY7" fmla="*/ 76771 h 94106"/>
                <a:gd name="connsiteX8" fmla="*/ 63913 w 63912"/>
                <a:gd name="connsiteY8" fmla="*/ 76771 h 94106"/>
                <a:gd name="connsiteX9" fmla="*/ 63913 w 63912"/>
                <a:gd name="connsiteY9" fmla="*/ 94107 h 94106"/>
                <a:gd name="connsiteX10" fmla="*/ 0 w 63912"/>
                <a:gd name="connsiteY10" fmla="*/ 94107 h 94106"/>
                <a:gd name="connsiteX11" fmla="*/ 0 w 63912"/>
                <a:gd name="connsiteY11" fmla="*/ 0 h 94106"/>
                <a:gd name="connsiteX12" fmla="*/ 63913 w 63912"/>
                <a:gd name="connsiteY12" fmla="*/ 0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912" h="94106">
                  <a:moveTo>
                    <a:pt x="63913" y="0"/>
                  </a:moveTo>
                  <a:lnTo>
                    <a:pt x="63913" y="17145"/>
                  </a:lnTo>
                  <a:lnTo>
                    <a:pt x="19336" y="17145"/>
                  </a:lnTo>
                  <a:lnTo>
                    <a:pt x="19336" y="37719"/>
                  </a:lnTo>
                  <a:lnTo>
                    <a:pt x="59817" y="37719"/>
                  </a:lnTo>
                  <a:lnTo>
                    <a:pt x="59817" y="54388"/>
                  </a:lnTo>
                  <a:lnTo>
                    <a:pt x="19336" y="54388"/>
                  </a:lnTo>
                  <a:lnTo>
                    <a:pt x="19336" y="76771"/>
                  </a:lnTo>
                  <a:lnTo>
                    <a:pt x="63913" y="76771"/>
                  </a:lnTo>
                  <a:lnTo>
                    <a:pt x="63913" y="94107"/>
                  </a:lnTo>
                  <a:lnTo>
                    <a:pt x="0" y="94107"/>
                  </a:lnTo>
                  <a:lnTo>
                    <a:pt x="0" y="0"/>
                  </a:lnTo>
                  <a:lnTo>
                    <a:pt x="63913" y="0"/>
                  </a:lnTo>
                  <a:close/>
                </a:path>
              </a:pathLst>
            </a:custGeom>
            <a:solidFill>
              <a:srgbClr val="333333"/>
            </a:solidFill>
            <a:ln w="9525" cap="flat">
              <a:noFill/>
              <a:prstDash val="solid"/>
              <a:miter/>
            </a:ln>
          </p:spPr>
          <p:txBody>
            <a:bodyPr rtlCol="0" anchor="ctr"/>
            <a:lstStyle/>
            <a:p>
              <a:endParaRPr lang="en-IN"/>
            </a:p>
          </p:txBody>
        </p:sp>
        <p:sp>
          <p:nvSpPr>
            <p:cNvPr id="49" name="Freeform: Shape 48"/>
            <p:cNvSpPr/>
            <p:nvPr/>
          </p:nvSpPr>
          <p:spPr>
            <a:xfrm>
              <a:off x="6449567" y="3380898"/>
              <a:ext cx="78866" cy="94107"/>
            </a:xfrm>
            <a:custGeom>
              <a:avLst/>
              <a:gdLst>
                <a:gd name="connsiteX0" fmla="*/ 78867 w 78866"/>
                <a:gd name="connsiteY0" fmla="*/ 94107 h 94107"/>
                <a:gd name="connsiteX1" fmla="*/ 63341 w 78866"/>
                <a:gd name="connsiteY1" fmla="*/ 94107 h 94107"/>
                <a:gd name="connsiteX2" fmla="*/ 18860 w 78866"/>
                <a:gd name="connsiteY2" fmla="*/ 31432 h 94107"/>
                <a:gd name="connsiteX3" fmla="*/ 18860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60" y="31432"/>
                  </a:lnTo>
                  <a:lnTo>
                    <a:pt x="18860"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50" name="Freeform: Shape 49"/>
            <p:cNvSpPr/>
            <p:nvPr/>
          </p:nvSpPr>
          <p:spPr>
            <a:xfrm>
              <a:off x="6541388" y="3380803"/>
              <a:ext cx="80391" cy="94106"/>
            </a:xfrm>
            <a:custGeom>
              <a:avLst/>
              <a:gdLst>
                <a:gd name="connsiteX0" fmla="*/ 95 w 80391"/>
                <a:gd name="connsiteY0" fmla="*/ 0 h 94106"/>
                <a:gd name="connsiteX1" fmla="*/ 80391 w 80391"/>
                <a:gd name="connsiteY1" fmla="*/ 0 h 94106"/>
                <a:gd name="connsiteX2" fmla="*/ 80391 w 80391"/>
                <a:gd name="connsiteY2" fmla="*/ 17145 h 94106"/>
                <a:gd name="connsiteX3" fmla="*/ 50006 w 80391"/>
                <a:gd name="connsiteY3" fmla="*/ 17145 h 94106"/>
                <a:gd name="connsiteX4" fmla="*/ 50006 w 80391"/>
                <a:gd name="connsiteY4" fmla="*/ 94107 h 94106"/>
                <a:gd name="connsiteX5" fmla="*/ 30194 w 80391"/>
                <a:gd name="connsiteY5" fmla="*/ 94107 h 94106"/>
                <a:gd name="connsiteX6" fmla="*/ 30194 w 80391"/>
                <a:gd name="connsiteY6" fmla="*/ 17145 h 94106"/>
                <a:gd name="connsiteX7" fmla="*/ 0 w 80391"/>
                <a:gd name="connsiteY7" fmla="*/ 17145 h 94106"/>
                <a:gd name="connsiteX8" fmla="*/ 0 w 80391"/>
                <a:gd name="connsiteY8" fmla="*/ 0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391" h="94106">
                  <a:moveTo>
                    <a:pt x="95" y="0"/>
                  </a:moveTo>
                  <a:lnTo>
                    <a:pt x="80391" y="0"/>
                  </a:lnTo>
                  <a:lnTo>
                    <a:pt x="80391" y="17145"/>
                  </a:lnTo>
                  <a:lnTo>
                    <a:pt x="50006" y="17145"/>
                  </a:lnTo>
                  <a:lnTo>
                    <a:pt x="50006" y="94107"/>
                  </a:lnTo>
                  <a:lnTo>
                    <a:pt x="30194" y="94107"/>
                  </a:lnTo>
                  <a:lnTo>
                    <a:pt x="30194" y="17145"/>
                  </a:lnTo>
                  <a:lnTo>
                    <a:pt x="0" y="17145"/>
                  </a:lnTo>
                  <a:lnTo>
                    <a:pt x="0" y="0"/>
                  </a:lnTo>
                  <a:close/>
                </a:path>
              </a:pathLst>
            </a:custGeom>
            <a:solidFill>
              <a:srgbClr val="333333"/>
            </a:solidFill>
            <a:ln w="9525" cap="flat">
              <a:noFill/>
              <a:prstDash val="solid"/>
              <a:miter/>
            </a:ln>
          </p:spPr>
          <p:txBody>
            <a:bodyPr rtlCol="0" anchor="ctr"/>
            <a:lstStyle/>
            <a:p>
              <a:endParaRPr lang="en-IN"/>
            </a:p>
          </p:txBody>
        </p:sp>
        <p:sp>
          <p:nvSpPr>
            <p:cNvPr id="51" name="Freeform: Shape 50"/>
            <p:cNvSpPr/>
            <p:nvPr/>
          </p:nvSpPr>
          <p:spPr>
            <a:xfrm>
              <a:off x="5688520" y="3516534"/>
              <a:ext cx="71342" cy="97155"/>
            </a:xfrm>
            <a:custGeom>
              <a:avLst/>
              <a:gdLst>
                <a:gd name="connsiteX0" fmla="*/ 46768 w 71342"/>
                <a:gd name="connsiteY0" fmla="*/ 0 h 97155"/>
                <a:gd name="connsiteX1" fmla="*/ 71342 w 71342"/>
                <a:gd name="connsiteY1" fmla="*/ 7334 h 97155"/>
                <a:gd name="connsiteX2" fmla="*/ 71342 w 71342"/>
                <a:gd name="connsiteY2" fmla="*/ 27146 h 97155"/>
                <a:gd name="connsiteX3" fmla="*/ 47720 w 71342"/>
                <a:gd name="connsiteY3" fmla="*/ 17907 h 97155"/>
                <a:gd name="connsiteX4" fmla="*/ 19812 w 71342"/>
                <a:gd name="connsiteY4" fmla="*/ 48578 h 97155"/>
                <a:gd name="connsiteX5" fmla="*/ 47720 w 71342"/>
                <a:gd name="connsiteY5" fmla="*/ 79058 h 97155"/>
                <a:gd name="connsiteX6" fmla="*/ 71342 w 71342"/>
                <a:gd name="connsiteY6" fmla="*/ 70009 h 97155"/>
                <a:gd name="connsiteX7" fmla="*/ 71342 w 71342"/>
                <a:gd name="connsiteY7" fmla="*/ 89821 h 97155"/>
                <a:gd name="connsiteX8" fmla="*/ 46768 w 71342"/>
                <a:gd name="connsiteY8" fmla="*/ 97155 h 97155"/>
                <a:gd name="connsiteX9" fmla="*/ 0 w 71342"/>
                <a:gd name="connsiteY9" fmla="*/ 48578 h 97155"/>
                <a:gd name="connsiteX10" fmla="*/ 46768 w 71342"/>
                <a:gd name="connsiteY10" fmla="*/ 0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342" h="97155">
                  <a:moveTo>
                    <a:pt x="46768" y="0"/>
                  </a:moveTo>
                  <a:cubicBezTo>
                    <a:pt x="57055" y="0"/>
                    <a:pt x="65151" y="2762"/>
                    <a:pt x="71342" y="7334"/>
                  </a:cubicBezTo>
                  <a:lnTo>
                    <a:pt x="71342" y="27146"/>
                  </a:lnTo>
                  <a:cubicBezTo>
                    <a:pt x="64103" y="20860"/>
                    <a:pt x="56674" y="17907"/>
                    <a:pt x="47720" y="17907"/>
                  </a:cubicBezTo>
                  <a:cubicBezTo>
                    <a:pt x="30861" y="17907"/>
                    <a:pt x="19812" y="30004"/>
                    <a:pt x="19812" y="48578"/>
                  </a:cubicBezTo>
                  <a:cubicBezTo>
                    <a:pt x="19812" y="67151"/>
                    <a:pt x="30861" y="79058"/>
                    <a:pt x="47720" y="79058"/>
                  </a:cubicBezTo>
                  <a:cubicBezTo>
                    <a:pt x="56579" y="79058"/>
                    <a:pt x="64103" y="76295"/>
                    <a:pt x="71342" y="70009"/>
                  </a:cubicBezTo>
                  <a:lnTo>
                    <a:pt x="71342" y="89821"/>
                  </a:lnTo>
                  <a:cubicBezTo>
                    <a:pt x="65246" y="94393"/>
                    <a:pt x="57055" y="97155"/>
                    <a:pt x="46768" y="97155"/>
                  </a:cubicBezTo>
                  <a:cubicBezTo>
                    <a:pt x="19431" y="97155"/>
                    <a:pt x="0" y="77724"/>
                    <a:pt x="0" y="48578"/>
                  </a:cubicBezTo>
                  <a:cubicBezTo>
                    <a:pt x="0" y="19431"/>
                    <a:pt x="19431" y="0"/>
                    <a:pt x="46768" y="0"/>
                  </a:cubicBezTo>
                  <a:close/>
                </a:path>
              </a:pathLst>
            </a:custGeom>
            <a:solidFill>
              <a:srgbClr val="333333"/>
            </a:solidFill>
            <a:ln w="9525" cap="flat">
              <a:noFill/>
              <a:prstDash val="solid"/>
              <a:miter/>
            </a:ln>
          </p:spPr>
          <p:txBody>
            <a:bodyPr rtlCol="0" anchor="ctr"/>
            <a:lstStyle/>
            <a:p>
              <a:endParaRPr lang="en-IN"/>
            </a:p>
          </p:txBody>
        </p:sp>
        <p:sp>
          <p:nvSpPr>
            <p:cNvPr id="52" name="Freeform: Shape 51"/>
            <p:cNvSpPr/>
            <p:nvPr/>
          </p:nvSpPr>
          <p:spPr>
            <a:xfrm>
              <a:off x="5766434" y="3516534"/>
              <a:ext cx="89058" cy="97155"/>
            </a:xfrm>
            <a:custGeom>
              <a:avLst/>
              <a:gdLst>
                <a:gd name="connsiteX0" fmla="*/ 44482 w 89058"/>
                <a:gd name="connsiteY0" fmla="*/ 97155 h 97155"/>
                <a:gd name="connsiteX1" fmla="*/ 0 w 89058"/>
                <a:gd name="connsiteY1" fmla="*/ 48578 h 97155"/>
                <a:gd name="connsiteX2" fmla="*/ 44482 w 89058"/>
                <a:gd name="connsiteY2" fmla="*/ 0 h 97155"/>
                <a:gd name="connsiteX3" fmla="*/ 89059 w 89058"/>
                <a:gd name="connsiteY3" fmla="*/ 48578 h 97155"/>
                <a:gd name="connsiteX4" fmla="*/ 44482 w 89058"/>
                <a:gd name="connsiteY4" fmla="*/ 97155 h 97155"/>
                <a:gd name="connsiteX5" fmla="*/ 44482 w 89058"/>
                <a:gd name="connsiteY5" fmla="*/ 17431 h 97155"/>
                <a:gd name="connsiteX6" fmla="*/ 19907 w 89058"/>
                <a:gd name="connsiteY6" fmla="*/ 48578 h 97155"/>
                <a:gd name="connsiteX7" fmla="*/ 44482 w 89058"/>
                <a:gd name="connsiteY7" fmla="*/ 79724 h 97155"/>
                <a:gd name="connsiteX8" fmla="*/ 69342 w 89058"/>
                <a:gd name="connsiteY8" fmla="*/ 48578 h 97155"/>
                <a:gd name="connsiteX9" fmla="*/ 44482 w 89058"/>
                <a:gd name="connsiteY9" fmla="*/ 17431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058" h="97155">
                  <a:moveTo>
                    <a:pt x="44482" y="97155"/>
                  </a:moveTo>
                  <a:cubicBezTo>
                    <a:pt x="18288" y="97155"/>
                    <a:pt x="0" y="76581"/>
                    <a:pt x="0" y="48578"/>
                  </a:cubicBezTo>
                  <a:cubicBezTo>
                    <a:pt x="0" y="20574"/>
                    <a:pt x="18288" y="0"/>
                    <a:pt x="44482" y="0"/>
                  </a:cubicBezTo>
                  <a:cubicBezTo>
                    <a:pt x="70675" y="0"/>
                    <a:pt x="89059" y="20384"/>
                    <a:pt x="89059" y="48578"/>
                  </a:cubicBezTo>
                  <a:cubicBezTo>
                    <a:pt x="89059" y="76772"/>
                    <a:pt x="70675" y="97155"/>
                    <a:pt x="44482" y="97155"/>
                  </a:cubicBezTo>
                  <a:close/>
                  <a:moveTo>
                    <a:pt x="44482" y="17431"/>
                  </a:moveTo>
                  <a:cubicBezTo>
                    <a:pt x="29623" y="17431"/>
                    <a:pt x="19907" y="30194"/>
                    <a:pt x="19907" y="48578"/>
                  </a:cubicBezTo>
                  <a:cubicBezTo>
                    <a:pt x="19907" y="66961"/>
                    <a:pt x="29527" y="79724"/>
                    <a:pt x="44482" y="79724"/>
                  </a:cubicBezTo>
                  <a:cubicBezTo>
                    <a:pt x="59436" y="79724"/>
                    <a:pt x="69342" y="66961"/>
                    <a:pt x="69342" y="48578"/>
                  </a:cubicBezTo>
                  <a:cubicBezTo>
                    <a:pt x="69342" y="30194"/>
                    <a:pt x="59531" y="17431"/>
                    <a:pt x="44482" y="17431"/>
                  </a:cubicBezTo>
                  <a:close/>
                </a:path>
              </a:pathLst>
            </a:custGeom>
            <a:solidFill>
              <a:srgbClr val="333333"/>
            </a:solidFill>
            <a:ln w="9525" cap="flat">
              <a:noFill/>
              <a:prstDash val="solid"/>
              <a:miter/>
            </a:ln>
          </p:spPr>
          <p:txBody>
            <a:bodyPr rtlCol="0" anchor="ctr"/>
            <a:lstStyle/>
            <a:p>
              <a:endParaRPr lang="en-IN"/>
            </a:p>
          </p:txBody>
        </p:sp>
        <p:sp>
          <p:nvSpPr>
            <p:cNvPr id="53" name="Freeform: Shape 52"/>
            <p:cNvSpPr/>
            <p:nvPr/>
          </p:nvSpPr>
          <p:spPr>
            <a:xfrm>
              <a:off x="5865113" y="3518058"/>
              <a:ext cx="78866" cy="94107"/>
            </a:xfrm>
            <a:custGeom>
              <a:avLst/>
              <a:gdLst>
                <a:gd name="connsiteX0" fmla="*/ 78867 w 78866"/>
                <a:gd name="connsiteY0" fmla="*/ 94107 h 94107"/>
                <a:gd name="connsiteX1" fmla="*/ 63341 w 78866"/>
                <a:gd name="connsiteY1" fmla="*/ 94107 h 94107"/>
                <a:gd name="connsiteX2" fmla="*/ 18859 w 78866"/>
                <a:gd name="connsiteY2" fmla="*/ 31433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3"/>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54" name="Freeform: Shape 53"/>
            <p:cNvSpPr/>
            <p:nvPr/>
          </p:nvSpPr>
          <p:spPr>
            <a:xfrm>
              <a:off x="5953600" y="3516534"/>
              <a:ext cx="67246" cy="97155"/>
            </a:xfrm>
            <a:custGeom>
              <a:avLst/>
              <a:gdLst>
                <a:gd name="connsiteX0" fmla="*/ 1238 w 67246"/>
                <a:gd name="connsiteY0" fmla="*/ 69914 h 97155"/>
                <a:gd name="connsiteX1" fmla="*/ 31337 w 67246"/>
                <a:gd name="connsiteY1" fmla="*/ 80296 h 97155"/>
                <a:gd name="connsiteX2" fmla="*/ 48006 w 67246"/>
                <a:gd name="connsiteY2" fmla="*/ 70009 h 97155"/>
                <a:gd name="connsiteX3" fmla="*/ 36957 w 67246"/>
                <a:gd name="connsiteY3" fmla="*/ 58960 h 97155"/>
                <a:gd name="connsiteX4" fmla="*/ 23146 w 67246"/>
                <a:gd name="connsiteY4" fmla="*/ 54388 h 97155"/>
                <a:gd name="connsiteX5" fmla="*/ 0 w 67246"/>
                <a:gd name="connsiteY5" fmla="*/ 26956 h 97155"/>
                <a:gd name="connsiteX6" fmla="*/ 33433 w 67246"/>
                <a:gd name="connsiteY6" fmla="*/ 0 h 97155"/>
                <a:gd name="connsiteX7" fmla="*/ 61913 w 67246"/>
                <a:gd name="connsiteY7" fmla="*/ 7334 h 97155"/>
                <a:gd name="connsiteX8" fmla="*/ 61913 w 67246"/>
                <a:gd name="connsiteY8" fmla="*/ 26480 h 97155"/>
                <a:gd name="connsiteX9" fmla="*/ 34004 w 67246"/>
                <a:gd name="connsiteY9" fmla="*/ 16669 h 97155"/>
                <a:gd name="connsiteX10" fmla="*/ 19145 w 67246"/>
                <a:gd name="connsiteY10" fmla="*/ 26003 h 97155"/>
                <a:gd name="connsiteX11" fmla="*/ 29527 w 67246"/>
                <a:gd name="connsiteY11" fmla="*/ 36290 h 97155"/>
                <a:gd name="connsiteX12" fmla="*/ 44291 w 67246"/>
                <a:gd name="connsiteY12" fmla="*/ 41339 h 97155"/>
                <a:gd name="connsiteX13" fmla="*/ 67246 w 67246"/>
                <a:gd name="connsiteY13" fmla="*/ 69247 h 97155"/>
                <a:gd name="connsiteX14" fmla="*/ 31528 w 67246"/>
                <a:gd name="connsiteY14" fmla="*/ 97155 h 97155"/>
                <a:gd name="connsiteX15" fmla="*/ 1143 w 67246"/>
                <a:gd name="connsiteY15" fmla="*/ 89154 h 97155"/>
                <a:gd name="connsiteX16" fmla="*/ 1143 w 67246"/>
                <a:gd name="connsiteY16" fmla="*/ 69818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246" h="97155">
                  <a:moveTo>
                    <a:pt x="1238" y="69914"/>
                  </a:moveTo>
                  <a:cubicBezTo>
                    <a:pt x="9715" y="76200"/>
                    <a:pt x="20383" y="80296"/>
                    <a:pt x="31337" y="80296"/>
                  </a:cubicBezTo>
                  <a:cubicBezTo>
                    <a:pt x="40862" y="80296"/>
                    <a:pt x="48006" y="77343"/>
                    <a:pt x="48006" y="70009"/>
                  </a:cubicBezTo>
                  <a:cubicBezTo>
                    <a:pt x="48006" y="63913"/>
                    <a:pt x="44005" y="61532"/>
                    <a:pt x="36957" y="58960"/>
                  </a:cubicBezTo>
                  <a:lnTo>
                    <a:pt x="23146" y="54388"/>
                  </a:lnTo>
                  <a:cubicBezTo>
                    <a:pt x="9239" y="49816"/>
                    <a:pt x="0" y="42577"/>
                    <a:pt x="0" y="26956"/>
                  </a:cubicBezTo>
                  <a:cubicBezTo>
                    <a:pt x="0" y="9525"/>
                    <a:pt x="15049" y="0"/>
                    <a:pt x="33433" y="0"/>
                  </a:cubicBezTo>
                  <a:cubicBezTo>
                    <a:pt x="44958" y="0"/>
                    <a:pt x="54292" y="2762"/>
                    <a:pt x="61913" y="7334"/>
                  </a:cubicBezTo>
                  <a:lnTo>
                    <a:pt x="61913" y="26480"/>
                  </a:lnTo>
                  <a:cubicBezTo>
                    <a:pt x="53816" y="20479"/>
                    <a:pt x="44863" y="16669"/>
                    <a:pt x="34004" y="16669"/>
                  </a:cubicBezTo>
                  <a:cubicBezTo>
                    <a:pt x="25527" y="16669"/>
                    <a:pt x="19145" y="19622"/>
                    <a:pt x="19145" y="26003"/>
                  </a:cubicBezTo>
                  <a:cubicBezTo>
                    <a:pt x="19145" y="31814"/>
                    <a:pt x="22955" y="34100"/>
                    <a:pt x="29527" y="36290"/>
                  </a:cubicBezTo>
                  <a:lnTo>
                    <a:pt x="44291" y="41339"/>
                  </a:lnTo>
                  <a:cubicBezTo>
                    <a:pt x="60103" y="46673"/>
                    <a:pt x="67246" y="55245"/>
                    <a:pt x="67246" y="69247"/>
                  </a:cubicBezTo>
                  <a:cubicBezTo>
                    <a:pt x="67246" y="87821"/>
                    <a:pt x="51435" y="97155"/>
                    <a:pt x="31528" y="97155"/>
                  </a:cubicBezTo>
                  <a:cubicBezTo>
                    <a:pt x="18955" y="97155"/>
                    <a:pt x="7906" y="93440"/>
                    <a:pt x="1143" y="89154"/>
                  </a:cubicBezTo>
                  <a:lnTo>
                    <a:pt x="1143" y="69818"/>
                  </a:lnTo>
                  <a:close/>
                </a:path>
              </a:pathLst>
            </a:custGeom>
            <a:solidFill>
              <a:srgbClr val="333333"/>
            </a:solidFill>
            <a:ln w="9525" cap="flat">
              <a:noFill/>
              <a:prstDash val="solid"/>
              <a:miter/>
            </a:ln>
          </p:spPr>
          <p:txBody>
            <a:bodyPr rtlCol="0" anchor="ctr"/>
            <a:lstStyle/>
            <a:p>
              <a:endParaRPr lang="en-IN"/>
            </a:p>
          </p:txBody>
        </p:sp>
        <p:sp>
          <p:nvSpPr>
            <p:cNvPr id="55" name="Freeform: Shape 54"/>
            <p:cNvSpPr/>
            <p:nvPr/>
          </p:nvSpPr>
          <p:spPr>
            <a:xfrm>
              <a:off x="6029133" y="3517963"/>
              <a:ext cx="78200" cy="95726"/>
            </a:xfrm>
            <a:custGeom>
              <a:avLst/>
              <a:gdLst>
                <a:gd name="connsiteX0" fmla="*/ 95 w 78200"/>
                <a:gd name="connsiteY0" fmla="*/ 56293 h 95726"/>
                <a:gd name="connsiteX1" fmla="*/ 95 w 78200"/>
                <a:gd name="connsiteY1" fmla="*/ 0 h 95726"/>
                <a:gd name="connsiteX2" fmla="*/ 19717 w 78200"/>
                <a:gd name="connsiteY2" fmla="*/ 0 h 95726"/>
                <a:gd name="connsiteX3" fmla="*/ 19717 w 78200"/>
                <a:gd name="connsiteY3" fmla="*/ 54293 h 95726"/>
                <a:gd name="connsiteX4" fmla="*/ 39148 w 78200"/>
                <a:gd name="connsiteY4" fmla="*/ 78105 h 95726"/>
                <a:gd name="connsiteX5" fmla="*/ 58579 w 78200"/>
                <a:gd name="connsiteY5" fmla="*/ 54293 h 95726"/>
                <a:gd name="connsiteX6" fmla="*/ 58579 w 78200"/>
                <a:gd name="connsiteY6" fmla="*/ 0 h 95726"/>
                <a:gd name="connsiteX7" fmla="*/ 78200 w 78200"/>
                <a:gd name="connsiteY7" fmla="*/ 0 h 95726"/>
                <a:gd name="connsiteX8" fmla="*/ 78200 w 78200"/>
                <a:gd name="connsiteY8" fmla="*/ 56293 h 95726"/>
                <a:gd name="connsiteX9" fmla="*/ 39148 w 78200"/>
                <a:gd name="connsiteY9" fmla="*/ 95726 h 95726"/>
                <a:gd name="connsiteX10" fmla="*/ 0 w 78200"/>
                <a:gd name="connsiteY10" fmla="*/ 56293 h 95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200" h="95726">
                  <a:moveTo>
                    <a:pt x="95" y="56293"/>
                  </a:moveTo>
                  <a:lnTo>
                    <a:pt x="95" y="0"/>
                  </a:lnTo>
                  <a:lnTo>
                    <a:pt x="19717" y="0"/>
                  </a:lnTo>
                  <a:lnTo>
                    <a:pt x="19717" y="54293"/>
                  </a:lnTo>
                  <a:cubicBezTo>
                    <a:pt x="19717" y="70390"/>
                    <a:pt x="26765" y="78105"/>
                    <a:pt x="39148" y="78105"/>
                  </a:cubicBezTo>
                  <a:cubicBezTo>
                    <a:pt x="51530" y="78105"/>
                    <a:pt x="58579" y="70485"/>
                    <a:pt x="58579" y="54293"/>
                  </a:cubicBezTo>
                  <a:lnTo>
                    <a:pt x="58579" y="0"/>
                  </a:lnTo>
                  <a:lnTo>
                    <a:pt x="78200" y="0"/>
                  </a:lnTo>
                  <a:lnTo>
                    <a:pt x="78200" y="56293"/>
                  </a:lnTo>
                  <a:cubicBezTo>
                    <a:pt x="78200" y="82201"/>
                    <a:pt x="62675" y="95726"/>
                    <a:pt x="39148" y="95726"/>
                  </a:cubicBezTo>
                  <a:cubicBezTo>
                    <a:pt x="15621" y="95726"/>
                    <a:pt x="0" y="82201"/>
                    <a:pt x="0" y="56293"/>
                  </a:cubicBezTo>
                  <a:close/>
                </a:path>
              </a:pathLst>
            </a:custGeom>
            <a:solidFill>
              <a:srgbClr val="333333"/>
            </a:solidFill>
            <a:ln w="9525" cap="flat">
              <a:noFill/>
              <a:prstDash val="solid"/>
              <a:miter/>
            </a:ln>
          </p:spPr>
          <p:txBody>
            <a:bodyPr rtlCol="0" anchor="ctr"/>
            <a:lstStyle/>
            <a:p>
              <a:endParaRPr lang="en-IN"/>
            </a:p>
          </p:txBody>
        </p:sp>
        <p:sp>
          <p:nvSpPr>
            <p:cNvPr id="56" name="Freeform: Shape 55"/>
            <p:cNvSpPr/>
            <p:nvPr/>
          </p:nvSpPr>
          <p:spPr>
            <a:xfrm>
              <a:off x="6120097" y="3518058"/>
              <a:ext cx="63436" cy="94107"/>
            </a:xfrm>
            <a:custGeom>
              <a:avLst/>
              <a:gdLst>
                <a:gd name="connsiteX0" fmla="*/ 0 w 63436"/>
                <a:gd name="connsiteY0" fmla="*/ 0 h 94107"/>
                <a:gd name="connsiteX1" fmla="*/ 19621 w 63436"/>
                <a:gd name="connsiteY1" fmla="*/ 0 h 94107"/>
                <a:gd name="connsiteX2" fmla="*/ 19621 w 63436"/>
                <a:gd name="connsiteY2" fmla="*/ 76772 h 94107"/>
                <a:gd name="connsiteX3" fmla="*/ 63437 w 63436"/>
                <a:gd name="connsiteY3" fmla="*/ 76772 h 94107"/>
                <a:gd name="connsiteX4" fmla="*/ 63437 w 63436"/>
                <a:gd name="connsiteY4" fmla="*/ 94107 h 94107"/>
                <a:gd name="connsiteX5" fmla="*/ 0 w 63436"/>
                <a:gd name="connsiteY5" fmla="*/ 94107 h 94107"/>
                <a:gd name="connsiteX6" fmla="*/ 0 w 63436"/>
                <a:gd name="connsiteY6"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436" h="94107">
                  <a:moveTo>
                    <a:pt x="0" y="0"/>
                  </a:moveTo>
                  <a:lnTo>
                    <a:pt x="19621" y="0"/>
                  </a:lnTo>
                  <a:lnTo>
                    <a:pt x="19621" y="76772"/>
                  </a:lnTo>
                  <a:lnTo>
                    <a:pt x="63437" y="76772"/>
                  </a:lnTo>
                  <a:lnTo>
                    <a:pt x="63437" y="94107"/>
                  </a:lnTo>
                  <a:lnTo>
                    <a:pt x="0" y="94107"/>
                  </a:lnTo>
                  <a:lnTo>
                    <a:pt x="0" y="0"/>
                  </a:lnTo>
                  <a:close/>
                </a:path>
              </a:pathLst>
            </a:custGeom>
            <a:solidFill>
              <a:srgbClr val="333333"/>
            </a:solidFill>
            <a:ln w="9525" cap="flat">
              <a:noFill/>
              <a:prstDash val="solid"/>
              <a:miter/>
            </a:ln>
          </p:spPr>
          <p:txBody>
            <a:bodyPr rtlCol="0" anchor="ctr"/>
            <a:lstStyle/>
            <a:p>
              <a:endParaRPr lang="en-IN"/>
            </a:p>
          </p:txBody>
        </p:sp>
        <p:sp>
          <p:nvSpPr>
            <p:cNvPr id="57" name="Freeform: Shape 56"/>
            <p:cNvSpPr/>
            <p:nvPr/>
          </p:nvSpPr>
          <p:spPr>
            <a:xfrm>
              <a:off x="6174295" y="3518058"/>
              <a:ext cx="80391" cy="94107"/>
            </a:xfrm>
            <a:custGeom>
              <a:avLst/>
              <a:gdLst>
                <a:gd name="connsiteX0" fmla="*/ 95 w 80391"/>
                <a:gd name="connsiteY0" fmla="*/ 0 h 94107"/>
                <a:gd name="connsiteX1" fmla="*/ 80391 w 80391"/>
                <a:gd name="connsiteY1" fmla="*/ 0 h 94107"/>
                <a:gd name="connsiteX2" fmla="*/ 80391 w 80391"/>
                <a:gd name="connsiteY2" fmla="*/ 17145 h 94107"/>
                <a:gd name="connsiteX3" fmla="*/ 50006 w 80391"/>
                <a:gd name="connsiteY3" fmla="*/ 17145 h 94107"/>
                <a:gd name="connsiteX4" fmla="*/ 50006 w 80391"/>
                <a:gd name="connsiteY4" fmla="*/ 94107 h 94107"/>
                <a:gd name="connsiteX5" fmla="*/ 30194 w 80391"/>
                <a:gd name="connsiteY5" fmla="*/ 94107 h 94107"/>
                <a:gd name="connsiteX6" fmla="*/ 30194 w 80391"/>
                <a:gd name="connsiteY6" fmla="*/ 17145 h 94107"/>
                <a:gd name="connsiteX7" fmla="*/ 0 w 80391"/>
                <a:gd name="connsiteY7" fmla="*/ 17145 h 94107"/>
                <a:gd name="connsiteX8" fmla="*/ 0 w 80391"/>
                <a:gd name="connsiteY8"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391" h="94107">
                  <a:moveTo>
                    <a:pt x="95" y="0"/>
                  </a:moveTo>
                  <a:lnTo>
                    <a:pt x="80391" y="0"/>
                  </a:lnTo>
                  <a:lnTo>
                    <a:pt x="80391" y="17145"/>
                  </a:lnTo>
                  <a:lnTo>
                    <a:pt x="50006" y="17145"/>
                  </a:lnTo>
                  <a:lnTo>
                    <a:pt x="50006" y="94107"/>
                  </a:lnTo>
                  <a:lnTo>
                    <a:pt x="30194" y="94107"/>
                  </a:lnTo>
                  <a:lnTo>
                    <a:pt x="30194" y="17145"/>
                  </a:lnTo>
                  <a:lnTo>
                    <a:pt x="0" y="17145"/>
                  </a:lnTo>
                  <a:lnTo>
                    <a:pt x="0" y="0"/>
                  </a:lnTo>
                  <a:close/>
                </a:path>
              </a:pathLst>
            </a:custGeom>
            <a:solidFill>
              <a:srgbClr val="333333"/>
            </a:solidFill>
            <a:ln w="9525" cap="flat">
              <a:noFill/>
              <a:prstDash val="solid"/>
              <a:miter/>
            </a:ln>
          </p:spPr>
          <p:txBody>
            <a:bodyPr rtlCol="0" anchor="ctr"/>
            <a:lstStyle/>
            <a:p>
              <a:endParaRPr lang="en-IN"/>
            </a:p>
          </p:txBody>
        </p:sp>
        <p:sp>
          <p:nvSpPr>
            <p:cNvPr id="58" name="Freeform: Shape 57"/>
            <p:cNvSpPr/>
            <p:nvPr/>
          </p:nvSpPr>
          <p:spPr>
            <a:xfrm>
              <a:off x="6247256" y="3518058"/>
              <a:ext cx="91439" cy="94107"/>
            </a:xfrm>
            <a:custGeom>
              <a:avLst/>
              <a:gdLst>
                <a:gd name="connsiteX0" fmla="*/ 55435 w 91439"/>
                <a:gd name="connsiteY0" fmla="*/ 0 h 94107"/>
                <a:gd name="connsiteX1" fmla="*/ 91440 w 91439"/>
                <a:gd name="connsiteY1" fmla="*/ 94107 h 94107"/>
                <a:gd name="connsiteX2" fmla="*/ 71533 w 91439"/>
                <a:gd name="connsiteY2" fmla="*/ 94107 h 94107"/>
                <a:gd name="connsiteX3" fmla="*/ 63151 w 91439"/>
                <a:gd name="connsiteY3" fmla="*/ 71438 h 94107"/>
                <a:gd name="connsiteX4" fmla="*/ 27908 w 91439"/>
                <a:gd name="connsiteY4" fmla="*/ 71438 h 94107"/>
                <a:gd name="connsiteX5" fmla="*/ 19621 w 91439"/>
                <a:gd name="connsiteY5" fmla="*/ 94107 h 94107"/>
                <a:gd name="connsiteX6" fmla="*/ 0 w 91439"/>
                <a:gd name="connsiteY6" fmla="*/ 94107 h 94107"/>
                <a:gd name="connsiteX7" fmla="*/ 36004 w 91439"/>
                <a:gd name="connsiteY7" fmla="*/ 0 h 94107"/>
                <a:gd name="connsiteX8" fmla="*/ 55435 w 91439"/>
                <a:gd name="connsiteY8" fmla="*/ 0 h 94107"/>
                <a:gd name="connsiteX9" fmla="*/ 34004 w 91439"/>
                <a:gd name="connsiteY9" fmla="*/ 54864 h 94107"/>
                <a:gd name="connsiteX10" fmla="*/ 56959 w 91439"/>
                <a:gd name="connsiteY10" fmla="*/ 54864 h 94107"/>
                <a:gd name="connsiteX11" fmla="*/ 45434 w 91439"/>
                <a:gd name="connsiteY11" fmla="*/ 23622 h 94107"/>
                <a:gd name="connsiteX12" fmla="*/ 33909 w 91439"/>
                <a:gd name="connsiteY12" fmla="*/ 54864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39" h="94107">
                  <a:moveTo>
                    <a:pt x="55435" y="0"/>
                  </a:moveTo>
                  <a:lnTo>
                    <a:pt x="91440" y="94107"/>
                  </a:lnTo>
                  <a:lnTo>
                    <a:pt x="71533" y="94107"/>
                  </a:lnTo>
                  <a:lnTo>
                    <a:pt x="63151" y="71438"/>
                  </a:lnTo>
                  <a:lnTo>
                    <a:pt x="27908" y="71438"/>
                  </a:lnTo>
                  <a:lnTo>
                    <a:pt x="19621" y="94107"/>
                  </a:lnTo>
                  <a:lnTo>
                    <a:pt x="0" y="94107"/>
                  </a:lnTo>
                  <a:lnTo>
                    <a:pt x="36004" y="0"/>
                  </a:lnTo>
                  <a:lnTo>
                    <a:pt x="55435" y="0"/>
                  </a:lnTo>
                  <a:close/>
                  <a:moveTo>
                    <a:pt x="34004" y="54864"/>
                  </a:moveTo>
                  <a:lnTo>
                    <a:pt x="56959" y="54864"/>
                  </a:lnTo>
                  <a:lnTo>
                    <a:pt x="45434" y="23622"/>
                  </a:lnTo>
                  <a:lnTo>
                    <a:pt x="33909" y="54864"/>
                  </a:lnTo>
                  <a:close/>
                </a:path>
              </a:pathLst>
            </a:custGeom>
            <a:solidFill>
              <a:srgbClr val="333333"/>
            </a:solidFill>
            <a:ln w="9525" cap="flat">
              <a:noFill/>
              <a:prstDash val="solid"/>
              <a:miter/>
            </a:ln>
          </p:spPr>
          <p:txBody>
            <a:bodyPr rtlCol="0" anchor="ctr"/>
            <a:lstStyle/>
            <a:p>
              <a:endParaRPr lang="en-IN"/>
            </a:p>
          </p:txBody>
        </p:sp>
        <p:sp>
          <p:nvSpPr>
            <p:cNvPr id="59" name="Freeform: Shape 58"/>
            <p:cNvSpPr/>
            <p:nvPr/>
          </p:nvSpPr>
          <p:spPr>
            <a:xfrm>
              <a:off x="6346030" y="3518058"/>
              <a:ext cx="78866" cy="94107"/>
            </a:xfrm>
            <a:custGeom>
              <a:avLst/>
              <a:gdLst>
                <a:gd name="connsiteX0" fmla="*/ 78867 w 78866"/>
                <a:gd name="connsiteY0" fmla="*/ 94107 h 94107"/>
                <a:gd name="connsiteX1" fmla="*/ 63341 w 78866"/>
                <a:gd name="connsiteY1" fmla="*/ 94107 h 94107"/>
                <a:gd name="connsiteX2" fmla="*/ 18859 w 78866"/>
                <a:gd name="connsiteY2" fmla="*/ 31433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3"/>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60" name="Freeform: Shape 59"/>
            <p:cNvSpPr/>
            <p:nvPr/>
          </p:nvSpPr>
          <p:spPr>
            <a:xfrm>
              <a:off x="6433851" y="3518058"/>
              <a:ext cx="80391" cy="94107"/>
            </a:xfrm>
            <a:custGeom>
              <a:avLst/>
              <a:gdLst>
                <a:gd name="connsiteX0" fmla="*/ 95 w 80391"/>
                <a:gd name="connsiteY0" fmla="*/ 0 h 94107"/>
                <a:gd name="connsiteX1" fmla="*/ 80391 w 80391"/>
                <a:gd name="connsiteY1" fmla="*/ 0 h 94107"/>
                <a:gd name="connsiteX2" fmla="*/ 80391 w 80391"/>
                <a:gd name="connsiteY2" fmla="*/ 17145 h 94107"/>
                <a:gd name="connsiteX3" fmla="*/ 50006 w 80391"/>
                <a:gd name="connsiteY3" fmla="*/ 17145 h 94107"/>
                <a:gd name="connsiteX4" fmla="*/ 50006 w 80391"/>
                <a:gd name="connsiteY4" fmla="*/ 94107 h 94107"/>
                <a:gd name="connsiteX5" fmla="*/ 30194 w 80391"/>
                <a:gd name="connsiteY5" fmla="*/ 94107 h 94107"/>
                <a:gd name="connsiteX6" fmla="*/ 30194 w 80391"/>
                <a:gd name="connsiteY6" fmla="*/ 17145 h 94107"/>
                <a:gd name="connsiteX7" fmla="*/ 0 w 80391"/>
                <a:gd name="connsiteY7" fmla="*/ 17145 h 94107"/>
                <a:gd name="connsiteX8" fmla="*/ 0 w 80391"/>
                <a:gd name="connsiteY8"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391" h="94107">
                  <a:moveTo>
                    <a:pt x="95" y="0"/>
                  </a:moveTo>
                  <a:lnTo>
                    <a:pt x="80391" y="0"/>
                  </a:lnTo>
                  <a:lnTo>
                    <a:pt x="80391" y="17145"/>
                  </a:lnTo>
                  <a:lnTo>
                    <a:pt x="50006" y="17145"/>
                  </a:lnTo>
                  <a:lnTo>
                    <a:pt x="50006" y="94107"/>
                  </a:lnTo>
                  <a:lnTo>
                    <a:pt x="30194" y="94107"/>
                  </a:lnTo>
                  <a:lnTo>
                    <a:pt x="30194" y="17145"/>
                  </a:lnTo>
                  <a:lnTo>
                    <a:pt x="0" y="17145"/>
                  </a:lnTo>
                  <a:lnTo>
                    <a:pt x="0" y="0"/>
                  </a:lnTo>
                  <a:close/>
                </a:path>
              </a:pathLst>
            </a:custGeom>
            <a:solidFill>
              <a:srgbClr val="333333"/>
            </a:solidFill>
            <a:ln w="9525" cap="flat">
              <a:noFill/>
              <a:prstDash val="solid"/>
              <a:miter/>
            </a:ln>
          </p:spPr>
          <p:txBody>
            <a:bodyPr rtlCol="0" anchor="ctr"/>
            <a:lstStyle/>
            <a:p>
              <a:endParaRPr lang="en-IN"/>
            </a:p>
          </p:txBody>
        </p:sp>
        <p:sp>
          <p:nvSpPr>
            <p:cNvPr id="61" name="Freeform: Shape 60"/>
            <p:cNvSpPr/>
            <p:nvPr/>
          </p:nvSpPr>
          <p:spPr>
            <a:xfrm>
              <a:off x="6518909" y="3516534"/>
              <a:ext cx="67246" cy="97155"/>
            </a:xfrm>
            <a:custGeom>
              <a:avLst/>
              <a:gdLst>
                <a:gd name="connsiteX0" fmla="*/ 1238 w 67246"/>
                <a:gd name="connsiteY0" fmla="*/ 69914 h 97155"/>
                <a:gd name="connsiteX1" fmla="*/ 31337 w 67246"/>
                <a:gd name="connsiteY1" fmla="*/ 80296 h 97155"/>
                <a:gd name="connsiteX2" fmla="*/ 48006 w 67246"/>
                <a:gd name="connsiteY2" fmla="*/ 70009 h 97155"/>
                <a:gd name="connsiteX3" fmla="*/ 36957 w 67246"/>
                <a:gd name="connsiteY3" fmla="*/ 58960 h 97155"/>
                <a:gd name="connsiteX4" fmla="*/ 23146 w 67246"/>
                <a:gd name="connsiteY4" fmla="*/ 54388 h 97155"/>
                <a:gd name="connsiteX5" fmla="*/ 0 w 67246"/>
                <a:gd name="connsiteY5" fmla="*/ 26956 h 97155"/>
                <a:gd name="connsiteX6" fmla="*/ 33433 w 67246"/>
                <a:gd name="connsiteY6" fmla="*/ 0 h 97155"/>
                <a:gd name="connsiteX7" fmla="*/ 61913 w 67246"/>
                <a:gd name="connsiteY7" fmla="*/ 7334 h 97155"/>
                <a:gd name="connsiteX8" fmla="*/ 61913 w 67246"/>
                <a:gd name="connsiteY8" fmla="*/ 26480 h 97155"/>
                <a:gd name="connsiteX9" fmla="*/ 34004 w 67246"/>
                <a:gd name="connsiteY9" fmla="*/ 16669 h 97155"/>
                <a:gd name="connsiteX10" fmla="*/ 19145 w 67246"/>
                <a:gd name="connsiteY10" fmla="*/ 26003 h 97155"/>
                <a:gd name="connsiteX11" fmla="*/ 29528 w 67246"/>
                <a:gd name="connsiteY11" fmla="*/ 36290 h 97155"/>
                <a:gd name="connsiteX12" fmla="*/ 44291 w 67246"/>
                <a:gd name="connsiteY12" fmla="*/ 41339 h 97155"/>
                <a:gd name="connsiteX13" fmla="*/ 67247 w 67246"/>
                <a:gd name="connsiteY13" fmla="*/ 69247 h 97155"/>
                <a:gd name="connsiteX14" fmla="*/ 31528 w 67246"/>
                <a:gd name="connsiteY14" fmla="*/ 97155 h 97155"/>
                <a:gd name="connsiteX15" fmla="*/ 1143 w 67246"/>
                <a:gd name="connsiteY15" fmla="*/ 89154 h 97155"/>
                <a:gd name="connsiteX16" fmla="*/ 1143 w 67246"/>
                <a:gd name="connsiteY16" fmla="*/ 69818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246" h="97155">
                  <a:moveTo>
                    <a:pt x="1238" y="69914"/>
                  </a:moveTo>
                  <a:cubicBezTo>
                    <a:pt x="9716" y="76200"/>
                    <a:pt x="20383" y="80296"/>
                    <a:pt x="31337" y="80296"/>
                  </a:cubicBezTo>
                  <a:cubicBezTo>
                    <a:pt x="40862" y="80296"/>
                    <a:pt x="48006" y="77343"/>
                    <a:pt x="48006" y="70009"/>
                  </a:cubicBezTo>
                  <a:cubicBezTo>
                    <a:pt x="48006" y="63913"/>
                    <a:pt x="44006" y="61532"/>
                    <a:pt x="36957" y="58960"/>
                  </a:cubicBezTo>
                  <a:lnTo>
                    <a:pt x="23146" y="54388"/>
                  </a:lnTo>
                  <a:cubicBezTo>
                    <a:pt x="9239" y="49816"/>
                    <a:pt x="0" y="42577"/>
                    <a:pt x="0" y="26956"/>
                  </a:cubicBezTo>
                  <a:cubicBezTo>
                    <a:pt x="0" y="9525"/>
                    <a:pt x="15050" y="0"/>
                    <a:pt x="33433" y="0"/>
                  </a:cubicBezTo>
                  <a:cubicBezTo>
                    <a:pt x="44958" y="0"/>
                    <a:pt x="54293" y="2762"/>
                    <a:pt x="61913" y="7334"/>
                  </a:cubicBezTo>
                  <a:lnTo>
                    <a:pt x="61913" y="26480"/>
                  </a:lnTo>
                  <a:cubicBezTo>
                    <a:pt x="53816" y="20479"/>
                    <a:pt x="44863" y="16669"/>
                    <a:pt x="34004" y="16669"/>
                  </a:cubicBezTo>
                  <a:cubicBezTo>
                    <a:pt x="25527" y="16669"/>
                    <a:pt x="19145" y="19622"/>
                    <a:pt x="19145" y="26003"/>
                  </a:cubicBezTo>
                  <a:cubicBezTo>
                    <a:pt x="19145" y="31814"/>
                    <a:pt x="22955" y="34100"/>
                    <a:pt x="29528" y="36290"/>
                  </a:cubicBezTo>
                  <a:lnTo>
                    <a:pt x="44291" y="41339"/>
                  </a:lnTo>
                  <a:cubicBezTo>
                    <a:pt x="60103" y="46673"/>
                    <a:pt x="67247" y="55245"/>
                    <a:pt x="67247" y="69247"/>
                  </a:cubicBezTo>
                  <a:cubicBezTo>
                    <a:pt x="67247" y="87821"/>
                    <a:pt x="51435" y="97155"/>
                    <a:pt x="31528" y="97155"/>
                  </a:cubicBezTo>
                  <a:cubicBezTo>
                    <a:pt x="18955" y="97155"/>
                    <a:pt x="7906" y="93440"/>
                    <a:pt x="1143" y="89154"/>
                  </a:cubicBezTo>
                  <a:lnTo>
                    <a:pt x="1143" y="69818"/>
                  </a:lnTo>
                  <a:close/>
                </a:path>
              </a:pathLst>
            </a:custGeom>
            <a:solidFill>
              <a:srgbClr val="333333"/>
            </a:solidFill>
            <a:ln w="9525" cap="flat">
              <a:noFill/>
              <a:prstDash val="solid"/>
              <a:miter/>
            </a:ln>
          </p:spPr>
          <p:txBody>
            <a:bodyPr rtlCol="0" anchor="ctr"/>
            <a:lstStyle/>
            <a:p>
              <a:endParaRPr lang="en-IN"/>
            </a:p>
          </p:txBody>
        </p:sp>
        <p:sp>
          <p:nvSpPr>
            <p:cNvPr id="62" name="Freeform: Shape 61"/>
            <p:cNvSpPr/>
            <p:nvPr/>
          </p:nvSpPr>
          <p:spPr>
            <a:xfrm>
              <a:off x="6701408" y="3243548"/>
              <a:ext cx="9525" cy="370141"/>
            </a:xfrm>
            <a:custGeom>
              <a:avLst/>
              <a:gdLst>
                <a:gd name="connsiteX0" fmla="*/ 0 w 9525"/>
                <a:gd name="connsiteY0" fmla="*/ 0 h 370141"/>
                <a:gd name="connsiteX1" fmla="*/ 0 w 9525"/>
                <a:gd name="connsiteY1" fmla="*/ 370142 h 370141"/>
              </a:gdLst>
              <a:ahLst/>
              <a:cxnLst>
                <a:cxn ang="0">
                  <a:pos x="connsiteX0" y="connsiteY0"/>
                </a:cxn>
                <a:cxn ang="0">
                  <a:pos x="connsiteX1" y="connsiteY1"/>
                </a:cxn>
              </a:cxnLst>
              <a:rect l="l" t="t" r="r" b="b"/>
              <a:pathLst>
                <a:path w="9525" h="370141">
                  <a:moveTo>
                    <a:pt x="0" y="0"/>
                  </a:moveTo>
                  <a:lnTo>
                    <a:pt x="0" y="370142"/>
                  </a:lnTo>
                </a:path>
              </a:pathLst>
            </a:custGeom>
            <a:ln w="9525" cap="flat">
              <a:noFill/>
              <a:prstDash val="solid"/>
              <a:miter/>
            </a:ln>
          </p:spPr>
          <p:txBody>
            <a:bodyPr rtlCol="0" anchor="ctr"/>
            <a:lstStyle/>
            <a:p>
              <a:endParaRPr lang="en-IN"/>
            </a:p>
          </p:txBody>
        </p:sp>
        <p:sp>
          <p:nvSpPr>
            <p:cNvPr id="63" name="Freeform: Shape 62"/>
            <p:cNvSpPr/>
            <p:nvPr/>
          </p:nvSpPr>
          <p:spPr>
            <a:xfrm>
              <a:off x="6697217" y="3243548"/>
              <a:ext cx="8477" cy="370141"/>
            </a:xfrm>
            <a:custGeom>
              <a:avLst/>
              <a:gdLst>
                <a:gd name="connsiteX0" fmla="*/ 0 w 8477"/>
                <a:gd name="connsiteY0" fmla="*/ 0 h 370141"/>
                <a:gd name="connsiteX1" fmla="*/ 8477 w 8477"/>
                <a:gd name="connsiteY1" fmla="*/ 0 h 370141"/>
                <a:gd name="connsiteX2" fmla="*/ 8477 w 8477"/>
                <a:gd name="connsiteY2" fmla="*/ 370142 h 370141"/>
                <a:gd name="connsiteX3" fmla="*/ 0 w 8477"/>
                <a:gd name="connsiteY3" fmla="*/ 370142 h 370141"/>
              </a:gdLst>
              <a:ahLst/>
              <a:cxnLst>
                <a:cxn ang="0">
                  <a:pos x="connsiteX0" y="connsiteY0"/>
                </a:cxn>
                <a:cxn ang="0">
                  <a:pos x="connsiteX1" y="connsiteY1"/>
                </a:cxn>
                <a:cxn ang="0">
                  <a:pos x="connsiteX2" y="connsiteY2"/>
                </a:cxn>
                <a:cxn ang="0">
                  <a:pos x="connsiteX3" y="connsiteY3"/>
                </a:cxn>
              </a:cxnLst>
              <a:rect l="l" t="t" r="r" b="b"/>
              <a:pathLst>
                <a:path w="8477" h="370141">
                  <a:moveTo>
                    <a:pt x="0" y="0"/>
                  </a:moveTo>
                  <a:lnTo>
                    <a:pt x="8477" y="0"/>
                  </a:lnTo>
                  <a:lnTo>
                    <a:pt x="8477" y="370142"/>
                  </a:lnTo>
                  <a:lnTo>
                    <a:pt x="0" y="370142"/>
                  </a:lnTo>
                  <a:close/>
                </a:path>
              </a:pathLst>
            </a:custGeom>
            <a:solidFill>
              <a:srgbClr val="333333"/>
            </a:solidFill>
            <a:ln w="9525" cap="flat">
              <a:noFill/>
              <a:prstDash val="solid"/>
              <a:miter/>
            </a:ln>
          </p:spPr>
          <p:txBody>
            <a:bodyPr rtlCol="0" anchor="ctr"/>
            <a:lstStyle/>
            <a:p>
              <a:endParaRPr lang="en-IN"/>
            </a:p>
          </p:txBody>
        </p:sp>
        <p:sp>
          <p:nvSpPr>
            <p:cNvPr id="64" name="Freeform: Shape 63"/>
            <p:cNvSpPr/>
            <p:nvPr/>
          </p:nvSpPr>
          <p:spPr>
            <a:xfrm>
              <a:off x="6740841" y="3384137"/>
              <a:ext cx="56007" cy="83248"/>
            </a:xfrm>
            <a:custGeom>
              <a:avLst/>
              <a:gdLst>
                <a:gd name="connsiteX0" fmla="*/ 56007 w 56007"/>
                <a:gd name="connsiteY0" fmla="*/ 68485 h 83248"/>
                <a:gd name="connsiteX1" fmla="*/ 56007 w 56007"/>
                <a:gd name="connsiteY1" fmla="*/ 83248 h 83248"/>
                <a:gd name="connsiteX2" fmla="*/ 0 w 56007"/>
                <a:gd name="connsiteY2" fmla="*/ 83248 h 83248"/>
                <a:gd name="connsiteX3" fmla="*/ 0 w 56007"/>
                <a:gd name="connsiteY3" fmla="*/ 82677 h 83248"/>
                <a:gd name="connsiteX4" fmla="*/ 23908 w 56007"/>
                <a:gd name="connsiteY4" fmla="*/ 51435 h 83248"/>
                <a:gd name="connsiteX5" fmla="*/ 36957 w 56007"/>
                <a:gd name="connsiteY5" fmla="*/ 26384 h 83248"/>
                <a:gd name="connsiteX6" fmla="*/ 25051 w 56007"/>
                <a:gd name="connsiteY6" fmla="*/ 15716 h 83248"/>
                <a:gd name="connsiteX7" fmla="*/ 2096 w 56007"/>
                <a:gd name="connsiteY7" fmla="*/ 26384 h 83248"/>
                <a:gd name="connsiteX8" fmla="*/ 2096 w 56007"/>
                <a:gd name="connsiteY8" fmla="*/ 9715 h 83248"/>
                <a:gd name="connsiteX9" fmla="*/ 28099 w 56007"/>
                <a:gd name="connsiteY9" fmla="*/ 0 h 83248"/>
                <a:gd name="connsiteX10" fmla="*/ 54102 w 56007"/>
                <a:gd name="connsiteY10" fmla="*/ 24289 h 83248"/>
                <a:gd name="connsiteX11" fmla="*/ 39338 w 56007"/>
                <a:gd name="connsiteY11" fmla="*/ 55340 h 83248"/>
                <a:gd name="connsiteX12" fmla="*/ 29337 w 56007"/>
                <a:gd name="connsiteY12" fmla="*/ 68390 h 83248"/>
                <a:gd name="connsiteX13" fmla="*/ 56007 w 56007"/>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7"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6"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5" name="Freeform: Shape 64"/>
            <p:cNvSpPr/>
            <p:nvPr/>
          </p:nvSpPr>
          <p:spPr>
            <a:xfrm>
              <a:off x="6804469" y="3384137"/>
              <a:ext cx="64579" cy="84581"/>
            </a:xfrm>
            <a:custGeom>
              <a:avLst/>
              <a:gdLst>
                <a:gd name="connsiteX0" fmla="*/ 0 w 64579"/>
                <a:gd name="connsiteY0" fmla="*/ 42291 h 84581"/>
                <a:gd name="connsiteX1" fmla="*/ 32290 w 64579"/>
                <a:gd name="connsiteY1" fmla="*/ 0 h 84581"/>
                <a:gd name="connsiteX2" fmla="*/ 64579 w 64579"/>
                <a:gd name="connsiteY2" fmla="*/ 42291 h 84581"/>
                <a:gd name="connsiteX3" fmla="*/ 32290 w 64579"/>
                <a:gd name="connsiteY3" fmla="*/ 84582 h 84581"/>
                <a:gd name="connsiteX4" fmla="*/ 0 w 64579"/>
                <a:gd name="connsiteY4" fmla="*/ 42291 h 84581"/>
                <a:gd name="connsiteX5" fmla="*/ 16669 w 64579"/>
                <a:gd name="connsiteY5" fmla="*/ 42291 h 84581"/>
                <a:gd name="connsiteX6" fmla="*/ 32290 w 64579"/>
                <a:gd name="connsiteY6" fmla="*/ 69342 h 84581"/>
                <a:gd name="connsiteX7" fmla="*/ 47911 w 64579"/>
                <a:gd name="connsiteY7" fmla="*/ 42291 h 84581"/>
                <a:gd name="connsiteX8" fmla="*/ 32290 w 64579"/>
                <a:gd name="connsiteY8" fmla="*/ 15240 h 84581"/>
                <a:gd name="connsiteX9" fmla="*/ 16669 w 64579"/>
                <a:gd name="connsiteY9" fmla="*/ 42291 h 84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579" h="84581">
                  <a:moveTo>
                    <a:pt x="0" y="42291"/>
                  </a:moveTo>
                  <a:cubicBezTo>
                    <a:pt x="0" y="17335"/>
                    <a:pt x="13049" y="0"/>
                    <a:pt x="32290" y="0"/>
                  </a:cubicBezTo>
                  <a:cubicBezTo>
                    <a:pt x="51530" y="0"/>
                    <a:pt x="64579" y="17335"/>
                    <a:pt x="64579" y="42291"/>
                  </a:cubicBezTo>
                  <a:cubicBezTo>
                    <a:pt x="64579" y="67246"/>
                    <a:pt x="51530" y="84582"/>
                    <a:pt x="32290" y="84582"/>
                  </a:cubicBezTo>
                  <a:cubicBezTo>
                    <a:pt x="13049" y="84582"/>
                    <a:pt x="0" y="67246"/>
                    <a:pt x="0" y="42291"/>
                  </a:cubicBezTo>
                  <a:close/>
                  <a:moveTo>
                    <a:pt x="16669" y="42291"/>
                  </a:moveTo>
                  <a:cubicBezTo>
                    <a:pt x="16669" y="57531"/>
                    <a:pt x="21241" y="69342"/>
                    <a:pt x="32290" y="69342"/>
                  </a:cubicBezTo>
                  <a:cubicBezTo>
                    <a:pt x="43339" y="69342"/>
                    <a:pt x="47911" y="57436"/>
                    <a:pt x="47911" y="42291"/>
                  </a:cubicBezTo>
                  <a:cubicBezTo>
                    <a:pt x="47911" y="27146"/>
                    <a:pt x="43243" y="15240"/>
                    <a:pt x="32290" y="15240"/>
                  </a:cubicBezTo>
                  <a:cubicBezTo>
                    <a:pt x="21336" y="15240"/>
                    <a:pt x="16669" y="27146"/>
                    <a:pt x="16669" y="42291"/>
                  </a:cubicBezTo>
                  <a:close/>
                </a:path>
              </a:pathLst>
            </a:custGeom>
            <a:solidFill>
              <a:srgbClr val="333333"/>
            </a:solidFill>
            <a:ln w="9525" cap="flat">
              <a:noFill/>
              <a:prstDash val="solid"/>
              <a:miter/>
            </a:ln>
          </p:spPr>
          <p:txBody>
            <a:bodyPr rtlCol="0" anchor="ctr"/>
            <a:lstStyle/>
            <a:p>
              <a:endParaRPr lang="en-IN"/>
            </a:p>
          </p:txBody>
        </p:sp>
        <p:sp>
          <p:nvSpPr>
            <p:cNvPr id="66" name="Freeform: Shape 65"/>
            <p:cNvSpPr/>
            <p:nvPr/>
          </p:nvSpPr>
          <p:spPr>
            <a:xfrm>
              <a:off x="6874096" y="3384137"/>
              <a:ext cx="56007" cy="83248"/>
            </a:xfrm>
            <a:custGeom>
              <a:avLst/>
              <a:gdLst>
                <a:gd name="connsiteX0" fmla="*/ 56007 w 56007"/>
                <a:gd name="connsiteY0" fmla="*/ 68485 h 83248"/>
                <a:gd name="connsiteX1" fmla="*/ 56007 w 56007"/>
                <a:gd name="connsiteY1" fmla="*/ 83248 h 83248"/>
                <a:gd name="connsiteX2" fmla="*/ 0 w 56007"/>
                <a:gd name="connsiteY2" fmla="*/ 83248 h 83248"/>
                <a:gd name="connsiteX3" fmla="*/ 0 w 56007"/>
                <a:gd name="connsiteY3" fmla="*/ 82677 h 83248"/>
                <a:gd name="connsiteX4" fmla="*/ 23908 w 56007"/>
                <a:gd name="connsiteY4" fmla="*/ 51435 h 83248"/>
                <a:gd name="connsiteX5" fmla="*/ 36957 w 56007"/>
                <a:gd name="connsiteY5" fmla="*/ 26384 h 83248"/>
                <a:gd name="connsiteX6" fmla="*/ 25051 w 56007"/>
                <a:gd name="connsiteY6" fmla="*/ 15716 h 83248"/>
                <a:gd name="connsiteX7" fmla="*/ 2096 w 56007"/>
                <a:gd name="connsiteY7" fmla="*/ 26384 h 83248"/>
                <a:gd name="connsiteX8" fmla="*/ 2096 w 56007"/>
                <a:gd name="connsiteY8" fmla="*/ 9715 h 83248"/>
                <a:gd name="connsiteX9" fmla="*/ 28099 w 56007"/>
                <a:gd name="connsiteY9" fmla="*/ 0 h 83248"/>
                <a:gd name="connsiteX10" fmla="*/ 54102 w 56007"/>
                <a:gd name="connsiteY10" fmla="*/ 24289 h 83248"/>
                <a:gd name="connsiteX11" fmla="*/ 39338 w 56007"/>
                <a:gd name="connsiteY11" fmla="*/ 55340 h 83248"/>
                <a:gd name="connsiteX12" fmla="*/ 29337 w 56007"/>
                <a:gd name="connsiteY12" fmla="*/ 68390 h 83248"/>
                <a:gd name="connsiteX13" fmla="*/ 56007 w 56007"/>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7"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5"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7" name="Freeform: Shape 66"/>
            <p:cNvSpPr/>
            <p:nvPr/>
          </p:nvSpPr>
          <p:spPr>
            <a:xfrm>
              <a:off x="6935723" y="3384137"/>
              <a:ext cx="56006" cy="83248"/>
            </a:xfrm>
            <a:custGeom>
              <a:avLst/>
              <a:gdLst>
                <a:gd name="connsiteX0" fmla="*/ 56007 w 56006"/>
                <a:gd name="connsiteY0" fmla="*/ 68485 h 83248"/>
                <a:gd name="connsiteX1" fmla="*/ 56007 w 56006"/>
                <a:gd name="connsiteY1" fmla="*/ 83248 h 83248"/>
                <a:gd name="connsiteX2" fmla="*/ 0 w 56006"/>
                <a:gd name="connsiteY2" fmla="*/ 83248 h 83248"/>
                <a:gd name="connsiteX3" fmla="*/ 0 w 56006"/>
                <a:gd name="connsiteY3" fmla="*/ 82677 h 83248"/>
                <a:gd name="connsiteX4" fmla="*/ 23908 w 56006"/>
                <a:gd name="connsiteY4" fmla="*/ 51435 h 83248"/>
                <a:gd name="connsiteX5" fmla="*/ 36957 w 56006"/>
                <a:gd name="connsiteY5" fmla="*/ 26384 h 83248"/>
                <a:gd name="connsiteX6" fmla="*/ 25051 w 56006"/>
                <a:gd name="connsiteY6" fmla="*/ 15716 h 83248"/>
                <a:gd name="connsiteX7" fmla="*/ 2096 w 56006"/>
                <a:gd name="connsiteY7" fmla="*/ 26384 h 83248"/>
                <a:gd name="connsiteX8" fmla="*/ 2096 w 56006"/>
                <a:gd name="connsiteY8" fmla="*/ 9715 h 83248"/>
                <a:gd name="connsiteX9" fmla="*/ 28099 w 56006"/>
                <a:gd name="connsiteY9" fmla="*/ 0 h 83248"/>
                <a:gd name="connsiteX10" fmla="*/ 54102 w 56006"/>
                <a:gd name="connsiteY10" fmla="*/ 24289 h 83248"/>
                <a:gd name="connsiteX11" fmla="*/ 39338 w 56006"/>
                <a:gd name="connsiteY11" fmla="*/ 55340 h 83248"/>
                <a:gd name="connsiteX12" fmla="*/ 29337 w 56006"/>
                <a:gd name="connsiteY12" fmla="*/ 68390 h 83248"/>
                <a:gd name="connsiteX13" fmla="*/ 56007 w 56006"/>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6"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5"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8" name="Freeform: Shape 67"/>
            <p:cNvSpPr/>
            <p:nvPr/>
          </p:nvSpPr>
          <p:spPr>
            <a:xfrm>
              <a:off x="7028306" y="3421380"/>
              <a:ext cx="52673" cy="12191"/>
            </a:xfrm>
            <a:custGeom>
              <a:avLst/>
              <a:gdLst>
                <a:gd name="connsiteX0" fmla="*/ 0 w 52673"/>
                <a:gd name="connsiteY0" fmla="*/ 0 h 12191"/>
                <a:gd name="connsiteX1" fmla="*/ 52673 w 52673"/>
                <a:gd name="connsiteY1" fmla="*/ 0 h 12191"/>
                <a:gd name="connsiteX2" fmla="*/ 52673 w 52673"/>
                <a:gd name="connsiteY2" fmla="*/ 12192 h 12191"/>
                <a:gd name="connsiteX3" fmla="*/ 0 w 52673"/>
                <a:gd name="connsiteY3" fmla="*/ 12192 h 12191"/>
                <a:gd name="connsiteX4" fmla="*/ 0 w 52673"/>
                <a:gd name="connsiteY4" fmla="*/ 0 h 121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73" h="12191">
                  <a:moveTo>
                    <a:pt x="0" y="0"/>
                  </a:moveTo>
                  <a:lnTo>
                    <a:pt x="52673" y="0"/>
                  </a:lnTo>
                  <a:lnTo>
                    <a:pt x="52673" y="12192"/>
                  </a:lnTo>
                  <a:lnTo>
                    <a:pt x="0" y="12192"/>
                  </a:lnTo>
                  <a:lnTo>
                    <a:pt x="0" y="0"/>
                  </a:lnTo>
                  <a:close/>
                </a:path>
              </a:pathLst>
            </a:custGeom>
            <a:solidFill>
              <a:srgbClr val="333333"/>
            </a:solidFill>
            <a:ln w="9525" cap="flat">
              <a:noFill/>
              <a:prstDash val="solid"/>
              <a:miter/>
            </a:ln>
          </p:spPr>
          <p:txBody>
            <a:bodyPr rtlCol="0" anchor="ctr"/>
            <a:lstStyle/>
            <a:p>
              <a:endParaRPr lang="en-IN"/>
            </a:p>
          </p:txBody>
        </p:sp>
        <p:sp>
          <p:nvSpPr>
            <p:cNvPr id="69" name="Freeform: Shape 68"/>
            <p:cNvSpPr/>
            <p:nvPr/>
          </p:nvSpPr>
          <p:spPr>
            <a:xfrm>
              <a:off x="7116603" y="3384137"/>
              <a:ext cx="56007" cy="83248"/>
            </a:xfrm>
            <a:custGeom>
              <a:avLst/>
              <a:gdLst>
                <a:gd name="connsiteX0" fmla="*/ 56007 w 56007"/>
                <a:gd name="connsiteY0" fmla="*/ 68485 h 83248"/>
                <a:gd name="connsiteX1" fmla="*/ 56007 w 56007"/>
                <a:gd name="connsiteY1" fmla="*/ 83248 h 83248"/>
                <a:gd name="connsiteX2" fmla="*/ 0 w 56007"/>
                <a:gd name="connsiteY2" fmla="*/ 83248 h 83248"/>
                <a:gd name="connsiteX3" fmla="*/ 0 w 56007"/>
                <a:gd name="connsiteY3" fmla="*/ 82677 h 83248"/>
                <a:gd name="connsiteX4" fmla="*/ 23908 w 56007"/>
                <a:gd name="connsiteY4" fmla="*/ 51435 h 83248"/>
                <a:gd name="connsiteX5" fmla="*/ 36957 w 56007"/>
                <a:gd name="connsiteY5" fmla="*/ 26384 h 83248"/>
                <a:gd name="connsiteX6" fmla="*/ 25051 w 56007"/>
                <a:gd name="connsiteY6" fmla="*/ 15716 h 83248"/>
                <a:gd name="connsiteX7" fmla="*/ 2096 w 56007"/>
                <a:gd name="connsiteY7" fmla="*/ 26384 h 83248"/>
                <a:gd name="connsiteX8" fmla="*/ 2096 w 56007"/>
                <a:gd name="connsiteY8" fmla="*/ 9715 h 83248"/>
                <a:gd name="connsiteX9" fmla="*/ 28099 w 56007"/>
                <a:gd name="connsiteY9" fmla="*/ 0 h 83248"/>
                <a:gd name="connsiteX10" fmla="*/ 54102 w 56007"/>
                <a:gd name="connsiteY10" fmla="*/ 24289 h 83248"/>
                <a:gd name="connsiteX11" fmla="*/ 39338 w 56007"/>
                <a:gd name="connsiteY11" fmla="*/ 55340 h 83248"/>
                <a:gd name="connsiteX12" fmla="*/ 29337 w 56007"/>
                <a:gd name="connsiteY12" fmla="*/ 68390 h 83248"/>
                <a:gd name="connsiteX13" fmla="*/ 56007 w 56007"/>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7"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6"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70" name="Freeform: Shape 69"/>
            <p:cNvSpPr/>
            <p:nvPr/>
          </p:nvSpPr>
          <p:spPr>
            <a:xfrm>
              <a:off x="7180230" y="3384137"/>
              <a:ext cx="64579" cy="84581"/>
            </a:xfrm>
            <a:custGeom>
              <a:avLst/>
              <a:gdLst>
                <a:gd name="connsiteX0" fmla="*/ 0 w 64579"/>
                <a:gd name="connsiteY0" fmla="*/ 42291 h 84581"/>
                <a:gd name="connsiteX1" fmla="*/ 32290 w 64579"/>
                <a:gd name="connsiteY1" fmla="*/ 0 h 84581"/>
                <a:gd name="connsiteX2" fmla="*/ 64579 w 64579"/>
                <a:gd name="connsiteY2" fmla="*/ 42291 h 84581"/>
                <a:gd name="connsiteX3" fmla="*/ 32290 w 64579"/>
                <a:gd name="connsiteY3" fmla="*/ 84582 h 84581"/>
                <a:gd name="connsiteX4" fmla="*/ 0 w 64579"/>
                <a:gd name="connsiteY4" fmla="*/ 42291 h 84581"/>
                <a:gd name="connsiteX5" fmla="*/ 16669 w 64579"/>
                <a:gd name="connsiteY5" fmla="*/ 42291 h 84581"/>
                <a:gd name="connsiteX6" fmla="*/ 32290 w 64579"/>
                <a:gd name="connsiteY6" fmla="*/ 69342 h 84581"/>
                <a:gd name="connsiteX7" fmla="*/ 47911 w 64579"/>
                <a:gd name="connsiteY7" fmla="*/ 42291 h 84581"/>
                <a:gd name="connsiteX8" fmla="*/ 32290 w 64579"/>
                <a:gd name="connsiteY8" fmla="*/ 15240 h 84581"/>
                <a:gd name="connsiteX9" fmla="*/ 16669 w 64579"/>
                <a:gd name="connsiteY9" fmla="*/ 42291 h 84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579" h="84581">
                  <a:moveTo>
                    <a:pt x="0" y="42291"/>
                  </a:moveTo>
                  <a:cubicBezTo>
                    <a:pt x="0" y="17335"/>
                    <a:pt x="13049" y="0"/>
                    <a:pt x="32290" y="0"/>
                  </a:cubicBezTo>
                  <a:cubicBezTo>
                    <a:pt x="51530" y="0"/>
                    <a:pt x="64579" y="17335"/>
                    <a:pt x="64579" y="42291"/>
                  </a:cubicBezTo>
                  <a:cubicBezTo>
                    <a:pt x="64579" y="67246"/>
                    <a:pt x="51530" y="84582"/>
                    <a:pt x="32290" y="84582"/>
                  </a:cubicBezTo>
                  <a:cubicBezTo>
                    <a:pt x="13049" y="84582"/>
                    <a:pt x="0" y="67246"/>
                    <a:pt x="0" y="42291"/>
                  </a:cubicBezTo>
                  <a:close/>
                  <a:moveTo>
                    <a:pt x="16669" y="42291"/>
                  </a:moveTo>
                  <a:cubicBezTo>
                    <a:pt x="16669" y="57531"/>
                    <a:pt x="21241" y="69342"/>
                    <a:pt x="32290" y="69342"/>
                  </a:cubicBezTo>
                  <a:cubicBezTo>
                    <a:pt x="43339" y="69342"/>
                    <a:pt x="47911" y="57436"/>
                    <a:pt x="47911" y="42291"/>
                  </a:cubicBezTo>
                  <a:cubicBezTo>
                    <a:pt x="47911" y="27146"/>
                    <a:pt x="43243" y="15240"/>
                    <a:pt x="32290" y="15240"/>
                  </a:cubicBezTo>
                  <a:cubicBezTo>
                    <a:pt x="21336" y="15240"/>
                    <a:pt x="16669" y="27146"/>
                    <a:pt x="16669" y="42291"/>
                  </a:cubicBezTo>
                  <a:close/>
                </a:path>
              </a:pathLst>
            </a:custGeom>
            <a:solidFill>
              <a:srgbClr val="333333"/>
            </a:solidFill>
            <a:ln w="9525" cap="flat">
              <a:noFill/>
              <a:prstDash val="solid"/>
              <a:miter/>
            </a:ln>
          </p:spPr>
          <p:txBody>
            <a:bodyPr rtlCol="0" anchor="ctr"/>
            <a:lstStyle/>
            <a:p>
              <a:endParaRPr lang="en-IN"/>
            </a:p>
          </p:txBody>
        </p:sp>
        <p:sp>
          <p:nvSpPr>
            <p:cNvPr id="71" name="Freeform: Shape 70"/>
            <p:cNvSpPr/>
            <p:nvPr/>
          </p:nvSpPr>
          <p:spPr>
            <a:xfrm>
              <a:off x="7249858" y="3384137"/>
              <a:ext cx="56006" cy="83248"/>
            </a:xfrm>
            <a:custGeom>
              <a:avLst/>
              <a:gdLst>
                <a:gd name="connsiteX0" fmla="*/ 56007 w 56006"/>
                <a:gd name="connsiteY0" fmla="*/ 68485 h 83248"/>
                <a:gd name="connsiteX1" fmla="*/ 56007 w 56006"/>
                <a:gd name="connsiteY1" fmla="*/ 83248 h 83248"/>
                <a:gd name="connsiteX2" fmla="*/ 0 w 56006"/>
                <a:gd name="connsiteY2" fmla="*/ 83248 h 83248"/>
                <a:gd name="connsiteX3" fmla="*/ 0 w 56006"/>
                <a:gd name="connsiteY3" fmla="*/ 82677 h 83248"/>
                <a:gd name="connsiteX4" fmla="*/ 23908 w 56006"/>
                <a:gd name="connsiteY4" fmla="*/ 51435 h 83248"/>
                <a:gd name="connsiteX5" fmla="*/ 36957 w 56006"/>
                <a:gd name="connsiteY5" fmla="*/ 26384 h 83248"/>
                <a:gd name="connsiteX6" fmla="*/ 25051 w 56006"/>
                <a:gd name="connsiteY6" fmla="*/ 15716 h 83248"/>
                <a:gd name="connsiteX7" fmla="*/ 2095 w 56006"/>
                <a:gd name="connsiteY7" fmla="*/ 26384 h 83248"/>
                <a:gd name="connsiteX8" fmla="*/ 2095 w 56006"/>
                <a:gd name="connsiteY8" fmla="*/ 9715 h 83248"/>
                <a:gd name="connsiteX9" fmla="*/ 28099 w 56006"/>
                <a:gd name="connsiteY9" fmla="*/ 0 h 83248"/>
                <a:gd name="connsiteX10" fmla="*/ 54102 w 56006"/>
                <a:gd name="connsiteY10" fmla="*/ 24289 h 83248"/>
                <a:gd name="connsiteX11" fmla="*/ 39338 w 56006"/>
                <a:gd name="connsiteY11" fmla="*/ 55340 h 83248"/>
                <a:gd name="connsiteX12" fmla="*/ 29337 w 56006"/>
                <a:gd name="connsiteY12" fmla="*/ 68390 h 83248"/>
                <a:gd name="connsiteX13" fmla="*/ 56007 w 56006"/>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6"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5" y="26384"/>
                  </a:cubicBezTo>
                  <a:lnTo>
                    <a:pt x="2095" y="9715"/>
                  </a:lnTo>
                  <a:cubicBezTo>
                    <a:pt x="8001" y="4191"/>
                    <a:pt x="17526" y="0"/>
                    <a:pt x="28099" y="0"/>
                  </a:cubicBezTo>
                  <a:cubicBezTo>
                    <a:pt x="44005"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72" name="Freeform: Shape 71"/>
            <p:cNvSpPr/>
            <p:nvPr/>
          </p:nvSpPr>
          <p:spPr>
            <a:xfrm>
              <a:off x="7315009" y="3385375"/>
              <a:ext cx="53149" cy="83343"/>
            </a:xfrm>
            <a:custGeom>
              <a:avLst/>
              <a:gdLst>
                <a:gd name="connsiteX0" fmla="*/ 53149 w 53149"/>
                <a:gd name="connsiteY0" fmla="*/ 56102 h 83343"/>
                <a:gd name="connsiteX1" fmla="*/ 22193 w 53149"/>
                <a:gd name="connsiteY1" fmla="*/ 83344 h 83343"/>
                <a:gd name="connsiteX2" fmla="*/ 0 w 53149"/>
                <a:gd name="connsiteY2" fmla="*/ 76676 h 83343"/>
                <a:gd name="connsiteX3" fmla="*/ 0 w 53149"/>
                <a:gd name="connsiteY3" fmla="*/ 60103 h 83343"/>
                <a:gd name="connsiteX4" fmla="*/ 20955 w 53149"/>
                <a:gd name="connsiteY4" fmla="*/ 69056 h 83343"/>
                <a:gd name="connsiteX5" fmla="*/ 37243 w 53149"/>
                <a:gd name="connsiteY5" fmla="*/ 56102 h 83343"/>
                <a:gd name="connsiteX6" fmla="*/ 20574 w 53149"/>
                <a:gd name="connsiteY6" fmla="*/ 43053 h 83343"/>
                <a:gd name="connsiteX7" fmla="*/ 2667 w 53149"/>
                <a:gd name="connsiteY7" fmla="*/ 46482 h 83343"/>
                <a:gd name="connsiteX8" fmla="*/ 2667 w 53149"/>
                <a:gd name="connsiteY8" fmla="*/ 0 h 83343"/>
                <a:gd name="connsiteX9" fmla="*/ 48863 w 53149"/>
                <a:gd name="connsiteY9" fmla="*/ 0 h 83343"/>
                <a:gd name="connsiteX10" fmla="*/ 48863 w 53149"/>
                <a:gd name="connsiteY10" fmla="*/ 14954 h 83343"/>
                <a:gd name="connsiteX11" fmla="*/ 16288 w 53149"/>
                <a:gd name="connsiteY11" fmla="*/ 14954 h 83343"/>
                <a:gd name="connsiteX12" fmla="*/ 16288 w 53149"/>
                <a:gd name="connsiteY12" fmla="*/ 29623 h 83343"/>
                <a:gd name="connsiteX13" fmla="*/ 23336 w 53149"/>
                <a:gd name="connsiteY13" fmla="*/ 28956 h 83343"/>
                <a:gd name="connsiteX14" fmla="*/ 53054 w 53149"/>
                <a:gd name="connsiteY14" fmla="*/ 56007 h 83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3149" h="83343">
                  <a:moveTo>
                    <a:pt x="53149" y="56102"/>
                  </a:moveTo>
                  <a:cubicBezTo>
                    <a:pt x="53149" y="73152"/>
                    <a:pt x="39814" y="83344"/>
                    <a:pt x="22193" y="83344"/>
                  </a:cubicBezTo>
                  <a:cubicBezTo>
                    <a:pt x="12573" y="83344"/>
                    <a:pt x="5524" y="80677"/>
                    <a:pt x="0" y="76676"/>
                  </a:cubicBezTo>
                  <a:lnTo>
                    <a:pt x="0" y="60103"/>
                  </a:lnTo>
                  <a:cubicBezTo>
                    <a:pt x="5715" y="65532"/>
                    <a:pt x="12954" y="69056"/>
                    <a:pt x="20955" y="69056"/>
                  </a:cubicBezTo>
                  <a:cubicBezTo>
                    <a:pt x="29908" y="69056"/>
                    <a:pt x="37243" y="64770"/>
                    <a:pt x="37243" y="56102"/>
                  </a:cubicBezTo>
                  <a:cubicBezTo>
                    <a:pt x="37243" y="47435"/>
                    <a:pt x="30004" y="43053"/>
                    <a:pt x="20574" y="43053"/>
                  </a:cubicBezTo>
                  <a:cubicBezTo>
                    <a:pt x="13811" y="43053"/>
                    <a:pt x="8287" y="44291"/>
                    <a:pt x="2667" y="46482"/>
                  </a:cubicBezTo>
                  <a:lnTo>
                    <a:pt x="2667" y="0"/>
                  </a:lnTo>
                  <a:lnTo>
                    <a:pt x="48863" y="0"/>
                  </a:lnTo>
                  <a:lnTo>
                    <a:pt x="48863" y="14954"/>
                  </a:lnTo>
                  <a:lnTo>
                    <a:pt x="16288" y="14954"/>
                  </a:lnTo>
                  <a:lnTo>
                    <a:pt x="16288" y="29623"/>
                  </a:lnTo>
                  <a:cubicBezTo>
                    <a:pt x="18193" y="29051"/>
                    <a:pt x="20669" y="28956"/>
                    <a:pt x="23336" y="28956"/>
                  </a:cubicBezTo>
                  <a:cubicBezTo>
                    <a:pt x="40005" y="28956"/>
                    <a:pt x="53054" y="38671"/>
                    <a:pt x="53054" y="56007"/>
                  </a:cubicBezTo>
                  <a:close/>
                </a:path>
              </a:pathLst>
            </a:custGeom>
            <a:solidFill>
              <a:srgbClr val="333333"/>
            </a:solidFill>
            <a:ln w="9525" cap="flat">
              <a:noFill/>
              <a:prstDash val="solid"/>
              <a:miter/>
            </a:ln>
          </p:spPr>
          <p:txBody>
            <a:bodyPr rtlCol="0" anchor="ctr"/>
            <a:lstStyle/>
            <a:p>
              <a:endParaRPr lang="en-IN"/>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_1">
    <p:bg>
      <p:bgPr>
        <a:gradFill>
          <a:gsLst>
            <a:gs pos="100000">
              <a:schemeClr val="bg2"/>
            </a:gs>
            <a:gs pos="0">
              <a:schemeClr val="accent2"/>
            </a:gs>
          </a:gsLst>
          <a:lin ang="18000000" scaled="0"/>
        </a:gradFill>
        <a:effectLst/>
      </p:bgPr>
    </p:bg>
    <p:spTree>
      <p:nvGrpSpPr>
        <p:cNvPr id="1" name=""/>
        <p:cNvGrpSpPr/>
        <p:nvPr/>
      </p:nvGrpSpPr>
      <p:grpSpPr>
        <a:xfrm>
          <a:off x="0" y="0"/>
          <a:ext cx="0" cy="0"/>
          <a:chOff x="0" y="0"/>
          <a:chExt cx="0" cy="0"/>
        </a:xfrm>
      </p:grpSpPr>
      <p:sp>
        <p:nvSpPr>
          <p:cNvPr id="16" name="Picture Placeholder 15"/>
          <p:cNvSpPr>
            <a:spLocks noGrp="1"/>
          </p:cNvSpPr>
          <p:nvPr>
            <p:ph type="pic" sz="quarter" idx="11"/>
          </p:nvPr>
        </p:nvSpPr>
        <p:spPr>
          <a:xfrm>
            <a:off x="4672032" y="1"/>
            <a:ext cx="7519969" cy="6857603"/>
          </a:xfrm>
          <a:custGeom>
            <a:avLst/>
            <a:gdLst>
              <a:gd name="connsiteX0" fmla="*/ 3362094 w 7519969"/>
              <a:gd name="connsiteY0" fmla="*/ 5329533 h 6857603"/>
              <a:gd name="connsiteX1" fmla="*/ 3220954 w 7519969"/>
              <a:gd name="connsiteY1" fmla="*/ 6178219 h 6857603"/>
              <a:gd name="connsiteX2" fmla="*/ 3134643 w 7519969"/>
              <a:gd name="connsiteY2" fmla="*/ 6697363 h 6857603"/>
              <a:gd name="connsiteX3" fmla="*/ 2522397 w 7519969"/>
              <a:gd name="connsiteY3" fmla="*/ 6857603 h 6857603"/>
              <a:gd name="connsiteX4" fmla="*/ 2522400 w 7519969"/>
              <a:gd name="connsiteY4" fmla="*/ 6857585 h 6857603"/>
              <a:gd name="connsiteX5" fmla="*/ 2749848 w 7519969"/>
              <a:gd name="connsiteY5" fmla="*/ 5489773 h 6857603"/>
              <a:gd name="connsiteX6" fmla="*/ 3362014 w 7519969"/>
              <a:gd name="connsiteY6" fmla="*/ 5329554 h 6857603"/>
              <a:gd name="connsiteX7" fmla="*/ 3747484 w 7519969"/>
              <a:gd name="connsiteY7" fmla="*/ 4865609 h 6857603"/>
              <a:gd name="connsiteX8" fmla="*/ 4207524 w 7519969"/>
              <a:gd name="connsiteY8" fmla="*/ 5486240 h 6857603"/>
              <a:gd name="connsiteX9" fmla="*/ 4207545 w 7519969"/>
              <a:gd name="connsiteY9" fmla="*/ 5486268 h 6857603"/>
              <a:gd name="connsiteX10" fmla="*/ 4117530 w 7519969"/>
              <a:gd name="connsiteY10" fmla="*/ 5646310 h 6857603"/>
              <a:gd name="connsiteX11" fmla="*/ 4034725 w 7519969"/>
              <a:gd name="connsiteY11" fmla="*/ 5793588 h 6857603"/>
              <a:gd name="connsiteX12" fmla="*/ 3574664 w 7519969"/>
              <a:gd name="connsiteY12" fmla="*/ 5172996 h 6857603"/>
              <a:gd name="connsiteX13" fmla="*/ 3574685 w 7519969"/>
              <a:gd name="connsiteY13" fmla="*/ 5172959 h 6857603"/>
              <a:gd name="connsiteX14" fmla="*/ 3247344 w 7519969"/>
              <a:gd name="connsiteY14" fmla="*/ 3999001 h 6857603"/>
              <a:gd name="connsiteX15" fmla="*/ 7519969 w 7519969"/>
              <a:gd name="connsiteY15" fmla="*/ 6163668 h 6857603"/>
              <a:gd name="connsiteX16" fmla="*/ 7519969 w 7519969"/>
              <a:gd name="connsiteY16" fmla="*/ 6163700 h 6857603"/>
              <a:gd name="connsiteX17" fmla="*/ 3247278 w 7519969"/>
              <a:gd name="connsiteY17" fmla="*/ 3998935 h 6857603"/>
              <a:gd name="connsiteX18" fmla="*/ 3247346 w 7519969"/>
              <a:gd name="connsiteY18" fmla="*/ 3998969 h 6857603"/>
              <a:gd name="connsiteX19" fmla="*/ 3247344 w 7519969"/>
              <a:gd name="connsiteY19" fmla="*/ 3999001 h 6857603"/>
              <a:gd name="connsiteX20" fmla="*/ 728187 w 7519969"/>
              <a:gd name="connsiteY20" fmla="*/ 1273128 h 6857603"/>
              <a:gd name="connsiteX21" fmla="*/ 1947520 w 7519969"/>
              <a:gd name="connsiteY21" fmla="*/ 3566557 h 6857603"/>
              <a:gd name="connsiteX22" fmla="*/ 1576151 w 7519969"/>
              <a:gd name="connsiteY22" fmla="*/ 4043641 h 6857603"/>
              <a:gd name="connsiteX23" fmla="*/ 1219333 w 7519969"/>
              <a:gd name="connsiteY23" fmla="*/ 4502009 h 6857603"/>
              <a:gd name="connsiteX24" fmla="*/ 93322 w 7519969"/>
              <a:gd name="connsiteY24" fmla="*/ 2384098 h 6857603"/>
              <a:gd name="connsiteX25" fmla="*/ 0 w 7519969"/>
              <a:gd name="connsiteY25" fmla="*/ 2208580 h 6857603"/>
              <a:gd name="connsiteX26" fmla="*/ 461450 w 7519969"/>
              <a:gd name="connsiteY26" fmla="*/ 1615763 h 6857603"/>
              <a:gd name="connsiteX27" fmla="*/ 461450 w 7519969"/>
              <a:gd name="connsiteY27" fmla="*/ 1615830 h 6857603"/>
              <a:gd name="connsiteX28" fmla="*/ 2373850 w 7519969"/>
              <a:gd name="connsiteY28" fmla="*/ 347000 h 6857603"/>
              <a:gd name="connsiteX29" fmla="*/ 2592372 w 7519969"/>
              <a:gd name="connsiteY29" fmla="*/ 567554 h 6857603"/>
              <a:gd name="connsiteX30" fmla="*/ 2761753 w 7519969"/>
              <a:gd name="connsiteY30" fmla="*/ 738508 h 6857603"/>
              <a:gd name="connsiteX31" fmla="*/ 2670945 w 7519969"/>
              <a:gd name="connsiteY31" fmla="*/ 973082 h 6857603"/>
              <a:gd name="connsiteX32" fmla="*/ 2283042 w 7519969"/>
              <a:gd name="connsiteY32" fmla="*/ 581574 h 6857603"/>
              <a:gd name="connsiteX33" fmla="*/ 2373832 w 7519969"/>
              <a:gd name="connsiteY33" fmla="*/ 347048 h 6857603"/>
              <a:gd name="connsiteX34" fmla="*/ 6876770 w 7519969"/>
              <a:gd name="connsiteY34" fmla="*/ 0 h 6857603"/>
              <a:gd name="connsiteX35" fmla="*/ 6208704 w 7519969"/>
              <a:gd name="connsiteY35" fmla="*/ 597975 h 6857603"/>
              <a:gd name="connsiteX36" fmla="*/ 6876837 w 7519969"/>
              <a:gd name="connsiteY36" fmla="*/ 0 h 6857603"/>
              <a:gd name="connsiteX37" fmla="*/ 7519969 w 7519969"/>
              <a:gd name="connsiteY37" fmla="*/ 0 h 6857603"/>
              <a:gd name="connsiteX38" fmla="*/ 7519969 w 7519969"/>
              <a:gd name="connsiteY38" fmla="*/ 6163668 h 6857603"/>
              <a:gd name="connsiteX39" fmla="*/ 3247346 w 7519969"/>
              <a:gd name="connsiteY39" fmla="*/ 3998969 h 6857603"/>
              <a:gd name="connsiteX40" fmla="*/ 3260968 w 7519969"/>
              <a:gd name="connsiteY40" fmla="*/ 3717010 h 6857603"/>
              <a:gd name="connsiteX41" fmla="*/ 3286299 w 7519969"/>
              <a:gd name="connsiteY41" fmla="*/ 3191979 h 6857603"/>
              <a:gd name="connsiteX42" fmla="*/ 2624912 w 7519969"/>
              <a:gd name="connsiteY42" fmla="*/ 3263204 h 6857603"/>
              <a:gd name="connsiteX43" fmla="*/ 3041388 w 7519969"/>
              <a:gd name="connsiteY43" fmla="*/ 1978569 h 6857603"/>
              <a:gd name="connsiteX44" fmla="*/ 3568447 w 7519969"/>
              <a:gd name="connsiteY44" fmla="*/ 352688 h 6857603"/>
              <a:gd name="connsiteX45" fmla="*/ 4956896 w 7519969"/>
              <a:gd name="connsiteY45" fmla="*/ 203227 h 6857603"/>
              <a:gd name="connsiteX46" fmla="*/ 4764169 w 7519969"/>
              <a:gd name="connsiteY46" fmla="*/ 797763 h 6857603"/>
              <a:gd name="connsiteX47" fmla="*/ 4398289 w 7519969"/>
              <a:gd name="connsiteY47" fmla="*/ 1926390 h 6857603"/>
              <a:gd name="connsiteX48" fmla="*/ 7065200 w 7519969"/>
              <a:gd name="connsiteY48" fmla="*/ 3277555 h 6857603"/>
              <a:gd name="connsiteX49" fmla="*/ 6867445 w 7519969"/>
              <a:gd name="connsiteY49" fmla="*/ 2658880 h 6857603"/>
              <a:gd name="connsiteX50" fmla="*/ 6867379 w 7519969"/>
              <a:gd name="connsiteY50" fmla="*/ 2658880 h 6857603"/>
              <a:gd name="connsiteX51" fmla="*/ 6208637 w 7519969"/>
              <a:gd name="connsiteY51" fmla="*/ 597975 h 6857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519969" h="6857603">
                <a:moveTo>
                  <a:pt x="3362094" y="5329533"/>
                </a:moveTo>
                <a:lnTo>
                  <a:pt x="3220954" y="6178219"/>
                </a:lnTo>
                <a:lnTo>
                  <a:pt x="3134643" y="6697363"/>
                </a:lnTo>
                <a:lnTo>
                  <a:pt x="2522397" y="6857603"/>
                </a:lnTo>
                <a:lnTo>
                  <a:pt x="2522400" y="6857585"/>
                </a:lnTo>
                <a:lnTo>
                  <a:pt x="2749848" y="5489773"/>
                </a:lnTo>
                <a:lnTo>
                  <a:pt x="3362014" y="5329554"/>
                </a:lnTo>
                <a:close/>
                <a:moveTo>
                  <a:pt x="3747484" y="4865609"/>
                </a:moveTo>
                <a:lnTo>
                  <a:pt x="4207524" y="5486240"/>
                </a:lnTo>
                <a:lnTo>
                  <a:pt x="4207545" y="5486268"/>
                </a:lnTo>
                <a:lnTo>
                  <a:pt x="4117530" y="5646310"/>
                </a:lnTo>
                <a:lnTo>
                  <a:pt x="4034725" y="5793588"/>
                </a:lnTo>
                <a:lnTo>
                  <a:pt x="3574664" y="5172996"/>
                </a:lnTo>
                <a:lnTo>
                  <a:pt x="3574685" y="5172959"/>
                </a:lnTo>
                <a:close/>
                <a:moveTo>
                  <a:pt x="3247344" y="3999001"/>
                </a:moveTo>
                <a:lnTo>
                  <a:pt x="7519969" y="6163668"/>
                </a:lnTo>
                <a:lnTo>
                  <a:pt x="7519969" y="6163700"/>
                </a:lnTo>
                <a:close/>
                <a:moveTo>
                  <a:pt x="3247278" y="3998935"/>
                </a:moveTo>
                <a:lnTo>
                  <a:pt x="3247346" y="3998969"/>
                </a:lnTo>
                <a:lnTo>
                  <a:pt x="3247344" y="3999001"/>
                </a:lnTo>
                <a:close/>
                <a:moveTo>
                  <a:pt x="728187" y="1273128"/>
                </a:moveTo>
                <a:lnTo>
                  <a:pt x="1947520" y="3566557"/>
                </a:lnTo>
                <a:lnTo>
                  <a:pt x="1576151" y="4043641"/>
                </a:lnTo>
                <a:lnTo>
                  <a:pt x="1219333" y="4502009"/>
                </a:lnTo>
                <a:lnTo>
                  <a:pt x="93322" y="2384098"/>
                </a:lnTo>
                <a:lnTo>
                  <a:pt x="0" y="2208580"/>
                </a:lnTo>
                <a:lnTo>
                  <a:pt x="461450" y="1615763"/>
                </a:lnTo>
                <a:lnTo>
                  <a:pt x="461450" y="1615830"/>
                </a:lnTo>
                <a:close/>
                <a:moveTo>
                  <a:pt x="2373850" y="347000"/>
                </a:moveTo>
                <a:lnTo>
                  <a:pt x="2592372" y="567554"/>
                </a:lnTo>
                <a:lnTo>
                  <a:pt x="2761753" y="738508"/>
                </a:lnTo>
                <a:lnTo>
                  <a:pt x="2670945" y="973082"/>
                </a:lnTo>
                <a:lnTo>
                  <a:pt x="2283042" y="581574"/>
                </a:lnTo>
                <a:lnTo>
                  <a:pt x="2373832" y="347048"/>
                </a:lnTo>
                <a:close/>
                <a:moveTo>
                  <a:pt x="6876770" y="0"/>
                </a:moveTo>
                <a:lnTo>
                  <a:pt x="6208704" y="597975"/>
                </a:lnTo>
                <a:lnTo>
                  <a:pt x="6876837" y="0"/>
                </a:lnTo>
                <a:lnTo>
                  <a:pt x="7519969" y="0"/>
                </a:lnTo>
                <a:lnTo>
                  <a:pt x="7519969" y="6163668"/>
                </a:lnTo>
                <a:lnTo>
                  <a:pt x="3247346" y="3998969"/>
                </a:lnTo>
                <a:lnTo>
                  <a:pt x="3260968" y="3717010"/>
                </a:lnTo>
                <a:lnTo>
                  <a:pt x="3286299" y="3191979"/>
                </a:lnTo>
                <a:lnTo>
                  <a:pt x="2624912" y="3263204"/>
                </a:lnTo>
                <a:lnTo>
                  <a:pt x="3041388" y="1978569"/>
                </a:lnTo>
                <a:lnTo>
                  <a:pt x="3568447" y="352688"/>
                </a:lnTo>
                <a:lnTo>
                  <a:pt x="4956896" y="203227"/>
                </a:lnTo>
                <a:lnTo>
                  <a:pt x="4764169" y="797763"/>
                </a:lnTo>
                <a:lnTo>
                  <a:pt x="4398289" y="1926390"/>
                </a:lnTo>
                <a:lnTo>
                  <a:pt x="7065200" y="3277555"/>
                </a:lnTo>
                <a:lnTo>
                  <a:pt x="6867445" y="2658880"/>
                </a:lnTo>
                <a:lnTo>
                  <a:pt x="6867379" y="2658880"/>
                </a:lnTo>
                <a:lnTo>
                  <a:pt x="6208637" y="597975"/>
                </a:lnTo>
                <a:close/>
              </a:path>
            </a:pathLst>
          </a:custGeom>
        </p:spPr>
        <p:txBody>
          <a:bodyPr wrap="square" anchor="ctr">
            <a:noAutofit/>
          </a:bodyPr>
          <a:lstStyle>
            <a:lvl1pPr marL="0" indent="0" algn="ctr">
              <a:buNone/>
              <a:defRPr sz="1400"/>
            </a:lvl1pPr>
          </a:lstStyle>
          <a:p>
            <a:endParaRPr lang="en-US" dirty="0"/>
          </a:p>
        </p:txBody>
      </p:sp>
      <p:sp>
        <p:nvSpPr>
          <p:cNvPr id="9" name="Title 1"/>
          <p:cNvSpPr>
            <a:spLocks noGrp="1"/>
          </p:cNvSpPr>
          <p:nvPr>
            <p:ph type="title"/>
          </p:nvPr>
        </p:nvSpPr>
        <p:spPr>
          <a:xfrm>
            <a:off x="383908" y="2330893"/>
            <a:ext cx="7239024" cy="1325563"/>
          </a:xfrm>
        </p:spPr>
        <p:txBody>
          <a:bodyPr anchor="b"/>
          <a:lstStyle>
            <a:lvl1pPr>
              <a:defRPr>
                <a:solidFill>
                  <a:schemeClr val="bg1"/>
                </a:solidFill>
              </a:defRPr>
            </a:lvl1pPr>
          </a:lstStyle>
          <a:p>
            <a:r>
              <a:rPr lang="en-GB"/>
              <a:t>Click to edit Master title style</a:t>
            </a:r>
            <a:endParaRPr lang="en-US"/>
          </a:p>
        </p:txBody>
      </p:sp>
      <p:sp>
        <p:nvSpPr>
          <p:cNvPr id="10" name="Text Placeholder 5"/>
          <p:cNvSpPr>
            <a:spLocks noGrp="1"/>
          </p:cNvSpPr>
          <p:nvPr>
            <p:ph type="body" sz="quarter" idx="10" hasCustomPrompt="1"/>
          </p:nvPr>
        </p:nvSpPr>
        <p:spPr>
          <a:xfrm>
            <a:off x="383907" y="3758116"/>
            <a:ext cx="7239024" cy="323850"/>
          </a:xfrm>
        </p:spPr>
        <p:txBody>
          <a:bodyPr anchor="ctr">
            <a:noAutofit/>
          </a:bodyPr>
          <a:lstStyle>
            <a:lvl1pPr marL="0" indent="0">
              <a:buNone/>
              <a:defRPr sz="16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GB"/>
              <a:t>Secondary header</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_2">
    <p:bg>
      <p:bgPr>
        <a:gradFill>
          <a:gsLst>
            <a:gs pos="100000">
              <a:schemeClr val="bg2"/>
            </a:gs>
            <a:gs pos="0">
              <a:schemeClr val="accent1"/>
            </a:gs>
          </a:gsLst>
          <a:lin ang="18000000" scaled="0"/>
        </a:gradFill>
        <a:effectLst/>
      </p:bgPr>
    </p:bg>
    <p:spTree>
      <p:nvGrpSpPr>
        <p:cNvPr id="1" name=""/>
        <p:cNvGrpSpPr/>
        <p:nvPr/>
      </p:nvGrpSpPr>
      <p:grpSpPr>
        <a:xfrm>
          <a:off x="0" y="0"/>
          <a:ext cx="0" cy="0"/>
          <a:chOff x="0" y="0"/>
          <a:chExt cx="0" cy="0"/>
        </a:xfrm>
      </p:grpSpPr>
      <p:sp>
        <p:nvSpPr>
          <p:cNvPr id="17" name="Picture Placeholder 16"/>
          <p:cNvSpPr>
            <a:spLocks noGrp="1"/>
          </p:cNvSpPr>
          <p:nvPr>
            <p:ph type="pic" sz="quarter" idx="11"/>
          </p:nvPr>
        </p:nvSpPr>
        <p:spPr>
          <a:xfrm>
            <a:off x="4495185" y="1"/>
            <a:ext cx="7696608" cy="6860279"/>
          </a:xfrm>
          <a:custGeom>
            <a:avLst/>
            <a:gdLst>
              <a:gd name="connsiteX0" fmla="*/ 1349983 w 7696608"/>
              <a:gd name="connsiteY0" fmla="*/ 4887344 h 6860279"/>
              <a:gd name="connsiteX1" fmla="*/ 1411336 w 7696608"/>
              <a:gd name="connsiteY1" fmla="*/ 5538612 h 6860279"/>
              <a:gd name="connsiteX2" fmla="*/ 685528 w 7696608"/>
              <a:gd name="connsiteY2" fmla="*/ 5948849 h 6860279"/>
              <a:gd name="connsiteX3" fmla="*/ 163126 w 7696608"/>
              <a:gd name="connsiteY3" fmla="*/ 6244095 h 6860279"/>
              <a:gd name="connsiteX4" fmla="*/ 101772 w 7696608"/>
              <a:gd name="connsiteY4" fmla="*/ 5592827 h 6860279"/>
              <a:gd name="connsiteX5" fmla="*/ 874148 w 7696608"/>
              <a:gd name="connsiteY5" fmla="*/ 5156277 h 6860279"/>
              <a:gd name="connsiteX6" fmla="*/ 3185887 w 7696608"/>
              <a:gd name="connsiteY6" fmla="*/ 4216876 h 6860279"/>
              <a:gd name="connsiteX7" fmla="*/ 3202400 w 7696608"/>
              <a:gd name="connsiteY7" fmla="*/ 4246228 h 6860279"/>
              <a:gd name="connsiteX8" fmla="*/ 3366424 w 7696608"/>
              <a:gd name="connsiteY8" fmla="*/ 4537814 h 6860279"/>
              <a:gd name="connsiteX9" fmla="*/ 3065530 w 7696608"/>
              <a:gd name="connsiteY9" fmla="*/ 4943631 h 6860279"/>
              <a:gd name="connsiteX10" fmla="*/ 2885822 w 7696608"/>
              <a:gd name="connsiteY10" fmla="*/ 5186043 h 6860279"/>
              <a:gd name="connsiteX11" fmla="*/ 2812585 w 7696608"/>
              <a:gd name="connsiteY11" fmla="*/ 5055859 h 6860279"/>
              <a:gd name="connsiteX12" fmla="*/ 2812585 w 7696608"/>
              <a:gd name="connsiteY12" fmla="*/ 5055790 h 6860279"/>
              <a:gd name="connsiteX13" fmla="*/ 2705285 w 7696608"/>
              <a:gd name="connsiteY13" fmla="*/ 4865036 h 6860279"/>
              <a:gd name="connsiteX14" fmla="*/ 7696469 w 7696608"/>
              <a:gd name="connsiteY14" fmla="*/ 2592504 h 6860279"/>
              <a:gd name="connsiteX15" fmla="*/ 7696608 w 7696608"/>
              <a:gd name="connsiteY15" fmla="*/ 2592504 h 6860279"/>
              <a:gd name="connsiteX16" fmla="*/ 7696469 w 7696608"/>
              <a:gd name="connsiteY16" fmla="*/ 2592575 h 6860279"/>
              <a:gd name="connsiteX17" fmla="*/ 4751091 w 7696608"/>
              <a:gd name="connsiteY17" fmla="*/ 0 h 6860279"/>
              <a:gd name="connsiteX18" fmla="*/ 6253973 w 7696608"/>
              <a:gd name="connsiteY18" fmla="*/ 0 h 6860279"/>
              <a:gd name="connsiteX19" fmla="*/ 6951869 w 7696608"/>
              <a:gd name="connsiteY19" fmla="*/ 624541 h 6860279"/>
              <a:gd name="connsiteX20" fmla="*/ 6301923 w 7696608"/>
              <a:gd name="connsiteY20" fmla="*/ 2657285 h 6860279"/>
              <a:gd name="connsiteX21" fmla="*/ 6057131 w 7696608"/>
              <a:gd name="connsiteY21" fmla="*/ 3422853 h 6860279"/>
              <a:gd name="connsiteX22" fmla="*/ 7696469 w 7696608"/>
              <a:gd name="connsiteY22" fmla="*/ 2592575 h 6860279"/>
              <a:gd name="connsiteX23" fmla="*/ 7696469 w 7696608"/>
              <a:gd name="connsiteY23" fmla="*/ 5365815 h 6860279"/>
              <a:gd name="connsiteX24" fmla="*/ 4745909 w 7696608"/>
              <a:gd name="connsiteY24" fmla="*/ 6860279 h 6860279"/>
              <a:gd name="connsiteX25" fmla="*/ 4670806 w 7696608"/>
              <a:gd name="connsiteY25" fmla="*/ 5304832 h 6860279"/>
              <a:gd name="connsiteX26" fmla="*/ 3414235 w 7696608"/>
              <a:gd name="connsiteY26" fmla="*/ 4180618 h 6860279"/>
              <a:gd name="connsiteX27" fmla="*/ 3749607 w 7696608"/>
              <a:gd name="connsiteY27" fmla="*/ 3131820 h 6860279"/>
              <a:gd name="connsiteX28" fmla="*/ 3471927 w 7696608"/>
              <a:gd name="connsiteY28" fmla="*/ 3310211 h 6860279"/>
              <a:gd name="connsiteX29" fmla="*/ 3099523 w 7696608"/>
              <a:gd name="connsiteY29" fmla="*/ 3549447 h 6860279"/>
              <a:gd name="connsiteX30" fmla="*/ 2990012 w 7696608"/>
              <a:gd name="connsiteY30" fmla="*/ 2827112 h 6860279"/>
              <a:gd name="connsiteX31" fmla="*/ 3720381 w 7696608"/>
              <a:gd name="connsiteY31" fmla="*/ 2357964 h 6860279"/>
              <a:gd name="connsiteX32" fmla="*/ 4068672 w 7696608"/>
              <a:gd name="connsiteY32" fmla="*/ 2134268 h 6860279"/>
              <a:gd name="connsiteX33" fmla="*/ 604829 w 7696608"/>
              <a:gd name="connsiteY33" fmla="*/ 0 h 6860279"/>
              <a:gd name="connsiteX34" fmla="*/ 2748882 w 7696608"/>
              <a:gd name="connsiteY34" fmla="*/ 0 h 6860279"/>
              <a:gd name="connsiteX35" fmla="*/ 1760249 w 7696608"/>
              <a:gd name="connsiteY35" fmla="*/ 953421 h 6860279"/>
              <a:gd name="connsiteX36" fmla="*/ 554185 w 7696608"/>
              <a:gd name="connsiteY36" fmla="*/ 2116449 h 6860279"/>
              <a:gd name="connsiteX37" fmla="*/ 0 w 7696608"/>
              <a:gd name="connsiteY37" fmla="*/ 583310 h 6860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7696608" h="6860279">
                <a:moveTo>
                  <a:pt x="1349983" y="4887344"/>
                </a:moveTo>
                <a:lnTo>
                  <a:pt x="1411336" y="5538612"/>
                </a:lnTo>
                <a:lnTo>
                  <a:pt x="685528" y="5948849"/>
                </a:lnTo>
                <a:lnTo>
                  <a:pt x="163126" y="6244095"/>
                </a:lnTo>
                <a:lnTo>
                  <a:pt x="101772" y="5592827"/>
                </a:lnTo>
                <a:lnTo>
                  <a:pt x="874148" y="5156277"/>
                </a:lnTo>
                <a:close/>
                <a:moveTo>
                  <a:pt x="3185887" y="4216876"/>
                </a:moveTo>
                <a:lnTo>
                  <a:pt x="3202400" y="4246228"/>
                </a:lnTo>
                <a:lnTo>
                  <a:pt x="3366424" y="4537814"/>
                </a:lnTo>
                <a:lnTo>
                  <a:pt x="3065530" y="4943631"/>
                </a:lnTo>
                <a:lnTo>
                  <a:pt x="2885822" y="5186043"/>
                </a:lnTo>
                <a:lnTo>
                  <a:pt x="2812585" y="5055859"/>
                </a:lnTo>
                <a:lnTo>
                  <a:pt x="2812585" y="5055790"/>
                </a:lnTo>
                <a:lnTo>
                  <a:pt x="2705285" y="4865036"/>
                </a:lnTo>
                <a:close/>
                <a:moveTo>
                  <a:pt x="7696469" y="2592504"/>
                </a:moveTo>
                <a:lnTo>
                  <a:pt x="7696608" y="2592504"/>
                </a:lnTo>
                <a:lnTo>
                  <a:pt x="7696469" y="2592575"/>
                </a:lnTo>
                <a:close/>
                <a:moveTo>
                  <a:pt x="4751091" y="0"/>
                </a:moveTo>
                <a:lnTo>
                  <a:pt x="6253973" y="0"/>
                </a:lnTo>
                <a:lnTo>
                  <a:pt x="6951869" y="624541"/>
                </a:lnTo>
                <a:lnTo>
                  <a:pt x="6301923" y="2657285"/>
                </a:lnTo>
                <a:lnTo>
                  <a:pt x="6057131" y="3422853"/>
                </a:lnTo>
                <a:lnTo>
                  <a:pt x="7696469" y="2592575"/>
                </a:lnTo>
                <a:lnTo>
                  <a:pt x="7696469" y="5365815"/>
                </a:lnTo>
                <a:lnTo>
                  <a:pt x="4745909" y="6860279"/>
                </a:lnTo>
                <a:lnTo>
                  <a:pt x="4670806" y="5304832"/>
                </a:lnTo>
                <a:lnTo>
                  <a:pt x="3414235" y="4180618"/>
                </a:lnTo>
                <a:lnTo>
                  <a:pt x="3749607" y="3131820"/>
                </a:lnTo>
                <a:lnTo>
                  <a:pt x="3471927" y="3310211"/>
                </a:lnTo>
                <a:lnTo>
                  <a:pt x="3099523" y="3549447"/>
                </a:lnTo>
                <a:lnTo>
                  <a:pt x="2990012" y="2827112"/>
                </a:lnTo>
                <a:lnTo>
                  <a:pt x="3720381" y="2357964"/>
                </a:lnTo>
                <a:lnTo>
                  <a:pt x="4068672" y="2134268"/>
                </a:lnTo>
                <a:close/>
                <a:moveTo>
                  <a:pt x="604829" y="0"/>
                </a:moveTo>
                <a:lnTo>
                  <a:pt x="2748882" y="0"/>
                </a:lnTo>
                <a:lnTo>
                  <a:pt x="1760249" y="953421"/>
                </a:lnTo>
                <a:lnTo>
                  <a:pt x="554185" y="2116449"/>
                </a:lnTo>
                <a:lnTo>
                  <a:pt x="0" y="583310"/>
                </a:lnTo>
                <a:close/>
              </a:path>
            </a:pathLst>
          </a:custGeom>
        </p:spPr>
        <p:txBody>
          <a:bodyPr wrap="square" anchor="ctr">
            <a:noAutofit/>
          </a:bodyPr>
          <a:lstStyle>
            <a:lvl1pPr marL="0" indent="0" algn="ctr">
              <a:buNone/>
              <a:defRPr sz="1400"/>
            </a:lvl1pPr>
          </a:lstStyle>
          <a:p>
            <a:endParaRPr lang="en-US" dirty="0"/>
          </a:p>
        </p:txBody>
      </p:sp>
      <p:sp>
        <p:nvSpPr>
          <p:cNvPr id="12" name="Title 1"/>
          <p:cNvSpPr>
            <a:spLocks noGrp="1"/>
          </p:cNvSpPr>
          <p:nvPr>
            <p:ph type="title"/>
          </p:nvPr>
        </p:nvSpPr>
        <p:spPr>
          <a:xfrm>
            <a:off x="383908" y="2330893"/>
            <a:ext cx="7239024" cy="1325563"/>
          </a:xfrm>
        </p:spPr>
        <p:txBody>
          <a:bodyPr anchor="b"/>
          <a:lstStyle>
            <a:lvl1pPr>
              <a:defRPr>
                <a:solidFill>
                  <a:schemeClr val="bg1"/>
                </a:solidFill>
              </a:defRPr>
            </a:lvl1pPr>
          </a:lstStyle>
          <a:p>
            <a:r>
              <a:rPr lang="en-GB"/>
              <a:t>Click to edit Master title style</a:t>
            </a:r>
            <a:endParaRPr lang="en-US"/>
          </a:p>
        </p:txBody>
      </p:sp>
      <p:sp>
        <p:nvSpPr>
          <p:cNvPr id="13" name="Text Placeholder 5"/>
          <p:cNvSpPr>
            <a:spLocks noGrp="1"/>
          </p:cNvSpPr>
          <p:nvPr>
            <p:ph type="body" sz="quarter" idx="10" hasCustomPrompt="1"/>
          </p:nvPr>
        </p:nvSpPr>
        <p:spPr>
          <a:xfrm>
            <a:off x="383907" y="3758116"/>
            <a:ext cx="7239024" cy="323850"/>
          </a:xfrm>
        </p:spPr>
        <p:txBody>
          <a:bodyPr anchor="ctr">
            <a:noAutofit/>
          </a:bodyPr>
          <a:lstStyle>
            <a:lvl1pPr marL="0" indent="0">
              <a:buNone/>
              <a:defRPr sz="16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GB"/>
              <a:t>Secondary header</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_3">
    <p:bg>
      <p:bgPr>
        <a:gradFill>
          <a:gsLst>
            <a:gs pos="100000">
              <a:schemeClr val="bg2"/>
            </a:gs>
            <a:gs pos="0">
              <a:schemeClr val="accent4"/>
            </a:gs>
          </a:gsLst>
          <a:lin ang="18000000" scaled="0"/>
        </a:gradFill>
        <a:effectLst/>
      </p:bgPr>
    </p:bg>
    <p:spTree>
      <p:nvGrpSpPr>
        <p:cNvPr id="1" name=""/>
        <p:cNvGrpSpPr/>
        <p:nvPr/>
      </p:nvGrpSpPr>
      <p:grpSpPr>
        <a:xfrm>
          <a:off x="0" y="0"/>
          <a:ext cx="0" cy="0"/>
          <a:chOff x="0" y="0"/>
          <a:chExt cx="0" cy="0"/>
        </a:xfrm>
      </p:grpSpPr>
      <p:sp>
        <p:nvSpPr>
          <p:cNvPr id="28" name="Picture Placeholder 27"/>
          <p:cNvSpPr>
            <a:spLocks noGrp="1"/>
          </p:cNvSpPr>
          <p:nvPr>
            <p:ph type="pic" sz="quarter" idx="11"/>
          </p:nvPr>
        </p:nvSpPr>
        <p:spPr>
          <a:xfrm>
            <a:off x="5816599" y="0"/>
            <a:ext cx="6375402" cy="6858000"/>
          </a:xfrm>
          <a:custGeom>
            <a:avLst/>
            <a:gdLst>
              <a:gd name="connsiteX0" fmla="*/ 1515696 w 6375402"/>
              <a:gd name="connsiteY0" fmla="*/ 6276213 h 6858000"/>
              <a:gd name="connsiteX1" fmla="*/ 2088086 w 6375402"/>
              <a:gd name="connsiteY1" fmla="*/ 6619811 h 6858000"/>
              <a:gd name="connsiteX2" fmla="*/ 2059540 w 6375402"/>
              <a:gd name="connsiteY2" fmla="*/ 6858000 h 6858000"/>
              <a:gd name="connsiteX3" fmla="*/ 1944212 w 6375402"/>
              <a:gd name="connsiteY3" fmla="*/ 6858000 h 6858000"/>
              <a:gd name="connsiteX4" fmla="*/ 1593913 w 6375402"/>
              <a:gd name="connsiteY4" fmla="*/ 6647688 h 6858000"/>
              <a:gd name="connsiteX5" fmla="*/ 1479410 w 6375402"/>
              <a:gd name="connsiteY5" fmla="*/ 6578918 h 6858000"/>
              <a:gd name="connsiteX6" fmla="*/ 902135 w 6375402"/>
              <a:gd name="connsiteY6" fmla="*/ 3720719 h 6858000"/>
              <a:gd name="connsiteX7" fmla="*/ 983588 w 6375402"/>
              <a:gd name="connsiteY7" fmla="*/ 4099941 h 6858000"/>
              <a:gd name="connsiteX8" fmla="*/ 1066817 w 6375402"/>
              <a:gd name="connsiteY8" fmla="*/ 4487482 h 6858000"/>
              <a:gd name="connsiteX9" fmla="*/ 922625 w 6375402"/>
              <a:gd name="connsiteY9" fmla="*/ 4593336 h 6858000"/>
              <a:gd name="connsiteX10" fmla="*/ 778370 w 6375402"/>
              <a:gd name="connsiteY10" fmla="*/ 4699127 h 6858000"/>
              <a:gd name="connsiteX11" fmla="*/ 683341 w 6375402"/>
              <a:gd name="connsiteY11" fmla="*/ 4256596 h 6858000"/>
              <a:gd name="connsiteX12" fmla="*/ 613751 w 6375402"/>
              <a:gd name="connsiteY12" fmla="*/ 3932365 h 6858000"/>
              <a:gd name="connsiteX13" fmla="*/ 384300 w 6375402"/>
              <a:gd name="connsiteY13" fmla="*/ 1588897 h 6858000"/>
              <a:gd name="connsiteX14" fmla="*/ 1297664 w 6375402"/>
              <a:gd name="connsiteY14" fmla="*/ 2921445 h 6858000"/>
              <a:gd name="connsiteX15" fmla="*/ 1222935 w 6375402"/>
              <a:gd name="connsiteY15" fmla="*/ 3043745 h 6858000"/>
              <a:gd name="connsiteX16" fmla="*/ 913300 w 6375402"/>
              <a:gd name="connsiteY16" fmla="*/ 3550729 h 6858000"/>
              <a:gd name="connsiteX17" fmla="*/ 0 w 6375402"/>
              <a:gd name="connsiteY17" fmla="*/ 2218183 h 6858000"/>
              <a:gd name="connsiteX18" fmla="*/ 102641 w 6375402"/>
              <a:gd name="connsiteY18" fmla="*/ 2050098 h 6858000"/>
              <a:gd name="connsiteX19" fmla="*/ 1901455 w 6375402"/>
              <a:gd name="connsiteY19" fmla="*/ 1476439 h 6858000"/>
              <a:gd name="connsiteX20" fmla="*/ 2573060 w 6375402"/>
              <a:gd name="connsiteY20" fmla="*/ 2145729 h 6858000"/>
              <a:gd name="connsiteX21" fmla="*/ 2483551 w 6375402"/>
              <a:gd name="connsiteY21" fmla="*/ 2382075 h 6858000"/>
              <a:gd name="connsiteX22" fmla="*/ 2419734 w 6375402"/>
              <a:gd name="connsiteY22" fmla="*/ 2550604 h 6858000"/>
              <a:gd name="connsiteX23" fmla="*/ 1749587 w 6375402"/>
              <a:gd name="connsiteY23" fmla="*/ 1882712 h 6858000"/>
              <a:gd name="connsiteX24" fmla="*/ 1748128 w 6375402"/>
              <a:gd name="connsiteY24" fmla="*/ 1881252 h 6858000"/>
              <a:gd name="connsiteX25" fmla="*/ 6375402 w 6375402"/>
              <a:gd name="connsiteY25" fmla="*/ 983085 h 6858000"/>
              <a:gd name="connsiteX26" fmla="*/ 6375402 w 6375402"/>
              <a:gd name="connsiteY26" fmla="*/ 2876592 h 6858000"/>
              <a:gd name="connsiteX27" fmla="*/ 6273140 w 6375402"/>
              <a:gd name="connsiteY27" fmla="*/ 2903855 h 6858000"/>
              <a:gd name="connsiteX28" fmla="*/ 5935402 w 6375402"/>
              <a:gd name="connsiteY28" fmla="*/ 4240212 h 6858000"/>
              <a:gd name="connsiteX29" fmla="*/ 5597665 w 6375402"/>
              <a:gd name="connsiteY29" fmla="*/ 5576506 h 6858000"/>
              <a:gd name="connsiteX30" fmla="*/ 5246732 w 6375402"/>
              <a:gd name="connsiteY30" fmla="*/ 5637847 h 6858000"/>
              <a:gd name="connsiteX31" fmla="*/ 4895863 w 6375402"/>
              <a:gd name="connsiteY31" fmla="*/ 5699188 h 6858000"/>
              <a:gd name="connsiteX32" fmla="*/ 4632537 w 6375402"/>
              <a:gd name="connsiteY32" fmla="*/ 6821233 h 6858000"/>
              <a:gd name="connsiteX33" fmla="*/ 4441402 w 6375402"/>
              <a:gd name="connsiteY33" fmla="*/ 6858000 h 6858000"/>
              <a:gd name="connsiteX34" fmla="*/ 3552779 w 6375402"/>
              <a:gd name="connsiteY34" fmla="*/ 6858000 h 6858000"/>
              <a:gd name="connsiteX35" fmla="*/ 3660938 w 6375402"/>
              <a:gd name="connsiteY35" fmla="*/ 6397244 h 6858000"/>
              <a:gd name="connsiteX36" fmla="*/ 2670753 w 6375402"/>
              <a:gd name="connsiteY36" fmla="*/ 6858000 h 6858000"/>
              <a:gd name="connsiteX37" fmla="*/ 2264250 w 6375402"/>
              <a:gd name="connsiteY37" fmla="*/ 6858000 h 6858000"/>
              <a:gd name="connsiteX38" fmla="*/ 2233420 w 6375402"/>
              <a:gd name="connsiteY38" fmla="*/ 4713478 h 6858000"/>
              <a:gd name="connsiteX39" fmla="*/ 2207284 w 6375402"/>
              <a:gd name="connsiteY39" fmla="*/ 2895346 h 6858000"/>
              <a:gd name="connsiteX40" fmla="*/ 3395265 w 6375402"/>
              <a:gd name="connsiteY40" fmla="*/ 2342578 h 6858000"/>
              <a:gd name="connsiteX41" fmla="*/ 3923504 w 6375402"/>
              <a:gd name="connsiteY41" fmla="*/ 2096770 h 6858000"/>
              <a:gd name="connsiteX42" fmla="*/ 3966577 w 6375402"/>
              <a:gd name="connsiteY42" fmla="*/ 5094859 h 6858000"/>
              <a:gd name="connsiteX43" fmla="*/ 3966640 w 6375402"/>
              <a:gd name="connsiteY43" fmla="*/ 5094795 h 6858000"/>
              <a:gd name="connsiteX44" fmla="*/ 3966640 w 6375402"/>
              <a:gd name="connsiteY44" fmla="*/ 5094859 h 6858000"/>
              <a:gd name="connsiteX45" fmla="*/ 4083174 w 6375402"/>
              <a:gd name="connsiteY45" fmla="*/ 4598098 h 6858000"/>
              <a:gd name="connsiteX46" fmla="*/ 4426494 w 6375402"/>
              <a:gd name="connsiteY46" fmla="*/ 4531995 h 6858000"/>
              <a:gd name="connsiteX47" fmla="*/ 4915275 w 6375402"/>
              <a:gd name="connsiteY47" fmla="*/ 2598102 h 6858000"/>
              <a:gd name="connsiteX48" fmla="*/ 5313912 w 6375402"/>
              <a:gd name="connsiteY48" fmla="*/ 2528379 h 6858000"/>
              <a:gd name="connsiteX49" fmla="*/ 5912882 w 6375402"/>
              <a:gd name="connsiteY49" fmla="*/ 2423668 h 6858000"/>
              <a:gd name="connsiteX50" fmla="*/ 6037282 w 6375402"/>
              <a:gd name="connsiteY50" fmla="*/ 1652460 h 6858000"/>
              <a:gd name="connsiteX51" fmla="*/ 6134911 w 6375402"/>
              <a:gd name="connsiteY51" fmla="*/ 1047305 h 6858000"/>
              <a:gd name="connsiteX52" fmla="*/ 4754779 w 6375402"/>
              <a:gd name="connsiteY52" fmla="*/ 1 h 6858000"/>
              <a:gd name="connsiteX53" fmla="*/ 5687998 w 6375402"/>
              <a:gd name="connsiteY53" fmla="*/ 1 h 6858000"/>
              <a:gd name="connsiteX54" fmla="*/ 5335099 w 6375402"/>
              <a:gd name="connsiteY54" fmla="*/ 1864171 h 6858000"/>
              <a:gd name="connsiteX55" fmla="*/ 4357855 w 6375402"/>
              <a:gd name="connsiteY55" fmla="*/ 2096771 h 6858000"/>
              <a:gd name="connsiteX56" fmla="*/ 107588 w 6375402"/>
              <a:gd name="connsiteY56" fmla="*/ 0 h 6858000"/>
              <a:gd name="connsiteX57" fmla="*/ 2582956 w 6375402"/>
              <a:gd name="connsiteY57" fmla="*/ 0 h 6858000"/>
              <a:gd name="connsiteX58" fmla="*/ 2898745 w 6375402"/>
              <a:gd name="connsiteY58" fmla="*/ 258953 h 6858000"/>
              <a:gd name="connsiteX59" fmla="*/ 2792742 w 6375402"/>
              <a:gd name="connsiteY59" fmla="*/ 649034 h 6858000"/>
              <a:gd name="connsiteX60" fmla="*/ 2447772 w 6375402"/>
              <a:gd name="connsiteY60" fmla="*/ 1918781 h 6858000"/>
              <a:gd name="connsiteX61" fmla="*/ 2105594 w 6375402"/>
              <a:gd name="connsiteY61" fmla="*/ 163823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6375402" h="6858000">
                <a:moveTo>
                  <a:pt x="1515696" y="6276213"/>
                </a:moveTo>
                <a:lnTo>
                  <a:pt x="2088086" y="6619811"/>
                </a:lnTo>
                <a:lnTo>
                  <a:pt x="2059540" y="6858000"/>
                </a:lnTo>
                <a:lnTo>
                  <a:pt x="1944212" y="6858000"/>
                </a:lnTo>
                <a:lnTo>
                  <a:pt x="1593913" y="6647688"/>
                </a:lnTo>
                <a:lnTo>
                  <a:pt x="1479410" y="6578918"/>
                </a:lnTo>
                <a:close/>
                <a:moveTo>
                  <a:pt x="902135" y="3720719"/>
                </a:moveTo>
                <a:lnTo>
                  <a:pt x="983588" y="4099941"/>
                </a:lnTo>
                <a:lnTo>
                  <a:pt x="1066817" y="4487482"/>
                </a:lnTo>
                <a:lnTo>
                  <a:pt x="922625" y="4593336"/>
                </a:lnTo>
                <a:lnTo>
                  <a:pt x="778370" y="4699127"/>
                </a:lnTo>
                <a:lnTo>
                  <a:pt x="683341" y="4256596"/>
                </a:lnTo>
                <a:lnTo>
                  <a:pt x="613751" y="3932365"/>
                </a:lnTo>
                <a:close/>
                <a:moveTo>
                  <a:pt x="384300" y="1588897"/>
                </a:moveTo>
                <a:lnTo>
                  <a:pt x="1297664" y="2921445"/>
                </a:lnTo>
                <a:lnTo>
                  <a:pt x="1222935" y="3043745"/>
                </a:lnTo>
                <a:lnTo>
                  <a:pt x="913300" y="3550729"/>
                </a:lnTo>
                <a:lnTo>
                  <a:pt x="0" y="2218183"/>
                </a:lnTo>
                <a:lnTo>
                  <a:pt x="102641" y="2050098"/>
                </a:lnTo>
                <a:close/>
                <a:moveTo>
                  <a:pt x="1901455" y="1476439"/>
                </a:moveTo>
                <a:lnTo>
                  <a:pt x="2573060" y="2145729"/>
                </a:lnTo>
                <a:lnTo>
                  <a:pt x="2483551" y="2382075"/>
                </a:lnTo>
                <a:lnTo>
                  <a:pt x="2419734" y="2550604"/>
                </a:lnTo>
                <a:lnTo>
                  <a:pt x="1749587" y="1882712"/>
                </a:lnTo>
                <a:lnTo>
                  <a:pt x="1748128" y="1881252"/>
                </a:lnTo>
                <a:close/>
                <a:moveTo>
                  <a:pt x="6375402" y="983085"/>
                </a:moveTo>
                <a:lnTo>
                  <a:pt x="6375402" y="2876592"/>
                </a:lnTo>
                <a:lnTo>
                  <a:pt x="6273140" y="2903855"/>
                </a:lnTo>
                <a:lnTo>
                  <a:pt x="5935402" y="4240212"/>
                </a:lnTo>
                <a:lnTo>
                  <a:pt x="5597665" y="5576506"/>
                </a:lnTo>
                <a:lnTo>
                  <a:pt x="5246732" y="5637847"/>
                </a:lnTo>
                <a:lnTo>
                  <a:pt x="4895863" y="5699188"/>
                </a:lnTo>
                <a:lnTo>
                  <a:pt x="4632537" y="6821233"/>
                </a:lnTo>
                <a:lnTo>
                  <a:pt x="4441402" y="6858000"/>
                </a:lnTo>
                <a:lnTo>
                  <a:pt x="3552779" y="6858000"/>
                </a:lnTo>
                <a:lnTo>
                  <a:pt x="3660938" y="6397244"/>
                </a:lnTo>
                <a:lnTo>
                  <a:pt x="2670753" y="6858000"/>
                </a:lnTo>
                <a:lnTo>
                  <a:pt x="2264250" y="6858000"/>
                </a:lnTo>
                <a:lnTo>
                  <a:pt x="2233420" y="4713478"/>
                </a:lnTo>
                <a:lnTo>
                  <a:pt x="2207284" y="2895346"/>
                </a:lnTo>
                <a:lnTo>
                  <a:pt x="3395265" y="2342578"/>
                </a:lnTo>
                <a:lnTo>
                  <a:pt x="3923504" y="2096770"/>
                </a:lnTo>
                <a:lnTo>
                  <a:pt x="3966577" y="5094859"/>
                </a:lnTo>
                <a:lnTo>
                  <a:pt x="3966640" y="5094795"/>
                </a:lnTo>
                <a:lnTo>
                  <a:pt x="3966640" y="5094859"/>
                </a:lnTo>
                <a:lnTo>
                  <a:pt x="4083174" y="4598098"/>
                </a:lnTo>
                <a:lnTo>
                  <a:pt x="4426494" y="4531995"/>
                </a:lnTo>
                <a:lnTo>
                  <a:pt x="4915275" y="2598102"/>
                </a:lnTo>
                <a:lnTo>
                  <a:pt x="5313912" y="2528379"/>
                </a:lnTo>
                <a:lnTo>
                  <a:pt x="5912882" y="2423668"/>
                </a:lnTo>
                <a:lnTo>
                  <a:pt x="6037282" y="1652460"/>
                </a:lnTo>
                <a:lnTo>
                  <a:pt x="6134911" y="1047305"/>
                </a:lnTo>
                <a:close/>
                <a:moveTo>
                  <a:pt x="4754779" y="1"/>
                </a:moveTo>
                <a:lnTo>
                  <a:pt x="5687998" y="1"/>
                </a:lnTo>
                <a:lnTo>
                  <a:pt x="5335099" y="1864171"/>
                </a:lnTo>
                <a:lnTo>
                  <a:pt x="4357855" y="2096771"/>
                </a:lnTo>
                <a:close/>
                <a:moveTo>
                  <a:pt x="107588" y="0"/>
                </a:moveTo>
                <a:lnTo>
                  <a:pt x="2582956" y="0"/>
                </a:lnTo>
                <a:lnTo>
                  <a:pt x="2898745" y="258953"/>
                </a:lnTo>
                <a:lnTo>
                  <a:pt x="2792742" y="649034"/>
                </a:lnTo>
                <a:lnTo>
                  <a:pt x="2447772" y="1918781"/>
                </a:lnTo>
                <a:lnTo>
                  <a:pt x="2105594" y="1638237"/>
                </a:lnTo>
                <a:close/>
              </a:path>
            </a:pathLst>
          </a:custGeom>
        </p:spPr>
        <p:txBody>
          <a:bodyPr wrap="square" anchor="ctr">
            <a:noAutofit/>
          </a:bodyPr>
          <a:lstStyle>
            <a:lvl1pPr marL="0" indent="0" algn="ctr">
              <a:buNone/>
              <a:defRPr sz="1400"/>
            </a:lvl1pPr>
          </a:lstStyle>
          <a:p>
            <a:endParaRPr lang="en-US" dirty="0"/>
          </a:p>
        </p:txBody>
      </p:sp>
      <p:sp>
        <p:nvSpPr>
          <p:cNvPr id="12" name="Title 1"/>
          <p:cNvSpPr>
            <a:spLocks noGrp="1"/>
          </p:cNvSpPr>
          <p:nvPr>
            <p:ph type="title"/>
          </p:nvPr>
        </p:nvSpPr>
        <p:spPr>
          <a:xfrm>
            <a:off x="383908" y="2330893"/>
            <a:ext cx="7239024" cy="1325563"/>
          </a:xfrm>
        </p:spPr>
        <p:txBody>
          <a:bodyPr anchor="b"/>
          <a:lstStyle>
            <a:lvl1pPr>
              <a:defRPr>
                <a:solidFill>
                  <a:schemeClr val="bg1"/>
                </a:solidFill>
              </a:defRPr>
            </a:lvl1pPr>
          </a:lstStyle>
          <a:p>
            <a:r>
              <a:rPr lang="en-GB"/>
              <a:t>Click to edit Master title style</a:t>
            </a:r>
            <a:endParaRPr lang="en-US"/>
          </a:p>
        </p:txBody>
      </p:sp>
      <p:sp>
        <p:nvSpPr>
          <p:cNvPr id="13" name="Text Placeholder 5"/>
          <p:cNvSpPr>
            <a:spLocks noGrp="1"/>
          </p:cNvSpPr>
          <p:nvPr>
            <p:ph type="body" sz="quarter" idx="10" hasCustomPrompt="1"/>
          </p:nvPr>
        </p:nvSpPr>
        <p:spPr>
          <a:xfrm>
            <a:off x="383907" y="3758116"/>
            <a:ext cx="7239024" cy="323850"/>
          </a:xfrm>
        </p:spPr>
        <p:txBody>
          <a:bodyPr anchor="ctr">
            <a:noAutofit/>
          </a:bodyPr>
          <a:lstStyle>
            <a:lvl1pPr marL="0" indent="0">
              <a:buNone/>
              <a:defRPr sz="16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GB"/>
              <a:t>Secondary header</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vider_4">
    <p:bg>
      <p:bgPr>
        <a:gradFill>
          <a:gsLst>
            <a:gs pos="100000">
              <a:schemeClr val="accent1"/>
            </a:gs>
            <a:gs pos="0">
              <a:schemeClr val="accent2"/>
            </a:gs>
          </a:gsLst>
          <a:lin ang="18000000" scaled="0"/>
        </a:gradFill>
        <a:effectLst/>
      </p:bgPr>
    </p:bg>
    <p:spTree>
      <p:nvGrpSpPr>
        <p:cNvPr id="1" name=""/>
        <p:cNvGrpSpPr/>
        <p:nvPr/>
      </p:nvGrpSpPr>
      <p:grpSpPr>
        <a:xfrm>
          <a:off x="0" y="0"/>
          <a:ext cx="0" cy="0"/>
          <a:chOff x="0" y="0"/>
          <a:chExt cx="0" cy="0"/>
        </a:xfrm>
      </p:grpSpPr>
      <p:sp>
        <p:nvSpPr>
          <p:cNvPr id="18" name="Picture Placeholder 17"/>
          <p:cNvSpPr>
            <a:spLocks noGrp="1"/>
          </p:cNvSpPr>
          <p:nvPr>
            <p:ph type="pic" sz="quarter" idx="11"/>
          </p:nvPr>
        </p:nvSpPr>
        <p:spPr>
          <a:xfrm>
            <a:off x="4672032" y="1"/>
            <a:ext cx="7519969" cy="6857603"/>
          </a:xfrm>
          <a:custGeom>
            <a:avLst/>
            <a:gdLst>
              <a:gd name="connsiteX0" fmla="*/ 3362094 w 7519969"/>
              <a:gd name="connsiteY0" fmla="*/ 5329533 h 6857603"/>
              <a:gd name="connsiteX1" fmla="*/ 3220954 w 7519969"/>
              <a:gd name="connsiteY1" fmla="*/ 6178219 h 6857603"/>
              <a:gd name="connsiteX2" fmla="*/ 3134643 w 7519969"/>
              <a:gd name="connsiteY2" fmla="*/ 6697363 h 6857603"/>
              <a:gd name="connsiteX3" fmla="*/ 2522397 w 7519969"/>
              <a:gd name="connsiteY3" fmla="*/ 6857603 h 6857603"/>
              <a:gd name="connsiteX4" fmla="*/ 2522400 w 7519969"/>
              <a:gd name="connsiteY4" fmla="*/ 6857585 h 6857603"/>
              <a:gd name="connsiteX5" fmla="*/ 2749848 w 7519969"/>
              <a:gd name="connsiteY5" fmla="*/ 5489773 h 6857603"/>
              <a:gd name="connsiteX6" fmla="*/ 3362014 w 7519969"/>
              <a:gd name="connsiteY6" fmla="*/ 5329554 h 6857603"/>
              <a:gd name="connsiteX7" fmla="*/ 3747484 w 7519969"/>
              <a:gd name="connsiteY7" fmla="*/ 4865609 h 6857603"/>
              <a:gd name="connsiteX8" fmla="*/ 4207524 w 7519969"/>
              <a:gd name="connsiteY8" fmla="*/ 5486240 h 6857603"/>
              <a:gd name="connsiteX9" fmla="*/ 4207545 w 7519969"/>
              <a:gd name="connsiteY9" fmla="*/ 5486268 h 6857603"/>
              <a:gd name="connsiteX10" fmla="*/ 4117530 w 7519969"/>
              <a:gd name="connsiteY10" fmla="*/ 5646310 h 6857603"/>
              <a:gd name="connsiteX11" fmla="*/ 4034725 w 7519969"/>
              <a:gd name="connsiteY11" fmla="*/ 5793588 h 6857603"/>
              <a:gd name="connsiteX12" fmla="*/ 3574664 w 7519969"/>
              <a:gd name="connsiteY12" fmla="*/ 5172996 h 6857603"/>
              <a:gd name="connsiteX13" fmla="*/ 3574685 w 7519969"/>
              <a:gd name="connsiteY13" fmla="*/ 5172959 h 6857603"/>
              <a:gd name="connsiteX14" fmla="*/ 3247344 w 7519969"/>
              <a:gd name="connsiteY14" fmla="*/ 3999001 h 6857603"/>
              <a:gd name="connsiteX15" fmla="*/ 7519969 w 7519969"/>
              <a:gd name="connsiteY15" fmla="*/ 6163668 h 6857603"/>
              <a:gd name="connsiteX16" fmla="*/ 7519969 w 7519969"/>
              <a:gd name="connsiteY16" fmla="*/ 6163700 h 6857603"/>
              <a:gd name="connsiteX17" fmla="*/ 3247278 w 7519969"/>
              <a:gd name="connsiteY17" fmla="*/ 3998935 h 6857603"/>
              <a:gd name="connsiteX18" fmla="*/ 3247346 w 7519969"/>
              <a:gd name="connsiteY18" fmla="*/ 3998969 h 6857603"/>
              <a:gd name="connsiteX19" fmla="*/ 3247344 w 7519969"/>
              <a:gd name="connsiteY19" fmla="*/ 3999001 h 6857603"/>
              <a:gd name="connsiteX20" fmla="*/ 728187 w 7519969"/>
              <a:gd name="connsiteY20" fmla="*/ 1273128 h 6857603"/>
              <a:gd name="connsiteX21" fmla="*/ 1947520 w 7519969"/>
              <a:gd name="connsiteY21" fmla="*/ 3566557 h 6857603"/>
              <a:gd name="connsiteX22" fmla="*/ 1576151 w 7519969"/>
              <a:gd name="connsiteY22" fmla="*/ 4043641 h 6857603"/>
              <a:gd name="connsiteX23" fmla="*/ 1219333 w 7519969"/>
              <a:gd name="connsiteY23" fmla="*/ 4502009 h 6857603"/>
              <a:gd name="connsiteX24" fmla="*/ 93322 w 7519969"/>
              <a:gd name="connsiteY24" fmla="*/ 2384098 h 6857603"/>
              <a:gd name="connsiteX25" fmla="*/ 0 w 7519969"/>
              <a:gd name="connsiteY25" fmla="*/ 2208580 h 6857603"/>
              <a:gd name="connsiteX26" fmla="*/ 461450 w 7519969"/>
              <a:gd name="connsiteY26" fmla="*/ 1615763 h 6857603"/>
              <a:gd name="connsiteX27" fmla="*/ 461450 w 7519969"/>
              <a:gd name="connsiteY27" fmla="*/ 1615830 h 6857603"/>
              <a:gd name="connsiteX28" fmla="*/ 2373850 w 7519969"/>
              <a:gd name="connsiteY28" fmla="*/ 347000 h 6857603"/>
              <a:gd name="connsiteX29" fmla="*/ 2592372 w 7519969"/>
              <a:gd name="connsiteY29" fmla="*/ 567554 h 6857603"/>
              <a:gd name="connsiteX30" fmla="*/ 2761753 w 7519969"/>
              <a:gd name="connsiteY30" fmla="*/ 738508 h 6857603"/>
              <a:gd name="connsiteX31" fmla="*/ 2670945 w 7519969"/>
              <a:gd name="connsiteY31" fmla="*/ 973082 h 6857603"/>
              <a:gd name="connsiteX32" fmla="*/ 2283042 w 7519969"/>
              <a:gd name="connsiteY32" fmla="*/ 581574 h 6857603"/>
              <a:gd name="connsiteX33" fmla="*/ 2373832 w 7519969"/>
              <a:gd name="connsiteY33" fmla="*/ 347048 h 6857603"/>
              <a:gd name="connsiteX34" fmla="*/ 6876770 w 7519969"/>
              <a:gd name="connsiteY34" fmla="*/ 0 h 6857603"/>
              <a:gd name="connsiteX35" fmla="*/ 6208704 w 7519969"/>
              <a:gd name="connsiteY35" fmla="*/ 597975 h 6857603"/>
              <a:gd name="connsiteX36" fmla="*/ 6876837 w 7519969"/>
              <a:gd name="connsiteY36" fmla="*/ 0 h 6857603"/>
              <a:gd name="connsiteX37" fmla="*/ 7519969 w 7519969"/>
              <a:gd name="connsiteY37" fmla="*/ 0 h 6857603"/>
              <a:gd name="connsiteX38" fmla="*/ 7519969 w 7519969"/>
              <a:gd name="connsiteY38" fmla="*/ 6163668 h 6857603"/>
              <a:gd name="connsiteX39" fmla="*/ 3247346 w 7519969"/>
              <a:gd name="connsiteY39" fmla="*/ 3998969 h 6857603"/>
              <a:gd name="connsiteX40" fmla="*/ 3260968 w 7519969"/>
              <a:gd name="connsiteY40" fmla="*/ 3717010 h 6857603"/>
              <a:gd name="connsiteX41" fmla="*/ 3286299 w 7519969"/>
              <a:gd name="connsiteY41" fmla="*/ 3191979 h 6857603"/>
              <a:gd name="connsiteX42" fmla="*/ 2624912 w 7519969"/>
              <a:gd name="connsiteY42" fmla="*/ 3263204 h 6857603"/>
              <a:gd name="connsiteX43" fmla="*/ 3041388 w 7519969"/>
              <a:gd name="connsiteY43" fmla="*/ 1978569 h 6857603"/>
              <a:gd name="connsiteX44" fmla="*/ 3568447 w 7519969"/>
              <a:gd name="connsiteY44" fmla="*/ 352688 h 6857603"/>
              <a:gd name="connsiteX45" fmla="*/ 4956896 w 7519969"/>
              <a:gd name="connsiteY45" fmla="*/ 203227 h 6857603"/>
              <a:gd name="connsiteX46" fmla="*/ 4764169 w 7519969"/>
              <a:gd name="connsiteY46" fmla="*/ 797763 h 6857603"/>
              <a:gd name="connsiteX47" fmla="*/ 4398289 w 7519969"/>
              <a:gd name="connsiteY47" fmla="*/ 1926390 h 6857603"/>
              <a:gd name="connsiteX48" fmla="*/ 7065200 w 7519969"/>
              <a:gd name="connsiteY48" fmla="*/ 3277555 h 6857603"/>
              <a:gd name="connsiteX49" fmla="*/ 6867445 w 7519969"/>
              <a:gd name="connsiteY49" fmla="*/ 2658880 h 6857603"/>
              <a:gd name="connsiteX50" fmla="*/ 6867379 w 7519969"/>
              <a:gd name="connsiteY50" fmla="*/ 2658880 h 6857603"/>
              <a:gd name="connsiteX51" fmla="*/ 6208637 w 7519969"/>
              <a:gd name="connsiteY51" fmla="*/ 597975 h 6857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519969" h="6857603">
                <a:moveTo>
                  <a:pt x="3362094" y="5329533"/>
                </a:moveTo>
                <a:lnTo>
                  <a:pt x="3220954" y="6178219"/>
                </a:lnTo>
                <a:lnTo>
                  <a:pt x="3134643" y="6697363"/>
                </a:lnTo>
                <a:lnTo>
                  <a:pt x="2522397" y="6857603"/>
                </a:lnTo>
                <a:lnTo>
                  <a:pt x="2522400" y="6857585"/>
                </a:lnTo>
                <a:lnTo>
                  <a:pt x="2749848" y="5489773"/>
                </a:lnTo>
                <a:lnTo>
                  <a:pt x="3362014" y="5329554"/>
                </a:lnTo>
                <a:close/>
                <a:moveTo>
                  <a:pt x="3747484" y="4865609"/>
                </a:moveTo>
                <a:lnTo>
                  <a:pt x="4207524" y="5486240"/>
                </a:lnTo>
                <a:lnTo>
                  <a:pt x="4207545" y="5486268"/>
                </a:lnTo>
                <a:lnTo>
                  <a:pt x="4117530" y="5646310"/>
                </a:lnTo>
                <a:lnTo>
                  <a:pt x="4034725" y="5793588"/>
                </a:lnTo>
                <a:lnTo>
                  <a:pt x="3574664" y="5172996"/>
                </a:lnTo>
                <a:lnTo>
                  <a:pt x="3574685" y="5172959"/>
                </a:lnTo>
                <a:close/>
                <a:moveTo>
                  <a:pt x="3247344" y="3999001"/>
                </a:moveTo>
                <a:lnTo>
                  <a:pt x="7519969" y="6163668"/>
                </a:lnTo>
                <a:lnTo>
                  <a:pt x="7519969" y="6163700"/>
                </a:lnTo>
                <a:close/>
                <a:moveTo>
                  <a:pt x="3247278" y="3998935"/>
                </a:moveTo>
                <a:lnTo>
                  <a:pt x="3247346" y="3998969"/>
                </a:lnTo>
                <a:lnTo>
                  <a:pt x="3247344" y="3999001"/>
                </a:lnTo>
                <a:close/>
                <a:moveTo>
                  <a:pt x="728187" y="1273128"/>
                </a:moveTo>
                <a:lnTo>
                  <a:pt x="1947520" y="3566557"/>
                </a:lnTo>
                <a:lnTo>
                  <a:pt x="1576151" y="4043641"/>
                </a:lnTo>
                <a:lnTo>
                  <a:pt x="1219333" y="4502009"/>
                </a:lnTo>
                <a:lnTo>
                  <a:pt x="93322" y="2384098"/>
                </a:lnTo>
                <a:lnTo>
                  <a:pt x="0" y="2208580"/>
                </a:lnTo>
                <a:lnTo>
                  <a:pt x="461450" y="1615763"/>
                </a:lnTo>
                <a:lnTo>
                  <a:pt x="461450" y="1615830"/>
                </a:lnTo>
                <a:close/>
                <a:moveTo>
                  <a:pt x="2373850" y="347000"/>
                </a:moveTo>
                <a:lnTo>
                  <a:pt x="2592372" y="567554"/>
                </a:lnTo>
                <a:lnTo>
                  <a:pt x="2761753" y="738508"/>
                </a:lnTo>
                <a:lnTo>
                  <a:pt x="2670945" y="973082"/>
                </a:lnTo>
                <a:lnTo>
                  <a:pt x="2283042" y="581574"/>
                </a:lnTo>
                <a:lnTo>
                  <a:pt x="2373832" y="347048"/>
                </a:lnTo>
                <a:close/>
                <a:moveTo>
                  <a:pt x="6876770" y="0"/>
                </a:moveTo>
                <a:lnTo>
                  <a:pt x="6208704" y="597975"/>
                </a:lnTo>
                <a:lnTo>
                  <a:pt x="6876837" y="0"/>
                </a:lnTo>
                <a:lnTo>
                  <a:pt x="7519969" y="0"/>
                </a:lnTo>
                <a:lnTo>
                  <a:pt x="7519969" y="6163668"/>
                </a:lnTo>
                <a:lnTo>
                  <a:pt x="3247346" y="3998969"/>
                </a:lnTo>
                <a:lnTo>
                  <a:pt x="3260968" y="3717010"/>
                </a:lnTo>
                <a:lnTo>
                  <a:pt x="3286299" y="3191979"/>
                </a:lnTo>
                <a:lnTo>
                  <a:pt x="2624912" y="3263204"/>
                </a:lnTo>
                <a:lnTo>
                  <a:pt x="3041388" y="1978569"/>
                </a:lnTo>
                <a:lnTo>
                  <a:pt x="3568447" y="352688"/>
                </a:lnTo>
                <a:lnTo>
                  <a:pt x="4956896" y="203227"/>
                </a:lnTo>
                <a:lnTo>
                  <a:pt x="4764169" y="797763"/>
                </a:lnTo>
                <a:lnTo>
                  <a:pt x="4398289" y="1926390"/>
                </a:lnTo>
                <a:lnTo>
                  <a:pt x="7065200" y="3277555"/>
                </a:lnTo>
                <a:lnTo>
                  <a:pt x="6867445" y="2658880"/>
                </a:lnTo>
                <a:lnTo>
                  <a:pt x="6867379" y="2658880"/>
                </a:lnTo>
                <a:lnTo>
                  <a:pt x="6208637" y="597975"/>
                </a:lnTo>
                <a:close/>
              </a:path>
            </a:pathLst>
          </a:custGeom>
        </p:spPr>
        <p:txBody>
          <a:bodyPr wrap="square" anchor="ctr">
            <a:noAutofit/>
          </a:bodyPr>
          <a:lstStyle>
            <a:lvl1pPr marL="0" indent="0" algn="ctr">
              <a:buNone/>
              <a:defRPr sz="1400"/>
            </a:lvl1pPr>
          </a:lstStyle>
          <a:p>
            <a:endParaRPr lang="en-US" dirty="0"/>
          </a:p>
        </p:txBody>
      </p:sp>
      <p:sp>
        <p:nvSpPr>
          <p:cNvPr id="16" name="Title 1"/>
          <p:cNvSpPr>
            <a:spLocks noGrp="1"/>
          </p:cNvSpPr>
          <p:nvPr>
            <p:ph type="title"/>
          </p:nvPr>
        </p:nvSpPr>
        <p:spPr>
          <a:xfrm>
            <a:off x="383908" y="2330893"/>
            <a:ext cx="7239024" cy="1325563"/>
          </a:xfrm>
        </p:spPr>
        <p:txBody>
          <a:bodyPr anchor="b"/>
          <a:lstStyle>
            <a:lvl1pPr>
              <a:defRPr>
                <a:solidFill>
                  <a:schemeClr val="bg1"/>
                </a:solidFill>
              </a:defRPr>
            </a:lvl1pPr>
          </a:lstStyle>
          <a:p>
            <a:r>
              <a:rPr lang="en-GB"/>
              <a:t>Click to edit Master title style</a:t>
            </a:r>
            <a:endParaRPr lang="en-US"/>
          </a:p>
        </p:txBody>
      </p:sp>
      <p:sp>
        <p:nvSpPr>
          <p:cNvPr id="17" name="Text Placeholder 5"/>
          <p:cNvSpPr>
            <a:spLocks noGrp="1"/>
          </p:cNvSpPr>
          <p:nvPr>
            <p:ph type="body" sz="quarter" idx="10" hasCustomPrompt="1"/>
          </p:nvPr>
        </p:nvSpPr>
        <p:spPr>
          <a:xfrm>
            <a:off x="383907" y="3758116"/>
            <a:ext cx="7239024" cy="323850"/>
          </a:xfrm>
        </p:spPr>
        <p:txBody>
          <a:bodyPr anchor="ctr">
            <a:noAutofit/>
          </a:bodyPr>
          <a:lstStyle>
            <a:lvl1pPr marL="0" indent="0">
              <a:buNone/>
              <a:defRPr sz="16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GB"/>
              <a:t>Secondary header</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_5">
    <p:bg>
      <p:bgPr>
        <a:gradFill>
          <a:gsLst>
            <a:gs pos="100000">
              <a:schemeClr val="tx2"/>
            </a:gs>
            <a:gs pos="0">
              <a:schemeClr val="accent2"/>
            </a:gs>
          </a:gsLst>
          <a:lin ang="18000000" scaled="0"/>
        </a:gradFill>
        <a:effectLst/>
      </p:bgPr>
    </p:bg>
    <p:spTree>
      <p:nvGrpSpPr>
        <p:cNvPr id="1" name=""/>
        <p:cNvGrpSpPr/>
        <p:nvPr/>
      </p:nvGrpSpPr>
      <p:grpSpPr>
        <a:xfrm>
          <a:off x="0" y="0"/>
          <a:ext cx="0" cy="0"/>
          <a:chOff x="0" y="0"/>
          <a:chExt cx="0" cy="0"/>
        </a:xfrm>
      </p:grpSpPr>
      <p:sp>
        <p:nvSpPr>
          <p:cNvPr id="16" name="Picture Placeholder 15"/>
          <p:cNvSpPr>
            <a:spLocks noGrp="1"/>
          </p:cNvSpPr>
          <p:nvPr>
            <p:ph type="pic" sz="quarter" idx="11"/>
          </p:nvPr>
        </p:nvSpPr>
        <p:spPr>
          <a:xfrm>
            <a:off x="4495185" y="1"/>
            <a:ext cx="7696608" cy="6860279"/>
          </a:xfrm>
          <a:custGeom>
            <a:avLst/>
            <a:gdLst>
              <a:gd name="connsiteX0" fmla="*/ 1349983 w 7696608"/>
              <a:gd name="connsiteY0" fmla="*/ 4887344 h 6860279"/>
              <a:gd name="connsiteX1" fmla="*/ 1411336 w 7696608"/>
              <a:gd name="connsiteY1" fmla="*/ 5538612 h 6860279"/>
              <a:gd name="connsiteX2" fmla="*/ 685528 w 7696608"/>
              <a:gd name="connsiteY2" fmla="*/ 5948849 h 6860279"/>
              <a:gd name="connsiteX3" fmla="*/ 163126 w 7696608"/>
              <a:gd name="connsiteY3" fmla="*/ 6244095 h 6860279"/>
              <a:gd name="connsiteX4" fmla="*/ 101772 w 7696608"/>
              <a:gd name="connsiteY4" fmla="*/ 5592827 h 6860279"/>
              <a:gd name="connsiteX5" fmla="*/ 874148 w 7696608"/>
              <a:gd name="connsiteY5" fmla="*/ 5156277 h 6860279"/>
              <a:gd name="connsiteX6" fmla="*/ 3185887 w 7696608"/>
              <a:gd name="connsiteY6" fmla="*/ 4216876 h 6860279"/>
              <a:gd name="connsiteX7" fmla="*/ 3202400 w 7696608"/>
              <a:gd name="connsiteY7" fmla="*/ 4246228 h 6860279"/>
              <a:gd name="connsiteX8" fmla="*/ 3366424 w 7696608"/>
              <a:gd name="connsiteY8" fmla="*/ 4537814 h 6860279"/>
              <a:gd name="connsiteX9" fmla="*/ 3065530 w 7696608"/>
              <a:gd name="connsiteY9" fmla="*/ 4943631 h 6860279"/>
              <a:gd name="connsiteX10" fmla="*/ 2885822 w 7696608"/>
              <a:gd name="connsiteY10" fmla="*/ 5186043 h 6860279"/>
              <a:gd name="connsiteX11" fmla="*/ 2812585 w 7696608"/>
              <a:gd name="connsiteY11" fmla="*/ 5055859 h 6860279"/>
              <a:gd name="connsiteX12" fmla="*/ 2812585 w 7696608"/>
              <a:gd name="connsiteY12" fmla="*/ 5055790 h 6860279"/>
              <a:gd name="connsiteX13" fmla="*/ 2705285 w 7696608"/>
              <a:gd name="connsiteY13" fmla="*/ 4865036 h 6860279"/>
              <a:gd name="connsiteX14" fmla="*/ 7696469 w 7696608"/>
              <a:gd name="connsiteY14" fmla="*/ 2592504 h 6860279"/>
              <a:gd name="connsiteX15" fmla="*/ 7696608 w 7696608"/>
              <a:gd name="connsiteY15" fmla="*/ 2592504 h 6860279"/>
              <a:gd name="connsiteX16" fmla="*/ 7696469 w 7696608"/>
              <a:gd name="connsiteY16" fmla="*/ 2592575 h 6860279"/>
              <a:gd name="connsiteX17" fmla="*/ 4751091 w 7696608"/>
              <a:gd name="connsiteY17" fmla="*/ 0 h 6860279"/>
              <a:gd name="connsiteX18" fmla="*/ 6253973 w 7696608"/>
              <a:gd name="connsiteY18" fmla="*/ 0 h 6860279"/>
              <a:gd name="connsiteX19" fmla="*/ 6951869 w 7696608"/>
              <a:gd name="connsiteY19" fmla="*/ 624541 h 6860279"/>
              <a:gd name="connsiteX20" fmla="*/ 6301923 w 7696608"/>
              <a:gd name="connsiteY20" fmla="*/ 2657285 h 6860279"/>
              <a:gd name="connsiteX21" fmla="*/ 6057131 w 7696608"/>
              <a:gd name="connsiteY21" fmla="*/ 3422853 h 6860279"/>
              <a:gd name="connsiteX22" fmla="*/ 7696469 w 7696608"/>
              <a:gd name="connsiteY22" fmla="*/ 2592575 h 6860279"/>
              <a:gd name="connsiteX23" fmla="*/ 7696469 w 7696608"/>
              <a:gd name="connsiteY23" fmla="*/ 5365815 h 6860279"/>
              <a:gd name="connsiteX24" fmla="*/ 4745909 w 7696608"/>
              <a:gd name="connsiteY24" fmla="*/ 6860279 h 6860279"/>
              <a:gd name="connsiteX25" fmla="*/ 4670806 w 7696608"/>
              <a:gd name="connsiteY25" fmla="*/ 5304832 h 6860279"/>
              <a:gd name="connsiteX26" fmla="*/ 3414235 w 7696608"/>
              <a:gd name="connsiteY26" fmla="*/ 4180618 h 6860279"/>
              <a:gd name="connsiteX27" fmla="*/ 3749607 w 7696608"/>
              <a:gd name="connsiteY27" fmla="*/ 3131820 h 6860279"/>
              <a:gd name="connsiteX28" fmla="*/ 3471927 w 7696608"/>
              <a:gd name="connsiteY28" fmla="*/ 3310211 h 6860279"/>
              <a:gd name="connsiteX29" fmla="*/ 3099523 w 7696608"/>
              <a:gd name="connsiteY29" fmla="*/ 3549447 h 6860279"/>
              <a:gd name="connsiteX30" fmla="*/ 2990012 w 7696608"/>
              <a:gd name="connsiteY30" fmla="*/ 2827112 h 6860279"/>
              <a:gd name="connsiteX31" fmla="*/ 3720381 w 7696608"/>
              <a:gd name="connsiteY31" fmla="*/ 2357964 h 6860279"/>
              <a:gd name="connsiteX32" fmla="*/ 4068672 w 7696608"/>
              <a:gd name="connsiteY32" fmla="*/ 2134268 h 6860279"/>
              <a:gd name="connsiteX33" fmla="*/ 604829 w 7696608"/>
              <a:gd name="connsiteY33" fmla="*/ 0 h 6860279"/>
              <a:gd name="connsiteX34" fmla="*/ 2748882 w 7696608"/>
              <a:gd name="connsiteY34" fmla="*/ 0 h 6860279"/>
              <a:gd name="connsiteX35" fmla="*/ 1760249 w 7696608"/>
              <a:gd name="connsiteY35" fmla="*/ 953421 h 6860279"/>
              <a:gd name="connsiteX36" fmla="*/ 554185 w 7696608"/>
              <a:gd name="connsiteY36" fmla="*/ 2116449 h 6860279"/>
              <a:gd name="connsiteX37" fmla="*/ 0 w 7696608"/>
              <a:gd name="connsiteY37" fmla="*/ 583310 h 6860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7696608" h="6860279">
                <a:moveTo>
                  <a:pt x="1349983" y="4887344"/>
                </a:moveTo>
                <a:lnTo>
                  <a:pt x="1411336" y="5538612"/>
                </a:lnTo>
                <a:lnTo>
                  <a:pt x="685528" y="5948849"/>
                </a:lnTo>
                <a:lnTo>
                  <a:pt x="163126" y="6244095"/>
                </a:lnTo>
                <a:lnTo>
                  <a:pt x="101772" y="5592827"/>
                </a:lnTo>
                <a:lnTo>
                  <a:pt x="874148" y="5156277"/>
                </a:lnTo>
                <a:close/>
                <a:moveTo>
                  <a:pt x="3185887" y="4216876"/>
                </a:moveTo>
                <a:lnTo>
                  <a:pt x="3202400" y="4246228"/>
                </a:lnTo>
                <a:lnTo>
                  <a:pt x="3366424" y="4537814"/>
                </a:lnTo>
                <a:lnTo>
                  <a:pt x="3065530" y="4943631"/>
                </a:lnTo>
                <a:lnTo>
                  <a:pt x="2885822" y="5186043"/>
                </a:lnTo>
                <a:lnTo>
                  <a:pt x="2812585" y="5055859"/>
                </a:lnTo>
                <a:lnTo>
                  <a:pt x="2812585" y="5055790"/>
                </a:lnTo>
                <a:lnTo>
                  <a:pt x="2705285" y="4865036"/>
                </a:lnTo>
                <a:close/>
                <a:moveTo>
                  <a:pt x="7696469" y="2592504"/>
                </a:moveTo>
                <a:lnTo>
                  <a:pt x="7696608" y="2592504"/>
                </a:lnTo>
                <a:lnTo>
                  <a:pt x="7696469" y="2592575"/>
                </a:lnTo>
                <a:close/>
                <a:moveTo>
                  <a:pt x="4751091" y="0"/>
                </a:moveTo>
                <a:lnTo>
                  <a:pt x="6253973" y="0"/>
                </a:lnTo>
                <a:lnTo>
                  <a:pt x="6951869" y="624541"/>
                </a:lnTo>
                <a:lnTo>
                  <a:pt x="6301923" y="2657285"/>
                </a:lnTo>
                <a:lnTo>
                  <a:pt x="6057131" y="3422853"/>
                </a:lnTo>
                <a:lnTo>
                  <a:pt x="7696469" y="2592575"/>
                </a:lnTo>
                <a:lnTo>
                  <a:pt x="7696469" y="5365815"/>
                </a:lnTo>
                <a:lnTo>
                  <a:pt x="4745909" y="6860279"/>
                </a:lnTo>
                <a:lnTo>
                  <a:pt x="4670806" y="5304832"/>
                </a:lnTo>
                <a:lnTo>
                  <a:pt x="3414235" y="4180618"/>
                </a:lnTo>
                <a:lnTo>
                  <a:pt x="3749607" y="3131820"/>
                </a:lnTo>
                <a:lnTo>
                  <a:pt x="3471927" y="3310211"/>
                </a:lnTo>
                <a:lnTo>
                  <a:pt x="3099523" y="3549447"/>
                </a:lnTo>
                <a:lnTo>
                  <a:pt x="2990012" y="2827112"/>
                </a:lnTo>
                <a:lnTo>
                  <a:pt x="3720381" y="2357964"/>
                </a:lnTo>
                <a:lnTo>
                  <a:pt x="4068672" y="2134268"/>
                </a:lnTo>
                <a:close/>
                <a:moveTo>
                  <a:pt x="604829" y="0"/>
                </a:moveTo>
                <a:lnTo>
                  <a:pt x="2748882" y="0"/>
                </a:lnTo>
                <a:lnTo>
                  <a:pt x="1760249" y="953421"/>
                </a:lnTo>
                <a:lnTo>
                  <a:pt x="554185" y="2116449"/>
                </a:lnTo>
                <a:lnTo>
                  <a:pt x="0" y="583310"/>
                </a:lnTo>
                <a:close/>
              </a:path>
            </a:pathLst>
          </a:custGeom>
        </p:spPr>
        <p:txBody>
          <a:bodyPr wrap="square" anchor="ctr">
            <a:noAutofit/>
          </a:bodyPr>
          <a:lstStyle>
            <a:lvl1pPr marL="0" indent="0" algn="ctr">
              <a:buNone/>
              <a:defRPr sz="1400"/>
            </a:lvl1pPr>
          </a:lstStyle>
          <a:p>
            <a:endParaRPr lang="en-US" dirty="0"/>
          </a:p>
        </p:txBody>
      </p:sp>
      <p:sp>
        <p:nvSpPr>
          <p:cNvPr id="14" name="Title 1"/>
          <p:cNvSpPr>
            <a:spLocks noGrp="1"/>
          </p:cNvSpPr>
          <p:nvPr>
            <p:ph type="title"/>
          </p:nvPr>
        </p:nvSpPr>
        <p:spPr>
          <a:xfrm>
            <a:off x="383908" y="2330893"/>
            <a:ext cx="7239024" cy="1325563"/>
          </a:xfrm>
        </p:spPr>
        <p:txBody>
          <a:bodyPr anchor="b"/>
          <a:lstStyle>
            <a:lvl1pPr>
              <a:defRPr>
                <a:solidFill>
                  <a:schemeClr val="bg1"/>
                </a:solidFill>
              </a:defRPr>
            </a:lvl1pPr>
          </a:lstStyle>
          <a:p>
            <a:r>
              <a:rPr lang="en-GB"/>
              <a:t>Click to edit Master title style</a:t>
            </a:r>
            <a:endParaRPr lang="en-US"/>
          </a:p>
        </p:txBody>
      </p:sp>
      <p:sp>
        <p:nvSpPr>
          <p:cNvPr id="15" name="Text Placeholder 5"/>
          <p:cNvSpPr>
            <a:spLocks noGrp="1"/>
          </p:cNvSpPr>
          <p:nvPr>
            <p:ph type="body" sz="quarter" idx="10" hasCustomPrompt="1"/>
          </p:nvPr>
        </p:nvSpPr>
        <p:spPr>
          <a:xfrm>
            <a:off x="383907" y="3758116"/>
            <a:ext cx="7239024" cy="323850"/>
          </a:xfrm>
        </p:spPr>
        <p:txBody>
          <a:bodyPr anchor="ctr">
            <a:noAutofit/>
          </a:bodyPr>
          <a:lstStyle>
            <a:lvl1pPr marL="0" indent="0">
              <a:buNone/>
              <a:defRPr sz="16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GB"/>
              <a:t>Secondary header</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_6">
    <p:bg>
      <p:bgPr>
        <a:gradFill>
          <a:gsLst>
            <a:gs pos="100000">
              <a:schemeClr val="accent4"/>
            </a:gs>
            <a:gs pos="0">
              <a:schemeClr val="accent2"/>
            </a:gs>
          </a:gsLst>
          <a:lin ang="18000000" scaled="0"/>
        </a:gradFill>
        <a:effectLst/>
      </p:bgPr>
    </p:bg>
    <p:spTree>
      <p:nvGrpSpPr>
        <p:cNvPr id="1" name=""/>
        <p:cNvGrpSpPr/>
        <p:nvPr/>
      </p:nvGrpSpPr>
      <p:grpSpPr>
        <a:xfrm>
          <a:off x="0" y="0"/>
          <a:ext cx="0" cy="0"/>
          <a:chOff x="0" y="0"/>
          <a:chExt cx="0" cy="0"/>
        </a:xfrm>
      </p:grpSpPr>
      <p:sp>
        <p:nvSpPr>
          <p:cNvPr id="16" name="Picture Placeholder 15"/>
          <p:cNvSpPr>
            <a:spLocks noGrp="1"/>
          </p:cNvSpPr>
          <p:nvPr>
            <p:ph type="pic" sz="quarter" idx="11"/>
          </p:nvPr>
        </p:nvSpPr>
        <p:spPr>
          <a:xfrm>
            <a:off x="5816599" y="0"/>
            <a:ext cx="6375402" cy="6858000"/>
          </a:xfrm>
          <a:custGeom>
            <a:avLst/>
            <a:gdLst>
              <a:gd name="connsiteX0" fmla="*/ 1515696 w 6375402"/>
              <a:gd name="connsiteY0" fmla="*/ 6276213 h 6858000"/>
              <a:gd name="connsiteX1" fmla="*/ 2088086 w 6375402"/>
              <a:gd name="connsiteY1" fmla="*/ 6619811 h 6858000"/>
              <a:gd name="connsiteX2" fmla="*/ 2059540 w 6375402"/>
              <a:gd name="connsiteY2" fmla="*/ 6858000 h 6858000"/>
              <a:gd name="connsiteX3" fmla="*/ 1944212 w 6375402"/>
              <a:gd name="connsiteY3" fmla="*/ 6858000 h 6858000"/>
              <a:gd name="connsiteX4" fmla="*/ 1593913 w 6375402"/>
              <a:gd name="connsiteY4" fmla="*/ 6647688 h 6858000"/>
              <a:gd name="connsiteX5" fmla="*/ 1479410 w 6375402"/>
              <a:gd name="connsiteY5" fmla="*/ 6578918 h 6858000"/>
              <a:gd name="connsiteX6" fmla="*/ 902135 w 6375402"/>
              <a:gd name="connsiteY6" fmla="*/ 3720719 h 6858000"/>
              <a:gd name="connsiteX7" fmla="*/ 983588 w 6375402"/>
              <a:gd name="connsiteY7" fmla="*/ 4099941 h 6858000"/>
              <a:gd name="connsiteX8" fmla="*/ 1066817 w 6375402"/>
              <a:gd name="connsiteY8" fmla="*/ 4487482 h 6858000"/>
              <a:gd name="connsiteX9" fmla="*/ 922625 w 6375402"/>
              <a:gd name="connsiteY9" fmla="*/ 4593336 h 6858000"/>
              <a:gd name="connsiteX10" fmla="*/ 778370 w 6375402"/>
              <a:gd name="connsiteY10" fmla="*/ 4699127 h 6858000"/>
              <a:gd name="connsiteX11" fmla="*/ 683341 w 6375402"/>
              <a:gd name="connsiteY11" fmla="*/ 4256596 h 6858000"/>
              <a:gd name="connsiteX12" fmla="*/ 613751 w 6375402"/>
              <a:gd name="connsiteY12" fmla="*/ 3932365 h 6858000"/>
              <a:gd name="connsiteX13" fmla="*/ 384300 w 6375402"/>
              <a:gd name="connsiteY13" fmla="*/ 1588897 h 6858000"/>
              <a:gd name="connsiteX14" fmla="*/ 1297664 w 6375402"/>
              <a:gd name="connsiteY14" fmla="*/ 2921445 h 6858000"/>
              <a:gd name="connsiteX15" fmla="*/ 1222935 w 6375402"/>
              <a:gd name="connsiteY15" fmla="*/ 3043745 h 6858000"/>
              <a:gd name="connsiteX16" fmla="*/ 913300 w 6375402"/>
              <a:gd name="connsiteY16" fmla="*/ 3550729 h 6858000"/>
              <a:gd name="connsiteX17" fmla="*/ 0 w 6375402"/>
              <a:gd name="connsiteY17" fmla="*/ 2218183 h 6858000"/>
              <a:gd name="connsiteX18" fmla="*/ 102641 w 6375402"/>
              <a:gd name="connsiteY18" fmla="*/ 2050098 h 6858000"/>
              <a:gd name="connsiteX19" fmla="*/ 1901455 w 6375402"/>
              <a:gd name="connsiteY19" fmla="*/ 1476439 h 6858000"/>
              <a:gd name="connsiteX20" fmla="*/ 2573060 w 6375402"/>
              <a:gd name="connsiteY20" fmla="*/ 2145729 h 6858000"/>
              <a:gd name="connsiteX21" fmla="*/ 2483551 w 6375402"/>
              <a:gd name="connsiteY21" fmla="*/ 2382075 h 6858000"/>
              <a:gd name="connsiteX22" fmla="*/ 2419734 w 6375402"/>
              <a:gd name="connsiteY22" fmla="*/ 2550604 h 6858000"/>
              <a:gd name="connsiteX23" fmla="*/ 1749587 w 6375402"/>
              <a:gd name="connsiteY23" fmla="*/ 1882712 h 6858000"/>
              <a:gd name="connsiteX24" fmla="*/ 1748128 w 6375402"/>
              <a:gd name="connsiteY24" fmla="*/ 1881252 h 6858000"/>
              <a:gd name="connsiteX25" fmla="*/ 6375402 w 6375402"/>
              <a:gd name="connsiteY25" fmla="*/ 983085 h 6858000"/>
              <a:gd name="connsiteX26" fmla="*/ 6375402 w 6375402"/>
              <a:gd name="connsiteY26" fmla="*/ 2876592 h 6858000"/>
              <a:gd name="connsiteX27" fmla="*/ 6273140 w 6375402"/>
              <a:gd name="connsiteY27" fmla="*/ 2903855 h 6858000"/>
              <a:gd name="connsiteX28" fmla="*/ 5935402 w 6375402"/>
              <a:gd name="connsiteY28" fmla="*/ 4240212 h 6858000"/>
              <a:gd name="connsiteX29" fmla="*/ 5597665 w 6375402"/>
              <a:gd name="connsiteY29" fmla="*/ 5576506 h 6858000"/>
              <a:gd name="connsiteX30" fmla="*/ 5246732 w 6375402"/>
              <a:gd name="connsiteY30" fmla="*/ 5637847 h 6858000"/>
              <a:gd name="connsiteX31" fmla="*/ 4895863 w 6375402"/>
              <a:gd name="connsiteY31" fmla="*/ 5699188 h 6858000"/>
              <a:gd name="connsiteX32" fmla="*/ 4632537 w 6375402"/>
              <a:gd name="connsiteY32" fmla="*/ 6821233 h 6858000"/>
              <a:gd name="connsiteX33" fmla="*/ 4441402 w 6375402"/>
              <a:gd name="connsiteY33" fmla="*/ 6858000 h 6858000"/>
              <a:gd name="connsiteX34" fmla="*/ 3552779 w 6375402"/>
              <a:gd name="connsiteY34" fmla="*/ 6858000 h 6858000"/>
              <a:gd name="connsiteX35" fmla="*/ 3660938 w 6375402"/>
              <a:gd name="connsiteY35" fmla="*/ 6397244 h 6858000"/>
              <a:gd name="connsiteX36" fmla="*/ 2670753 w 6375402"/>
              <a:gd name="connsiteY36" fmla="*/ 6858000 h 6858000"/>
              <a:gd name="connsiteX37" fmla="*/ 2264250 w 6375402"/>
              <a:gd name="connsiteY37" fmla="*/ 6858000 h 6858000"/>
              <a:gd name="connsiteX38" fmla="*/ 2233420 w 6375402"/>
              <a:gd name="connsiteY38" fmla="*/ 4713478 h 6858000"/>
              <a:gd name="connsiteX39" fmla="*/ 2207284 w 6375402"/>
              <a:gd name="connsiteY39" fmla="*/ 2895346 h 6858000"/>
              <a:gd name="connsiteX40" fmla="*/ 3395265 w 6375402"/>
              <a:gd name="connsiteY40" fmla="*/ 2342578 h 6858000"/>
              <a:gd name="connsiteX41" fmla="*/ 3923504 w 6375402"/>
              <a:gd name="connsiteY41" fmla="*/ 2096770 h 6858000"/>
              <a:gd name="connsiteX42" fmla="*/ 3966577 w 6375402"/>
              <a:gd name="connsiteY42" fmla="*/ 5094859 h 6858000"/>
              <a:gd name="connsiteX43" fmla="*/ 3966640 w 6375402"/>
              <a:gd name="connsiteY43" fmla="*/ 5094795 h 6858000"/>
              <a:gd name="connsiteX44" fmla="*/ 3966640 w 6375402"/>
              <a:gd name="connsiteY44" fmla="*/ 5094859 h 6858000"/>
              <a:gd name="connsiteX45" fmla="*/ 4083174 w 6375402"/>
              <a:gd name="connsiteY45" fmla="*/ 4598098 h 6858000"/>
              <a:gd name="connsiteX46" fmla="*/ 4426494 w 6375402"/>
              <a:gd name="connsiteY46" fmla="*/ 4531995 h 6858000"/>
              <a:gd name="connsiteX47" fmla="*/ 4915275 w 6375402"/>
              <a:gd name="connsiteY47" fmla="*/ 2598102 h 6858000"/>
              <a:gd name="connsiteX48" fmla="*/ 5313912 w 6375402"/>
              <a:gd name="connsiteY48" fmla="*/ 2528379 h 6858000"/>
              <a:gd name="connsiteX49" fmla="*/ 5912882 w 6375402"/>
              <a:gd name="connsiteY49" fmla="*/ 2423668 h 6858000"/>
              <a:gd name="connsiteX50" fmla="*/ 6037282 w 6375402"/>
              <a:gd name="connsiteY50" fmla="*/ 1652460 h 6858000"/>
              <a:gd name="connsiteX51" fmla="*/ 6134911 w 6375402"/>
              <a:gd name="connsiteY51" fmla="*/ 1047305 h 6858000"/>
              <a:gd name="connsiteX52" fmla="*/ 4754779 w 6375402"/>
              <a:gd name="connsiteY52" fmla="*/ 1 h 6858000"/>
              <a:gd name="connsiteX53" fmla="*/ 5687998 w 6375402"/>
              <a:gd name="connsiteY53" fmla="*/ 1 h 6858000"/>
              <a:gd name="connsiteX54" fmla="*/ 5335099 w 6375402"/>
              <a:gd name="connsiteY54" fmla="*/ 1864171 h 6858000"/>
              <a:gd name="connsiteX55" fmla="*/ 4357855 w 6375402"/>
              <a:gd name="connsiteY55" fmla="*/ 2096771 h 6858000"/>
              <a:gd name="connsiteX56" fmla="*/ 107588 w 6375402"/>
              <a:gd name="connsiteY56" fmla="*/ 0 h 6858000"/>
              <a:gd name="connsiteX57" fmla="*/ 2582956 w 6375402"/>
              <a:gd name="connsiteY57" fmla="*/ 0 h 6858000"/>
              <a:gd name="connsiteX58" fmla="*/ 2898745 w 6375402"/>
              <a:gd name="connsiteY58" fmla="*/ 258953 h 6858000"/>
              <a:gd name="connsiteX59" fmla="*/ 2792742 w 6375402"/>
              <a:gd name="connsiteY59" fmla="*/ 649034 h 6858000"/>
              <a:gd name="connsiteX60" fmla="*/ 2447772 w 6375402"/>
              <a:gd name="connsiteY60" fmla="*/ 1918781 h 6858000"/>
              <a:gd name="connsiteX61" fmla="*/ 2105594 w 6375402"/>
              <a:gd name="connsiteY61" fmla="*/ 163823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6375402" h="6858000">
                <a:moveTo>
                  <a:pt x="1515696" y="6276213"/>
                </a:moveTo>
                <a:lnTo>
                  <a:pt x="2088086" y="6619811"/>
                </a:lnTo>
                <a:lnTo>
                  <a:pt x="2059540" y="6858000"/>
                </a:lnTo>
                <a:lnTo>
                  <a:pt x="1944212" y="6858000"/>
                </a:lnTo>
                <a:lnTo>
                  <a:pt x="1593913" y="6647688"/>
                </a:lnTo>
                <a:lnTo>
                  <a:pt x="1479410" y="6578918"/>
                </a:lnTo>
                <a:close/>
                <a:moveTo>
                  <a:pt x="902135" y="3720719"/>
                </a:moveTo>
                <a:lnTo>
                  <a:pt x="983588" y="4099941"/>
                </a:lnTo>
                <a:lnTo>
                  <a:pt x="1066817" y="4487482"/>
                </a:lnTo>
                <a:lnTo>
                  <a:pt x="922625" y="4593336"/>
                </a:lnTo>
                <a:lnTo>
                  <a:pt x="778370" y="4699127"/>
                </a:lnTo>
                <a:lnTo>
                  <a:pt x="683341" y="4256596"/>
                </a:lnTo>
                <a:lnTo>
                  <a:pt x="613751" y="3932365"/>
                </a:lnTo>
                <a:close/>
                <a:moveTo>
                  <a:pt x="384300" y="1588897"/>
                </a:moveTo>
                <a:lnTo>
                  <a:pt x="1297664" y="2921445"/>
                </a:lnTo>
                <a:lnTo>
                  <a:pt x="1222935" y="3043745"/>
                </a:lnTo>
                <a:lnTo>
                  <a:pt x="913300" y="3550729"/>
                </a:lnTo>
                <a:lnTo>
                  <a:pt x="0" y="2218183"/>
                </a:lnTo>
                <a:lnTo>
                  <a:pt x="102641" y="2050098"/>
                </a:lnTo>
                <a:close/>
                <a:moveTo>
                  <a:pt x="1901455" y="1476439"/>
                </a:moveTo>
                <a:lnTo>
                  <a:pt x="2573060" y="2145729"/>
                </a:lnTo>
                <a:lnTo>
                  <a:pt x="2483551" y="2382075"/>
                </a:lnTo>
                <a:lnTo>
                  <a:pt x="2419734" y="2550604"/>
                </a:lnTo>
                <a:lnTo>
                  <a:pt x="1749587" y="1882712"/>
                </a:lnTo>
                <a:lnTo>
                  <a:pt x="1748128" y="1881252"/>
                </a:lnTo>
                <a:close/>
                <a:moveTo>
                  <a:pt x="6375402" y="983085"/>
                </a:moveTo>
                <a:lnTo>
                  <a:pt x="6375402" y="2876592"/>
                </a:lnTo>
                <a:lnTo>
                  <a:pt x="6273140" y="2903855"/>
                </a:lnTo>
                <a:lnTo>
                  <a:pt x="5935402" y="4240212"/>
                </a:lnTo>
                <a:lnTo>
                  <a:pt x="5597665" y="5576506"/>
                </a:lnTo>
                <a:lnTo>
                  <a:pt x="5246732" y="5637847"/>
                </a:lnTo>
                <a:lnTo>
                  <a:pt x="4895863" y="5699188"/>
                </a:lnTo>
                <a:lnTo>
                  <a:pt x="4632537" y="6821233"/>
                </a:lnTo>
                <a:lnTo>
                  <a:pt x="4441402" y="6858000"/>
                </a:lnTo>
                <a:lnTo>
                  <a:pt x="3552779" y="6858000"/>
                </a:lnTo>
                <a:lnTo>
                  <a:pt x="3660938" y="6397244"/>
                </a:lnTo>
                <a:lnTo>
                  <a:pt x="2670753" y="6858000"/>
                </a:lnTo>
                <a:lnTo>
                  <a:pt x="2264250" y="6858000"/>
                </a:lnTo>
                <a:lnTo>
                  <a:pt x="2233420" y="4713478"/>
                </a:lnTo>
                <a:lnTo>
                  <a:pt x="2207284" y="2895346"/>
                </a:lnTo>
                <a:lnTo>
                  <a:pt x="3395265" y="2342578"/>
                </a:lnTo>
                <a:lnTo>
                  <a:pt x="3923504" y="2096770"/>
                </a:lnTo>
                <a:lnTo>
                  <a:pt x="3966577" y="5094859"/>
                </a:lnTo>
                <a:lnTo>
                  <a:pt x="3966640" y="5094795"/>
                </a:lnTo>
                <a:lnTo>
                  <a:pt x="3966640" y="5094859"/>
                </a:lnTo>
                <a:lnTo>
                  <a:pt x="4083174" y="4598098"/>
                </a:lnTo>
                <a:lnTo>
                  <a:pt x="4426494" y="4531995"/>
                </a:lnTo>
                <a:lnTo>
                  <a:pt x="4915275" y="2598102"/>
                </a:lnTo>
                <a:lnTo>
                  <a:pt x="5313912" y="2528379"/>
                </a:lnTo>
                <a:lnTo>
                  <a:pt x="5912882" y="2423668"/>
                </a:lnTo>
                <a:lnTo>
                  <a:pt x="6037282" y="1652460"/>
                </a:lnTo>
                <a:lnTo>
                  <a:pt x="6134911" y="1047305"/>
                </a:lnTo>
                <a:close/>
                <a:moveTo>
                  <a:pt x="4754779" y="1"/>
                </a:moveTo>
                <a:lnTo>
                  <a:pt x="5687998" y="1"/>
                </a:lnTo>
                <a:lnTo>
                  <a:pt x="5335099" y="1864171"/>
                </a:lnTo>
                <a:lnTo>
                  <a:pt x="4357855" y="2096771"/>
                </a:lnTo>
                <a:close/>
                <a:moveTo>
                  <a:pt x="107588" y="0"/>
                </a:moveTo>
                <a:lnTo>
                  <a:pt x="2582956" y="0"/>
                </a:lnTo>
                <a:lnTo>
                  <a:pt x="2898745" y="258953"/>
                </a:lnTo>
                <a:lnTo>
                  <a:pt x="2792742" y="649034"/>
                </a:lnTo>
                <a:lnTo>
                  <a:pt x="2447772" y="1918781"/>
                </a:lnTo>
                <a:lnTo>
                  <a:pt x="2105594" y="1638237"/>
                </a:lnTo>
                <a:close/>
              </a:path>
            </a:pathLst>
          </a:custGeom>
        </p:spPr>
        <p:txBody>
          <a:bodyPr wrap="square" anchor="ctr">
            <a:noAutofit/>
          </a:bodyPr>
          <a:lstStyle>
            <a:lvl1pPr marL="0" indent="0" algn="ctr">
              <a:buNone/>
              <a:defRPr sz="1400"/>
            </a:lvl1pPr>
          </a:lstStyle>
          <a:p>
            <a:endParaRPr lang="en-US" dirty="0"/>
          </a:p>
        </p:txBody>
      </p:sp>
      <p:sp>
        <p:nvSpPr>
          <p:cNvPr id="14" name="Title 1"/>
          <p:cNvSpPr>
            <a:spLocks noGrp="1"/>
          </p:cNvSpPr>
          <p:nvPr>
            <p:ph type="title"/>
          </p:nvPr>
        </p:nvSpPr>
        <p:spPr>
          <a:xfrm>
            <a:off x="383908" y="2330893"/>
            <a:ext cx="7239024" cy="1325563"/>
          </a:xfrm>
        </p:spPr>
        <p:txBody>
          <a:bodyPr anchor="b"/>
          <a:lstStyle>
            <a:lvl1pPr>
              <a:defRPr>
                <a:solidFill>
                  <a:schemeClr val="bg1"/>
                </a:solidFill>
              </a:defRPr>
            </a:lvl1pPr>
          </a:lstStyle>
          <a:p>
            <a:r>
              <a:rPr lang="en-GB"/>
              <a:t>Click to edit Master title style</a:t>
            </a:r>
            <a:endParaRPr lang="en-US"/>
          </a:p>
        </p:txBody>
      </p:sp>
      <p:sp>
        <p:nvSpPr>
          <p:cNvPr id="15" name="Text Placeholder 5"/>
          <p:cNvSpPr>
            <a:spLocks noGrp="1"/>
          </p:cNvSpPr>
          <p:nvPr>
            <p:ph type="body" sz="quarter" idx="10" hasCustomPrompt="1"/>
          </p:nvPr>
        </p:nvSpPr>
        <p:spPr>
          <a:xfrm>
            <a:off x="383907" y="3758116"/>
            <a:ext cx="7239024" cy="323850"/>
          </a:xfrm>
        </p:spPr>
        <p:txBody>
          <a:bodyPr anchor="ctr">
            <a:noAutofit/>
          </a:bodyPr>
          <a:lstStyle>
            <a:lvl1pPr marL="0" indent="0">
              <a:buNone/>
              <a:defRPr sz="16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GB"/>
              <a:t>Secondary header</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_7">
    <p:bg>
      <p:bgPr>
        <a:gradFill>
          <a:gsLst>
            <a:gs pos="100000">
              <a:schemeClr val="accent1"/>
            </a:gs>
            <a:gs pos="0">
              <a:schemeClr val="accent4"/>
            </a:gs>
          </a:gsLst>
          <a:lin ang="18000000" scaled="0"/>
        </a:gradFill>
        <a:effectLst/>
      </p:bgPr>
    </p:bg>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4672032" y="1"/>
            <a:ext cx="7519969" cy="6857603"/>
          </a:xfrm>
          <a:custGeom>
            <a:avLst/>
            <a:gdLst>
              <a:gd name="connsiteX0" fmla="*/ 3362094 w 7519969"/>
              <a:gd name="connsiteY0" fmla="*/ 5329533 h 6857603"/>
              <a:gd name="connsiteX1" fmla="*/ 3220954 w 7519969"/>
              <a:gd name="connsiteY1" fmla="*/ 6178219 h 6857603"/>
              <a:gd name="connsiteX2" fmla="*/ 3134643 w 7519969"/>
              <a:gd name="connsiteY2" fmla="*/ 6697363 h 6857603"/>
              <a:gd name="connsiteX3" fmla="*/ 2522397 w 7519969"/>
              <a:gd name="connsiteY3" fmla="*/ 6857603 h 6857603"/>
              <a:gd name="connsiteX4" fmla="*/ 2522400 w 7519969"/>
              <a:gd name="connsiteY4" fmla="*/ 6857585 h 6857603"/>
              <a:gd name="connsiteX5" fmla="*/ 2749848 w 7519969"/>
              <a:gd name="connsiteY5" fmla="*/ 5489773 h 6857603"/>
              <a:gd name="connsiteX6" fmla="*/ 3362014 w 7519969"/>
              <a:gd name="connsiteY6" fmla="*/ 5329554 h 6857603"/>
              <a:gd name="connsiteX7" fmla="*/ 3747484 w 7519969"/>
              <a:gd name="connsiteY7" fmla="*/ 4865609 h 6857603"/>
              <a:gd name="connsiteX8" fmla="*/ 4207524 w 7519969"/>
              <a:gd name="connsiteY8" fmla="*/ 5486240 h 6857603"/>
              <a:gd name="connsiteX9" fmla="*/ 4207545 w 7519969"/>
              <a:gd name="connsiteY9" fmla="*/ 5486268 h 6857603"/>
              <a:gd name="connsiteX10" fmla="*/ 4117530 w 7519969"/>
              <a:gd name="connsiteY10" fmla="*/ 5646310 h 6857603"/>
              <a:gd name="connsiteX11" fmla="*/ 4034725 w 7519969"/>
              <a:gd name="connsiteY11" fmla="*/ 5793588 h 6857603"/>
              <a:gd name="connsiteX12" fmla="*/ 3574664 w 7519969"/>
              <a:gd name="connsiteY12" fmla="*/ 5172996 h 6857603"/>
              <a:gd name="connsiteX13" fmla="*/ 3574685 w 7519969"/>
              <a:gd name="connsiteY13" fmla="*/ 5172959 h 6857603"/>
              <a:gd name="connsiteX14" fmla="*/ 3247344 w 7519969"/>
              <a:gd name="connsiteY14" fmla="*/ 3999001 h 6857603"/>
              <a:gd name="connsiteX15" fmla="*/ 7519969 w 7519969"/>
              <a:gd name="connsiteY15" fmla="*/ 6163668 h 6857603"/>
              <a:gd name="connsiteX16" fmla="*/ 7519969 w 7519969"/>
              <a:gd name="connsiteY16" fmla="*/ 6163700 h 6857603"/>
              <a:gd name="connsiteX17" fmla="*/ 3247278 w 7519969"/>
              <a:gd name="connsiteY17" fmla="*/ 3998935 h 6857603"/>
              <a:gd name="connsiteX18" fmla="*/ 3247346 w 7519969"/>
              <a:gd name="connsiteY18" fmla="*/ 3998969 h 6857603"/>
              <a:gd name="connsiteX19" fmla="*/ 3247344 w 7519969"/>
              <a:gd name="connsiteY19" fmla="*/ 3999001 h 6857603"/>
              <a:gd name="connsiteX20" fmla="*/ 728187 w 7519969"/>
              <a:gd name="connsiteY20" fmla="*/ 1273128 h 6857603"/>
              <a:gd name="connsiteX21" fmla="*/ 1947520 w 7519969"/>
              <a:gd name="connsiteY21" fmla="*/ 3566557 h 6857603"/>
              <a:gd name="connsiteX22" fmla="*/ 1576151 w 7519969"/>
              <a:gd name="connsiteY22" fmla="*/ 4043641 h 6857603"/>
              <a:gd name="connsiteX23" fmla="*/ 1219333 w 7519969"/>
              <a:gd name="connsiteY23" fmla="*/ 4502009 h 6857603"/>
              <a:gd name="connsiteX24" fmla="*/ 93322 w 7519969"/>
              <a:gd name="connsiteY24" fmla="*/ 2384098 h 6857603"/>
              <a:gd name="connsiteX25" fmla="*/ 0 w 7519969"/>
              <a:gd name="connsiteY25" fmla="*/ 2208580 h 6857603"/>
              <a:gd name="connsiteX26" fmla="*/ 461450 w 7519969"/>
              <a:gd name="connsiteY26" fmla="*/ 1615763 h 6857603"/>
              <a:gd name="connsiteX27" fmla="*/ 461450 w 7519969"/>
              <a:gd name="connsiteY27" fmla="*/ 1615830 h 6857603"/>
              <a:gd name="connsiteX28" fmla="*/ 2373850 w 7519969"/>
              <a:gd name="connsiteY28" fmla="*/ 347000 h 6857603"/>
              <a:gd name="connsiteX29" fmla="*/ 2592372 w 7519969"/>
              <a:gd name="connsiteY29" fmla="*/ 567554 h 6857603"/>
              <a:gd name="connsiteX30" fmla="*/ 2761753 w 7519969"/>
              <a:gd name="connsiteY30" fmla="*/ 738508 h 6857603"/>
              <a:gd name="connsiteX31" fmla="*/ 2670945 w 7519969"/>
              <a:gd name="connsiteY31" fmla="*/ 973082 h 6857603"/>
              <a:gd name="connsiteX32" fmla="*/ 2283042 w 7519969"/>
              <a:gd name="connsiteY32" fmla="*/ 581574 h 6857603"/>
              <a:gd name="connsiteX33" fmla="*/ 2373832 w 7519969"/>
              <a:gd name="connsiteY33" fmla="*/ 347048 h 6857603"/>
              <a:gd name="connsiteX34" fmla="*/ 6876770 w 7519969"/>
              <a:gd name="connsiteY34" fmla="*/ 0 h 6857603"/>
              <a:gd name="connsiteX35" fmla="*/ 6208704 w 7519969"/>
              <a:gd name="connsiteY35" fmla="*/ 597975 h 6857603"/>
              <a:gd name="connsiteX36" fmla="*/ 6876837 w 7519969"/>
              <a:gd name="connsiteY36" fmla="*/ 0 h 6857603"/>
              <a:gd name="connsiteX37" fmla="*/ 7519969 w 7519969"/>
              <a:gd name="connsiteY37" fmla="*/ 0 h 6857603"/>
              <a:gd name="connsiteX38" fmla="*/ 7519969 w 7519969"/>
              <a:gd name="connsiteY38" fmla="*/ 6163668 h 6857603"/>
              <a:gd name="connsiteX39" fmla="*/ 3247346 w 7519969"/>
              <a:gd name="connsiteY39" fmla="*/ 3998969 h 6857603"/>
              <a:gd name="connsiteX40" fmla="*/ 3260968 w 7519969"/>
              <a:gd name="connsiteY40" fmla="*/ 3717010 h 6857603"/>
              <a:gd name="connsiteX41" fmla="*/ 3286299 w 7519969"/>
              <a:gd name="connsiteY41" fmla="*/ 3191979 h 6857603"/>
              <a:gd name="connsiteX42" fmla="*/ 2624912 w 7519969"/>
              <a:gd name="connsiteY42" fmla="*/ 3263204 h 6857603"/>
              <a:gd name="connsiteX43" fmla="*/ 3041388 w 7519969"/>
              <a:gd name="connsiteY43" fmla="*/ 1978569 h 6857603"/>
              <a:gd name="connsiteX44" fmla="*/ 3568447 w 7519969"/>
              <a:gd name="connsiteY44" fmla="*/ 352688 h 6857603"/>
              <a:gd name="connsiteX45" fmla="*/ 4956896 w 7519969"/>
              <a:gd name="connsiteY45" fmla="*/ 203227 h 6857603"/>
              <a:gd name="connsiteX46" fmla="*/ 4764169 w 7519969"/>
              <a:gd name="connsiteY46" fmla="*/ 797763 h 6857603"/>
              <a:gd name="connsiteX47" fmla="*/ 4398289 w 7519969"/>
              <a:gd name="connsiteY47" fmla="*/ 1926390 h 6857603"/>
              <a:gd name="connsiteX48" fmla="*/ 7065200 w 7519969"/>
              <a:gd name="connsiteY48" fmla="*/ 3277555 h 6857603"/>
              <a:gd name="connsiteX49" fmla="*/ 6867445 w 7519969"/>
              <a:gd name="connsiteY49" fmla="*/ 2658880 h 6857603"/>
              <a:gd name="connsiteX50" fmla="*/ 6867379 w 7519969"/>
              <a:gd name="connsiteY50" fmla="*/ 2658880 h 6857603"/>
              <a:gd name="connsiteX51" fmla="*/ 6208637 w 7519969"/>
              <a:gd name="connsiteY51" fmla="*/ 597975 h 6857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519969" h="6857603">
                <a:moveTo>
                  <a:pt x="3362094" y="5329533"/>
                </a:moveTo>
                <a:lnTo>
                  <a:pt x="3220954" y="6178219"/>
                </a:lnTo>
                <a:lnTo>
                  <a:pt x="3134643" y="6697363"/>
                </a:lnTo>
                <a:lnTo>
                  <a:pt x="2522397" y="6857603"/>
                </a:lnTo>
                <a:lnTo>
                  <a:pt x="2522400" y="6857585"/>
                </a:lnTo>
                <a:lnTo>
                  <a:pt x="2749848" y="5489773"/>
                </a:lnTo>
                <a:lnTo>
                  <a:pt x="3362014" y="5329554"/>
                </a:lnTo>
                <a:close/>
                <a:moveTo>
                  <a:pt x="3747484" y="4865609"/>
                </a:moveTo>
                <a:lnTo>
                  <a:pt x="4207524" y="5486240"/>
                </a:lnTo>
                <a:lnTo>
                  <a:pt x="4207545" y="5486268"/>
                </a:lnTo>
                <a:lnTo>
                  <a:pt x="4117530" y="5646310"/>
                </a:lnTo>
                <a:lnTo>
                  <a:pt x="4034725" y="5793588"/>
                </a:lnTo>
                <a:lnTo>
                  <a:pt x="3574664" y="5172996"/>
                </a:lnTo>
                <a:lnTo>
                  <a:pt x="3574685" y="5172959"/>
                </a:lnTo>
                <a:close/>
                <a:moveTo>
                  <a:pt x="3247344" y="3999001"/>
                </a:moveTo>
                <a:lnTo>
                  <a:pt x="7519969" y="6163668"/>
                </a:lnTo>
                <a:lnTo>
                  <a:pt x="7519969" y="6163700"/>
                </a:lnTo>
                <a:close/>
                <a:moveTo>
                  <a:pt x="3247278" y="3998935"/>
                </a:moveTo>
                <a:lnTo>
                  <a:pt x="3247346" y="3998969"/>
                </a:lnTo>
                <a:lnTo>
                  <a:pt x="3247344" y="3999001"/>
                </a:lnTo>
                <a:close/>
                <a:moveTo>
                  <a:pt x="728187" y="1273128"/>
                </a:moveTo>
                <a:lnTo>
                  <a:pt x="1947520" y="3566557"/>
                </a:lnTo>
                <a:lnTo>
                  <a:pt x="1576151" y="4043641"/>
                </a:lnTo>
                <a:lnTo>
                  <a:pt x="1219333" y="4502009"/>
                </a:lnTo>
                <a:lnTo>
                  <a:pt x="93322" y="2384098"/>
                </a:lnTo>
                <a:lnTo>
                  <a:pt x="0" y="2208580"/>
                </a:lnTo>
                <a:lnTo>
                  <a:pt x="461450" y="1615763"/>
                </a:lnTo>
                <a:lnTo>
                  <a:pt x="461450" y="1615830"/>
                </a:lnTo>
                <a:close/>
                <a:moveTo>
                  <a:pt x="2373850" y="347000"/>
                </a:moveTo>
                <a:lnTo>
                  <a:pt x="2592372" y="567554"/>
                </a:lnTo>
                <a:lnTo>
                  <a:pt x="2761753" y="738508"/>
                </a:lnTo>
                <a:lnTo>
                  <a:pt x="2670945" y="973082"/>
                </a:lnTo>
                <a:lnTo>
                  <a:pt x="2283042" y="581574"/>
                </a:lnTo>
                <a:lnTo>
                  <a:pt x="2373832" y="347048"/>
                </a:lnTo>
                <a:close/>
                <a:moveTo>
                  <a:pt x="6876770" y="0"/>
                </a:moveTo>
                <a:lnTo>
                  <a:pt x="6208704" y="597975"/>
                </a:lnTo>
                <a:lnTo>
                  <a:pt x="6876837" y="0"/>
                </a:lnTo>
                <a:lnTo>
                  <a:pt x="7519969" y="0"/>
                </a:lnTo>
                <a:lnTo>
                  <a:pt x="7519969" y="6163668"/>
                </a:lnTo>
                <a:lnTo>
                  <a:pt x="3247346" y="3998969"/>
                </a:lnTo>
                <a:lnTo>
                  <a:pt x="3260968" y="3717010"/>
                </a:lnTo>
                <a:lnTo>
                  <a:pt x="3286299" y="3191979"/>
                </a:lnTo>
                <a:lnTo>
                  <a:pt x="2624912" y="3263204"/>
                </a:lnTo>
                <a:lnTo>
                  <a:pt x="3041388" y="1978569"/>
                </a:lnTo>
                <a:lnTo>
                  <a:pt x="3568447" y="352688"/>
                </a:lnTo>
                <a:lnTo>
                  <a:pt x="4956896" y="203227"/>
                </a:lnTo>
                <a:lnTo>
                  <a:pt x="4764169" y="797763"/>
                </a:lnTo>
                <a:lnTo>
                  <a:pt x="4398289" y="1926390"/>
                </a:lnTo>
                <a:lnTo>
                  <a:pt x="7065200" y="3277555"/>
                </a:lnTo>
                <a:lnTo>
                  <a:pt x="6867445" y="2658880"/>
                </a:lnTo>
                <a:lnTo>
                  <a:pt x="6867379" y="2658880"/>
                </a:lnTo>
                <a:lnTo>
                  <a:pt x="6208637" y="597975"/>
                </a:lnTo>
                <a:close/>
              </a:path>
            </a:pathLst>
          </a:custGeom>
        </p:spPr>
        <p:txBody>
          <a:bodyPr wrap="square" anchor="ctr">
            <a:noAutofit/>
          </a:bodyPr>
          <a:lstStyle>
            <a:lvl1pPr marL="0" indent="0" algn="ctr">
              <a:buNone/>
              <a:defRPr sz="1400"/>
            </a:lvl1pPr>
          </a:lstStyle>
          <a:p>
            <a:endParaRPr lang="en-US" dirty="0"/>
          </a:p>
        </p:txBody>
      </p:sp>
      <p:sp>
        <p:nvSpPr>
          <p:cNvPr id="12" name="Title 1"/>
          <p:cNvSpPr>
            <a:spLocks noGrp="1"/>
          </p:cNvSpPr>
          <p:nvPr>
            <p:ph type="title"/>
          </p:nvPr>
        </p:nvSpPr>
        <p:spPr>
          <a:xfrm>
            <a:off x="383908" y="2330893"/>
            <a:ext cx="7239024" cy="1325563"/>
          </a:xfrm>
        </p:spPr>
        <p:txBody>
          <a:bodyPr anchor="b"/>
          <a:lstStyle>
            <a:lvl1pPr>
              <a:defRPr>
                <a:solidFill>
                  <a:schemeClr val="bg1"/>
                </a:solidFill>
              </a:defRPr>
            </a:lvl1pPr>
          </a:lstStyle>
          <a:p>
            <a:r>
              <a:rPr lang="en-GB"/>
              <a:t>Click to edit Master title style</a:t>
            </a:r>
            <a:endParaRPr lang="en-US"/>
          </a:p>
        </p:txBody>
      </p:sp>
      <p:sp>
        <p:nvSpPr>
          <p:cNvPr id="13" name="Text Placeholder 5"/>
          <p:cNvSpPr>
            <a:spLocks noGrp="1"/>
          </p:cNvSpPr>
          <p:nvPr>
            <p:ph type="body" sz="quarter" idx="10" hasCustomPrompt="1"/>
          </p:nvPr>
        </p:nvSpPr>
        <p:spPr>
          <a:xfrm>
            <a:off x="383907" y="3758116"/>
            <a:ext cx="7239024" cy="323850"/>
          </a:xfrm>
        </p:spPr>
        <p:txBody>
          <a:bodyPr anchor="ctr">
            <a:noAutofit/>
          </a:bodyPr>
          <a:lstStyle>
            <a:lvl1pPr marL="0" indent="0">
              <a:buNone/>
              <a:defRPr sz="16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GB"/>
              <a:t>Secondary header</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_8">
    <p:bg>
      <p:bgPr>
        <a:gradFill>
          <a:gsLst>
            <a:gs pos="100000">
              <a:schemeClr val="accent4"/>
            </a:gs>
            <a:gs pos="0">
              <a:schemeClr val="accent2"/>
            </a:gs>
          </a:gsLst>
          <a:lin ang="18000000" scaled="0"/>
        </a:gradFill>
        <a:effectLst/>
      </p:bgPr>
    </p:bg>
    <p:spTree>
      <p:nvGrpSpPr>
        <p:cNvPr id="1" name=""/>
        <p:cNvGrpSpPr/>
        <p:nvPr/>
      </p:nvGrpSpPr>
      <p:grpSpPr>
        <a:xfrm>
          <a:off x="0" y="0"/>
          <a:ext cx="0" cy="0"/>
          <a:chOff x="0" y="0"/>
          <a:chExt cx="0" cy="0"/>
        </a:xfrm>
      </p:grpSpPr>
      <p:sp>
        <p:nvSpPr>
          <p:cNvPr id="15" name="Picture Placeholder 14"/>
          <p:cNvSpPr>
            <a:spLocks noGrp="1"/>
          </p:cNvSpPr>
          <p:nvPr>
            <p:ph type="pic" sz="quarter" idx="11"/>
          </p:nvPr>
        </p:nvSpPr>
        <p:spPr>
          <a:xfrm>
            <a:off x="4495185" y="1"/>
            <a:ext cx="7696608" cy="6860279"/>
          </a:xfrm>
          <a:custGeom>
            <a:avLst/>
            <a:gdLst>
              <a:gd name="connsiteX0" fmla="*/ 1349983 w 7696608"/>
              <a:gd name="connsiteY0" fmla="*/ 4887344 h 6860279"/>
              <a:gd name="connsiteX1" fmla="*/ 1411336 w 7696608"/>
              <a:gd name="connsiteY1" fmla="*/ 5538612 h 6860279"/>
              <a:gd name="connsiteX2" fmla="*/ 685528 w 7696608"/>
              <a:gd name="connsiteY2" fmla="*/ 5948849 h 6860279"/>
              <a:gd name="connsiteX3" fmla="*/ 163126 w 7696608"/>
              <a:gd name="connsiteY3" fmla="*/ 6244095 h 6860279"/>
              <a:gd name="connsiteX4" fmla="*/ 101772 w 7696608"/>
              <a:gd name="connsiteY4" fmla="*/ 5592827 h 6860279"/>
              <a:gd name="connsiteX5" fmla="*/ 874148 w 7696608"/>
              <a:gd name="connsiteY5" fmla="*/ 5156277 h 6860279"/>
              <a:gd name="connsiteX6" fmla="*/ 3185887 w 7696608"/>
              <a:gd name="connsiteY6" fmla="*/ 4216876 h 6860279"/>
              <a:gd name="connsiteX7" fmla="*/ 3202400 w 7696608"/>
              <a:gd name="connsiteY7" fmla="*/ 4246228 h 6860279"/>
              <a:gd name="connsiteX8" fmla="*/ 3366424 w 7696608"/>
              <a:gd name="connsiteY8" fmla="*/ 4537814 h 6860279"/>
              <a:gd name="connsiteX9" fmla="*/ 3065530 w 7696608"/>
              <a:gd name="connsiteY9" fmla="*/ 4943631 h 6860279"/>
              <a:gd name="connsiteX10" fmla="*/ 2885822 w 7696608"/>
              <a:gd name="connsiteY10" fmla="*/ 5186043 h 6860279"/>
              <a:gd name="connsiteX11" fmla="*/ 2812585 w 7696608"/>
              <a:gd name="connsiteY11" fmla="*/ 5055859 h 6860279"/>
              <a:gd name="connsiteX12" fmla="*/ 2812585 w 7696608"/>
              <a:gd name="connsiteY12" fmla="*/ 5055790 h 6860279"/>
              <a:gd name="connsiteX13" fmla="*/ 2705285 w 7696608"/>
              <a:gd name="connsiteY13" fmla="*/ 4865036 h 6860279"/>
              <a:gd name="connsiteX14" fmla="*/ 7696469 w 7696608"/>
              <a:gd name="connsiteY14" fmla="*/ 2592504 h 6860279"/>
              <a:gd name="connsiteX15" fmla="*/ 7696608 w 7696608"/>
              <a:gd name="connsiteY15" fmla="*/ 2592504 h 6860279"/>
              <a:gd name="connsiteX16" fmla="*/ 7696469 w 7696608"/>
              <a:gd name="connsiteY16" fmla="*/ 2592575 h 6860279"/>
              <a:gd name="connsiteX17" fmla="*/ 4751091 w 7696608"/>
              <a:gd name="connsiteY17" fmla="*/ 0 h 6860279"/>
              <a:gd name="connsiteX18" fmla="*/ 6253973 w 7696608"/>
              <a:gd name="connsiteY18" fmla="*/ 0 h 6860279"/>
              <a:gd name="connsiteX19" fmla="*/ 6951869 w 7696608"/>
              <a:gd name="connsiteY19" fmla="*/ 624541 h 6860279"/>
              <a:gd name="connsiteX20" fmla="*/ 6301923 w 7696608"/>
              <a:gd name="connsiteY20" fmla="*/ 2657285 h 6860279"/>
              <a:gd name="connsiteX21" fmla="*/ 6057131 w 7696608"/>
              <a:gd name="connsiteY21" fmla="*/ 3422853 h 6860279"/>
              <a:gd name="connsiteX22" fmla="*/ 7696469 w 7696608"/>
              <a:gd name="connsiteY22" fmla="*/ 2592575 h 6860279"/>
              <a:gd name="connsiteX23" fmla="*/ 7696469 w 7696608"/>
              <a:gd name="connsiteY23" fmla="*/ 5365815 h 6860279"/>
              <a:gd name="connsiteX24" fmla="*/ 4745909 w 7696608"/>
              <a:gd name="connsiteY24" fmla="*/ 6860279 h 6860279"/>
              <a:gd name="connsiteX25" fmla="*/ 4670806 w 7696608"/>
              <a:gd name="connsiteY25" fmla="*/ 5304832 h 6860279"/>
              <a:gd name="connsiteX26" fmla="*/ 3414235 w 7696608"/>
              <a:gd name="connsiteY26" fmla="*/ 4180618 h 6860279"/>
              <a:gd name="connsiteX27" fmla="*/ 3749607 w 7696608"/>
              <a:gd name="connsiteY27" fmla="*/ 3131820 h 6860279"/>
              <a:gd name="connsiteX28" fmla="*/ 3471927 w 7696608"/>
              <a:gd name="connsiteY28" fmla="*/ 3310211 h 6860279"/>
              <a:gd name="connsiteX29" fmla="*/ 3099523 w 7696608"/>
              <a:gd name="connsiteY29" fmla="*/ 3549447 h 6860279"/>
              <a:gd name="connsiteX30" fmla="*/ 2990012 w 7696608"/>
              <a:gd name="connsiteY30" fmla="*/ 2827112 h 6860279"/>
              <a:gd name="connsiteX31" fmla="*/ 3720381 w 7696608"/>
              <a:gd name="connsiteY31" fmla="*/ 2357964 h 6860279"/>
              <a:gd name="connsiteX32" fmla="*/ 4068672 w 7696608"/>
              <a:gd name="connsiteY32" fmla="*/ 2134268 h 6860279"/>
              <a:gd name="connsiteX33" fmla="*/ 604829 w 7696608"/>
              <a:gd name="connsiteY33" fmla="*/ 0 h 6860279"/>
              <a:gd name="connsiteX34" fmla="*/ 2748882 w 7696608"/>
              <a:gd name="connsiteY34" fmla="*/ 0 h 6860279"/>
              <a:gd name="connsiteX35" fmla="*/ 1760249 w 7696608"/>
              <a:gd name="connsiteY35" fmla="*/ 953421 h 6860279"/>
              <a:gd name="connsiteX36" fmla="*/ 554185 w 7696608"/>
              <a:gd name="connsiteY36" fmla="*/ 2116449 h 6860279"/>
              <a:gd name="connsiteX37" fmla="*/ 0 w 7696608"/>
              <a:gd name="connsiteY37" fmla="*/ 583310 h 6860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7696608" h="6860279">
                <a:moveTo>
                  <a:pt x="1349983" y="4887344"/>
                </a:moveTo>
                <a:lnTo>
                  <a:pt x="1411336" y="5538612"/>
                </a:lnTo>
                <a:lnTo>
                  <a:pt x="685528" y="5948849"/>
                </a:lnTo>
                <a:lnTo>
                  <a:pt x="163126" y="6244095"/>
                </a:lnTo>
                <a:lnTo>
                  <a:pt x="101772" y="5592827"/>
                </a:lnTo>
                <a:lnTo>
                  <a:pt x="874148" y="5156277"/>
                </a:lnTo>
                <a:close/>
                <a:moveTo>
                  <a:pt x="3185887" y="4216876"/>
                </a:moveTo>
                <a:lnTo>
                  <a:pt x="3202400" y="4246228"/>
                </a:lnTo>
                <a:lnTo>
                  <a:pt x="3366424" y="4537814"/>
                </a:lnTo>
                <a:lnTo>
                  <a:pt x="3065530" y="4943631"/>
                </a:lnTo>
                <a:lnTo>
                  <a:pt x="2885822" y="5186043"/>
                </a:lnTo>
                <a:lnTo>
                  <a:pt x="2812585" y="5055859"/>
                </a:lnTo>
                <a:lnTo>
                  <a:pt x="2812585" y="5055790"/>
                </a:lnTo>
                <a:lnTo>
                  <a:pt x="2705285" y="4865036"/>
                </a:lnTo>
                <a:close/>
                <a:moveTo>
                  <a:pt x="7696469" y="2592504"/>
                </a:moveTo>
                <a:lnTo>
                  <a:pt x="7696608" y="2592504"/>
                </a:lnTo>
                <a:lnTo>
                  <a:pt x="7696469" y="2592575"/>
                </a:lnTo>
                <a:close/>
                <a:moveTo>
                  <a:pt x="4751091" y="0"/>
                </a:moveTo>
                <a:lnTo>
                  <a:pt x="6253973" y="0"/>
                </a:lnTo>
                <a:lnTo>
                  <a:pt x="6951869" y="624541"/>
                </a:lnTo>
                <a:lnTo>
                  <a:pt x="6301923" y="2657285"/>
                </a:lnTo>
                <a:lnTo>
                  <a:pt x="6057131" y="3422853"/>
                </a:lnTo>
                <a:lnTo>
                  <a:pt x="7696469" y="2592575"/>
                </a:lnTo>
                <a:lnTo>
                  <a:pt x="7696469" y="5365815"/>
                </a:lnTo>
                <a:lnTo>
                  <a:pt x="4745909" y="6860279"/>
                </a:lnTo>
                <a:lnTo>
                  <a:pt x="4670806" y="5304832"/>
                </a:lnTo>
                <a:lnTo>
                  <a:pt x="3414235" y="4180618"/>
                </a:lnTo>
                <a:lnTo>
                  <a:pt x="3749607" y="3131820"/>
                </a:lnTo>
                <a:lnTo>
                  <a:pt x="3471927" y="3310211"/>
                </a:lnTo>
                <a:lnTo>
                  <a:pt x="3099523" y="3549447"/>
                </a:lnTo>
                <a:lnTo>
                  <a:pt x="2990012" y="2827112"/>
                </a:lnTo>
                <a:lnTo>
                  <a:pt x="3720381" y="2357964"/>
                </a:lnTo>
                <a:lnTo>
                  <a:pt x="4068672" y="2134268"/>
                </a:lnTo>
                <a:close/>
                <a:moveTo>
                  <a:pt x="604829" y="0"/>
                </a:moveTo>
                <a:lnTo>
                  <a:pt x="2748882" y="0"/>
                </a:lnTo>
                <a:lnTo>
                  <a:pt x="1760249" y="953421"/>
                </a:lnTo>
                <a:lnTo>
                  <a:pt x="554185" y="2116449"/>
                </a:lnTo>
                <a:lnTo>
                  <a:pt x="0" y="583310"/>
                </a:lnTo>
                <a:close/>
              </a:path>
            </a:pathLst>
          </a:custGeom>
        </p:spPr>
        <p:txBody>
          <a:bodyPr wrap="square" anchor="ctr">
            <a:noAutofit/>
          </a:bodyPr>
          <a:lstStyle>
            <a:lvl1pPr marL="0" indent="0" algn="ctr">
              <a:buNone/>
              <a:defRPr sz="1400"/>
            </a:lvl1pPr>
          </a:lstStyle>
          <a:p>
            <a:endParaRPr lang="en-US" dirty="0"/>
          </a:p>
        </p:txBody>
      </p:sp>
      <p:sp>
        <p:nvSpPr>
          <p:cNvPr id="13" name="Title 1"/>
          <p:cNvSpPr>
            <a:spLocks noGrp="1"/>
          </p:cNvSpPr>
          <p:nvPr>
            <p:ph type="title"/>
          </p:nvPr>
        </p:nvSpPr>
        <p:spPr>
          <a:xfrm>
            <a:off x="383908" y="2330893"/>
            <a:ext cx="7239024" cy="1325563"/>
          </a:xfrm>
        </p:spPr>
        <p:txBody>
          <a:bodyPr anchor="b"/>
          <a:lstStyle>
            <a:lvl1pPr>
              <a:defRPr>
                <a:solidFill>
                  <a:schemeClr val="bg1"/>
                </a:solidFill>
              </a:defRPr>
            </a:lvl1pPr>
          </a:lstStyle>
          <a:p>
            <a:r>
              <a:rPr lang="en-GB"/>
              <a:t>Click to edit Master title style</a:t>
            </a:r>
            <a:endParaRPr lang="en-US"/>
          </a:p>
        </p:txBody>
      </p:sp>
      <p:sp>
        <p:nvSpPr>
          <p:cNvPr id="14" name="Text Placeholder 5"/>
          <p:cNvSpPr>
            <a:spLocks noGrp="1"/>
          </p:cNvSpPr>
          <p:nvPr>
            <p:ph type="body" sz="quarter" idx="10" hasCustomPrompt="1"/>
          </p:nvPr>
        </p:nvSpPr>
        <p:spPr>
          <a:xfrm>
            <a:off x="383907" y="3758116"/>
            <a:ext cx="7239024" cy="323850"/>
          </a:xfrm>
        </p:spPr>
        <p:txBody>
          <a:bodyPr anchor="ctr">
            <a:noAutofit/>
          </a:bodyPr>
          <a:lstStyle>
            <a:lvl1pPr marL="0" indent="0">
              <a:buNone/>
              <a:defRPr sz="16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GB"/>
              <a:t>Secondary header</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_2">
    <p:bg>
      <p:bgPr>
        <a:gradFill>
          <a:gsLst>
            <a:gs pos="0">
              <a:schemeClr val="bg2"/>
            </a:gs>
            <a:gs pos="100000">
              <a:schemeClr val="accent2"/>
            </a:gs>
          </a:gsLst>
          <a:lin ang="180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3908" y="2643127"/>
            <a:ext cx="7239024" cy="1325563"/>
          </a:xfrm>
        </p:spPr>
        <p:txBody>
          <a:bodyPr anchor="b"/>
          <a:lstStyle>
            <a:lvl1pPr>
              <a:defRPr>
                <a:solidFill>
                  <a:schemeClr val="bg1"/>
                </a:solidFill>
              </a:defRPr>
            </a:lvl1pPr>
          </a:lstStyle>
          <a:p>
            <a:r>
              <a:rPr lang="en-US"/>
              <a:t>Click to edit Master title style</a:t>
            </a:r>
          </a:p>
        </p:txBody>
      </p:sp>
      <p:sp>
        <p:nvSpPr>
          <p:cNvPr id="3" name="bg object 17"/>
          <p:cNvSpPr/>
          <p:nvPr userDrawn="1"/>
        </p:nvSpPr>
        <p:spPr>
          <a:xfrm>
            <a:off x="3791345" y="1"/>
            <a:ext cx="8400655" cy="6858000"/>
          </a:xfrm>
          <a:custGeom>
            <a:avLst/>
            <a:gdLst/>
            <a:ahLst/>
            <a:cxnLst/>
            <a:rect l="l" t="t" r="r" b="b"/>
            <a:pathLst>
              <a:path w="13852525" h="11308715">
                <a:moveTo>
                  <a:pt x="13663594" y="541274"/>
                </a:moveTo>
                <a:lnTo>
                  <a:pt x="13337552" y="886374"/>
                </a:lnTo>
                <a:lnTo>
                  <a:pt x="13458406" y="2559160"/>
                </a:lnTo>
                <a:lnTo>
                  <a:pt x="13784438" y="2214071"/>
                </a:lnTo>
                <a:lnTo>
                  <a:pt x="13663594" y="541274"/>
                </a:lnTo>
                <a:close/>
              </a:path>
              <a:path w="13852525" h="11308715">
                <a:moveTo>
                  <a:pt x="12862427" y="0"/>
                </a:moveTo>
                <a:lnTo>
                  <a:pt x="12842864" y="0"/>
                </a:lnTo>
                <a:lnTo>
                  <a:pt x="12849922" y="22955"/>
                </a:lnTo>
                <a:lnTo>
                  <a:pt x="12862427" y="0"/>
                </a:lnTo>
                <a:close/>
              </a:path>
              <a:path w="13852525" h="11308715">
                <a:moveTo>
                  <a:pt x="1356744" y="11181556"/>
                </a:moveTo>
                <a:lnTo>
                  <a:pt x="1317802" y="11206956"/>
                </a:lnTo>
                <a:lnTo>
                  <a:pt x="1288384" y="11308556"/>
                </a:lnTo>
                <a:lnTo>
                  <a:pt x="1318869" y="11308556"/>
                </a:lnTo>
                <a:lnTo>
                  <a:pt x="1356744" y="11181556"/>
                </a:lnTo>
                <a:close/>
              </a:path>
              <a:path w="13852525" h="11308715">
                <a:moveTo>
                  <a:pt x="2108543" y="10737056"/>
                </a:moveTo>
                <a:lnTo>
                  <a:pt x="1991771" y="10813256"/>
                </a:lnTo>
                <a:lnTo>
                  <a:pt x="1863059" y="11308556"/>
                </a:lnTo>
                <a:lnTo>
                  <a:pt x="1960085" y="11308556"/>
                </a:lnTo>
                <a:lnTo>
                  <a:pt x="2108543" y="10737056"/>
                </a:lnTo>
                <a:close/>
              </a:path>
              <a:path w="13852525" h="11308715">
                <a:moveTo>
                  <a:pt x="2860321" y="10292556"/>
                </a:moveTo>
                <a:lnTo>
                  <a:pt x="2665698" y="10419556"/>
                </a:lnTo>
                <a:lnTo>
                  <a:pt x="2464479" y="11308556"/>
                </a:lnTo>
                <a:lnTo>
                  <a:pt x="2631287" y="11308556"/>
                </a:lnTo>
                <a:lnTo>
                  <a:pt x="2860321" y="10292556"/>
                </a:lnTo>
                <a:close/>
              </a:path>
              <a:path w="13852525" h="11308715">
                <a:moveTo>
                  <a:pt x="4206856" y="10991056"/>
                </a:moveTo>
                <a:lnTo>
                  <a:pt x="3978528" y="11232356"/>
                </a:lnTo>
                <a:lnTo>
                  <a:pt x="3984302" y="11308556"/>
                </a:lnTo>
                <a:lnTo>
                  <a:pt x="4230674" y="11308556"/>
                </a:lnTo>
                <a:lnTo>
                  <a:pt x="4206856" y="10991056"/>
                </a:lnTo>
                <a:close/>
              </a:path>
              <a:path w="13852525" h="11308715">
                <a:moveTo>
                  <a:pt x="4844187" y="10356056"/>
                </a:moveTo>
                <a:lnTo>
                  <a:pt x="4550207" y="10660856"/>
                </a:lnTo>
                <a:lnTo>
                  <a:pt x="4626194" y="11308556"/>
                </a:lnTo>
                <a:lnTo>
                  <a:pt x="4956321" y="11308556"/>
                </a:lnTo>
                <a:lnTo>
                  <a:pt x="4844187" y="10356056"/>
                </a:lnTo>
                <a:close/>
              </a:path>
              <a:path w="13852525" h="11308715">
                <a:moveTo>
                  <a:pt x="5579023" y="11168856"/>
                </a:moveTo>
                <a:lnTo>
                  <a:pt x="5495758" y="11308556"/>
                </a:lnTo>
                <a:lnTo>
                  <a:pt x="5639011" y="11308556"/>
                </a:lnTo>
                <a:lnTo>
                  <a:pt x="5579023" y="11168856"/>
                </a:lnTo>
                <a:close/>
              </a:path>
              <a:path w="13852525" h="11308715">
                <a:moveTo>
                  <a:pt x="6049721" y="10356056"/>
                </a:moveTo>
                <a:lnTo>
                  <a:pt x="5788221" y="10825956"/>
                </a:lnTo>
                <a:lnTo>
                  <a:pt x="6010322" y="11308556"/>
                </a:lnTo>
                <a:lnTo>
                  <a:pt x="6481959" y="11308556"/>
                </a:lnTo>
                <a:lnTo>
                  <a:pt x="6049721" y="10356056"/>
                </a:lnTo>
                <a:close/>
              </a:path>
              <a:path w="13852525" h="11308715">
                <a:moveTo>
                  <a:pt x="6792159" y="10851356"/>
                </a:moveTo>
                <a:lnTo>
                  <a:pt x="6670546" y="11308556"/>
                </a:lnTo>
                <a:lnTo>
                  <a:pt x="7184035" y="11308556"/>
                </a:lnTo>
                <a:lnTo>
                  <a:pt x="6792159" y="10851356"/>
                </a:lnTo>
                <a:close/>
              </a:path>
              <a:path w="13852525" h="11308715">
                <a:moveTo>
                  <a:pt x="7666782" y="11130756"/>
                </a:moveTo>
                <a:lnTo>
                  <a:pt x="7667177" y="11308556"/>
                </a:lnTo>
                <a:lnTo>
                  <a:pt x="7938091" y="11308556"/>
                </a:lnTo>
                <a:lnTo>
                  <a:pt x="7666782" y="11130756"/>
                </a:lnTo>
                <a:close/>
              </a:path>
              <a:path w="13852525" h="11308715">
                <a:moveTo>
                  <a:pt x="9478281" y="10813256"/>
                </a:moveTo>
                <a:lnTo>
                  <a:pt x="7686195" y="10813256"/>
                </a:lnTo>
                <a:lnTo>
                  <a:pt x="8511158" y="11308556"/>
                </a:lnTo>
                <a:lnTo>
                  <a:pt x="8554593" y="11308556"/>
                </a:lnTo>
                <a:lnTo>
                  <a:pt x="8554315" y="10851356"/>
                </a:lnTo>
                <a:lnTo>
                  <a:pt x="9488564" y="10851356"/>
                </a:lnTo>
                <a:lnTo>
                  <a:pt x="9478281" y="10813256"/>
                </a:lnTo>
                <a:close/>
              </a:path>
              <a:path w="13852525" h="11308715">
                <a:moveTo>
                  <a:pt x="8619486" y="11168856"/>
                </a:moveTo>
                <a:lnTo>
                  <a:pt x="8658631" y="11308556"/>
                </a:lnTo>
                <a:lnTo>
                  <a:pt x="9042097" y="11308556"/>
                </a:lnTo>
                <a:lnTo>
                  <a:pt x="8619486" y="11168856"/>
                </a:lnTo>
                <a:close/>
              </a:path>
              <a:path w="13852525" h="11308715">
                <a:moveTo>
                  <a:pt x="9587425" y="10952956"/>
                </a:moveTo>
                <a:lnTo>
                  <a:pt x="9799117" y="11308556"/>
                </a:lnTo>
                <a:lnTo>
                  <a:pt x="10926641" y="11308556"/>
                </a:lnTo>
                <a:lnTo>
                  <a:pt x="10757923" y="11029156"/>
                </a:lnTo>
                <a:lnTo>
                  <a:pt x="9587425" y="10952956"/>
                </a:lnTo>
                <a:close/>
              </a:path>
              <a:path w="13852525" h="11308715">
                <a:moveTo>
                  <a:pt x="12527880" y="11029156"/>
                </a:moveTo>
                <a:lnTo>
                  <a:pt x="11234160" y="11219656"/>
                </a:lnTo>
                <a:lnTo>
                  <a:pt x="11329752" y="11308556"/>
                </a:lnTo>
                <a:lnTo>
                  <a:pt x="12829487" y="11308556"/>
                </a:lnTo>
                <a:lnTo>
                  <a:pt x="12527880" y="11029156"/>
                </a:lnTo>
                <a:close/>
              </a:path>
              <a:path w="13852525" h="11308715">
                <a:moveTo>
                  <a:pt x="7638137" y="10546556"/>
                </a:moveTo>
                <a:lnTo>
                  <a:pt x="6890020" y="10546556"/>
                </a:lnTo>
                <a:lnTo>
                  <a:pt x="6887821" y="10559256"/>
                </a:lnTo>
                <a:lnTo>
                  <a:pt x="7563947" y="11270456"/>
                </a:lnTo>
                <a:lnTo>
                  <a:pt x="7686195" y="10813256"/>
                </a:lnTo>
                <a:lnTo>
                  <a:pt x="9478281" y="10813256"/>
                </a:lnTo>
                <a:lnTo>
                  <a:pt x="9437147" y="10660856"/>
                </a:lnTo>
                <a:lnTo>
                  <a:pt x="10524376" y="10660856"/>
                </a:lnTo>
                <a:lnTo>
                  <a:pt x="10516980" y="10648156"/>
                </a:lnTo>
                <a:lnTo>
                  <a:pt x="8499343" y="10648156"/>
                </a:lnTo>
                <a:lnTo>
                  <a:pt x="8414694" y="10597356"/>
                </a:lnTo>
                <a:lnTo>
                  <a:pt x="7686069" y="10597356"/>
                </a:lnTo>
                <a:lnTo>
                  <a:pt x="7638137" y="10546556"/>
                </a:lnTo>
                <a:close/>
              </a:path>
              <a:path w="13852525" h="11308715">
                <a:moveTo>
                  <a:pt x="3612099" y="9848056"/>
                </a:moveTo>
                <a:lnTo>
                  <a:pt x="3339678" y="10013156"/>
                </a:lnTo>
                <a:lnTo>
                  <a:pt x="3128616" y="11143456"/>
                </a:lnTo>
                <a:lnTo>
                  <a:pt x="3401069" y="10978356"/>
                </a:lnTo>
                <a:lnTo>
                  <a:pt x="3612099" y="9848056"/>
                </a:lnTo>
                <a:close/>
              </a:path>
              <a:path w="13852525" h="11308715">
                <a:moveTo>
                  <a:pt x="9488564" y="10851356"/>
                </a:moveTo>
                <a:lnTo>
                  <a:pt x="8556681" y="10851356"/>
                </a:lnTo>
                <a:lnTo>
                  <a:pt x="9567405" y="11143456"/>
                </a:lnTo>
                <a:lnTo>
                  <a:pt x="9488564" y="10851356"/>
                </a:lnTo>
                <a:close/>
              </a:path>
              <a:path w="13852525" h="11308715">
                <a:moveTo>
                  <a:pt x="5481518" y="9708356"/>
                </a:moveTo>
                <a:lnTo>
                  <a:pt x="5121885" y="10089356"/>
                </a:lnTo>
                <a:lnTo>
                  <a:pt x="5288310" y="11092656"/>
                </a:lnTo>
                <a:lnTo>
                  <a:pt x="5647953" y="10711656"/>
                </a:lnTo>
                <a:lnTo>
                  <a:pt x="5481518" y="9708356"/>
                </a:lnTo>
                <a:close/>
              </a:path>
              <a:path w="13852525" h="11308715">
                <a:moveTo>
                  <a:pt x="13851902" y="10571956"/>
                </a:moveTo>
                <a:lnTo>
                  <a:pt x="13158437" y="10838656"/>
                </a:lnTo>
                <a:lnTo>
                  <a:pt x="13506593" y="11029156"/>
                </a:lnTo>
                <a:lnTo>
                  <a:pt x="13851902" y="10889456"/>
                </a:lnTo>
                <a:lnTo>
                  <a:pt x="13851902" y="10571956"/>
                </a:lnTo>
                <a:close/>
              </a:path>
              <a:path w="13852525" h="11308715">
                <a:moveTo>
                  <a:pt x="6806761" y="10102056"/>
                </a:moveTo>
                <a:lnTo>
                  <a:pt x="6214962" y="10102056"/>
                </a:lnTo>
                <a:lnTo>
                  <a:pt x="6210816" y="10114756"/>
                </a:lnTo>
                <a:lnTo>
                  <a:pt x="6660446" y="10965656"/>
                </a:lnTo>
                <a:lnTo>
                  <a:pt x="6890020" y="10546556"/>
                </a:lnTo>
                <a:lnTo>
                  <a:pt x="7638137" y="10546556"/>
                </a:lnTo>
                <a:lnTo>
                  <a:pt x="7458393" y="10356056"/>
                </a:lnTo>
                <a:lnTo>
                  <a:pt x="6941610" y="10356056"/>
                </a:lnTo>
                <a:lnTo>
                  <a:pt x="6806761" y="10102056"/>
                </a:lnTo>
                <a:close/>
              </a:path>
              <a:path w="13852525" h="11308715">
                <a:moveTo>
                  <a:pt x="11697937" y="10241756"/>
                </a:moveTo>
                <a:lnTo>
                  <a:pt x="10502769" y="10483056"/>
                </a:lnTo>
                <a:lnTo>
                  <a:pt x="10933949" y="10902156"/>
                </a:lnTo>
                <a:lnTo>
                  <a:pt x="12129107" y="10660856"/>
                </a:lnTo>
                <a:lnTo>
                  <a:pt x="11697937" y="10241756"/>
                </a:lnTo>
                <a:close/>
              </a:path>
              <a:path w="13852525" h="11308715">
                <a:moveTo>
                  <a:pt x="4363898" y="9390856"/>
                </a:moveTo>
                <a:lnTo>
                  <a:pt x="4013595" y="9619456"/>
                </a:lnTo>
                <a:lnTo>
                  <a:pt x="3860447" y="10673556"/>
                </a:lnTo>
                <a:lnTo>
                  <a:pt x="4210719" y="10457656"/>
                </a:lnTo>
                <a:lnTo>
                  <a:pt x="4363898" y="9390856"/>
                </a:lnTo>
                <a:close/>
              </a:path>
              <a:path w="13852525" h="11308715">
                <a:moveTo>
                  <a:pt x="10524376" y="10660856"/>
                </a:moveTo>
                <a:lnTo>
                  <a:pt x="9441827" y="10660856"/>
                </a:lnTo>
                <a:lnTo>
                  <a:pt x="10531773" y="10673556"/>
                </a:lnTo>
                <a:lnTo>
                  <a:pt x="10524376" y="10660856"/>
                </a:lnTo>
                <a:close/>
              </a:path>
              <a:path w="13852525" h="11308715">
                <a:moveTo>
                  <a:pt x="9253203" y="10025856"/>
                </a:moveTo>
                <a:lnTo>
                  <a:pt x="7875927" y="10025856"/>
                </a:lnTo>
                <a:lnTo>
                  <a:pt x="8408372" y="10305256"/>
                </a:lnTo>
                <a:lnTo>
                  <a:pt x="8499343" y="10648156"/>
                </a:lnTo>
                <a:lnTo>
                  <a:pt x="10516980" y="10648156"/>
                </a:lnTo>
                <a:lnTo>
                  <a:pt x="10413427" y="10470356"/>
                </a:lnTo>
                <a:lnTo>
                  <a:pt x="9327893" y="10470356"/>
                </a:lnTo>
                <a:lnTo>
                  <a:pt x="8539708" y="10241756"/>
                </a:lnTo>
                <a:lnTo>
                  <a:pt x="8539834" y="10038556"/>
                </a:lnTo>
                <a:lnTo>
                  <a:pt x="9256753" y="10038556"/>
                </a:lnTo>
                <a:lnTo>
                  <a:pt x="9253203" y="10025856"/>
                </a:lnTo>
                <a:close/>
              </a:path>
              <a:path w="13852525" h="11308715">
                <a:moveTo>
                  <a:pt x="9207049" y="9860756"/>
                </a:moveTo>
                <a:lnTo>
                  <a:pt x="7259580" y="9860756"/>
                </a:lnTo>
                <a:lnTo>
                  <a:pt x="7685860" y="10254456"/>
                </a:lnTo>
                <a:lnTo>
                  <a:pt x="7686069" y="10597356"/>
                </a:lnTo>
                <a:lnTo>
                  <a:pt x="8414694" y="10597356"/>
                </a:lnTo>
                <a:lnTo>
                  <a:pt x="7822149" y="10241756"/>
                </a:lnTo>
                <a:lnTo>
                  <a:pt x="7875927" y="10025856"/>
                </a:lnTo>
                <a:lnTo>
                  <a:pt x="9253203" y="10025856"/>
                </a:lnTo>
                <a:lnTo>
                  <a:pt x="9207049" y="9860756"/>
                </a:lnTo>
                <a:close/>
              </a:path>
              <a:path w="13852525" h="11308715">
                <a:moveTo>
                  <a:pt x="13475066" y="9759156"/>
                </a:moveTo>
                <a:lnTo>
                  <a:pt x="12227920" y="10305256"/>
                </a:lnTo>
                <a:lnTo>
                  <a:pt x="12673708" y="10546556"/>
                </a:lnTo>
                <a:lnTo>
                  <a:pt x="13851902" y="10025856"/>
                </a:lnTo>
                <a:lnTo>
                  <a:pt x="13851902" y="9962356"/>
                </a:lnTo>
                <a:lnTo>
                  <a:pt x="13475066" y="9759156"/>
                </a:lnTo>
                <a:close/>
              </a:path>
              <a:path w="13852525" h="11308715">
                <a:moveTo>
                  <a:pt x="918223" y="9301956"/>
                </a:moveTo>
                <a:lnTo>
                  <a:pt x="874706" y="9314656"/>
                </a:lnTo>
                <a:lnTo>
                  <a:pt x="182915" y="10495756"/>
                </a:lnTo>
                <a:lnTo>
                  <a:pt x="226443" y="10470356"/>
                </a:lnTo>
                <a:lnTo>
                  <a:pt x="918223" y="9301956"/>
                </a:lnTo>
                <a:close/>
              </a:path>
              <a:path w="13852525" h="11308715">
                <a:moveTo>
                  <a:pt x="9256753" y="10038556"/>
                </a:moveTo>
                <a:lnTo>
                  <a:pt x="8539834" y="10038556"/>
                </a:lnTo>
                <a:lnTo>
                  <a:pt x="9147072" y="10152856"/>
                </a:lnTo>
                <a:lnTo>
                  <a:pt x="9327893" y="10470356"/>
                </a:lnTo>
                <a:lnTo>
                  <a:pt x="10413427" y="10470356"/>
                </a:lnTo>
                <a:lnTo>
                  <a:pt x="10272891" y="10229056"/>
                </a:lnTo>
                <a:lnTo>
                  <a:pt x="10279707" y="10229056"/>
                </a:lnTo>
                <a:lnTo>
                  <a:pt x="10877850" y="10076656"/>
                </a:lnTo>
                <a:lnTo>
                  <a:pt x="10113807" y="10076656"/>
                </a:lnTo>
                <a:lnTo>
                  <a:pt x="9263854" y="10063956"/>
                </a:lnTo>
                <a:lnTo>
                  <a:pt x="9256753" y="10038556"/>
                </a:lnTo>
                <a:close/>
              </a:path>
              <a:path w="13852525" h="11308715">
                <a:moveTo>
                  <a:pt x="6217188" y="9505156"/>
                </a:moveTo>
                <a:lnTo>
                  <a:pt x="5699250" y="9505156"/>
                </a:lnTo>
                <a:lnTo>
                  <a:pt x="5693554" y="9517856"/>
                </a:lnTo>
                <a:lnTo>
                  <a:pt x="5899569" y="10432256"/>
                </a:lnTo>
                <a:lnTo>
                  <a:pt x="6214962" y="10102056"/>
                </a:lnTo>
                <a:lnTo>
                  <a:pt x="6806761" y="10102056"/>
                </a:lnTo>
                <a:lnTo>
                  <a:pt x="6712367" y="9924256"/>
                </a:lnTo>
                <a:lnTo>
                  <a:pt x="6311860" y="9924256"/>
                </a:lnTo>
                <a:lnTo>
                  <a:pt x="6217188" y="9505156"/>
                </a:lnTo>
                <a:close/>
              </a:path>
              <a:path w="13852525" h="11308715">
                <a:moveTo>
                  <a:pt x="9853036" y="9543256"/>
                </a:moveTo>
                <a:lnTo>
                  <a:pt x="6729292" y="9543256"/>
                </a:lnTo>
                <a:lnTo>
                  <a:pt x="7027000" y="10025856"/>
                </a:lnTo>
                <a:lnTo>
                  <a:pt x="6941610" y="10356056"/>
                </a:lnTo>
                <a:lnTo>
                  <a:pt x="7458393" y="10356056"/>
                </a:lnTo>
                <a:lnTo>
                  <a:pt x="7158818" y="10038556"/>
                </a:lnTo>
                <a:lnTo>
                  <a:pt x="7259580" y="9860756"/>
                </a:lnTo>
                <a:lnTo>
                  <a:pt x="9207049" y="9860756"/>
                </a:lnTo>
                <a:lnTo>
                  <a:pt x="9850537" y="9809956"/>
                </a:lnTo>
                <a:lnTo>
                  <a:pt x="11233329" y="9809956"/>
                </a:lnTo>
                <a:lnTo>
                  <a:pt x="11116350" y="9695656"/>
                </a:lnTo>
                <a:lnTo>
                  <a:pt x="9943571" y="9695656"/>
                </a:lnTo>
                <a:lnTo>
                  <a:pt x="9853036" y="9543256"/>
                </a:lnTo>
                <a:close/>
              </a:path>
              <a:path w="13852525" h="11308715">
                <a:moveTo>
                  <a:pt x="1727580" y="9060656"/>
                </a:moveTo>
                <a:lnTo>
                  <a:pt x="1599951" y="9111456"/>
                </a:lnTo>
                <a:lnTo>
                  <a:pt x="979394" y="10229056"/>
                </a:lnTo>
                <a:lnTo>
                  <a:pt x="1107013" y="10190956"/>
                </a:lnTo>
                <a:lnTo>
                  <a:pt x="1727580" y="9060656"/>
                </a:lnTo>
                <a:close/>
              </a:path>
              <a:path w="13852525" h="11308715">
                <a:moveTo>
                  <a:pt x="5115655" y="8946356"/>
                </a:moveTo>
                <a:lnTo>
                  <a:pt x="4687553" y="9213056"/>
                </a:lnTo>
                <a:lnTo>
                  <a:pt x="4592258" y="10203656"/>
                </a:lnTo>
                <a:lnTo>
                  <a:pt x="5020360" y="9936956"/>
                </a:lnTo>
                <a:lnTo>
                  <a:pt x="5115655" y="8946356"/>
                </a:lnTo>
                <a:close/>
              </a:path>
              <a:path w="13852525" h="11308715">
                <a:moveTo>
                  <a:pt x="11233329" y="9809956"/>
                </a:moveTo>
                <a:lnTo>
                  <a:pt x="9850537" y="9809956"/>
                </a:lnTo>
                <a:lnTo>
                  <a:pt x="10113807" y="10076656"/>
                </a:lnTo>
                <a:lnTo>
                  <a:pt x="10877850" y="10076656"/>
                </a:lnTo>
                <a:lnTo>
                  <a:pt x="11376302" y="9949656"/>
                </a:lnTo>
                <a:lnTo>
                  <a:pt x="11233329" y="9809956"/>
                </a:lnTo>
                <a:close/>
              </a:path>
              <a:path w="13852525" h="11308715">
                <a:moveTo>
                  <a:pt x="12433862" y="9213056"/>
                </a:moveTo>
                <a:lnTo>
                  <a:pt x="11297383" y="9771856"/>
                </a:lnTo>
                <a:lnTo>
                  <a:pt x="11840833" y="10063956"/>
                </a:lnTo>
                <a:lnTo>
                  <a:pt x="12977322" y="9505156"/>
                </a:lnTo>
                <a:lnTo>
                  <a:pt x="12433862" y="9213056"/>
                </a:lnTo>
                <a:close/>
              </a:path>
              <a:path w="13852525" h="11308715">
                <a:moveTo>
                  <a:pt x="2536927" y="8832056"/>
                </a:moveTo>
                <a:lnTo>
                  <a:pt x="2325217" y="8908256"/>
                </a:lnTo>
                <a:lnTo>
                  <a:pt x="1775893" y="9975056"/>
                </a:lnTo>
                <a:lnTo>
                  <a:pt x="1987583" y="9911556"/>
                </a:lnTo>
                <a:lnTo>
                  <a:pt x="2536927" y="8832056"/>
                </a:lnTo>
                <a:close/>
              </a:path>
              <a:path w="13852525" h="11308715">
                <a:moveTo>
                  <a:pt x="10489852" y="9111456"/>
                </a:moveTo>
                <a:lnTo>
                  <a:pt x="6315661" y="9111456"/>
                </a:lnTo>
                <a:lnTo>
                  <a:pt x="6472200" y="9644856"/>
                </a:lnTo>
                <a:lnTo>
                  <a:pt x="6311860" y="9924256"/>
                </a:lnTo>
                <a:lnTo>
                  <a:pt x="6712367" y="9924256"/>
                </a:lnTo>
                <a:lnTo>
                  <a:pt x="6591003" y="9695656"/>
                </a:lnTo>
                <a:lnTo>
                  <a:pt x="6729292" y="9543256"/>
                </a:lnTo>
                <a:lnTo>
                  <a:pt x="9853036" y="9543256"/>
                </a:lnTo>
                <a:lnTo>
                  <a:pt x="9830402" y="9505156"/>
                </a:lnTo>
                <a:lnTo>
                  <a:pt x="10466644" y="9289256"/>
                </a:lnTo>
                <a:lnTo>
                  <a:pt x="11532261" y="9289256"/>
                </a:lnTo>
                <a:lnTo>
                  <a:pt x="11783015" y="9149556"/>
                </a:lnTo>
                <a:lnTo>
                  <a:pt x="10527909" y="9149556"/>
                </a:lnTo>
                <a:lnTo>
                  <a:pt x="10489852" y="9111456"/>
                </a:lnTo>
                <a:close/>
              </a:path>
              <a:path w="13852525" h="11308715">
                <a:moveTo>
                  <a:pt x="5854782" y="8819356"/>
                </a:moveTo>
                <a:lnTo>
                  <a:pt x="5368265" y="8819356"/>
                </a:lnTo>
                <a:lnTo>
                  <a:pt x="5361413" y="8821283"/>
                </a:lnTo>
                <a:lnTo>
                  <a:pt x="5324057" y="9746456"/>
                </a:lnTo>
                <a:lnTo>
                  <a:pt x="5699250" y="9505156"/>
                </a:lnTo>
                <a:lnTo>
                  <a:pt x="6217188" y="9505156"/>
                </a:lnTo>
                <a:lnTo>
                  <a:pt x="6185631" y="9365456"/>
                </a:lnTo>
                <a:lnTo>
                  <a:pt x="5832366" y="9365456"/>
                </a:lnTo>
                <a:lnTo>
                  <a:pt x="5854782" y="8819356"/>
                </a:lnTo>
                <a:close/>
              </a:path>
              <a:path w="13852525" h="11308715">
                <a:moveTo>
                  <a:pt x="3346275" y="8603456"/>
                </a:moveTo>
                <a:lnTo>
                  <a:pt x="3050472" y="8692356"/>
                </a:lnTo>
                <a:lnTo>
                  <a:pt x="2572382" y="9721056"/>
                </a:lnTo>
                <a:lnTo>
                  <a:pt x="2868174" y="9619456"/>
                </a:lnTo>
                <a:lnTo>
                  <a:pt x="3346275" y="8603456"/>
                </a:lnTo>
                <a:close/>
              </a:path>
              <a:path w="13852525" h="11308715">
                <a:moveTo>
                  <a:pt x="11532261" y="9289256"/>
                </a:moveTo>
                <a:lnTo>
                  <a:pt x="10466644" y="9289256"/>
                </a:lnTo>
                <a:lnTo>
                  <a:pt x="10798718" y="9467056"/>
                </a:lnTo>
                <a:lnTo>
                  <a:pt x="9943571" y="9695656"/>
                </a:lnTo>
                <a:lnTo>
                  <a:pt x="11116350" y="9695656"/>
                </a:lnTo>
                <a:lnTo>
                  <a:pt x="10999371" y="9581356"/>
                </a:lnTo>
                <a:lnTo>
                  <a:pt x="11007958" y="9581356"/>
                </a:lnTo>
                <a:lnTo>
                  <a:pt x="11532261" y="9289256"/>
                </a:lnTo>
                <a:close/>
              </a:path>
              <a:path w="13852525" h="11308715">
                <a:moveTo>
                  <a:pt x="4155632" y="8374856"/>
                </a:moveTo>
                <a:lnTo>
                  <a:pt x="3775727" y="8489156"/>
                </a:lnTo>
                <a:lnTo>
                  <a:pt x="3368860" y="9454356"/>
                </a:lnTo>
                <a:lnTo>
                  <a:pt x="3748765" y="9340056"/>
                </a:lnTo>
                <a:lnTo>
                  <a:pt x="4155632" y="8374856"/>
                </a:lnTo>
                <a:close/>
              </a:path>
              <a:path w="13852525" h="11308715">
                <a:moveTo>
                  <a:pt x="11727822" y="8590756"/>
                </a:moveTo>
                <a:lnTo>
                  <a:pt x="6039638" y="8590756"/>
                </a:lnTo>
                <a:lnTo>
                  <a:pt x="6052663" y="9136856"/>
                </a:lnTo>
                <a:lnTo>
                  <a:pt x="5832366" y="9365456"/>
                </a:lnTo>
                <a:lnTo>
                  <a:pt x="6185631" y="9365456"/>
                </a:lnTo>
                <a:lnTo>
                  <a:pt x="6151205" y="9213056"/>
                </a:lnTo>
                <a:lnTo>
                  <a:pt x="6315661" y="9111456"/>
                </a:lnTo>
                <a:lnTo>
                  <a:pt x="10489852" y="9111456"/>
                </a:lnTo>
                <a:lnTo>
                  <a:pt x="10362993" y="8984456"/>
                </a:lnTo>
                <a:lnTo>
                  <a:pt x="10946389" y="8603456"/>
                </a:lnTo>
                <a:lnTo>
                  <a:pt x="11714521" y="8603456"/>
                </a:lnTo>
                <a:lnTo>
                  <a:pt x="11727822" y="8590756"/>
                </a:lnTo>
                <a:close/>
              </a:path>
              <a:path w="13852525" h="11308715">
                <a:moveTo>
                  <a:pt x="13851902" y="8451056"/>
                </a:moveTo>
                <a:lnTo>
                  <a:pt x="12983206" y="9124156"/>
                </a:lnTo>
                <a:lnTo>
                  <a:pt x="13494719" y="9251156"/>
                </a:lnTo>
                <a:lnTo>
                  <a:pt x="13851902" y="8959056"/>
                </a:lnTo>
                <a:lnTo>
                  <a:pt x="13851902" y="8451056"/>
                </a:lnTo>
                <a:close/>
              </a:path>
              <a:path w="13852525" h="11308715">
                <a:moveTo>
                  <a:pt x="4964979" y="8133556"/>
                </a:moveTo>
                <a:lnTo>
                  <a:pt x="4500993" y="8285956"/>
                </a:lnTo>
                <a:lnTo>
                  <a:pt x="4165328" y="9200356"/>
                </a:lnTo>
                <a:lnTo>
                  <a:pt x="4629345" y="9047956"/>
                </a:lnTo>
                <a:lnTo>
                  <a:pt x="4964979" y="8133556"/>
                </a:lnTo>
                <a:close/>
              </a:path>
              <a:path w="13852525" h="11308715">
                <a:moveTo>
                  <a:pt x="11714521" y="8603456"/>
                </a:moveTo>
                <a:lnTo>
                  <a:pt x="10946389" y="8603456"/>
                </a:lnTo>
                <a:lnTo>
                  <a:pt x="11327843" y="8692356"/>
                </a:lnTo>
                <a:lnTo>
                  <a:pt x="10527909" y="9149556"/>
                </a:lnTo>
                <a:lnTo>
                  <a:pt x="11783015" y="9149556"/>
                </a:lnTo>
                <a:lnTo>
                  <a:pt x="12033769" y="9009856"/>
                </a:lnTo>
                <a:lnTo>
                  <a:pt x="11558349" y="8743156"/>
                </a:lnTo>
                <a:lnTo>
                  <a:pt x="11568202" y="8743156"/>
                </a:lnTo>
                <a:lnTo>
                  <a:pt x="11714521" y="8603456"/>
                </a:lnTo>
                <a:close/>
              </a:path>
              <a:path w="13852525" h="11308715">
                <a:moveTo>
                  <a:pt x="12901020" y="7993856"/>
                </a:moveTo>
                <a:lnTo>
                  <a:pt x="11907469" y="8857456"/>
                </a:lnTo>
                <a:lnTo>
                  <a:pt x="12531471" y="8997156"/>
                </a:lnTo>
                <a:lnTo>
                  <a:pt x="13525022" y="8133556"/>
                </a:lnTo>
                <a:lnTo>
                  <a:pt x="12901020" y="7993856"/>
                </a:lnTo>
                <a:close/>
              </a:path>
              <a:path w="13852525" h="11308715">
                <a:moveTo>
                  <a:pt x="5725039" y="8070056"/>
                </a:moveTo>
                <a:lnTo>
                  <a:pt x="5233589" y="8070056"/>
                </a:lnTo>
                <a:lnTo>
                  <a:pt x="5226178" y="8070286"/>
                </a:lnTo>
                <a:lnTo>
                  <a:pt x="4961838" y="8933656"/>
                </a:lnTo>
                <a:lnTo>
                  <a:pt x="5361413" y="8821283"/>
                </a:lnTo>
                <a:lnTo>
                  <a:pt x="5361491" y="8819356"/>
                </a:lnTo>
                <a:lnTo>
                  <a:pt x="5854782" y="8819356"/>
                </a:lnTo>
                <a:lnTo>
                  <a:pt x="5858953" y="8717756"/>
                </a:lnTo>
                <a:lnTo>
                  <a:pt x="5526627" y="8717756"/>
                </a:lnTo>
                <a:lnTo>
                  <a:pt x="5725039" y="8070056"/>
                </a:lnTo>
                <a:close/>
              </a:path>
              <a:path w="13852525" h="11308715">
                <a:moveTo>
                  <a:pt x="5368265" y="8819356"/>
                </a:moveTo>
                <a:lnTo>
                  <a:pt x="5361491" y="8819356"/>
                </a:lnTo>
                <a:lnTo>
                  <a:pt x="5361413" y="8821283"/>
                </a:lnTo>
                <a:lnTo>
                  <a:pt x="5368265" y="8819356"/>
                </a:lnTo>
                <a:close/>
              </a:path>
              <a:path w="13852525" h="11308715">
                <a:moveTo>
                  <a:pt x="11034068" y="8031956"/>
                </a:moveTo>
                <a:lnTo>
                  <a:pt x="5911840" y="8031956"/>
                </a:lnTo>
                <a:lnTo>
                  <a:pt x="5788671" y="8552656"/>
                </a:lnTo>
                <a:lnTo>
                  <a:pt x="5526627" y="8717756"/>
                </a:lnTo>
                <a:lnTo>
                  <a:pt x="5858953" y="8717756"/>
                </a:lnTo>
                <a:lnTo>
                  <a:pt x="5861559" y="8654256"/>
                </a:lnTo>
                <a:lnTo>
                  <a:pt x="6039638" y="8590756"/>
                </a:lnTo>
                <a:lnTo>
                  <a:pt x="11727822" y="8590756"/>
                </a:lnTo>
                <a:lnTo>
                  <a:pt x="11887442" y="8438356"/>
                </a:lnTo>
                <a:lnTo>
                  <a:pt x="10969582" y="8438356"/>
                </a:lnTo>
                <a:lnTo>
                  <a:pt x="10761483" y="8324056"/>
                </a:lnTo>
                <a:lnTo>
                  <a:pt x="11034068" y="8031956"/>
                </a:lnTo>
                <a:close/>
              </a:path>
              <a:path w="13852525" h="11308715">
                <a:moveTo>
                  <a:pt x="11954577" y="7790656"/>
                </a:moveTo>
                <a:lnTo>
                  <a:pt x="11654158" y="7790656"/>
                </a:lnTo>
                <a:lnTo>
                  <a:pt x="10969582" y="8438356"/>
                </a:lnTo>
                <a:lnTo>
                  <a:pt x="11887442" y="8438356"/>
                </a:lnTo>
                <a:lnTo>
                  <a:pt x="12446113" y="7904956"/>
                </a:lnTo>
                <a:lnTo>
                  <a:pt x="11954577" y="7790656"/>
                </a:lnTo>
                <a:close/>
              </a:path>
              <a:path w="13852525" h="11308715">
                <a:moveTo>
                  <a:pt x="979970" y="7396956"/>
                </a:moveTo>
                <a:lnTo>
                  <a:pt x="935060" y="7409656"/>
                </a:lnTo>
                <a:lnTo>
                  <a:pt x="0" y="8349456"/>
                </a:lnTo>
                <a:lnTo>
                  <a:pt x="44899" y="8336756"/>
                </a:lnTo>
                <a:lnTo>
                  <a:pt x="979970" y="7396956"/>
                </a:lnTo>
                <a:close/>
              </a:path>
              <a:path w="13852525" h="11308715">
                <a:moveTo>
                  <a:pt x="1789442" y="7384256"/>
                </a:moveTo>
                <a:lnTo>
                  <a:pt x="1660137" y="7396956"/>
                </a:lnTo>
                <a:lnTo>
                  <a:pt x="804153" y="8298656"/>
                </a:lnTo>
                <a:lnTo>
                  <a:pt x="933427" y="8298656"/>
                </a:lnTo>
                <a:lnTo>
                  <a:pt x="1789442" y="7384256"/>
                </a:lnTo>
                <a:close/>
              </a:path>
              <a:path w="13852525" h="11308715">
                <a:moveTo>
                  <a:pt x="2598884" y="7371556"/>
                </a:moveTo>
                <a:lnTo>
                  <a:pt x="2385225" y="7384256"/>
                </a:lnTo>
                <a:lnTo>
                  <a:pt x="1608296" y="8260556"/>
                </a:lnTo>
                <a:lnTo>
                  <a:pt x="1821944" y="8247856"/>
                </a:lnTo>
                <a:lnTo>
                  <a:pt x="2598884" y="7371556"/>
                </a:lnTo>
                <a:close/>
              </a:path>
              <a:path w="13852525" h="11308715">
                <a:moveTo>
                  <a:pt x="3408325" y="7358856"/>
                </a:moveTo>
                <a:lnTo>
                  <a:pt x="3110324" y="7371556"/>
                </a:lnTo>
                <a:lnTo>
                  <a:pt x="2412450" y="8222456"/>
                </a:lnTo>
                <a:lnTo>
                  <a:pt x="2710472" y="8197056"/>
                </a:lnTo>
                <a:lnTo>
                  <a:pt x="3408325" y="7358856"/>
                </a:lnTo>
                <a:close/>
              </a:path>
              <a:path w="13852525" h="11308715">
                <a:moveTo>
                  <a:pt x="4217798" y="7346156"/>
                </a:moveTo>
                <a:lnTo>
                  <a:pt x="3835401" y="7358856"/>
                </a:lnTo>
                <a:lnTo>
                  <a:pt x="3216593" y="8171656"/>
                </a:lnTo>
                <a:lnTo>
                  <a:pt x="3598979" y="8158956"/>
                </a:lnTo>
                <a:lnTo>
                  <a:pt x="4217798" y="7346156"/>
                </a:lnTo>
                <a:close/>
              </a:path>
              <a:path w="13852525" h="11308715">
                <a:moveTo>
                  <a:pt x="5027260" y="7333456"/>
                </a:moveTo>
                <a:lnTo>
                  <a:pt x="4560478" y="7346156"/>
                </a:lnTo>
                <a:lnTo>
                  <a:pt x="4020736" y="8133556"/>
                </a:lnTo>
                <a:lnTo>
                  <a:pt x="4487507" y="8108156"/>
                </a:lnTo>
                <a:lnTo>
                  <a:pt x="5027260" y="7333456"/>
                </a:lnTo>
                <a:close/>
              </a:path>
              <a:path w="13852525" h="11308715">
                <a:moveTo>
                  <a:pt x="11539800" y="6863556"/>
                </a:moveTo>
                <a:lnTo>
                  <a:pt x="5944960" y="6863556"/>
                </a:lnTo>
                <a:lnTo>
                  <a:pt x="6091165" y="6939756"/>
                </a:lnTo>
                <a:lnTo>
                  <a:pt x="5750913" y="7320756"/>
                </a:lnTo>
                <a:lnTo>
                  <a:pt x="5465456" y="7333456"/>
                </a:lnTo>
                <a:lnTo>
                  <a:pt x="5285566" y="7333456"/>
                </a:lnTo>
                <a:lnTo>
                  <a:pt x="4824879" y="8082756"/>
                </a:lnTo>
                <a:lnTo>
                  <a:pt x="5226178" y="8070286"/>
                </a:lnTo>
                <a:lnTo>
                  <a:pt x="5226249" y="8070056"/>
                </a:lnTo>
                <a:lnTo>
                  <a:pt x="5725039" y="8070056"/>
                </a:lnTo>
                <a:lnTo>
                  <a:pt x="5732820" y="8044656"/>
                </a:lnTo>
                <a:lnTo>
                  <a:pt x="5911840" y="8031956"/>
                </a:lnTo>
                <a:lnTo>
                  <a:pt x="11034068" y="8031956"/>
                </a:lnTo>
                <a:lnTo>
                  <a:pt x="11045920" y="8019256"/>
                </a:lnTo>
                <a:lnTo>
                  <a:pt x="5405133" y="8019256"/>
                </a:lnTo>
                <a:lnTo>
                  <a:pt x="5764379" y="7435056"/>
                </a:lnTo>
                <a:lnTo>
                  <a:pt x="11064475" y="7435056"/>
                </a:lnTo>
                <a:lnTo>
                  <a:pt x="11337424" y="6927056"/>
                </a:lnTo>
                <a:lnTo>
                  <a:pt x="11539800" y="6863556"/>
                </a:lnTo>
                <a:close/>
              </a:path>
              <a:path w="13852525" h="11308715">
                <a:moveTo>
                  <a:pt x="5233589" y="8070056"/>
                </a:moveTo>
                <a:lnTo>
                  <a:pt x="5226249" y="8070056"/>
                </a:lnTo>
                <a:lnTo>
                  <a:pt x="5226178" y="8070286"/>
                </a:lnTo>
                <a:lnTo>
                  <a:pt x="5233589" y="8070056"/>
                </a:lnTo>
                <a:close/>
              </a:path>
              <a:path w="13852525" h="11308715">
                <a:moveTo>
                  <a:pt x="11064475" y="7435056"/>
                </a:moveTo>
                <a:lnTo>
                  <a:pt x="5764379" y="7435056"/>
                </a:lnTo>
                <a:lnTo>
                  <a:pt x="5932290" y="7473156"/>
                </a:lnTo>
                <a:lnTo>
                  <a:pt x="5689010" y="7930356"/>
                </a:lnTo>
                <a:lnTo>
                  <a:pt x="5405133" y="8019256"/>
                </a:lnTo>
                <a:lnTo>
                  <a:pt x="11045920" y="8019256"/>
                </a:lnTo>
                <a:lnTo>
                  <a:pt x="11247395" y="7803356"/>
                </a:lnTo>
                <a:lnTo>
                  <a:pt x="11654158" y="7790656"/>
                </a:lnTo>
                <a:lnTo>
                  <a:pt x="11954577" y="7790656"/>
                </a:lnTo>
                <a:lnTo>
                  <a:pt x="11899962" y="7777956"/>
                </a:lnTo>
                <a:lnTo>
                  <a:pt x="11910475" y="7777956"/>
                </a:lnTo>
                <a:lnTo>
                  <a:pt x="11996729" y="7638256"/>
                </a:lnTo>
                <a:lnTo>
                  <a:pt x="11228548" y="7638256"/>
                </a:lnTo>
                <a:lnTo>
                  <a:pt x="10989414" y="7574756"/>
                </a:lnTo>
                <a:lnTo>
                  <a:pt x="11064475" y="7435056"/>
                </a:lnTo>
                <a:close/>
              </a:path>
              <a:path w="13852525" h="11308715">
                <a:moveTo>
                  <a:pt x="13715058" y="6647656"/>
                </a:moveTo>
                <a:lnTo>
                  <a:pt x="13049916" y="6673056"/>
                </a:lnTo>
                <a:lnTo>
                  <a:pt x="12278526" y="7790656"/>
                </a:lnTo>
                <a:lnTo>
                  <a:pt x="12943658" y="7765256"/>
                </a:lnTo>
                <a:lnTo>
                  <a:pt x="13715058" y="6647656"/>
                </a:lnTo>
                <a:close/>
              </a:path>
              <a:path w="13852525" h="11308715">
                <a:moveTo>
                  <a:pt x="13851902" y="7219156"/>
                </a:moveTo>
                <a:lnTo>
                  <a:pt x="13431926" y="7765256"/>
                </a:lnTo>
                <a:lnTo>
                  <a:pt x="13851902" y="7752556"/>
                </a:lnTo>
                <a:lnTo>
                  <a:pt x="13851902" y="7219156"/>
                </a:lnTo>
                <a:close/>
              </a:path>
              <a:path w="13852525" h="11308715">
                <a:moveTo>
                  <a:pt x="12514256" y="6800056"/>
                </a:moveTo>
                <a:lnTo>
                  <a:pt x="11742176" y="6800056"/>
                </a:lnTo>
                <a:lnTo>
                  <a:pt x="11228548" y="7638256"/>
                </a:lnTo>
                <a:lnTo>
                  <a:pt x="11996729" y="7638256"/>
                </a:lnTo>
                <a:lnTo>
                  <a:pt x="12514256" y="6800056"/>
                </a:lnTo>
                <a:close/>
              </a:path>
              <a:path w="13852525" h="11308715">
                <a:moveTo>
                  <a:pt x="5518683" y="6653162"/>
                </a:moveTo>
                <a:lnTo>
                  <a:pt x="4909473" y="7244556"/>
                </a:lnTo>
                <a:lnTo>
                  <a:pt x="5292969" y="7333456"/>
                </a:lnTo>
                <a:lnTo>
                  <a:pt x="5465456" y="7333456"/>
                </a:lnTo>
                <a:lnTo>
                  <a:pt x="5944960" y="6863556"/>
                </a:lnTo>
                <a:lnTo>
                  <a:pt x="11539800" y="6863556"/>
                </a:lnTo>
                <a:lnTo>
                  <a:pt x="11742176" y="6800056"/>
                </a:lnTo>
                <a:lnTo>
                  <a:pt x="12514256" y="6800056"/>
                </a:lnTo>
                <a:lnTo>
                  <a:pt x="12529939" y="6774656"/>
                </a:lnTo>
                <a:lnTo>
                  <a:pt x="11020240" y="6774656"/>
                </a:lnTo>
                <a:lnTo>
                  <a:pt x="11026344" y="6749256"/>
                </a:lnTo>
                <a:lnTo>
                  <a:pt x="5960991" y="6749256"/>
                </a:lnTo>
                <a:lnTo>
                  <a:pt x="5693135" y="6685756"/>
                </a:lnTo>
                <a:lnTo>
                  <a:pt x="5737997" y="6660356"/>
                </a:lnTo>
                <a:lnTo>
                  <a:pt x="5531297" y="6660356"/>
                </a:lnTo>
                <a:lnTo>
                  <a:pt x="5518683" y="6653162"/>
                </a:lnTo>
                <a:close/>
              </a:path>
              <a:path w="13852525" h="11308715">
                <a:moveTo>
                  <a:pt x="4847957" y="6482556"/>
                </a:moveTo>
                <a:lnTo>
                  <a:pt x="4151925" y="7079456"/>
                </a:lnTo>
                <a:lnTo>
                  <a:pt x="4590069" y="7181056"/>
                </a:lnTo>
                <a:lnTo>
                  <a:pt x="5286111" y="6584156"/>
                </a:lnTo>
                <a:lnTo>
                  <a:pt x="4847957" y="6482556"/>
                </a:lnTo>
                <a:close/>
              </a:path>
              <a:path w="13852525" h="11308715">
                <a:moveTo>
                  <a:pt x="4171558" y="6304756"/>
                </a:moveTo>
                <a:lnTo>
                  <a:pt x="3394367" y="6914356"/>
                </a:lnTo>
                <a:lnTo>
                  <a:pt x="3753519" y="7003256"/>
                </a:lnTo>
                <a:lnTo>
                  <a:pt x="4530731" y="6393656"/>
                </a:lnTo>
                <a:lnTo>
                  <a:pt x="4171558" y="6304756"/>
                </a:lnTo>
                <a:close/>
              </a:path>
              <a:path w="13852525" h="11308715">
                <a:moveTo>
                  <a:pt x="3495139" y="6139656"/>
                </a:moveTo>
                <a:lnTo>
                  <a:pt x="2636809" y="6761956"/>
                </a:lnTo>
                <a:lnTo>
                  <a:pt x="2916968" y="6825456"/>
                </a:lnTo>
                <a:lnTo>
                  <a:pt x="3775330" y="6203156"/>
                </a:lnTo>
                <a:lnTo>
                  <a:pt x="3495139" y="6139656"/>
                </a:lnTo>
                <a:close/>
              </a:path>
              <a:path w="13852525" h="11308715">
                <a:moveTo>
                  <a:pt x="12278779" y="5809456"/>
                </a:moveTo>
                <a:lnTo>
                  <a:pt x="11571134" y="5809456"/>
                </a:lnTo>
                <a:lnTo>
                  <a:pt x="11275332" y="6774656"/>
                </a:lnTo>
                <a:lnTo>
                  <a:pt x="12529939" y="6774656"/>
                </a:lnTo>
                <a:lnTo>
                  <a:pt x="12561304" y="6723856"/>
                </a:lnTo>
                <a:lnTo>
                  <a:pt x="11986744" y="6723856"/>
                </a:lnTo>
                <a:lnTo>
                  <a:pt x="11997286" y="6723626"/>
                </a:lnTo>
                <a:lnTo>
                  <a:pt x="12278779" y="5809456"/>
                </a:lnTo>
                <a:close/>
              </a:path>
              <a:path w="13852525" h="11308715">
                <a:moveTo>
                  <a:pt x="11117907" y="6368256"/>
                </a:moveTo>
                <a:lnTo>
                  <a:pt x="6253903" y="6368256"/>
                </a:lnTo>
                <a:lnTo>
                  <a:pt x="6369868" y="6482556"/>
                </a:lnTo>
                <a:lnTo>
                  <a:pt x="5960991" y="6749256"/>
                </a:lnTo>
                <a:lnTo>
                  <a:pt x="11026344" y="6749256"/>
                </a:lnTo>
                <a:lnTo>
                  <a:pt x="11117907" y="6368256"/>
                </a:lnTo>
                <a:close/>
              </a:path>
              <a:path w="13852525" h="11308715">
                <a:moveTo>
                  <a:pt x="11997286" y="6723626"/>
                </a:moveTo>
                <a:lnTo>
                  <a:pt x="11986744" y="6723856"/>
                </a:lnTo>
                <a:lnTo>
                  <a:pt x="11997215" y="6723856"/>
                </a:lnTo>
                <a:lnTo>
                  <a:pt x="11997286" y="6723626"/>
                </a:lnTo>
                <a:close/>
              </a:path>
              <a:path w="13852525" h="11308715">
                <a:moveTo>
                  <a:pt x="12569146" y="6711156"/>
                </a:moveTo>
                <a:lnTo>
                  <a:pt x="11997286" y="6723626"/>
                </a:lnTo>
                <a:lnTo>
                  <a:pt x="11997215" y="6723856"/>
                </a:lnTo>
                <a:lnTo>
                  <a:pt x="12561304" y="6723856"/>
                </a:lnTo>
                <a:lnTo>
                  <a:pt x="12569146" y="6711156"/>
                </a:lnTo>
                <a:close/>
              </a:path>
              <a:path w="13852525" h="11308715">
                <a:moveTo>
                  <a:pt x="5524355" y="6647656"/>
                </a:moveTo>
                <a:lnTo>
                  <a:pt x="5518683" y="6653162"/>
                </a:lnTo>
                <a:lnTo>
                  <a:pt x="5531297" y="6660356"/>
                </a:lnTo>
                <a:lnTo>
                  <a:pt x="5524355" y="6647656"/>
                </a:lnTo>
                <a:close/>
              </a:path>
              <a:path w="13852525" h="11308715">
                <a:moveTo>
                  <a:pt x="5760427" y="6647656"/>
                </a:moveTo>
                <a:lnTo>
                  <a:pt x="5524355" y="6647656"/>
                </a:lnTo>
                <a:lnTo>
                  <a:pt x="5531297" y="6660356"/>
                </a:lnTo>
                <a:lnTo>
                  <a:pt x="5737997" y="6660356"/>
                </a:lnTo>
                <a:lnTo>
                  <a:pt x="5760427" y="6647656"/>
                </a:lnTo>
                <a:close/>
              </a:path>
              <a:path w="13852525" h="11308715">
                <a:moveTo>
                  <a:pt x="6424317" y="5606831"/>
                </a:moveTo>
                <a:lnTo>
                  <a:pt x="5657293" y="5809456"/>
                </a:lnTo>
                <a:lnTo>
                  <a:pt x="5922374" y="6063456"/>
                </a:lnTo>
                <a:lnTo>
                  <a:pt x="5916343" y="6063456"/>
                </a:lnTo>
                <a:lnTo>
                  <a:pt x="5197244" y="6469856"/>
                </a:lnTo>
                <a:lnTo>
                  <a:pt x="5518683" y="6653162"/>
                </a:lnTo>
                <a:lnTo>
                  <a:pt x="5524355" y="6647656"/>
                </a:lnTo>
                <a:lnTo>
                  <a:pt x="5760427" y="6647656"/>
                </a:lnTo>
                <a:lnTo>
                  <a:pt x="6253903" y="6368256"/>
                </a:lnTo>
                <a:lnTo>
                  <a:pt x="11117907" y="6368256"/>
                </a:lnTo>
                <a:lnTo>
                  <a:pt x="11142323" y="6266656"/>
                </a:lnTo>
                <a:lnTo>
                  <a:pt x="6296677" y="6266656"/>
                </a:lnTo>
                <a:lnTo>
                  <a:pt x="6063354" y="6139656"/>
                </a:lnTo>
                <a:lnTo>
                  <a:pt x="6663200" y="5987256"/>
                </a:lnTo>
                <a:lnTo>
                  <a:pt x="10839816" y="5987256"/>
                </a:lnTo>
                <a:lnTo>
                  <a:pt x="10837873" y="5898356"/>
                </a:lnTo>
                <a:lnTo>
                  <a:pt x="6728318" y="5898356"/>
                </a:lnTo>
                <a:lnTo>
                  <a:pt x="6543162" y="5720556"/>
                </a:lnTo>
                <a:lnTo>
                  <a:pt x="7526064" y="5720556"/>
                </a:lnTo>
                <a:lnTo>
                  <a:pt x="7221518" y="5657056"/>
                </a:lnTo>
                <a:lnTo>
                  <a:pt x="7199043" y="5618956"/>
                </a:lnTo>
                <a:lnTo>
                  <a:pt x="6431280" y="5618956"/>
                </a:lnTo>
                <a:lnTo>
                  <a:pt x="6424317" y="5606831"/>
                </a:lnTo>
                <a:close/>
              </a:path>
              <a:path w="13852525" h="11308715">
                <a:moveTo>
                  <a:pt x="2818762" y="5961856"/>
                </a:moveTo>
                <a:lnTo>
                  <a:pt x="1879251" y="6596856"/>
                </a:lnTo>
                <a:lnTo>
                  <a:pt x="2080439" y="6634956"/>
                </a:lnTo>
                <a:lnTo>
                  <a:pt x="3019960" y="5999956"/>
                </a:lnTo>
                <a:lnTo>
                  <a:pt x="2818762" y="5961856"/>
                </a:lnTo>
                <a:close/>
              </a:path>
              <a:path w="13852525" h="11308715">
                <a:moveTo>
                  <a:pt x="13512185" y="5123656"/>
                </a:moveTo>
                <a:lnTo>
                  <a:pt x="12850645" y="5326856"/>
                </a:lnTo>
                <a:lnTo>
                  <a:pt x="12369675" y="6634956"/>
                </a:lnTo>
                <a:lnTo>
                  <a:pt x="13031205" y="6431756"/>
                </a:lnTo>
                <a:lnTo>
                  <a:pt x="13512185" y="5123656"/>
                </a:lnTo>
                <a:close/>
              </a:path>
              <a:path w="13852525" h="11308715">
                <a:moveTo>
                  <a:pt x="2142343" y="5784056"/>
                </a:moveTo>
                <a:lnTo>
                  <a:pt x="1121683" y="6431756"/>
                </a:lnTo>
                <a:lnTo>
                  <a:pt x="1243888" y="6457156"/>
                </a:lnTo>
                <a:lnTo>
                  <a:pt x="2264569" y="5809456"/>
                </a:lnTo>
                <a:lnTo>
                  <a:pt x="2142343" y="5784056"/>
                </a:lnTo>
                <a:close/>
              </a:path>
              <a:path w="13852525" h="11308715">
                <a:moveTo>
                  <a:pt x="5331094" y="5733256"/>
                </a:moveTo>
                <a:lnTo>
                  <a:pt x="4534301" y="6126956"/>
                </a:lnTo>
                <a:lnTo>
                  <a:pt x="4916153" y="6330156"/>
                </a:lnTo>
                <a:lnTo>
                  <a:pt x="5712935" y="5936456"/>
                </a:lnTo>
                <a:lnTo>
                  <a:pt x="5331094" y="5733256"/>
                </a:lnTo>
                <a:close/>
              </a:path>
              <a:path w="13852525" h="11308715">
                <a:moveTo>
                  <a:pt x="13851902" y="5530056"/>
                </a:moveTo>
                <a:lnTo>
                  <a:pt x="13523546" y="6304756"/>
                </a:lnTo>
                <a:lnTo>
                  <a:pt x="13851902" y="6203156"/>
                </a:lnTo>
                <a:lnTo>
                  <a:pt x="13851902" y="5530056"/>
                </a:lnTo>
                <a:close/>
              </a:path>
              <a:path w="13852525" h="11308715">
                <a:moveTo>
                  <a:pt x="1509179" y="5618956"/>
                </a:moveTo>
                <a:lnTo>
                  <a:pt x="1465955" y="5618956"/>
                </a:lnTo>
                <a:lnTo>
                  <a:pt x="364135" y="6266656"/>
                </a:lnTo>
                <a:lnTo>
                  <a:pt x="407359" y="6266656"/>
                </a:lnTo>
                <a:lnTo>
                  <a:pt x="1509179" y="5618956"/>
                </a:lnTo>
                <a:close/>
              </a:path>
              <a:path w="13852525" h="11308715">
                <a:moveTo>
                  <a:pt x="11840169" y="4882356"/>
                </a:moveTo>
                <a:lnTo>
                  <a:pt x="11137440" y="4882356"/>
                </a:lnTo>
                <a:lnTo>
                  <a:pt x="11093704" y="5898356"/>
                </a:lnTo>
                <a:lnTo>
                  <a:pt x="10839816" y="5987256"/>
                </a:lnTo>
                <a:lnTo>
                  <a:pt x="6663200" y="5987256"/>
                </a:lnTo>
                <a:lnTo>
                  <a:pt x="6742904" y="6126956"/>
                </a:lnTo>
                <a:lnTo>
                  <a:pt x="6296677" y="6266656"/>
                </a:lnTo>
                <a:lnTo>
                  <a:pt x="11142323" y="6266656"/>
                </a:lnTo>
                <a:lnTo>
                  <a:pt x="11197261" y="6038056"/>
                </a:lnTo>
                <a:lnTo>
                  <a:pt x="11571134" y="5809456"/>
                </a:lnTo>
                <a:lnTo>
                  <a:pt x="12278779" y="5809456"/>
                </a:lnTo>
                <a:lnTo>
                  <a:pt x="12321796" y="5669756"/>
                </a:lnTo>
                <a:lnTo>
                  <a:pt x="11797054" y="5669756"/>
                </a:lnTo>
                <a:lnTo>
                  <a:pt x="11806857" y="5666748"/>
                </a:lnTo>
                <a:lnTo>
                  <a:pt x="11840169" y="4882356"/>
                </a:lnTo>
                <a:close/>
              </a:path>
              <a:path w="13852525" h="11308715">
                <a:moveTo>
                  <a:pt x="4745855" y="5390356"/>
                </a:moveTo>
                <a:lnTo>
                  <a:pt x="3871369" y="5784056"/>
                </a:lnTo>
                <a:lnTo>
                  <a:pt x="4184595" y="5949156"/>
                </a:lnTo>
                <a:lnTo>
                  <a:pt x="5059081" y="5568156"/>
                </a:lnTo>
                <a:lnTo>
                  <a:pt x="4745855" y="5390356"/>
                </a:lnTo>
                <a:close/>
              </a:path>
              <a:path w="13852525" h="11308715">
                <a:moveTo>
                  <a:pt x="7526064" y="5720556"/>
                </a:moveTo>
                <a:lnTo>
                  <a:pt x="7139688" y="5720556"/>
                </a:lnTo>
                <a:lnTo>
                  <a:pt x="7179875" y="5872956"/>
                </a:lnTo>
                <a:lnTo>
                  <a:pt x="6728318" y="5898356"/>
                </a:lnTo>
                <a:lnTo>
                  <a:pt x="10837873" y="5898356"/>
                </a:lnTo>
                <a:lnTo>
                  <a:pt x="10834542" y="5745956"/>
                </a:lnTo>
                <a:lnTo>
                  <a:pt x="7647882" y="5745956"/>
                </a:lnTo>
                <a:lnTo>
                  <a:pt x="7526064" y="5720556"/>
                </a:lnTo>
                <a:close/>
              </a:path>
              <a:path w="13852525" h="11308715">
                <a:moveTo>
                  <a:pt x="7709259" y="5441156"/>
                </a:moveTo>
                <a:lnTo>
                  <a:pt x="7094160" y="5441156"/>
                </a:lnTo>
                <a:lnTo>
                  <a:pt x="7647651" y="5593556"/>
                </a:lnTo>
                <a:lnTo>
                  <a:pt x="7647882" y="5745956"/>
                </a:lnTo>
                <a:lnTo>
                  <a:pt x="10834542" y="5745956"/>
                </a:lnTo>
                <a:lnTo>
                  <a:pt x="10831212" y="5593556"/>
                </a:lnTo>
                <a:lnTo>
                  <a:pt x="7807228" y="5593556"/>
                </a:lnTo>
                <a:lnTo>
                  <a:pt x="7739743" y="5555456"/>
                </a:lnTo>
                <a:lnTo>
                  <a:pt x="7709259" y="5441156"/>
                </a:lnTo>
                <a:close/>
              </a:path>
              <a:path w="13852525" h="11308715">
                <a:moveTo>
                  <a:pt x="11806857" y="5666748"/>
                </a:moveTo>
                <a:lnTo>
                  <a:pt x="11797054" y="5669756"/>
                </a:lnTo>
                <a:lnTo>
                  <a:pt x="11806729" y="5669756"/>
                </a:lnTo>
                <a:lnTo>
                  <a:pt x="11806857" y="5666748"/>
                </a:lnTo>
                <a:close/>
              </a:path>
              <a:path w="13852525" h="11308715">
                <a:moveTo>
                  <a:pt x="12376544" y="5491956"/>
                </a:moveTo>
                <a:lnTo>
                  <a:pt x="11806857" y="5666748"/>
                </a:lnTo>
                <a:lnTo>
                  <a:pt x="11806729" y="5669756"/>
                </a:lnTo>
                <a:lnTo>
                  <a:pt x="12321796" y="5669756"/>
                </a:lnTo>
                <a:lnTo>
                  <a:pt x="12376544" y="5491956"/>
                </a:lnTo>
                <a:close/>
              </a:path>
              <a:path w="13852525" h="11308715">
                <a:moveTo>
                  <a:pt x="6426495" y="5606256"/>
                </a:moveTo>
                <a:lnTo>
                  <a:pt x="6424317" y="5606831"/>
                </a:lnTo>
                <a:lnTo>
                  <a:pt x="6431280" y="5618956"/>
                </a:lnTo>
                <a:lnTo>
                  <a:pt x="6426495" y="5606256"/>
                </a:lnTo>
                <a:close/>
              </a:path>
              <a:path w="13852525" h="11308715">
                <a:moveTo>
                  <a:pt x="7191551" y="5606256"/>
                </a:moveTo>
                <a:lnTo>
                  <a:pt x="6426495" y="5606256"/>
                </a:lnTo>
                <a:lnTo>
                  <a:pt x="6431280" y="5618956"/>
                </a:lnTo>
                <a:lnTo>
                  <a:pt x="7199043" y="5618956"/>
                </a:lnTo>
                <a:lnTo>
                  <a:pt x="7191551" y="5606256"/>
                </a:lnTo>
                <a:close/>
              </a:path>
              <a:path w="13852525" h="11308715">
                <a:moveTo>
                  <a:pt x="7013797" y="5301456"/>
                </a:moveTo>
                <a:lnTo>
                  <a:pt x="6248940" y="5301456"/>
                </a:lnTo>
                <a:lnTo>
                  <a:pt x="6424317" y="5606831"/>
                </a:lnTo>
                <a:lnTo>
                  <a:pt x="6426495" y="5606256"/>
                </a:lnTo>
                <a:lnTo>
                  <a:pt x="7191551" y="5606256"/>
                </a:lnTo>
                <a:lnTo>
                  <a:pt x="7094160" y="5441156"/>
                </a:lnTo>
                <a:lnTo>
                  <a:pt x="7709259" y="5441156"/>
                </a:lnTo>
                <a:lnTo>
                  <a:pt x="7675389" y="5314156"/>
                </a:lnTo>
                <a:lnTo>
                  <a:pt x="7017210" y="5314156"/>
                </a:lnTo>
                <a:lnTo>
                  <a:pt x="7013797" y="5301456"/>
                </a:lnTo>
                <a:close/>
              </a:path>
              <a:path w="13852525" h="11308715">
                <a:moveTo>
                  <a:pt x="5966362" y="5149056"/>
                </a:moveTo>
                <a:lnTo>
                  <a:pt x="5127917" y="5314156"/>
                </a:lnTo>
                <a:lnTo>
                  <a:pt x="5431122" y="5606256"/>
                </a:lnTo>
                <a:lnTo>
                  <a:pt x="6269568" y="5441156"/>
                </a:lnTo>
                <a:lnTo>
                  <a:pt x="5966362" y="5149056"/>
                </a:lnTo>
                <a:close/>
              </a:path>
              <a:path w="13852525" h="11308715">
                <a:moveTo>
                  <a:pt x="10824828" y="5301456"/>
                </a:moveTo>
                <a:lnTo>
                  <a:pt x="7013912" y="5301456"/>
                </a:lnTo>
                <a:lnTo>
                  <a:pt x="7017210" y="5314156"/>
                </a:lnTo>
                <a:lnTo>
                  <a:pt x="7675389" y="5314156"/>
                </a:lnTo>
                <a:lnTo>
                  <a:pt x="7851561" y="5428456"/>
                </a:lnTo>
                <a:lnTo>
                  <a:pt x="7807228" y="5593556"/>
                </a:lnTo>
                <a:lnTo>
                  <a:pt x="10831212" y="5593556"/>
                </a:lnTo>
                <a:lnTo>
                  <a:pt x="10824828" y="5301456"/>
                </a:lnTo>
                <a:close/>
              </a:path>
              <a:path w="13852525" h="11308715">
                <a:moveTo>
                  <a:pt x="4160606" y="5060156"/>
                </a:moveTo>
                <a:lnTo>
                  <a:pt x="3208425" y="5428456"/>
                </a:lnTo>
                <a:lnTo>
                  <a:pt x="3453025" y="5568156"/>
                </a:lnTo>
                <a:lnTo>
                  <a:pt x="4405227" y="5187156"/>
                </a:lnTo>
                <a:lnTo>
                  <a:pt x="4160606" y="5060156"/>
                </a:lnTo>
                <a:close/>
              </a:path>
              <a:path w="13852525" h="11308715">
                <a:moveTo>
                  <a:pt x="12906926" y="3688556"/>
                </a:moveTo>
                <a:lnTo>
                  <a:pt x="12296149" y="4056856"/>
                </a:lnTo>
                <a:lnTo>
                  <a:pt x="12157399" y="5479256"/>
                </a:lnTo>
                <a:lnTo>
                  <a:pt x="12768176" y="5098256"/>
                </a:lnTo>
                <a:lnTo>
                  <a:pt x="12906926" y="3688556"/>
                </a:lnTo>
                <a:close/>
              </a:path>
              <a:path w="13852525" h="11308715">
                <a:moveTo>
                  <a:pt x="6925066" y="4971256"/>
                </a:moveTo>
                <a:lnTo>
                  <a:pt x="7017210" y="5314156"/>
                </a:lnTo>
                <a:lnTo>
                  <a:pt x="7013912" y="5301456"/>
                </a:lnTo>
                <a:lnTo>
                  <a:pt x="10824828" y="5301456"/>
                </a:lnTo>
                <a:lnTo>
                  <a:pt x="10823717" y="5250656"/>
                </a:lnTo>
                <a:lnTo>
                  <a:pt x="10448079" y="5250656"/>
                </a:lnTo>
                <a:lnTo>
                  <a:pt x="10425930" y="5174456"/>
                </a:lnTo>
                <a:lnTo>
                  <a:pt x="7634846" y="5174456"/>
                </a:lnTo>
                <a:lnTo>
                  <a:pt x="6925066" y="4971256"/>
                </a:lnTo>
                <a:close/>
              </a:path>
              <a:path w="13852525" h="11308715">
                <a:moveTo>
                  <a:pt x="11205803" y="4082256"/>
                </a:moveTo>
                <a:lnTo>
                  <a:pt x="10455922" y="4082256"/>
                </a:lnTo>
                <a:lnTo>
                  <a:pt x="10682669" y="5098256"/>
                </a:lnTo>
                <a:lnTo>
                  <a:pt x="10448079" y="5250656"/>
                </a:lnTo>
                <a:lnTo>
                  <a:pt x="10823717" y="5250656"/>
                </a:lnTo>
                <a:lnTo>
                  <a:pt x="10822885" y="5212556"/>
                </a:lnTo>
                <a:lnTo>
                  <a:pt x="11137440" y="4882356"/>
                </a:lnTo>
                <a:lnTo>
                  <a:pt x="11840169" y="4882356"/>
                </a:lnTo>
                <a:lnTo>
                  <a:pt x="11848798" y="4679156"/>
                </a:lnTo>
                <a:lnTo>
                  <a:pt x="11327529" y="4679156"/>
                </a:lnTo>
                <a:lnTo>
                  <a:pt x="11335665" y="4666456"/>
                </a:lnTo>
                <a:lnTo>
                  <a:pt x="11205803" y="4082256"/>
                </a:lnTo>
                <a:close/>
              </a:path>
              <a:path w="13852525" h="11308715">
                <a:moveTo>
                  <a:pt x="3575367" y="4729956"/>
                </a:moveTo>
                <a:lnTo>
                  <a:pt x="2545503" y="5085556"/>
                </a:lnTo>
                <a:lnTo>
                  <a:pt x="2721508" y="5174456"/>
                </a:lnTo>
                <a:lnTo>
                  <a:pt x="3751372" y="4818856"/>
                </a:lnTo>
                <a:lnTo>
                  <a:pt x="3575367" y="4729956"/>
                </a:lnTo>
                <a:close/>
              </a:path>
              <a:path w="13852525" h="11308715">
                <a:moveTo>
                  <a:pt x="7635599" y="4831556"/>
                </a:moveTo>
                <a:lnTo>
                  <a:pt x="7636510" y="5174456"/>
                </a:lnTo>
                <a:lnTo>
                  <a:pt x="10425930" y="5174456"/>
                </a:lnTo>
                <a:lnTo>
                  <a:pt x="10381632" y="5022056"/>
                </a:lnTo>
                <a:lnTo>
                  <a:pt x="7958396" y="5022056"/>
                </a:lnTo>
                <a:lnTo>
                  <a:pt x="7635599" y="4831556"/>
                </a:lnTo>
                <a:close/>
              </a:path>
              <a:path w="13852525" h="11308715">
                <a:moveTo>
                  <a:pt x="5880899" y="4704556"/>
                </a:moveTo>
                <a:lnTo>
                  <a:pt x="6089699" y="5047456"/>
                </a:lnTo>
                <a:lnTo>
                  <a:pt x="6911307" y="5098256"/>
                </a:lnTo>
                <a:lnTo>
                  <a:pt x="6702487" y="4742656"/>
                </a:lnTo>
                <a:lnTo>
                  <a:pt x="5880899" y="4704556"/>
                </a:lnTo>
                <a:close/>
              </a:path>
              <a:path w="13852525" h="11308715">
                <a:moveTo>
                  <a:pt x="5506209" y="4679156"/>
                </a:moveTo>
                <a:lnTo>
                  <a:pt x="4598540" y="4818856"/>
                </a:lnTo>
                <a:lnTo>
                  <a:pt x="4847496" y="5060156"/>
                </a:lnTo>
                <a:lnTo>
                  <a:pt x="5755175" y="4920456"/>
                </a:lnTo>
                <a:lnTo>
                  <a:pt x="5506209" y="4679156"/>
                </a:lnTo>
                <a:close/>
              </a:path>
              <a:path w="13852525" h="11308715">
                <a:moveTo>
                  <a:pt x="7623663" y="4145756"/>
                </a:moveTo>
                <a:lnTo>
                  <a:pt x="7625328" y="4539456"/>
                </a:lnTo>
                <a:lnTo>
                  <a:pt x="8015075" y="4806156"/>
                </a:lnTo>
                <a:lnTo>
                  <a:pt x="7958396" y="5022056"/>
                </a:lnTo>
                <a:lnTo>
                  <a:pt x="10381632" y="5022056"/>
                </a:lnTo>
                <a:lnTo>
                  <a:pt x="10267195" y="4628356"/>
                </a:lnTo>
                <a:lnTo>
                  <a:pt x="9859992" y="4628356"/>
                </a:lnTo>
                <a:lnTo>
                  <a:pt x="9760072" y="4463256"/>
                </a:lnTo>
                <a:lnTo>
                  <a:pt x="8084937" y="4463256"/>
                </a:lnTo>
                <a:lnTo>
                  <a:pt x="7623663" y="4145756"/>
                </a:lnTo>
                <a:close/>
              </a:path>
              <a:path w="13852525" h="11308715">
                <a:moveTo>
                  <a:pt x="6733763" y="4310856"/>
                </a:moveTo>
                <a:lnTo>
                  <a:pt x="6839582" y="4691856"/>
                </a:lnTo>
                <a:lnTo>
                  <a:pt x="7590302" y="4945856"/>
                </a:lnTo>
                <a:lnTo>
                  <a:pt x="7484484" y="4564856"/>
                </a:lnTo>
                <a:lnTo>
                  <a:pt x="6733763" y="4310856"/>
                </a:lnTo>
                <a:close/>
              </a:path>
              <a:path w="13852525" h="11308715">
                <a:moveTo>
                  <a:pt x="13851902" y="3078956"/>
                </a:moveTo>
                <a:lnTo>
                  <a:pt x="13451318" y="3332956"/>
                </a:lnTo>
                <a:lnTo>
                  <a:pt x="13229900" y="4844256"/>
                </a:lnTo>
                <a:lnTo>
                  <a:pt x="13729634" y="4526756"/>
                </a:lnTo>
                <a:lnTo>
                  <a:pt x="13851902" y="3688556"/>
                </a:lnTo>
                <a:lnTo>
                  <a:pt x="13851902" y="3078956"/>
                </a:lnTo>
                <a:close/>
              </a:path>
              <a:path w="13852525" h="11308715">
                <a:moveTo>
                  <a:pt x="2990128" y="4387056"/>
                </a:moveTo>
                <a:lnTo>
                  <a:pt x="1882560" y="4742656"/>
                </a:lnTo>
                <a:lnTo>
                  <a:pt x="1989928" y="4793456"/>
                </a:lnTo>
                <a:lnTo>
                  <a:pt x="3097518" y="4437856"/>
                </a:lnTo>
                <a:lnTo>
                  <a:pt x="2990128" y="4387056"/>
                </a:lnTo>
                <a:close/>
              </a:path>
              <a:path w="13852525" h="11308715">
                <a:moveTo>
                  <a:pt x="11862822" y="4348956"/>
                </a:moveTo>
                <a:lnTo>
                  <a:pt x="11327529" y="4679156"/>
                </a:lnTo>
                <a:lnTo>
                  <a:pt x="11848798" y="4679156"/>
                </a:lnTo>
                <a:lnTo>
                  <a:pt x="11862822" y="4348956"/>
                </a:lnTo>
                <a:close/>
              </a:path>
              <a:path w="13852525" h="11308715">
                <a:moveTo>
                  <a:pt x="10419085" y="3472656"/>
                </a:moveTo>
                <a:lnTo>
                  <a:pt x="9559876" y="3472656"/>
                </a:lnTo>
                <a:lnTo>
                  <a:pt x="10057473" y="4412456"/>
                </a:lnTo>
                <a:lnTo>
                  <a:pt x="9859992" y="4628356"/>
                </a:lnTo>
                <a:lnTo>
                  <a:pt x="10267195" y="4628356"/>
                </a:lnTo>
                <a:lnTo>
                  <a:pt x="10226589" y="4488656"/>
                </a:lnTo>
                <a:lnTo>
                  <a:pt x="10455922" y="4082256"/>
                </a:lnTo>
                <a:lnTo>
                  <a:pt x="11205803" y="4082256"/>
                </a:lnTo>
                <a:lnTo>
                  <a:pt x="11149342" y="3828256"/>
                </a:lnTo>
                <a:lnTo>
                  <a:pt x="10594494" y="3828256"/>
                </a:lnTo>
                <a:lnTo>
                  <a:pt x="10600441" y="3815556"/>
                </a:lnTo>
                <a:lnTo>
                  <a:pt x="10419085" y="3472656"/>
                </a:lnTo>
                <a:close/>
              </a:path>
              <a:path w="13852525" h="11308715">
                <a:moveTo>
                  <a:pt x="5046076" y="4209256"/>
                </a:moveTo>
                <a:lnTo>
                  <a:pt x="4069174" y="4323556"/>
                </a:lnTo>
                <a:lnTo>
                  <a:pt x="4263849" y="4501356"/>
                </a:lnTo>
                <a:lnTo>
                  <a:pt x="5240793" y="4399756"/>
                </a:lnTo>
                <a:lnTo>
                  <a:pt x="5046076" y="4209256"/>
                </a:lnTo>
                <a:close/>
              </a:path>
              <a:path w="13852525" h="11308715">
                <a:moveTo>
                  <a:pt x="5512868" y="4094956"/>
                </a:moveTo>
                <a:lnTo>
                  <a:pt x="5684591" y="4387056"/>
                </a:lnTo>
                <a:lnTo>
                  <a:pt x="6562805" y="4475956"/>
                </a:lnTo>
                <a:lnTo>
                  <a:pt x="6391082" y="4196556"/>
                </a:lnTo>
                <a:lnTo>
                  <a:pt x="5512868" y="4094956"/>
                </a:lnTo>
                <a:close/>
              </a:path>
              <a:path w="13852525" h="11308715">
                <a:moveTo>
                  <a:pt x="7611736" y="3472656"/>
                </a:moveTo>
                <a:lnTo>
                  <a:pt x="7613820" y="3790156"/>
                </a:lnTo>
                <a:lnTo>
                  <a:pt x="8154243" y="4209256"/>
                </a:lnTo>
                <a:lnTo>
                  <a:pt x="8084937" y="4463256"/>
                </a:lnTo>
                <a:lnTo>
                  <a:pt x="9760072" y="4463256"/>
                </a:lnTo>
                <a:lnTo>
                  <a:pt x="9583289" y="4171156"/>
                </a:lnTo>
                <a:lnTo>
                  <a:pt x="9105377" y="4171156"/>
                </a:lnTo>
                <a:lnTo>
                  <a:pt x="8844315" y="3929856"/>
                </a:lnTo>
                <a:lnTo>
                  <a:pt x="8225341" y="3929856"/>
                </a:lnTo>
                <a:lnTo>
                  <a:pt x="7611736" y="3472656"/>
                </a:lnTo>
                <a:close/>
              </a:path>
              <a:path w="13852525" h="11308715">
                <a:moveTo>
                  <a:pt x="2404879" y="4056856"/>
                </a:moveTo>
                <a:lnTo>
                  <a:pt x="1219606" y="4387056"/>
                </a:lnTo>
                <a:lnTo>
                  <a:pt x="1258380" y="4412456"/>
                </a:lnTo>
                <a:lnTo>
                  <a:pt x="2443632" y="4069556"/>
                </a:lnTo>
                <a:lnTo>
                  <a:pt x="2404879" y="4056856"/>
                </a:lnTo>
                <a:close/>
              </a:path>
              <a:path w="13852525" h="11308715">
                <a:moveTo>
                  <a:pt x="11917783" y="2418556"/>
                </a:moveTo>
                <a:lnTo>
                  <a:pt x="11404218" y="2964656"/>
                </a:lnTo>
                <a:lnTo>
                  <a:pt x="11638347" y="4387056"/>
                </a:lnTo>
                <a:lnTo>
                  <a:pt x="12151912" y="3853656"/>
                </a:lnTo>
                <a:lnTo>
                  <a:pt x="11917783" y="2418556"/>
                </a:lnTo>
                <a:close/>
              </a:path>
              <a:path w="13852525" h="11308715">
                <a:moveTo>
                  <a:pt x="6542429" y="3637756"/>
                </a:moveTo>
                <a:lnTo>
                  <a:pt x="6629840" y="3955256"/>
                </a:lnTo>
                <a:lnTo>
                  <a:pt x="7421512" y="4272756"/>
                </a:lnTo>
                <a:lnTo>
                  <a:pt x="7334111" y="3955256"/>
                </a:lnTo>
                <a:lnTo>
                  <a:pt x="6542429" y="3637756"/>
                </a:lnTo>
                <a:close/>
              </a:path>
              <a:path w="13852525" h="11308715">
                <a:moveTo>
                  <a:pt x="8675913" y="2151856"/>
                </a:moveTo>
                <a:lnTo>
                  <a:pt x="8439135" y="3053556"/>
                </a:lnTo>
                <a:lnTo>
                  <a:pt x="9249467" y="3917156"/>
                </a:lnTo>
                <a:lnTo>
                  <a:pt x="9105377" y="4171156"/>
                </a:lnTo>
                <a:lnTo>
                  <a:pt x="9583289" y="4171156"/>
                </a:lnTo>
                <a:lnTo>
                  <a:pt x="9437251" y="3929856"/>
                </a:lnTo>
                <a:lnTo>
                  <a:pt x="9559876" y="3472656"/>
                </a:lnTo>
                <a:lnTo>
                  <a:pt x="10419085" y="3472656"/>
                </a:lnTo>
                <a:lnTo>
                  <a:pt x="10271313" y="3193256"/>
                </a:lnTo>
                <a:lnTo>
                  <a:pt x="9633989" y="3193256"/>
                </a:lnTo>
                <a:lnTo>
                  <a:pt x="9637151" y="3180556"/>
                </a:lnTo>
                <a:lnTo>
                  <a:pt x="8675913" y="2151856"/>
                </a:lnTo>
                <a:close/>
              </a:path>
              <a:path w="13852525" h="11308715">
                <a:moveTo>
                  <a:pt x="4585933" y="3739356"/>
                </a:moveTo>
                <a:lnTo>
                  <a:pt x="3539797" y="3828256"/>
                </a:lnTo>
                <a:lnTo>
                  <a:pt x="3680254" y="3955256"/>
                </a:lnTo>
                <a:lnTo>
                  <a:pt x="4726390" y="3879056"/>
                </a:lnTo>
                <a:lnTo>
                  <a:pt x="4585933" y="3739356"/>
                </a:lnTo>
                <a:close/>
              </a:path>
              <a:path w="13852525" h="11308715">
                <a:moveTo>
                  <a:pt x="8349672" y="3472656"/>
                </a:moveTo>
                <a:lnTo>
                  <a:pt x="8225341" y="3929856"/>
                </a:lnTo>
                <a:lnTo>
                  <a:pt x="8844315" y="3929856"/>
                </a:lnTo>
                <a:lnTo>
                  <a:pt x="8349672" y="3472656"/>
                </a:lnTo>
                <a:close/>
              </a:path>
              <a:path w="13852525" h="11308715">
                <a:moveTo>
                  <a:pt x="5144827" y="3485356"/>
                </a:moveTo>
                <a:lnTo>
                  <a:pt x="5279462" y="3713956"/>
                </a:lnTo>
                <a:lnTo>
                  <a:pt x="6214302" y="3853656"/>
                </a:lnTo>
                <a:lnTo>
                  <a:pt x="6079668" y="3637756"/>
                </a:lnTo>
                <a:lnTo>
                  <a:pt x="5144827" y="3485356"/>
                </a:lnTo>
                <a:close/>
              </a:path>
              <a:path w="13852525" h="11308715">
                <a:moveTo>
                  <a:pt x="11044888" y="3358356"/>
                </a:moveTo>
                <a:lnTo>
                  <a:pt x="10594494" y="3828256"/>
                </a:lnTo>
                <a:lnTo>
                  <a:pt x="11149342" y="3828256"/>
                </a:lnTo>
                <a:lnTo>
                  <a:pt x="11044888" y="3358356"/>
                </a:lnTo>
                <a:close/>
              </a:path>
              <a:path w="13852525" h="11308715">
                <a:moveTo>
                  <a:pt x="7599810" y="2786856"/>
                </a:moveTo>
                <a:lnTo>
                  <a:pt x="7602313" y="3040856"/>
                </a:lnTo>
                <a:lnTo>
                  <a:pt x="8282857" y="3612356"/>
                </a:lnTo>
                <a:lnTo>
                  <a:pt x="8280355" y="3358356"/>
                </a:lnTo>
                <a:lnTo>
                  <a:pt x="7599810" y="2786856"/>
                </a:lnTo>
                <a:close/>
              </a:path>
              <a:path w="13852525" h="11308715">
                <a:moveTo>
                  <a:pt x="6351115" y="2977356"/>
                </a:moveTo>
                <a:lnTo>
                  <a:pt x="6420118" y="3218656"/>
                </a:lnTo>
                <a:lnTo>
                  <a:pt x="7252732" y="3599656"/>
                </a:lnTo>
                <a:lnTo>
                  <a:pt x="7183739" y="3345656"/>
                </a:lnTo>
                <a:lnTo>
                  <a:pt x="6351115" y="2977356"/>
                </a:lnTo>
                <a:close/>
              </a:path>
              <a:path w="13852525" h="11308715">
                <a:moveTo>
                  <a:pt x="12790678" y="1491456"/>
                </a:moveTo>
                <a:lnTo>
                  <a:pt x="12370890" y="1923256"/>
                </a:lnTo>
                <a:lnTo>
                  <a:pt x="12548382" y="3472656"/>
                </a:lnTo>
                <a:lnTo>
                  <a:pt x="12968181" y="3040856"/>
                </a:lnTo>
                <a:lnTo>
                  <a:pt x="12790678" y="1491456"/>
                </a:lnTo>
                <a:close/>
              </a:path>
              <a:path w="13852525" h="11308715">
                <a:moveTo>
                  <a:pt x="10591646" y="1453356"/>
                </a:moveTo>
                <a:lnTo>
                  <a:pt x="10217657" y="2113756"/>
                </a:lnTo>
                <a:lnTo>
                  <a:pt x="10830727" y="3459956"/>
                </a:lnTo>
                <a:lnTo>
                  <a:pt x="11204716" y="2799556"/>
                </a:lnTo>
                <a:lnTo>
                  <a:pt x="10591646" y="1453356"/>
                </a:lnTo>
                <a:close/>
              </a:path>
              <a:path w="13852525" h="11308715">
                <a:moveTo>
                  <a:pt x="4125801" y="3282156"/>
                </a:moveTo>
                <a:lnTo>
                  <a:pt x="3010421" y="3332956"/>
                </a:lnTo>
                <a:lnTo>
                  <a:pt x="3096628" y="3409156"/>
                </a:lnTo>
                <a:lnTo>
                  <a:pt x="4212018" y="3358356"/>
                </a:lnTo>
                <a:lnTo>
                  <a:pt x="4125801" y="3282156"/>
                </a:lnTo>
                <a:close/>
              </a:path>
              <a:path w="13852525" h="11308715">
                <a:moveTo>
                  <a:pt x="4776796" y="2888456"/>
                </a:moveTo>
                <a:lnTo>
                  <a:pt x="4874343" y="3040856"/>
                </a:lnTo>
                <a:lnTo>
                  <a:pt x="5865810" y="3231356"/>
                </a:lnTo>
                <a:lnTo>
                  <a:pt x="5768264" y="3078956"/>
                </a:lnTo>
                <a:lnTo>
                  <a:pt x="4776796" y="2888456"/>
                </a:lnTo>
                <a:close/>
              </a:path>
              <a:path w="13852525" h="11308715">
                <a:moveTo>
                  <a:pt x="9962335" y="2609056"/>
                </a:moveTo>
                <a:lnTo>
                  <a:pt x="9633989" y="3193256"/>
                </a:lnTo>
                <a:lnTo>
                  <a:pt x="10271313" y="3193256"/>
                </a:lnTo>
                <a:lnTo>
                  <a:pt x="9962335" y="2609056"/>
                </a:lnTo>
                <a:close/>
              </a:path>
              <a:path w="13852525" h="11308715">
                <a:moveTo>
                  <a:pt x="7587884" y="2113756"/>
                </a:moveTo>
                <a:lnTo>
                  <a:pt x="7590805" y="2291556"/>
                </a:lnTo>
                <a:lnTo>
                  <a:pt x="8294784" y="2926556"/>
                </a:lnTo>
                <a:lnTo>
                  <a:pt x="8291862" y="2736056"/>
                </a:lnTo>
                <a:lnTo>
                  <a:pt x="7587884" y="2113756"/>
                </a:lnTo>
                <a:close/>
              </a:path>
              <a:path w="13852525" h="11308715">
                <a:moveTo>
                  <a:pt x="6159801" y="2304256"/>
                </a:moveTo>
                <a:lnTo>
                  <a:pt x="6210376" y="2482056"/>
                </a:lnTo>
                <a:lnTo>
                  <a:pt x="7083951" y="2913856"/>
                </a:lnTo>
                <a:lnTo>
                  <a:pt x="7033366" y="2736056"/>
                </a:lnTo>
                <a:lnTo>
                  <a:pt x="6159801" y="2304256"/>
                </a:lnTo>
                <a:close/>
              </a:path>
              <a:path w="13852525" h="11308715">
                <a:moveTo>
                  <a:pt x="3665658" y="2812256"/>
                </a:moveTo>
                <a:lnTo>
                  <a:pt x="2481055" y="2837656"/>
                </a:lnTo>
                <a:lnTo>
                  <a:pt x="2512981" y="2863056"/>
                </a:lnTo>
                <a:lnTo>
                  <a:pt x="3697615" y="2837656"/>
                </a:lnTo>
                <a:lnTo>
                  <a:pt x="3665658" y="2812256"/>
                </a:lnTo>
                <a:close/>
              </a:path>
              <a:path w="13852525" h="11308715">
                <a:moveTo>
                  <a:pt x="9002134" y="843756"/>
                </a:moveTo>
                <a:lnTo>
                  <a:pt x="8802779" y="1605756"/>
                </a:lnTo>
                <a:lnTo>
                  <a:pt x="9774309" y="2761456"/>
                </a:lnTo>
                <a:lnTo>
                  <a:pt x="9973675" y="2012156"/>
                </a:lnTo>
                <a:lnTo>
                  <a:pt x="9002134" y="843756"/>
                </a:lnTo>
                <a:close/>
              </a:path>
              <a:path w="13852525" h="11308715">
                <a:moveTo>
                  <a:pt x="4408755" y="2278856"/>
                </a:moveTo>
                <a:lnTo>
                  <a:pt x="4469235" y="2380456"/>
                </a:lnTo>
                <a:lnTo>
                  <a:pt x="5517318" y="2609056"/>
                </a:lnTo>
                <a:lnTo>
                  <a:pt x="5456849" y="2520156"/>
                </a:lnTo>
                <a:lnTo>
                  <a:pt x="4408755" y="2278856"/>
                </a:lnTo>
                <a:close/>
              </a:path>
              <a:path w="13852525" h="11308715">
                <a:moveTo>
                  <a:pt x="11220946" y="284956"/>
                </a:moveTo>
                <a:lnTo>
                  <a:pt x="10915740" y="843756"/>
                </a:lnTo>
                <a:lnTo>
                  <a:pt x="11503785" y="2316956"/>
                </a:lnTo>
                <a:lnTo>
                  <a:pt x="11808991" y="1770856"/>
                </a:lnTo>
                <a:lnTo>
                  <a:pt x="11220946" y="284956"/>
                </a:lnTo>
                <a:close/>
              </a:path>
              <a:path w="13852525" h="11308715">
                <a:moveTo>
                  <a:pt x="5968477" y="1643856"/>
                </a:moveTo>
                <a:lnTo>
                  <a:pt x="6000644" y="1745456"/>
                </a:lnTo>
                <a:lnTo>
                  <a:pt x="6915171" y="2240756"/>
                </a:lnTo>
                <a:lnTo>
                  <a:pt x="6883015" y="2126456"/>
                </a:lnTo>
                <a:lnTo>
                  <a:pt x="5968477" y="1643856"/>
                </a:lnTo>
                <a:close/>
              </a:path>
              <a:path w="13852525" h="11308715">
                <a:moveTo>
                  <a:pt x="7575968" y="1427956"/>
                </a:moveTo>
                <a:lnTo>
                  <a:pt x="7579298" y="1542256"/>
                </a:lnTo>
                <a:lnTo>
                  <a:pt x="8306699" y="2240756"/>
                </a:lnTo>
                <a:lnTo>
                  <a:pt x="8303370" y="2126456"/>
                </a:lnTo>
                <a:lnTo>
                  <a:pt x="7575968" y="1427956"/>
                </a:lnTo>
                <a:close/>
              </a:path>
              <a:path w="13852525" h="11308715">
                <a:moveTo>
                  <a:pt x="4040735" y="1669256"/>
                </a:moveTo>
                <a:lnTo>
                  <a:pt x="4064096" y="1707356"/>
                </a:lnTo>
                <a:lnTo>
                  <a:pt x="5168826" y="1986756"/>
                </a:lnTo>
                <a:lnTo>
                  <a:pt x="5145445" y="1961356"/>
                </a:lnTo>
                <a:lnTo>
                  <a:pt x="4040735" y="1669256"/>
                </a:lnTo>
                <a:close/>
              </a:path>
              <a:path w="13852525" h="11308715">
                <a:moveTo>
                  <a:pt x="5777164" y="970756"/>
                </a:moveTo>
                <a:lnTo>
                  <a:pt x="5790923" y="1008856"/>
                </a:lnTo>
                <a:lnTo>
                  <a:pt x="6746391" y="1554956"/>
                </a:lnTo>
                <a:lnTo>
                  <a:pt x="6732643" y="1529556"/>
                </a:lnTo>
                <a:lnTo>
                  <a:pt x="5777164" y="970756"/>
                </a:lnTo>
                <a:close/>
              </a:path>
              <a:path w="13852525" h="11308715">
                <a:moveTo>
                  <a:pt x="7564041" y="754856"/>
                </a:moveTo>
                <a:lnTo>
                  <a:pt x="7567790" y="792956"/>
                </a:lnTo>
                <a:lnTo>
                  <a:pt x="8318636" y="1554956"/>
                </a:lnTo>
                <a:lnTo>
                  <a:pt x="8314888" y="1516856"/>
                </a:lnTo>
                <a:lnTo>
                  <a:pt x="7564041" y="754856"/>
                </a:lnTo>
                <a:close/>
              </a:path>
              <a:path w="13852525" h="11308715">
                <a:moveTo>
                  <a:pt x="9684684" y="5556"/>
                </a:moveTo>
                <a:lnTo>
                  <a:pt x="9205378" y="5556"/>
                </a:lnTo>
                <a:lnTo>
                  <a:pt x="9166401" y="157956"/>
                </a:lnTo>
                <a:lnTo>
                  <a:pt x="10148214" y="1453356"/>
                </a:lnTo>
                <a:lnTo>
                  <a:pt x="10310167" y="831056"/>
                </a:lnTo>
                <a:lnTo>
                  <a:pt x="9684684" y="5556"/>
                </a:lnTo>
                <a:close/>
              </a:path>
              <a:path w="13852525" h="11308715">
                <a:moveTo>
                  <a:pt x="12155392" y="5556"/>
                </a:moveTo>
                <a:lnTo>
                  <a:pt x="11769899" y="5556"/>
                </a:lnTo>
                <a:lnTo>
                  <a:pt x="12176843" y="1173956"/>
                </a:lnTo>
                <a:lnTo>
                  <a:pt x="12413266" y="742156"/>
                </a:lnTo>
                <a:lnTo>
                  <a:pt x="12155392" y="5556"/>
                </a:lnTo>
                <a:close/>
              </a:path>
              <a:path w="13852525" h="11308715">
                <a:moveTo>
                  <a:pt x="10558529" y="5556"/>
                </a:moveTo>
                <a:lnTo>
                  <a:pt x="10424416" y="5556"/>
                </a:lnTo>
                <a:lnTo>
                  <a:pt x="10522108" y="145256"/>
                </a:lnTo>
                <a:lnTo>
                  <a:pt x="10558529" y="5556"/>
                </a:lnTo>
                <a:close/>
              </a:path>
            </a:pathLst>
          </a:custGeom>
          <a:solidFill>
            <a:srgbClr val="1A0F5C">
              <a:alpha val="5000"/>
            </a:srgbClr>
          </a:solidFill>
        </p:spPr>
        <p:txBody>
          <a:bodyPr wrap="square" lIns="0" tIns="0" rIns="0" bIns="0" rtlCol="0"/>
          <a:lstStyle/>
          <a:p>
            <a:endParaRPr dirty="0"/>
          </a:p>
        </p:txBody>
      </p:sp>
      <p:pic>
        <p:nvPicPr>
          <p:cNvPr id="8" name="Graphic 7"/>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3908" y="1714110"/>
            <a:ext cx="1840546" cy="610478"/>
          </a:xfrm>
          <a:prstGeom prst="rect">
            <a:avLst/>
          </a:prstGeom>
        </p:spPr>
      </p:pic>
      <p:sp>
        <p:nvSpPr>
          <p:cNvPr id="11" name="TextBox 10"/>
          <p:cNvSpPr txBox="1"/>
          <p:nvPr userDrawn="1"/>
        </p:nvSpPr>
        <p:spPr>
          <a:xfrm>
            <a:off x="383907" y="6267664"/>
            <a:ext cx="2005445"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sz="800" spc="55" dirty="0">
                <a:solidFill>
                  <a:schemeClr val="bg1"/>
                </a:solidFill>
                <a:latin typeface="Arial" panose="020B0604020202020204" pitchFamily="34" charset="0"/>
                <a:cs typeface="Arial" panose="020B0604020202020204" pitchFamily="34" charset="0"/>
                <a:hlinkClick r:id="rId4"/>
              </a:rPr>
              <a:t>jmangroup.com</a:t>
            </a:r>
            <a:endParaRPr lang="en-GB" sz="800" spc="55" dirty="0">
              <a:solidFill>
                <a:schemeClr val="bg1"/>
              </a:solidFill>
              <a:latin typeface="Arial" panose="020B0604020202020204" pitchFamily="34" charset="0"/>
              <a:cs typeface="Arial" panose="020B0604020202020204" pitchFamily="34" charset="0"/>
            </a:endParaRPr>
          </a:p>
        </p:txBody>
      </p:sp>
      <p:sp>
        <p:nvSpPr>
          <p:cNvPr id="13" name="Date Placeholder 3"/>
          <p:cNvSpPr>
            <a:spLocks noGrp="1"/>
          </p:cNvSpPr>
          <p:nvPr>
            <p:ph type="dt" sz="half" idx="2"/>
          </p:nvPr>
        </p:nvSpPr>
        <p:spPr>
          <a:xfrm>
            <a:off x="383908" y="4082988"/>
            <a:ext cx="3519877" cy="338554"/>
          </a:xfrm>
          <a:prstGeom prst="rect">
            <a:avLst/>
          </a:prstGeom>
        </p:spPr>
        <p:txBody>
          <a:bodyPr vert="horz" lIns="91440" tIns="45720" rIns="91440" bIns="45720" rtlCol="0" anchor="ctr"/>
          <a:lstStyle>
            <a:lvl1pPr algn="l">
              <a:defRPr sz="1800">
                <a:solidFill>
                  <a:schemeClr val="bg1"/>
                </a:solidFill>
              </a:defRPr>
            </a:lvl1pPr>
          </a:lstStyle>
          <a:p>
            <a:fld id="{C4FC070C-0C1A-4A7C-A551-7B5182511A7F}" type="datetime4">
              <a:rPr lang="en-GB" smtClean="0"/>
              <a:t>16 April 2025</a:t>
            </a:fld>
            <a:endParaRPr lang="en-GB" dirty="0"/>
          </a:p>
        </p:txBody>
      </p:sp>
      <p:pic>
        <p:nvPicPr>
          <p:cNvPr id="5" name="Picture 4" descr="A logo with red text&#10;&#10;Description automatically generated"/>
          <p:cNvPicPr>
            <a:picLocks noChangeAspect="1"/>
          </p:cNvPicPr>
          <p:nvPr userDrawn="1"/>
        </p:nvPicPr>
        <p:blipFill>
          <a:blip r:embed="rId5"/>
          <a:stretch>
            <a:fillRect/>
          </a:stretch>
        </p:blipFill>
        <p:spPr>
          <a:xfrm>
            <a:off x="11177064" y="5852078"/>
            <a:ext cx="631029" cy="631029"/>
          </a:xfrm>
          <a:prstGeom prst="rect">
            <a:avLst/>
          </a:prstGeom>
        </p:spPr>
      </p:pic>
      <p:pic>
        <p:nvPicPr>
          <p:cNvPr id="7" name="Picture 6" descr="A white and blue sign with black text&#10;&#10;Description automatically generated"/>
          <p:cNvPicPr>
            <a:picLocks noChangeAspect="1"/>
          </p:cNvPicPr>
          <p:nvPr userDrawn="1"/>
        </p:nvPicPr>
        <p:blipFill>
          <a:blip r:embed="rId6"/>
          <a:stretch>
            <a:fillRect/>
          </a:stretch>
        </p:blipFill>
        <p:spPr>
          <a:xfrm>
            <a:off x="7262308" y="5852078"/>
            <a:ext cx="790960" cy="631029"/>
          </a:xfrm>
          <a:prstGeom prst="rect">
            <a:avLst/>
          </a:prstGeom>
        </p:spPr>
      </p:pic>
      <p:grpSp>
        <p:nvGrpSpPr>
          <p:cNvPr id="45" name="Group 44"/>
          <p:cNvGrpSpPr/>
          <p:nvPr userDrawn="1"/>
        </p:nvGrpSpPr>
        <p:grpSpPr>
          <a:xfrm>
            <a:off x="8227477" y="5847136"/>
            <a:ext cx="2772644" cy="631029"/>
            <a:chOff x="4757737" y="3124200"/>
            <a:chExt cx="2678906" cy="609695"/>
          </a:xfrm>
        </p:grpSpPr>
        <p:sp>
          <p:nvSpPr>
            <p:cNvPr id="78" name="Freeform: Shape 77"/>
            <p:cNvSpPr/>
            <p:nvPr/>
          </p:nvSpPr>
          <p:spPr>
            <a:xfrm>
              <a:off x="4778375" y="3143250"/>
              <a:ext cx="2636838" cy="571499"/>
            </a:xfrm>
            <a:custGeom>
              <a:avLst/>
              <a:gdLst>
                <a:gd name="connsiteX0" fmla="*/ 0 w 2626995"/>
                <a:gd name="connsiteY0" fmla="*/ 0 h 558831"/>
                <a:gd name="connsiteX1" fmla="*/ 2626995 w 2626995"/>
                <a:gd name="connsiteY1" fmla="*/ 0 h 558831"/>
                <a:gd name="connsiteX2" fmla="*/ 2626995 w 2626995"/>
                <a:gd name="connsiteY2" fmla="*/ 558832 h 558831"/>
                <a:gd name="connsiteX3" fmla="*/ 0 w 2626995"/>
                <a:gd name="connsiteY3" fmla="*/ 558832 h 558831"/>
              </a:gdLst>
              <a:ahLst/>
              <a:cxnLst>
                <a:cxn ang="0">
                  <a:pos x="connsiteX0" y="connsiteY0"/>
                </a:cxn>
                <a:cxn ang="0">
                  <a:pos x="connsiteX1" y="connsiteY1"/>
                </a:cxn>
                <a:cxn ang="0">
                  <a:pos x="connsiteX2" y="connsiteY2"/>
                </a:cxn>
                <a:cxn ang="0">
                  <a:pos x="connsiteX3" y="connsiteY3"/>
                </a:cxn>
              </a:cxnLst>
              <a:rect l="l" t="t" r="r" b="b"/>
              <a:pathLst>
                <a:path w="2626995" h="558831">
                  <a:moveTo>
                    <a:pt x="0" y="0"/>
                  </a:moveTo>
                  <a:lnTo>
                    <a:pt x="2626995" y="0"/>
                  </a:lnTo>
                  <a:lnTo>
                    <a:pt x="2626995" y="558832"/>
                  </a:lnTo>
                  <a:lnTo>
                    <a:pt x="0" y="558832"/>
                  </a:lnTo>
                  <a:close/>
                </a:path>
              </a:pathLst>
            </a:custGeom>
            <a:solidFill>
              <a:srgbClr val="FFFFFF"/>
            </a:solidFill>
            <a:ln w="9525" cap="flat">
              <a:noFill/>
              <a:prstDash val="solid"/>
              <a:miter/>
            </a:ln>
          </p:spPr>
          <p:txBody>
            <a:bodyPr rtlCol="0" anchor="ctr"/>
            <a:lstStyle/>
            <a:p>
              <a:endParaRPr lang="en-IN"/>
            </a:p>
          </p:txBody>
        </p:sp>
        <p:sp>
          <p:nvSpPr>
            <p:cNvPr id="81" name="Freeform: Shape 80"/>
            <p:cNvSpPr/>
            <p:nvPr/>
          </p:nvSpPr>
          <p:spPr>
            <a:xfrm>
              <a:off x="4757737" y="3124200"/>
              <a:ext cx="2678906" cy="609695"/>
            </a:xfrm>
            <a:custGeom>
              <a:avLst/>
              <a:gdLst>
                <a:gd name="connsiteX0" fmla="*/ 2653570 w 2678906"/>
                <a:gd name="connsiteY0" fmla="*/ 25432 h 609695"/>
                <a:gd name="connsiteX1" fmla="*/ 2653570 w 2678906"/>
                <a:gd name="connsiteY1" fmla="*/ 584264 h 609695"/>
                <a:gd name="connsiteX2" fmla="*/ 25432 w 2678906"/>
                <a:gd name="connsiteY2" fmla="*/ 584264 h 609695"/>
                <a:gd name="connsiteX3" fmla="*/ 25432 w 2678906"/>
                <a:gd name="connsiteY3" fmla="*/ 25432 h 609695"/>
                <a:gd name="connsiteX4" fmla="*/ 2653570 w 2678906"/>
                <a:gd name="connsiteY4" fmla="*/ 25432 h 609695"/>
                <a:gd name="connsiteX5" fmla="*/ 2678906 w 2678906"/>
                <a:gd name="connsiteY5" fmla="*/ 0 h 609695"/>
                <a:gd name="connsiteX6" fmla="*/ 0 w 2678906"/>
                <a:gd name="connsiteY6" fmla="*/ 0 h 609695"/>
                <a:gd name="connsiteX7" fmla="*/ 0 w 2678906"/>
                <a:gd name="connsiteY7" fmla="*/ 609695 h 609695"/>
                <a:gd name="connsiteX8" fmla="*/ 2678906 w 2678906"/>
                <a:gd name="connsiteY8" fmla="*/ 609695 h 609695"/>
                <a:gd name="connsiteX9" fmla="*/ 2678906 w 2678906"/>
                <a:gd name="connsiteY9" fmla="*/ 0 h 609695"/>
                <a:gd name="connsiteX10" fmla="*/ 2678906 w 2678906"/>
                <a:gd name="connsiteY10" fmla="*/ 0 h 609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78906" h="609695">
                  <a:moveTo>
                    <a:pt x="2653570" y="25432"/>
                  </a:moveTo>
                  <a:lnTo>
                    <a:pt x="2653570" y="584264"/>
                  </a:lnTo>
                  <a:lnTo>
                    <a:pt x="25432" y="584264"/>
                  </a:lnTo>
                  <a:lnTo>
                    <a:pt x="25432" y="25432"/>
                  </a:lnTo>
                  <a:lnTo>
                    <a:pt x="2653570" y="25432"/>
                  </a:lnTo>
                  <a:moveTo>
                    <a:pt x="2678906" y="0"/>
                  </a:moveTo>
                  <a:lnTo>
                    <a:pt x="0" y="0"/>
                  </a:lnTo>
                  <a:lnTo>
                    <a:pt x="0" y="609695"/>
                  </a:lnTo>
                  <a:lnTo>
                    <a:pt x="2678906" y="609695"/>
                  </a:lnTo>
                  <a:lnTo>
                    <a:pt x="2678906" y="0"/>
                  </a:lnTo>
                  <a:lnTo>
                    <a:pt x="2678906" y="0"/>
                  </a:lnTo>
                  <a:close/>
                </a:path>
              </a:pathLst>
            </a:custGeom>
            <a:solidFill>
              <a:srgbClr val="FCD0B1"/>
            </a:solidFill>
            <a:ln w="9525" cap="flat">
              <a:noFill/>
              <a:prstDash val="solid"/>
              <a:miter/>
            </a:ln>
          </p:spPr>
          <p:txBody>
            <a:bodyPr rtlCol="0" anchor="ctr"/>
            <a:lstStyle/>
            <a:p>
              <a:endParaRPr lang="en-IN"/>
            </a:p>
          </p:txBody>
        </p:sp>
        <p:sp>
          <p:nvSpPr>
            <p:cNvPr id="91" name="Freeform: Shape 90"/>
            <p:cNvSpPr/>
            <p:nvPr/>
          </p:nvSpPr>
          <p:spPr>
            <a:xfrm>
              <a:off x="5609653" y="3243548"/>
              <a:ext cx="9525" cy="370141"/>
            </a:xfrm>
            <a:custGeom>
              <a:avLst/>
              <a:gdLst>
                <a:gd name="connsiteX0" fmla="*/ 0 w 9525"/>
                <a:gd name="connsiteY0" fmla="*/ 0 h 370141"/>
                <a:gd name="connsiteX1" fmla="*/ 0 w 9525"/>
                <a:gd name="connsiteY1" fmla="*/ 370142 h 370141"/>
              </a:gdLst>
              <a:ahLst/>
              <a:cxnLst>
                <a:cxn ang="0">
                  <a:pos x="connsiteX0" y="connsiteY0"/>
                </a:cxn>
                <a:cxn ang="0">
                  <a:pos x="connsiteX1" y="connsiteY1"/>
                </a:cxn>
              </a:cxnLst>
              <a:rect l="l" t="t" r="r" b="b"/>
              <a:pathLst>
                <a:path w="9525" h="370141">
                  <a:moveTo>
                    <a:pt x="0" y="0"/>
                  </a:moveTo>
                  <a:lnTo>
                    <a:pt x="0" y="370142"/>
                  </a:lnTo>
                </a:path>
              </a:pathLst>
            </a:custGeom>
            <a:ln w="9525" cap="flat">
              <a:noFill/>
              <a:prstDash val="solid"/>
              <a:miter/>
            </a:ln>
          </p:spPr>
          <p:txBody>
            <a:bodyPr rtlCol="0" anchor="ctr"/>
            <a:lstStyle/>
            <a:p>
              <a:endParaRPr lang="en-IN"/>
            </a:p>
          </p:txBody>
        </p:sp>
        <p:sp>
          <p:nvSpPr>
            <p:cNvPr id="92" name="Freeform: Shape 91"/>
            <p:cNvSpPr/>
            <p:nvPr/>
          </p:nvSpPr>
          <p:spPr>
            <a:xfrm>
              <a:off x="5605366" y="3243548"/>
              <a:ext cx="8477" cy="370141"/>
            </a:xfrm>
            <a:custGeom>
              <a:avLst/>
              <a:gdLst>
                <a:gd name="connsiteX0" fmla="*/ 0 w 8477"/>
                <a:gd name="connsiteY0" fmla="*/ 0 h 370141"/>
                <a:gd name="connsiteX1" fmla="*/ 8477 w 8477"/>
                <a:gd name="connsiteY1" fmla="*/ 0 h 370141"/>
                <a:gd name="connsiteX2" fmla="*/ 8477 w 8477"/>
                <a:gd name="connsiteY2" fmla="*/ 370142 h 370141"/>
                <a:gd name="connsiteX3" fmla="*/ 0 w 8477"/>
                <a:gd name="connsiteY3" fmla="*/ 370142 h 370141"/>
              </a:gdLst>
              <a:ahLst/>
              <a:cxnLst>
                <a:cxn ang="0">
                  <a:pos x="connsiteX0" y="connsiteY0"/>
                </a:cxn>
                <a:cxn ang="0">
                  <a:pos x="connsiteX1" y="connsiteY1"/>
                </a:cxn>
                <a:cxn ang="0">
                  <a:pos x="connsiteX2" y="connsiteY2"/>
                </a:cxn>
                <a:cxn ang="0">
                  <a:pos x="connsiteX3" y="connsiteY3"/>
                </a:cxn>
              </a:cxnLst>
              <a:rect l="l" t="t" r="r" b="b"/>
              <a:pathLst>
                <a:path w="8477" h="370141">
                  <a:moveTo>
                    <a:pt x="0" y="0"/>
                  </a:moveTo>
                  <a:lnTo>
                    <a:pt x="8477" y="0"/>
                  </a:lnTo>
                  <a:lnTo>
                    <a:pt x="8477" y="370142"/>
                  </a:lnTo>
                  <a:lnTo>
                    <a:pt x="0" y="370142"/>
                  </a:lnTo>
                  <a:close/>
                </a:path>
              </a:pathLst>
            </a:custGeom>
            <a:solidFill>
              <a:srgbClr val="333333"/>
            </a:solidFill>
            <a:ln w="9525" cap="flat">
              <a:noFill/>
              <a:prstDash val="solid"/>
              <a:miter/>
            </a:ln>
          </p:spPr>
          <p:txBody>
            <a:bodyPr rtlCol="0" anchor="ctr"/>
            <a:lstStyle/>
            <a:p>
              <a:endParaRPr lang="en-IN"/>
            </a:p>
          </p:txBody>
        </p:sp>
        <p:grpSp>
          <p:nvGrpSpPr>
            <p:cNvPr id="93" name="Graphic 3"/>
            <p:cNvGrpSpPr/>
            <p:nvPr/>
          </p:nvGrpSpPr>
          <p:grpSpPr>
            <a:xfrm>
              <a:off x="4876799" y="3243548"/>
              <a:ext cx="184499" cy="184594"/>
              <a:chOff x="4876799" y="3243548"/>
              <a:chExt cx="184499" cy="184594"/>
            </a:xfrm>
          </p:grpSpPr>
          <p:sp>
            <p:nvSpPr>
              <p:cNvPr id="162" name="Freeform: Shape 161"/>
              <p:cNvSpPr/>
              <p:nvPr/>
            </p:nvSpPr>
            <p:spPr>
              <a:xfrm>
                <a:off x="4876799" y="3243548"/>
                <a:ext cx="184499" cy="184594"/>
              </a:xfrm>
              <a:custGeom>
                <a:avLst/>
                <a:gdLst>
                  <a:gd name="connsiteX0" fmla="*/ 0 w 184499"/>
                  <a:gd name="connsiteY0" fmla="*/ 0 h 184594"/>
                  <a:gd name="connsiteX1" fmla="*/ 184499 w 184499"/>
                  <a:gd name="connsiteY1" fmla="*/ 0 h 184594"/>
                  <a:gd name="connsiteX2" fmla="*/ 184499 w 184499"/>
                  <a:gd name="connsiteY2" fmla="*/ 184595 h 184594"/>
                  <a:gd name="connsiteX3" fmla="*/ 0 w 184499"/>
                  <a:gd name="connsiteY3" fmla="*/ 184595 h 184594"/>
                </a:gdLst>
                <a:ahLst/>
                <a:cxnLst>
                  <a:cxn ang="0">
                    <a:pos x="connsiteX0" y="connsiteY0"/>
                  </a:cxn>
                  <a:cxn ang="0">
                    <a:pos x="connsiteX1" y="connsiteY1"/>
                  </a:cxn>
                  <a:cxn ang="0">
                    <a:pos x="connsiteX2" y="connsiteY2"/>
                  </a:cxn>
                  <a:cxn ang="0">
                    <a:pos x="connsiteX3" y="connsiteY3"/>
                  </a:cxn>
                </a:cxnLst>
                <a:rect l="l" t="t" r="r" b="b"/>
                <a:pathLst>
                  <a:path w="184499" h="184594">
                    <a:moveTo>
                      <a:pt x="0" y="0"/>
                    </a:moveTo>
                    <a:lnTo>
                      <a:pt x="184499" y="0"/>
                    </a:lnTo>
                    <a:lnTo>
                      <a:pt x="184499" y="184595"/>
                    </a:lnTo>
                    <a:lnTo>
                      <a:pt x="0" y="184595"/>
                    </a:lnTo>
                    <a:close/>
                  </a:path>
                </a:pathLst>
              </a:custGeom>
              <a:solidFill>
                <a:srgbClr val="FCD0B1"/>
              </a:solidFill>
              <a:ln w="9525" cap="flat">
                <a:noFill/>
                <a:prstDash val="solid"/>
                <a:miter/>
              </a:ln>
            </p:spPr>
            <p:txBody>
              <a:bodyPr rtlCol="0" anchor="ctr"/>
              <a:lstStyle/>
              <a:p>
                <a:endParaRPr lang="en-IN"/>
              </a:p>
            </p:txBody>
          </p:sp>
          <p:grpSp>
            <p:nvGrpSpPr>
              <p:cNvPr id="163" name="Graphic 3"/>
              <p:cNvGrpSpPr/>
              <p:nvPr/>
            </p:nvGrpSpPr>
            <p:grpSpPr>
              <a:xfrm>
                <a:off x="4897849" y="3268503"/>
                <a:ext cx="147827" cy="84677"/>
                <a:chOff x="4897849" y="3268503"/>
                <a:chExt cx="147827" cy="84677"/>
              </a:xfrm>
              <a:solidFill>
                <a:srgbClr val="333333"/>
              </a:solidFill>
            </p:grpSpPr>
            <p:sp>
              <p:nvSpPr>
                <p:cNvPr id="164" name="Freeform: Shape 163"/>
                <p:cNvSpPr/>
                <p:nvPr/>
              </p:nvSpPr>
              <p:spPr>
                <a:xfrm>
                  <a:off x="4897849" y="3268598"/>
                  <a:ext cx="64293" cy="84582"/>
                </a:xfrm>
                <a:custGeom>
                  <a:avLst/>
                  <a:gdLst>
                    <a:gd name="connsiteX0" fmla="*/ 26670 w 64293"/>
                    <a:gd name="connsiteY0" fmla="*/ 4763 h 84582"/>
                    <a:gd name="connsiteX1" fmla="*/ 26670 w 64293"/>
                    <a:gd name="connsiteY1" fmla="*/ 39148 h 84582"/>
                    <a:gd name="connsiteX2" fmla="*/ 36766 w 64293"/>
                    <a:gd name="connsiteY2" fmla="*/ 39148 h 84582"/>
                    <a:gd name="connsiteX3" fmla="*/ 49054 w 64293"/>
                    <a:gd name="connsiteY3" fmla="*/ 28766 h 84582"/>
                    <a:gd name="connsiteX4" fmla="*/ 52197 w 64293"/>
                    <a:gd name="connsiteY4" fmla="*/ 28766 h 84582"/>
                    <a:gd name="connsiteX5" fmla="*/ 52197 w 64293"/>
                    <a:gd name="connsiteY5" fmla="*/ 53816 h 84582"/>
                    <a:gd name="connsiteX6" fmla="*/ 49054 w 64293"/>
                    <a:gd name="connsiteY6" fmla="*/ 53816 h 84582"/>
                    <a:gd name="connsiteX7" fmla="*/ 36766 w 64293"/>
                    <a:gd name="connsiteY7" fmla="*/ 43529 h 84582"/>
                    <a:gd name="connsiteX8" fmla="*/ 26670 w 64293"/>
                    <a:gd name="connsiteY8" fmla="*/ 43529 h 84582"/>
                    <a:gd name="connsiteX9" fmla="*/ 26670 w 64293"/>
                    <a:gd name="connsiteY9" fmla="*/ 73343 h 84582"/>
                    <a:gd name="connsiteX10" fmla="*/ 39529 w 64293"/>
                    <a:gd name="connsiteY10" fmla="*/ 80867 h 84582"/>
                    <a:gd name="connsiteX11" fmla="*/ 39529 w 64293"/>
                    <a:gd name="connsiteY11" fmla="*/ 84582 h 84582"/>
                    <a:gd name="connsiteX12" fmla="*/ 0 w 64293"/>
                    <a:gd name="connsiteY12" fmla="*/ 84582 h 84582"/>
                    <a:gd name="connsiteX13" fmla="*/ 0 w 64293"/>
                    <a:gd name="connsiteY13" fmla="*/ 80867 h 84582"/>
                    <a:gd name="connsiteX14" fmla="*/ 11049 w 64293"/>
                    <a:gd name="connsiteY14" fmla="*/ 73819 h 84582"/>
                    <a:gd name="connsiteX15" fmla="*/ 11049 w 64293"/>
                    <a:gd name="connsiteY15" fmla="*/ 11430 h 84582"/>
                    <a:gd name="connsiteX16" fmla="*/ 0 w 64293"/>
                    <a:gd name="connsiteY16" fmla="*/ 4382 h 84582"/>
                    <a:gd name="connsiteX17" fmla="*/ 0 w 64293"/>
                    <a:gd name="connsiteY17" fmla="*/ 667 h 84582"/>
                    <a:gd name="connsiteX18" fmla="*/ 52483 w 64293"/>
                    <a:gd name="connsiteY18" fmla="*/ 667 h 84582"/>
                    <a:gd name="connsiteX19" fmla="*/ 64294 w 64293"/>
                    <a:gd name="connsiteY19" fmla="*/ 0 h 84582"/>
                    <a:gd name="connsiteX20" fmla="*/ 64294 w 64293"/>
                    <a:gd name="connsiteY20" fmla="*/ 25908 h 84582"/>
                    <a:gd name="connsiteX21" fmla="*/ 60865 w 64293"/>
                    <a:gd name="connsiteY21" fmla="*/ 25908 h 84582"/>
                    <a:gd name="connsiteX22" fmla="*/ 39434 w 64293"/>
                    <a:gd name="connsiteY22" fmla="*/ 4858 h 84582"/>
                    <a:gd name="connsiteX23" fmla="*/ 26670 w 64293"/>
                    <a:gd name="connsiteY23" fmla="*/ 4858 h 84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4293" h="84582">
                      <a:moveTo>
                        <a:pt x="26670" y="4763"/>
                      </a:moveTo>
                      <a:lnTo>
                        <a:pt x="26670" y="39148"/>
                      </a:lnTo>
                      <a:lnTo>
                        <a:pt x="36766" y="39148"/>
                      </a:lnTo>
                      <a:cubicBezTo>
                        <a:pt x="47720" y="39148"/>
                        <a:pt x="48292" y="37338"/>
                        <a:pt x="49054" y="28766"/>
                      </a:cubicBezTo>
                      <a:lnTo>
                        <a:pt x="52197" y="28766"/>
                      </a:lnTo>
                      <a:lnTo>
                        <a:pt x="52197" y="53816"/>
                      </a:lnTo>
                      <a:lnTo>
                        <a:pt x="49054" y="53816"/>
                      </a:lnTo>
                      <a:cubicBezTo>
                        <a:pt x="48197" y="45244"/>
                        <a:pt x="47625" y="43529"/>
                        <a:pt x="36766" y="43529"/>
                      </a:cubicBezTo>
                      <a:lnTo>
                        <a:pt x="26670" y="43529"/>
                      </a:lnTo>
                      <a:lnTo>
                        <a:pt x="26670" y="73343"/>
                      </a:lnTo>
                      <a:cubicBezTo>
                        <a:pt x="26670" y="79439"/>
                        <a:pt x="28289" y="80867"/>
                        <a:pt x="39529" y="80867"/>
                      </a:cubicBezTo>
                      <a:lnTo>
                        <a:pt x="39529" y="84582"/>
                      </a:lnTo>
                      <a:lnTo>
                        <a:pt x="0" y="84582"/>
                      </a:lnTo>
                      <a:lnTo>
                        <a:pt x="0" y="80867"/>
                      </a:lnTo>
                      <a:cubicBezTo>
                        <a:pt x="8191" y="80867"/>
                        <a:pt x="11049" y="80486"/>
                        <a:pt x="11049" y="73819"/>
                      </a:cubicBezTo>
                      <a:lnTo>
                        <a:pt x="11049" y="11430"/>
                      </a:lnTo>
                      <a:cubicBezTo>
                        <a:pt x="11049" y="4763"/>
                        <a:pt x="8096" y="4382"/>
                        <a:pt x="0" y="4382"/>
                      </a:cubicBezTo>
                      <a:lnTo>
                        <a:pt x="0" y="667"/>
                      </a:lnTo>
                      <a:lnTo>
                        <a:pt x="52483" y="667"/>
                      </a:lnTo>
                      <a:cubicBezTo>
                        <a:pt x="59531" y="667"/>
                        <a:pt x="62008" y="381"/>
                        <a:pt x="64294" y="0"/>
                      </a:cubicBezTo>
                      <a:lnTo>
                        <a:pt x="64294" y="25908"/>
                      </a:lnTo>
                      <a:lnTo>
                        <a:pt x="60865" y="25908"/>
                      </a:lnTo>
                      <a:cubicBezTo>
                        <a:pt x="59055" y="7906"/>
                        <a:pt x="55436" y="4858"/>
                        <a:pt x="39434" y="4858"/>
                      </a:cubicBezTo>
                      <a:lnTo>
                        <a:pt x="26670" y="4858"/>
                      </a:lnTo>
                      <a:close/>
                    </a:path>
                  </a:pathLst>
                </a:custGeom>
                <a:solidFill>
                  <a:srgbClr val="333333"/>
                </a:solidFill>
                <a:ln w="9525" cap="flat">
                  <a:noFill/>
                  <a:prstDash val="solid"/>
                  <a:miter/>
                </a:ln>
              </p:spPr>
              <p:txBody>
                <a:bodyPr rtlCol="0" anchor="ctr"/>
                <a:lstStyle/>
                <a:p>
                  <a:endParaRPr lang="en-IN"/>
                </a:p>
              </p:txBody>
            </p:sp>
            <p:sp>
              <p:nvSpPr>
                <p:cNvPr id="165" name="Freeform: Shape 164"/>
                <p:cNvSpPr/>
                <p:nvPr/>
              </p:nvSpPr>
              <p:spPr>
                <a:xfrm>
                  <a:off x="4971478" y="3268503"/>
                  <a:ext cx="74199" cy="84677"/>
                </a:xfrm>
                <a:custGeom>
                  <a:avLst/>
                  <a:gdLst>
                    <a:gd name="connsiteX0" fmla="*/ 62389 w 74199"/>
                    <a:gd name="connsiteY0" fmla="*/ 667 h 84677"/>
                    <a:gd name="connsiteX1" fmla="*/ 74200 w 74199"/>
                    <a:gd name="connsiteY1" fmla="*/ 0 h 84677"/>
                    <a:gd name="connsiteX2" fmla="*/ 74200 w 74199"/>
                    <a:gd name="connsiteY2" fmla="*/ 25908 h 84677"/>
                    <a:gd name="connsiteX3" fmla="*/ 70771 w 74199"/>
                    <a:gd name="connsiteY3" fmla="*/ 25908 h 84677"/>
                    <a:gd name="connsiteX4" fmla="*/ 49340 w 74199"/>
                    <a:gd name="connsiteY4" fmla="*/ 4858 h 84677"/>
                    <a:gd name="connsiteX5" fmla="*/ 44863 w 74199"/>
                    <a:gd name="connsiteY5" fmla="*/ 4858 h 84677"/>
                    <a:gd name="connsiteX6" fmla="*/ 44863 w 74199"/>
                    <a:gd name="connsiteY6" fmla="*/ 73438 h 84677"/>
                    <a:gd name="connsiteX7" fmla="*/ 57721 w 74199"/>
                    <a:gd name="connsiteY7" fmla="*/ 80963 h 84677"/>
                    <a:gd name="connsiteX8" fmla="*/ 57721 w 74199"/>
                    <a:gd name="connsiteY8" fmla="*/ 84677 h 84677"/>
                    <a:gd name="connsiteX9" fmla="*/ 16288 w 74199"/>
                    <a:gd name="connsiteY9" fmla="*/ 84677 h 84677"/>
                    <a:gd name="connsiteX10" fmla="*/ 16288 w 74199"/>
                    <a:gd name="connsiteY10" fmla="*/ 80963 h 84677"/>
                    <a:gd name="connsiteX11" fmla="*/ 29337 w 74199"/>
                    <a:gd name="connsiteY11" fmla="*/ 73438 h 84677"/>
                    <a:gd name="connsiteX12" fmla="*/ 29337 w 74199"/>
                    <a:gd name="connsiteY12" fmla="*/ 4858 h 84677"/>
                    <a:gd name="connsiteX13" fmla="*/ 24860 w 74199"/>
                    <a:gd name="connsiteY13" fmla="*/ 4858 h 84677"/>
                    <a:gd name="connsiteX14" fmla="*/ 3429 w 74199"/>
                    <a:gd name="connsiteY14" fmla="*/ 25908 h 84677"/>
                    <a:gd name="connsiteX15" fmla="*/ 0 w 74199"/>
                    <a:gd name="connsiteY15" fmla="*/ 25908 h 84677"/>
                    <a:gd name="connsiteX16" fmla="*/ 0 w 74199"/>
                    <a:gd name="connsiteY16" fmla="*/ 0 h 84677"/>
                    <a:gd name="connsiteX17" fmla="*/ 11811 w 74199"/>
                    <a:gd name="connsiteY17" fmla="*/ 667 h 84677"/>
                    <a:gd name="connsiteX18" fmla="*/ 62484 w 74199"/>
                    <a:gd name="connsiteY18" fmla="*/ 667 h 84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4199" h="84677">
                      <a:moveTo>
                        <a:pt x="62389" y="667"/>
                      </a:moveTo>
                      <a:cubicBezTo>
                        <a:pt x="69437" y="667"/>
                        <a:pt x="71914" y="381"/>
                        <a:pt x="74200" y="0"/>
                      </a:cubicBezTo>
                      <a:lnTo>
                        <a:pt x="74200" y="25908"/>
                      </a:lnTo>
                      <a:lnTo>
                        <a:pt x="70771" y="25908"/>
                      </a:lnTo>
                      <a:cubicBezTo>
                        <a:pt x="68961" y="7906"/>
                        <a:pt x="65341" y="4858"/>
                        <a:pt x="49340" y="4858"/>
                      </a:cubicBezTo>
                      <a:lnTo>
                        <a:pt x="44863" y="4858"/>
                      </a:lnTo>
                      <a:lnTo>
                        <a:pt x="44863" y="73438"/>
                      </a:lnTo>
                      <a:cubicBezTo>
                        <a:pt x="44863" y="79915"/>
                        <a:pt x="47339" y="80963"/>
                        <a:pt x="57721" y="80963"/>
                      </a:cubicBezTo>
                      <a:lnTo>
                        <a:pt x="57721" y="84677"/>
                      </a:lnTo>
                      <a:lnTo>
                        <a:pt x="16288" y="84677"/>
                      </a:lnTo>
                      <a:lnTo>
                        <a:pt x="16288" y="80963"/>
                      </a:lnTo>
                      <a:cubicBezTo>
                        <a:pt x="26670" y="80963"/>
                        <a:pt x="29337" y="80010"/>
                        <a:pt x="29337" y="73438"/>
                      </a:cubicBezTo>
                      <a:lnTo>
                        <a:pt x="29337" y="4858"/>
                      </a:lnTo>
                      <a:lnTo>
                        <a:pt x="24860" y="4858"/>
                      </a:lnTo>
                      <a:cubicBezTo>
                        <a:pt x="8763" y="4858"/>
                        <a:pt x="5143" y="7906"/>
                        <a:pt x="3429" y="25908"/>
                      </a:cubicBezTo>
                      <a:lnTo>
                        <a:pt x="0" y="25908"/>
                      </a:lnTo>
                      <a:lnTo>
                        <a:pt x="0" y="0"/>
                      </a:lnTo>
                      <a:cubicBezTo>
                        <a:pt x="2191" y="381"/>
                        <a:pt x="4667" y="667"/>
                        <a:pt x="11811" y="667"/>
                      </a:cubicBezTo>
                      <a:lnTo>
                        <a:pt x="62484" y="667"/>
                      </a:lnTo>
                      <a:close/>
                    </a:path>
                  </a:pathLst>
                </a:custGeom>
                <a:solidFill>
                  <a:srgbClr val="333333"/>
                </a:solidFill>
                <a:ln w="9525" cap="flat">
                  <a:noFill/>
                  <a:prstDash val="solid"/>
                  <a:miter/>
                </a:ln>
              </p:spPr>
              <p:txBody>
                <a:bodyPr rtlCol="0" anchor="ctr"/>
                <a:lstStyle/>
                <a:p>
                  <a:endParaRPr lang="en-IN"/>
                </a:p>
              </p:txBody>
            </p:sp>
          </p:grpSp>
        </p:grpSp>
        <p:grpSp>
          <p:nvGrpSpPr>
            <p:cNvPr id="94" name="Graphic 3"/>
            <p:cNvGrpSpPr/>
            <p:nvPr/>
          </p:nvGrpSpPr>
          <p:grpSpPr>
            <a:xfrm>
              <a:off x="5095398" y="3268313"/>
              <a:ext cx="422052" cy="54768"/>
              <a:chOff x="5095398" y="3268313"/>
              <a:chExt cx="422052" cy="54768"/>
            </a:xfrm>
            <a:solidFill>
              <a:srgbClr val="333333"/>
            </a:solidFill>
          </p:grpSpPr>
          <p:sp>
            <p:nvSpPr>
              <p:cNvPr id="153" name="Freeform: Shape 152"/>
              <p:cNvSpPr/>
              <p:nvPr/>
            </p:nvSpPr>
            <p:spPr>
              <a:xfrm>
                <a:off x="5095398" y="3268694"/>
                <a:ext cx="41243" cy="53625"/>
              </a:xfrm>
              <a:custGeom>
                <a:avLst/>
                <a:gdLst>
                  <a:gd name="connsiteX0" fmla="*/ 16383 w 41243"/>
                  <a:gd name="connsiteY0" fmla="*/ 46482 h 53625"/>
                  <a:gd name="connsiteX1" fmla="*/ 24479 w 41243"/>
                  <a:gd name="connsiteY1" fmla="*/ 51244 h 53625"/>
                  <a:gd name="connsiteX2" fmla="*/ 24479 w 41243"/>
                  <a:gd name="connsiteY2" fmla="*/ 53626 h 53625"/>
                  <a:gd name="connsiteX3" fmla="*/ 0 w 41243"/>
                  <a:gd name="connsiteY3" fmla="*/ 53626 h 53625"/>
                  <a:gd name="connsiteX4" fmla="*/ 0 w 41243"/>
                  <a:gd name="connsiteY4" fmla="*/ 51244 h 53625"/>
                  <a:gd name="connsiteX5" fmla="*/ 6477 w 41243"/>
                  <a:gd name="connsiteY5" fmla="*/ 46577 h 53625"/>
                  <a:gd name="connsiteX6" fmla="*/ 6477 w 41243"/>
                  <a:gd name="connsiteY6" fmla="*/ 7525 h 53625"/>
                  <a:gd name="connsiteX7" fmla="*/ 0 w 41243"/>
                  <a:gd name="connsiteY7" fmla="*/ 2858 h 53625"/>
                  <a:gd name="connsiteX8" fmla="*/ 0 w 41243"/>
                  <a:gd name="connsiteY8" fmla="*/ 476 h 53625"/>
                  <a:gd name="connsiteX9" fmla="*/ 33528 w 41243"/>
                  <a:gd name="connsiteY9" fmla="*/ 476 h 53625"/>
                  <a:gd name="connsiteX10" fmla="*/ 40957 w 41243"/>
                  <a:gd name="connsiteY10" fmla="*/ 0 h 53625"/>
                  <a:gd name="connsiteX11" fmla="*/ 41243 w 41243"/>
                  <a:gd name="connsiteY11" fmla="*/ 14954 h 53625"/>
                  <a:gd name="connsiteX12" fmla="*/ 39243 w 41243"/>
                  <a:gd name="connsiteY12" fmla="*/ 14954 h 53625"/>
                  <a:gd name="connsiteX13" fmla="*/ 25241 w 41243"/>
                  <a:gd name="connsiteY13" fmla="*/ 3048 h 53625"/>
                  <a:gd name="connsiteX14" fmla="*/ 16288 w 41243"/>
                  <a:gd name="connsiteY14" fmla="*/ 3048 h 53625"/>
                  <a:gd name="connsiteX15" fmla="*/ 16288 w 41243"/>
                  <a:gd name="connsiteY15" fmla="*/ 24765 h 53625"/>
                  <a:gd name="connsiteX16" fmla="*/ 23527 w 41243"/>
                  <a:gd name="connsiteY16" fmla="*/ 24765 h 53625"/>
                  <a:gd name="connsiteX17" fmla="*/ 31432 w 41243"/>
                  <a:gd name="connsiteY17" fmla="*/ 18193 h 53625"/>
                  <a:gd name="connsiteX18" fmla="*/ 33338 w 41243"/>
                  <a:gd name="connsiteY18" fmla="*/ 18193 h 53625"/>
                  <a:gd name="connsiteX19" fmla="*/ 33338 w 41243"/>
                  <a:gd name="connsiteY19" fmla="*/ 34004 h 53625"/>
                  <a:gd name="connsiteX20" fmla="*/ 31432 w 41243"/>
                  <a:gd name="connsiteY20" fmla="*/ 34004 h 53625"/>
                  <a:gd name="connsiteX21" fmla="*/ 23527 w 41243"/>
                  <a:gd name="connsiteY21" fmla="*/ 27527 h 53625"/>
                  <a:gd name="connsiteX22" fmla="*/ 16288 w 41243"/>
                  <a:gd name="connsiteY22" fmla="*/ 27527 h 53625"/>
                  <a:gd name="connsiteX23" fmla="*/ 16288 w 41243"/>
                  <a:gd name="connsiteY23" fmla="*/ 46387 h 53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1243" h="53625">
                    <a:moveTo>
                      <a:pt x="16383" y="46482"/>
                    </a:moveTo>
                    <a:cubicBezTo>
                      <a:pt x="16383" y="50292"/>
                      <a:pt x="17431" y="51244"/>
                      <a:pt x="24479" y="51244"/>
                    </a:cubicBezTo>
                    <a:lnTo>
                      <a:pt x="24479" y="53626"/>
                    </a:lnTo>
                    <a:lnTo>
                      <a:pt x="0" y="53626"/>
                    </a:lnTo>
                    <a:lnTo>
                      <a:pt x="0" y="51244"/>
                    </a:lnTo>
                    <a:cubicBezTo>
                      <a:pt x="4858" y="51244"/>
                      <a:pt x="6477" y="50768"/>
                      <a:pt x="6477" y="46577"/>
                    </a:cubicBezTo>
                    <a:lnTo>
                      <a:pt x="6477" y="7525"/>
                    </a:lnTo>
                    <a:cubicBezTo>
                      <a:pt x="6477" y="3334"/>
                      <a:pt x="4858" y="2858"/>
                      <a:pt x="0" y="2858"/>
                    </a:cubicBezTo>
                    <a:lnTo>
                      <a:pt x="0" y="476"/>
                    </a:lnTo>
                    <a:lnTo>
                      <a:pt x="33528" y="476"/>
                    </a:lnTo>
                    <a:cubicBezTo>
                      <a:pt x="38005" y="476"/>
                      <a:pt x="39529" y="286"/>
                      <a:pt x="40957" y="0"/>
                    </a:cubicBezTo>
                    <a:lnTo>
                      <a:pt x="41243" y="14954"/>
                    </a:lnTo>
                    <a:lnTo>
                      <a:pt x="39243" y="14954"/>
                    </a:lnTo>
                    <a:cubicBezTo>
                      <a:pt x="38100" y="4001"/>
                      <a:pt x="35433" y="3048"/>
                      <a:pt x="25241" y="3048"/>
                    </a:cubicBezTo>
                    <a:lnTo>
                      <a:pt x="16288" y="3048"/>
                    </a:lnTo>
                    <a:lnTo>
                      <a:pt x="16288" y="24765"/>
                    </a:lnTo>
                    <a:lnTo>
                      <a:pt x="23527" y="24765"/>
                    </a:lnTo>
                    <a:cubicBezTo>
                      <a:pt x="30480" y="24765"/>
                      <a:pt x="30861" y="23622"/>
                      <a:pt x="31432" y="18193"/>
                    </a:cubicBezTo>
                    <a:lnTo>
                      <a:pt x="33338" y="18193"/>
                    </a:lnTo>
                    <a:lnTo>
                      <a:pt x="33338" y="34004"/>
                    </a:lnTo>
                    <a:lnTo>
                      <a:pt x="31432" y="34004"/>
                    </a:lnTo>
                    <a:cubicBezTo>
                      <a:pt x="30861" y="28575"/>
                      <a:pt x="30480" y="27527"/>
                      <a:pt x="23527" y="27527"/>
                    </a:cubicBezTo>
                    <a:lnTo>
                      <a:pt x="16288" y="27527"/>
                    </a:lnTo>
                    <a:lnTo>
                      <a:pt x="16288" y="46387"/>
                    </a:lnTo>
                    <a:close/>
                  </a:path>
                </a:pathLst>
              </a:custGeom>
              <a:solidFill>
                <a:srgbClr val="333333"/>
              </a:solidFill>
              <a:ln w="9525" cap="flat">
                <a:noFill/>
                <a:prstDash val="solid"/>
                <a:miter/>
              </a:ln>
            </p:spPr>
            <p:txBody>
              <a:bodyPr rtlCol="0" anchor="ctr"/>
              <a:lstStyle/>
              <a:p>
                <a:endParaRPr lang="en-IN"/>
              </a:p>
            </p:txBody>
          </p:sp>
          <p:sp>
            <p:nvSpPr>
              <p:cNvPr id="154" name="Freeform: Shape 153"/>
              <p:cNvSpPr/>
              <p:nvPr/>
            </p:nvSpPr>
            <p:spPr>
              <a:xfrm>
                <a:off x="5141594" y="3269075"/>
                <a:ext cx="22764" cy="53149"/>
              </a:xfrm>
              <a:custGeom>
                <a:avLst/>
                <a:gdLst>
                  <a:gd name="connsiteX0" fmla="*/ 0 w 22764"/>
                  <a:gd name="connsiteY0" fmla="*/ 53150 h 53149"/>
                  <a:gd name="connsiteX1" fmla="*/ 0 w 22764"/>
                  <a:gd name="connsiteY1" fmla="*/ 50768 h 53149"/>
                  <a:gd name="connsiteX2" fmla="*/ 6477 w 22764"/>
                  <a:gd name="connsiteY2" fmla="*/ 46101 h 53149"/>
                  <a:gd name="connsiteX3" fmla="*/ 6477 w 22764"/>
                  <a:gd name="connsiteY3" fmla="*/ 7048 h 53149"/>
                  <a:gd name="connsiteX4" fmla="*/ 0 w 22764"/>
                  <a:gd name="connsiteY4" fmla="*/ 2381 h 53149"/>
                  <a:gd name="connsiteX5" fmla="*/ 0 w 22764"/>
                  <a:gd name="connsiteY5" fmla="*/ 0 h 53149"/>
                  <a:gd name="connsiteX6" fmla="*/ 22765 w 22764"/>
                  <a:gd name="connsiteY6" fmla="*/ 0 h 53149"/>
                  <a:gd name="connsiteX7" fmla="*/ 22765 w 22764"/>
                  <a:gd name="connsiteY7" fmla="*/ 2381 h 53149"/>
                  <a:gd name="connsiteX8" fmla="*/ 16288 w 22764"/>
                  <a:gd name="connsiteY8" fmla="*/ 7048 h 53149"/>
                  <a:gd name="connsiteX9" fmla="*/ 16288 w 22764"/>
                  <a:gd name="connsiteY9" fmla="*/ 46101 h 53149"/>
                  <a:gd name="connsiteX10" fmla="*/ 22765 w 22764"/>
                  <a:gd name="connsiteY10" fmla="*/ 50768 h 53149"/>
                  <a:gd name="connsiteX11" fmla="*/ 22765 w 22764"/>
                  <a:gd name="connsiteY11" fmla="*/ 53150 h 53149"/>
                  <a:gd name="connsiteX12" fmla="*/ 0 w 22764"/>
                  <a:gd name="connsiteY12"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64" h="53149">
                    <a:moveTo>
                      <a:pt x="0" y="53150"/>
                    </a:moveTo>
                    <a:lnTo>
                      <a:pt x="0" y="50768"/>
                    </a:lnTo>
                    <a:cubicBezTo>
                      <a:pt x="4858" y="50768"/>
                      <a:pt x="6477" y="50292"/>
                      <a:pt x="6477" y="46101"/>
                    </a:cubicBezTo>
                    <a:lnTo>
                      <a:pt x="6477" y="7048"/>
                    </a:lnTo>
                    <a:cubicBezTo>
                      <a:pt x="6477" y="2858"/>
                      <a:pt x="4858" y="2381"/>
                      <a:pt x="0" y="2381"/>
                    </a:cubicBezTo>
                    <a:lnTo>
                      <a:pt x="0" y="0"/>
                    </a:lnTo>
                    <a:lnTo>
                      <a:pt x="22765" y="0"/>
                    </a:lnTo>
                    <a:lnTo>
                      <a:pt x="22765" y="2381"/>
                    </a:lnTo>
                    <a:cubicBezTo>
                      <a:pt x="17907" y="2381"/>
                      <a:pt x="16288" y="2858"/>
                      <a:pt x="16288" y="7048"/>
                    </a:cubicBezTo>
                    <a:lnTo>
                      <a:pt x="16288" y="46101"/>
                    </a:lnTo>
                    <a:cubicBezTo>
                      <a:pt x="16288" y="50292"/>
                      <a:pt x="17907" y="50768"/>
                      <a:pt x="22765" y="50768"/>
                    </a:cubicBezTo>
                    <a:lnTo>
                      <a:pt x="22765" y="53150"/>
                    </a:lnTo>
                    <a:lnTo>
                      <a:pt x="0" y="53150"/>
                    </a:lnTo>
                    <a:close/>
                  </a:path>
                </a:pathLst>
              </a:custGeom>
              <a:solidFill>
                <a:srgbClr val="333333"/>
              </a:solidFill>
              <a:ln w="9525" cap="flat">
                <a:noFill/>
                <a:prstDash val="solid"/>
                <a:miter/>
              </a:ln>
            </p:spPr>
            <p:txBody>
              <a:bodyPr rtlCol="0" anchor="ctr"/>
              <a:lstStyle/>
              <a:p>
                <a:endParaRPr lang="en-IN"/>
              </a:p>
            </p:txBody>
          </p:sp>
          <p:sp>
            <p:nvSpPr>
              <p:cNvPr id="155" name="Freeform: Shape 154"/>
              <p:cNvSpPr/>
              <p:nvPr/>
            </p:nvSpPr>
            <p:spPr>
              <a:xfrm>
                <a:off x="5168550" y="3269075"/>
                <a:ext cx="56102" cy="54006"/>
              </a:xfrm>
              <a:custGeom>
                <a:avLst/>
                <a:gdLst>
                  <a:gd name="connsiteX0" fmla="*/ 47530 w 56102"/>
                  <a:gd name="connsiteY0" fmla="*/ 54007 h 54006"/>
                  <a:gd name="connsiteX1" fmla="*/ 11240 w 56102"/>
                  <a:gd name="connsiteY1" fmla="*/ 8953 h 54006"/>
                  <a:gd name="connsiteX2" fmla="*/ 11240 w 56102"/>
                  <a:gd name="connsiteY2" fmla="*/ 45815 h 54006"/>
                  <a:gd name="connsiteX3" fmla="*/ 19241 w 56102"/>
                  <a:gd name="connsiteY3" fmla="*/ 50673 h 54006"/>
                  <a:gd name="connsiteX4" fmla="*/ 19241 w 56102"/>
                  <a:gd name="connsiteY4" fmla="*/ 53054 h 54006"/>
                  <a:gd name="connsiteX5" fmla="*/ 0 w 56102"/>
                  <a:gd name="connsiteY5" fmla="*/ 53054 h 54006"/>
                  <a:gd name="connsiteX6" fmla="*/ 0 w 56102"/>
                  <a:gd name="connsiteY6" fmla="*/ 50673 h 54006"/>
                  <a:gd name="connsiteX7" fmla="*/ 7810 w 56102"/>
                  <a:gd name="connsiteY7" fmla="*/ 45815 h 54006"/>
                  <a:gd name="connsiteX8" fmla="*/ 7810 w 56102"/>
                  <a:gd name="connsiteY8" fmla="*/ 4953 h 54006"/>
                  <a:gd name="connsiteX9" fmla="*/ 0 w 56102"/>
                  <a:gd name="connsiteY9" fmla="*/ 2381 h 54006"/>
                  <a:gd name="connsiteX10" fmla="*/ 0 w 56102"/>
                  <a:gd name="connsiteY10" fmla="*/ 0 h 54006"/>
                  <a:gd name="connsiteX11" fmla="*/ 17050 w 56102"/>
                  <a:gd name="connsiteY11" fmla="*/ 0 h 54006"/>
                  <a:gd name="connsiteX12" fmla="*/ 44863 w 56102"/>
                  <a:gd name="connsiteY12" fmla="*/ 35814 h 54006"/>
                  <a:gd name="connsiteX13" fmla="*/ 44863 w 56102"/>
                  <a:gd name="connsiteY13" fmla="*/ 7239 h 54006"/>
                  <a:gd name="connsiteX14" fmla="*/ 36862 w 56102"/>
                  <a:gd name="connsiteY14" fmla="*/ 2381 h 54006"/>
                  <a:gd name="connsiteX15" fmla="*/ 36862 w 56102"/>
                  <a:gd name="connsiteY15" fmla="*/ 0 h 54006"/>
                  <a:gd name="connsiteX16" fmla="*/ 56102 w 56102"/>
                  <a:gd name="connsiteY16" fmla="*/ 0 h 54006"/>
                  <a:gd name="connsiteX17" fmla="*/ 56102 w 56102"/>
                  <a:gd name="connsiteY17" fmla="*/ 2381 h 54006"/>
                  <a:gd name="connsiteX18" fmla="*/ 48292 w 56102"/>
                  <a:gd name="connsiteY18" fmla="*/ 7239 h 54006"/>
                  <a:gd name="connsiteX19" fmla="*/ 48292 w 56102"/>
                  <a:gd name="connsiteY19" fmla="*/ 53912 h 54006"/>
                  <a:gd name="connsiteX20" fmla="*/ 47434 w 56102"/>
                  <a:gd name="connsiteY20" fmla="*/ 53912 h 5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6102" h="54006">
                    <a:moveTo>
                      <a:pt x="47530" y="54007"/>
                    </a:moveTo>
                    <a:lnTo>
                      <a:pt x="11240" y="8953"/>
                    </a:lnTo>
                    <a:lnTo>
                      <a:pt x="11240" y="45815"/>
                    </a:lnTo>
                    <a:cubicBezTo>
                      <a:pt x="11240" y="50101"/>
                      <a:pt x="14192" y="50673"/>
                      <a:pt x="19241" y="50673"/>
                    </a:cubicBezTo>
                    <a:lnTo>
                      <a:pt x="19241" y="53054"/>
                    </a:lnTo>
                    <a:lnTo>
                      <a:pt x="0" y="53054"/>
                    </a:lnTo>
                    <a:lnTo>
                      <a:pt x="0" y="50673"/>
                    </a:lnTo>
                    <a:cubicBezTo>
                      <a:pt x="4953" y="50673"/>
                      <a:pt x="7810" y="50101"/>
                      <a:pt x="7810" y="45815"/>
                    </a:cubicBezTo>
                    <a:lnTo>
                      <a:pt x="7810" y="4953"/>
                    </a:lnTo>
                    <a:cubicBezTo>
                      <a:pt x="5429" y="2572"/>
                      <a:pt x="3810" y="2381"/>
                      <a:pt x="0" y="2381"/>
                    </a:cubicBezTo>
                    <a:lnTo>
                      <a:pt x="0" y="0"/>
                    </a:lnTo>
                    <a:lnTo>
                      <a:pt x="17050" y="0"/>
                    </a:lnTo>
                    <a:lnTo>
                      <a:pt x="44863" y="35814"/>
                    </a:lnTo>
                    <a:lnTo>
                      <a:pt x="44863" y="7239"/>
                    </a:lnTo>
                    <a:cubicBezTo>
                      <a:pt x="44863" y="2953"/>
                      <a:pt x="41910" y="2381"/>
                      <a:pt x="36862" y="2381"/>
                    </a:cubicBezTo>
                    <a:lnTo>
                      <a:pt x="36862" y="0"/>
                    </a:lnTo>
                    <a:lnTo>
                      <a:pt x="56102" y="0"/>
                    </a:lnTo>
                    <a:lnTo>
                      <a:pt x="56102" y="2381"/>
                    </a:lnTo>
                    <a:cubicBezTo>
                      <a:pt x="51149" y="2381"/>
                      <a:pt x="48292" y="2953"/>
                      <a:pt x="48292" y="7239"/>
                    </a:cubicBezTo>
                    <a:lnTo>
                      <a:pt x="48292" y="53912"/>
                    </a:lnTo>
                    <a:lnTo>
                      <a:pt x="47434" y="53912"/>
                    </a:lnTo>
                    <a:close/>
                  </a:path>
                </a:pathLst>
              </a:custGeom>
              <a:solidFill>
                <a:srgbClr val="333333"/>
              </a:solidFill>
              <a:ln w="9525" cap="flat">
                <a:noFill/>
                <a:prstDash val="solid"/>
                <a:miter/>
              </a:ln>
            </p:spPr>
            <p:txBody>
              <a:bodyPr rtlCol="0" anchor="ctr"/>
              <a:lstStyle/>
              <a:p>
                <a:endParaRPr lang="en-IN"/>
              </a:p>
            </p:txBody>
          </p:sp>
          <p:sp>
            <p:nvSpPr>
              <p:cNvPr id="156" name="Freeform: Shape 155"/>
              <p:cNvSpPr/>
              <p:nvPr/>
            </p:nvSpPr>
            <p:spPr>
              <a:xfrm>
                <a:off x="5222938" y="3268694"/>
                <a:ext cx="56007" cy="53530"/>
              </a:xfrm>
              <a:custGeom>
                <a:avLst/>
                <a:gdLst>
                  <a:gd name="connsiteX0" fmla="*/ 19145 w 56007"/>
                  <a:gd name="connsiteY0" fmla="*/ 53531 h 53530"/>
                  <a:gd name="connsiteX1" fmla="*/ 0 w 56007"/>
                  <a:gd name="connsiteY1" fmla="*/ 53531 h 53530"/>
                  <a:gd name="connsiteX2" fmla="*/ 0 w 56007"/>
                  <a:gd name="connsiteY2" fmla="*/ 51149 h 53530"/>
                  <a:gd name="connsiteX3" fmla="*/ 8953 w 56007"/>
                  <a:gd name="connsiteY3" fmla="*/ 46196 h 53530"/>
                  <a:gd name="connsiteX4" fmla="*/ 26289 w 56007"/>
                  <a:gd name="connsiteY4" fmla="*/ 0 h 53530"/>
                  <a:gd name="connsiteX5" fmla="*/ 31147 w 56007"/>
                  <a:gd name="connsiteY5" fmla="*/ 0 h 53530"/>
                  <a:gd name="connsiteX6" fmla="*/ 49816 w 56007"/>
                  <a:gd name="connsiteY6" fmla="*/ 46482 h 53530"/>
                  <a:gd name="connsiteX7" fmla="*/ 56007 w 56007"/>
                  <a:gd name="connsiteY7" fmla="*/ 51149 h 53530"/>
                  <a:gd name="connsiteX8" fmla="*/ 56007 w 56007"/>
                  <a:gd name="connsiteY8" fmla="*/ 53531 h 53530"/>
                  <a:gd name="connsiteX9" fmla="*/ 33719 w 56007"/>
                  <a:gd name="connsiteY9" fmla="*/ 53531 h 53530"/>
                  <a:gd name="connsiteX10" fmla="*/ 33719 w 56007"/>
                  <a:gd name="connsiteY10" fmla="*/ 51149 h 53530"/>
                  <a:gd name="connsiteX11" fmla="*/ 39529 w 56007"/>
                  <a:gd name="connsiteY11" fmla="*/ 46482 h 53530"/>
                  <a:gd name="connsiteX12" fmla="*/ 34004 w 56007"/>
                  <a:gd name="connsiteY12" fmla="*/ 32385 h 53530"/>
                  <a:gd name="connsiteX13" fmla="*/ 17335 w 56007"/>
                  <a:gd name="connsiteY13" fmla="*/ 32385 h 53530"/>
                  <a:gd name="connsiteX14" fmla="*/ 12478 w 56007"/>
                  <a:gd name="connsiteY14" fmla="*/ 46006 h 53530"/>
                  <a:gd name="connsiteX15" fmla="*/ 19241 w 56007"/>
                  <a:gd name="connsiteY15" fmla="*/ 51054 h 53530"/>
                  <a:gd name="connsiteX16" fmla="*/ 19241 w 56007"/>
                  <a:gd name="connsiteY16" fmla="*/ 53435 h 53530"/>
                  <a:gd name="connsiteX17" fmla="*/ 18288 w 56007"/>
                  <a:gd name="connsiteY17" fmla="*/ 29528 h 53530"/>
                  <a:gd name="connsiteX18" fmla="*/ 32766 w 56007"/>
                  <a:gd name="connsiteY18" fmla="*/ 29528 h 53530"/>
                  <a:gd name="connsiteX19" fmla="*/ 25241 w 56007"/>
                  <a:gd name="connsiteY19" fmla="*/ 10478 h 53530"/>
                  <a:gd name="connsiteX20" fmla="*/ 18288 w 56007"/>
                  <a:gd name="connsiteY20" fmla="*/ 29528 h 5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6007" h="53530">
                    <a:moveTo>
                      <a:pt x="19145" y="53531"/>
                    </a:moveTo>
                    <a:lnTo>
                      <a:pt x="0" y="53531"/>
                    </a:lnTo>
                    <a:lnTo>
                      <a:pt x="0" y="51149"/>
                    </a:lnTo>
                    <a:cubicBezTo>
                      <a:pt x="5048" y="51149"/>
                      <a:pt x="7334" y="50482"/>
                      <a:pt x="8953" y="46196"/>
                    </a:cubicBezTo>
                    <a:lnTo>
                      <a:pt x="26289" y="0"/>
                    </a:lnTo>
                    <a:lnTo>
                      <a:pt x="31147" y="0"/>
                    </a:lnTo>
                    <a:lnTo>
                      <a:pt x="49816" y="46482"/>
                    </a:lnTo>
                    <a:cubicBezTo>
                      <a:pt x="51435" y="50578"/>
                      <a:pt x="52292" y="51149"/>
                      <a:pt x="56007" y="51149"/>
                    </a:cubicBezTo>
                    <a:lnTo>
                      <a:pt x="56007" y="53531"/>
                    </a:lnTo>
                    <a:lnTo>
                      <a:pt x="33719" y="53531"/>
                    </a:lnTo>
                    <a:lnTo>
                      <a:pt x="33719" y="51149"/>
                    </a:lnTo>
                    <a:cubicBezTo>
                      <a:pt x="40576" y="51149"/>
                      <a:pt x="41148" y="50578"/>
                      <a:pt x="39529" y="46482"/>
                    </a:cubicBezTo>
                    <a:lnTo>
                      <a:pt x="34004" y="32385"/>
                    </a:lnTo>
                    <a:lnTo>
                      <a:pt x="17335" y="32385"/>
                    </a:lnTo>
                    <a:lnTo>
                      <a:pt x="12478" y="46006"/>
                    </a:lnTo>
                    <a:cubicBezTo>
                      <a:pt x="10858" y="50197"/>
                      <a:pt x="13335" y="51054"/>
                      <a:pt x="19241" y="51054"/>
                    </a:cubicBezTo>
                    <a:lnTo>
                      <a:pt x="19241" y="53435"/>
                    </a:lnTo>
                    <a:close/>
                    <a:moveTo>
                      <a:pt x="18288" y="29528"/>
                    </a:moveTo>
                    <a:lnTo>
                      <a:pt x="32766" y="29528"/>
                    </a:lnTo>
                    <a:lnTo>
                      <a:pt x="25241" y="10478"/>
                    </a:lnTo>
                    <a:lnTo>
                      <a:pt x="18288" y="29528"/>
                    </a:lnTo>
                    <a:close/>
                  </a:path>
                </a:pathLst>
              </a:custGeom>
              <a:solidFill>
                <a:srgbClr val="333333"/>
              </a:solidFill>
              <a:ln w="9525" cap="flat">
                <a:noFill/>
                <a:prstDash val="solid"/>
                <a:miter/>
              </a:ln>
            </p:spPr>
            <p:txBody>
              <a:bodyPr rtlCol="0" anchor="ctr"/>
              <a:lstStyle/>
              <a:p>
                <a:endParaRPr lang="en-IN"/>
              </a:p>
            </p:txBody>
          </p:sp>
          <p:sp>
            <p:nvSpPr>
              <p:cNvPr id="157" name="Freeform: Shape 156"/>
              <p:cNvSpPr/>
              <p:nvPr/>
            </p:nvSpPr>
            <p:spPr>
              <a:xfrm>
                <a:off x="5279992" y="3269075"/>
                <a:ext cx="57245" cy="54006"/>
              </a:xfrm>
              <a:custGeom>
                <a:avLst/>
                <a:gdLst>
                  <a:gd name="connsiteX0" fmla="*/ 48768 w 57245"/>
                  <a:gd name="connsiteY0" fmla="*/ 54007 h 54006"/>
                  <a:gd name="connsiteX1" fmla="*/ 12478 w 57245"/>
                  <a:gd name="connsiteY1" fmla="*/ 8953 h 54006"/>
                  <a:gd name="connsiteX2" fmla="*/ 12478 w 57245"/>
                  <a:gd name="connsiteY2" fmla="*/ 45815 h 54006"/>
                  <a:gd name="connsiteX3" fmla="*/ 20479 w 57245"/>
                  <a:gd name="connsiteY3" fmla="*/ 50673 h 54006"/>
                  <a:gd name="connsiteX4" fmla="*/ 20479 w 57245"/>
                  <a:gd name="connsiteY4" fmla="*/ 53054 h 54006"/>
                  <a:gd name="connsiteX5" fmla="*/ 1619 w 57245"/>
                  <a:gd name="connsiteY5" fmla="*/ 53054 h 54006"/>
                  <a:gd name="connsiteX6" fmla="*/ 1619 w 57245"/>
                  <a:gd name="connsiteY6" fmla="*/ 50673 h 54006"/>
                  <a:gd name="connsiteX7" fmla="*/ 8953 w 57245"/>
                  <a:gd name="connsiteY7" fmla="*/ 45815 h 54006"/>
                  <a:gd name="connsiteX8" fmla="*/ 8953 w 57245"/>
                  <a:gd name="connsiteY8" fmla="*/ 5048 h 54006"/>
                  <a:gd name="connsiteX9" fmla="*/ 0 w 57245"/>
                  <a:gd name="connsiteY9" fmla="*/ 2381 h 54006"/>
                  <a:gd name="connsiteX10" fmla="*/ 0 w 57245"/>
                  <a:gd name="connsiteY10" fmla="*/ 0 h 54006"/>
                  <a:gd name="connsiteX11" fmla="*/ 18193 w 57245"/>
                  <a:gd name="connsiteY11" fmla="*/ 0 h 54006"/>
                  <a:gd name="connsiteX12" fmla="*/ 46006 w 57245"/>
                  <a:gd name="connsiteY12" fmla="*/ 35814 h 54006"/>
                  <a:gd name="connsiteX13" fmla="*/ 46006 w 57245"/>
                  <a:gd name="connsiteY13" fmla="*/ 7239 h 54006"/>
                  <a:gd name="connsiteX14" fmla="*/ 38005 w 57245"/>
                  <a:gd name="connsiteY14" fmla="*/ 2381 h 54006"/>
                  <a:gd name="connsiteX15" fmla="*/ 38005 w 57245"/>
                  <a:gd name="connsiteY15" fmla="*/ 0 h 54006"/>
                  <a:gd name="connsiteX16" fmla="*/ 57245 w 57245"/>
                  <a:gd name="connsiteY16" fmla="*/ 0 h 54006"/>
                  <a:gd name="connsiteX17" fmla="*/ 57245 w 57245"/>
                  <a:gd name="connsiteY17" fmla="*/ 2381 h 54006"/>
                  <a:gd name="connsiteX18" fmla="*/ 49435 w 57245"/>
                  <a:gd name="connsiteY18" fmla="*/ 7239 h 54006"/>
                  <a:gd name="connsiteX19" fmla="*/ 49435 w 57245"/>
                  <a:gd name="connsiteY19" fmla="*/ 53912 h 54006"/>
                  <a:gd name="connsiteX20" fmla="*/ 48577 w 57245"/>
                  <a:gd name="connsiteY20" fmla="*/ 53912 h 5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7245" h="54006">
                    <a:moveTo>
                      <a:pt x="48768" y="54007"/>
                    </a:moveTo>
                    <a:lnTo>
                      <a:pt x="12478" y="8953"/>
                    </a:lnTo>
                    <a:lnTo>
                      <a:pt x="12478" y="45815"/>
                    </a:lnTo>
                    <a:cubicBezTo>
                      <a:pt x="12478" y="50101"/>
                      <a:pt x="15430" y="50673"/>
                      <a:pt x="20479" y="50673"/>
                    </a:cubicBezTo>
                    <a:lnTo>
                      <a:pt x="20479" y="53054"/>
                    </a:lnTo>
                    <a:lnTo>
                      <a:pt x="1619" y="53054"/>
                    </a:lnTo>
                    <a:lnTo>
                      <a:pt x="1619" y="50673"/>
                    </a:lnTo>
                    <a:cubicBezTo>
                      <a:pt x="6286" y="50673"/>
                      <a:pt x="8953" y="50101"/>
                      <a:pt x="8953" y="45815"/>
                    </a:cubicBezTo>
                    <a:lnTo>
                      <a:pt x="8953" y="5048"/>
                    </a:lnTo>
                    <a:cubicBezTo>
                      <a:pt x="6286" y="2572"/>
                      <a:pt x="4286" y="2381"/>
                      <a:pt x="0" y="2381"/>
                    </a:cubicBezTo>
                    <a:lnTo>
                      <a:pt x="0" y="0"/>
                    </a:lnTo>
                    <a:lnTo>
                      <a:pt x="18193" y="0"/>
                    </a:lnTo>
                    <a:lnTo>
                      <a:pt x="46006" y="35814"/>
                    </a:lnTo>
                    <a:lnTo>
                      <a:pt x="46006" y="7239"/>
                    </a:lnTo>
                    <a:cubicBezTo>
                      <a:pt x="46006" y="2953"/>
                      <a:pt x="43053" y="2381"/>
                      <a:pt x="38005" y="2381"/>
                    </a:cubicBezTo>
                    <a:lnTo>
                      <a:pt x="38005" y="0"/>
                    </a:lnTo>
                    <a:lnTo>
                      <a:pt x="57245" y="0"/>
                    </a:lnTo>
                    <a:lnTo>
                      <a:pt x="57245" y="2381"/>
                    </a:lnTo>
                    <a:cubicBezTo>
                      <a:pt x="52292" y="2381"/>
                      <a:pt x="49435" y="2953"/>
                      <a:pt x="49435" y="7239"/>
                    </a:cubicBezTo>
                    <a:lnTo>
                      <a:pt x="49435" y="53912"/>
                    </a:lnTo>
                    <a:lnTo>
                      <a:pt x="48577" y="53912"/>
                    </a:lnTo>
                    <a:close/>
                  </a:path>
                </a:pathLst>
              </a:custGeom>
              <a:solidFill>
                <a:srgbClr val="333333"/>
              </a:solidFill>
              <a:ln w="9525" cap="flat">
                <a:noFill/>
                <a:prstDash val="solid"/>
                <a:miter/>
              </a:ln>
            </p:spPr>
            <p:txBody>
              <a:bodyPr rtlCol="0" anchor="ctr"/>
              <a:lstStyle/>
              <a:p>
                <a:endParaRPr lang="en-IN"/>
              </a:p>
            </p:txBody>
          </p:sp>
          <p:sp>
            <p:nvSpPr>
              <p:cNvPr id="158" name="Freeform: Shape 157"/>
              <p:cNvSpPr/>
              <p:nvPr/>
            </p:nvSpPr>
            <p:spPr>
              <a:xfrm>
                <a:off x="5340285" y="3268313"/>
                <a:ext cx="46005" cy="54768"/>
              </a:xfrm>
              <a:custGeom>
                <a:avLst/>
                <a:gdLst>
                  <a:gd name="connsiteX0" fmla="*/ 42196 w 46005"/>
                  <a:gd name="connsiteY0" fmla="*/ 762 h 54768"/>
                  <a:gd name="connsiteX1" fmla="*/ 43529 w 46005"/>
                  <a:gd name="connsiteY1" fmla="*/ 762 h 54768"/>
                  <a:gd name="connsiteX2" fmla="*/ 44291 w 46005"/>
                  <a:gd name="connsiteY2" fmla="*/ 16574 h 54768"/>
                  <a:gd name="connsiteX3" fmla="*/ 42291 w 46005"/>
                  <a:gd name="connsiteY3" fmla="*/ 16574 h 54768"/>
                  <a:gd name="connsiteX4" fmla="*/ 27337 w 46005"/>
                  <a:gd name="connsiteY4" fmla="*/ 2858 h 54768"/>
                  <a:gd name="connsiteX5" fmla="*/ 10001 w 46005"/>
                  <a:gd name="connsiteY5" fmla="*/ 24194 h 54768"/>
                  <a:gd name="connsiteX6" fmla="*/ 31337 w 46005"/>
                  <a:gd name="connsiteY6" fmla="*/ 50101 h 54768"/>
                  <a:gd name="connsiteX7" fmla="*/ 44482 w 46005"/>
                  <a:gd name="connsiteY7" fmla="*/ 44291 h 54768"/>
                  <a:gd name="connsiteX8" fmla="*/ 46006 w 46005"/>
                  <a:gd name="connsiteY8" fmla="*/ 45911 h 54768"/>
                  <a:gd name="connsiteX9" fmla="*/ 26956 w 46005"/>
                  <a:gd name="connsiteY9" fmla="*/ 54769 h 54768"/>
                  <a:gd name="connsiteX10" fmla="*/ 0 w 46005"/>
                  <a:gd name="connsiteY10" fmla="*/ 27813 h 54768"/>
                  <a:gd name="connsiteX11" fmla="*/ 27337 w 46005"/>
                  <a:gd name="connsiteY11" fmla="*/ 0 h 54768"/>
                  <a:gd name="connsiteX12" fmla="*/ 40100 w 46005"/>
                  <a:gd name="connsiteY12" fmla="*/ 3048 h 54768"/>
                  <a:gd name="connsiteX13" fmla="*/ 42291 w 46005"/>
                  <a:gd name="connsiteY13" fmla="*/ 762 h 54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6005" h="54768">
                    <a:moveTo>
                      <a:pt x="42196" y="762"/>
                    </a:moveTo>
                    <a:lnTo>
                      <a:pt x="43529" y="762"/>
                    </a:lnTo>
                    <a:lnTo>
                      <a:pt x="44291" y="16574"/>
                    </a:lnTo>
                    <a:lnTo>
                      <a:pt x="42291" y="16574"/>
                    </a:lnTo>
                    <a:cubicBezTo>
                      <a:pt x="40957" y="7525"/>
                      <a:pt x="36195" y="2858"/>
                      <a:pt x="27337" y="2858"/>
                    </a:cubicBezTo>
                    <a:cubicBezTo>
                      <a:pt x="17526" y="2858"/>
                      <a:pt x="10001" y="11239"/>
                      <a:pt x="10001" y="24194"/>
                    </a:cubicBezTo>
                    <a:cubicBezTo>
                      <a:pt x="10001" y="40767"/>
                      <a:pt x="20383" y="50101"/>
                      <a:pt x="31337" y="50101"/>
                    </a:cubicBezTo>
                    <a:cubicBezTo>
                      <a:pt x="36100" y="50101"/>
                      <a:pt x="40386" y="48768"/>
                      <a:pt x="44482" y="44291"/>
                    </a:cubicBezTo>
                    <a:lnTo>
                      <a:pt x="46006" y="45911"/>
                    </a:lnTo>
                    <a:cubicBezTo>
                      <a:pt x="42577" y="50768"/>
                      <a:pt x="35909" y="54769"/>
                      <a:pt x="26956" y="54769"/>
                    </a:cubicBezTo>
                    <a:cubicBezTo>
                      <a:pt x="13526" y="54769"/>
                      <a:pt x="0" y="44672"/>
                      <a:pt x="0" y="27813"/>
                    </a:cubicBezTo>
                    <a:cubicBezTo>
                      <a:pt x="0" y="10954"/>
                      <a:pt x="12382" y="0"/>
                      <a:pt x="27337" y="0"/>
                    </a:cubicBezTo>
                    <a:cubicBezTo>
                      <a:pt x="34385" y="0"/>
                      <a:pt x="38195" y="3048"/>
                      <a:pt x="40100" y="3048"/>
                    </a:cubicBezTo>
                    <a:cubicBezTo>
                      <a:pt x="41148" y="3048"/>
                      <a:pt x="41720" y="2286"/>
                      <a:pt x="42291" y="762"/>
                    </a:cubicBezTo>
                    <a:close/>
                  </a:path>
                </a:pathLst>
              </a:custGeom>
              <a:solidFill>
                <a:srgbClr val="333333"/>
              </a:solidFill>
              <a:ln w="9525" cap="flat">
                <a:noFill/>
                <a:prstDash val="solid"/>
                <a:miter/>
              </a:ln>
            </p:spPr>
            <p:txBody>
              <a:bodyPr rtlCol="0" anchor="ctr"/>
              <a:lstStyle/>
              <a:p>
                <a:endParaRPr lang="en-IN"/>
              </a:p>
            </p:txBody>
          </p:sp>
          <p:sp>
            <p:nvSpPr>
              <p:cNvPr id="159" name="Freeform: Shape 158"/>
              <p:cNvSpPr/>
              <p:nvPr/>
            </p:nvSpPr>
            <p:spPr>
              <a:xfrm>
                <a:off x="5390673" y="3269075"/>
                <a:ext cx="22764" cy="53149"/>
              </a:xfrm>
              <a:custGeom>
                <a:avLst/>
                <a:gdLst>
                  <a:gd name="connsiteX0" fmla="*/ 0 w 22764"/>
                  <a:gd name="connsiteY0" fmla="*/ 53150 h 53149"/>
                  <a:gd name="connsiteX1" fmla="*/ 0 w 22764"/>
                  <a:gd name="connsiteY1" fmla="*/ 50768 h 53149"/>
                  <a:gd name="connsiteX2" fmla="*/ 6477 w 22764"/>
                  <a:gd name="connsiteY2" fmla="*/ 46101 h 53149"/>
                  <a:gd name="connsiteX3" fmla="*/ 6477 w 22764"/>
                  <a:gd name="connsiteY3" fmla="*/ 7048 h 53149"/>
                  <a:gd name="connsiteX4" fmla="*/ 0 w 22764"/>
                  <a:gd name="connsiteY4" fmla="*/ 2381 h 53149"/>
                  <a:gd name="connsiteX5" fmla="*/ 0 w 22764"/>
                  <a:gd name="connsiteY5" fmla="*/ 0 h 53149"/>
                  <a:gd name="connsiteX6" fmla="*/ 22765 w 22764"/>
                  <a:gd name="connsiteY6" fmla="*/ 0 h 53149"/>
                  <a:gd name="connsiteX7" fmla="*/ 22765 w 22764"/>
                  <a:gd name="connsiteY7" fmla="*/ 2381 h 53149"/>
                  <a:gd name="connsiteX8" fmla="*/ 16288 w 22764"/>
                  <a:gd name="connsiteY8" fmla="*/ 7048 h 53149"/>
                  <a:gd name="connsiteX9" fmla="*/ 16288 w 22764"/>
                  <a:gd name="connsiteY9" fmla="*/ 46101 h 53149"/>
                  <a:gd name="connsiteX10" fmla="*/ 22765 w 22764"/>
                  <a:gd name="connsiteY10" fmla="*/ 50768 h 53149"/>
                  <a:gd name="connsiteX11" fmla="*/ 22765 w 22764"/>
                  <a:gd name="connsiteY11" fmla="*/ 53150 h 53149"/>
                  <a:gd name="connsiteX12" fmla="*/ 0 w 22764"/>
                  <a:gd name="connsiteY12"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64" h="53149">
                    <a:moveTo>
                      <a:pt x="0" y="53150"/>
                    </a:moveTo>
                    <a:lnTo>
                      <a:pt x="0" y="50768"/>
                    </a:lnTo>
                    <a:cubicBezTo>
                      <a:pt x="4858" y="50768"/>
                      <a:pt x="6477" y="50292"/>
                      <a:pt x="6477" y="46101"/>
                    </a:cubicBezTo>
                    <a:lnTo>
                      <a:pt x="6477" y="7048"/>
                    </a:lnTo>
                    <a:cubicBezTo>
                      <a:pt x="6477" y="2858"/>
                      <a:pt x="4858" y="2381"/>
                      <a:pt x="0" y="2381"/>
                    </a:cubicBezTo>
                    <a:lnTo>
                      <a:pt x="0" y="0"/>
                    </a:lnTo>
                    <a:lnTo>
                      <a:pt x="22765" y="0"/>
                    </a:lnTo>
                    <a:lnTo>
                      <a:pt x="22765" y="2381"/>
                    </a:lnTo>
                    <a:cubicBezTo>
                      <a:pt x="17907" y="2381"/>
                      <a:pt x="16288" y="2858"/>
                      <a:pt x="16288" y="7048"/>
                    </a:cubicBezTo>
                    <a:lnTo>
                      <a:pt x="16288" y="46101"/>
                    </a:lnTo>
                    <a:cubicBezTo>
                      <a:pt x="16288" y="50292"/>
                      <a:pt x="17907" y="50768"/>
                      <a:pt x="22765" y="50768"/>
                    </a:cubicBezTo>
                    <a:lnTo>
                      <a:pt x="22765" y="53150"/>
                    </a:lnTo>
                    <a:lnTo>
                      <a:pt x="0" y="53150"/>
                    </a:lnTo>
                    <a:close/>
                  </a:path>
                </a:pathLst>
              </a:custGeom>
              <a:solidFill>
                <a:srgbClr val="333333"/>
              </a:solidFill>
              <a:ln w="9525" cap="flat">
                <a:noFill/>
                <a:prstDash val="solid"/>
                <a:miter/>
              </a:ln>
            </p:spPr>
            <p:txBody>
              <a:bodyPr rtlCol="0" anchor="ctr"/>
              <a:lstStyle/>
              <a:p>
                <a:endParaRPr lang="en-IN"/>
              </a:p>
            </p:txBody>
          </p:sp>
          <p:sp>
            <p:nvSpPr>
              <p:cNvPr id="160" name="Freeform: Shape 159"/>
              <p:cNvSpPr/>
              <p:nvPr/>
            </p:nvSpPr>
            <p:spPr>
              <a:xfrm>
                <a:off x="5417057" y="3268694"/>
                <a:ext cx="54673" cy="53530"/>
              </a:xfrm>
              <a:custGeom>
                <a:avLst/>
                <a:gdLst>
                  <a:gd name="connsiteX0" fmla="*/ 17907 w 54673"/>
                  <a:gd name="connsiteY0" fmla="*/ 53531 h 53530"/>
                  <a:gd name="connsiteX1" fmla="*/ 0 w 54673"/>
                  <a:gd name="connsiteY1" fmla="*/ 53531 h 53530"/>
                  <a:gd name="connsiteX2" fmla="*/ 0 w 54673"/>
                  <a:gd name="connsiteY2" fmla="*/ 51149 h 53530"/>
                  <a:gd name="connsiteX3" fmla="*/ 7620 w 54673"/>
                  <a:gd name="connsiteY3" fmla="*/ 46196 h 53530"/>
                  <a:gd name="connsiteX4" fmla="*/ 24955 w 54673"/>
                  <a:gd name="connsiteY4" fmla="*/ 0 h 53530"/>
                  <a:gd name="connsiteX5" fmla="*/ 29813 w 54673"/>
                  <a:gd name="connsiteY5" fmla="*/ 0 h 53530"/>
                  <a:gd name="connsiteX6" fmla="*/ 48482 w 54673"/>
                  <a:gd name="connsiteY6" fmla="*/ 46482 h 53530"/>
                  <a:gd name="connsiteX7" fmla="*/ 54673 w 54673"/>
                  <a:gd name="connsiteY7" fmla="*/ 51149 h 53530"/>
                  <a:gd name="connsiteX8" fmla="*/ 54673 w 54673"/>
                  <a:gd name="connsiteY8" fmla="*/ 53531 h 53530"/>
                  <a:gd name="connsiteX9" fmla="*/ 32385 w 54673"/>
                  <a:gd name="connsiteY9" fmla="*/ 53531 h 53530"/>
                  <a:gd name="connsiteX10" fmla="*/ 32385 w 54673"/>
                  <a:gd name="connsiteY10" fmla="*/ 51149 h 53530"/>
                  <a:gd name="connsiteX11" fmla="*/ 38195 w 54673"/>
                  <a:gd name="connsiteY11" fmla="*/ 46482 h 53530"/>
                  <a:gd name="connsiteX12" fmla="*/ 32671 w 54673"/>
                  <a:gd name="connsiteY12" fmla="*/ 32385 h 53530"/>
                  <a:gd name="connsiteX13" fmla="*/ 16002 w 54673"/>
                  <a:gd name="connsiteY13" fmla="*/ 32385 h 53530"/>
                  <a:gd name="connsiteX14" fmla="*/ 11144 w 54673"/>
                  <a:gd name="connsiteY14" fmla="*/ 46006 h 53530"/>
                  <a:gd name="connsiteX15" fmla="*/ 17907 w 54673"/>
                  <a:gd name="connsiteY15" fmla="*/ 51054 h 53530"/>
                  <a:gd name="connsiteX16" fmla="*/ 17907 w 54673"/>
                  <a:gd name="connsiteY16" fmla="*/ 53435 h 53530"/>
                  <a:gd name="connsiteX17" fmla="*/ 17145 w 54673"/>
                  <a:gd name="connsiteY17" fmla="*/ 29528 h 53530"/>
                  <a:gd name="connsiteX18" fmla="*/ 31623 w 54673"/>
                  <a:gd name="connsiteY18" fmla="*/ 29528 h 53530"/>
                  <a:gd name="connsiteX19" fmla="*/ 24098 w 54673"/>
                  <a:gd name="connsiteY19" fmla="*/ 10478 h 53530"/>
                  <a:gd name="connsiteX20" fmla="*/ 17145 w 54673"/>
                  <a:gd name="connsiteY20" fmla="*/ 29528 h 5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673" h="53530">
                    <a:moveTo>
                      <a:pt x="17907" y="53531"/>
                    </a:moveTo>
                    <a:lnTo>
                      <a:pt x="0" y="53531"/>
                    </a:lnTo>
                    <a:lnTo>
                      <a:pt x="0" y="51149"/>
                    </a:lnTo>
                    <a:cubicBezTo>
                      <a:pt x="3905" y="51149"/>
                      <a:pt x="6001" y="50482"/>
                      <a:pt x="7620" y="46196"/>
                    </a:cubicBezTo>
                    <a:lnTo>
                      <a:pt x="24955" y="0"/>
                    </a:lnTo>
                    <a:lnTo>
                      <a:pt x="29813" y="0"/>
                    </a:lnTo>
                    <a:lnTo>
                      <a:pt x="48482" y="46482"/>
                    </a:lnTo>
                    <a:cubicBezTo>
                      <a:pt x="50102" y="50578"/>
                      <a:pt x="50959" y="51149"/>
                      <a:pt x="54673" y="51149"/>
                    </a:cubicBezTo>
                    <a:lnTo>
                      <a:pt x="54673" y="53531"/>
                    </a:lnTo>
                    <a:lnTo>
                      <a:pt x="32385" y="53531"/>
                    </a:lnTo>
                    <a:lnTo>
                      <a:pt x="32385" y="51149"/>
                    </a:lnTo>
                    <a:cubicBezTo>
                      <a:pt x="39243" y="51149"/>
                      <a:pt x="39815" y="50578"/>
                      <a:pt x="38195" y="46482"/>
                    </a:cubicBezTo>
                    <a:lnTo>
                      <a:pt x="32671" y="32385"/>
                    </a:lnTo>
                    <a:lnTo>
                      <a:pt x="16002" y="32385"/>
                    </a:lnTo>
                    <a:lnTo>
                      <a:pt x="11144" y="46006"/>
                    </a:lnTo>
                    <a:cubicBezTo>
                      <a:pt x="9525" y="50197"/>
                      <a:pt x="12002" y="51054"/>
                      <a:pt x="17907" y="51054"/>
                    </a:cubicBezTo>
                    <a:lnTo>
                      <a:pt x="17907" y="53435"/>
                    </a:lnTo>
                    <a:close/>
                    <a:moveTo>
                      <a:pt x="17145" y="29528"/>
                    </a:moveTo>
                    <a:lnTo>
                      <a:pt x="31623" y="29528"/>
                    </a:lnTo>
                    <a:lnTo>
                      <a:pt x="24098" y="10478"/>
                    </a:lnTo>
                    <a:lnTo>
                      <a:pt x="17145" y="29528"/>
                    </a:lnTo>
                    <a:close/>
                  </a:path>
                </a:pathLst>
              </a:custGeom>
              <a:solidFill>
                <a:srgbClr val="333333"/>
              </a:solidFill>
              <a:ln w="9525" cap="flat">
                <a:noFill/>
                <a:prstDash val="solid"/>
                <a:miter/>
              </a:ln>
            </p:spPr>
            <p:txBody>
              <a:bodyPr rtlCol="0" anchor="ctr"/>
              <a:lstStyle/>
              <a:p>
                <a:endParaRPr lang="en-IN"/>
              </a:p>
            </p:txBody>
          </p:sp>
          <p:sp>
            <p:nvSpPr>
              <p:cNvPr id="161" name="Freeform: Shape 160"/>
              <p:cNvSpPr/>
              <p:nvPr/>
            </p:nvSpPr>
            <p:spPr>
              <a:xfrm>
                <a:off x="5475445" y="3269075"/>
                <a:ext cx="42005" cy="53149"/>
              </a:xfrm>
              <a:custGeom>
                <a:avLst/>
                <a:gdLst>
                  <a:gd name="connsiteX0" fmla="*/ 0 w 42005"/>
                  <a:gd name="connsiteY0" fmla="*/ 53150 h 53149"/>
                  <a:gd name="connsiteX1" fmla="*/ 0 w 42005"/>
                  <a:gd name="connsiteY1" fmla="*/ 50768 h 53149"/>
                  <a:gd name="connsiteX2" fmla="*/ 6477 w 42005"/>
                  <a:gd name="connsiteY2" fmla="*/ 46101 h 53149"/>
                  <a:gd name="connsiteX3" fmla="*/ 6477 w 42005"/>
                  <a:gd name="connsiteY3" fmla="*/ 7048 h 53149"/>
                  <a:gd name="connsiteX4" fmla="*/ 0 w 42005"/>
                  <a:gd name="connsiteY4" fmla="*/ 2381 h 53149"/>
                  <a:gd name="connsiteX5" fmla="*/ 0 w 42005"/>
                  <a:gd name="connsiteY5" fmla="*/ 0 h 53149"/>
                  <a:gd name="connsiteX6" fmla="*/ 22670 w 42005"/>
                  <a:gd name="connsiteY6" fmla="*/ 0 h 53149"/>
                  <a:gd name="connsiteX7" fmla="*/ 22670 w 42005"/>
                  <a:gd name="connsiteY7" fmla="*/ 2381 h 53149"/>
                  <a:gd name="connsiteX8" fmla="*/ 16288 w 42005"/>
                  <a:gd name="connsiteY8" fmla="*/ 7048 h 53149"/>
                  <a:gd name="connsiteX9" fmla="*/ 16288 w 42005"/>
                  <a:gd name="connsiteY9" fmla="*/ 46482 h 53149"/>
                  <a:gd name="connsiteX10" fmla="*/ 20955 w 42005"/>
                  <a:gd name="connsiteY10" fmla="*/ 50387 h 53149"/>
                  <a:gd name="connsiteX11" fmla="*/ 23717 w 42005"/>
                  <a:gd name="connsiteY11" fmla="*/ 50387 h 53149"/>
                  <a:gd name="connsiteX12" fmla="*/ 40100 w 42005"/>
                  <a:gd name="connsiteY12" fmla="*/ 37148 h 53149"/>
                  <a:gd name="connsiteX13" fmla="*/ 42005 w 42005"/>
                  <a:gd name="connsiteY13" fmla="*/ 37433 h 53149"/>
                  <a:gd name="connsiteX14" fmla="*/ 40386 w 42005"/>
                  <a:gd name="connsiteY14" fmla="*/ 53150 h 53149"/>
                  <a:gd name="connsiteX15" fmla="*/ 95 w 42005"/>
                  <a:gd name="connsiteY15"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005" h="53149">
                    <a:moveTo>
                      <a:pt x="0" y="53150"/>
                    </a:moveTo>
                    <a:lnTo>
                      <a:pt x="0" y="50768"/>
                    </a:lnTo>
                    <a:cubicBezTo>
                      <a:pt x="4858" y="50768"/>
                      <a:pt x="6477" y="50292"/>
                      <a:pt x="6477" y="46101"/>
                    </a:cubicBezTo>
                    <a:lnTo>
                      <a:pt x="6477" y="7048"/>
                    </a:lnTo>
                    <a:cubicBezTo>
                      <a:pt x="6477" y="2858"/>
                      <a:pt x="4858" y="2381"/>
                      <a:pt x="0" y="2381"/>
                    </a:cubicBezTo>
                    <a:lnTo>
                      <a:pt x="0" y="0"/>
                    </a:lnTo>
                    <a:lnTo>
                      <a:pt x="22670" y="0"/>
                    </a:lnTo>
                    <a:lnTo>
                      <a:pt x="22670" y="2381"/>
                    </a:lnTo>
                    <a:cubicBezTo>
                      <a:pt x="17812" y="2381"/>
                      <a:pt x="16288" y="2858"/>
                      <a:pt x="16288" y="7048"/>
                    </a:cubicBezTo>
                    <a:lnTo>
                      <a:pt x="16288" y="46482"/>
                    </a:lnTo>
                    <a:cubicBezTo>
                      <a:pt x="16288" y="50006"/>
                      <a:pt x="18002" y="50387"/>
                      <a:pt x="20955" y="50387"/>
                    </a:cubicBezTo>
                    <a:lnTo>
                      <a:pt x="23717" y="50387"/>
                    </a:lnTo>
                    <a:cubicBezTo>
                      <a:pt x="34004" y="50387"/>
                      <a:pt x="37338" y="48863"/>
                      <a:pt x="40100" y="37148"/>
                    </a:cubicBezTo>
                    <a:lnTo>
                      <a:pt x="42005" y="37433"/>
                    </a:lnTo>
                    <a:lnTo>
                      <a:pt x="40386" y="53150"/>
                    </a:lnTo>
                    <a:lnTo>
                      <a:pt x="95" y="53150"/>
                    </a:lnTo>
                    <a:close/>
                  </a:path>
                </a:pathLst>
              </a:custGeom>
              <a:solidFill>
                <a:srgbClr val="333333"/>
              </a:solidFill>
              <a:ln w="9525" cap="flat">
                <a:noFill/>
                <a:prstDash val="solid"/>
                <a:miter/>
              </a:ln>
            </p:spPr>
            <p:txBody>
              <a:bodyPr rtlCol="0" anchor="ctr"/>
              <a:lstStyle/>
              <a:p>
                <a:endParaRPr lang="en-IN"/>
              </a:p>
            </p:txBody>
          </p:sp>
        </p:grpSp>
        <p:grpSp>
          <p:nvGrpSpPr>
            <p:cNvPr id="95" name="Graphic 3"/>
            <p:cNvGrpSpPr/>
            <p:nvPr/>
          </p:nvGrpSpPr>
          <p:grpSpPr>
            <a:xfrm>
              <a:off x="5095398" y="3348608"/>
              <a:ext cx="237172" cy="54864"/>
              <a:chOff x="5095398" y="3348608"/>
              <a:chExt cx="237172" cy="54864"/>
            </a:xfrm>
            <a:solidFill>
              <a:srgbClr val="333333"/>
            </a:solidFill>
          </p:grpSpPr>
          <p:sp>
            <p:nvSpPr>
              <p:cNvPr id="148" name="Freeform: Shape 147"/>
              <p:cNvSpPr/>
              <p:nvPr/>
            </p:nvSpPr>
            <p:spPr>
              <a:xfrm>
                <a:off x="5095398" y="3348990"/>
                <a:ext cx="48386" cy="53530"/>
              </a:xfrm>
              <a:custGeom>
                <a:avLst/>
                <a:gdLst>
                  <a:gd name="connsiteX0" fmla="*/ 48101 w 48386"/>
                  <a:gd name="connsiteY0" fmla="*/ 0 h 53530"/>
                  <a:gd name="connsiteX1" fmla="*/ 48387 w 48386"/>
                  <a:gd name="connsiteY1" fmla="*/ 15811 h 53530"/>
                  <a:gd name="connsiteX2" fmla="*/ 46387 w 48386"/>
                  <a:gd name="connsiteY2" fmla="*/ 15811 h 53530"/>
                  <a:gd name="connsiteX3" fmla="*/ 32385 w 48386"/>
                  <a:gd name="connsiteY3" fmla="*/ 3048 h 53530"/>
                  <a:gd name="connsiteX4" fmla="*/ 29146 w 48386"/>
                  <a:gd name="connsiteY4" fmla="*/ 3048 h 53530"/>
                  <a:gd name="connsiteX5" fmla="*/ 29146 w 48386"/>
                  <a:gd name="connsiteY5" fmla="*/ 46387 h 53530"/>
                  <a:gd name="connsiteX6" fmla="*/ 37243 w 48386"/>
                  <a:gd name="connsiteY6" fmla="*/ 51149 h 53530"/>
                  <a:gd name="connsiteX7" fmla="*/ 37243 w 48386"/>
                  <a:gd name="connsiteY7" fmla="*/ 53530 h 53530"/>
                  <a:gd name="connsiteX8" fmla="*/ 11049 w 48386"/>
                  <a:gd name="connsiteY8" fmla="*/ 53530 h 53530"/>
                  <a:gd name="connsiteX9" fmla="*/ 11049 w 48386"/>
                  <a:gd name="connsiteY9" fmla="*/ 51149 h 53530"/>
                  <a:gd name="connsiteX10" fmla="*/ 19241 w 48386"/>
                  <a:gd name="connsiteY10" fmla="*/ 46387 h 53530"/>
                  <a:gd name="connsiteX11" fmla="*/ 19241 w 48386"/>
                  <a:gd name="connsiteY11" fmla="*/ 3048 h 53530"/>
                  <a:gd name="connsiteX12" fmla="*/ 16002 w 48386"/>
                  <a:gd name="connsiteY12" fmla="*/ 3048 h 53530"/>
                  <a:gd name="connsiteX13" fmla="*/ 2000 w 48386"/>
                  <a:gd name="connsiteY13" fmla="*/ 15811 h 53530"/>
                  <a:gd name="connsiteX14" fmla="*/ 0 w 48386"/>
                  <a:gd name="connsiteY14" fmla="*/ 15811 h 53530"/>
                  <a:gd name="connsiteX15" fmla="*/ 286 w 48386"/>
                  <a:gd name="connsiteY15" fmla="*/ 0 h 53530"/>
                  <a:gd name="connsiteX16" fmla="*/ 7715 w 48386"/>
                  <a:gd name="connsiteY16" fmla="*/ 476 h 53530"/>
                  <a:gd name="connsiteX17" fmla="*/ 40672 w 48386"/>
                  <a:gd name="connsiteY17" fmla="*/ 476 h 53530"/>
                  <a:gd name="connsiteX18" fmla="*/ 48101 w 48386"/>
                  <a:gd name="connsiteY18" fmla="*/ 0 h 5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386" h="53530">
                    <a:moveTo>
                      <a:pt x="48101" y="0"/>
                    </a:moveTo>
                    <a:lnTo>
                      <a:pt x="48387" y="15811"/>
                    </a:lnTo>
                    <a:lnTo>
                      <a:pt x="46387" y="15811"/>
                    </a:lnTo>
                    <a:cubicBezTo>
                      <a:pt x="45244" y="4381"/>
                      <a:pt x="42577" y="3048"/>
                      <a:pt x="32385" y="3048"/>
                    </a:cubicBezTo>
                    <a:lnTo>
                      <a:pt x="29146" y="3048"/>
                    </a:lnTo>
                    <a:lnTo>
                      <a:pt x="29146" y="46387"/>
                    </a:lnTo>
                    <a:cubicBezTo>
                      <a:pt x="29146" y="50482"/>
                      <a:pt x="30766" y="51149"/>
                      <a:pt x="37243" y="51149"/>
                    </a:cubicBezTo>
                    <a:lnTo>
                      <a:pt x="37243" y="53530"/>
                    </a:lnTo>
                    <a:lnTo>
                      <a:pt x="11049" y="53530"/>
                    </a:lnTo>
                    <a:lnTo>
                      <a:pt x="11049" y="51149"/>
                    </a:lnTo>
                    <a:cubicBezTo>
                      <a:pt x="17621" y="51149"/>
                      <a:pt x="19241" y="50578"/>
                      <a:pt x="19241" y="46387"/>
                    </a:cubicBezTo>
                    <a:lnTo>
                      <a:pt x="19241" y="3048"/>
                    </a:lnTo>
                    <a:lnTo>
                      <a:pt x="16002" y="3048"/>
                    </a:lnTo>
                    <a:cubicBezTo>
                      <a:pt x="5810" y="3048"/>
                      <a:pt x="3143" y="4477"/>
                      <a:pt x="2000" y="15811"/>
                    </a:cubicBezTo>
                    <a:lnTo>
                      <a:pt x="0" y="15811"/>
                    </a:lnTo>
                    <a:lnTo>
                      <a:pt x="286" y="0"/>
                    </a:lnTo>
                    <a:cubicBezTo>
                      <a:pt x="1715" y="286"/>
                      <a:pt x="3239" y="476"/>
                      <a:pt x="7715" y="476"/>
                    </a:cubicBezTo>
                    <a:lnTo>
                      <a:pt x="40672" y="476"/>
                    </a:lnTo>
                    <a:cubicBezTo>
                      <a:pt x="45148" y="476"/>
                      <a:pt x="46672" y="286"/>
                      <a:pt x="48101" y="0"/>
                    </a:cubicBezTo>
                    <a:close/>
                  </a:path>
                </a:pathLst>
              </a:custGeom>
              <a:solidFill>
                <a:srgbClr val="333333"/>
              </a:solidFill>
              <a:ln w="9525" cap="flat">
                <a:noFill/>
                <a:prstDash val="solid"/>
                <a:miter/>
              </a:ln>
            </p:spPr>
            <p:txBody>
              <a:bodyPr rtlCol="0" anchor="ctr"/>
              <a:lstStyle/>
              <a:p>
                <a:endParaRPr lang="en-IN"/>
              </a:p>
            </p:txBody>
          </p:sp>
          <p:sp>
            <p:nvSpPr>
              <p:cNvPr id="149" name="Freeform: Shape 148"/>
              <p:cNvSpPr/>
              <p:nvPr/>
            </p:nvSpPr>
            <p:spPr>
              <a:xfrm>
                <a:off x="5148738" y="3349370"/>
                <a:ext cx="22764" cy="53149"/>
              </a:xfrm>
              <a:custGeom>
                <a:avLst/>
                <a:gdLst>
                  <a:gd name="connsiteX0" fmla="*/ 0 w 22764"/>
                  <a:gd name="connsiteY0" fmla="*/ 53150 h 53149"/>
                  <a:gd name="connsiteX1" fmla="*/ 0 w 22764"/>
                  <a:gd name="connsiteY1" fmla="*/ 50768 h 53149"/>
                  <a:gd name="connsiteX2" fmla="*/ 6477 w 22764"/>
                  <a:gd name="connsiteY2" fmla="*/ 46101 h 53149"/>
                  <a:gd name="connsiteX3" fmla="*/ 6477 w 22764"/>
                  <a:gd name="connsiteY3" fmla="*/ 7048 h 53149"/>
                  <a:gd name="connsiteX4" fmla="*/ 0 w 22764"/>
                  <a:gd name="connsiteY4" fmla="*/ 2381 h 53149"/>
                  <a:gd name="connsiteX5" fmla="*/ 0 w 22764"/>
                  <a:gd name="connsiteY5" fmla="*/ 0 h 53149"/>
                  <a:gd name="connsiteX6" fmla="*/ 22765 w 22764"/>
                  <a:gd name="connsiteY6" fmla="*/ 0 h 53149"/>
                  <a:gd name="connsiteX7" fmla="*/ 22765 w 22764"/>
                  <a:gd name="connsiteY7" fmla="*/ 2381 h 53149"/>
                  <a:gd name="connsiteX8" fmla="*/ 16288 w 22764"/>
                  <a:gd name="connsiteY8" fmla="*/ 7048 h 53149"/>
                  <a:gd name="connsiteX9" fmla="*/ 16288 w 22764"/>
                  <a:gd name="connsiteY9" fmla="*/ 46101 h 53149"/>
                  <a:gd name="connsiteX10" fmla="*/ 22765 w 22764"/>
                  <a:gd name="connsiteY10" fmla="*/ 50768 h 53149"/>
                  <a:gd name="connsiteX11" fmla="*/ 22765 w 22764"/>
                  <a:gd name="connsiteY11" fmla="*/ 53150 h 53149"/>
                  <a:gd name="connsiteX12" fmla="*/ 0 w 22764"/>
                  <a:gd name="connsiteY12"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64" h="53149">
                    <a:moveTo>
                      <a:pt x="0" y="53150"/>
                    </a:moveTo>
                    <a:lnTo>
                      <a:pt x="0" y="50768"/>
                    </a:lnTo>
                    <a:cubicBezTo>
                      <a:pt x="4858" y="50768"/>
                      <a:pt x="6477" y="50292"/>
                      <a:pt x="6477" y="46101"/>
                    </a:cubicBezTo>
                    <a:lnTo>
                      <a:pt x="6477" y="7048"/>
                    </a:lnTo>
                    <a:cubicBezTo>
                      <a:pt x="6477" y="2858"/>
                      <a:pt x="4858" y="2381"/>
                      <a:pt x="0" y="2381"/>
                    </a:cubicBezTo>
                    <a:lnTo>
                      <a:pt x="0" y="0"/>
                    </a:lnTo>
                    <a:lnTo>
                      <a:pt x="22765" y="0"/>
                    </a:lnTo>
                    <a:lnTo>
                      <a:pt x="22765" y="2381"/>
                    </a:lnTo>
                    <a:cubicBezTo>
                      <a:pt x="17907" y="2381"/>
                      <a:pt x="16288" y="2858"/>
                      <a:pt x="16288" y="7048"/>
                    </a:cubicBezTo>
                    <a:lnTo>
                      <a:pt x="16288" y="46101"/>
                    </a:lnTo>
                    <a:cubicBezTo>
                      <a:pt x="16288" y="50292"/>
                      <a:pt x="17907" y="50768"/>
                      <a:pt x="22765" y="50768"/>
                    </a:cubicBezTo>
                    <a:lnTo>
                      <a:pt x="22765" y="53150"/>
                    </a:lnTo>
                    <a:lnTo>
                      <a:pt x="0" y="53150"/>
                    </a:lnTo>
                    <a:close/>
                  </a:path>
                </a:pathLst>
              </a:custGeom>
              <a:solidFill>
                <a:srgbClr val="333333"/>
              </a:solidFill>
              <a:ln w="9525" cap="flat">
                <a:noFill/>
                <a:prstDash val="solid"/>
                <a:miter/>
              </a:ln>
            </p:spPr>
            <p:txBody>
              <a:bodyPr rtlCol="0" anchor="ctr"/>
              <a:lstStyle/>
              <a:p>
                <a:endParaRPr lang="en-IN"/>
              </a:p>
            </p:txBody>
          </p:sp>
          <p:sp>
            <p:nvSpPr>
              <p:cNvPr id="150" name="Freeform: Shape 149"/>
              <p:cNvSpPr/>
              <p:nvPr/>
            </p:nvSpPr>
            <p:spPr>
              <a:xfrm>
                <a:off x="5175313" y="3349466"/>
                <a:ext cx="69056" cy="54006"/>
              </a:xfrm>
              <a:custGeom>
                <a:avLst/>
                <a:gdLst>
                  <a:gd name="connsiteX0" fmla="*/ 64675 w 69056"/>
                  <a:gd name="connsiteY0" fmla="*/ 0 h 54006"/>
                  <a:gd name="connsiteX1" fmla="*/ 64675 w 69056"/>
                  <a:gd name="connsiteY1" fmla="*/ 2381 h 54006"/>
                  <a:gd name="connsiteX2" fmla="*/ 58198 w 69056"/>
                  <a:gd name="connsiteY2" fmla="*/ 6858 h 54006"/>
                  <a:gd name="connsiteX3" fmla="*/ 62294 w 69056"/>
                  <a:gd name="connsiteY3" fmla="*/ 46292 h 54006"/>
                  <a:gd name="connsiteX4" fmla="*/ 69056 w 69056"/>
                  <a:gd name="connsiteY4" fmla="*/ 50768 h 54006"/>
                  <a:gd name="connsiteX5" fmla="*/ 69056 w 69056"/>
                  <a:gd name="connsiteY5" fmla="*/ 53150 h 54006"/>
                  <a:gd name="connsiteX6" fmla="*/ 46387 w 69056"/>
                  <a:gd name="connsiteY6" fmla="*/ 53150 h 54006"/>
                  <a:gd name="connsiteX7" fmla="*/ 46387 w 69056"/>
                  <a:gd name="connsiteY7" fmla="*/ 50768 h 54006"/>
                  <a:gd name="connsiteX8" fmla="*/ 52388 w 69056"/>
                  <a:gd name="connsiteY8" fmla="*/ 46292 h 54006"/>
                  <a:gd name="connsiteX9" fmla="*/ 48101 w 69056"/>
                  <a:gd name="connsiteY9" fmla="*/ 4858 h 54006"/>
                  <a:gd name="connsiteX10" fmla="*/ 31337 w 69056"/>
                  <a:gd name="connsiteY10" fmla="*/ 54007 h 54006"/>
                  <a:gd name="connsiteX11" fmla="*/ 30671 w 69056"/>
                  <a:gd name="connsiteY11" fmla="*/ 54007 h 54006"/>
                  <a:gd name="connsiteX12" fmla="*/ 14478 w 69056"/>
                  <a:gd name="connsiteY12" fmla="*/ 4858 h 54006"/>
                  <a:gd name="connsiteX13" fmla="*/ 10477 w 69056"/>
                  <a:gd name="connsiteY13" fmla="*/ 46196 h 54006"/>
                  <a:gd name="connsiteX14" fmla="*/ 17717 w 69056"/>
                  <a:gd name="connsiteY14" fmla="*/ 50768 h 54006"/>
                  <a:gd name="connsiteX15" fmla="*/ 17717 w 69056"/>
                  <a:gd name="connsiteY15" fmla="*/ 53150 h 54006"/>
                  <a:gd name="connsiteX16" fmla="*/ 0 w 69056"/>
                  <a:gd name="connsiteY16" fmla="*/ 53150 h 54006"/>
                  <a:gd name="connsiteX17" fmla="*/ 0 w 69056"/>
                  <a:gd name="connsiteY17" fmla="*/ 50768 h 54006"/>
                  <a:gd name="connsiteX18" fmla="*/ 6858 w 69056"/>
                  <a:gd name="connsiteY18" fmla="*/ 46196 h 54006"/>
                  <a:gd name="connsiteX19" fmla="*/ 10858 w 69056"/>
                  <a:gd name="connsiteY19" fmla="*/ 6858 h 54006"/>
                  <a:gd name="connsiteX20" fmla="*/ 4381 w 69056"/>
                  <a:gd name="connsiteY20" fmla="*/ 2381 h 54006"/>
                  <a:gd name="connsiteX21" fmla="*/ 4381 w 69056"/>
                  <a:gd name="connsiteY21" fmla="*/ 0 h 54006"/>
                  <a:gd name="connsiteX22" fmla="*/ 23050 w 69056"/>
                  <a:gd name="connsiteY22" fmla="*/ 0 h 54006"/>
                  <a:gd name="connsiteX23" fmla="*/ 34290 w 69056"/>
                  <a:gd name="connsiteY23" fmla="*/ 36290 h 54006"/>
                  <a:gd name="connsiteX24" fmla="*/ 46387 w 69056"/>
                  <a:gd name="connsiteY24" fmla="*/ 0 h 54006"/>
                  <a:gd name="connsiteX25" fmla="*/ 64675 w 69056"/>
                  <a:gd name="connsiteY25" fmla="*/ 0 h 5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9056" h="54006">
                    <a:moveTo>
                      <a:pt x="64675" y="0"/>
                    </a:moveTo>
                    <a:lnTo>
                      <a:pt x="64675" y="2381"/>
                    </a:lnTo>
                    <a:cubicBezTo>
                      <a:pt x="59817" y="2381"/>
                      <a:pt x="57722" y="2667"/>
                      <a:pt x="58198" y="6858"/>
                    </a:cubicBezTo>
                    <a:lnTo>
                      <a:pt x="62294" y="46292"/>
                    </a:lnTo>
                    <a:cubicBezTo>
                      <a:pt x="62770" y="50292"/>
                      <a:pt x="64294" y="50768"/>
                      <a:pt x="69056" y="50768"/>
                    </a:cubicBezTo>
                    <a:lnTo>
                      <a:pt x="69056" y="53150"/>
                    </a:lnTo>
                    <a:lnTo>
                      <a:pt x="46387" y="53150"/>
                    </a:lnTo>
                    <a:lnTo>
                      <a:pt x="46387" y="50768"/>
                    </a:lnTo>
                    <a:cubicBezTo>
                      <a:pt x="51149" y="50768"/>
                      <a:pt x="52769" y="50292"/>
                      <a:pt x="52388" y="46292"/>
                    </a:cubicBezTo>
                    <a:lnTo>
                      <a:pt x="48101" y="4858"/>
                    </a:lnTo>
                    <a:lnTo>
                      <a:pt x="31337" y="54007"/>
                    </a:lnTo>
                    <a:lnTo>
                      <a:pt x="30671" y="54007"/>
                    </a:lnTo>
                    <a:lnTo>
                      <a:pt x="14478" y="4858"/>
                    </a:lnTo>
                    <a:lnTo>
                      <a:pt x="10477" y="46196"/>
                    </a:lnTo>
                    <a:cubicBezTo>
                      <a:pt x="10001" y="50387"/>
                      <a:pt x="12954" y="50768"/>
                      <a:pt x="17717" y="50768"/>
                    </a:cubicBezTo>
                    <a:lnTo>
                      <a:pt x="17717" y="53150"/>
                    </a:lnTo>
                    <a:lnTo>
                      <a:pt x="0" y="53150"/>
                    </a:lnTo>
                    <a:lnTo>
                      <a:pt x="0" y="50768"/>
                    </a:lnTo>
                    <a:cubicBezTo>
                      <a:pt x="4858" y="50768"/>
                      <a:pt x="6477" y="50006"/>
                      <a:pt x="6858" y="46196"/>
                    </a:cubicBezTo>
                    <a:lnTo>
                      <a:pt x="10858" y="6858"/>
                    </a:lnTo>
                    <a:cubicBezTo>
                      <a:pt x="11335" y="2667"/>
                      <a:pt x="9239" y="2381"/>
                      <a:pt x="4381" y="2381"/>
                    </a:cubicBezTo>
                    <a:lnTo>
                      <a:pt x="4381" y="0"/>
                    </a:lnTo>
                    <a:lnTo>
                      <a:pt x="23050" y="0"/>
                    </a:lnTo>
                    <a:lnTo>
                      <a:pt x="34290" y="36290"/>
                    </a:lnTo>
                    <a:lnTo>
                      <a:pt x="46387" y="0"/>
                    </a:lnTo>
                    <a:lnTo>
                      <a:pt x="64675" y="0"/>
                    </a:lnTo>
                    <a:close/>
                  </a:path>
                </a:pathLst>
              </a:custGeom>
              <a:solidFill>
                <a:srgbClr val="333333"/>
              </a:solidFill>
              <a:ln w="9525" cap="flat">
                <a:noFill/>
                <a:prstDash val="solid"/>
                <a:miter/>
              </a:ln>
            </p:spPr>
            <p:txBody>
              <a:bodyPr rtlCol="0" anchor="ctr"/>
              <a:lstStyle/>
              <a:p>
                <a:endParaRPr lang="en-IN"/>
              </a:p>
            </p:txBody>
          </p:sp>
          <p:sp>
            <p:nvSpPr>
              <p:cNvPr id="151" name="Freeform: Shape 150"/>
              <p:cNvSpPr/>
              <p:nvPr/>
            </p:nvSpPr>
            <p:spPr>
              <a:xfrm>
                <a:off x="5248179" y="3349370"/>
                <a:ext cx="43624" cy="53149"/>
              </a:xfrm>
              <a:custGeom>
                <a:avLst/>
                <a:gdLst>
                  <a:gd name="connsiteX0" fmla="*/ 34195 w 43624"/>
                  <a:gd name="connsiteY0" fmla="*/ 33719 h 53149"/>
                  <a:gd name="connsiteX1" fmla="*/ 32290 w 43624"/>
                  <a:gd name="connsiteY1" fmla="*/ 33719 h 53149"/>
                  <a:gd name="connsiteX2" fmla="*/ 24384 w 43624"/>
                  <a:gd name="connsiteY2" fmla="*/ 27242 h 53149"/>
                  <a:gd name="connsiteX3" fmla="*/ 16288 w 43624"/>
                  <a:gd name="connsiteY3" fmla="*/ 27242 h 53149"/>
                  <a:gd name="connsiteX4" fmla="*/ 16288 w 43624"/>
                  <a:gd name="connsiteY4" fmla="*/ 46482 h 53149"/>
                  <a:gd name="connsiteX5" fmla="*/ 20955 w 43624"/>
                  <a:gd name="connsiteY5" fmla="*/ 50387 h 53149"/>
                  <a:gd name="connsiteX6" fmla="*/ 25336 w 43624"/>
                  <a:gd name="connsiteY6" fmla="*/ 50387 h 53149"/>
                  <a:gd name="connsiteX7" fmla="*/ 41719 w 43624"/>
                  <a:gd name="connsiteY7" fmla="*/ 37148 h 53149"/>
                  <a:gd name="connsiteX8" fmla="*/ 43624 w 43624"/>
                  <a:gd name="connsiteY8" fmla="*/ 37433 h 53149"/>
                  <a:gd name="connsiteX9" fmla="*/ 41815 w 43624"/>
                  <a:gd name="connsiteY9" fmla="*/ 53150 h 53149"/>
                  <a:gd name="connsiteX10" fmla="*/ 0 w 43624"/>
                  <a:gd name="connsiteY10" fmla="*/ 53150 h 53149"/>
                  <a:gd name="connsiteX11" fmla="*/ 0 w 43624"/>
                  <a:gd name="connsiteY11" fmla="*/ 50768 h 53149"/>
                  <a:gd name="connsiteX12" fmla="*/ 6477 w 43624"/>
                  <a:gd name="connsiteY12" fmla="*/ 46101 h 53149"/>
                  <a:gd name="connsiteX13" fmla="*/ 6477 w 43624"/>
                  <a:gd name="connsiteY13" fmla="*/ 7048 h 53149"/>
                  <a:gd name="connsiteX14" fmla="*/ 0 w 43624"/>
                  <a:gd name="connsiteY14" fmla="*/ 2381 h 53149"/>
                  <a:gd name="connsiteX15" fmla="*/ 0 w 43624"/>
                  <a:gd name="connsiteY15" fmla="*/ 0 h 53149"/>
                  <a:gd name="connsiteX16" fmla="*/ 40100 w 43624"/>
                  <a:gd name="connsiteY16" fmla="*/ 0 h 53149"/>
                  <a:gd name="connsiteX17" fmla="*/ 40291 w 43624"/>
                  <a:gd name="connsiteY17" fmla="*/ 13240 h 53149"/>
                  <a:gd name="connsiteX18" fmla="*/ 38290 w 43624"/>
                  <a:gd name="connsiteY18" fmla="*/ 13240 h 53149"/>
                  <a:gd name="connsiteX19" fmla="*/ 24193 w 43624"/>
                  <a:gd name="connsiteY19" fmla="*/ 2762 h 53149"/>
                  <a:gd name="connsiteX20" fmla="*/ 16288 w 43624"/>
                  <a:gd name="connsiteY20" fmla="*/ 2762 h 53149"/>
                  <a:gd name="connsiteX21" fmla="*/ 16288 w 43624"/>
                  <a:gd name="connsiteY21" fmla="*/ 24384 h 53149"/>
                  <a:gd name="connsiteX22" fmla="*/ 24384 w 43624"/>
                  <a:gd name="connsiteY22" fmla="*/ 24384 h 53149"/>
                  <a:gd name="connsiteX23" fmla="*/ 32290 w 43624"/>
                  <a:gd name="connsiteY23" fmla="*/ 17812 h 53149"/>
                  <a:gd name="connsiteX24" fmla="*/ 34195 w 43624"/>
                  <a:gd name="connsiteY24" fmla="*/ 17812 h 53149"/>
                  <a:gd name="connsiteX25" fmla="*/ 34195 w 43624"/>
                  <a:gd name="connsiteY25" fmla="*/ 33623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624" h="53149">
                    <a:moveTo>
                      <a:pt x="34195" y="33719"/>
                    </a:moveTo>
                    <a:lnTo>
                      <a:pt x="32290" y="33719"/>
                    </a:lnTo>
                    <a:cubicBezTo>
                      <a:pt x="31814" y="28289"/>
                      <a:pt x="31337" y="27242"/>
                      <a:pt x="24384" y="27242"/>
                    </a:cubicBezTo>
                    <a:lnTo>
                      <a:pt x="16288" y="27242"/>
                    </a:lnTo>
                    <a:lnTo>
                      <a:pt x="16288" y="46482"/>
                    </a:lnTo>
                    <a:cubicBezTo>
                      <a:pt x="16288" y="50006"/>
                      <a:pt x="18002" y="50387"/>
                      <a:pt x="20955" y="50387"/>
                    </a:cubicBezTo>
                    <a:lnTo>
                      <a:pt x="25336" y="50387"/>
                    </a:lnTo>
                    <a:cubicBezTo>
                      <a:pt x="35623" y="50387"/>
                      <a:pt x="38957" y="48863"/>
                      <a:pt x="41719" y="37148"/>
                    </a:cubicBezTo>
                    <a:lnTo>
                      <a:pt x="43624" y="37433"/>
                    </a:lnTo>
                    <a:lnTo>
                      <a:pt x="41815" y="53150"/>
                    </a:lnTo>
                    <a:lnTo>
                      <a:pt x="0" y="53150"/>
                    </a:lnTo>
                    <a:lnTo>
                      <a:pt x="0" y="50768"/>
                    </a:lnTo>
                    <a:cubicBezTo>
                      <a:pt x="4858" y="50768"/>
                      <a:pt x="6477" y="50292"/>
                      <a:pt x="6477" y="46101"/>
                    </a:cubicBezTo>
                    <a:lnTo>
                      <a:pt x="6477" y="7048"/>
                    </a:lnTo>
                    <a:cubicBezTo>
                      <a:pt x="6477" y="2858"/>
                      <a:pt x="4858" y="2381"/>
                      <a:pt x="0" y="2381"/>
                    </a:cubicBezTo>
                    <a:lnTo>
                      <a:pt x="0" y="0"/>
                    </a:lnTo>
                    <a:lnTo>
                      <a:pt x="40100" y="0"/>
                    </a:lnTo>
                    <a:lnTo>
                      <a:pt x="40291" y="13240"/>
                    </a:lnTo>
                    <a:lnTo>
                      <a:pt x="38290" y="13240"/>
                    </a:lnTo>
                    <a:cubicBezTo>
                      <a:pt x="37052" y="3905"/>
                      <a:pt x="34671" y="2762"/>
                      <a:pt x="24193" y="2762"/>
                    </a:cubicBezTo>
                    <a:lnTo>
                      <a:pt x="16288" y="2762"/>
                    </a:lnTo>
                    <a:lnTo>
                      <a:pt x="16288" y="24384"/>
                    </a:lnTo>
                    <a:lnTo>
                      <a:pt x="24384" y="24384"/>
                    </a:lnTo>
                    <a:cubicBezTo>
                      <a:pt x="31337" y="24384"/>
                      <a:pt x="31718" y="23241"/>
                      <a:pt x="32290" y="17812"/>
                    </a:cubicBezTo>
                    <a:lnTo>
                      <a:pt x="34195" y="17812"/>
                    </a:lnTo>
                    <a:lnTo>
                      <a:pt x="34195" y="33623"/>
                    </a:lnTo>
                    <a:close/>
                  </a:path>
                </a:pathLst>
              </a:custGeom>
              <a:solidFill>
                <a:srgbClr val="333333"/>
              </a:solidFill>
              <a:ln w="9525" cap="flat">
                <a:noFill/>
                <a:prstDash val="solid"/>
                <a:miter/>
              </a:ln>
            </p:spPr>
            <p:txBody>
              <a:bodyPr rtlCol="0" anchor="ctr"/>
              <a:lstStyle/>
              <a:p>
                <a:endParaRPr lang="en-IN"/>
              </a:p>
            </p:txBody>
          </p:sp>
          <p:sp>
            <p:nvSpPr>
              <p:cNvPr id="152" name="Freeform: Shape 151"/>
              <p:cNvSpPr/>
              <p:nvPr/>
            </p:nvSpPr>
            <p:spPr>
              <a:xfrm>
                <a:off x="5296947" y="3348608"/>
                <a:ext cx="35623" cy="54768"/>
              </a:xfrm>
              <a:custGeom>
                <a:avLst/>
                <a:gdLst>
                  <a:gd name="connsiteX0" fmla="*/ 27622 w 35623"/>
                  <a:gd name="connsiteY0" fmla="*/ 42958 h 54768"/>
                  <a:gd name="connsiteX1" fmla="*/ 19336 w 35623"/>
                  <a:gd name="connsiteY1" fmla="*/ 32766 h 54768"/>
                  <a:gd name="connsiteX2" fmla="*/ 10954 w 35623"/>
                  <a:gd name="connsiteY2" fmla="*/ 28385 h 54768"/>
                  <a:gd name="connsiteX3" fmla="*/ 857 w 35623"/>
                  <a:gd name="connsiteY3" fmla="*/ 14669 h 54768"/>
                  <a:gd name="connsiteX4" fmla="*/ 17240 w 35623"/>
                  <a:gd name="connsiteY4" fmla="*/ 0 h 54768"/>
                  <a:gd name="connsiteX5" fmla="*/ 28670 w 35623"/>
                  <a:gd name="connsiteY5" fmla="*/ 3048 h 54768"/>
                  <a:gd name="connsiteX6" fmla="*/ 30956 w 35623"/>
                  <a:gd name="connsiteY6" fmla="*/ 762 h 54768"/>
                  <a:gd name="connsiteX7" fmla="*/ 32480 w 35623"/>
                  <a:gd name="connsiteY7" fmla="*/ 762 h 54768"/>
                  <a:gd name="connsiteX8" fmla="*/ 33242 w 35623"/>
                  <a:gd name="connsiteY8" fmla="*/ 15621 h 54768"/>
                  <a:gd name="connsiteX9" fmla="*/ 31337 w 35623"/>
                  <a:gd name="connsiteY9" fmla="*/ 15621 h 54768"/>
                  <a:gd name="connsiteX10" fmla="*/ 17812 w 35623"/>
                  <a:gd name="connsiteY10" fmla="*/ 2953 h 54768"/>
                  <a:gd name="connsiteX11" fmla="*/ 8668 w 35623"/>
                  <a:gd name="connsiteY11" fmla="*/ 10859 h 54768"/>
                  <a:gd name="connsiteX12" fmla="*/ 16764 w 35623"/>
                  <a:gd name="connsiteY12" fmla="*/ 20288 h 54768"/>
                  <a:gd name="connsiteX13" fmla="*/ 24003 w 35623"/>
                  <a:gd name="connsiteY13" fmla="*/ 24098 h 54768"/>
                  <a:gd name="connsiteX14" fmla="*/ 35623 w 35623"/>
                  <a:gd name="connsiteY14" fmla="*/ 38672 h 54768"/>
                  <a:gd name="connsiteX15" fmla="*/ 17431 w 35623"/>
                  <a:gd name="connsiteY15" fmla="*/ 54769 h 54768"/>
                  <a:gd name="connsiteX16" fmla="*/ 4953 w 35623"/>
                  <a:gd name="connsiteY16" fmla="*/ 51340 h 54768"/>
                  <a:gd name="connsiteX17" fmla="*/ 2572 w 35623"/>
                  <a:gd name="connsiteY17" fmla="*/ 54102 h 54768"/>
                  <a:gd name="connsiteX18" fmla="*/ 1048 w 35623"/>
                  <a:gd name="connsiteY18" fmla="*/ 54102 h 54768"/>
                  <a:gd name="connsiteX19" fmla="*/ 0 w 35623"/>
                  <a:gd name="connsiteY19" fmla="*/ 38291 h 54768"/>
                  <a:gd name="connsiteX20" fmla="*/ 1905 w 35623"/>
                  <a:gd name="connsiteY20" fmla="*/ 38005 h 54768"/>
                  <a:gd name="connsiteX21" fmla="*/ 17050 w 35623"/>
                  <a:gd name="connsiteY21" fmla="*/ 51911 h 54768"/>
                  <a:gd name="connsiteX22" fmla="*/ 27527 w 35623"/>
                  <a:gd name="connsiteY22" fmla="*/ 42958 h 54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5623" h="54768">
                    <a:moveTo>
                      <a:pt x="27622" y="42958"/>
                    </a:moveTo>
                    <a:cubicBezTo>
                      <a:pt x="27622" y="38100"/>
                      <a:pt x="24574" y="35719"/>
                      <a:pt x="19336" y="32766"/>
                    </a:cubicBezTo>
                    <a:lnTo>
                      <a:pt x="10954" y="28385"/>
                    </a:lnTo>
                    <a:cubicBezTo>
                      <a:pt x="4667" y="24956"/>
                      <a:pt x="857" y="21336"/>
                      <a:pt x="857" y="14669"/>
                    </a:cubicBezTo>
                    <a:cubicBezTo>
                      <a:pt x="857" y="6382"/>
                      <a:pt x="7906" y="0"/>
                      <a:pt x="17240" y="0"/>
                    </a:cubicBezTo>
                    <a:cubicBezTo>
                      <a:pt x="23622" y="0"/>
                      <a:pt x="26860" y="3048"/>
                      <a:pt x="28670" y="3048"/>
                    </a:cubicBezTo>
                    <a:cubicBezTo>
                      <a:pt x="29908" y="3048"/>
                      <a:pt x="30385" y="2286"/>
                      <a:pt x="30956" y="762"/>
                    </a:cubicBezTo>
                    <a:lnTo>
                      <a:pt x="32480" y="762"/>
                    </a:lnTo>
                    <a:lnTo>
                      <a:pt x="33242" y="15621"/>
                    </a:lnTo>
                    <a:lnTo>
                      <a:pt x="31337" y="15621"/>
                    </a:lnTo>
                    <a:cubicBezTo>
                      <a:pt x="30290" y="8572"/>
                      <a:pt x="25146" y="2953"/>
                      <a:pt x="17812" y="2953"/>
                    </a:cubicBezTo>
                    <a:cubicBezTo>
                      <a:pt x="12382" y="2953"/>
                      <a:pt x="8668" y="6191"/>
                      <a:pt x="8668" y="10859"/>
                    </a:cubicBezTo>
                    <a:cubicBezTo>
                      <a:pt x="8668" y="15907"/>
                      <a:pt x="12478" y="17907"/>
                      <a:pt x="16764" y="20288"/>
                    </a:cubicBezTo>
                    <a:lnTo>
                      <a:pt x="24003" y="24098"/>
                    </a:lnTo>
                    <a:cubicBezTo>
                      <a:pt x="30861" y="27813"/>
                      <a:pt x="35623" y="31528"/>
                      <a:pt x="35623" y="38672"/>
                    </a:cubicBezTo>
                    <a:cubicBezTo>
                      <a:pt x="35623" y="48006"/>
                      <a:pt x="27527" y="54769"/>
                      <a:pt x="17431" y="54769"/>
                    </a:cubicBezTo>
                    <a:cubicBezTo>
                      <a:pt x="10382" y="54769"/>
                      <a:pt x="6858" y="51340"/>
                      <a:pt x="4953" y="51340"/>
                    </a:cubicBezTo>
                    <a:cubicBezTo>
                      <a:pt x="3715" y="51340"/>
                      <a:pt x="3143" y="52388"/>
                      <a:pt x="2572" y="54102"/>
                    </a:cubicBezTo>
                    <a:lnTo>
                      <a:pt x="1048" y="54102"/>
                    </a:lnTo>
                    <a:lnTo>
                      <a:pt x="0" y="38291"/>
                    </a:lnTo>
                    <a:lnTo>
                      <a:pt x="1905" y="38005"/>
                    </a:lnTo>
                    <a:cubicBezTo>
                      <a:pt x="3429" y="47816"/>
                      <a:pt x="10192" y="51911"/>
                      <a:pt x="17050" y="51911"/>
                    </a:cubicBezTo>
                    <a:cubicBezTo>
                      <a:pt x="22765" y="51911"/>
                      <a:pt x="27527" y="49340"/>
                      <a:pt x="27527" y="42958"/>
                    </a:cubicBezTo>
                    <a:close/>
                  </a:path>
                </a:pathLst>
              </a:custGeom>
              <a:solidFill>
                <a:srgbClr val="333333"/>
              </a:solidFill>
              <a:ln w="9525" cap="flat">
                <a:noFill/>
                <a:prstDash val="solid"/>
                <a:miter/>
              </a:ln>
            </p:spPr>
            <p:txBody>
              <a:bodyPr rtlCol="0" anchor="ctr"/>
              <a:lstStyle/>
              <a:p>
                <a:endParaRPr lang="en-IN"/>
              </a:p>
            </p:txBody>
          </p:sp>
        </p:grpSp>
        <p:sp>
          <p:nvSpPr>
            <p:cNvPr id="96" name="Freeform: Shape 95"/>
            <p:cNvSpPr/>
            <p:nvPr/>
          </p:nvSpPr>
          <p:spPr>
            <a:xfrm>
              <a:off x="4876799" y="3542252"/>
              <a:ext cx="42005" cy="71342"/>
            </a:xfrm>
            <a:custGeom>
              <a:avLst/>
              <a:gdLst>
                <a:gd name="connsiteX0" fmla="*/ 29623 w 42005"/>
                <a:gd name="connsiteY0" fmla="*/ 20193 h 71342"/>
                <a:gd name="connsiteX1" fmla="*/ 21431 w 42005"/>
                <a:gd name="connsiteY1" fmla="*/ 11621 h 71342"/>
                <a:gd name="connsiteX2" fmla="*/ 15145 w 42005"/>
                <a:gd name="connsiteY2" fmla="*/ 17145 h 71342"/>
                <a:gd name="connsiteX3" fmla="*/ 42005 w 42005"/>
                <a:gd name="connsiteY3" fmla="*/ 52769 h 71342"/>
                <a:gd name="connsiteX4" fmla="*/ 21908 w 42005"/>
                <a:gd name="connsiteY4" fmla="*/ 71342 h 71342"/>
                <a:gd name="connsiteX5" fmla="*/ 0 w 42005"/>
                <a:gd name="connsiteY5" fmla="*/ 52102 h 71342"/>
                <a:gd name="connsiteX6" fmla="*/ 12573 w 42005"/>
                <a:gd name="connsiteY6" fmla="*/ 48673 h 71342"/>
                <a:gd name="connsiteX7" fmla="*/ 22003 w 42005"/>
                <a:gd name="connsiteY7" fmla="*/ 59531 h 71342"/>
                <a:gd name="connsiteX8" fmla="*/ 28384 w 42005"/>
                <a:gd name="connsiteY8" fmla="*/ 53530 h 71342"/>
                <a:gd name="connsiteX9" fmla="*/ 1524 w 42005"/>
                <a:gd name="connsiteY9" fmla="*/ 18383 h 71342"/>
                <a:gd name="connsiteX10" fmla="*/ 20765 w 42005"/>
                <a:gd name="connsiteY10" fmla="*/ 0 h 71342"/>
                <a:gd name="connsiteX11" fmla="*/ 41719 w 42005"/>
                <a:gd name="connsiteY11" fmla="*/ 18288 h 71342"/>
                <a:gd name="connsiteX12" fmla="*/ 29528 w 42005"/>
                <a:gd name="connsiteY12" fmla="*/ 20288 h 71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005" h="71342">
                  <a:moveTo>
                    <a:pt x="29623" y="20193"/>
                  </a:moveTo>
                  <a:cubicBezTo>
                    <a:pt x="28575" y="14669"/>
                    <a:pt x="26003" y="11621"/>
                    <a:pt x="21431" y="11621"/>
                  </a:cubicBezTo>
                  <a:cubicBezTo>
                    <a:pt x="17716" y="11621"/>
                    <a:pt x="15145" y="13526"/>
                    <a:pt x="15145" y="17145"/>
                  </a:cubicBezTo>
                  <a:cubicBezTo>
                    <a:pt x="15145" y="27908"/>
                    <a:pt x="42005" y="32290"/>
                    <a:pt x="42005" y="52769"/>
                  </a:cubicBezTo>
                  <a:cubicBezTo>
                    <a:pt x="42005" y="65056"/>
                    <a:pt x="33528" y="71342"/>
                    <a:pt x="21908" y="71342"/>
                  </a:cubicBezTo>
                  <a:cubicBezTo>
                    <a:pt x="9334" y="71342"/>
                    <a:pt x="2191" y="64199"/>
                    <a:pt x="0" y="52102"/>
                  </a:cubicBezTo>
                  <a:lnTo>
                    <a:pt x="12573" y="48673"/>
                  </a:lnTo>
                  <a:cubicBezTo>
                    <a:pt x="13430" y="54388"/>
                    <a:pt x="15526" y="59531"/>
                    <a:pt x="22003" y="59531"/>
                  </a:cubicBezTo>
                  <a:cubicBezTo>
                    <a:pt x="25717" y="59531"/>
                    <a:pt x="28384" y="57341"/>
                    <a:pt x="28384" y="53530"/>
                  </a:cubicBezTo>
                  <a:cubicBezTo>
                    <a:pt x="28384" y="41624"/>
                    <a:pt x="1524" y="37148"/>
                    <a:pt x="1524" y="18383"/>
                  </a:cubicBezTo>
                  <a:cubicBezTo>
                    <a:pt x="1524" y="7525"/>
                    <a:pt x="10001" y="0"/>
                    <a:pt x="20765" y="0"/>
                  </a:cubicBezTo>
                  <a:cubicBezTo>
                    <a:pt x="31528" y="0"/>
                    <a:pt x="39529" y="7525"/>
                    <a:pt x="41719" y="18288"/>
                  </a:cubicBezTo>
                  <a:lnTo>
                    <a:pt x="29528" y="20288"/>
                  </a:lnTo>
                  <a:close/>
                </a:path>
              </a:pathLst>
            </a:custGeom>
            <a:solidFill>
              <a:srgbClr val="112A41"/>
            </a:solidFill>
            <a:ln w="9525" cap="flat">
              <a:noFill/>
              <a:prstDash val="solid"/>
              <a:miter/>
            </a:ln>
          </p:spPr>
          <p:txBody>
            <a:bodyPr rtlCol="0" anchor="ctr"/>
            <a:lstStyle/>
            <a:p>
              <a:endParaRPr lang="en-IN"/>
            </a:p>
          </p:txBody>
        </p:sp>
        <p:sp>
          <p:nvSpPr>
            <p:cNvPr id="97" name="Freeform: Shape 96"/>
            <p:cNvSpPr/>
            <p:nvPr/>
          </p:nvSpPr>
          <p:spPr>
            <a:xfrm>
              <a:off x="4924424" y="3524821"/>
              <a:ext cx="31813" cy="88677"/>
            </a:xfrm>
            <a:custGeom>
              <a:avLst/>
              <a:gdLst>
                <a:gd name="connsiteX0" fmla="*/ 0 w 31813"/>
                <a:gd name="connsiteY0" fmla="*/ 30385 h 88677"/>
                <a:gd name="connsiteX1" fmla="*/ 0 w 31813"/>
                <a:gd name="connsiteY1" fmla="*/ 18574 h 88677"/>
                <a:gd name="connsiteX2" fmla="*/ 7906 w 31813"/>
                <a:gd name="connsiteY2" fmla="*/ 18574 h 88677"/>
                <a:gd name="connsiteX3" fmla="*/ 7906 w 31813"/>
                <a:gd name="connsiteY3" fmla="*/ 0 h 88677"/>
                <a:gd name="connsiteX4" fmla="*/ 22193 w 31813"/>
                <a:gd name="connsiteY4" fmla="*/ 0 h 88677"/>
                <a:gd name="connsiteX5" fmla="*/ 22193 w 31813"/>
                <a:gd name="connsiteY5" fmla="*/ 18574 h 88677"/>
                <a:gd name="connsiteX6" fmla="*/ 31814 w 31813"/>
                <a:gd name="connsiteY6" fmla="*/ 18574 h 88677"/>
                <a:gd name="connsiteX7" fmla="*/ 31814 w 31813"/>
                <a:gd name="connsiteY7" fmla="*/ 30385 h 88677"/>
                <a:gd name="connsiteX8" fmla="*/ 22193 w 31813"/>
                <a:gd name="connsiteY8" fmla="*/ 30385 h 88677"/>
                <a:gd name="connsiteX9" fmla="*/ 22193 w 31813"/>
                <a:gd name="connsiteY9" fmla="*/ 70009 h 88677"/>
                <a:gd name="connsiteX10" fmla="*/ 27051 w 31813"/>
                <a:gd name="connsiteY10" fmla="*/ 75628 h 88677"/>
                <a:gd name="connsiteX11" fmla="*/ 31814 w 31813"/>
                <a:gd name="connsiteY11" fmla="*/ 75628 h 88677"/>
                <a:gd name="connsiteX12" fmla="*/ 31814 w 31813"/>
                <a:gd name="connsiteY12" fmla="*/ 87916 h 88677"/>
                <a:gd name="connsiteX13" fmla="*/ 24670 w 31813"/>
                <a:gd name="connsiteY13" fmla="*/ 88678 h 88677"/>
                <a:gd name="connsiteX14" fmla="*/ 7906 w 31813"/>
                <a:gd name="connsiteY14" fmla="*/ 73152 h 88677"/>
                <a:gd name="connsiteX15" fmla="*/ 7906 w 31813"/>
                <a:gd name="connsiteY15" fmla="*/ 30290 h 88677"/>
                <a:gd name="connsiteX16" fmla="*/ 0 w 31813"/>
                <a:gd name="connsiteY16" fmla="*/ 30290 h 8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813" h="88677">
                  <a:moveTo>
                    <a:pt x="0" y="30385"/>
                  </a:moveTo>
                  <a:lnTo>
                    <a:pt x="0" y="18574"/>
                  </a:lnTo>
                  <a:lnTo>
                    <a:pt x="7906" y="18574"/>
                  </a:lnTo>
                  <a:lnTo>
                    <a:pt x="7906" y="0"/>
                  </a:lnTo>
                  <a:lnTo>
                    <a:pt x="22193" y="0"/>
                  </a:lnTo>
                  <a:lnTo>
                    <a:pt x="22193" y="18574"/>
                  </a:lnTo>
                  <a:lnTo>
                    <a:pt x="31814" y="18574"/>
                  </a:lnTo>
                  <a:lnTo>
                    <a:pt x="31814" y="30385"/>
                  </a:lnTo>
                  <a:lnTo>
                    <a:pt x="22193" y="30385"/>
                  </a:lnTo>
                  <a:lnTo>
                    <a:pt x="22193" y="70009"/>
                  </a:lnTo>
                  <a:cubicBezTo>
                    <a:pt x="22193" y="73628"/>
                    <a:pt x="23717" y="75628"/>
                    <a:pt x="27051" y="75628"/>
                  </a:cubicBezTo>
                  <a:lnTo>
                    <a:pt x="31814" y="75628"/>
                  </a:lnTo>
                  <a:lnTo>
                    <a:pt x="31814" y="87916"/>
                  </a:lnTo>
                  <a:cubicBezTo>
                    <a:pt x="29908" y="88392"/>
                    <a:pt x="28194" y="88678"/>
                    <a:pt x="24670" y="88678"/>
                  </a:cubicBezTo>
                  <a:cubicBezTo>
                    <a:pt x="13906" y="88678"/>
                    <a:pt x="7906" y="83725"/>
                    <a:pt x="7906" y="73152"/>
                  </a:cubicBezTo>
                  <a:lnTo>
                    <a:pt x="7906" y="30290"/>
                  </a:lnTo>
                  <a:lnTo>
                    <a:pt x="0" y="30290"/>
                  </a:lnTo>
                  <a:close/>
                </a:path>
              </a:pathLst>
            </a:custGeom>
            <a:solidFill>
              <a:srgbClr val="112A41"/>
            </a:solidFill>
            <a:ln w="9525" cap="flat">
              <a:noFill/>
              <a:prstDash val="solid"/>
              <a:miter/>
            </a:ln>
          </p:spPr>
          <p:txBody>
            <a:bodyPr rtlCol="0" anchor="ctr"/>
            <a:lstStyle/>
            <a:p>
              <a:endParaRPr lang="en-IN"/>
            </a:p>
          </p:txBody>
        </p:sp>
        <p:sp>
          <p:nvSpPr>
            <p:cNvPr id="98" name="Freeform: Shape 97"/>
            <p:cNvSpPr/>
            <p:nvPr/>
          </p:nvSpPr>
          <p:spPr>
            <a:xfrm>
              <a:off x="4963095" y="3542061"/>
              <a:ext cx="45815" cy="71532"/>
            </a:xfrm>
            <a:custGeom>
              <a:avLst/>
              <a:gdLst>
                <a:gd name="connsiteX0" fmla="*/ 1048 w 45815"/>
                <a:gd name="connsiteY0" fmla="*/ 21527 h 71532"/>
                <a:gd name="connsiteX1" fmla="*/ 24098 w 45815"/>
                <a:gd name="connsiteY1" fmla="*/ 0 h 71532"/>
                <a:gd name="connsiteX2" fmla="*/ 44958 w 45815"/>
                <a:gd name="connsiteY2" fmla="*/ 18669 h 71532"/>
                <a:gd name="connsiteX3" fmla="*/ 44958 w 45815"/>
                <a:gd name="connsiteY3" fmla="*/ 62865 h 71532"/>
                <a:gd name="connsiteX4" fmla="*/ 45815 w 45815"/>
                <a:gd name="connsiteY4" fmla="*/ 70199 h 71532"/>
                <a:gd name="connsiteX5" fmla="*/ 32099 w 45815"/>
                <a:gd name="connsiteY5" fmla="*/ 70199 h 71532"/>
                <a:gd name="connsiteX6" fmla="*/ 31337 w 45815"/>
                <a:gd name="connsiteY6" fmla="*/ 64865 h 71532"/>
                <a:gd name="connsiteX7" fmla="*/ 14573 w 45815"/>
                <a:gd name="connsiteY7" fmla="*/ 71533 h 71532"/>
                <a:gd name="connsiteX8" fmla="*/ 0 w 45815"/>
                <a:gd name="connsiteY8" fmla="*/ 56007 h 71532"/>
                <a:gd name="connsiteX9" fmla="*/ 30575 w 45815"/>
                <a:gd name="connsiteY9" fmla="*/ 24765 h 71532"/>
                <a:gd name="connsiteX10" fmla="*/ 30575 w 45815"/>
                <a:gd name="connsiteY10" fmla="*/ 20669 h 71532"/>
                <a:gd name="connsiteX11" fmla="*/ 23527 w 45815"/>
                <a:gd name="connsiteY11" fmla="*/ 11811 h 71532"/>
                <a:gd name="connsiteX12" fmla="*/ 15335 w 45815"/>
                <a:gd name="connsiteY12" fmla="*/ 21527 h 71532"/>
                <a:gd name="connsiteX13" fmla="*/ 1048 w 45815"/>
                <a:gd name="connsiteY13" fmla="*/ 21527 h 71532"/>
                <a:gd name="connsiteX14" fmla="*/ 30575 w 45815"/>
                <a:gd name="connsiteY14" fmla="*/ 35243 h 71532"/>
                <a:gd name="connsiteX15" fmla="*/ 14288 w 45815"/>
                <a:gd name="connsiteY15" fmla="*/ 53435 h 71532"/>
                <a:gd name="connsiteX16" fmla="*/ 20955 w 45815"/>
                <a:gd name="connsiteY16" fmla="*/ 59722 h 71532"/>
                <a:gd name="connsiteX17" fmla="*/ 30575 w 45815"/>
                <a:gd name="connsiteY17" fmla="*/ 53340 h 71532"/>
                <a:gd name="connsiteX18" fmla="*/ 30575 w 45815"/>
                <a:gd name="connsiteY18" fmla="*/ 35338 h 71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5815" h="71532">
                  <a:moveTo>
                    <a:pt x="1048" y="21527"/>
                  </a:moveTo>
                  <a:cubicBezTo>
                    <a:pt x="1810" y="7620"/>
                    <a:pt x="10668" y="0"/>
                    <a:pt x="24098" y="0"/>
                  </a:cubicBezTo>
                  <a:cubicBezTo>
                    <a:pt x="37529" y="0"/>
                    <a:pt x="44958" y="6191"/>
                    <a:pt x="44958" y="18669"/>
                  </a:cubicBezTo>
                  <a:lnTo>
                    <a:pt x="44958" y="62865"/>
                  </a:lnTo>
                  <a:cubicBezTo>
                    <a:pt x="44958" y="65056"/>
                    <a:pt x="45434" y="67818"/>
                    <a:pt x="45815" y="70199"/>
                  </a:cubicBezTo>
                  <a:lnTo>
                    <a:pt x="32099" y="70199"/>
                  </a:lnTo>
                  <a:cubicBezTo>
                    <a:pt x="32004" y="68294"/>
                    <a:pt x="31433" y="66484"/>
                    <a:pt x="31337" y="64865"/>
                  </a:cubicBezTo>
                  <a:cubicBezTo>
                    <a:pt x="25908" y="69247"/>
                    <a:pt x="21527" y="71533"/>
                    <a:pt x="14573" y="71533"/>
                  </a:cubicBezTo>
                  <a:cubicBezTo>
                    <a:pt x="4858" y="71533"/>
                    <a:pt x="0" y="64865"/>
                    <a:pt x="0" y="56007"/>
                  </a:cubicBezTo>
                  <a:cubicBezTo>
                    <a:pt x="0" y="40862"/>
                    <a:pt x="10001" y="32576"/>
                    <a:pt x="30575" y="24765"/>
                  </a:cubicBezTo>
                  <a:lnTo>
                    <a:pt x="30575" y="20669"/>
                  </a:lnTo>
                  <a:cubicBezTo>
                    <a:pt x="30575" y="14954"/>
                    <a:pt x="28289" y="11811"/>
                    <a:pt x="23527" y="11811"/>
                  </a:cubicBezTo>
                  <a:cubicBezTo>
                    <a:pt x="17050" y="11811"/>
                    <a:pt x="15621" y="15621"/>
                    <a:pt x="15335" y="21527"/>
                  </a:cubicBezTo>
                  <a:lnTo>
                    <a:pt x="1048" y="21527"/>
                  </a:lnTo>
                  <a:close/>
                  <a:moveTo>
                    <a:pt x="30575" y="35243"/>
                  </a:moveTo>
                  <a:cubicBezTo>
                    <a:pt x="17526" y="42672"/>
                    <a:pt x="14288" y="47434"/>
                    <a:pt x="14288" y="53435"/>
                  </a:cubicBezTo>
                  <a:cubicBezTo>
                    <a:pt x="14288" y="57912"/>
                    <a:pt x="16573" y="59722"/>
                    <a:pt x="20955" y="59722"/>
                  </a:cubicBezTo>
                  <a:cubicBezTo>
                    <a:pt x="24956" y="59722"/>
                    <a:pt x="28099" y="56769"/>
                    <a:pt x="30575" y="53340"/>
                  </a:cubicBezTo>
                  <a:lnTo>
                    <a:pt x="30575" y="35338"/>
                  </a:lnTo>
                  <a:close/>
                </a:path>
              </a:pathLst>
            </a:custGeom>
            <a:solidFill>
              <a:srgbClr val="112A41"/>
            </a:solidFill>
            <a:ln w="9525" cap="flat">
              <a:noFill/>
              <a:prstDash val="solid"/>
              <a:miter/>
            </a:ln>
          </p:spPr>
          <p:txBody>
            <a:bodyPr rtlCol="0" anchor="ctr"/>
            <a:lstStyle/>
            <a:p>
              <a:endParaRPr lang="en-IN"/>
            </a:p>
          </p:txBody>
        </p:sp>
        <p:sp>
          <p:nvSpPr>
            <p:cNvPr id="99" name="Freeform: Shape 98"/>
            <p:cNvSpPr/>
            <p:nvPr/>
          </p:nvSpPr>
          <p:spPr>
            <a:xfrm>
              <a:off x="5016817" y="3524821"/>
              <a:ext cx="31813" cy="88677"/>
            </a:xfrm>
            <a:custGeom>
              <a:avLst/>
              <a:gdLst>
                <a:gd name="connsiteX0" fmla="*/ 0 w 31813"/>
                <a:gd name="connsiteY0" fmla="*/ 30385 h 88677"/>
                <a:gd name="connsiteX1" fmla="*/ 0 w 31813"/>
                <a:gd name="connsiteY1" fmla="*/ 18574 h 88677"/>
                <a:gd name="connsiteX2" fmla="*/ 7906 w 31813"/>
                <a:gd name="connsiteY2" fmla="*/ 18574 h 88677"/>
                <a:gd name="connsiteX3" fmla="*/ 7906 w 31813"/>
                <a:gd name="connsiteY3" fmla="*/ 0 h 88677"/>
                <a:gd name="connsiteX4" fmla="*/ 22193 w 31813"/>
                <a:gd name="connsiteY4" fmla="*/ 0 h 88677"/>
                <a:gd name="connsiteX5" fmla="*/ 22193 w 31813"/>
                <a:gd name="connsiteY5" fmla="*/ 18574 h 88677"/>
                <a:gd name="connsiteX6" fmla="*/ 31814 w 31813"/>
                <a:gd name="connsiteY6" fmla="*/ 18574 h 88677"/>
                <a:gd name="connsiteX7" fmla="*/ 31814 w 31813"/>
                <a:gd name="connsiteY7" fmla="*/ 30385 h 88677"/>
                <a:gd name="connsiteX8" fmla="*/ 22193 w 31813"/>
                <a:gd name="connsiteY8" fmla="*/ 30385 h 88677"/>
                <a:gd name="connsiteX9" fmla="*/ 22193 w 31813"/>
                <a:gd name="connsiteY9" fmla="*/ 70009 h 88677"/>
                <a:gd name="connsiteX10" fmla="*/ 27051 w 31813"/>
                <a:gd name="connsiteY10" fmla="*/ 75628 h 88677"/>
                <a:gd name="connsiteX11" fmla="*/ 31814 w 31813"/>
                <a:gd name="connsiteY11" fmla="*/ 75628 h 88677"/>
                <a:gd name="connsiteX12" fmla="*/ 31814 w 31813"/>
                <a:gd name="connsiteY12" fmla="*/ 87916 h 88677"/>
                <a:gd name="connsiteX13" fmla="*/ 24670 w 31813"/>
                <a:gd name="connsiteY13" fmla="*/ 88678 h 88677"/>
                <a:gd name="connsiteX14" fmla="*/ 7906 w 31813"/>
                <a:gd name="connsiteY14" fmla="*/ 73152 h 88677"/>
                <a:gd name="connsiteX15" fmla="*/ 7906 w 31813"/>
                <a:gd name="connsiteY15" fmla="*/ 30290 h 88677"/>
                <a:gd name="connsiteX16" fmla="*/ 0 w 31813"/>
                <a:gd name="connsiteY16" fmla="*/ 30290 h 8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813" h="88677">
                  <a:moveTo>
                    <a:pt x="0" y="30385"/>
                  </a:moveTo>
                  <a:lnTo>
                    <a:pt x="0" y="18574"/>
                  </a:lnTo>
                  <a:lnTo>
                    <a:pt x="7906" y="18574"/>
                  </a:lnTo>
                  <a:lnTo>
                    <a:pt x="7906" y="0"/>
                  </a:lnTo>
                  <a:lnTo>
                    <a:pt x="22193" y="0"/>
                  </a:lnTo>
                  <a:lnTo>
                    <a:pt x="22193" y="18574"/>
                  </a:lnTo>
                  <a:lnTo>
                    <a:pt x="31814" y="18574"/>
                  </a:lnTo>
                  <a:lnTo>
                    <a:pt x="31814" y="30385"/>
                  </a:lnTo>
                  <a:lnTo>
                    <a:pt x="22193" y="30385"/>
                  </a:lnTo>
                  <a:lnTo>
                    <a:pt x="22193" y="70009"/>
                  </a:lnTo>
                  <a:cubicBezTo>
                    <a:pt x="22193" y="73628"/>
                    <a:pt x="23717" y="75628"/>
                    <a:pt x="27051" y="75628"/>
                  </a:cubicBezTo>
                  <a:lnTo>
                    <a:pt x="31814" y="75628"/>
                  </a:lnTo>
                  <a:lnTo>
                    <a:pt x="31814" y="87916"/>
                  </a:lnTo>
                  <a:cubicBezTo>
                    <a:pt x="29908" y="88392"/>
                    <a:pt x="28194" y="88678"/>
                    <a:pt x="24670" y="88678"/>
                  </a:cubicBezTo>
                  <a:cubicBezTo>
                    <a:pt x="13906" y="88678"/>
                    <a:pt x="7906" y="83725"/>
                    <a:pt x="7906" y="73152"/>
                  </a:cubicBezTo>
                  <a:lnTo>
                    <a:pt x="7906" y="30290"/>
                  </a:lnTo>
                  <a:lnTo>
                    <a:pt x="0" y="30290"/>
                  </a:lnTo>
                  <a:close/>
                </a:path>
              </a:pathLst>
            </a:custGeom>
            <a:solidFill>
              <a:srgbClr val="112A41"/>
            </a:solidFill>
            <a:ln w="9525" cap="flat">
              <a:noFill/>
              <a:prstDash val="solid"/>
              <a:miter/>
            </a:ln>
          </p:spPr>
          <p:txBody>
            <a:bodyPr rtlCol="0" anchor="ctr"/>
            <a:lstStyle/>
            <a:p>
              <a:endParaRPr lang="en-IN"/>
            </a:p>
          </p:txBody>
        </p:sp>
        <p:sp>
          <p:nvSpPr>
            <p:cNvPr id="100" name="Freeform: Shape 99"/>
            <p:cNvSpPr/>
            <p:nvPr/>
          </p:nvSpPr>
          <p:spPr>
            <a:xfrm>
              <a:off x="5058155" y="3524631"/>
              <a:ext cx="14287" cy="87630"/>
            </a:xfrm>
            <a:custGeom>
              <a:avLst/>
              <a:gdLst>
                <a:gd name="connsiteX0" fmla="*/ 0 w 14287"/>
                <a:gd name="connsiteY0" fmla="*/ 0 h 87630"/>
                <a:gd name="connsiteX1" fmla="*/ 14288 w 14287"/>
                <a:gd name="connsiteY1" fmla="*/ 0 h 87630"/>
                <a:gd name="connsiteX2" fmla="*/ 14288 w 14287"/>
                <a:gd name="connsiteY2" fmla="*/ 13049 h 87630"/>
                <a:gd name="connsiteX3" fmla="*/ 0 w 14287"/>
                <a:gd name="connsiteY3" fmla="*/ 13049 h 87630"/>
                <a:gd name="connsiteX4" fmla="*/ 0 w 14287"/>
                <a:gd name="connsiteY4" fmla="*/ 0 h 87630"/>
                <a:gd name="connsiteX5" fmla="*/ 0 w 14287"/>
                <a:gd name="connsiteY5" fmla="*/ 18764 h 87630"/>
                <a:gd name="connsiteX6" fmla="*/ 14288 w 14287"/>
                <a:gd name="connsiteY6" fmla="*/ 18764 h 87630"/>
                <a:gd name="connsiteX7" fmla="*/ 14288 w 14287"/>
                <a:gd name="connsiteY7" fmla="*/ 87630 h 87630"/>
                <a:gd name="connsiteX8" fmla="*/ 0 w 14287"/>
                <a:gd name="connsiteY8" fmla="*/ 87630 h 87630"/>
                <a:gd name="connsiteX9" fmla="*/ 0 w 14287"/>
                <a:gd name="connsiteY9" fmla="*/ 18764 h 8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287" h="87630">
                  <a:moveTo>
                    <a:pt x="0" y="0"/>
                  </a:moveTo>
                  <a:lnTo>
                    <a:pt x="14288" y="0"/>
                  </a:lnTo>
                  <a:lnTo>
                    <a:pt x="14288" y="13049"/>
                  </a:lnTo>
                  <a:lnTo>
                    <a:pt x="0" y="13049"/>
                  </a:lnTo>
                  <a:lnTo>
                    <a:pt x="0" y="0"/>
                  </a:lnTo>
                  <a:close/>
                  <a:moveTo>
                    <a:pt x="0" y="18764"/>
                  </a:moveTo>
                  <a:lnTo>
                    <a:pt x="14288" y="18764"/>
                  </a:lnTo>
                  <a:lnTo>
                    <a:pt x="14288" y="87630"/>
                  </a:lnTo>
                  <a:lnTo>
                    <a:pt x="0" y="87630"/>
                  </a:lnTo>
                  <a:lnTo>
                    <a:pt x="0" y="18764"/>
                  </a:lnTo>
                  <a:close/>
                </a:path>
              </a:pathLst>
            </a:custGeom>
            <a:solidFill>
              <a:srgbClr val="112A41"/>
            </a:solidFill>
            <a:ln w="9525" cap="flat">
              <a:noFill/>
              <a:prstDash val="solid"/>
              <a:miter/>
            </a:ln>
          </p:spPr>
          <p:txBody>
            <a:bodyPr rtlCol="0" anchor="ctr"/>
            <a:lstStyle/>
            <a:p>
              <a:endParaRPr lang="en-IN"/>
            </a:p>
          </p:txBody>
        </p:sp>
        <p:sp>
          <p:nvSpPr>
            <p:cNvPr id="101" name="Freeform: Shape 100"/>
            <p:cNvSpPr/>
            <p:nvPr/>
          </p:nvSpPr>
          <p:spPr>
            <a:xfrm>
              <a:off x="5082920" y="3542252"/>
              <a:ext cx="42005" cy="71342"/>
            </a:xfrm>
            <a:custGeom>
              <a:avLst/>
              <a:gdLst>
                <a:gd name="connsiteX0" fmla="*/ 29623 w 42005"/>
                <a:gd name="connsiteY0" fmla="*/ 20193 h 71342"/>
                <a:gd name="connsiteX1" fmla="*/ 21431 w 42005"/>
                <a:gd name="connsiteY1" fmla="*/ 11621 h 71342"/>
                <a:gd name="connsiteX2" fmla="*/ 15145 w 42005"/>
                <a:gd name="connsiteY2" fmla="*/ 17145 h 71342"/>
                <a:gd name="connsiteX3" fmla="*/ 42005 w 42005"/>
                <a:gd name="connsiteY3" fmla="*/ 52769 h 71342"/>
                <a:gd name="connsiteX4" fmla="*/ 21907 w 42005"/>
                <a:gd name="connsiteY4" fmla="*/ 71342 h 71342"/>
                <a:gd name="connsiteX5" fmla="*/ 0 w 42005"/>
                <a:gd name="connsiteY5" fmla="*/ 52102 h 71342"/>
                <a:gd name="connsiteX6" fmla="*/ 12573 w 42005"/>
                <a:gd name="connsiteY6" fmla="*/ 48673 h 71342"/>
                <a:gd name="connsiteX7" fmla="*/ 22003 w 42005"/>
                <a:gd name="connsiteY7" fmla="*/ 59531 h 71342"/>
                <a:gd name="connsiteX8" fmla="*/ 28384 w 42005"/>
                <a:gd name="connsiteY8" fmla="*/ 53530 h 71342"/>
                <a:gd name="connsiteX9" fmla="*/ 1524 w 42005"/>
                <a:gd name="connsiteY9" fmla="*/ 18383 h 71342"/>
                <a:gd name="connsiteX10" fmla="*/ 20765 w 42005"/>
                <a:gd name="connsiteY10" fmla="*/ 0 h 71342"/>
                <a:gd name="connsiteX11" fmla="*/ 41720 w 42005"/>
                <a:gd name="connsiteY11" fmla="*/ 18288 h 71342"/>
                <a:gd name="connsiteX12" fmla="*/ 29528 w 42005"/>
                <a:gd name="connsiteY12" fmla="*/ 20288 h 71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005" h="71342">
                  <a:moveTo>
                    <a:pt x="29623" y="20193"/>
                  </a:moveTo>
                  <a:cubicBezTo>
                    <a:pt x="28575" y="14669"/>
                    <a:pt x="26003" y="11621"/>
                    <a:pt x="21431" y="11621"/>
                  </a:cubicBezTo>
                  <a:cubicBezTo>
                    <a:pt x="17717" y="11621"/>
                    <a:pt x="15145" y="13526"/>
                    <a:pt x="15145" y="17145"/>
                  </a:cubicBezTo>
                  <a:cubicBezTo>
                    <a:pt x="15145" y="27908"/>
                    <a:pt x="42005" y="32290"/>
                    <a:pt x="42005" y="52769"/>
                  </a:cubicBezTo>
                  <a:cubicBezTo>
                    <a:pt x="42005" y="65056"/>
                    <a:pt x="33528" y="71342"/>
                    <a:pt x="21907" y="71342"/>
                  </a:cubicBezTo>
                  <a:cubicBezTo>
                    <a:pt x="9334" y="71342"/>
                    <a:pt x="2191" y="64199"/>
                    <a:pt x="0" y="52102"/>
                  </a:cubicBezTo>
                  <a:lnTo>
                    <a:pt x="12573" y="48673"/>
                  </a:lnTo>
                  <a:cubicBezTo>
                    <a:pt x="13526" y="54388"/>
                    <a:pt x="15526" y="59531"/>
                    <a:pt x="22003" y="59531"/>
                  </a:cubicBezTo>
                  <a:cubicBezTo>
                    <a:pt x="25718" y="59531"/>
                    <a:pt x="28384" y="57341"/>
                    <a:pt x="28384" y="53530"/>
                  </a:cubicBezTo>
                  <a:cubicBezTo>
                    <a:pt x="28384" y="41624"/>
                    <a:pt x="1524" y="37148"/>
                    <a:pt x="1524" y="18383"/>
                  </a:cubicBezTo>
                  <a:cubicBezTo>
                    <a:pt x="1524" y="7525"/>
                    <a:pt x="10001" y="0"/>
                    <a:pt x="20765" y="0"/>
                  </a:cubicBezTo>
                  <a:cubicBezTo>
                    <a:pt x="31528" y="0"/>
                    <a:pt x="39529" y="7525"/>
                    <a:pt x="41720" y="18288"/>
                  </a:cubicBezTo>
                  <a:lnTo>
                    <a:pt x="29528" y="20288"/>
                  </a:lnTo>
                  <a:close/>
                </a:path>
              </a:pathLst>
            </a:custGeom>
            <a:solidFill>
              <a:srgbClr val="112A41"/>
            </a:solidFill>
            <a:ln w="9525" cap="flat">
              <a:noFill/>
              <a:prstDash val="solid"/>
              <a:miter/>
            </a:ln>
          </p:spPr>
          <p:txBody>
            <a:bodyPr rtlCol="0" anchor="ctr"/>
            <a:lstStyle/>
            <a:p>
              <a:endParaRPr lang="en-IN"/>
            </a:p>
          </p:txBody>
        </p:sp>
        <p:sp>
          <p:nvSpPr>
            <p:cNvPr id="102" name="Freeform: Shape 101"/>
            <p:cNvSpPr/>
            <p:nvPr/>
          </p:nvSpPr>
          <p:spPr>
            <a:xfrm>
              <a:off x="5130640" y="3524821"/>
              <a:ext cx="31813" cy="88677"/>
            </a:xfrm>
            <a:custGeom>
              <a:avLst/>
              <a:gdLst>
                <a:gd name="connsiteX0" fmla="*/ 0 w 31813"/>
                <a:gd name="connsiteY0" fmla="*/ 30385 h 88677"/>
                <a:gd name="connsiteX1" fmla="*/ 0 w 31813"/>
                <a:gd name="connsiteY1" fmla="*/ 18574 h 88677"/>
                <a:gd name="connsiteX2" fmla="*/ 7906 w 31813"/>
                <a:gd name="connsiteY2" fmla="*/ 18574 h 88677"/>
                <a:gd name="connsiteX3" fmla="*/ 7906 w 31813"/>
                <a:gd name="connsiteY3" fmla="*/ 0 h 88677"/>
                <a:gd name="connsiteX4" fmla="*/ 22193 w 31813"/>
                <a:gd name="connsiteY4" fmla="*/ 0 h 88677"/>
                <a:gd name="connsiteX5" fmla="*/ 22193 w 31813"/>
                <a:gd name="connsiteY5" fmla="*/ 18574 h 88677"/>
                <a:gd name="connsiteX6" fmla="*/ 31814 w 31813"/>
                <a:gd name="connsiteY6" fmla="*/ 18574 h 88677"/>
                <a:gd name="connsiteX7" fmla="*/ 31814 w 31813"/>
                <a:gd name="connsiteY7" fmla="*/ 30385 h 88677"/>
                <a:gd name="connsiteX8" fmla="*/ 22193 w 31813"/>
                <a:gd name="connsiteY8" fmla="*/ 30385 h 88677"/>
                <a:gd name="connsiteX9" fmla="*/ 22193 w 31813"/>
                <a:gd name="connsiteY9" fmla="*/ 70009 h 88677"/>
                <a:gd name="connsiteX10" fmla="*/ 27051 w 31813"/>
                <a:gd name="connsiteY10" fmla="*/ 75628 h 88677"/>
                <a:gd name="connsiteX11" fmla="*/ 31814 w 31813"/>
                <a:gd name="connsiteY11" fmla="*/ 75628 h 88677"/>
                <a:gd name="connsiteX12" fmla="*/ 31814 w 31813"/>
                <a:gd name="connsiteY12" fmla="*/ 87916 h 88677"/>
                <a:gd name="connsiteX13" fmla="*/ 24670 w 31813"/>
                <a:gd name="connsiteY13" fmla="*/ 88678 h 88677"/>
                <a:gd name="connsiteX14" fmla="*/ 7906 w 31813"/>
                <a:gd name="connsiteY14" fmla="*/ 73152 h 88677"/>
                <a:gd name="connsiteX15" fmla="*/ 7906 w 31813"/>
                <a:gd name="connsiteY15" fmla="*/ 30290 h 88677"/>
                <a:gd name="connsiteX16" fmla="*/ 0 w 31813"/>
                <a:gd name="connsiteY16" fmla="*/ 30290 h 8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813" h="88677">
                  <a:moveTo>
                    <a:pt x="0" y="30385"/>
                  </a:moveTo>
                  <a:lnTo>
                    <a:pt x="0" y="18574"/>
                  </a:lnTo>
                  <a:lnTo>
                    <a:pt x="7906" y="18574"/>
                  </a:lnTo>
                  <a:lnTo>
                    <a:pt x="7906" y="0"/>
                  </a:lnTo>
                  <a:lnTo>
                    <a:pt x="22193" y="0"/>
                  </a:lnTo>
                  <a:lnTo>
                    <a:pt x="22193" y="18574"/>
                  </a:lnTo>
                  <a:lnTo>
                    <a:pt x="31814" y="18574"/>
                  </a:lnTo>
                  <a:lnTo>
                    <a:pt x="31814" y="30385"/>
                  </a:lnTo>
                  <a:lnTo>
                    <a:pt x="22193" y="30385"/>
                  </a:lnTo>
                  <a:lnTo>
                    <a:pt x="22193" y="70009"/>
                  </a:lnTo>
                  <a:cubicBezTo>
                    <a:pt x="22193" y="73628"/>
                    <a:pt x="23717" y="75628"/>
                    <a:pt x="27051" y="75628"/>
                  </a:cubicBezTo>
                  <a:lnTo>
                    <a:pt x="31814" y="75628"/>
                  </a:lnTo>
                  <a:lnTo>
                    <a:pt x="31814" y="87916"/>
                  </a:lnTo>
                  <a:cubicBezTo>
                    <a:pt x="29908" y="88392"/>
                    <a:pt x="28194" y="88678"/>
                    <a:pt x="24670" y="88678"/>
                  </a:cubicBezTo>
                  <a:cubicBezTo>
                    <a:pt x="13906" y="88678"/>
                    <a:pt x="7906" y="83725"/>
                    <a:pt x="7906" y="73152"/>
                  </a:cubicBezTo>
                  <a:lnTo>
                    <a:pt x="7906" y="30290"/>
                  </a:lnTo>
                  <a:lnTo>
                    <a:pt x="0" y="30290"/>
                  </a:lnTo>
                  <a:close/>
                </a:path>
              </a:pathLst>
            </a:custGeom>
            <a:solidFill>
              <a:srgbClr val="112A41"/>
            </a:solidFill>
            <a:ln w="9525" cap="flat">
              <a:noFill/>
              <a:prstDash val="solid"/>
              <a:miter/>
            </a:ln>
          </p:spPr>
          <p:txBody>
            <a:bodyPr rtlCol="0" anchor="ctr"/>
            <a:lstStyle/>
            <a:p>
              <a:endParaRPr lang="en-IN"/>
            </a:p>
          </p:txBody>
        </p:sp>
        <p:sp>
          <p:nvSpPr>
            <p:cNvPr id="103" name="Freeform: Shape 102"/>
            <p:cNvSpPr/>
            <p:nvPr/>
          </p:nvSpPr>
          <p:spPr>
            <a:xfrm>
              <a:off x="5169217" y="3542061"/>
              <a:ext cx="45815" cy="71532"/>
            </a:xfrm>
            <a:custGeom>
              <a:avLst/>
              <a:gdLst>
                <a:gd name="connsiteX0" fmla="*/ 1048 w 45815"/>
                <a:gd name="connsiteY0" fmla="*/ 21527 h 71532"/>
                <a:gd name="connsiteX1" fmla="*/ 24098 w 45815"/>
                <a:gd name="connsiteY1" fmla="*/ 0 h 71532"/>
                <a:gd name="connsiteX2" fmla="*/ 44958 w 45815"/>
                <a:gd name="connsiteY2" fmla="*/ 18669 h 71532"/>
                <a:gd name="connsiteX3" fmla="*/ 44958 w 45815"/>
                <a:gd name="connsiteY3" fmla="*/ 62865 h 71532"/>
                <a:gd name="connsiteX4" fmla="*/ 45815 w 45815"/>
                <a:gd name="connsiteY4" fmla="*/ 70199 h 71532"/>
                <a:gd name="connsiteX5" fmla="*/ 32099 w 45815"/>
                <a:gd name="connsiteY5" fmla="*/ 70199 h 71532"/>
                <a:gd name="connsiteX6" fmla="*/ 31337 w 45815"/>
                <a:gd name="connsiteY6" fmla="*/ 64865 h 71532"/>
                <a:gd name="connsiteX7" fmla="*/ 14573 w 45815"/>
                <a:gd name="connsiteY7" fmla="*/ 71533 h 71532"/>
                <a:gd name="connsiteX8" fmla="*/ 0 w 45815"/>
                <a:gd name="connsiteY8" fmla="*/ 56007 h 71532"/>
                <a:gd name="connsiteX9" fmla="*/ 30575 w 45815"/>
                <a:gd name="connsiteY9" fmla="*/ 24765 h 71532"/>
                <a:gd name="connsiteX10" fmla="*/ 30575 w 45815"/>
                <a:gd name="connsiteY10" fmla="*/ 20669 h 71532"/>
                <a:gd name="connsiteX11" fmla="*/ 23527 w 45815"/>
                <a:gd name="connsiteY11" fmla="*/ 11811 h 71532"/>
                <a:gd name="connsiteX12" fmla="*/ 15335 w 45815"/>
                <a:gd name="connsiteY12" fmla="*/ 21527 h 71532"/>
                <a:gd name="connsiteX13" fmla="*/ 1048 w 45815"/>
                <a:gd name="connsiteY13" fmla="*/ 21527 h 71532"/>
                <a:gd name="connsiteX14" fmla="*/ 30575 w 45815"/>
                <a:gd name="connsiteY14" fmla="*/ 35243 h 71532"/>
                <a:gd name="connsiteX15" fmla="*/ 14288 w 45815"/>
                <a:gd name="connsiteY15" fmla="*/ 53435 h 71532"/>
                <a:gd name="connsiteX16" fmla="*/ 20955 w 45815"/>
                <a:gd name="connsiteY16" fmla="*/ 59722 h 71532"/>
                <a:gd name="connsiteX17" fmla="*/ 30575 w 45815"/>
                <a:gd name="connsiteY17" fmla="*/ 53340 h 71532"/>
                <a:gd name="connsiteX18" fmla="*/ 30575 w 45815"/>
                <a:gd name="connsiteY18" fmla="*/ 35338 h 71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5815" h="71532">
                  <a:moveTo>
                    <a:pt x="1048" y="21527"/>
                  </a:moveTo>
                  <a:cubicBezTo>
                    <a:pt x="1810" y="7620"/>
                    <a:pt x="10668" y="0"/>
                    <a:pt x="24098" y="0"/>
                  </a:cubicBezTo>
                  <a:cubicBezTo>
                    <a:pt x="37528" y="0"/>
                    <a:pt x="44958" y="6191"/>
                    <a:pt x="44958" y="18669"/>
                  </a:cubicBezTo>
                  <a:lnTo>
                    <a:pt x="44958" y="62865"/>
                  </a:lnTo>
                  <a:cubicBezTo>
                    <a:pt x="44958" y="65056"/>
                    <a:pt x="45434" y="67818"/>
                    <a:pt x="45815" y="70199"/>
                  </a:cubicBezTo>
                  <a:lnTo>
                    <a:pt x="32099" y="70199"/>
                  </a:lnTo>
                  <a:cubicBezTo>
                    <a:pt x="32004" y="68294"/>
                    <a:pt x="31432" y="66484"/>
                    <a:pt x="31337" y="64865"/>
                  </a:cubicBezTo>
                  <a:cubicBezTo>
                    <a:pt x="25908" y="69247"/>
                    <a:pt x="21526" y="71533"/>
                    <a:pt x="14573" y="71533"/>
                  </a:cubicBezTo>
                  <a:cubicBezTo>
                    <a:pt x="4858" y="71533"/>
                    <a:pt x="0" y="64865"/>
                    <a:pt x="0" y="56007"/>
                  </a:cubicBezTo>
                  <a:cubicBezTo>
                    <a:pt x="0" y="40862"/>
                    <a:pt x="10001" y="32576"/>
                    <a:pt x="30575" y="24765"/>
                  </a:cubicBezTo>
                  <a:lnTo>
                    <a:pt x="30575" y="20669"/>
                  </a:lnTo>
                  <a:cubicBezTo>
                    <a:pt x="30575" y="14954"/>
                    <a:pt x="28289" y="11811"/>
                    <a:pt x="23527" y="11811"/>
                  </a:cubicBezTo>
                  <a:cubicBezTo>
                    <a:pt x="17050" y="11811"/>
                    <a:pt x="15621" y="15621"/>
                    <a:pt x="15335" y="21527"/>
                  </a:cubicBezTo>
                  <a:lnTo>
                    <a:pt x="1048" y="21527"/>
                  </a:lnTo>
                  <a:close/>
                  <a:moveTo>
                    <a:pt x="30575" y="35243"/>
                  </a:moveTo>
                  <a:cubicBezTo>
                    <a:pt x="17526" y="42672"/>
                    <a:pt x="14288" y="47434"/>
                    <a:pt x="14288" y="53435"/>
                  </a:cubicBezTo>
                  <a:cubicBezTo>
                    <a:pt x="14288" y="57912"/>
                    <a:pt x="16573" y="59722"/>
                    <a:pt x="20955" y="59722"/>
                  </a:cubicBezTo>
                  <a:cubicBezTo>
                    <a:pt x="24955" y="59722"/>
                    <a:pt x="28099" y="56769"/>
                    <a:pt x="30575" y="53340"/>
                  </a:cubicBezTo>
                  <a:lnTo>
                    <a:pt x="30575" y="35338"/>
                  </a:lnTo>
                  <a:close/>
                </a:path>
              </a:pathLst>
            </a:custGeom>
            <a:solidFill>
              <a:srgbClr val="112A41"/>
            </a:solidFill>
            <a:ln w="9525" cap="flat">
              <a:noFill/>
              <a:prstDash val="solid"/>
              <a:miter/>
            </a:ln>
          </p:spPr>
          <p:txBody>
            <a:bodyPr rtlCol="0" anchor="ctr"/>
            <a:lstStyle/>
            <a:p>
              <a:endParaRPr lang="en-IN"/>
            </a:p>
          </p:txBody>
        </p:sp>
        <p:sp>
          <p:nvSpPr>
            <p:cNvPr id="104" name="Freeform: Shape 103"/>
            <p:cNvSpPr/>
            <p:nvPr/>
          </p:nvSpPr>
          <p:spPr>
            <a:xfrm>
              <a:off x="5241892" y="3524726"/>
              <a:ext cx="88963" cy="88868"/>
            </a:xfrm>
            <a:custGeom>
              <a:avLst/>
              <a:gdLst>
                <a:gd name="connsiteX0" fmla="*/ 85725 w 88963"/>
                <a:gd name="connsiteY0" fmla="*/ 0 h 88868"/>
                <a:gd name="connsiteX1" fmla="*/ 3143 w 88963"/>
                <a:gd name="connsiteY1" fmla="*/ 0 h 88868"/>
                <a:gd name="connsiteX2" fmla="*/ 0 w 88963"/>
                <a:gd name="connsiteY2" fmla="*/ 3143 h 88868"/>
                <a:gd name="connsiteX3" fmla="*/ 0 w 88963"/>
                <a:gd name="connsiteY3" fmla="*/ 59436 h 88868"/>
                <a:gd name="connsiteX4" fmla="*/ 476 w 88963"/>
                <a:gd name="connsiteY4" fmla="*/ 59436 h 88868"/>
                <a:gd name="connsiteX5" fmla="*/ 19621 w 88963"/>
                <a:gd name="connsiteY5" fmla="*/ 56198 h 88868"/>
                <a:gd name="connsiteX6" fmla="*/ 32004 w 88963"/>
                <a:gd name="connsiteY6" fmla="*/ 44863 h 88868"/>
                <a:gd name="connsiteX7" fmla="*/ 35338 w 88963"/>
                <a:gd name="connsiteY7" fmla="*/ 40100 h 88868"/>
                <a:gd name="connsiteX8" fmla="*/ 36385 w 88963"/>
                <a:gd name="connsiteY8" fmla="*/ 38576 h 88868"/>
                <a:gd name="connsiteX9" fmla="*/ 37433 w 88963"/>
                <a:gd name="connsiteY9" fmla="*/ 37148 h 88868"/>
                <a:gd name="connsiteX10" fmla="*/ 40481 w 88963"/>
                <a:gd name="connsiteY10" fmla="*/ 32766 h 88868"/>
                <a:gd name="connsiteX11" fmla="*/ 59912 w 88963"/>
                <a:gd name="connsiteY11" fmla="*/ 15240 h 88868"/>
                <a:gd name="connsiteX12" fmla="*/ 88678 w 88963"/>
                <a:gd name="connsiteY12" fmla="*/ 9525 h 88868"/>
                <a:gd name="connsiteX13" fmla="*/ 88963 w 88963"/>
                <a:gd name="connsiteY13" fmla="*/ 9525 h 88868"/>
                <a:gd name="connsiteX14" fmla="*/ 88963 w 88963"/>
                <a:gd name="connsiteY14" fmla="*/ 3143 h 88868"/>
                <a:gd name="connsiteX15" fmla="*/ 85820 w 88963"/>
                <a:gd name="connsiteY15" fmla="*/ 0 h 88868"/>
                <a:gd name="connsiteX16" fmla="*/ 68961 w 88963"/>
                <a:gd name="connsiteY16" fmla="*/ 32671 h 88868"/>
                <a:gd name="connsiteX17" fmla="*/ 56578 w 88963"/>
                <a:gd name="connsiteY17" fmla="*/ 44005 h 88868"/>
                <a:gd name="connsiteX18" fmla="*/ 53245 w 88963"/>
                <a:gd name="connsiteY18" fmla="*/ 48768 h 88868"/>
                <a:gd name="connsiteX19" fmla="*/ 52197 w 88963"/>
                <a:gd name="connsiteY19" fmla="*/ 50292 h 88868"/>
                <a:gd name="connsiteX20" fmla="*/ 51149 w 88963"/>
                <a:gd name="connsiteY20" fmla="*/ 51721 h 88868"/>
                <a:gd name="connsiteX21" fmla="*/ 48101 w 88963"/>
                <a:gd name="connsiteY21" fmla="*/ 56102 h 88868"/>
                <a:gd name="connsiteX22" fmla="*/ 28670 w 88963"/>
                <a:gd name="connsiteY22" fmla="*/ 73628 h 88868"/>
                <a:gd name="connsiteX23" fmla="*/ 0 w 88963"/>
                <a:gd name="connsiteY23" fmla="*/ 79343 h 88868"/>
                <a:gd name="connsiteX24" fmla="*/ 0 w 88963"/>
                <a:gd name="connsiteY24" fmla="*/ 85725 h 88868"/>
                <a:gd name="connsiteX25" fmla="*/ 3143 w 88963"/>
                <a:gd name="connsiteY25" fmla="*/ 88868 h 88868"/>
                <a:gd name="connsiteX26" fmla="*/ 85725 w 88963"/>
                <a:gd name="connsiteY26" fmla="*/ 88868 h 88868"/>
                <a:gd name="connsiteX27" fmla="*/ 88868 w 88963"/>
                <a:gd name="connsiteY27" fmla="*/ 85725 h 88868"/>
                <a:gd name="connsiteX28" fmla="*/ 88868 w 88963"/>
                <a:gd name="connsiteY28" fmla="*/ 29432 h 88868"/>
                <a:gd name="connsiteX29" fmla="*/ 88106 w 88963"/>
                <a:gd name="connsiteY29" fmla="*/ 29432 h 88868"/>
                <a:gd name="connsiteX30" fmla="*/ 68961 w 88963"/>
                <a:gd name="connsiteY30" fmla="*/ 32671 h 88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8963" h="88868">
                  <a:moveTo>
                    <a:pt x="85725" y="0"/>
                  </a:moveTo>
                  <a:lnTo>
                    <a:pt x="3143" y="0"/>
                  </a:lnTo>
                  <a:cubicBezTo>
                    <a:pt x="1429" y="0"/>
                    <a:pt x="0" y="1429"/>
                    <a:pt x="0" y="3143"/>
                  </a:cubicBezTo>
                  <a:lnTo>
                    <a:pt x="0" y="59436"/>
                  </a:lnTo>
                  <a:cubicBezTo>
                    <a:pt x="0" y="59436"/>
                    <a:pt x="286" y="59436"/>
                    <a:pt x="476" y="59436"/>
                  </a:cubicBezTo>
                  <a:cubicBezTo>
                    <a:pt x="476" y="59436"/>
                    <a:pt x="13811" y="59150"/>
                    <a:pt x="19621" y="56198"/>
                  </a:cubicBezTo>
                  <a:cubicBezTo>
                    <a:pt x="26670" y="52483"/>
                    <a:pt x="32004" y="44863"/>
                    <a:pt x="32004" y="44863"/>
                  </a:cubicBezTo>
                  <a:cubicBezTo>
                    <a:pt x="33338" y="42958"/>
                    <a:pt x="34862" y="40767"/>
                    <a:pt x="35338" y="40100"/>
                  </a:cubicBezTo>
                  <a:cubicBezTo>
                    <a:pt x="35814" y="39433"/>
                    <a:pt x="36290" y="38767"/>
                    <a:pt x="36385" y="38576"/>
                  </a:cubicBezTo>
                  <a:cubicBezTo>
                    <a:pt x="36481" y="38386"/>
                    <a:pt x="37052" y="37624"/>
                    <a:pt x="37433" y="37148"/>
                  </a:cubicBezTo>
                  <a:cubicBezTo>
                    <a:pt x="37719" y="36671"/>
                    <a:pt x="39148" y="34671"/>
                    <a:pt x="40481" y="32766"/>
                  </a:cubicBezTo>
                  <a:cubicBezTo>
                    <a:pt x="40481" y="32766"/>
                    <a:pt x="48577" y="21146"/>
                    <a:pt x="59912" y="15240"/>
                  </a:cubicBezTo>
                  <a:cubicBezTo>
                    <a:pt x="72295" y="8858"/>
                    <a:pt x="88678" y="9525"/>
                    <a:pt x="88678" y="9525"/>
                  </a:cubicBezTo>
                  <a:cubicBezTo>
                    <a:pt x="88678" y="9525"/>
                    <a:pt x="88868" y="9525"/>
                    <a:pt x="88963" y="9525"/>
                  </a:cubicBezTo>
                  <a:lnTo>
                    <a:pt x="88963" y="3143"/>
                  </a:lnTo>
                  <a:cubicBezTo>
                    <a:pt x="88963" y="1429"/>
                    <a:pt x="87535" y="0"/>
                    <a:pt x="85820" y="0"/>
                  </a:cubicBezTo>
                  <a:moveTo>
                    <a:pt x="68961" y="32671"/>
                  </a:moveTo>
                  <a:cubicBezTo>
                    <a:pt x="61913" y="36385"/>
                    <a:pt x="56578" y="44005"/>
                    <a:pt x="56578" y="44005"/>
                  </a:cubicBezTo>
                  <a:cubicBezTo>
                    <a:pt x="55245" y="45910"/>
                    <a:pt x="53721" y="48101"/>
                    <a:pt x="53245" y="48768"/>
                  </a:cubicBezTo>
                  <a:cubicBezTo>
                    <a:pt x="52768" y="49435"/>
                    <a:pt x="52292" y="50102"/>
                    <a:pt x="52197" y="50292"/>
                  </a:cubicBezTo>
                  <a:cubicBezTo>
                    <a:pt x="52102" y="50482"/>
                    <a:pt x="51530" y="51245"/>
                    <a:pt x="51149" y="51721"/>
                  </a:cubicBezTo>
                  <a:cubicBezTo>
                    <a:pt x="50863" y="52197"/>
                    <a:pt x="49435" y="54197"/>
                    <a:pt x="48101" y="56102"/>
                  </a:cubicBezTo>
                  <a:cubicBezTo>
                    <a:pt x="48101" y="56102"/>
                    <a:pt x="40005" y="67723"/>
                    <a:pt x="28670" y="73628"/>
                  </a:cubicBezTo>
                  <a:cubicBezTo>
                    <a:pt x="16859" y="79820"/>
                    <a:pt x="1333" y="79343"/>
                    <a:pt x="0" y="79343"/>
                  </a:cubicBezTo>
                  <a:lnTo>
                    <a:pt x="0" y="85725"/>
                  </a:lnTo>
                  <a:cubicBezTo>
                    <a:pt x="0" y="87440"/>
                    <a:pt x="1429" y="88868"/>
                    <a:pt x="3143" y="88868"/>
                  </a:cubicBezTo>
                  <a:lnTo>
                    <a:pt x="85725" y="88868"/>
                  </a:lnTo>
                  <a:cubicBezTo>
                    <a:pt x="87439" y="88868"/>
                    <a:pt x="88868" y="87440"/>
                    <a:pt x="88868" y="85725"/>
                  </a:cubicBezTo>
                  <a:lnTo>
                    <a:pt x="88868" y="29432"/>
                  </a:lnTo>
                  <a:cubicBezTo>
                    <a:pt x="88868" y="29432"/>
                    <a:pt x="88297" y="29432"/>
                    <a:pt x="88106" y="29432"/>
                  </a:cubicBezTo>
                  <a:cubicBezTo>
                    <a:pt x="88106" y="29432"/>
                    <a:pt x="74771" y="29718"/>
                    <a:pt x="68961" y="32671"/>
                  </a:cubicBezTo>
                </a:path>
              </a:pathLst>
            </a:custGeom>
            <a:solidFill>
              <a:srgbClr val="112A41"/>
            </a:solidFill>
            <a:ln w="9525" cap="flat">
              <a:noFill/>
              <a:prstDash val="solid"/>
              <a:miter/>
            </a:ln>
          </p:spPr>
          <p:txBody>
            <a:bodyPr rtlCol="0" anchor="ctr"/>
            <a:lstStyle/>
            <a:p>
              <a:endParaRPr lang="en-IN"/>
            </a:p>
          </p:txBody>
        </p:sp>
        <p:sp>
          <p:nvSpPr>
            <p:cNvPr id="105" name="Freeform: Shape 104"/>
            <p:cNvSpPr/>
            <p:nvPr/>
          </p:nvSpPr>
          <p:spPr>
            <a:xfrm>
              <a:off x="5691663" y="3243548"/>
              <a:ext cx="78200" cy="95726"/>
            </a:xfrm>
            <a:custGeom>
              <a:avLst/>
              <a:gdLst>
                <a:gd name="connsiteX0" fmla="*/ 95 w 78200"/>
                <a:gd name="connsiteY0" fmla="*/ 56293 h 95726"/>
                <a:gd name="connsiteX1" fmla="*/ 95 w 78200"/>
                <a:gd name="connsiteY1" fmla="*/ 0 h 95726"/>
                <a:gd name="connsiteX2" fmla="*/ 19717 w 78200"/>
                <a:gd name="connsiteY2" fmla="*/ 0 h 95726"/>
                <a:gd name="connsiteX3" fmla="*/ 19717 w 78200"/>
                <a:gd name="connsiteY3" fmla="*/ 54293 h 95726"/>
                <a:gd name="connsiteX4" fmla="*/ 39148 w 78200"/>
                <a:gd name="connsiteY4" fmla="*/ 78105 h 95726"/>
                <a:gd name="connsiteX5" fmla="*/ 58579 w 78200"/>
                <a:gd name="connsiteY5" fmla="*/ 54293 h 95726"/>
                <a:gd name="connsiteX6" fmla="*/ 58579 w 78200"/>
                <a:gd name="connsiteY6" fmla="*/ 0 h 95726"/>
                <a:gd name="connsiteX7" fmla="*/ 78200 w 78200"/>
                <a:gd name="connsiteY7" fmla="*/ 0 h 95726"/>
                <a:gd name="connsiteX8" fmla="*/ 78200 w 78200"/>
                <a:gd name="connsiteY8" fmla="*/ 56293 h 95726"/>
                <a:gd name="connsiteX9" fmla="*/ 39148 w 78200"/>
                <a:gd name="connsiteY9" fmla="*/ 95726 h 95726"/>
                <a:gd name="connsiteX10" fmla="*/ 0 w 78200"/>
                <a:gd name="connsiteY10" fmla="*/ 56293 h 95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200" h="95726">
                  <a:moveTo>
                    <a:pt x="95" y="56293"/>
                  </a:moveTo>
                  <a:lnTo>
                    <a:pt x="95" y="0"/>
                  </a:lnTo>
                  <a:lnTo>
                    <a:pt x="19717" y="0"/>
                  </a:lnTo>
                  <a:lnTo>
                    <a:pt x="19717" y="54293"/>
                  </a:lnTo>
                  <a:cubicBezTo>
                    <a:pt x="19717" y="70390"/>
                    <a:pt x="26765" y="78105"/>
                    <a:pt x="39148" y="78105"/>
                  </a:cubicBezTo>
                  <a:cubicBezTo>
                    <a:pt x="51530" y="78105"/>
                    <a:pt x="58579" y="70485"/>
                    <a:pt x="58579" y="54293"/>
                  </a:cubicBezTo>
                  <a:lnTo>
                    <a:pt x="58579" y="0"/>
                  </a:lnTo>
                  <a:lnTo>
                    <a:pt x="78200" y="0"/>
                  </a:lnTo>
                  <a:lnTo>
                    <a:pt x="78200" y="56293"/>
                  </a:lnTo>
                  <a:cubicBezTo>
                    <a:pt x="78200" y="82201"/>
                    <a:pt x="62674" y="95726"/>
                    <a:pt x="39148" y="95726"/>
                  </a:cubicBezTo>
                  <a:cubicBezTo>
                    <a:pt x="15621" y="95726"/>
                    <a:pt x="0" y="82201"/>
                    <a:pt x="0" y="56293"/>
                  </a:cubicBezTo>
                  <a:close/>
                </a:path>
              </a:pathLst>
            </a:custGeom>
            <a:solidFill>
              <a:srgbClr val="333333"/>
            </a:solidFill>
            <a:ln w="9525" cap="flat">
              <a:noFill/>
              <a:prstDash val="solid"/>
              <a:miter/>
            </a:ln>
          </p:spPr>
          <p:txBody>
            <a:bodyPr rtlCol="0" anchor="ctr"/>
            <a:lstStyle/>
            <a:p>
              <a:endParaRPr lang="en-IN"/>
            </a:p>
          </p:txBody>
        </p:sp>
        <p:sp>
          <p:nvSpPr>
            <p:cNvPr id="106" name="Freeform: Shape 105"/>
            <p:cNvSpPr/>
            <p:nvPr/>
          </p:nvSpPr>
          <p:spPr>
            <a:xfrm>
              <a:off x="5786627" y="3243548"/>
              <a:ext cx="78962" cy="94107"/>
            </a:xfrm>
            <a:custGeom>
              <a:avLst/>
              <a:gdLst>
                <a:gd name="connsiteX0" fmla="*/ 19622 w 78962"/>
                <a:gd name="connsiteY0" fmla="*/ 40481 h 94107"/>
                <a:gd name="connsiteX1" fmla="*/ 54007 w 78962"/>
                <a:gd name="connsiteY1" fmla="*/ 0 h 94107"/>
                <a:gd name="connsiteX2" fmla="*/ 77629 w 78962"/>
                <a:gd name="connsiteY2" fmla="*/ 0 h 94107"/>
                <a:gd name="connsiteX3" fmla="*/ 38481 w 78962"/>
                <a:gd name="connsiteY3" fmla="*/ 45053 h 94107"/>
                <a:gd name="connsiteX4" fmla="*/ 78962 w 78962"/>
                <a:gd name="connsiteY4" fmla="*/ 94107 h 94107"/>
                <a:gd name="connsiteX5" fmla="*/ 54864 w 78962"/>
                <a:gd name="connsiteY5" fmla="*/ 94107 h 94107"/>
                <a:gd name="connsiteX6" fmla="*/ 19622 w 78962"/>
                <a:gd name="connsiteY6" fmla="*/ 51435 h 94107"/>
                <a:gd name="connsiteX7" fmla="*/ 19622 w 78962"/>
                <a:gd name="connsiteY7" fmla="*/ 94107 h 94107"/>
                <a:gd name="connsiteX8" fmla="*/ 0 w 78962"/>
                <a:gd name="connsiteY8" fmla="*/ 94107 h 94107"/>
                <a:gd name="connsiteX9" fmla="*/ 0 w 78962"/>
                <a:gd name="connsiteY9" fmla="*/ 0 h 94107"/>
                <a:gd name="connsiteX10" fmla="*/ 19622 w 78962"/>
                <a:gd name="connsiteY10" fmla="*/ 0 h 94107"/>
                <a:gd name="connsiteX11" fmla="*/ 19622 w 78962"/>
                <a:gd name="connsiteY11" fmla="*/ 40481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962" h="94107">
                  <a:moveTo>
                    <a:pt x="19622" y="40481"/>
                  </a:moveTo>
                  <a:lnTo>
                    <a:pt x="54007" y="0"/>
                  </a:lnTo>
                  <a:lnTo>
                    <a:pt x="77629" y="0"/>
                  </a:lnTo>
                  <a:lnTo>
                    <a:pt x="38481" y="45053"/>
                  </a:lnTo>
                  <a:lnTo>
                    <a:pt x="78962" y="94107"/>
                  </a:lnTo>
                  <a:lnTo>
                    <a:pt x="54864" y="94107"/>
                  </a:lnTo>
                  <a:lnTo>
                    <a:pt x="19622" y="51435"/>
                  </a:lnTo>
                  <a:lnTo>
                    <a:pt x="19622" y="94107"/>
                  </a:lnTo>
                  <a:lnTo>
                    <a:pt x="0" y="94107"/>
                  </a:lnTo>
                  <a:lnTo>
                    <a:pt x="0" y="0"/>
                  </a:lnTo>
                  <a:lnTo>
                    <a:pt x="19622" y="0"/>
                  </a:lnTo>
                  <a:lnTo>
                    <a:pt x="19622" y="40481"/>
                  </a:lnTo>
                  <a:close/>
                </a:path>
              </a:pathLst>
            </a:custGeom>
            <a:solidFill>
              <a:srgbClr val="333333"/>
            </a:solidFill>
            <a:ln w="9525" cap="flat">
              <a:noFill/>
              <a:prstDash val="solid"/>
              <a:miter/>
            </a:ln>
          </p:spPr>
          <p:txBody>
            <a:bodyPr rtlCol="0" anchor="ctr"/>
            <a:lstStyle/>
            <a:p>
              <a:endParaRPr lang="en-IN"/>
            </a:p>
          </p:txBody>
        </p:sp>
        <p:sp>
          <p:nvSpPr>
            <p:cNvPr id="107" name="Freeform: Shape 106"/>
            <p:cNvSpPr/>
            <p:nvPr/>
          </p:nvSpPr>
          <p:spPr>
            <a:xfrm>
              <a:off x="5869209" y="3242024"/>
              <a:ext cx="25622" cy="39624"/>
            </a:xfrm>
            <a:custGeom>
              <a:avLst/>
              <a:gdLst>
                <a:gd name="connsiteX0" fmla="*/ 10858 w 25622"/>
                <a:gd name="connsiteY0" fmla="*/ 22670 h 39624"/>
                <a:gd name="connsiteX1" fmla="*/ 1524 w 25622"/>
                <a:gd name="connsiteY1" fmla="*/ 11621 h 39624"/>
                <a:gd name="connsiteX2" fmla="*/ 13525 w 25622"/>
                <a:gd name="connsiteY2" fmla="*/ 0 h 39624"/>
                <a:gd name="connsiteX3" fmla="*/ 25622 w 25622"/>
                <a:gd name="connsiteY3" fmla="*/ 13049 h 39624"/>
                <a:gd name="connsiteX4" fmla="*/ 20574 w 25622"/>
                <a:gd name="connsiteY4" fmla="*/ 26860 h 39624"/>
                <a:gd name="connsiteX5" fmla="*/ 12097 w 25622"/>
                <a:gd name="connsiteY5" fmla="*/ 39624 h 39624"/>
                <a:gd name="connsiteX6" fmla="*/ 0 w 25622"/>
                <a:gd name="connsiteY6" fmla="*/ 39624 h 39624"/>
                <a:gd name="connsiteX7" fmla="*/ 10858 w 25622"/>
                <a:gd name="connsiteY7" fmla="*/ 22765 h 3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2" h="39624">
                  <a:moveTo>
                    <a:pt x="10858" y="22670"/>
                  </a:moveTo>
                  <a:cubicBezTo>
                    <a:pt x="5620" y="21717"/>
                    <a:pt x="1524" y="17812"/>
                    <a:pt x="1524" y="11621"/>
                  </a:cubicBezTo>
                  <a:cubicBezTo>
                    <a:pt x="1524" y="4858"/>
                    <a:pt x="6763" y="0"/>
                    <a:pt x="13525" y="0"/>
                  </a:cubicBezTo>
                  <a:cubicBezTo>
                    <a:pt x="20288" y="0"/>
                    <a:pt x="25622" y="4572"/>
                    <a:pt x="25622" y="13049"/>
                  </a:cubicBezTo>
                  <a:cubicBezTo>
                    <a:pt x="25622" y="17621"/>
                    <a:pt x="23336" y="22670"/>
                    <a:pt x="20574" y="26860"/>
                  </a:cubicBezTo>
                  <a:lnTo>
                    <a:pt x="12097" y="39624"/>
                  </a:lnTo>
                  <a:lnTo>
                    <a:pt x="0" y="39624"/>
                  </a:lnTo>
                  <a:lnTo>
                    <a:pt x="10858" y="22765"/>
                  </a:lnTo>
                  <a:close/>
                </a:path>
              </a:pathLst>
            </a:custGeom>
            <a:solidFill>
              <a:srgbClr val="333333"/>
            </a:solidFill>
            <a:ln w="9525" cap="flat">
              <a:noFill/>
              <a:prstDash val="solid"/>
              <a:miter/>
            </a:ln>
          </p:spPr>
          <p:txBody>
            <a:bodyPr rtlCol="0" anchor="ctr"/>
            <a:lstStyle/>
            <a:p>
              <a:endParaRPr lang="en-IN"/>
            </a:p>
          </p:txBody>
        </p:sp>
        <p:sp>
          <p:nvSpPr>
            <p:cNvPr id="108" name="Freeform: Shape 107"/>
            <p:cNvSpPr/>
            <p:nvPr/>
          </p:nvSpPr>
          <p:spPr>
            <a:xfrm>
              <a:off x="5901594" y="3242024"/>
              <a:ext cx="67246" cy="97154"/>
            </a:xfrm>
            <a:custGeom>
              <a:avLst/>
              <a:gdLst>
                <a:gd name="connsiteX0" fmla="*/ 1238 w 67246"/>
                <a:gd name="connsiteY0" fmla="*/ 69913 h 97154"/>
                <a:gd name="connsiteX1" fmla="*/ 31337 w 67246"/>
                <a:gd name="connsiteY1" fmla="*/ 80296 h 97154"/>
                <a:gd name="connsiteX2" fmla="*/ 48006 w 67246"/>
                <a:gd name="connsiteY2" fmla="*/ 70009 h 97154"/>
                <a:gd name="connsiteX3" fmla="*/ 36957 w 67246"/>
                <a:gd name="connsiteY3" fmla="*/ 58960 h 97154"/>
                <a:gd name="connsiteX4" fmla="*/ 23146 w 67246"/>
                <a:gd name="connsiteY4" fmla="*/ 54388 h 97154"/>
                <a:gd name="connsiteX5" fmla="*/ 0 w 67246"/>
                <a:gd name="connsiteY5" fmla="*/ 26956 h 97154"/>
                <a:gd name="connsiteX6" fmla="*/ 33433 w 67246"/>
                <a:gd name="connsiteY6" fmla="*/ 0 h 97154"/>
                <a:gd name="connsiteX7" fmla="*/ 61913 w 67246"/>
                <a:gd name="connsiteY7" fmla="*/ 7334 h 97154"/>
                <a:gd name="connsiteX8" fmla="*/ 61913 w 67246"/>
                <a:gd name="connsiteY8" fmla="*/ 26479 h 97154"/>
                <a:gd name="connsiteX9" fmla="*/ 34004 w 67246"/>
                <a:gd name="connsiteY9" fmla="*/ 16669 h 97154"/>
                <a:gd name="connsiteX10" fmla="*/ 19145 w 67246"/>
                <a:gd name="connsiteY10" fmla="*/ 26003 h 97154"/>
                <a:gd name="connsiteX11" fmla="*/ 29528 w 67246"/>
                <a:gd name="connsiteY11" fmla="*/ 36290 h 97154"/>
                <a:gd name="connsiteX12" fmla="*/ 44291 w 67246"/>
                <a:gd name="connsiteY12" fmla="*/ 41338 h 97154"/>
                <a:gd name="connsiteX13" fmla="*/ 67247 w 67246"/>
                <a:gd name="connsiteY13" fmla="*/ 69247 h 97154"/>
                <a:gd name="connsiteX14" fmla="*/ 31528 w 67246"/>
                <a:gd name="connsiteY14" fmla="*/ 97155 h 97154"/>
                <a:gd name="connsiteX15" fmla="*/ 1143 w 67246"/>
                <a:gd name="connsiteY15" fmla="*/ 89154 h 97154"/>
                <a:gd name="connsiteX16" fmla="*/ 1143 w 67246"/>
                <a:gd name="connsiteY16" fmla="*/ 69818 h 97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246" h="97154">
                  <a:moveTo>
                    <a:pt x="1238" y="69913"/>
                  </a:moveTo>
                  <a:cubicBezTo>
                    <a:pt x="9716" y="76200"/>
                    <a:pt x="20384" y="80296"/>
                    <a:pt x="31337" y="80296"/>
                  </a:cubicBezTo>
                  <a:cubicBezTo>
                    <a:pt x="40862" y="80296"/>
                    <a:pt x="48006" y="77343"/>
                    <a:pt x="48006" y="70009"/>
                  </a:cubicBezTo>
                  <a:cubicBezTo>
                    <a:pt x="48006" y="63913"/>
                    <a:pt x="44006" y="61532"/>
                    <a:pt x="36957" y="58960"/>
                  </a:cubicBezTo>
                  <a:lnTo>
                    <a:pt x="23146" y="54388"/>
                  </a:lnTo>
                  <a:cubicBezTo>
                    <a:pt x="9239" y="49816"/>
                    <a:pt x="0" y="42577"/>
                    <a:pt x="0" y="26956"/>
                  </a:cubicBezTo>
                  <a:cubicBezTo>
                    <a:pt x="0" y="9525"/>
                    <a:pt x="15050" y="0"/>
                    <a:pt x="33433" y="0"/>
                  </a:cubicBezTo>
                  <a:cubicBezTo>
                    <a:pt x="44958" y="0"/>
                    <a:pt x="54293" y="2762"/>
                    <a:pt x="61913" y="7334"/>
                  </a:cubicBezTo>
                  <a:lnTo>
                    <a:pt x="61913" y="26479"/>
                  </a:lnTo>
                  <a:cubicBezTo>
                    <a:pt x="53816" y="20479"/>
                    <a:pt x="44863" y="16669"/>
                    <a:pt x="34004" y="16669"/>
                  </a:cubicBezTo>
                  <a:cubicBezTo>
                    <a:pt x="25527" y="16669"/>
                    <a:pt x="19145" y="19622"/>
                    <a:pt x="19145" y="26003"/>
                  </a:cubicBezTo>
                  <a:cubicBezTo>
                    <a:pt x="19145" y="31814"/>
                    <a:pt x="22955" y="34100"/>
                    <a:pt x="29528" y="36290"/>
                  </a:cubicBezTo>
                  <a:lnTo>
                    <a:pt x="44291" y="41338"/>
                  </a:lnTo>
                  <a:cubicBezTo>
                    <a:pt x="60103" y="46673"/>
                    <a:pt x="67247" y="55245"/>
                    <a:pt x="67247" y="69247"/>
                  </a:cubicBezTo>
                  <a:cubicBezTo>
                    <a:pt x="67247" y="87821"/>
                    <a:pt x="51435" y="97155"/>
                    <a:pt x="31528" y="97155"/>
                  </a:cubicBezTo>
                  <a:cubicBezTo>
                    <a:pt x="18955" y="97155"/>
                    <a:pt x="7906" y="93440"/>
                    <a:pt x="1143" y="89154"/>
                  </a:cubicBezTo>
                  <a:lnTo>
                    <a:pt x="1143" y="69818"/>
                  </a:lnTo>
                  <a:close/>
                </a:path>
              </a:pathLst>
            </a:custGeom>
            <a:solidFill>
              <a:srgbClr val="333333"/>
            </a:solidFill>
            <a:ln w="9525" cap="flat">
              <a:noFill/>
              <a:prstDash val="solid"/>
              <a:miter/>
            </a:ln>
          </p:spPr>
          <p:txBody>
            <a:bodyPr rtlCol="0" anchor="ctr"/>
            <a:lstStyle/>
            <a:p>
              <a:endParaRPr lang="en-IN"/>
            </a:p>
          </p:txBody>
        </p:sp>
        <p:sp>
          <p:nvSpPr>
            <p:cNvPr id="109" name="Freeform: Shape 108"/>
            <p:cNvSpPr/>
            <p:nvPr/>
          </p:nvSpPr>
          <p:spPr>
            <a:xfrm>
              <a:off x="6015132" y="3243548"/>
              <a:ext cx="63436" cy="94107"/>
            </a:xfrm>
            <a:custGeom>
              <a:avLst/>
              <a:gdLst>
                <a:gd name="connsiteX0" fmla="*/ 0 w 63436"/>
                <a:gd name="connsiteY0" fmla="*/ 0 h 94107"/>
                <a:gd name="connsiteX1" fmla="*/ 19622 w 63436"/>
                <a:gd name="connsiteY1" fmla="*/ 0 h 94107"/>
                <a:gd name="connsiteX2" fmla="*/ 19622 w 63436"/>
                <a:gd name="connsiteY2" fmla="*/ 76772 h 94107"/>
                <a:gd name="connsiteX3" fmla="*/ 63437 w 63436"/>
                <a:gd name="connsiteY3" fmla="*/ 76772 h 94107"/>
                <a:gd name="connsiteX4" fmla="*/ 63437 w 63436"/>
                <a:gd name="connsiteY4" fmla="*/ 94107 h 94107"/>
                <a:gd name="connsiteX5" fmla="*/ 0 w 63436"/>
                <a:gd name="connsiteY5" fmla="*/ 94107 h 94107"/>
                <a:gd name="connsiteX6" fmla="*/ 0 w 63436"/>
                <a:gd name="connsiteY6"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436" h="94107">
                  <a:moveTo>
                    <a:pt x="0" y="0"/>
                  </a:moveTo>
                  <a:lnTo>
                    <a:pt x="19622" y="0"/>
                  </a:lnTo>
                  <a:lnTo>
                    <a:pt x="19622" y="76772"/>
                  </a:lnTo>
                  <a:lnTo>
                    <a:pt x="63437" y="76772"/>
                  </a:lnTo>
                  <a:lnTo>
                    <a:pt x="63437" y="94107"/>
                  </a:lnTo>
                  <a:lnTo>
                    <a:pt x="0" y="94107"/>
                  </a:lnTo>
                  <a:lnTo>
                    <a:pt x="0" y="0"/>
                  </a:lnTo>
                  <a:close/>
                </a:path>
              </a:pathLst>
            </a:custGeom>
            <a:solidFill>
              <a:srgbClr val="333333"/>
            </a:solidFill>
            <a:ln w="9525" cap="flat">
              <a:noFill/>
              <a:prstDash val="solid"/>
              <a:miter/>
            </a:ln>
          </p:spPr>
          <p:txBody>
            <a:bodyPr rtlCol="0" anchor="ctr"/>
            <a:lstStyle/>
            <a:p>
              <a:endParaRPr lang="en-IN"/>
            </a:p>
          </p:txBody>
        </p:sp>
        <p:sp>
          <p:nvSpPr>
            <p:cNvPr id="110" name="Freeform: Shape 109"/>
            <p:cNvSpPr/>
            <p:nvPr/>
          </p:nvSpPr>
          <p:spPr>
            <a:xfrm>
              <a:off x="6092856" y="3243548"/>
              <a:ext cx="63912" cy="94107"/>
            </a:xfrm>
            <a:custGeom>
              <a:avLst/>
              <a:gdLst>
                <a:gd name="connsiteX0" fmla="*/ 63913 w 63912"/>
                <a:gd name="connsiteY0" fmla="*/ 0 h 94107"/>
                <a:gd name="connsiteX1" fmla="*/ 63913 w 63912"/>
                <a:gd name="connsiteY1" fmla="*/ 17145 h 94107"/>
                <a:gd name="connsiteX2" fmla="*/ 19336 w 63912"/>
                <a:gd name="connsiteY2" fmla="*/ 17145 h 94107"/>
                <a:gd name="connsiteX3" fmla="*/ 19336 w 63912"/>
                <a:gd name="connsiteY3" fmla="*/ 37719 h 94107"/>
                <a:gd name="connsiteX4" fmla="*/ 59817 w 63912"/>
                <a:gd name="connsiteY4" fmla="*/ 37719 h 94107"/>
                <a:gd name="connsiteX5" fmla="*/ 59817 w 63912"/>
                <a:gd name="connsiteY5" fmla="*/ 54388 h 94107"/>
                <a:gd name="connsiteX6" fmla="*/ 19336 w 63912"/>
                <a:gd name="connsiteY6" fmla="*/ 54388 h 94107"/>
                <a:gd name="connsiteX7" fmla="*/ 19336 w 63912"/>
                <a:gd name="connsiteY7" fmla="*/ 76772 h 94107"/>
                <a:gd name="connsiteX8" fmla="*/ 63913 w 63912"/>
                <a:gd name="connsiteY8" fmla="*/ 76772 h 94107"/>
                <a:gd name="connsiteX9" fmla="*/ 63913 w 63912"/>
                <a:gd name="connsiteY9" fmla="*/ 94107 h 94107"/>
                <a:gd name="connsiteX10" fmla="*/ 0 w 63912"/>
                <a:gd name="connsiteY10" fmla="*/ 94107 h 94107"/>
                <a:gd name="connsiteX11" fmla="*/ 0 w 63912"/>
                <a:gd name="connsiteY11" fmla="*/ 0 h 94107"/>
                <a:gd name="connsiteX12" fmla="*/ 63913 w 63912"/>
                <a:gd name="connsiteY12"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912" h="94107">
                  <a:moveTo>
                    <a:pt x="63913" y="0"/>
                  </a:moveTo>
                  <a:lnTo>
                    <a:pt x="63913" y="17145"/>
                  </a:lnTo>
                  <a:lnTo>
                    <a:pt x="19336" y="17145"/>
                  </a:lnTo>
                  <a:lnTo>
                    <a:pt x="19336" y="37719"/>
                  </a:lnTo>
                  <a:lnTo>
                    <a:pt x="59817" y="37719"/>
                  </a:lnTo>
                  <a:lnTo>
                    <a:pt x="59817" y="54388"/>
                  </a:lnTo>
                  <a:lnTo>
                    <a:pt x="19336" y="54388"/>
                  </a:lnTo>
                  <a:lnTo>
                    <a:pt x="19336" y="76772"/>
                  </a:lnTo>
                  <a:lnTo>
                    <a:pt x="63913" y="76772"/>
                  </a:lnTo>
                  <a:lnTo>
                    <a:pt x="63913" y="94107"/>
                  </a:lnTo>
                  <a:lnTo>
                    <a:pt x="0" y="94107"/>
                  </a:lnTo>
                  <a:lnTo>
                    <a:pt x="0" y="0"/>
                  </a:lnTo>
                  <a:lnTo>
                    <a:pt x="63913" y="0"/>
                  </a:lnTo>
                  <a:close/>
                </a:path>
              </a:pathLst>
            </a:custGeom>
            <a:solidFill>
              <a:srgbClr val="333333"/>
            </a:solidFill>
            <a:ln w="9525" cap="flat">
              <a:noFill/>
              <a:prstDash val="solid"/>
              <a:miter/>
            </a:ln>
          </p:spPr>
          <p:txBody>
            <a:bodyPr rtlCol="0" anchor="ctr"/>
            <a:lstStyle/>
            <a:p>
              <a:endParaRPr lang="en-IN"/>
            </a:p>
          </p:txBody>
        </p:sp>
        <p:sp>
          <p:nvSpPr>
            <p:cNvPr id="111" name="Freeform: Shape 110"/>
            <p:cNvSpPr/>
            <p:nvPr/>
          </p:nvSpPr>
          <p:spPr>
            <a:xfrm>
              <a:off x="6165246" y="3243548"/>
              <a:ext cx="91439" cy="94107"/>
            </a:xfrm>
            <a:custGeom>
              <a:avLst/>
              <a:gdLst>
                <a:gd name="connsiteX0" fmla="*/ 55435 w 91439"/>
                <a:gd name="connsiteY0" fmla="*/ 0 h 94107"/>
                <a:gd name="connsiteX1" fmla="*/ 91440 w 91439"/>
                <a:gd name="connsiteY1" fmla="*/ 94107 h 94107"/>
                <a:gd name="connsiteX2" fmla="*/ 71533 w 91439"/>
                <a:gd name="connsiteY2" fmla="*/ 94107 h 94107"/>
                <a:gd name="connsiteX3" fmla="*/ 63151 w 91439"/>
                <a:gd name="connsiteY3" fmla="*/ 71438 h 94107"/>
                <a:gd name="connsiteX4" fmla="*/ 27908 w 91439"/>
                <a:gd name="connsiteY4" fmla="*/ 71438 h 94107"/>
                <a:gd name="connsiteX5" fmla="*/ 19621 w 91439"/>
                <a:gd name="connsiteY5" fmla="*/ 94107 h 94107"/>
                <a:gd name="connsiteX6" fmla="*/ 0 w 91439"/>
                <a:gd name="connsiteY6" fmla="*/ 94107 h 94107"/>
                <a:gd name="connsiteX7" fmla="*/ 36004 w 91439"/>
                <a:gd name="connsiteY7" fmla="*/ 0 h 94107"/>
                <a:gd name="connsiteX8" fmla="*/ 55435 w 91439"/>
                <a:gd name="connsiteY8" fmla="*/ 0 h 94107"/>
                <a:gd name="connsiteX9" fmla="*/ 34004 w 91439"/>
                <a:gd name="connsiteY9" fmla="*/ 54959 h 94107"/>
                <a:gd name="connsiteX10" fmla="*/ 56959 w 91439"/>
                <a:gd name="connsiteY10" fmla="*/ 54959 h 94107"/>
                <a:gd name="connsiteX11" fmla="*/ 45434 w 91439"/>
                <a:gd name="connsiteY11" fmla="*/ 23717 h 94107"/>
                <a:gd name="connsiteX12" fmla="*/ 33909 w 91439"/>
                <a:gd name="connsiteY12" fmla="*/ 54959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39" h="94107">
                  <a:moveTo>
                    <a:pt x="55435" y="0"/>
                  </a:moveTo>
                  <a:lnTo>
                    <a:pt x="91440" y="94107"/>
                  </a:lnTo>
                  <a:lnTo>
                    <a:pt x="71533" y="94107"/>
                  </a:lnTo>
                  <a:lnTo>
                    <a:pt x="63151" y="71438"/>
                  </a:lnTo>
                  <a:lnTo>
                    <a:pt x="27908" y="71438"/>
                  </a:lnTo>
                  <a:lnTo>
                    <a:pt x="19621" y="94107"/>
                  </a:lnTo>
                  <a:lnTo>
                    <a:pt x="0" y="94107"/>
                  </a:lnTo>
                  <a:lnTo>
                    <a:pt x="36004" y="0"/>
                  </a:lnTo>
                  <a:lnTo>
                    <a:pt x="55435" y="0"/>
                  </a:lnTo>
                  <a:close/>
                  <a:moveTo>
                    <a:pt x="34004" y="54959"/>
                  </a:moveTo>
                  <a:lnTo>
                    <a:pt x="56959" y="54959"/>
                  </a:lnTo>
                  <a:lnTo>
                    <a:pt x="45434" y="23717"/>
                  </a:lnTo>
                  <a:lnTo>
                    <a:pt x="33909" y="54959"/>
                  </a:lnTo>
                  <a:close/>
                </a:path>
              </a:pathLst>
            </a:custGeom>
            <a:solidFill>
              <a:srgbClr val="333333"/>
            </a:solidFill>
            <a:ln w="9525" cap="flat">
              <a:noFill/>
              <a:prstDash val="solid"/>
              <a:miter/>
            </a:ln>
          </p:spPr>
          <p:txBody>
            <a:bodyPr rtlCol="0" anchor="ctr"/>
            <a:lstStyle/>
            <a:p>
              <a:endParaRPr lang="en-IN"/>
            </a:p>
          </p:txBody>
        </p:sp>
        <p:sp>
          <p:nvSpPr>
            <p:cNvPr id="112" name="Freeform: Shape 111"/>
            <p:cNvSpPr/>
            <p:nvPr/>
          </p:nvSpPr>
          <p:spPr>
            <a:xfrm>
              <a:off x="6268116" y="3243548"/>
              <a:ext cx="79724" cy="94107"/>
            </a:xfrm>
            <a:custGeom>
              <a:avLst/>
              <a:gdLst>
                <a:gd name="connsiteX0" fmla="*/ 0 w 79724"/>
                <a:gd name="connsiteY0" fmla="*/ 0 h 94107"/>
                <a:gd name="connsiteX1" fmla="*/ 33242 w 79724"/>
                <a:gd name="connsiteY1" fmla="*/ 0 h 94107"/>
                <a:gd name="connsiteX2" fmla="*/ 79724 w 79724"/>
                <a:gd name="connsiteY2" fmla="*/ 47053 h 94107"/>
                <a:gd name="connsiteX3" fmla="*/ 33242 w 79724"/>
                <a:gd name="connsiteY3" fmla="*/ 94107 h 94107"/>
                <a:gd name="connsiteX4" fmla="*/ 0 w 79724"/>
                <a:gd name="connsiteY4" fmla="*/ 94107 h 94107"/>
                <a:gd name="connsiteX5" fmla="*/ 0 w 79724"/>
                <a:gd name="connsiteY5" fmla="*/ 0 h 94107"/>
                <a:gd name="connsiteX6" fmla="*/ 32480 w 79724"/>
                <a:gd name="connsiteY6" fmla="*/ 76867 h 94107"/>
                <a:gd name="connsiteX7" fmla="*/ 60198 w 79724"/>
                <a:gd name="connsiteY7" fmla="*/ 47149 h 94107"/>
                <a:gd name="connsiteX8" fmla="*/ 32480 w 79724"/>
                <a:gd name="connsiteY8" fmla="*/ 17240 h 94107"/>
                <a:gd name="connsiteX9" fmla="*/ 19431 w 79724"/>
                <a:gd name="connsiteY9" fmla="*/ 17240 h 94107"/>
                <a:gd name="connsiteX10" fmla="*/ 19431 w 79724"/>
                <a:gd name="connsiteY10" fmla="*/ 76867 h 94107"/>
                <a:gd name="connsiteX11" fmla="*/ 32480 w 79724"/>
                <a:gd name="connsiteY11" fmla="*/ 7686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9724" h="94107">
                  <a:moveTo>
                    <a:pt x="0" y="0"/>
                  </a:moveTo>
                  <a:lnTo>
                    <a:pt x="33242" y="0"/>
                  </a:lnTo>
                  <a:cubicBezTo>
                    <a:pt x="61722" y="0"/>
                    <a:pt x="79724" y="18383"/>
                    <a:pt x="79724" y="47053"/>
                  </a:cubicBezTo>
                  <a:cubicBezTo>
                    <a:pt x="79724" y="75724"/>
                    <a:pt x="61817" y="94107"/>
                    <a:pt x="33242" y="94107"/>
                  </a:cubicBezTo>
                  <a:lnTo>
                    <a:pt x="0" y="94107"/>
                  </a:lnTo>
                  <a:lnTo>
                    <a:pt x="0" y="0"/>
                  </a:lnTo>
                  <a:close/>
                  <a:moveTo>
                    <a:pt x="32480" y="76867"/>
                  </a:moveTo>
                  <a:cubicBezTo>
                    <a:pt x="50387" y="76867"/>
                    <a:pt x="60198" y="65341"/>
                    <a:pt x="60198" y="47149"/>
                  </a:cubicBezTo>
                  <a:cubicBezTo>
                    <a:pt x="60198" y="28956"/>
                    <a:pt x="50387" y="17240"/>
                    <a:pt x="32480" y="17240"/>
                  </a:cubicBezTo>
                  <a:lnTo>
                    <a:pt x="19431" y="17240"/>
                  </a:lnTo>
                  <a:lnTo>
                    <a:pt x="19431" y="76867"/>
                  </a:lnTo>
                  <a:lnTo>
                    <a:pt x="32480" y="76867"/>
                  </a:lnTo>
                  <a:close/>
                </a:path>
              </a:pathLst>
            </a:custGeom>
            <a:solidFill>
              <a:srgbClr val="333333"/>
            </a:solidFill>
            <a:ln w="9525" cap="flat">
              <a:noFill/>
              <a:prstDash val="solid"/>
              <a:miter/>
            </a:ln>
          </p:spPr>
          <p:txBody>
            <a:bodyPr rtlCol="0" anchor="ctr"/>
            <a:lstStyle/>
            <a:p>
              <a:endParaRPr lang="en-IN"/>
            </a:p>
          </p:txBody>
        </p:sp>
        <p:sp>
          <p:nvSpPr>
            <p:cNvPr id="113" name="Freeform: Shape 112"/>
            <p:cNvSpPr/>
            <p:nvPr/>
          </p:nvSpPr>
          <p:spPr>
            <a:xfrm>
              <a:off x="6361461" y="3243643"/>
              <a:ext cx="19621" cy="94107"/>
            </a:xfrm>
            <a:custGeom>
              <a:avLst/>
              <a:gdLst>
                <a:gd name="connsiteX0" fmla="*/ 19621 w 19621"/>
                <a:gd name="connsiteY0" fmla="*/ 94107 h 94107"/>
                <a:gd name="connsiteX1" fmla="*/ 0 w 19621"/>
                <a:gd name="connsiteY1" fmla="*/ 94107 h 94107"/>
                <a:gd name="connsiteX2" fmla="*/ 0 w 19621"/>
                <a:gd name="connsiteY2" fmla="*/ 0 h 94107"/>
                <a:gd name="connsiteX3" fmla="*/ 19621 w 19621"/>
                <a:gd name="connsiteY3" fmla="*/ 0 h 94107"/>
                <a:gd name="connsiteX4" fmla="*/ 19621 w 19621"/>
                <a:gd name="connsiteY4" fmla="*/ 94107 h 94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21" h="94107">
                  <a:moveTo>
                    <a:pt x="19621" y="94107"/>
                  </a:moveTo>
                  <a:lnTo>
                    <a:pt x="0" y="94107"/>
                  </a:lnTo>
                  <a:lnTo>
                    <a:pt x="0" y="0"/>
                  </a:lnTo>
                  <a:lnTo>
                    <a:pt x="19621" y="0"/>
                  </a:lnTo>
                  <a:lnTo>
                    <a:pt x="19621" y="94107"/>
                  </a:lnTo>
                  <a:close/>
                </a:path>
              </a:pathLst>
            </a:custGeom>
            <a:solidFill>
              <a:srgbClr val="333333"/>
            </a:solidFill>
            <a:ln w="9525" cap="flat">
              <a:noFill/>
              <a:prstDash val="solid"/>
              <a:miter/>
            </a:ln>
          </p:spPr>
          <p:txBody>
            <a:bodyPr rtlCol="0" anchor="ctr"/>
            <a:lstStyle/>
            <a:p>
              <a:endParaRPr lang="en-IN"/>
            </a:p>
          </p:txBody>
        </p:sp>
        <p:sp>
          <p:nvSpPr>
            <p:cNvPr id="114" name="Freeform: Shape 113"/>
            <p:cNvSpPr/>
            <p:nvPr/>
          </p:nvSpPr>
          <p:spPr>
            <a:xfrm>
              <a:off x="6398989" y="3243643"/>
              <a:ext cx="78866" cy="94107"/>
            </a:xfrm>
            <a:custGeom>
              <a:avLst/>
              <a:gdLst>
                <a:gd name="connsiteX0" fmla="*/ 78867 w 78866"/>
                <a:gd name="connsiteY0" fmla="*/ 94107 h 94107"/>
                <a:gd name="connsiteX1" fmla="*/ 63341 w 78866"/>
                <a:gd name="connsiteY1" fmla="*/ 94107 h 94107"/>
                <a:gd name="connsiteX2" fmla="*/ 18859 w 78866"/>
                <a:gd name="connsiteY2" fmla="*/ 31433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3"/>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115" name="Freeform: Shape 114"/>
            <p:cNvSpPr/>
            <p:nvPr/>
          </p:nvSpPr>
          <p:spPr>
            <a:xfrm>
              <a:off x="6491382" y="3242024"/>
              <a:ext cx="80486" cy="97250"/>
            </a:xfrm>
            <a:custGeom>
              <a:avLst/>
              <a:gdLst>
                <a:gd name="connsiteX0" fmla="*/ 62675 w 80486"/>
                <a:gd name="connsiteY0" fmla="*/ 74867 h 97250"/>
                <a:gd name="connsiteX1" fmla="*/ 62675 w 80486"/>
                <a:gd name="connsiteY1" fmla="*/ 60579 h 97250"/>
                <a:gd name="connsiteX2" fmla="*/ 46768 w 80486"/>
                <a:gd name="connsiteY2" fmla="*/ 60579 h 97250"/>
                <a:gd name="connsiteX3" fmla="*/ 46768 w 80486"/>
                <a:gd name="connsiteY3" fmla="*/ 44482 h 97250"/>
                <a:gd name="connsiteX4" fmla="*/ 80486 w 80486"/>
                <a:gd name="connsiteY4" fmla="*/ 44482 h 97250"/>
                <a:gd name="connsiteX5" fmla="*/ 80486 w 80486"/>
                <a:gd name="connsiteY5" fmla="*/ 83915 h 97250"/>
                <a:gd name="connsiteX6" fmla="*/ 46482 w 80486"/>
                <a:gd name="connsiteY6" fmla="*/ 97250 h 97250"/>
                <a:gd name="connsiteX7" fmla="*/ 0 w 80486"/>
                <a:gd name="connsiteY7" fmla="*/ 48768 h 97250"/>
                <a:gd name="connsiteX8" fmla="*/ 48482 w 80486"/>
                <a:gd name="connsiteY8" fmla="*/ 0 h 97250"/>
                <a:gd name="connsiteX9" fmla="*/ 75438 w 80486"/>
                <a:gd name="connsiteY9" fmla="*/ 7810 h 97250"/>
                <a:gd name="connsiteX10" fmla="*/ 75438 w 80486"/>
                <a:gd name="connsiteY10" fmla="*/ 27432 h 97250"/>
                <a:gd name="connsiteX11" fmla="*/ 48482 w 80486"/>
                <a:gd name="connsiteY11" fmla="*/ 17907 h 97250"/>
                <a:gd name="connsiteX12" fmla="*/ 19812 w 80486"/>
                <a:gd name="connsiteY12" fmla="*/ 48768 h 97250"/>
                <a:gd name="connsiteX13" fmla="*/ 46958 w 80486"/>
                <a:gd name="connsiteY13" fmla="*/ 79724 h 97250"/>
                <a:gd name="connsiteX14" fmla="*/ 62770 w 80486"/>
                <a:gd name="connsiteY14" fmla="*/ 74771 h 9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0486" h="97250">
                  <a:moveTo>
                    <a:pt x="62675" y="74867"/>
                  </a:moveTo>
                  <a:lnTo>
                    <a:pt x="62675" y="60579"/>
                  </a:lnTo>
                  <a:lnTo>
                    <a:pt x="46768" y="60579"/>
                  </a:lnTo>
                  <a:lnTo>
                    <a:pt x="46768" y="44482"/>
                  </a:lnTo>
                  <a:lnTo>
                    <a:pt x="80486" y="44482"/>
                  </a:lnTo>
                  <a:lnTo>
                    <a:pt x="80486" y="83915"/>
                  </a:lnTo>
                  <a:cubicBezTo>
                    <a:pt x="71247" y="93250"/>
                    <a:pt x="58865" y="97250"/>
                    <a:pt x="46482" y="97250"/>
                  </a:cubicBezTo>
                  <a:cubicBezTo>
                    <a:pt x="18002" y="97250"/>
                    <a:pt x="0" y="77343"/>
                    <a:pt x="0" y="48768"/>
                  </a:cubicBezTo>
                  <a:cubicBezTo>
                    <a:pt x="0" y="20193"/>
                    <a:pt x="20193" y="0"/>
                    <a:pt x="48482" y="0"/>
                  </a:cubicBezTo>
                  <a:cubicBezTo>
                    <a:pt x="59246" y="0"/>
                    <a:pt x="68675" y="2953"/>
                    <a:pt x="75438" y="7810"/>
                  </a:cubicBezTo>
                  <a:lnTo>
                    <a:pt x="75438" y="27432"/>
                  </a:lnTo>
                  <a:cubicBezTo>
                    <a:pt x="67818" y="21336"/>
                    <a:pt x="59341" y="17907"/>
                    <a:pt x="48482" y="17907"/>
                  </a:cubicBezTo>
                  <a:cubicBezTo>
                    <a:pt x="31623" y="17907"/>
                    <a:pt x="19812" y="30194"/>
                    <a:pt x="19812" y="48768"/>
                  </a:cubicBezTo>
                  <a:cubicBezTo>
                    <a:pt x="19812" y="67342"/>
                    <a:pt x="30194" y="79724"/>
                    <a:pt x="46958" y="79724"/>
                  </a:cubicBezTo>
                  <a:cubicBezTo>
                    <a:pt x="53054" y="79724"/>
                    <a:pt x="58579" y="78200"/>
                    <a:pt x="62770" y="74771"/>
                  </a:cubicBezTo>
                  <a:close/>
                </a:path>
              </a:pathLst>
            </a:custGeom>
            <a:solidFill>
              <a:srgbClr val="333333"/>
            </a:solidFill>
            <a:ln w="9525" cap="flat">
              <a:noFill/>
              <a:prstDash val="solid"/>
              <a:miter/>
            </a:ln>
          </p:spPr>
          <p:txBody>
            <a:bodyPr rtlCol="0" anchor="ctr"/>
            <a:lstStyle/>
            <a:p>
              <a:endParaRPr lang="en-IN"/>
            </a:p>
          </p:txBody>
        </p:sp>
        <p:sp>
          <p:nvSpPr>
            <p:cNvPr id="116" name="Freeform: Shape 115"/>
            <p:cNvSpPr/>
            <p:nvPr/>
          </p:nvSpPr>
          <p:spPr>
            <a:xfrm>
              <a:off x="5693187" y="3380898"/>
              <a:ext cx="93059" cy="94107"/>
            </a:xfrm>
            <a:custGeom>
              <a:avLst/>
              <a:gdLst>
                <a:gd name="connsiteX0" fmla="*/ 46292 w 93059"/>
                <a:gd name="connsiteY0" fmla="*/ 73819 h 94107"/>
                <a:gd name="connsiteX1" fmla="*/ 19145 w 93059"/>
                <a:gd name="connsiteY1" fmla="*/ 33338 h 94107"/>
                <a:gd name="connsiteX2" fmla="*/ 19145 w 93059"/>
                <a:gd name="connsiteY2" fmla="*/ 94107 h 94107"/>
                <a:gd name="connsiteX3" fmla="*/ 0 w 93059"/>
                <a:gd name="connsiteY3" fmla="*/ 94107 h 94107"/>
                <a:gd name="connsiteX4" fmla="*/ 0 w 93059"/>
                <a:gd name="connsiteY4" fmla="*/ 0 h 94107"/>
                <a:gd name="connsiteX5" fmla="*/ 18288 w 93059"/>
                <a:gd name="connsiteY5" fmla="*/ 0 h 94107"/>
                <a:gd name="connsiteX6" fmla="*/ 46768 w 93059"/>
                <a:gd name="connsiteY6" fmla="*/ 44482 h 94107"/>
                <a:gd name="connsiteX7" fmla="*/ 75152 w 93059"/>
                <a:gd name="connsiteY7" fmla="*/ 0 h 94107"/>
                <a:gd name="connsiteX8" fmla="*/ 93059 w 93059"/>
                <a:gd name="connsiteY8" fmla="*/ 0 h 94107"/>
                <a:gd name="connsiteX9" fmla="*/ 93059 w 93059"/>
                <a:gd name="connsiteY9" fmla="*/ 94107 h 94107"/>
                <a:gd name="connsiteX10" fmla="*/ 73723 w 93059"/>
                <a:gd name="connsiteY10" fmla="*/ 94107 h 94107"/>
                <a:gd name="connsiteX11" fmla="*/ 73723 w 93059"/>
                <a:gd name="connsiteY11" fmla="*/ 33338 h 94107"/>
                <a:gd name="connsiteX12" fmla="*/ 46863 w 93059"/>
                <a:gd name="connsiteY12" fmla="*/ 73819 h 94107"/>
                <a:gd name="connsiteX13" fmla="*/ 46292 w 93059"/>
                <a:gd name="connsiteY13" fmla="*/ 73819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3059" h="94107">
                  <a:moveTo>
                    <a:pt x="46292" y="73819"/>
                  </a:moveTo>
                  <a:lnTo>
                    <a:pt x="19145" y="33338"/>
                  </a:lnTo>
                  <a:lnTo>
                    <a:pt x="19145" y="94107"/>
                  </a:lnTo>
                  <a:lnTo>
                    <a:pt x="0" y="94107"/>
                  </a:lnTo>
                  <a:lnTo>
                    <a:pt x="0" y="0"/>
                  </a:lnTo>
                  <a:lnTo>
                    <a:pt x="18288" y="0"/>
                  </a:lnTo>
                  <a:lnTo>
                    <a:pt x="46768" y="44482"/>
                  </a:lnTo>
                  <a:lnTo>
                    <a:pt x="75152" y="0"/>
                  </a:lnTo>
                  <a:lnTo>
                    <a:pt x="93059" y="0"/>
                  </a:lnTo>
                  <a:lnTo>
                    <a:pt x="93059" y="94107"/>
                  </a:lnTo>
                  <a:lnTo>
                    <a:pt x="73723" y="94107"/>
                  </a:lnTo>
                  <a:lnTo>
                    <a:pt x="73723" y="33338"/>
                  </a:lnTo>
                  <a:lnTo>
                    <a:pt x="46863" y="73819"/>
                  </a:lnTo>
                  <a:lnTo>
                    <a:pt x="46292" y="73819"/>
                  </a:lnTo>
                  <a:close/>
                </a:path>
              </a:pathLst>
            </a:custGeom>
            <a:solidFill>
              <a:srgbClr val="333333"/>
            </a:solidFill>
            <a:ln w="9525" cap="flat">
              <a:noFill/>
              <a:prstDash val="solid"/>
              <a:miter/>
            </a:ln>
          </p:spPr>
          <p:txBody>
            <a:bodyPr rtlCol="0" anchor="ctr"/>
            <a:lstStyle/>
            <a:p>
              <a:endParaRPr lang="en-IN"/>
            </a:p>
          </p:txBody>
        </p:sp>
        <p:sp>
          <p:nvSpPr>
            <p:cNvPr id="117" name="Freeform: Shape 116"/>
            <p:cNvSpPr/>
            <p:nvPr/>
          </p:nvSpPr>
          <p:spPr>
            <a:xfrm>
              <a:off x="5797486" y="3380803"/>
              <a:ext cx="91439" cy="94106"/>
            </a:xfrm>
            <a:custGeom>
              <a:avLst/>
              <a:gdLst>
                <a:gd name="connsiteX0" fmla="*/ 55435 w 91439"/>
                <a:gd name="connsiteY0" fmla="*/ 0 h 94106"/>
                <a:gd name="connsiteX1" fmla="*/ 91440 w 91439"/>
                <a:gd name="connsiteY1" fmla="*/ 94107 h 94106"/>
                <a:gd name="connsiteX2" fmla="*/ 71533 w 91439"/>
                <a:gd name="connsiteY2" fmla="*/ 94107 h 94106"/>
                <a:gd name="connsiteX3" fmla="*/ 63151 w 91439"/>
                <a:gd name="connsiteY3" fmla="*/ 71437 h 94106"/>
                <a:gd name="connsiteX4" fmla="*/ 27908 w 91439"/>
                <a:gd name="connsiteY4" fmla="*/ 71437 h 94106"/>
                <a:gd name="connsiteX5" fmla="*/ 19621 w 91439"/>
                <a:gd name="connsiteY5" fmla="*/ 94107 h 94106"/>
                <a:gd name="connsiteX6" fmla="*/ 0 w 91439"/>
                <a:gd name="connsiteY6" fmla="*/ 94107 h 94106"/>
                <a:gd name="connsiteX7" fmla="*/ 36004 w 91439"/>
                <a:gd name="connsiteY7" fmla="*/ 0 h 94106"/>
                <a:gd name="connsiteX8" fmla="*/ 55435 w 91439"/>
                <a:gd name="connsiteY8" fmla="*/ 0 h 94106"/>
                <a:gd name="connsiteX9" fmla="*/ 33909 w 91439"/>
                <a:gd name="connsiteY9" fmla="*/ 54864 h 94106"/>
                <a:gd name="connsiteX10" fmla="*/ 56864 w 91439"/>
                <a:gd name="connsiteY10" fmla="*/ 54864 h 94106"/>
                <a:gd name="connsiteX11" fmla="*/ 45339 w 91439"/>
                <a:gd name="connsiteY11" fmla="*/ 23622 h 94106"/>
                <a:gd name="connsiteX12" fmla="*/ 33814 w 91439"/>
                <a:gd name="connsiteY12" fmla="*/ 54864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39" h="94106">
                  <a:moveTo>
                    <a:pt x="55435" y="0"/>
                  </a:moveTo>
                  <a:lnTo>
                    <a:pt x="91440" y="94107"/>
                  </a:lnTo>
                  <a:lnTo>
                    <a:pt x="71533" y="94107"/>
                  </a:lnTo>
                  <a:lnTo>
                    <a:pt x="63151" y="71437"/>
                  </a:lnTo>
                  <a:lnTo>
                    <a:pt x="27908" y="71437"/>
                  </a:lnTo>
                  <a:lnTo>
                    <a:pt x="19621" y="94107"/>
                  </a:lnTo>
                  <a:lnTo>
                    <a:pt x="0" y="94107"/>
                  </a:lnTo>
                  <a:lnTo>
                    <a:pt x="36004" y="0"/>
                  </a:lnTo>
                  <a:lnTo>
                    <a:pt x="55435" y="0"/>
                  </a:lnTo>
                  <a:close/>
                  <a:moveTo>
                    <a:pt x="33909" y="54864"/>
                  </a:moveTo>
                  <a:lnTo>
                    <a:pt x="56864" y="54864"/>
                  </a:lnTo>
                  <a:lnTo>
                    <a:pt x="45339" y="23622"/>
                  </a:lnTo>
                  <a:lnTo>
                    <a:pt x="33814" y="54864"/>
                  </a:lnTo>
                  <a:close/>
                </a:path>
              </a:pathLst>
            </a:custGeom>
            <a:solidFill>
              <a:srgbClr val="333333"/>
            </a:solidFill>
            <a:ln w="9525" cap="flat">
              <a:noFill/>
              <a:prstDash val="solid"/>
              <a:miter/>
            </a:ln>
          </p:spPr>
          <p:txBody>
            <a:bodyPr rtlCol="0" anchor="ctr"/>
            <a:lstStyle/>
            <a:p>
              <a:endParaRPr lang="en-IN"/>
            </a:p>
          </p:txBody>
        </p:sp>
        <p:sp>
          <p:nvSpPr>
            <p:cNvPr id="118" name="Freeform: Shape 117"/>
            <p:cNvSpPr/>
            <p:nvPr/>
          </p:nvSpPr>
          <p:spPr>
            <a:xfrm>
              <a:off x="5900165" y="3380898"/>
              <a:ext cx="78866" cy="94107"/>
            </a:xfrm>
            <a:custGeom>
              <a:avLst/>
              <a:gdLst>
                <a:gd name="connsiteX0" fmla="*/ 78867 w 78866"/>
                <a:gd name="connsiteY0" fmla="*/ 94107 h 94107"/>
                <a:gd name="connsiteX1" fmla="*/ 63341 w 78866"/>
                <a:gd name="connsiteY1" fmla="*/ 94107 h 94107"/>
                <a:gd name="connsiteX2" fmla="*/ 18859 w 78866"/>
                <a:gd name="connsiteY2" fmla="*/ 31432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2"/>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119" name="Freeform: Shape 118"/>
            <p:cNvSpPr/>
            <p:nvPr/>
          </p:nvSpPr>
          <p:spPr>
            <a:xfrm>
              <a:off x="5990462" y="3380803"/>
              <a:ext cx="91440" cy="94106"/>
            </a:xfrm>
            <a:custGeom>
              <a:avLst/>
              <a:gdLst>
                <a:gd name="connsiteX0" fmla="*/ 55436 w 91440"/>
                <a:gd name="connsiteY0" fmla="*/ 0 h 94106"/>
                <a:gd name="connsiteX1" fmla="*/ 91440 w 91440"/>
                <a:gd name="connsiteY1" fmla="*/ 94107 h 94106"/>
                <a:gd name="connsiteX2" fmla="*/ 71533 w 91440"/>
                <a:gd name="connsiteY2" fmla="*/ 94107 h 94106"/>
                <a:gd name="connsiteX3" fmla="*/ 63151 w 91440"/>
                <a:gd name="connsiteY3" fmla="*/ 71437 h 94106"/>
                <a:gd name="connsiteX4" fmla="*/ 27908 w 91440"/>
                <a:gd name="connsiteY4" fmla="*/ 71437 h 94106"/>
                <a:gd name="connsiteX5" fmla="*/ 19621 w 91440"/>
                <a:gd name="connsiteY5" fmla="*/ 94107 h 94106"/>
                <a:gd name="connsiteX6" fmla="*/ 0 w 91440"/>
                <a:gd name="connsiteY6" fmla="*/ 94107 h 94106"/>
                <a:gd name="connsiteX7" fmla="*/ 36004 w 91440"/>
                <a:gd name="connsiteY7" fmla="*/ 0 h 94106"/>
                <a:gd name="connsiteX8" fmla="*/ 55436 w 91440"/>
                <a:gd name="connsiteY8" fmla="*/ 0 h 94106"/>
                <a:gd name="connsiteX9" fmla="*/ 34004 w 91440"/>
                <a:gd name="connsiteY9" fmla="*/ 54864 h 94106"/>
                <a:gd name="connsiteX10" fmla="*/ 56959 w 91440"/>
                <a:gd name="connsiteY10" fmla="*/ 54864 h 94106"/>
                <a:gd name="connsiteX11" fmla="*/ 45434 w 91440"/>
                <a:gd name="connsiteY11" fmla="*/ 23622 h 94106"/>
                <a:gd name="connsiteX12" fmla="*/ 33909 w 91440"/>
                <a:gd name="connsiteY12" fmla="*/ 54864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40" h="94106">
                  <a:moveTo>
                    <a:pt x="55436" y="0"/>
                  </a:moveTo>
                  <a:lnTo>
                    <a:pt x="91440" y="94107"/>
                  </a:lnTo>
                  <a:lnTo>
                    <a:pt x="71533" y="94107"/>
                  </a:lnTo>
                  <a:lnTo>
                    <a:pt x="63151" y="71437"/>
                  </a:lnTo>
                  <a:lnTo>
                    <a:pt x="27908" y="71437"/>
                  </a:lnTo>
                  <a:lnTo>
                    <a:pt x="19621" y="94107"/>
                  </a:lnTo>
                  <a:lnTo>
                    <a:pt x="0" y="94107"/>
                  </a:lnTo>
                  <a:lnTo>
                    <a:pt x="36004" y="0"/>
                  </a:lnTo>
                  <a:lnTo>
                    <a:pt x="55436" y="0"/>
                  </a:lnTo>
                  <a:close/>
                  <a:moveTo>
                    <a:pt x="34004" y="54864"/>
                  </a:moveTo>
                  <a:lnTo>
                    <a:pt x="56959" y="54864"/>
                  </a:lnTo>
                  <a:lnTo>
                    <a:pt x="45434" y="23622"/>
                  </a:lnTo>
                  <a:lnTo>
                    <a:pt x="33909" y="54864"/>
                  </a:lnTo>
                  <a:close/>
                </a:path>
              </a:pathLst>
            </a:custGeom>
            <a:solidFill>
              <a:srgbClr val="333333"/>
            </a:solidFill>
            <a:ln w="9525" cap="flat">
              <a:noFill/>
              <a:prstDash val="solid"/>
              <a:miter/>
            </a:ln>
          </p:spPr>
          <p:txBody>
            <a:bodyPr rtlCol="0" anchor="ctr"/>
            <a:lstStyle/>
            <a:p>
              <a:endParaRPr lang="en-IN"/>
            </a:p>
          </p:txBody>
        </p:sp>
        <p:sp>
          <p:nvSpPr>
            <p:cNvPr id="120" name="Freeform: Shape 119"/>
            <p:cNvSpPr/>
            <p:nvPr/>
          </p:nvSpPr>
          <p:spPr>
            <a:xfrm>
              <a:off x="6084283" y="3379279"/>
              <a:ext cx="80486" cy="97250"/>
            </a:xfrm>
            <a:custGeom>
              <a:avLst/>
              <a:gdLst>
                <a:gd name="connsiteX0" fmla="*/ 62675 w 80486"/>
                <a:gd name="connsiteY0" fmla="*/ 74866 h 97250"/>
                <a:gd name="connsiteX1" fmla="*/ 62675 w 80486"/>
                <a:gd name="connsiteY1" fmla="*/ 60579 h 97250"/>
                <a:gd name="connsiteX2" fmla="*/ 46768 w 80486"/>
                <a:gd name="connsiteY2" fmla="*/ 60579 h 97250"/>
                <a:gd name="connsiteX3" fmla="*/ 46768 w 80486"/>
                <a:gd name="connsiteY3" fmla="*/ 44482 h 97250"/>
                <a:gd name="connsiteX4" fmla="*/ 80486 w 80486"/>
                <a:gd name="connsiteY4" fmla="*/ 44482 h 97250"/>
                <a:gd name="connsiteX5" fmla="*/ 80486 w 80486"/>
                <a:gd name="connsiteY5" fmla="*/ 83915 h 97250"/>
                <a:gd name="connsiteX6" fmla="*/ 46482 w 80486"/>
                <a:gd name="connsiteY6" fmla="*/ 97250 h 97250"/>
                <a:gd name="connsiteX7" fmla="*/ 0 w 80486"/>
                <a:gd name="connsiteY7" fmla="*/ 48768 h 97250"/>
                <a:gd name="connsiteX8" fmla="*/ 48482 w 80486"/>
                <a:gd name="connsiteY8" fmla="*/ 0 h 97250"/>
                <a:gd name="connsiteX9" fmla="*/ 75438 w 80486"/>
                <a:gd name="connsiteY9" fmla="*/ 7810 h 97250"/>
                <a:gd name="connsiteX10" fmla="*/ 75438 w 80486"/>
                <a:gd name="connsiteY10" fmla="*/ 27432 h 97250"/>
                <a:gd name="connsiteX11" fmla="*/ 48482 w 80486"/>
                <a:gd name="connsiteY11" fmla="*/ 17907 h 97250"/>
                <a:gd name="connsiteX12" fmla="*/ 19812 w 80486"/>
                <a:gd name="connsiteY12" fmla="*/ 48768 h 97250"/>
                <a:gd name="connsiteX13" fmla="*/ 46958 w 80486"/>
                <a:gd name="connsiteY13" fmla="*/ 79724 h 97250"/>
                <a:gd name="connsiteX14" fmla="*/ 62770 w 80486"/>
                <a:gd name="connsiteY14" fmla="*/ 74771 h 9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0486" h="97250">
                  <a:moveTo>
                    <a:pt x="62675" y="74866"/>
                  </a:moveTo>
                  <a:lnTo>
                    <a:pt x="62675" y="60579"/>
                  </a:lnTo>
                  <a:lnTo>
                    <a:pt x="46768" y="60579"/>
                  </a:lnTo>
                  <a:lnTo>
                    <a:pt x="46768" y="44482"/>
                  </a:lnTo>
                  <a:lnTo>
                    <a:pt x="80486" y="44482"/>
                  </a:lnTo>
                  <a:lnTo>
                    <a:pt x="80486" y="83915"/>
                  </a:lnTo>
                  <a:cubicBezTo>
                    <a:pt x="71247" y="93250"/>
                    <a:pt x="58864" y="97250"/>
                    <a:pt x="46482" y="97250"/>
                  </a:cubicBezTo>
                  <a:cubicBezTo>
                    <a:pt x="18002" y="97250"/>
                    <a:pt x="0" y="77343"/>
                    <a:pt x="0" y="48768"/>
                  </a:cubicBezTo>
                  <a:cubicBezTo>
                    <a:pt x="0" y="20193"/>
                    <a:pt x="20193" y="0"/>
                    <a:pt x="48482" y="0"/>
                  </a:cubicBezTo>
                  <a:cubicBezTo>
                    <a:pt x="59246" y="0"/>
                    <a:pt x="68675" y="2953"/>
                    <a:pt x="75438" y="7810"/>
                  </a:cubicBezTo>
                  <a:lnTo>
                    <a:pt x="75438" y="27432"/>
                  </a:lnTo>
                  <a:cubicBezTo>
                    <a:pt x="67818" y="21336"/>
                    <a:pt x="59341" y="17907"/>
                    <a:pt x="48482" y="17907"/>
                  </a:cubicBezTo>
                  <a:cubicBezTo>
                    <a:pt x="31623" y="17907"/>
                    <a:pt x="19812" y="30194"/>
                    <a:pt x="19812" y="48768"/>
                  </a:cubicBezTo>
                  <a:cubicBezTo>
                    <a:pt x="19812" y="67342"/>
                    <a:pt x="30194" y="79724"/>
                    <a:pt x="46958" y="79724"/>
                  </a:cubicBezTo>
                  <a:cubicBezTo>
                    <a:pt x="53054" y="79724"/>
                    <a:pt x="58579" y="78200"/>
                    <a:pt x="62770" y="74771"/>
                  </a:cubicBezTo>
                  <a:close/>
                </a:path>
              </a:pathLst>
            </a:custGeom>
            <a:solidFill>
              <a:srgbClr val="333333"/>
            </a:solidFill>
            <a:ln w="9525" cap="flat">
              <a:noFill/>
              <a:prstDash val="solid"/>
              <a:miter/>
            </a:ln>
          </p:spPr>
          <p:txBody>
            <a:bodyPr rtlCol="0" anchor="ctr"/>
            <a:lstStyle/>
            <a:p>
              <a:endParaRPr lang="en-IN"/>
            </a:p>
          </p:txBody>
        </p:sp>
        <p:sp>
          <p:nvSpPr>
            <p:cNvPr id="121" name="Freeform: Shape 120"/>
            <p:cNvSpPr/>
            <p:nvPr/>
          </p:nvSpPr>
          <p:spPr>
            <a:xfrm>
              <a:off x="6180391" y="3380803"/>
              <a:ext cx="63912" cy="94106"/>
            </a:xfrm>
            <a:custGeom>
              <a:avLst/>
              <a:gdLst>
                <a:gd name="connsiteX0" fmla="*/ 63913 w 63912"/>
                <a:gd name="connsiteY0" fmla="*/ 0 h 94106"/>
                <a:gd name="connsiteX1" fmla="*/ 63913 w 63912"/>
                <a:gd name="connsiteY1" fmla="*/ 17145 h 94106"/>
                <a:gd name="connsiteX2" fmla="*/ 19336 w 63912"/>
                <a:gd name="connsiteY2" fmla="*/ 17145 h 94106"/>
                <a:gd name="connsiteX3" fmla="*/ 19336 w 63912"/>
                <a:gd name="connsiteY3" fmla="*/ 37719 h 94106"/>
                <a:gd name="connsiteX4" fmla="*/ 59817 w 63912"/>
                <a:gd name="connsiteY4" fmla="*/ 37719 h 94106"/>
                <a:gd name="connsiteX5" fmla="*/ 59817 w 63912"/>
                <a:gd name="connsiteY5" fmla="*/ 54388 h 94106"/>
                <a:gd name="connsiteX6" fmla="*/ 19336 w 63912"/>
                <a:gd name="connsiteY6" fmla="*/ 54388 h 94106"/>
                <a:gd name="connsiteX7" fmla="*/ 19336 w 63912"/>
                <a:gd name="connsiteY7" fmla="*/ 76771 h 94106"/>
                <a:gd name="connsiteX8" fmla="*/ 63913 w 63912"/>
                <a:gd name="connsiteY8" fmla="*/ 76771 h 94106"/>
                <a:gd name="connsiteX9" fmla="*/ 63913 w 63912"/>
                <a:gd name="connsiteY9" fmla="*/ 94107 h 94106"/>
                <a:gd name="connsiteX10" fmla="*/ 0 w 63912"/>
                <a:gd name="connsiteY10" fmla="*/ 94107 h 94106"/>
                <a:gd name="connsiteX11" fmla="*/ 0 w 63912"/>
                <a:gd name="connsiteY11" fmla="*/ 0 h 94106"/>
                <a:gd name="connsiteX12" fmla="*/ 63913 w 63912"/>
                <a:gd name="connsiteY12" fmla="*/ 0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912" h="94106">
                  <a:moveTo>
                    <a:pt x="63913" y="0"/>
                  </a:moveTo>
                  <a:lnTo>
                    <a:pt x="63913" y="17145"/>
                  </a:lnTo>
                  <a:lnTo>
                    <a:pt x="19336" y="17145"/>
                  </a:lnTo>
                  <a:lnTo>
                    <a:pt x="19336" y="37719"/>
                  </a:lnTo>
                  <a:lnTo>
                    <a:pt x="59817" y="37719"/>
                  </a:lnTo>
                  <a:lnTo>
                    <a:pt x="59817" y="54388"/>
                  </a:lnTo>
                  <a:lnTo>
                    <a:pt x="19336" y="54388"/>
                  </a:lnTo>
                  <a:lnTo>
                    <a:pt x="19336" y="76771"/>
                  </a:lnTo>
                  <a:lnTo>
                    <a:pt x="63913" y="76771"/>
                  </a:lnTo>
                  <a:lnTo>
                    <a:pt x="63913" y="94107"/>
                  </a:lnTo>
                  <a:lnTo>
                    <a:pt x="0" y="94107"/>
                  </a:lnTo>
                  <a:lnTo>
                    <a:pt x="0" y="0"/>
                  </a:lnTo>
                  <a:lnTo>
                    <a:pt x="63913" y="0"/>
                  </a:lnTo>
                  <a:close/>
                </a:path>
              </a:pathLst>
            </a:custGeom>
            <a:solidFill>
              <a:srgbClr val="333333"/>
            </a:solidFill>
            <a:ln w="9525" cap="flat">
              <a:noFill/>
              <a:prstDash val="solid"/>
              <a:miter/>
            </a:ln>
          </p:spPr>
          <p:txBody>
            <a:bodyPr rtlCol="0" anchor="ctr"/>
            <a:lstStyle/>
            <a:p>
              <a:endParaRPr lang="en-IN"/>
            </a:p>
          </p:txBody>
        </p:sp>
        <p:sp>
          <p:nvSpPr>
            <p:cNvPr id="122" name="Freeform: Shape 121"/>
            <p:cNvSpPr/>
            <p:nvPr/>
          </p:nvSpPr>
          <p:spPr>
            <a:xfrm>
              <a:off x="6259543" y="3380898"/>
              <a:ext cx="93059" cy="94107"/>
            </a:xfrm>
            <a:custGeom>
              <a:avLst/>
              <a:gdLst>
                <a:gd name="connsiteX0" fmla="*/ 46292 w 93059"/>
                <a:gd name="connsiteY0" fmla="*/ 73819 h 94107"/>
                <a:gd name="connsiteX1" fmla="*/ 19145 w 93059"/>
                <a:gd name="connsiteY1" fmla="*/ 33338 h 94107"/>
                <a:gd name="connsiteX2" fmla="*/ 19145 w 93059"/>
                <a:gd name="connsiteY2" fmla="*/ 94107 h 94107"/>
                <a:gd name="connsiteX3" fmla="*/ 0 w 93059"/>
                <a:gd name="connsiteY3" fmla="*/ 94107 h 94107"/>
                <a:gd name="connsiteX4" fmla="*/ 0 w 93059"/>
                <a:gd name="connsiteY4" fmla="*/ 0 h 94107"/>
                <a:gd name="connsiteX5" fmla="*/ 18288 w 93059"/>
                <a:gd name="connsiteY5" fmla="*/ 0 h 94107"/>
                <a:gd name="connsiteX6" fmla="*/ 46768 w 93059"/>
                <a:gd name="connsiteY6" fmla="*/ 44482 h 94107"/>
                <a:gd name="connsiteX7" fmla="*/ 75152 w 93059"/>
                <a:gd name="connsiteY7" fmla="*/ 0 h 94107"/>
                <a:gd name="connsiteX8" fmla="*/ 93059 w 93059"/>
                <a:gd name="connsiteY8" fmla="*/ 0 h 94107"/>
                <a:gd name="connsiteX9" fmla="*/ 93059 w 93059"/>
                <a:gd name="connsiteY9" fmla="*/ 94107 h 94107"/>
                <a:gd name="connsiteX10" fmla="*/ 73724 w 93059"/>
                <a:gd name="connsiteY10" fmla="*/ 94107 h 94107"/>
                <a:gd name="connsiteX11" fmla="*/ 73724 w 93059"/>
                <a:gd name="connsiteY11" fmla="*/ 33338 h 94107"/>
                <a:gd name="connsiteX12" fmla="*/ 46863 w 93059"/>
                <a:gd name="connsiteY12" fmla="*/ 73819 h 94107"/>
                <a:gd name="connsiteX13" fmla="*/ 46292 w 93059"/>
                <a:gd name="connsiteY13" fmla="*/ 73819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3059" h="94107">
                  <a:moveTo>
                    <a:pt x="46292" y="73819"/>
                  </a:moveTo>
                  <a:lnTo>
                    <a:pt x="19145" y="33338"/>
                  </a:lnTo>
                  <a:lnTo>
                    <a:pt x="19145" y="94107"/>
                  </a:lnTo>
                  <a:lnTo>
                    <a:pt x="0" y="94107"/>
                  </a:lnTo>
                  <a:lnTo>
                    <a:pt x="0" y="0"/>
                  </a:lnTo>
                  <a:lnTo>
                    <a:pt x="18288" y="0"/>
                  </a:lnTo>
                  <a:lnTo>
                    <a:pt x="46768" y="44482"/>
                  </a:lnTo>
                  <a:lnTo>
                    <a:pt x="75152" y="0"/>
                  </a:lnTo>
                  <a:lnTo>
                    <a:pt x="93059" y="0"/>
                  </a:lnTo>
                  <a:lnTo>
                    <a:pt x="93059" y="94107"/>
                  </a:lnTo>
                  <a:lnTo>
                    <a:pt x="73724" y="94107"/>
                  </a:lnTo>
                  <a:lnTo>
                    <a:pt x="73724" y="33338"/>
                  </a:lnTo>
                  <a:lnTo>
                    <a:pt x="46863" y="73819"/>
                  </a:lnTo>
                  <a:lnTo>
                    <a:pt x="46292" y="73819"/>
                  </a:lnTo>
                  <a:close/>
                </a:path>
              </a:pathLst>
            </a:custGeom>
            <a:solidFill>
              <a:srgbClr val="333333"/>
            </a:solidFill>
            <a:ln w="9525" cap="flat">
              <a:noFill/>
              <a:prstDash val="solid"/>
              <a:miter/>
            </a:ln>
          </p:spPr>
          <p:txBody>
            <a:bodyPr rtlCol="0" anchor="ctr"/>
            <a:lstStyle/>
            <a:p>
              <a:endParaRPr lang="en-IN"/>
            </a:p>
          </p:txBody>
        </p:sp>
        <p:sp>
          <p:nvSpPr>
            <p:cNvPr id="123" name="Freeform: Shape 122"/>
            <p:cNvSpPr/>
            <p:nvPr/>
          </p:nvSpPr>
          <p:spPr>
            <a:xfrm>
              <a:off x="6370510" y="3380803"/>
              <a:ext cx="63912" cy="94106"/>
            </a:xfrm>
            <a:custGeom>
              <a:avLst/>
              <a:gdLst>
                <a:gd name="connsiteX0" fmla="*/ 63913 w 63912"/>
                <a:gd name="connsiteY0" fmla="*/ 0 h 94106"/>
                <a:gd name="connsiteX1" fmla="*/ 63913 w 63912"/>
                <a:gd name="connsiteY1" fmla="*/ 17145 h 94106"/>
                <a:gd name="connsiteX2" fmla="*/ 19336 w 63912"/>
                <a:gd name="connsiteY2" fmla="*/ 17145 h 94106"/>
                <a:gd name="connsiteX3" fmla="*/ 19336 w 63912"/>
                <a:gd name="connsiteY3" fmla="*/ 37719 h 94106"/>
                <a:gd name="connsiteX4" fmla="*/ 59817 w 63912"/>
                <a:gd name="connsiteY4" fmla="*/ 37719 h 94106"/>
                <a:gd name="connsiteX5" fmla="*/ 59817 w 63912"/>
                <a:gd name="connsiteY5" fmla="*/ 54388 h 94106"/>
                <a:gd name="connsiteX6" fmla="*/ 19336 w 63912"/>
                <a:gd name="connsiteY6" fmla="*/ 54388 h 94106"/>
                <a:gd name="connsiteX7" fmla="*/ 19336 w 63912"/>
                <a:gd name="connsiteY7" fmla="*/ 76771 h 94106"/>
                <a:gd name="connsiteX8" fmla="*/ 63913 w 63912"/>
                <a:gd name="connsiteY8" fmla="*/ 76771 h 94106"/>
                <a:gd name="connsiteX9" fmla="*/ 63913 w 63912"/>
                <a:gd name="connsiteY9" fmla="*/ 94107 h 94106"/>
                <a:gd name="connsiteX10" fmla="*/ 0 w 63912"/>
                <a:gd name="connsiteY10" fmla="*/ 94107 h 94106"/>
                <a:gd name="connsiteX11" fmla="*/ 0 w 63912"/>
                <a:gd name="connsiteY11" fmla="*/ 0 h 94106"/>
                <a:gd name="connsiteX12" fmla="*/ 63913 w 63912"/>
                <a:gd name="connsiteY12" fmla="*/ 0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912" h="94106">
                  <a:moveTo>
                    <a:pt x="63913" y="0"/>
                  </a:moveTo>
                  <a:lnTo>
                    <a:pt x="63913" y="17145"/>
                  </a:lnTo>
                  <a:lnTo>
                    <a:pt x="19336" y="17145"/>
                  </a:lnTo>
                  <a:lnTo>
                    <a:pt x="19336" y="37719"/>
                  </a:lnTo>
                  <a:lnTo>
                    <a:pt x="59817" y="37719"/>
                  </a:lnTo>
                  <a:lnTo>
                    <a:pt x="59817" y="54388"/>
                  </a:lnTo>
                  <a:lnTo>
                    <a:pt x="19336" y="54388"/>
                  </a:lnTo>
                  <a:lnTo>
                    <a:pt x="19336" y="76771"/>
                  </a:lnTo>
                  <a:lnTo>
                    <a:pt x="63913" y="76771"/>
                  </a:lnTo>
                  <a:lnTo>
                    <a:pt x="63913" y="94107"/>
                  </a:lnTo>
                  <a:lnTo>
                    <a:pt x="0" y="94107"/>
                  </a:lnTo>
                  <a:lnTo>
                    <a:pt x="0" y="0"/>
                  </a:lnTo>
                  <a:lnTo>
                    <a:pt x="63913" y="0"/>
                  </a:lnTo>
                  <a:close/>
                </a:path>
              </a:pathLst>
            </a:custGeom>
            <a:solidFill>
              <a:srgbClr val="333333"/>
            </a:solidFill>
            <a:ln w="9525" cap="flat">
              <a:noFill/>
              <a:prstDash val="solid"/>
              <a:miter/>
            </a:ln>
          </p:spPr>
          <p:txBody>
            <a:bodyPr rtlCol="0" anchor="ctr"/>
            <a:lstStyle/>
            <a:p>
              <a:endParaRPr lang="en-IN"/>
            </a:p>
          </p:txBody>
        </p:sp>
        <p:sp>
          <p:nvSpPr>
            <p:cNvPr id="124" name="Freeform: Shape 123"/>
            <p:cNvSpPr/>
            <p:nvPr/>
          </p:nvSpPr>
          <p:spPr>
            <a:xfrm>
              <a:off x="6449567" y="3380898"/>
              <a:ext cx="78866" cy="94107"/>
            </a:xfrm>
            <a:custGeom>
              <a:avLst/>
              <a:gdLst>
                <a:gd name="connsiteX0" fmla="*/ 78867 w 78866"/>
                <a:gd name="connsiteY0" fmla="*/ 94107 h 94107"/>
                <a:gd name="connsiteX1" fmla="*/ 63341 w 78866"/>
                <a:gd name="connsiteY1" fmla="*/ 94107 h 94107"/>
                <a:gd name="connsiteX2" fmla="*/ 18860 w 78866"/>
                <a:gd name="connsiteY2" fmla="*/ 31432 h 94107"/>
                <a:gd name="connsiteX3" fmla="*/ 18860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60" y="31432"/>
                  </a:lnTo>
                  <a:lnTo>
                    <a:pt x="18860"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125" name="Freeform: Shape 124"/>
            <p:cNvSpPr/>
            <p:nvPr/>
          </p:nvSpPr>
          <p:spPr>
            <a:xfrm>
              <a:off x="6541388" y="3380803"/>
              <a:ext cx="80391" cy="94106"/>
            </a:xfrm>
            <a:custGeom>
              <a:avLst/>
              <a:gdLst>
                <a:gd name="connsiteX0" fmla="*/ 95 w 80391"/>
                <a:gd name="connsiteY0" fmla="*/ 0 h 94106"/>
                <a:gd name="connsiteX1" fmla="*/ 80391 w 80391"/>
                <a:gd name="connsiteY1" fmla="*/ 0 h 94106"/>
                <a:gd name="connsiteX2" fmla="*/ 80391 w 80391"/>
                <a:gd name="connsiteY2" fmla="*/ 17145 h 94106"/>
                <a:gd name="connsiteX3" fmla="*/ 50006 w 80391"/>
                <a:gd name="connsiteY3" fmla="*/ 17145 h 94106"/>
                <a:gd name="connsiteX4" fmla="*/ 50006 w 80391"/>
                <a:gd name="connsiteY4" fmla="*/ 94107 h 94106"/>
                <a:gd name="connsiteX5" fmla="*/ 30194 w 80391"/>
                <a:gd name="connsiteY5" fmla="*/ 94107 h 94106"/>
                <a:gd name="connsiteX6" fmla="*/ 30194 w 80391"/>
                <a:gd name="connsiteY6" fmla="*/ 17145 h 94106"/>
                <a:gd name="connsiteX7" fmla="*/ 0 w 80391"/>
                <a:gd name="connsiteY7" fmla="*/ 17145 h 94106"/>
                <a:gd name="connsiteX8" fmla="*/ 0 w 80391"/>
                <a:gd name="connsiteY8" fmla="*/ 0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391" h="94106">
                  <a:moveTo>
                    <a:pt x="95" y="0"/>
                  </a:moveTo>
                  <a:lnTo>
                    <a:pt x="80391" y="0"/>
                  </a:lnTo>
                  <a:lnTo>
                    <a:pt x="80391" y="17145"/>
                  </a:lnTo>
                  <a:lnTo>
                    <a:pt x="50006" y="17145"/>
                  </a:lnTo>
                  <a:lnTo>
                    <a:pt x="50006" y="94107"/>
                  </a:lnTo>
                  <a:lnTo>
                    <a:pt x="30194" y="94107"/>
                  </a:lnTo>
                  <a:lnTo>
                    <a:pt x="30194" y="17145"/>
                  </a:lnTo>
                  <a:lnTo>
                    <a:pt x="0" y="17145"/>
                  </a:lnTo>
                  <a:lnTo>
                    <a:pt x="0" y="0"/>
                  </a:lnTo>
                  <a:close/>
                </a:path>
              </a:pathLst>
            </a:custGeom>
            <a:solidFill>
              <a:srgbClr val="333333"/>
            </a:solidFill>
            <a:ln w="9525" cap="flat">
              <a:noFill/>
              <a:prstDash val="solid"/>
              <a:miter/>
            </a:ln>
          </p:spPr>
          <p:txBody>
            <a:bodyPr rtlCol="0" anchor="ctr"/>
            <a:lstStyle/>
            <a:p>
              <a:endParaRPr lang="en-IN"/>
            </a:p>
          </p:txBody>
        </p:sp>
        <p:sp>
          <p:nvSpPr>
            <p:cNvPr id="126" name="Freeform: Shape 125"/>
            <p:cNvSpPr/>
            <p:nvPr/>
          </p:nvSpPr>
          <p:spPr>
            <a:xfrm>
              <a:off x="5688520" y="3516534"/>
              <a:ext cx="71342" cy="97155"/>
            </a:xfrm>
            <a:custGeom>
              <a:avLst/>
              <a:gdLst>
                <a:gd name="connsiteX0" fmla="*/ 46768 w 71342"/>
                <a:gd name="connsiteY0" fmla="*/ 0 h 97155"/>
                <a:gd name="connsiteX1" fmla="*/ 71342 w 71342"/>
                <a:gd name="connsiteY1" fmla="*/ 7334 h 97155"/>
                <a:gd name="connsiteX2" fmla="*/ 71342 w 71342"/>
                <a:gd name="connsiteY2" fmla="*/ 27146 h 97155"/>
                <a:gd name="connsiteX3" fmla="*/ 47720 w 71342"/>
                <a:gd name="connsiteY3" fmla="*/ 17907 h 97155"/>
                <a:gd name="connsiteX4" fmla="*/ 19812 w 71342"/>
                <a:gd name="connsiteY4" fmla="*/ 48578 h 97155"/>
                <a:gd name="connsiteX5" fmla="*/ 47720 w 71342"/>
                <a:gd name="connsiteY5" fmla="*/ 79058 h 97155"/>
                <a:gd name="connsiteX6" fmla="*/ 71342 w 71342"/>
                <a:gd name="connsiteY6" fmla="*/ 70009 h 97155"/>
                <a:gd name="connsiteX7" fmla="*/ 71342 w 71342"/>
                <a:gd name="connsiteY7" fmla="*/ 89821 h 97155"/>
                <a:gd name="connsiteX8" fmla="*/ 46768 w 71342"/>
                <a:gd name="connsiteY8" fmla="*/ 97155 h 97155"/>
                <a:gd name="connsiteX9" fmla="*/ 0 w 71342"/>
                <a:gd name="connsiteY9" fmla="*/ 48578 h 97155"/>
                <a:gd name="connsiteX10" fmla="*/ 46768 w 71342"/>
                <a:gd name="connsiteY10" fmla="*/ 0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342" h="97155">
                  <a:moveTo>
                    <a:pt x="46768" y="0"/>
                  </a:moveTo>
                  <a:cubicBezTo>
                    <a:pt x="57055" y="0"/>
                    <a:pt x="65151" y="2762"/>
                    <a:pt x="71342" y="7334"/>
                  </a:cubicBezTo>
                  <a:lnTo>
                    <a:pt x="71342" y="27146"/>
                  </a:lnTo>
                  <a:cubicBezTo>
                    <a:pt x="64103" y="20860"/>
                    <a:pt x="56674" y="17907"/>
                    <a:pt x="47720" y="17907"/>
                  </a:cubicBezTo>
                  <a:cubicBezTo>
                    <a:pt x="30861" y="17907"/>
                    <a:pt x="19812" y="30004"/>
                    <a:pt x="19812" y="48578"/>
                  </a:cubicBezTo>
                  <a:cubicBezTo>
                    <a:pt x="19812" y="67151"/>
                    <a:pt x="30861" y="79058"/>
                    <a:pt x="47720" y="79058"/>
                  </a:cubicBezTo>
                  <a:cubicBezTo>
                    <a:pt x="56579" y="79058"/>
                    <a:pt x="64103" y="76295"/>
                    <a:pt x="71342" y="70009"/>
                  </a:cubicBezTo>
                  <a:lnTo>
                    <a:pt x="71342" y="89821"/>
                  </a:lnTo>
                  <a:cubicBezTo>
                    <a:pt x="65246" y="94393"/>
                    <a:pt x="57055" y="97155"/>
                    <a:pt x="46768" y="97155"/>
                  </a:cubicBezTo>
                  <a:cubicBezTo>
                    <a:pt x="19431" y="97155"/>
                    <a:pt x="0" y="77724"/>
                    <a:pt x="0" y="48578"/>
                  </a:cubicBezTo>
                  <a:cubicBezTo>
                    <a:pt x="0" y="19431"/>
                    <a:pt x="19431" y="0"/>
                    <a:pt x="46768" y="0"/>
                  </a:cubicBezTo>
                  <a:close/>
                </a:path>
              </a:pathLst>
            </a:custGeom>
            <a:solidFill>
              <a:srgbClr val="333333"/>
            </a:solidFill>
            <a:ln w="9525" cap="flat">
              <a:noFill/>
              <a:prstDash val="solid"/>
              <a:miter/>
            </a:ln>
          </p:spPr>
          <p:txBody>
            <a:bodyPr rtlCol="0" anchor="ctr"/>
            <a:lstStyle/>
            <a:p>
              <a:endParaRPr lang="en-IN"/>
            </a:p>
          </p:txBody>
        </p:sp>
        <p:sp>
          <p:nvSpPr>
            <p:cNvPr id="127" name="Freeform: Shape 126"/>
            <p:cNvSpPr/>
            <p:nvPr/>
          </p:nvSpPr>
          <p:spPr>
            <a:xfrm>
              <a:off x="5766434" y="3516534"/>
              <a:ext cx="89058" cy="97155"/>
            </a:xfrm>
            <a:custGeom>
              <a:avLst/>
              <a:gdLst>
                <a:gd name="connsiteX0" fmla="*/ 44482 w 89058"/>
                <a:gd name="connsiteY0" fmla="*/ 97155 h 97155"/>
                <a:gd name="connsiteX1" fmla="*/ 0 w 89058"/>
                <a:gd name="connsiteY1" fmla="*/ 48578 h 97155"/>
                <a:gd name="connsiteX2" fmla="*/ 44482 w 89058"/>
                <a:gd name="connsiteY2" fmla="*/ 0 h 97155"/>
                <a:gd name="connsiteX3" fmla="*/ 89059 w 89058"/>
                <a:gd name="connsiteY3" fmla="*/ 48578 h 97155"/>
                <a:gd name="connsiteX4" fmla="*/ 44482 w 89058"/>
                <a:gd name="connsiteY4" fmla="*/ 97155 h 97155"/>
                <a:gd name="connsiteX5" fmla="*/ 44482 w 89058"/>
                <a:gd name="connsiteY5" fmla="*/ 17431 h 97155"/>
                <a:gd name="connsiteX6" fmla="*/ 19907 w 89058"/>
                <a:gd name="connsiteY6" fmla="*/ 48578 h 97155"/>
                <a:gd name="connsiteX7" fmla="*/ 44482 w 89058"/>
                <a:gd name="connsiteY7" fmla="*/ 79724 h 97155"/>
                <a:gd name="connsiteX8" fmla="*/ 69342 w 89058"/>
                <a:gd name="connsiteY8" fmla="*/ 48578 h 97155"/>
                <a:gd name="connsiteX9" fmla="*/ 44482 w 89058"/>
                <a:gd name="connsiteY9" fmla="*/ 17431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058" h="97155">
                  <a:moveTo>
                    <a:pt x="44482" y="97155"/>
                  </a:moveTo>
                  <a:cubicBezTo>
                    <a:pt x="18288" y="97155"/>
                    <a:pt x="0" y="76581"/>
                    <a:pt x="0" y="48578"/>
                  </a:cubicBezTo>
                  <a:cubicBezTo>
                    <a:pt x="0" y="20574"/>
                    <a:pt x="18288" y="0"/>
                    <a:pt x="44482" y="0"/>
                  </a:cubicBezTo>
                  <a:cubicBezTo>
                    <a:pt x="70675" y="0"/>
                    <a:pt x="89059" y="20384"/>
                    <a:pt x="89059" y="48578"/>
                  </a:cubicBezTo>
                  <a:cubicBezTo>
                    <a:pt x="89059" y="76772"/>
                    <a:pt x="70675" y="97155"/>
                    <a:pt x="44482" y="97155"/>
                  </a:cubicBezTo>
                  <a:close/>
                  <a:moveTo>
                    <a:pt x="44482" y="17431"/>
                  </a:moveTo>
                  <a:cubicBezTo>
                    <a:pt x="29623" y="17431"/>
                    <a:pt x="19907" y="30194"/>
                    <a:pt x="19907" y="48578"/>
                  </a:cubicBezTo>
                  <a:cubicBezTo>
                    <a:pt x="19907" y="66961"/>
                    <a:pt x="29527" y="79724"/>
                    <a:pt x="44482" y="79724"/>
                  </a:cubicBezTo>
                  <a:cubicBezTo>
                    <a:pt x="59436" y="79724"/>
                    <a:pt x="69342" y="66961"/>
                    <a:pt x="69342" y="48578"/>
                  </a:cubicBezTo>
                  <a:cubicBezTo>
                    <a:pt x="69342" y="30194"/>
                    <a:pt x="59531" y="17431"/>
                    <a:pt x="44482" y="17431"/>
                  </a:cubicBezTo>
                  <a:close/>
                </a:path>
              </a:pathLst>
            </a:custGeom>
            <a:solidFill>
              <a:srgbClr val="333333"/>
            </a:solidFill>
            <a:ln w="9525" cap="flat">
              <a:noFill/>
              <a:prstDash val="solid"/>
              <a:miter/>
            </a:ln>
          </p:spPr>
          <p:txBody>
            <a:bodyPr rtlCol="0" anchor="ctr"/>
            <a:lstStyle/>
            <a:p>
              <a:endParaRPr lang="en-IN"/>
            </a:p>
          </p:txBody>
        </p:sp>
        <p:sp>
          <p:nvSpPr>
            <p:cNvPr id="128" name="Freeform: Shape 127"/>
            <p:cNvSpPr/>
            <p:nvPr/>
          </p:nvSpPr>
          <p:spPr>
            <a:xfrm>
              <a:off x="5865113" y="3518058"/>
              <a:ext cx="78866" cy="94107"/>
            </a:xfrm>
            <a:custGeom>
              <a:avLst/>
              <a:gdLst>
                <a:gd name="connsiteX0" fmla="*/ 78867 w 78866"/>
                <a:gd name="connsiteY0" fmla="*/ 94107 h 94107"/>
                <a:gd name="connsiteX1" fmla="*/ 63341 w 78866"/>
                <a:gd name="connsiteY1" fmla="*/ 94107 h 94107"/>
                <a:gd name="connsiteX2" fmla="*/ 18859 w 78866"/>
                <a:gd name="connsiteY2" fmla="*/ 31433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3"/>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129" name="Freeform: Shape 128"/>
            <p:cNvSpPr/>
            <p:nvPr/>
          </p:nvSpPr>
          <p:spPr>
            <a:xfrm>
              <a:off x="5953600" y="3516534"/>
              <a:ext cx="67246" cy="97155"/>
            </a:xfrm>
            <a:custGeom>
              <a:avLst/>
              <a:gdLst>
                <a:gd name="connsiteX0" fmla="*/ 1238 w 67246"/>
                <a:gd name="connsiteY0" fmla="*/ 69914 h 97155"/>
                <a:gd name="connsiteX1" fmla="*/ 31337 w 67246"/>
                <a:gd name="connsiteY1" fmla="*/ 80296 h 97155"/>
                <a:gd name="connsiteX2" fmla="*/ 48006 w 67246"/>
                <a:gd name="connsiteY2" fmla="*/ 70009 h 97155"/>
                <a:gd name="connsiteX3" fmla="*/ 36957 w 67246"/>
                <a:gd name="connsiteY3" fmla="*/ 58960 h 97155"/>
                <a:gd name="connsiteX4" fmla="*/ 23146 w 67246"/>
                <a:gd name="connsiteY4" fmla="*/ 54388 h 97155"/>
                <a:gd name="connsiteX5" fmla="*/ 0 w 67246"/>
                <a:gd name="connsiteY5" fmla="*/ 26956 h 97155"/>
                <a:gd name="connsiteX6" fmla="*/ 33433 w 67246"/>
                <a:gd name="connsiteY6" fmla="*/ 0 h 97155"/>
                <a:gd name="connsiteX7" fmla="*/ 61913 w 67246"/>
                <a:gd name="connsiteY7" fmla="*/ 7334 h 97155"/>
                <a:gd name="connsiteX8" fmla="*/ 61913 w 67246"/>
                <a:gd name="connsiteY8" fmla="*/ 26480 h 97155"/>
                <a:gd name="connsiteX9" fmla="*/ 34004 w 67246"/>
                <a:gd name="connsiteY9" fmla="*/ 16669 h 97155"/>
                <a:gd name="connsiteX10" fmla="*/ 19145 w 67246"/>
                <a:gd name="connsiteY10" fmla="*/ 26003 h 97155"/>
                <a:gd name="connsiteX11" fmla="*/ 29527 w 67246"/>
                <a:gd name="connsiteY11" fmla="*/ 36290 h 97155"/>
                <a:gd name="connsiteX12" fmla="*/ 44291 w 67246"/>
                <a:gd name="connsiteY12" fmla="*/ 41339 h 97155"/>
                <a:gd name="connsiteX13" fmla="*/ 67246 w 67246"/>
                <a:gd name="connsiteY13" fmla="*/ 69247 h 97155"/>
                <a:gd name="connsiteX14" fmla="*/ 31528 w 67246"/>
                <a:gd name="connsiteY14" fmla="*/ 97155 h 97155"/>
                <a:gd name="connsiteX15" fmla="*/ 1143 w 67246"/>
                <a:gd name="connsiteY15" fmla="*/ 89154 h 97155"/>
                <a:gd name="connsiteX16" fmla="*/ 1143 w 67246"/>
                <a:gd name="connsiteY16" fmla="*/ 69818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246" h="97155">
                  <a:moveTo>
                    <a:pt x="1238" y="69914"/>
                  </a:moveTo>
                  <a:cubicBezTo>
                    <a:pt x="9715" y="76200"/>
                    <a:pt x="20383" y="80296"/>
                    <a:pt x="31337" y="80296"/>
                  </a:cubicBezTo>
                  <a:cubicBezTo>
                    <a:pt x="40862" y="80296"/>
                    <a:pt x="48006" y="77343"/>
                    <a:pt x="48006" y="70009"/>
                  </a:cubicBezTo>
                  <a:cubicBezTo>
                    <a:pt x="48006" y="63913"/>
                    <a:pt x="44005" y="61532"/>
                    <a:pt x="36957" y="58960"/>
                  </a:cubicBezTo>
                  <a:lnTo>
                    <a:pt x="23146" y="54388"/>
                  </a:lnTo>
                  <a:cubicBezTo>
                    <a:pt x="9239" y="49816"/>
                    <a:pt x="0" y="42577"/>
                    <a:pt x="0" y="26956"/>
                  </a:cubicBezTo>
                  <a:cubicBezTo>
                    <a:pt x="0" y="9525"/>
                    <a:pt x="15049" y="0"/>
                    <a:pt x="33433" y="0"/>
                  </a:cubicBezTo>
                  <a:cubicBezTo>
                    <a:pt x="44958" y="0"/>
                    <a:pt x="54292" y="2762"/>
                    <a:pt x="61913" y="7334"/>
                  </a:cubicBezTo>
                  <a:lnTo>
                    <a:pt x="61913" y="26480"/>
                  </a:lnTo>
                  <a:cubicBezTo>
                    <a:pt x="53816" y="20479"/>
                    <a:pt x="44863" y="16669"/>
                    <a:pt x="34004" y="16669"/>
                  </a:cubicBezTo>
                  <a:cubicBezTo>
                    <a:pt x="25527" y="16669"/>
                    <a:pt x="19145" y="19622"/>
                    <a:pt x="19145" y="26003"/>
                  </a:cubicBezTo>
                  <a:cubicBezTo>
                    <a:pt x="19145" y="31814"/>
                    <a:pt x="22955" y="34100"/>
                    <a:pt x="29527" y="36290"/>
                  </a:cubicBezTo>
                  <a:lnTo>
                    <a:pt x="44291" y="41339"/>
                  </a:lnTo>
                  <a:cubicBezTo>
                    <a:pt x="60103" y="46673"/>
                    <a:pt x="67246" y="55245"/>
                    <a:pt x="67246" y="69247"/>
                  </a:cubicBezTo>
                  <a:cubicBezTo>
                    <a:pt x="67246" y="87821"/>
                    <a:pt x="51435" y="97155"/>
                    <a:pt x="31528" y="97155"/>
                  </a:cubicBezTo>
                  <a:cubicBezTo>
                    <a:pt x="18955" y="97155"/>
                    <a:pt x="7906" y="93440"/>
                    <a:pt x="1143" y="89154"/>
                  </a:cubicBezTo>
                  <a:lnTo>
                    <a:pt x="1143" y="69818"/>
                  </a:lnTo>
                  <a:close/>
                </a:path>
              </a:pathLst>
            </a:custGeom>
            <a:solidFill>
              <a:srgbClr val="333333"/>
            </a:solidFill>
            <a:ln w="9525" cap="flat">
              <a:noFill/>
              <a:prstDash val="solid"/>
              <a:miter/>
            </a:ln>
          </p:spPr>
          <p:txBody>
            <a:bodyPr rtlCol="0" anchor="ctr"/>
            <a:lstStyle/>
            <a:p>
              <a:endParaRPr lang="en-IN"/>
            </a:p>
          </p:txBody>
        </p:sp>
        <p:sp>
          <p:nvSpPr>
            <p:cNvPr id="130" name="Freeform: Shape 129"/>
            <p:cNvSpPr/>
            <p:nvPr/>
          </p:nvSpPr>
          <p:spPr>
            <a:xfrm>
              <a:off x="6029133" y="3517963"/>
              <a:ext cx="78200" cy="95726"/>
            </a:xfrm>
            <a:custGeom>
              <a:avLst/>
              <a:gdLst>
                <a:gd name="connsiteX0" fmla="*/ 95 w 78200"/>
                <a:gd name="connsiteY0" fmla="*/ 56293 h 95726"/>
                <a:gd name="connsiteX1" fmla="*/ 95 w 78200"/>
                <a:gd name="connsiteY1" fmla="*/ 0 h 95726"/>
                <a:gd name="connsiteX2" fmla="*/ 19717 w 78200"/>
                <a:gd name="connsiteY2" fmla="*/ 0 h 95726"/>
                <a:gd name="connsiteX3" fmla="*/ 19717 w 78200"/>
                <a:gd name="connsiteY3" fmla="*/ 54293 h 95726"/>
                <a:gd name="connsiteX4" fmla="*/ 39148 w 78200"/>
                <a:gd name="connsiteY4" fmla="*/ 78105 h 95726"/>
                <a:gd name="connsiteX5" fmla="*/ 58579 w 78200"/>
                <a:gd name="connsiteY5" fmla="*/ 54293 h 95726"/>
                <a:gd name="connsiteX6" fmla="*/ 58579 w 78200"/>
                <a:gd name="connsiteY6" fmla="*/ 0 h 95726"/>
                <a:gd name="connsiteX7" fmla="*/ 78200 w 78200"/>
                <a:gd name="connsiteY7" fmla="*/ 0 h 95726"/>
                <a:gd name="connsiteX8" fmla="*/ 78200 w 78200"/>
                <a:gd name="connsiteY8" fmla="*/ 56293 h 95726"/>
                <a:gd name="connsiteX9" fmla="*/ 39148 w 78200"/>
                <a:gd name="connsiteY9" fmla="*/ 95726 h 95726"/>
                <a:gd name="connsiteX10" fmla="*/ 0 w 78200"/>
                <a:gd name="connsiteY10" fmla="*/ 56293 h 95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200" h="95726">
                  <a:moveTo>
                    <a:pt x="95" y="56293"/>
                  </a:moveTo>
                  <a:lnTo>
                    <a:pt x="95" y="0"/>
                  </a:lnTo>
                  <a:lnTo>
                    <a:pt x="19717" y="0"/>
                  </a:lnTo>
                  <a:lnTo>
                    <a:pt x="19717" y="54293"/>
                  </a:lnTo>
                  <a:cubicBezTo>
                    <a:pt x="19717" y="70390"/>
                    <a:pt x="26765" y="78105"/>
                    <a:pt x="39148" y="78105"/>
                  </a:cubicBezTo>
                  <a:cubicBezTo>
                    <a:pt x="51530" y="78105"/>
                    <a:pt x="58579" y="70485"/>
                    <a:pt x="58579" y="54293"/>
                  </a:cubicBezTo>
                  <a:lnTo>
                    <a:pt x="58579" y="0"/>
                  </a:lnTo>
                  <a:lnTo>
                    <a:pt x="78200" y="0"/>
                  </a:lnTo>
                  <a:lnTo>
                    <a:pt x="78200" y="56293"/>
                  </a:lnTo>
                  <a:cubicBezTo>
                    <a:pt x="78200" y="82201"/>
                    <a:pt x="62675" y="95726"/>
                    <a:pt x="39148" y="95726"/>
                  </a:cubicBezTo>
                  <a:cubicBezTo>
                    <a:pt x="15621" y="95726"/>
                    <a:pt x="0" y="82201"/>
                    <a:pt x="0" y="56293"/>
                  </a:cubicBezTo>
                  <a:close/>
                </a:path>
              </a:pathLst>
            </a:custGeom>
            <a:solidFill>
              <a:srgbClr val="333333"/>
            </a:solidFill>
            <a:ln w="9525" cap="flat">
              <a:noFill/>
              <a:prstDash val="solid"/>
              <a:miter/>
            </a:ln>
          </p:spPr>
          <p:txBody>
            <a:bodyPr rtlCol="0" anchor="ctr"/>
            <a:lstStyle/>
            <a:p>
              <a:endParaRPr lang="en-IN"/>
            </a:p>
          </p:txBody>
        </p:sp>
        <p:sp>
          <p:nvSpPr>
            <p:cNvPr id="131" name="Freeform: Shape 130"/>
            <p:cNvSpPr/>
            <p:nvPr/>
          </p:nvSpPr>
          <p:spPr>
            <a:xfrm>
              <a:off x="6120097" y="3518058"/>
              <a:ext cx="63436" cy="94107"/>
            </a:xfrm>
            <a:custGeom>
              <a:avLst/>
              <a:gdLst>
                <a:gd name="connsiteX0" fmla="*/ 0 w 63436"/>
                <a:gd name="connsiteY0" fmla="*/ 0 h 94107"/>
                <a:gd name="connsiteX1" fmla="*/ 19621 w 63436"/>
                <a:gd name="connsiteY1" fmla="*/ 0 h 94107"/>
                <a:gd name="connsiteX2" fmla="*/ 19621 w 63436"/>
                <a:gd name="connsiteY2" fmla="*/ 76772 h 94107"/>
                <a:gd name="connsiteX3" fmla="*/ 63437 w 63436"/>
                <a:gd name="connsiteY3" fmla="*/ 76772 h 94107"/>
                <a:gd name="connsiteX4" fmla="*/ 63437 w 63436"/>
                <a:gd name="connsiteY4" fmla="*/ 94107 h 94107"/>
                <a:gd name="connsiteX5" fmla="*/ 0 w 63436"/>
                <a:gd name="connsiteY5" fmla="*/ 94107 h 94107"/>
                <a:gd name="connsiteX6" fmla="*/ 0 w 63436"/>
                <a:gd name="connsiteY6"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436" h="94107">
                  <a:moveTo>
                    <a:pt x="0" y="0"/>
                  </a:moveTo>
                  <a:lnTo>
                    <a:pt x="19621" y="0"/>
                  </a:lnTo>
                  <a:lnTo>
                    <a:pt x="19621" y="76772"/>
                  </a:lnTo>
                  <a:lnTo>
                    <a:pt x="63437" y="76772"/>
                  </a:lnTo>
                  <a:lnTo>
                    <a:pt x="63437" y="94107"/>
                  </a:lnTo>
                  <a:lnTo>
                    <a:pt x="0" y="94107"/>
                  </a:lnTo>
                  <a:lnTo>
                    <a:pt x="0" y="0"/>
                  </a:lnTo>
                  <a:close/>
                </a:path>
              </a:pathLst>
            </a:custGeom>
            <a:solidFill>
              <a:srgbClr val="333333"/>
            </a:solidFill>
            <a:ln w="9525" cap="flat">
              <a:noFill/>
              <a:prstDash val="solid"/>
              <a:miter/>
            </a:ln>
          </p:spPr>
          <p:txBody>
            <a:bodyPr rtlCol="0" anchor="ctr"/>
            <a:lstStyle/>
            <a:p>
              <a:endParaRPr lang="en-IN"/>
            </a:p>
          </p:txBody>
        </p:sp>
        <p:sp>
          <p:nvSpPr>
            <p:cNvPr id="132" name="Freeform: Shape 131"/>
            <p:cNvSpPr/>
            <p:nvPr/>
          </p:nvSpPr>
          <p:spPr>
            <a:xfrm>
              <a:off x="6174295" y="3518058"/>
              <a:ext cx="80391" cy="94107"/>
            </a:xfrm>
            <a:custGeom>
              <a:avLst/>
              <a:gdLst>
                <a:gd name="connsiteX0" fmla="*/ 95 w 80391"/>
                <a:gd name="connsiteY0" fmla="*/ 0 h 94107"/>
                <a:gd name="connsiteX1" fmla="*/ 80391 w 80391"/>
                <a:gd name="connsiteY1" fmla="*/ 0 h 94107"/>
                <a:gd name="connsiteX2" fmla="*/ 80391 w 80391"/>
                <a:gd name="connsiteY2" fmla="*/ 17145 h 94107"/>
                <a:gd name="connsiteX3" fmla="*/ 50006 w 80391"/>
                <a:gd name="connsiteY3" fmla="*/ 17145 h 94107"/>
                <a:gd name="connsiteX4" fmla="*/ 50006 w 80391"/>
                <a:gd name="connsiteY4" fmla="*/ 94107 h 94107"/>
                <a:gd name="connsiteX5" fmla="*/ 30194 w 80391"/>
                <a:gd name="connsiteY5" fmla="*/ 94107 h 94107"/>
                <a:gd name="connsiteX6" fmla="*/ 30194 w 80391"/>
                <a:gd name="connsiteY6" fmla="*/ 17145 h 94107"/>
                <a:gd name="connsiteX7" fmla="*/ 0 w 80391"/>
                <a:gd name="connsiteY7" fmla="*/ 17145 h 94107"/>
                <a:gd name="connsiteX8" fmla="*/ 0 w 80391"/>
                <a:gd name="connsiteY8"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391" h="94107">
                  <a:moveTo>
                    <a:pt x="95" y="0"/>
                  </a:moveTo>
                  <a:lnTo>
                    <a:pt x="80391" y="0"/>
                  </a:lnTo>
                  <a:lnTo>
                    <a:pt x="80391" y="17145"/>
                  </a:lnTo>
                  <a:lnTo>
                    <a:pt x="50006" y="17145"/>
                  </a:lnTo>
                  <a:lnTo>
                    <a:pt x="50006" y="94107"/>
                  </a:lnTo>
                  <a:lnTo>
                    <a:pt x="30194" y="94107"/>
                  </a:lnTo>
                  <a:lnTo>
                    <a:pt x="30194" y="17145"/>
                  </a:lnTo>
                  <a:lnTo>
                    <a:pt x="0" y="17145"/>
                  </a:lnTo>
                  <a:lnTo>
                    <a:pt x="0" y="0"/>
                  </a:lnTo>
                  <a:close/>
                </a:path>
              </a:pathLst>
            </a:custGeom>
            <a:solidFill>
              <a:srgbClr val="333333"/>
            </a:solidFill>
            <a:ln w="9525" cap="flat">
              <a:noFill/>
              <a:prstDash val="solid"/>
              <a:miter/>
            </a:ln>
          </p:spPr>
          <p:txBody>
            <a:bodyPr rtlCol="0" anchor="ctr"/>
            <a:lstStyle/>
            <a:p>
              <a:endParaRPr lang="en-IN"/>
            </a:p>
          </p:txBody>
        </p:sp>
        <p:sp>
          <p:nvSpPr>
            <p:cNvPr id="133" name="Freeform: Shape 132"/>
            <p:cNvSpPr/>
            <p:nvPr/>
          </p:nvSpPr>
          <p:spPr>
            <a:xfrm>
              <a:off x="6247256" y="3518058"/>
              <a:ext cx="91439" cy="94107"/>
            </a:xfrm>
            <a:custGeom>
              <a:avLst/>
              <a:gdLst>
                <a:gd name="connsiteX0" fmla="*/ 55435 w 91439"/>
                <a:gd name="connsiteY0" fmla="*/ 0 h 94107"/>
                <a:gd name="connsiteX1" fmla="*/ 91440 w 91439"/>
                <a:gd name="connsiteY1" fmla="*/ 94107 h 94107"/>
                <a:gd name="connsiteX2" fmla="*/ 71533 w 91439"/>
                <a:gd name="connsiteY2" fmla="*/ 94107 h 94107"/>
                <a:gd name="connsiteX3" fmla="*/ 63151 w 91439"/>
                <a:gd name="connsiteY3" fmla="*/ 71438 h 94107"/>
                <a:gd name="connsiteX4" fmla="*/ 27908 w 91439"/>
                <a:gd name="connsiteY4" fmla="*/ 71438 h 94107"/>
                <a:gd name="connsiteX5" fmla="*/ 19621 w 91439"/>
                <a:gd name="connsiteY5" fmla="*/ 94107 h 94107"/>
                <a:gd name="connsiteX6" fmla="*/ 0 w 91439"/>
                <a:gd name="connsiteY6" fmla="*/ 94107 h 94107"/>
                <a:gd name="connsiteX7" fmla="*/ 36004 w 91439"/>
                <a:gd name="connsiteY7" fmla="*/ 0 h 94107"/>
                <a:gd name="connsiteX8" fmla="*/ 55435 w 91439"/>
                <a:gd name="connsiteY8" fmla="*/ 0 h 94107"/>
                <a:gd name="connsiteX9" fmla="*/ 34004 w 91439"/>
                <a:gd name="connsiteY9" fmla="*/ 54864 h 94107"/>
                <a:gd name="connsiteX10" fmla="*/ 56959 w 91439"/>
                <a:gd name="connsiteY10" fmla="*/ 54864 h 94107"/>
                <a:gd name="connsiteX11" fmla="*/ 45434 w 91439"/>
                <a:gd name="connsiteY11" fmla="*/ 23622 h 94107"/>
                <a:gd name="connsiteX12" fmla="*/ 33909 w 91439"/>
                <a:gd name="connsiteY12" fmla="*/ 54864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39" h="94107">
                  <a:moveTo>
                    <a:pt x="55435" y="0"/>
                  </a:moveTo>
                  <a:lnTo>
                    <a:pt x="91440" y="94107"/>
                  </a:lnTo>
                  <a:lnTo>
                    <a:pt x="71533" y="94107"/>
                  </a:lnTo>
                  <a:lnTo>
                    <a:pt x="63151" y="71438"/>
                  </a:lnTo>
                  <a:lnTo>
                    <a:pt x="27908" y="71438"/>
                  </a:lnTo>
                  <a:lnTo>
                    <a:pt x="19621" y="94107"/>
                  </a:lnTo>
                  <a:lnTo>
                    <a:pt x="0" y="94107"/>
                  </a:lnTo>
                  <a:lnTo>
                    <a:pt x="36004" y="0"/>
                  </a:lnTo>
                  <a:lnTo>
                    <a:pt x="55435" y="0"/>
                  </a:lnTo>
                  <a:close/>
                  <a:moveTo>
                    <a:pt x="34004" y="54864"/>
                  </a:moveTo>
                  <a:lnTo>
                    <a:pt x="56959" y="54864"/>
                  </a:lnTo>
                  <a:lnTo>
                    <a:pt x="45434" y="23622"/>
                  </a:lnTo>
                  <a:lnTo>
                    <a:pt x="33909" y="54864"/>
                  </a:lnTo>
                  <a:close/>
                </a:path>
              </a:pathLst>
            </a:custGeom>
            <a:solidFill>
              <a:srgbClr val="333333"/>
            </a:solidFill>
            <a:ln w="9525" cap="flat">
              <a:noFill/>
              <a:prstDash val="solid"/>
              <a:miter/>
            </a:ln>
          </p:spPr>
          <p:txBody>
            <a:bodyPr rtlCol="0" anchor="ctr"/>
            <a:lstStyle/>
            <a:p>
              <a:endParaRPr lang="en-IN"/>
            </a:p>
          </p:txBody>
        </p:sp>
        <p:sp>
          <p:nvSpPr>
            <p:cNvPr id="134" name="Freeform: Shape 133"/>
            <p:cNvSpPr/>
            <p:nvPr/>
          </p:nvSpPr>
          <p:spPr>
            <a:xfrm>
              <a:off x="6346030" y="3518058"/>
              <a:ext cx="78866" cy="94107"/>
            </a:xfrm>
            <a:custGeom>
              <a:avLst/>
              <a:gdLst>
                <a:gd name="connsiteX0" fmla="*/ 78867 w 78866"/>
                <a:gd name="connsiteY0" fmla="*/ 94107 h 94107"/>
                <a:gd name="connsiteX1" fmla="*/ 63341 w 78866"/>
                <a:gd name="connsiteY1" fmla="*/ 94107 h 94107"/>
                <a:gd name="connsiteX2" fmla="*/ 18859 w 78866"/>
                <a:gd name="connsiteY2" fmla="*/ 31433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3"/>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135" name="Freeform: Shape 134"/>
            <p:cNvSpPr/>
            <p:nvPr/>
          </p:nvSpPr>
          <p:spPr>
            <a:xfrm>
              <a:off x="6433851" y="3518058"/>
              <a:ext cx="80391" cy="94107"/>
            </a:xfrm>
            <a:custGeom>
              <a:avLst/>
              <a:gdLst>
                <a:gd name="connsiteX0" fmla="*/ 95 w 80391"/>
                <a:gd name="connsiteY0" fmla="*/ 0 h 94107"/>
                <a:gd name="connsiteX1" fmla="*/ 80391 w 80391"/>
                <a:gd name="connsiteY1" fmla="*/ 0 h 94107"/>
                <a:gd name="connsiteX2" fmla="*/ 80391 w 80391"/>
                <a:gd name="connsiteY2" fmla="*/ 17145 h 94107"/>
                <a:gd name="connsiteX3" fmla="*/ 50006 w 80391"/>
                <a:gd name="connsiteY3" fmla="*/ 17145 h 94107"/>
                <a:gd name="connsiteX4" fmla="*/ 50006 w 80391"/>
                <a:gd name="connsiteY4" fmla="*/ 94107 h 94107"/>
                <a:gd name="connsiteX5" fmla="*/ 30194 w 80391"/>
                <a:gd name="connsiteY5" fmla="*/ 94107 h 94107"/>
                <a:gd name="connsiteX6" fmla="*/ 30194 w 80391"/>
                <a:gd name="connsiteY6" fmla="*/ 17145 h 94107"/>
                <a:gd name="connsiteX7" fmla="*/ 0 w 80391"/>
                <a:gd name="connsiteY7" fmla="*/ 17145 h 94107"/>
                <a:gd name="connsiteX8" fmla="*/ 0 w 80391"/>
                <a:gd name="connsiteY8"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391" h="94107">
                  <a:moveTo>
                    <a:pt x="95" y="0"/>
                  </a:moveTo>
                  <a:lnTo>
                    <a:pt x="80391" y="0"/>
                  </a:lnTo>
                  <a:lnTo>
                    <a:pt x="80391" y="17145"/>
                  </a:lnTo>
                  <a:lnTo>
                    <a:pt x="50006" y="17145"/>
                  </a:lnTo>
                  <a:lnTo>
                    <a:pt x="50006" y="94107"/>
                  </a:lnTo>
                  <a:lnTo>
                    <a:pt x="30194" y="94107"/>
                  </a:lnTo>
                  <a:lnTo>
                    <a:pt x="30194" y="17145"/>
                  </a:lnTo>
                  <a:lnTo>
                    <a:pt x="0" y="17145"/>
                  </a:lnTo>
                  <a:lnTo>
                    <a:pt x="0" y="0"/>
                  </a:lnTo>
                  <a:close/>
                </a:path>
              </a:pathLst>
            </a:custGeom>
            <a:solidFill>
              <a:srgbClr val="333333"/>
            </a:solidFill>
            <a:ln w="9525" cap="flat">
              <a:noFill/>
              <a:prstDash val="solid"/>
              <a:miter/>
            </a:ln>
          </p:spPr>
          <p:txBody>
            <a:bodyPr rtlCol="0" anchor="ctr"/>
            <a:lstStyle/>
            <a:p>
              <a:endParaRPr lang="en-IN"/>
            </a:p>
          </p:txBody>
        </p:sp>
        <p:sp>
          <p:nvSpPr>
            <p:cNvPr id="136" name="Freeform: Shape 135"/>
            <p:cNvSpPr/>
            <p:nvPr/>
          </p:nvSpPr>
          <p:spPr>
            <a:xfrm>
              <a:off x="6518909" y="3516534"/>
              <a:ext cx="67246" cy="97155"/>
            </a:xfrm>
            <a:custGeom>
              <a:avLst/>
              <a:gdLst>
                <a:gd name="connsiteX0" fmla="*/ 1238 w 67246"/>
                <a:gd name="connsiteY0" fmla="*/ 69914 h 97155"/>
                <a:gd name="connsiteX1" fmla="*/ 31337 w 67246"/>
                <a:gd name="connsiteY1" fmla="*/ 80296 h 97155"/>
                <a:gd name="connsiteX2" fmla="*/ 48006 w 67246"/>
                <a:gd name="connsiteY2" fmla="*/ 70009 h 97155"/>
                <a:gd name="connsiteX3" fmla="*/ 36957 w 67246"/>
                <a:gd name="connsiteY3" fmla="*/ 58960 h 97155"/>
                <a:gd name="connsiteX4" fmla="*/ 23146 w 67246"/>
                <a:gd name="connsiteY4" fmla="*/ 54388 h 97155"/>
                <a:gd name="connsiteX5" fmla="*/ 0 w 67246"/>
                <a:gd name="connsiteY5" fmla="*/ 26956 h 97155"/>
                <a:gd name="connsiteX6" fmla="*/ 33433 w 67246"/>
                <a:gd name="connsiteY6" fmla="*/ 0 h 97155"/>
                <a:gd name="connsiteX7" fmla="*/ 61913 w 67246"/>
                <a:gd name="connsiteY7" fmla="*/ 7334 h 97155"/>
                <a:gd name="connsiteX8" fmla="*/ 61913 w 67246"/>
                <a:gd name="connsiteY8" fmla="*/ 26480 h 97155"/>
                <a:gd name="connsiteX9" fmla="*/ 34004 w 67246"/>
                <a:gd name="connsiteY9" fmla="*/ 16669 h 97155"/>
                <a:gd name="connsiteX10" fmla="*/ 19145 w 67246"/>
                <a:gd name="connsiteY10" fmla="*/ 26003 h 97155"/>
                <a:gd name="connsiteX11" fmla="*/ 29528 w 67246"/>
                <a:gd name="connsiteY11" fmla="*/ 36290 h 97155"/>
                <a:gd name="connsiteX12" fmla="*/ 44291 w 67246"/>
                <a:gd name="connsiteY12" fmla="*/ 41339 h 97155"/>
                <a:gd name="connsiteX13" fmla="*/ 67247 w 67246"/>
                <a:gd name="connsiteY13" fmla="*/ 69247 h 97155"/>
                <a:gd name="connsiteX14" fmla="*/ 31528 w 67246"/>
                <a:gd name="connsiteY14" fmla="*/ 97155 h 97155"/>
                <a:gd name="connsiteX15" fmla="*/ 1143 w 67246"/>
                <a:gd name="connsiteY15" fmla="*/ 89154 h 97155"/>
                <a:gd name="connsiteX16" fmla="*/ 1143 w 67246"/>
                <a:gd name="connsiteY16" fmla="*/ 69818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246" h="97155">
                  <a:moveTo>
                    <a:pt x="1238" y="69914"/>
                  </a:moveTo>
                  <a:cubicBezTo>
                    <a:pt x="9716" y="76200"/>
                    <a:pt x="20383" y="80296"/>
                    <a:pt x="31337" y="80296"/>
                  </a:cubicBezTo>
                  <a:cubicBezTo>
                    <a:pt x="40862" y="80296"/>
                    <a:pt x="48006" y="77343"/>
                    <a:pt x="48006" y="70009"/>
                  </a:cubicBezTo>
                  <a:cubicBezTo>
                    <a:pt x="48006" y="63913"/>
                    <a:pt x="44006" y="61532"/>
                    <a:pt x="36957" y="58960"/>
                  </a:cubicBezTo>
                  <a:lnTo>
                    <a:pt x="23146" y="54388"/>
                  </a:lnTo>
                  <a:cubicBezTo>
                    <a:pt x="9239" y="49816"/>
                    <a:pt x="0" y="42577"/>
                    <a:pt x="0" y="26956"/>
                  </a:cubicBezTo>
                  <a:cubicBezTo>
                    <a:pt x="0" y="9525"/>
                    <a:pt x="15050" y="0"/>
                    <a:pt x="33433" y="0"/>
                  </a:cubicBezTo>
                  <a:cubicBezTo>
                    <a:pt x="44958" y="0"/>
                    <a:pt x="54293" y="2762"/>
                    <a:pt x="61913" y="7334"/>
                  </a:cubicBezTo>
                  <a:lnTo>
                    <a:pt x="61913" y="26480"/>
                  </a:lnTo>
                  <a:cubicBezTo>
                    <a:pt x="53816" y="20479"/>
                    <a:pt x="44863" y="16669"/>
                    <a:pt x="34004" y="16669"/>
                  </a:cubicBezTo>
                  <a:cubicBezTo>
                    <a:pt x="25527" y="16669"/>
                    <a:pt x="19145" y="19622"/>
                    <a:pt x="19145" y="26003"/>
                  </a:cubicBezTo>
                  <a:cubicBezTo>
                    <a:pt x="19145" y="31814"/>
                    <a:pt x="22955" y="34100"/>
                    <a:pt x="29528" y="36290"/>
                  </a:cubicBezTo>
                  <a:lnTo>
                    <a:pt x="44291" y="41339"/>
                  </a:lnTo>
                  <a:cubicBezTo>
                    <a:pt x="60103" y="46673"/>
                    <a:pt x="67247" y="55245"/>
                    <a:pt x="67247" y="69247"/>
                  </a:cubicBezTo>
                  <a:cubicBezTo>
                    <a:pt x="67247" y="87821"/>
                    <a:pt x="51435" y="97155"/>
                    <a:pt x="31528" y="97155"/>
                  </a:cubicBezTo>
                  <a:cubicBezTo>
                    <a:pt x="18955" y="97155"/>
                    <a:pt x="7906" y="93440"/>
                    <a:pt x="1143" y="89154"/>
                  </a:cubicBezTo>
                  <a:lnTo>
                    <a:pt x="1143" y="69818"/>
                  </a:lnTo>
                  <a:close/>
                </a:path>
              </a:pathLst>
            </a:custGeom>
            <a:solidFill>
              <a:srgbClr val="333333"/>
            </a:solidFill>
            <a:ln w="9525" cap="flat">
              <a:noFill/>
              <a:prstDash val="solid"/>
              <a:miter/>
            </a:ln>
          </p:spPr>
          <p:txBody>
            <a:bodyPr rtlCol="0" anchor="ctr"/>
            <a:lstStyle/>
            <a:p>
              <a:endParaRPr lang="en-IN"/>
            </a:p>
          </p:txBody>
        </p:sp>
        <p:sp>
          <p:nvSpPr>
            <p:cNvPr id="137" name="Freeform: Shape 136"/>
            <p:cNvSpPr/>
            <p:nvPr/>
          </p:nvSpPr>
          <p:spPr>
            <a:xfrm>
              <a:off x="6701408" y="3243548"/>
              <a:ext cx="9525" cy="370141"/>
            </a:xfrm>
            <a:custGeom>
              <a:avLst/>
              <a:gdLst>
                <a:gd name="connsiteX0" fmla="*/ 0 w 9525"/>
                <a:gd name="connsiteY0" fmla="*/ 0 h 370141"/>
                <a:gd name="connsiteX1" fmla="*/ 0 w 9525"/>
                <a:gd name="connsiteY1" fmla="*/ 370142 h 370141"/>
              </a:gdLst>
              <a:ahLst/>
              <a:cxnLst>
                <a:cxn ang="0">
                  <a:pos x="connsiteX0" y="connsiteY0"/>
                </a:cxn>
                <a:cxn ang="0">
                  <a:pos x="connsiteX1" y="connsiteY1"/>
                </a:cxn>
              </a:cxnLst>
              <a:rect l="l" t="t" r="r" b="b"/>
              <a:pathLst>
                <a:path w="9525" h="370141">
                  <a:moveTo>
                    <a:pt x="0" y="0"/>
                  </a:moveTo>
                  <a:lnTo>
                    <a:pt x="0" y="370142"/>
                  </a:lnTo>
                </a:path>
              </a:pathLst>
            </a:custGeom>
            <a:ln w="9525" cap="flat">
              <a:noFill/>
              <a:prstDash val="solid"/>
              <a:miter/>
            </a:ln>
          </p:spPr>
          <p:txBody>
            <a:bodyPr rtlCol="0" anchor="ctr"/>
            <a:lstStyle/>
            <a:p>
              <a:endParaRPr lang="en-IN"/>
            </a:p>
          </p:txBody>
        </p:sp>
        <p:sp>
          <p:nvSpPr>
            <p:cNvPr id="138" name="Freeform: Shape 137"/>
            <p:cNvSpPr/>
            <p:nvPr/>
          </p:nvSpPr>
          <p:spPr>
            <a:xfrm>
              <a:off x="6697217" y="3243548"/>
              <a:ext cx="8477" cy="370141"/>
            </a:xfrm>
            <a:custGeom>
              <a:avLst/>
              <a:gdLst>
                <a:gd name="connsiteX0" fmla="*/ 0 w 8477"/>
                <a:gd name="connsiteY0" fmla="*/ 0 h 370141"/>
                <a:gd name="connsiteX1" fmla="*/ 8477 w 8477"/>
                <a:gd name="connsiteY1" fmla="*/ 0 h 370141"/>
                <a:gd name="connsiteX2" fmla="*/ 8477 w 8477"/>
                <a:gd name="connsiteY2" fmla="*/ 370142 h 370141"/>
                <a:gd name="connsiteX3" fmla="*/ 0 w 8477"/>
                <a:gd name="connsiteY3" fmla="*/ 370142 h 370141"/>
              </a:gdLst>
              <a:ahLst/>
              <a:cxnLst>
                <a:cxn ang="0">
                  <a:pos x="connsiteX0" y="connsiteY0"/>
                </a:cxn>
                <a:cxn ang="0">
                  <a:pos x="connsiteX1" y="connsiteY1"/>
                </a:cxn>
                <a:cxn ang="0">
                  <a:pos x="connsiteX2" y="connsiteY2"/>
                </a:cxn>
                <a:cxn ang="0">
                  <a:pos x="connsiteX3" y="connsiteY3"/>
                </a:cxn>
              </a:cxnLst>
              <a:rect l="l" t="t" r="r" b="b"/>
              <a:pathLst>
                <a:path w="8477" h="370141">
                  <a:moveTo>
                    <a:pt x="0" y="0"/>
                  </a:moveTo>
                  <a:lnTo>
                    <a:pt x="8477" y="0"/>
                  </a:lnTo>
                  <a:lnTo>
                    <a:pt x="8477" y="370142"/>
                  </a:lnTo>
                  <a:lnTo>
                    <a:pt x="0" y="370142"/>
                  </a:lnTo>
                  <a:close/>
                </a:path>
              </a:pathLst>
            </a:custGeom>
            <a:solidFill>
              <a:srgbClr val="333333"/>
            </a:solidFill>
            <a:ln w="9525" cap="flat">
              <a:noFill/>
              <a:prstDash val="solid"/>
              <a:miter/>
            </a:ln>
          </p:spPr>
          <p:txBody>
            <a:bodyPr rtlCol="0" anchor="ctr"/>
            <a:lstStyle/>
            <a:p>
              <a:endParaRPr lang="en-IN"/>
            </a:p>
          </p:txBody>
        </p:sp>
        <p:sp>
          <p:nvSpPr>
            <p:cNvPr id="139" name="Freeform: Shape 138"/>
            <p:cNvSpPr/>
            <p:nvPr/>
          </p:nvSpPr>
          <p:spPr>
            <a:xfrm>
              <a:off x="6740841" y="3384137"/>
              <a:ext cx="56007" cy="83248"/>
            </a:xfrm>
            <a:custGeom>
              <a:avLst/>
              <a:gdLst>
                <a:gd name="connsiteX0" fmla="*/ 56007 w 56007"/>
                <a:gd name="connsiteY0" fmla="*/ 68485 h 83248"/>
                <a:gd name="connsiteX1" fmla="*/ 56007 w 56007"/>
                <a:gd name="connsiteY1" fmla="*/ 83248 h 83248"/>
                <a:gd name="connsiteX2" fmla="*/ 0 w 56007"/>
                <a:gd name="connsiteY2" fmla="*/ 83248 h 83248"/>
                <a:gd name="connsiteX3" fmla="*/ 0 w 56007"/>
                <a:gd name="connsiteY3" fmla="*/ 82677 h 83248"/>
                <a:gd name="connsiteX4" fmla="*/ 23908 w 56007"/>
                <a:gd name="connsiteY4" fmla="*/ 51435 h 83248"/>
                <a:gd name="connsiteX5" fmla="*/ 36957 w 56007"/>
                <a:gd name="connsiteY5" fmla="*/ 26384 h 83248"/>
                <a:gd name="connsiteX6" fmla="*/ 25051 w 56007"/>
                <a:gd name="connsiteY6" fmla="*/ 15716 h 83248"/>
                <a:gd name="connsiteX7" fmla="*/ 2096 w 56007"/>
                <a:gd name="connsiteY7" fmla="*/ 26384 h 83248"/>
                <a:gd name="connsiteX8" fmla="*/ 2096 w 56007"/>
                <a:gd name="connsiteY8" fmla="*/ 9715 h 83248"/>
                <a:gd name="connsiteX9" fmla="*/ 28099 w 56007"/>
                <a:gd name="connsiteY9" fmla="*/ 0 h 83248"/>
                <a:gd name="connsiteX10" fmla="*/ 54102 w 56007"/>
                <a:gd name="connsiteY10" fmla="*/ 24289 h 83248"/>
                <a:gd name="connsiteX11" fmla="*/ 39338 w 56007"/>
                <a:gd name="connsiteY11" fmla="*/ 55340 h 83248"/>
                <a:gd name="connsiteX12" fmla="*/ 29337 w 56007"/>
                <a:gd name="connsiteY12" fmla="*/ 68390 h 83248"/>
                <a:gd name="connsiteX13" fmla="*/ 56007 w 56007"/>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7"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6"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140" name="Freeform: Shape 139"/>
            <p:cNvSpPr/>
            <p:nvPr/>
          </p:nvSpPr>
          <p:spPr>
            <a:xfrm>
              <a:off x="6804469" y="3384137"/>
              <a:ext cx="64579" cy="84581"/>
            </a:xfrm>
            <a:custGeom>
              <a:avLst/>
              <a:gdLst>
                <a:gd name="connsiteX0" fmla="*/ 0 w 64579"/>
                <a:gd name="connsiteY0" fmla="*/ 42291 h 84581"/>
                <a:gd name="connsiteX1" fmla="*/ 32290 w 64579"/>
                <a:gd name="connsiteY1" fmla="*/ 0 h 84581"/>
                <a:gd name="connsiteX2" fmla="*/ 64579 w 64579"/>
                <a:gd name="connsiteY2" fmla="*/ 42291 h 84581"/>
                <a:gd name="connsiteX3" fmla="*/ 32290 w 64579"/>
                <a:gd name="connsiteY3" fmla="*/ 84582 h 84581"/>
                <a:gd name="connsiteX4" fmla="*/ 0 w 64579"/>
                <a:gd name="connsiteY4" fmla="*/ 42291 h 84581"/>
                <a:gd name="connsiteX5" fmla="*/ 16669 w 64579"/>
                <a:gd name="connsiteY5" fmla="*/ 42291 h 84581"/>
                <a:gd name="connsiteX6" fmla="*/ 32290 w 64579"/>
                <a:gd name="connsiteY6" fmla="*/ 69342 h 84581"/>
                <a:gd name="connsiteX7" fmla="*/ 47911 w 64579"/>
                <a:gd name="connsiteY7" fmla="*/ 42291 h 84581"/>
                <a:gd name="connsiteX8" fmla="*/ 32290 w 64579"/>
                <a:gd name="connsiteY8" fmla="*/ 15240 h 84581"/>
                <a:gd name="connsiteX9" fmla="*/ 16669 w 64579"/>
                <a:gd name="connsiteY9" fmla="*/ 42291 h 84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579" h="84581">
                  <a:moveTo>
                    <a:pt x="0" y="42291"/>
                  </a:moveTo>
                  <a:cubicBezTo>
                    <a:pt x="0" y="17335"/>
                    <a:pt x="13049" y="0"/>
                    <a:pt x="32290" y="0"/>
                  </a:cubicBezTo>
                  <a:cubicBezTo>
                    <a:pt x="51530" y="0"/>
                    <a:pt x="64579" y="17335"/>
                    <a:pt x="64579" y="42291"/>
                  </a:cubicBezTo>
                  <a:cubicBezTo>
                    <a:pt x="64579" y="67246"/>
                    <a:pt x="51530" y="84582"/>
                    <a:pt x="32290" y="84582"/>
                  </a:cubicBezTo>
                  <a:cubicBezTo>
                    <a:pt x="13049" y="84582"/>
                    <a:pt x="0" y="67246"/>
                    <a:pt x="0" y="42291"/>
                  </a:cubicBezTo>
                  <a:close/>
                  <a:moveTo>
                    <a:pt x="16669" y="42291"/>
                  </a:moveTo>
                  <a:cubicBezTo>
                    <a:pt x="16669" y="57531"/>
                    <a:pt x="21241" y="69342"/>
                    <a:pt x="32290" y="69342"/>
                  </a:cubicBezTo>
                  <a:cubicBezTo>
                    <a:pt x="43339" y="69342"/>
                    <a:pt x="47911" y="57436"/>
                    <a:pt x="47911" y="42291"/>
                  </a:cubicBezTo>
                  <a:cubicBezTo>
                    <a:pt x="47911" y="27146"/>
                    <a:pt x="43243" y="15240"/>
                    <a:pt x="32290" y="15240"/>
                  </a:cubicBezTo>
                  <a:cubicBezTo>
                    <a:pt x="21336" y="15240"/>
                    <a:pt x="16669" y="27146"/>
                    <a:pt x="16669" y="42291"/>
                  </a:cubicBezTo>
                  <a:close/>
                </a:path>
              </a:pathLst>
            </a:custGeom>
            <a:solidFill>
              <a:srgbClr val="333333"/>
            </a:solidFill>
            <a:ln w="9525" cap="flat">
              <a:noFill/>
              <a:prstDash val="solid"/>
              <a:miter/>
            </a:ln>
          </p:spPr>
          <p:txBody>
            <a:bodyPr rtlCol="0" anchor="ctr"/>
            <a:lstStyle/>
            <a:p>
              <a:endParaRPr lang="en-IN"/>
            </a:p>
          </p:txBody>
        </p:sp>
        <p:sp>
          <p:nvSpPr>
            <p:cNvPr id="141" name="Freeform: Shape 140"/>
            <p:cNvSpPr/>
            <p:nvPr/>
          </p:nvSpPr>
          <p:spPr>
            <a:xfrm>
              <a:off x="6874096" y="3384137"/>
              <a:ext cx="56007" cy="83248"/>
            </a:xfrm>
            <a:custGeom>
              <a:avLst/>
              <a:gdLst>
                <a:gd name="connsiteX0" fmla="*/ 56007 w 56007"/>
                <a:gd name="connsiteY0" fmla="*/ 68485 h 83248"/>
                <a:gd name="connsiteX1" fmla="*/ 56007 w 56007"/>
                <a:gd name="connsiteY1" fmla="*/ 83248 h 83248"/>
                <a:gd name="connsiteX2" fmla="*/ 0 w 56007"/>
                <a:gd name="connsiteY2" fmla="*/ 83248 h 83248"/>
                <a:gd name="connsiteX3" fmla="*/ 0 w 56007"/>
                <a:gd name="connsiteY3" fmla="*/ 82677 h 83248"/>
                <a:gd name="connsiteX4" fmla="*/ 23908 w 56007"/>
                <a:gd name="connsiteY4" fmla="*/ 51435 h 83248"/>
                <a:gd name="connsiteX5" fmla="*/ 36957 w 56007"/>
                <a:gd name="connsiteY5" fmla="*/ 26384 h 83248"/>
                <a:gd name="connsiteX6" fmla="*/ 25051 w 56007"/>
                <a:gd name="connsiteY6" fmla="*/ 15716 h 83248"/>
                <a:gd name="connsiteX7" fmla="*/ 2096 w 56007"/>
                <a:gd name="connsiteY7" fmla="*/ 26384 h 83248"/>
                <a:gd name="connsiteX8" fmla="*/ 2096 w 56007"/>
                <a:gd name="connsiteY8" fmla="*/ 9715 h 83248"/>
                <a:gd name="connsiteX9" fmla="*/ 28099 w 56007"/>
                <a:gd name="connsiteY9" fmla="*/ 0 h 83248"/>
                <a:gd name="connsiteX10" fmla="*/ 54102 w 56007"/>
                <a:gd name="connsiteY10" fmla="*/ 24289 h 83248"/>
                <a:gd name="connsiteX11" fmla="*/ 39338 w 56007"/>
                <a:gd name="connsiteY11" fmla="*/ 55340 h 83248"/>
                <a:gd name="connsiteX12" fmla="*/ 29337 w 56007"/>
                <a:gd name="connsiteY12" fmla="*/ 68390 h 83248"/>
                <a:gd name="connsiteX13" fmla="*/ 56007 w 56007"/>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7"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5"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142" name="Freeform: Shape 141"/>
            <p:cNvSpPr/>
            <p:nvPr/>
          </p:nvSpPr>
          <p:spPr>
            <a:xfrm>
              <a:off x="6935723" y="3384137"/>
              <a:ext cx="56006" cy="83248"/>
            </a:xfrm>
            <a:custGeom>
              <a:avLst/>
              <a:gdLst>
                <a:gd name="connsiteX0" fmla="*/ 56007 w 56006"/>
                <a:gd name="connsiteY0" fmla="*/ 68485 h 83248"/>
                <a:gd name="connsiteX1" fmla="*/ 56007 w 56006"/>
                <a:gd name="connsiteY1" fmla="*/ 83248 h 83248"/>
                <a:gd name="connsiteX2" fmla="*/ 0 w 56006"/>
                <a:gd name="connsiteY2" fmla="*/ 83248 h 83248"/>
                <a:gd name="connsiteX3" fmla="*/ 0 w 56006"/>
                <a:gd name="connsiteY3" fmla="*/ 82677 h 83248"/>
                <a:gd name="connsiteX4" fmla="*/ 23908 w 56006"/>
                <a:gd name="connsiteY4" fmla="*/ 51435 h 83248"/>
                <a:gd name="connsiteX5" fmla="*/ 36957 w 56006"/>
                <a:gd name="connsiteY5" fmla="*/ 26384 h 83248"/>
                <a:gd name="connsiteX6" fmla="*/ 25051 w 56006"/>
                <a:gd name="connsiteY6" fmla="*/ 15716 h 83248"/>
                <a:gd name="connsiteX7" fmla="*/ 2096 w 56006"/>
                <a:gd name="connsiteY7" fmla="*/ 26384 h 83248"/>
                <a:gd name="connsiteX8" fmla="*/ 2096 w 56006"/>
                <a:gd name="connsiteY8" fmla="*/ 9715 h 83248"/>
                <a:gd name="connsiteX9" fmla="*/ 28099 w 56006"/>
                <a:gd name="connsiteY9" fmla="*/ 0 h 83248"/>
                <a:gd name="connsiteX10" fmla="*/ 54102 w 56006"/>
                <a:gd name="connsiteY10" fmla="*/ 24289 h 83248"/>
                <a:gd name="connsiteX11" fmla="*/ 39338 w 56006"/>
                <a:gd name="connsiteY11" fmla="*/ 55340 h 83248"/>
                <a:gd name="connsiteX12" fmla="*/ 29337 w 56006"/>
                <a:gd name="connsiteY12" fmla="*/ 68390 h 83248"/>
                <a:gd name="connsiteX13" fmla="*/ 56007 w 56006"/>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6"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5"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143" name="Freeform: Shape 142"/>
            <p:cNvSpPr/>
            <p:nvPr/>
          </p:nvSpPr>
          <p:spPr>
            <a:xfrm>
              <a:off x="7028306" y="3421380"/>
              <a:ext cx="52673" cy="12191"/>
            </a:xfrm>
            <a:custGeom>
              <a:avLst/>
              <a:gdLst>
                <a:gd name="connsiteX0" fmla="*/ 0 w 52673"/>
                <a:gd name="connsiteY0" fmla="*/ 0 h 12191"/>
                <a:gd name="connsiteX1" fmla="*/ 52673 w 52673"/>
                <a:gd name="connsiteY1" fmla="*/ 0 h 12191"/>
                <a:gd name="connsiteX2" fmla="*/ 52673 w 52673"/>
                <a:gd name="connsiteY2" fmla="*/ 12192 h 12191"/>
                <a:gd name="connsiteX3" fmla="*/ 0 w 52673"/>
                <a:gd name="connsiteY3" fmla="*/ 12192 h 12191"/>
                <a:gd name="connsiteX4" fmla="*/ 0 w 52673"/>
                <a:gd name="connsiteY4" fmla="*/ 0 h 121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73" h="12191">
                  <a:moveTo>
                    <a:pt x="0" y="0"/>
                  </a:moveTo>
                  <a:lnTo>
                    <a:pt x="52673" y="0"/>
                  </a:lnTo>
                  <a:lnTo>
                    <a:pt x="52673" y="12192"/>
                  </a:lnTo>
                  <a:lnTo>
                    <a:pt x="0" y="12192"/>
                  </a:lnTo>
                  <a:lnTo>
                    <a:pt x="0" y="0"/>
                  </a:lnTo>
                  <a:close/>
                </a:path>
              </a:pathLst>
            </a:custGeom>
            <a:solidFill>
              <a:srgbClr val="333333"/>
            </a:solidFill>
            <a:ln w="9525" cap="flat">
              <a:noFill/>
              <a:prstDash val="solid"/>
              <a:miter/>
            </a:ln>
          </p:spPr>
          <p:txBody>
            <a:bodyPr rtlCol="0" anchor="ctr"/>
            <a:lstStyle/>
            <a:p>
              <a:endParaRPr lang="en-IN"/>
            </a:p>
          </p:txBody>
        </p:sp>
        <p:sp>
          <p:nvSpPr>
            <p:cNvPr id="144" name="Freeform: Shape 143"/>
            <p:cNvSpPr/>
            <p:nvPr/>
          </p:nvSpPr>
          <p:spPr>
            <a:xfrm>
              <a:off x="7116603" y="3384137"/>
              <a:ext cx="56007" cy="83248"/>
            </a:xfrm>
            <a:custGeom>
              <a:avLst/>
              <a:gdLst>
                <a:gd name="connsiteX0" fmla="*/ 56007 w 56007"/>
                <a:gd name="connsiteY0" fmla="*/ 68485 h 83248"/>
                <a:gd name="connsiteX1" fmla="*/ 56007 w 56007"/>
                <a:gd name="connsiteY1" fmla="*/ 83248 h 83248"/>
                <a:gd name="connsiteX2" fmla="*/ 0 w 56007"/>
                <a:gd name="connsiteY2" fmla="*/ 83248 h 83248"/>
                <a:gd name="connsiteX3" fmla="*/ 0 w 56007"/>
                <a:gd name="connsiteY3" fmla="*/ 82677 h 83248"/>
                <a:gd name="connsiteX4" fmla="*/ 23908 w 56007"/>
                <a:gd name="connsiteY4" fmla="*/ 51435 h 83248"/>
                <a:gd name="connsiteX5" fmla="*/ 36957 w 56007"/>
                <a:gd name="connsiteY5" fmla="*/ 26384 h 83248"/>
                <a:gd name="connsiteX6" fmla="*/ 25051 w 56007"/>
                <a:gd name="connsiteY6" fmla="*/ 15716 h 83248"/>
                <a:gd name="connsiteX7" fmla="*/ 2096 w 56007"/>
                <a:gd name="connsiteY7" fmla="*/ 26384 h 83248"/>
                <a:gd name="connsiteX8" fmla="*/ 2096 w 56007"/>
                <a:gd name="connsiteY8" fmla="*/ 9715 h 83248"/>
                <a:gd name="connsiteX9" fmla="*/ 28099 w 56007"/>
                <a:gd name="connsiteY9" fmla="*/ 0 h 83248"/>
                <a:gd name="connsiteX10" fmla="*/ 54102 w 56007"/>
                <a:gd name="connsiteY10" fmla="*/ 24289 h 83248"/>
                <a:gd name="connsiteX11" fmla="*/ 39338 w 56007"/>
                <a:gd name="connsiteY11" fmla="*/ 55340 h 83248"/>
                <a:gd name="connsiteX12" fmla="*/ 29337 w 56007"/>
                <a:gd name="connsiteY12" fmla="*/ 68390 h 83248"/>
                <a:gd name="connsiteX13" fmla="*/ 56007 w 56007"/>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7"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6"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145" name="Freeform: Shape 144"/>
            <p:cNvSpPr/>
            <p:nvPr/>
          </p:nvSpPr>
          <p:spPr>
            <a:xfrm>
              <a:off x="7180230" y="3384137"/>
              <a:ext cx="64579" cy="84581"/>
            </a:xfrm>
            <a:custGeom>
              <a:avLst/>
              <a:gdLst>
                <a:gd name="connsiteX0" fmla="*/ 0 w 64579"/>
                <a:gd name="connsiteY0" fmla="*/ 42291 h 84581"/>
                <a:gd name="connsiteX1" fmla="*/ 32290 w 64579"/>
                <a:gd name="connsiteY1" fmla="*/ 0 h 84581"/>
                <a:gd name="connsiteX2" fmla="*/ 64579 w 64579"/>
                <a:gd name="connsiteY2" fmla="*/ 42291 h 84581"/>
                <a:gd name="connsiteX3" fmla="*/ 32290 w 64579"/>
                <a:gd name="connsiteY3" fmla="*/ 84582 h 84581"/>
                <a:gd name="connsiteX4" fmla="*/ 0 w 64579"/>
                <a:gd name="connsiteY4" fmla="*/ 42291 h 84581"/>
                <a:gd name="connsiteX5" fmla="*/ 16669 w 64579"/>
                <a:gd name="connsiteY5" fmla="*/ 42291 h 84581"/>
                <a:gd name="connsiteX6" fmla="*/ 32290 w 64579"/>
                <a:gd name="connsiteY6" fmla="*/ 69342 h 84581"/>
                <a:gd name="connsiteX7" fmla="*/ 47911 w 64579"/>
                <a:gd name="connsiteY7" fmla="*/ 42291 h 84581"/>
                <a:gd name="connsiteX8" fmla="*/ 32290 w 64579"/>
                <a:gd name="connsiteY8" fmla="*/ 15240 h 84581"/>
                <a:gd name="connsiteX9" fmla="*/ 16669 w 64579"/>
                <a:gd name="connsiteY9" fmla="*/ 42291 h 84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579" h="84581">
                  <a:moveTo>
                    <a:pt x="0" y="42291"/>
                  </a:moveTo>
                  <a:cubicBezTo>
                    <a:pt x="0" y="17335"/>
                    <a:pt x="13049" y="0"/>
                    <a:pt x="32290" y="0"/>
                  </a:cubicBezTo>
                  <a:cubicBezTo>
                    <a:pt x="51530" y="0"/>
                    <a:pt x="64579" y="17335"/>
                    <a:pt x="64579" y="42291"/>
                  </a:cubicBezTo>
                  <a:cubicBezTo>
                    <a:pt x="64579" y="67246"/>
                    <a:pt x="51530" y="84582"/>
                    <a:pt x="32290" y="84582"/>
                  </a:cubicBezTo>
                  <a:cubicBezTo>
                    <a:pt x="13049" y="84582"/>
                    <a:pt x="0" y="67246"/>
                    <a:pt x="0" y="42291"/>
                  </a:cubicBezTo>
                  <a:close/>
                  <a:moveTo>
                    <a:pt x="16669" y="42291"/>
                  </a:moveTo>
                  <a:cubicBezTo>
                    <a:pt x="16669" y="57531"/>
                    <a:pt x="21241" y="69342"/>
                    <a:pt x="32290" y="69342"/>
                  </a:cubicBezTo>
                  <a:cubicBezTo>
                    <a:pt x="43339" y="69342"/>
                    <a:pt x="47911" y="57436"/>
                    <a:pt x="47911" y="42291"/>
                  </a:cubicBezTo>
                  <a:cubicBezTo>
                    <a:pt x="47911" y="27146"/>
                    <a:pt x="43243" y="15240"/>
                    <a:pt x="32290" y="15240"/>
                  </a:cubicBezTo>
                  <a:cubicBezTo>
                    <a:pt x="21336" y="15240"/>
                    <a:pt x="16669" y="27146"/>
                    <a:pt x="16669" y="42291"/>
                  </a:cubicBezTo>
                  <a:close/>
                </a:path>
              </a:pathLst>
            </a:custGeom>
            <a:solidFill>
              <a:srgbClr val="333333"/>
            </a:solidFill>
            <a:ln w="9525" cap="flat">
              <a:noFill/>
              <a:prstDash val="solid"/>
              <a:miter/>
            </a:ln>
          </p:spPr>
          <p:txBody>
            <a:bodyPr rtlCol="0" anchor="ctr"/>
            <a:lstStyle/>
            <a:p>
              <a:endParaRPr lang="en-IN"/>
            </a:p>
          </p:txBody>
        </p:sp>
        <p:sp>
          <p:nvSpPr>
            <p:cNvPr id="146" name="Freeform: Shape 145"/>
            <p:cNvSpPr/>
            <p:nvPr/>
          </p:nvSpPr>
          <p:spPr>
            <a:xfrm>
              <a:off x="7249858" y="3384137"/>
              <a:ext cx="56006" cy="83248"/>
            </a:xfrm>
            <a:custGeom>
              <a:avLst/>
              <a:gdLst>
                <a:gd name="connsiteX0" fmla="*/ 56007 w 56006"/>
                <a:gd name="connsiteY0" fmla="*/ 68485 h 83248"/>
                <a:gd name="connsiteX1" fmla="*/ 56007 w 56006"/>
                <a:gd name="connsiteY1" fmla="*/ 83248 h 83248"/>
                <a:gd name="connsiteX2" fmla="*/ 0 w 56006"/>
                <a:gd name="connsiteY2" fmla="*/ 83248 h 83248"/>
                <a:gd name="connsiteX3" fmla="*/ 0 w 56006"/>
                <a:gd name="connsiteY3" fmla="*/ 82677 h 83248"/>
                <a:gd name="connsiteX4" fmla="*/ 23908 w 56006"/>
                <a:gd name="connsiteY4" fmla="*/ 51435 h 83248"/>
                <a:gd name="connsiteX5" fmla="*/ 36957 w 56006"/>
                <a:gd name="connsiteY5" fmla="*/ 26384 h 83248"/>
                <a:gd name="connsiteX6" fmla="*/ 25051 w 56006"/>
                <a:gd name="connsiteY6" fmla="*/ 15716 h 83248"/>
                <a:gd name="connsiteX7" fmla="*/ 2095 w 56006"/>
                <a:gd name="connsiteY7" fmla="*/ 26384 h 83248"/>
                <a:gd name="connsiteX8" fmla="*/ 2095 w 56006"/>
                <a:gd name="connsiteY8" fmla="*/ 9715 h 83248"/>
                <a:gd name="connsiteX9" fmla="*/ 28099 w 56006"/>
                <a:gd name="connsiteY9" fmla="*/ 0 h 83248"/>
                <a:gd name="connsiteX10" fmla="*/ 54102 w 56006"/>
                <a:gd name="connsiteY10" fmla="*/ 24289 h 83248"/>
                <a:gd name="connsiteX11" fmla="*/ 39338 w 56006"/>
                <a:gd name="connsiteY11" fmla="*/ 55340 h 83248"/>
                <a:gd name="connsiteX12" fmla="*/ 29337 w 56006"/>
                <a:gd name="connsiteY12" fmla="*/ 68390 h 83248"/>
                <a:gd name="connsiteX13" fmla="*/ 56007 w 56006"/>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6"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5" y="26384"/>
                  </a:cubicBezTo>
                  <a:lnTo>
                    <a:pt x="2095" y="9715"/>
                  </a:lnTo>
                  <a:cubicBezTo>
                    <a:pt x="8001" y="4191"/>
                    <a:pt x="17526" y="0"/>
                    <a:pt x="28099" y="0"/>
                  </a:cubicBezTo>
                  <a:cubicBezTo>
                    <a:pt x="44005"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147" name="Freeform: Shape 146"/>
            <p:cNvSpPr/>
            <p:nvPr/>
          </p:nvSpPr>
          <p:spPr>
            <a:xfrm>
              <a:off x="7315009" y="3385375"/>
              <a:ext cx="53149" cy="83343"/>
            </a:xfrm>
            <a:custGeom>
              <a:avLst/>
              <a:gdLst>
                <a:gd name="connsiteX0" fmla="*/ 53149 w 53149"/>
                <a:gd name="connsiteY0" fmla="*/ 56102 h 83343"/>
                <a:gd name="connsiteX1" fmla="*/ 22193 w 53149"/>
                <a:gd name="connsiteY1" fmla="*/ 83344 h 83343"/>
                <a:gd name="connsiteX2" fmla="*/ 0 w 53149"/>
                <a:gd name="connsiteY2" fmla="*/ 76676 h 83343"/>
                <a:gd name="connsiteX3" fmla="*/ 0 w 53149"/>
                <a:gd name="connsiteY3" fmla="*/ 60103 h 83343"/>
                <a:gd name="connsiteX4" fmla="*/ 20955 w 53149"/>
                <a:gd name="connsiteY4" fmla="*/ 69056 h 83343"/>
                <a:gd name="connsiteX5" fmla="*/ 37243 w 53149"/>
                <a:gd name="connsiteY5" fmla="*/ 56102 h 83343"/>
                <a:gd name="connsiteX6" fmla="*/ 20574 w 53149"/>
                <a:gd name="connsiteY6" fmla="*/ 43053 h 83343"/>
                <a:gd name="connsiteX7" fmla="*/ 2667 w 53149"/>
                <a:gd name="connsiteY7" fmla="*/ 46482 h 83343"/>
                <a:gd name="connsiteX8" fmla="*/ 2667 w 53149"/>
                <a:gd name="connsiteY8" fmla="*/ 0 h 83343"/>
                <a:gd name="connsiteX9" fmla="*/ 48863 w 53149"/>
                <a:gd name="connsiteY9" fmla="*/ 0 h 83343"/>
                <a:gd name="connsiteX10" fmla="*/ 48863 w 53149"/>
                <a:gd name="connsiteY10" fmla="*/ 14954 h 83343"/>
                <a:gd name="connsiteX11" fmla="*/ 16288 w 53149"/>
                <a:gd name="connsiteY11" fmla="*/ 14954 h 83343"/>
                <a:gd name="connsiteX12" fmla="*/ 16288 w 53149"/>
                <a:gd name="connsiteY12" fmla="*/ 29623 h 83343"/>
                <a:gd name="connsiteX13" fmla="*/ 23336 w 53149"/>
                <a:gd name="connsiteY13" fmla="*/ 28956 h 83343"/>
                <a:gd name="connsiteX14" fmla="*/ 53054 w 53149"/>
                <a:gd name="connsiteY14" fmla="*/ 56007 h 83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3149" h="83343">
                  <a:moveTo>
                    <a:pt x="53149" y="56102"/>
                  </a:moveTo>
                  <a:cubicBezTo>
                    <a:pt x="53149" y="73152"/>
                    <a:pt x="39814" y="83344"/>
                    <a:pt x="22193" y="83344"/>
                  </a:cubicBezTo>
                  <a:cubicBezTo>
                    <a:pt x="12573" y="83344"/>
                    <a:pt x="5524" y="80677"/>
                    <a:pt x="0" y="76676"/>
                  </a:cubicBezTo>
                  <a:lnTo>
                    <a:pt x="0" y="60103"/>
                  </a:lnTo>
                  <a:cubicBezTo>
                    <a:pt x="5715" y="65532"/>
                    <a:pt x="12954" y="69056"/>
                    <a:pt x="20955" y="69056"/>
                  </a:cubicBezTo>
                  <a:cubicBezTo>
                    <a:pt x="29908" y="69056"/>
                    <a:pt x="37243" y="64770"/>
                    <a:pt x="37243" y="56102"/>
                  </a:cubicBezTo>
                  <a:cubicBezTo>
                    <a:pt x="37243" y="47435"/>
                    <a:pt x="30004" y="43053"/>
                    <a:pt x="20574" y="43053"/>
                  </a:cubicBezTo>
                  <a:cubicBezTo>
                    <a:pt x="13811" y="43053"/>
                    <a:pt x="8287" y="44291"/>
                    <a:pt x="2667" y="46482"/>
                  </a:cubicBezTo>
                  <a:lnTo>
                    <a:pt x="2667" y="0"/>
                  </a:lnTo>
                  <a:lnTo>
                    <a:pt x="48863" y="0"/>
                  </a:lnTo>
                  <a:lnTo>
                    <a:pt x="48863" y="14954"/>
                  </a:lnTo>
                  <a:lnTo>
                    <a:pt x="16288" y="14954"/>
                  </a:lnTo>
                  <a:lnTo>
                    <a:pt x="16288" y="29623"/>
                  </a:lnTo>
                  <a:cubicBezTo>
                    <a:pt x="18193" y="29051"/>
                    <a:pt x="20669" y="28956"/>
                    <a:pt x="23336" y="28956"/>
                  </a:cubicBezTo>
                  <a:cubicBezTo>
                    <a:pt x="40005" y="28956"/>
                    <a:pt x="53054" y="38671"/>
                    <a:pt x="53054" y="56007"/>
                  </a:cubicBezTo>
                  <a:close/>
                </a:path>
              </a:pathLst>
            </a:custGeom>
            <a:solidFill>
              <a:srgbClr val="333333"/>
            </a:solidFill>
            <a:ln w="9525" cap="flat">
              <a:noFill/>
              <a:prstDash val="solid"/>
              <a:miter/>
            </a:ln>
          </p:spPr>
          <p:txBody>
            <a:bodyPr rtlCol="0" anchor="ctr"/>
            <a:lstStyle/>
            <a:p>
              <a:endParaRPr lang="en-IN"/>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s List 2">
    <p:spTree>
      <p:nvGrpSpPr>
        <p:cNvPr id="1" name=""/>
        <p:cNvGrpSpPr/>
        <p:nvPr/>
      </p:nvGrpSpPr>
      <p:grpSpPr>
        <a:xfrm>
          <a:off x="0" y="0"/>
          <a:ext cx="0" cy="0"/>
          <a:chOff x="0" y="0"/>
          <a:chExt cx="0" cy="0"/>
        </a:xfrm>
      </p:grpSpPr>
      <p:sp>
        <p:nvSpPr>
          <p:cNvPr id="17" name="Content Placeholder 16"/>
          <p:cNvSpPr>
            <a:spLocks noGrp="1"/>
          </p:cNvSpPr>
          <p:nvPr>
            <p:ph idx="15"/>
          </p:nvPr>
        </p:nvSpPr>
        <p:spPr>
          <a:xfrm>
            <a:off x="381000" y="1601152"/>
            <a:ext cx="11430000" cy="365760"/>
          </a:xfrm>
          <a:custGeom>
            <a:avLst/>
            <a:gdLst>
              <a:gd name="connsiteX0" fmla="*/ 102870 w 11430000"/>
              <a:gd name="connsiteY0" fmla="*/ 0 h 411480"/>
              <a:gd name="connsiteX1" fmla="*/ 11430000 w 11430000"/>
              <a:gd name="connsiteY1" fmla="*/ 0 h 411480"/>
              <a:gd name="connsiteX2" fmla="*/ 11327130 w 11430000"/>
              <a:gd name="connsiteY2" fmla="*/ 411480 h 411480"/>
              <a:gd name="connsiteX3" fmla="*/ 0 w 11430000"/>
              <a:gd name="connsiteY3" fmla="*/ 411480 h 411480"/>
            </a:gdLst>
            <a:ahLst/>
            <a:cxnLst>
              <a:cxn ang="0">
                <a:pos x="connsiteX0" y="connsiteY0"/>
              </a:cxn>
              <a:cxn ang="0">
                <a:pos x="connsiteX1" y="connsiteY1"/>
              </a:cxn>
              <a:cxn ang="0">
                <a:pos x="connsiteX2" y="connsiteY2"/>
              </a:cxn>
              <a:cxn ang="0">
                <a:pos x="connsiteX3" y="connsiteY3"/>
              </a:cxn>
            </a:cxnLst>
            <a:rect l="l" t="t" r="r" b="b"/>
            <a:pathLst>
              <a:path w="11430000" h="411480">
                <a:moveTo>
                  <a:pt x="102870" y="0"/>
                </a:moveTo>
                <a:lnTo>
                  <a:pt x="11430000" y="0"/>
                </a:lnTo>
                <a:lnTo>
                  <a:pt x="11327130" y="411480"/>
                </a:lnTo>
                <a:lnTo>
                  <a:pt x="0" y="411480"/>
                </a:lnTo>
                <a:close/>
              </a:path>
            </a:pathLst>
          </a:custGeom>
          <a:solidFill>
            <a:schemeClr val="bg1">
              <a:lumMod val="95000"/>
            </a:schemeClr>
          </a:solidFill>
        </p:spPr>
        <p:txBody>
          <a:bodyPr wrap="square" lIns="1051560" anchor="ctr">
            <a:noAutofit/>
          </a:bodyPr>
          <a:lstStyle>
            <a:lvl1pPr marL="0" indent="0">
              <a:lnSpc>
                <a:spcPct val="100000"/>
              </a:lnSpc>
              <a:spcBef>
                <a:spcPts val="2100"/>
              </a:spcBef>
              <a:buNone/>
              <a:defRPr sz="1600" b="1" baseline="0"/>
            </a:lvl1pPr>
            <a:lvl2pPr marL="0" indent="0">
              <a:lnSpc>
                <a:spcPct val="100000"/>
              </a:lnSpc>
              <a:spcBef>
                <a:spcPts val="2100"/>
              </a:spcBef>
              <a:buNone/>
              <a:defRPr sz="1400" baseline="0">
                <a:solidFill>
                  <a:schemeClr val="tx1"/>
                </a:solidFill>
              </a:defRPr>
            </a:lvl2pPr>
            <a:lvl3pPr marL="1200150" indent="-285750">
              <a:lnSpc>
                <a:spcPct val="90000"/>
              </a:lnSpc>
              <a:spcBef>
                <a:spcPts val="1000"/>
              </a:spcBef>
              <a:buNone/>
              <a:defRPr lang="en-US" sz="1800" kern="1200" dirty="0">
                <a:solidFill>
                  <a:schemeClr val="tx1"/>
                </a:solidFill>
                <a:latin typeface="Arial" panose="020B0604020202020204" pitchFamily="34" charset="0"/>
                <a:ea typeface="+mn-ea"/>
                <a:cs typeface="Arial" panose="020B0604020202020204" pitchFamily="34" charset="0"/>
              </a:defRPr>
            </a:lvl3pPr>
            <a:lvl4pPr marL="0" indent="0">
              <a:lnSpc>
                <a:spcPct val="100000"/>
              </a:lnSpc>
              <a:spcBef>
                <a:spcPts val="2100"/>
              </a:spcBef>
              <a:buNone/>
              <a:defRPr sz="1600" baseline="0">
                <a:solidFill>
                  <a:schemeClr val="bg1">
                    <a:lumMod val="85000"/>
                  </a:schemeClr>
                </a:solidFill>
              </a:defRPr>
            </a:lvl4pPr>
            <a:lvl5pPr marL="0" indent="0">
              <a:lnSpc>
                <a:spcPct val="100000"/>
              </a:lnSpc>
              <a:spcBef>
                <a:spcPts val="2100"/>
              </a:spcBef>
              <a:buNone/>
              <a:defRPr sz="1600" baseline="0">
                <a:solidFill>
                  <a:schemeClr val="bg1">
                    <a:lumMod val="85000"/>
                  </a:schemeClr>
                </a:solidFill>
              </a:defRPr>
            </a:lvl5pPr>
          </a:lstStyle>
          <a:p>
            <a:pPr lvl="0"/>
            <a:r>
              <a:rPr lang="en-GB"/>
              <a:t>Click to edit Master text styles</a:t>
            </a:r>
          </a:p>
        </p:txBody>
      </p:sp>
      <p:sp>
        <p:nvSpPr>
          <p:cNvPr id="12" name="Text Placeholder 11"/>
          <p:cNvSpPr>
            <a:spLocks noGrp="1"/>
          </p:cNvSpPr>
          <p:nvPr>
            <p:ph type="body" sz="quarter" idx="10" hasCustomPrompt="1"/>
          </p:nvPr>
        </p:nvSpPr>
        <p:spPr>
          <a:xfrm>
            <a:off x="587106" y="1509712"/>
            <a:ext cx="731520" cy="548640"/>
          </a:xfrm>
          <a:prstGeom prst="flowChartInputOutput">
            <a:avLst/>
          </a:prstGeom>
          <a:solidFill>
            <a:schemeClr val="tx2"/>
          </a:solidFill>
        </p:spPr>
        <p:txBody>
          <a:bodyPr lIns="45720" rIns="45720" anchor="ctr">
            <a:noAutofit/>
          </a:bodyPr>
          <a:lstStyle>
            <a:lvl1pPr marL="0" indent="0" algn="ctr">
              <a:buNone/>
              <a:defRPr sz="1600" b="1" i="0" baseline="0">
                <a:solidFill>
                  <a:schemeClr val="bg1"/>
                </a:solidFill>
              </a:defRPr>
            </a:lvl1pPr>
            <a:lvl2pPr marL="0" indent="0" algn="ctr">
              <a:buNone/>
              <a:defRPr sz="1600" b="1" i="0" baseline="0">
                <a:solidFill>
                  <a:schemeClr val="bg1"/>
                </a:solidFill>
              </a:defRPr>
            </a:lvl2pPr>
            <a:lvl3pPr marL="0" indent="0" algn="ctr">
              <a:buNone/>
              <a:defRPr sz="1600" baseline="0">
                <a:solidFill>
                  <a:schemeClr val="bg1">
                    <a:lumMod val="85000"/>
                  </a:schemeClr>
                </a:solidFill>
              </a:defRPr>
            </a:lvl3pPr>
            <a:lvl4pPr marL="0" indent="0" algn="ctr">
              <a:buNone/>
              <a:defRPr sz="1600" baseline="0">
                <a:solidFill>
                  <a:schemeClr val="bg1">
                    <a:lumMod val="85000"/>
                  </a:schemeClr>
                </a:solidFill>
              </a:defRPr>
            </a:lvl4pPr>
            <a:lvl5pPr marL="0" indent="0" algn="ctr">
              <a:buNone/>
              <a:defRPr sz="1600" baseline="0">
                <a:solidFill>
                  <a:schemeClr val="bg1">
                    <a:lumMod val="85000"/>
                  </a:schemeClr>
                </a:solidFill>
              </a:defRPr>
            </a:lvl5pPr>
          </a:lstStyle>
          <a:p>
            <a:pPr lvl="0"/>
            <a:r>
              <a:rPr lang="en-US"/>
              <a:t>#</a:t>
            </a:r>
          </a:p>
        </p:txBody>
      </p:sp>
      <p:sp>
        <p:nvSpPr>
          <p:cNvPr id="18" name="Content Placeholder 17"/>
          <p:cNvSpPr>
            <a:spLocks noGrp="1"/>
          </p:cNvSpPr>
          <p:nvPr>
            <p:ph idx="16"/>
          </p:nvPr>
        </p:nvSpPr>
        <p:spPr>
          <a:xfrm>
            <a:off x="381000" y="2283742"/>
            <a:ext cx="11430000" cy="365760"/>
          </a:xfrm>
          <a:custGeom>
            <a:avLst/>
            <a:gdLst>
              <a:gd name="connsiteX0" fmla="*/ 102870 w 11430000"/>
              <a:gd name="connsiteY0" fmla="*/ 0 h 411480"/>
              <a:gd name="connsiteX1" fmla="*/ 11430000 w 11430000"/>
              <a:gd name="connsiteY1" fmla="*/ 0 h 411480"/>
              <a:gd name="connsiteX2" fmla="*/ 11327130 w 11430000"/>
              <a:gd name="connsiteY2" fmla="*/ 411480 h 411480"/>
              <a:gd name="connsiteX3" fmla="*/ 0 w 11430000"/>
              <a:gd name="connsiteY3" fmla="*/ 411480 h 411480"/>
            </a:gdLst>
            <a:ahLst/>
            <a:cxnLst>
              <a:cxn ang="0">
                <a:pos x="connsiteX0" y="connsiteY0"/>
              </a:cxn>
              <a:cxn ang="0">
                <a:pos x="connsiteX1" y="connsiteY1"/>
              </a:cxn>
              <a:cxn ang="0">
                <a:pos x="connsiteX2" y="connsiteY2"/>
              </a:cxn>
              <a:cxn ang="0">
                <a:pos x="connsiteX3" y="connsiteY3"/>
              </a:cxn>
            </a:cxnLst>
            <a:rect l="l" t="t" r="r" b="b"/>
            <a:pathLst>
              <a:path w="11430000" h="411480">
                <a:moveTo>
                  <a:pt x="102870" y="0"/>
                </a:moveTo>
                <a:lnTo>
                  <a:pt x="11430000" y="0"/>
                </a:lnTo>
                <a:lnTo>
                  <a:pt x="11327130" y="411480"/>
                </a:lnTo>
                <a:lnTo>
                  <a:pt x="0" y="411480"/>
                </a:lnTo>
                <a:close/>
              </a:path>
            </a:pathLst>
          </a:custGeom>
          <a:solidFill>
            <a:schemeClr val="bg1">
              <a:lumMod val="95000"/>
            </a:schemeClr>
          </a:solidFill>
        </p:spPr>
        <p:txBody>
          <a:bodyPr wrap="square" lIns="1051560" anchor="ctr">
            <a:noAutofit/>
          </a:bodyPr>
          <a:lstStyle>
            <a:lvl1pPr marL="0" indent="0">
              <a:lnSpc>
                <a:spcPct val="100000"/>
              </a:lnSpc>
              <a:spcBef>
                <a:spcPts val="2100"/>
              </a:spcBef>
              <a:buNone/>
              <a:defRPr sz="1600" b="1" baseline="0"/>
            </a:lvl1pPr>
            <a:lvl2pPr marL="0" indent="0">
              <a:lnSpc>
                <a:spcPct val="100000"/>
              </a:lnSpc>
              <a:spcBef>
                <a:spcPts val="2100"/>
              </a:spcBef>
              <a:buNone/>
              <a:defRPr lang="en-GB" sz="1400" kern="1200" baseline="0" dirty="0" smtClean="0">
                <a:solidFill>
                  <a:schemeClr val="tx1"/>
                </a:solidFill>
                <a:latin typeface="Arial" panose="020B0604020202020204" pitchFamily="34" charset="0"/>
                <a:ea typeface="+mn-ea"/>
                <a:cs typeface="Arial" panose="020B0604020202020204" pitchFamily="34" charset="0"/>
              </a:defRPr>
            </a:lvl2pPr>
            <a:lvl3pPr marL="1200150" indent="-285750">
              <a:lnSpc>
                <a:spcPct val="90000"/>
              </a:lnSpc>
              <a:spcBef>
                <a:spcPts val="1000"/>
              </a:spcBef>
              <a:buNone/>
              <a:defRPr lang="en-US" sz="1800" kern="1200" dirty="0">
                <a:solidFill>
                  <a:schemeClr val="tx1"/>
                </a:solidFill>
                <a:latin typeface="Arial" panose="020B0604020202020204" pitchFamily="34" charset="0"/>
                <a:ea typeface="+mn-ea"/>
                <a:cs typeface="Arial" panose="020B0604020202020204" pitchFamily="34" charset="0"/>
              </a:defRPr>
            </a:lvl3pPr>
            <a:lvl4pPr marL="0" indent="0">
              <a:lnSpc>
                <a:spcPct val="100000"/>
              </a:lnSpc>
              <a:spcBef>
                <a:spcPts val="2100"/>
              </a:spcBef>
              <a:buNone/>
              <a:defRPr sz="1600" baseline="0">
                <a:solidFill>
                  <a:schemeClr val="bg1">
                    <a:lumMod val="85000"/>
                  </a:schemeClr>
                </a:solidFill>
              </a:defRPr>
            </a:lvl4pPr>
            <a:lvl5pPr marL="0" indent="0">
              <a:lnSpc>
                <a:spcPct val="100000"/>
              </a:lnSpc>
              <a:spcBef>
                <a:spcPts val="2100"/>
              </a:spcBef>
              <a:buNone/>
              <a:defRPr sz="1600" baseline="0">
                <a:solidFill>
                  <a:schemeClr val="bg1">
                    <a:lumMod val="85000"/>
                  </a:schemeClr>
                </a:solidFill>
              </a:defRPr>
            </a:lvl5pPr>
          </a:lstStyle>
          <a:p>
            <a:pPr lvl="1"/>
            <a:r>
              <a:rPr lang="en-GB"/>
              <a:t>Click to edit Master text styles</a:t>
            </a:r>
          </a:p>
        </p:txBody>
      </p:sp>
      <p:sp>
        <p:nvSpPr>
          <p:cNvPr id="19" name="Text Placeholder 11"/>
          <p:cNvSpPr>
            <a:spLocks noGrp="1"/>
          </p:cNvSpPr>
          <p:nvPr>
            <p:ph type="body" sz="quarter" idx="17" hasCustomPrompt="1"/>
          </p:nvPr>
        </p:nvSpPr>
        <p:spPr>
          <a:xfrm>
            <a:off x="587106" y="2192302"/>
            <a:ext cx="731520" cy="548640"/>
          </a:xfrm>
          <a:prstGeom prst="flowChartInputOutput">
            <a:avLst/>
          </a:prstGeom>
          <a:solidFill>
            <a:schemeClr val="bg1">
              <a:lumMod val="85000"/>
            </a:schemeClr>
          </a:solidFill>
        </p:spPr>
        <p:txBody>
          <a:bodyPr lIns="45720" rIns="45720" anchor="ctr">
            <a:noAutofit/>
          </a:bodyPr>
          <a:lstStyle>
            <a:lvl1pPr marL="0" indent="0" algn="ctr">
              <a:buNone/>
              <a:defRPr sz="1600" b="1" i="0" baseline="0">
                <a:solidFill>
                  <a:schemeClr val="bg1"/>
                </a:solidFill>
              </a:defRPr>
            </a:lvl1pPr>
            <a:lvl2pPr marL="0" indent="0" algn="ctr">
              <a:buNone/>
              <a:defRPr sz="1600" b="1" i="0" baseline="0">
                <a:solidFill>
                  <a:schemeClr val="bg1"/>
                </a:solidFill>
              </a:defRPr>
            </a:lvl2pPr>
            <a:lvl3pPr marL="0" indent="0" algn="ctr">
              <a:buNone/>
              <a:defRPr sz="1600" baseline="0">
                <a:solidFill>
                  <a:schemeClr val="bg1">
                    <a:lumMod val="85000"/>
                  </a:schemeClr>
                </a:solidFill>
              </a:defRPr>
            </a:lvl3pPr>
            <a:lvl4pPr marL="0" indent="0" algn="ctr">
              <a:buNone/>
              <a:defRPr sz="1600" baseline="0">
                <a:solidFill>
                  <a:schemeClr val="bg1">
                    <a:lumMod val="85000"/>
                  </a:schemeClr>
                </a:solidFill>
              </a:defRPr>
            </a:lvl4pPr>
            <a:lvl5pPr marL="0" indent="0" algn="ctr">
              <a:buNone/>
              <a:defRPr sz="1600" baseline="0">
                <a:solidFill>
                  <a:schemeClr val="bg1">
                    <a:lumMod val="85000"/>
                  </a:schemeClr>
                </a:solidFill>
              </a:defRPr>
            </a:lvl5pPr>
          </a:lstStyle>
          <a:p>
            <a:pPr lvl="0"/>
            <a:r>
              <a:rPr lang="en-US"/>
              <a:t>#</a:t>
            </a:r>
          </a:p>
        </p:txBody>
      </p:sp>
      <p:sp>
        <p:nvSpPr>
          <p:cNvPr id="26" name="Content Placeholder 25"/>
          <p:cNvSpPr>
            <a:spLocks noGrp="1"/>
          </p:cNvSpPr>
          <p:nvPr>
            <p:ph idx="22"/>
          </p:nvPr>
        </p:nvSpPr>
        <p:spPr>
          <a:xfrm>
            <a:off x="381000" y="2966332"/>
            <a:ext cx="11430000" cy="365760"/>
          </a:xfrm>
          <a:custGeom>
            <a:avLst/>
            <a:gdLst>
              <a:gd name="connsiteX0" fmla="*/ 102870 w 11430000"/>
              <a:gd name="connsiteY0" fmla="*/ 0 h 411480"/>
              <a:gd name="connsiteX1" fmla="*/ 11430000 w 11430000"/>
              <a:gd name="connsiteY1" fmla="*/ 0 h 411480"/>
              <a:gd name="connsiteX2" fmla="*/ 11327130 w 11430000"/>
              <a:gd name="connsiteY2" fmla="*/ 411480 h 411480"/>
              <a:gd name="connsiteX3" fmla="*/ 0 w 11430000"/>
              <a:gd name="connsiteY3" fmla="*/ 411480 h 411480"/>
            </a:gdLst>
            <a:ahLst/>
            <a:cxnLst>
              <a:cxn ang="0">
                <a:pos x="connsiteX0" y="connsiteY0"/>
              </a:cxn>
              <a:cxn ang="0">
                <a:pos x="connsiteX1" y="connsiteY1"/>
              </a:cxn>
              <a:cxn ang="0">
                <a:pos x="connsiteX2" y="connsiteY2"/>
              </a:cxn>
              <a:cxn ang="0">
                <a:pos x="connsiteX3" y="connsiteY3"/>
              </a:cxn>
            </a:cxnLst>
            <a:rect l="l" t="t" r="r" b="b"/>
            <a:pathLst>
              <a:path w="11430000" h="411480">
                <a:moveTo>
                  <a:pt x="102870" y="0"/>
                </a:moveTo>
                <a:lnTo>
                  <a:pt x="11430000" y="0"/>
                </a:lnTo>
                <a:lnTo>
                  <a:pt x="11327130" y="411480"/>
                </a:lnTo>
                <a:lnTo>
                  <a:pt x="0" y="411480"/>
                </a:lnTo>
                <a:close/>
              </a:path>
            </a:pathLst>
          </a:custGeom>
          <a:solidFill>
            <a:schemeClr val="bg1">
              <a:lumMod val="95000"/>
            </a:schemeClr>
          </a:solidFill>
        </p:spPr>
        <p:txBody>
          <a:bodyPr wrap="square" lIns="1051560" anchor="ctr">
            <a:noAutofit/>
          </a:bodyPr>
          <a:lstStyle>
            <a:lvl1pPr marL="0" indent="0">
              <a:lnSpc>
                <a:spcPct val="100000"/>
              </a:lnSpc>
              <a:spcBef>
                <a:spcPts val="2100"/>
              </a:spcBef>
              <a:buNone/>
              <a:defRPr sz="1600" b="1" baseline="0"/>
            </a:lvl1pPr>
            <a:lvl2pPr marL="0" indent="0">
              <a:lnSpc>
                <a:spcPct val="100000"/>
              </a:lnSpc>
              <a:spcBef>
                <a:spcPts val="2100"/>
              </a:spcBef>
              <a:buNone/>
              <a:defRPr lang="en-GB" sz="1400" kern="1200" baseline="0" dirty="0" smtClean="0">
                <a:solidFill>
                  <a:schemeClr val="tx1"/>
                </a:solidFill>
                <a:latin typeface="Arial" panose="020B0604020202020204" pitchFamily="34" charset="0"/>
                <a:ea typeface="+mn-ea"/>
                <a:cs typeface="Arial" panose="020B0604020202020204" pitchFamily="34" charset="0"/>
              </a:defRPr>
            </a:lvl2pPr>
            <a:lvl3pPr marL="1200150" indent="-285750">
              <a:lnSpc>
                <a:spcPct val="90000"/>
              </a:lnSpc>
              <a:spcBef>
                <a:spcPts val="1000"/>
              </a:spcBef>
              <a:buNone/>
              <a:defRPr lang="en-US" sz="1800" kern="1200" dirty="0">
                <a:solidFill>
                  <a:schemeClr val="tx1"/>
                </a:solidFill>
                <a:latin typeface="Arial" panose="020B0604020202020204" pitchFamily="34" charset="0"/>
                <a:ea typeface="+mn-ea"/>
                <a:cs typeface="Arial" panose="020B0604020202020204" pitchFamily="34" charset="0"/>
              </a:defRPr>
            </a:lvl3pPr>
            <a:lvl4pPr marL="0" indent="0">
              <a:lnSpc>
                <a:spcPct val="100000"/>
              </a:lnSpc>
              <a:spcBef>
                <a:spcPts val="2100"/>
              </a:spcBef>
              <a:buNone/>
              <a:defRPr sz="1600" baseline="0">
                <a:solidFill>
                  <a:schemeClr val="bg1">
                    <a:lumMod val="85000"/>
                  </a:schemeClr>
                </a:solidFill>
              </a:defRPr>
            </a:lvl4pPr>
            <a:lvl5pPr marL="0" indent="0">
              <a:lnSpc>
                <a:spcPct val="100000"/>
              </a:lnSpc>
              <a:spcBef>
                <a:spcPts val="2100"/>
              </a:spcBef>
              <a:buNone/>
              <a:defRPr sz="1600" baseline="0">
                <a:solidFill>
                  <a:schemeClr val="bg1">
                    <a:lumMod val="85000"/>
                  </a:schemeClr>
                </a:solidFill>
              </a:defRPr>
            </a:lvl5pPr>
          </a:lstStyle>
          <a:p>
            <a:pPr lvl="1"/>
            <a:r>
              <a:rPr lang="en-GB"/>
              <a:t>Click to edit Master text styles</a:t>
            </a:r>
          </a:p>
        </p:txBody>
      </p:sp>
      <p:sp>
        <p:nvSpPr>
          <p:cNvPr id="21" name="Text Placeholder 11"/>
          <p:cNvSpPr>
            <a:spLocks noGrp="1"/>
          </p:cNvSpPr>
          <p:nvPr>
            <p:ph type="body" sz="quarter" idx="19" hasCustomPrompt="1"/>
          </p:nvPr>
        </p:nvSpPr>
        <p:spPr>
          <a:xfrm>
            <a:off x="587106" y="2874892"/>
            <a:ext cx="731520" cy="548640"/>
          </a:xfrm>
          <a:prstGeom prst="flowChartInputOutput">
            <a:avLst/>
          </a:prstGeom>
          <a:solidFill>
            <a:schemeClr val="bg1">
              <a:lumMod val="85000"/>
            </a:schemeClr>
          </a:solidFill>
        </p:spPr>
        <p:txBody>
          <a:bodyPr lIns="45720" rIns="45720" anchor="ctr">
            <a:noAutofit/>
          </a:bodyPr>
          <a:lstStyle>
            <a:lvl1pPr marL="0" indent="0" algn="ctr">
              <a:buNone/>
              <a:defRPr sz="1600" b="1" i="0" baseline="0">
                <a:solidFill>
                  <a:schemeClr val="bg1"/>
                </a:solidFill>
              </a:defRPr>
            </a:lvl1pPr>
            <a:lvl2pPr marL="0" indent="0" algn="ctr">
              <a:buNone/>
              <a:defRPr sz="1600" b="1" i="0" baseline="0">
                <a:solidFill>
                  <a:schemeClr val="bg1"/>
                </a:solidFill>
              </a:defRPr>
            </a:lvl2pPr>
            <a:lvl3pPr marL="0" indent="0" algn="ctr">
              <a:buNone/>
              <a:defRPr sz="1600" baseline="0">
                <a:solidFill>
                  <a:schemeClr val="bg1">
                    <a:lumMod val="85000"/>
                  </a:schemeClr>
                </a:solidFill>
              </a:defRPr>
            </a:lvl3pPr>
            <a:lvl4pPr marL="0" indent="0" algn="ctr">
              <a:buNone/>
              <a:defRPr sz="1600" baseline="0">
                <a:solidFill>
                  <a:schemeClr val="bg1">
                    <a:lumMod val="85000"/>
                  </a:schemeClr>
                </a:solidFill>
              </a:defRPr>
            </a:lvl4pPr>
            <a:lvl5pPr marL="0" indent="0" algn="ctr">
              <a:buNone/>
              <a:defRPr sz="1600" baseline="0">
                <a:solidFill>
                  <a:schemeClr val="bg1">
                    <a:lumMod val="85000"/>
                  </a:schemeClr>
                </a:solidFill>
              </a:defRPr>
            </a:lvl5pPr>
          </a:lstStyle>
          <a:p>
            <a:pPr lvl="0"/>
            <a:r>
              <a:rPr lang="en-US"/>
              <a:t>#</a:t>
            </a:r>
          </a:p>
        </p:txBody>
      </p:sp>
      <p:sp>
        <p:nvSpPr>
          <p:cNvPr id="27" name="Content Placeholder 26"/>
          <p:cNvSpPr>
            <a:spLocks noGrp="1"/>
          </p:cNvSpPr>
          <p:nvPr>
            <p:ph idx="23"/>
          </p:nvPr>
        </p:nvSpPr>
        <p:spPr>
          <a:xfrm>
            <a:off x="381000" y="3648922"/>
            <a:ext cx="11430000" cy="365760"/>
          </a:xfrm>
          <a:custGeom>
            <a:avLst/>
            <a:gdLst>
              <a:gd name="connsiteX0" fmla="*/ 102870 w 11430000"/>
              <a:gd name="connsiteY0" fmla="*/ 0 h 411480"/>
              <a:gd name="connsiteX1" fmla="*/ 11430000 w 11430000"/>
              <a:gd name="connsiteY1" fmla="*/ 0 h 411480"/>
              <a:gd name="connsiteX2" fmla="*/ 11327130 w 11430000"/>
              <a:gd name="connsiteY2" fmla="*/ 411480 h 411480"/>
              <a:gd name="connsiteX3" fmla="*/ 0 w 11430000"/>
              <a:gd name="connsiteY3" fmla="*/ 411480 h 411480"/>
            </a:gdLst>
            <a:ahLst/>
            <a:cxnLst>
              <a:cxn ang="0">
                <a:pos x="connsiteX0" y="connsiteY0"/>
              </a:cxn>
              <a:cxn ang="0">
                <a:pos x="connsiteX1" y="connsiteY1"/>
              </a:cxn>
              <a:cxn ang="0">
                <a:pos x="connsiteX2" y="connsiteY2"/>
              </a:cxn>
              <a:cxn ang="0">
                <a:pos x="connsiteX3" y="connsiteY3"/>
              </a:cxn>
            </a:cxnLst>
            <a:rect l="l" t="t" r="r" b="b"/>
            <a:pathLst>
              <a:path w="11430000" h="411480">
                <a:moveTo>
                  <a:pt x="102870" y="0"/>
                </a:moveTo>
                <a:lnTo>
                  <a:pt x="11430000" y="0"/>
                </a:lnTo>
                <a:lnTo>
                  <a:pt x="11327130" y="411480"/>
                </a:lnTo>
                <a:lnTo>
                  <a:pt x="0" y="411480"/>
                </a:lnTo>
                <a:close/>
              </a:path>
            </a:pathLst>
          </a:custGeom>
          <a:solidFill>
            <a:schemeClr val="bg1">
              <a:lumMod val="95000"/>
            </a:schemeClr>
          </a:solidFill>
        </p:spPr>
        <p:txBody>
          <a:bodyPr wrap="square" lIns="1051560" anchor="ctr">
            <a:noAutofit/>
          </a:bodyPr>
          <a:lstStyle>
            <a:lvl1pPr marL="0" indent="0">
              <a:lnSpc>
                <a:spcPct val="100000"/>
              </a:lnSpc>
              <a:spcBef>
                <a:spcPts val="2100"/>
              </a:spcBef>
              <a:buNone/>
              <a:defRPr sz="1600" b="1" baseline="0"/>
            </a:lvl1pPr>
            <a:lvl2pPr marL="0" indent="0">
              <a:lnSpc>
                <a:spcPct val="100000"/>
              </a:lnSpc>
              <a:spcBef>
                <a:spcPts val="2100"/>
              </a:spcBef>
              <a:buNone/>
              <a:defRPr lang="en-GB" sz="1400" kern="1200" baseline="0" dirty="0" smtClean="0">
                <a:solidFill>
                  <a:schemeClr val="tx1"/>
                </a:solidFill>
                <a:latin typeface="Arial" panose="020B0604020202020204" pitchFamily="34" charset="0"/>
                <a:ea typeface="+mn-ea"/>
                <a:cs typeface="Arial" panose="020B0604020202020204" pitchFamily="34" charset="0"/>
              </a:defRPr>
            </a:lvl2pPr>
            <a:lvl3pPr marL="1200150" indent="-285750">
              <a:lnSpc>
                <a:spcPct val="90000"/>
              </a:lnSpc>
              <a:spcBef>
                <a:spcPts val="1000"/>
              </a:spcBef>
              <a:buNone/>
              <a:defRPr lang="en-US" sz="1800" kern="1200" dirty="0">
                <a:solidFill>
                  <a:schemeClr val="tx1"/>
                </a:solidFill>
                <a:latin typeface="Arial" panose="020B0604020202020204" pitchFamily="34" charset="0"/>
                <a:ea typeface="+mn-ea"/>
                <a:cs typeface="Arial" panose="020B0604020202020204" pitchFamily="34" charset="0"/>
              </a:defRPr>
            </a:lvl3pPr>
            <a:lvl4pPr marL="0" indent="0">
              <a:lnSpc>
                <a:spcPct val="100000"/>
              </a:lnSpc>
              <a:spcBef>
                <a:spcPts val="2100"/>
              </a:spcBef>
              <a:buNone/>
              <a:defRPr sz="1600" baseline="0">
                <a:solidFill>
                  <a:schemeClr val="bg1">
                    <a:lumMod val="85000"/>
                  </a:schemeClr>
                </a:solidFill>
              </a:defRPr>
            </a:lvl4pPr>
            <a:lvl5pPr marL="0" indent="0">
              <a:lnSpc>
                <a:spcPct val="100000"/>
              </a:lnSpc>
              <a:spcBef>
                <a:spcPts val="2100"/>
              </a:spcBef>
              <a:buNone/>
              <a:defRPr sz="1600" baseline="0">
                <a:solidFill>
                  <a:schemeClr val="bg1">
                    <a:lumMod val="85000"/>
                  </a:schemeClr>
                </a:solidFill>
              </a:defRPr>
            </a:lvl5pPr>
          </a:lstStyle>
          <a:p>
            <a:pPr lvl="1"/>
            <a:r>
              <a:rPr lang="en-GB"/>
              <a:t>Click to edit Master text styles</a:t>
            </a:r>
          </a:p>
        </p:txBody>
      </p:sp>
      <p:sp>
        <p:nvSpPr>
          <p:cNvPr id="23" name="Text Placeholder 11"/>
          <p:cNvSpPr>
            <a:spLocks noGrp="1"/>
          </p:cNvSpPr>
          <p:nvPr>
            <p:ph type="body" sz="quarter" idx="21" hasCustomPrompt="1"/>
          </p:nvPr>
        </p:nvSpPr>
        <p:spPr>
          <a:xfrm>
            <a:off x="587106" y="3557482"/>
            <a:ext cx="731520" cy="548640"/>
          </a:xfrm>
          <a:prstGeom prst="flowChartInputOutput">
            <a:avLst/>
          </a:prstGeom>
          <a:solidFill>
            <a:schemeClr val="bg1">
              <a:lumMod val="85000"/>
            </a:schemeClr>
          </a:solidFill>
        </p:spPr>
        <p:txBody>
          <a:bodyPr lIns="45720" rIns="45720" anchor="ctr">
            <a:noAutofit/>
          </a:bodyPr>
          <a:lstStyle>
            <a:lvl1pPr marL="0" indent="0" algn="ctr">
              <a:buNone/>
              <a:defRPr sz="1600" b="1" i="0" baseline="0">
                <a:solidFill>
                  <a:schemeClr val="bg1"/>
                </a:solidFill>
              </a:defRPr>
            </a:lvl1pPr>
            <a:lvl2pPr marL="0" indent="0" algn="ctr">
              <a:buNone/>
              <a:defRPr sz="1600" b="1" i="0" baseline="0">
                <a:solidFill>
                  <a:schemeClr val="bg1"/>
                </a:solidFill>
              </a:defRPr>
            </a:lvl2pPr>
            <a:lvl3pPr marL="0" indent="0" algn="ctr">
              <a:buNone/>
              <a:defRPr sz="1600" baseline="0">
                <a:solidFill>
                  <a:schemeClr val="bg1">
                    <a:lumMod val="85000"/>
                  </a:schemeClr>
                </a:solidFill>
              </a:defRPr>
            </a:lvl3pPr>
            <a:lvl4pPr marL="0" indent="0" algn="ctr">
              <a:buNone/>
              <a:defRPr sz="1600" baseline="0">
                <a:solidFill>
                  <a:schemeClr val="bg1">
                    <a:lumMod val="85000"/>
                  </a:schemeClr>
                </a:solidFill>
              </a:defRPr>
            </a:lvl4pPr>
            <a:lvl5pPr marL="0" indent="0" algn="ctr">
              <a:buNone/>
              <a:defRPr sz="1600" baseline="0">
                <a:solidFill>
                  <a:schemeClr val="bg1">
                    <a:lumMod val="85000"/>
                  </a:schemeClr>
                </a:solidFill>
              </a:defRPr>
            </a:lvl5pPr>
          </a:lstStyle>
          <a:p>
            <a:pPr lvl="0"/>
            <a:r>
              <a:rPr lang="en-US"/>
              <a:t>#</a:t>
            </a:r>
          </a:p>
        </p:txBody>
      </p:sp>
      <p:sp>
        <p:nvSpPr>
          <p:cNvPr id="2" name="Title 1"/>
          <p:cNvSpPr>
            <a:spLocks noGrp="1"/>
          </p:cNvSpPr>
          <p:nvPr>
            <p:ph type="title"/>
          </p:nvPr>
        </p:nvSpPr>
        <p:spPr/>
        <p:txBody>
          <a:bodyPr/>
          <a:lstStyle/>
          <a:p>
            <a:r>
              <a:rPr lang="en-US"/>
              <a:t>Click to edit Master title style</a:t>
            </a:r>
            <a:endParaRPr lang="en-IN"/>
          </a:p>
        </p:txBody>
      </p:sp>
      <p:sp>
        <p:nvSpPr>
          <p:cNvPr id="14" name="Content Placeholder 25"/>
          <p:cNvSpPr>
            <a:spLocks noGrp="1"/>
          </p:cNvSpPr>
          <p:nvPr>
            <p:ph idx="24"/>
          </p:nvPr>
        </p:nvSpPr>
        <p:spPr>
          <a:xfrm>
            <a:off x="381000" y="4331512"/>
            <a:ext cx="11430000" cy="365760"/>
          </a:xfrm>
          <a:custGeom>
            <a:avLst/>
            <a:gdLst>
              <a:gd name="connsiteX0" fmla="*/ 102870 w 11430000"/>
              <a:gd name="connsiteY0" fmla="*/ 0 h 411480"/>
              <a:gd name="connsiteX1" fmla="*/ 11430000 w 11430000"/>
              <a:gd name="connsiteY1" fmla="*/ 0 h 411480"/>
              <a:gd name="connsiteX2" fmla="*/ 11327130 w 11430000"/>
              <a:gd name="connsiteY2" fmla="*/ 411480 h 411480"/>
              <a:gd name="connsiteX3" fmla="*/ 0 w 11430000"/>
              <a:gd name="connsiteY3" fmla="*/ 411480 h 411480"/>
            </a:gdLst>
            <a:ahLst/>
            <a:cxnLst>
              <a:cxn ang="0">
                <a:pos x="connsiteX0" y="connsiteY0"/>
              </a:cxn>
              <a:cxn ang="0">
                <a:pos x="connsiteX1" y="connsiteY1"/>
              </a:cxn>
              <a:cxn ang="0">
                <a:pos x="connsiteX2" y="connsiteY2"/>
              </a:cxn>
              <a:cxn ang="0">
                <a:pos x="connsiteX3" y="connsiteY3"/>
              </a:cxn>
            </a:cxnLst>
            <a:rect l="l" t="t" r="r" b="b"/>
            <a:pathLst>
              <a:path w="11430000" h="411480">
                <a:moveTo>
                  <a:pt x="102870" y="0"/>
                </a:moveTo>
                <a:lnTo>
                  <a:pt x="11430000" y="0"/>
                </a:lnTo>
                <a:lnTo>
                  <a:pt x="11327130" y="411480"/>
                </a:lnTo>
                <a:lnTo>
                  <a:pt x="0" y="411480"/>
                </a:lnTo>
                <a:close/>
              </a:path>
            </a:pathLst>
          </a:custGeom>
          <a:solidFill>
            <a:schemeClr val="bg1">
              <a:lumMod val="95000"/>
            </a:schemeClr>
          </a:solidFill>
        </p:spPr>
        <p:txBody>
          <a:bodyPr wrap="square" lIns="1051560" anchor="ctr">
            <a:noAutofit/>
          </a:bodyPr>
          <a:lstStyle>
            <a:lvl1pPr marL="0" indent="0">
              <a:lnSpc>
                <a:spcPct val="100000"/>
              </a:lnSpc>
              <a:spcBef>
                <a:spcPts val="2100"/>
              </a:spcBef>
              <a:buNone/>
              <a:defRPr sz="1600" b="1" baseline="0"/>
            </a:lvl1pPr>
            <a:lvl2pPr marL="0" indent="0">
              <a:lnSpc>
                <a:spcPct val="100000"/>
              </a:lnSpc>
              <a:spcBef>
                <a:spcPts val="2100"/>
              </a:spcBef>
              <a:buNone/>
              <a:defRPr lang="en-GB" sz="1400" kern="1200" baseline="0" dirty="0" smtClean="0">
                <a:solidFill>
                  <a:schemeClr val="tx1"/>
                </a:solidFill>
                <a:latin typeface="Arial" panose="020B0604020202020204" pitchFamily="34" charset="0"/>
                <a:ea typeface="+mn-ea"/>
                <a:cs typeface="Arial" panose="020B0604020202020204" pitchFamily="34" charset="0"/>
              </a:defRPr>
            </a:lvl2pPr>
            <a:lvl3pPr marL="1200150" indent="-285750">
              <a:lnSpc>
                <a:spcPct val="90000"/>
              </a:lnSpc>
              <a:spcBef>
                <a:spcPts val="1000"/>
              </a:spcBef>
              <a:buNone/>
              <a:defRPr lang="en-US" sz="1800" kern="1200" dirty="0">
                <a:solidFill>
                  <a:schemeClr val="tx1"/>
                </a:solidFill>
                <a:latin typeface="Arial" panose="020B0604020202020204" pitchFamily="34" charset="0"/>
                <a:ea typeface="+mn-ea"/>
                <a:cs typeface="Arial" panose="020B0604020202020204" pitchFamily="34" charset="0"/>
              </a:defRPr>
            </a:lvl3pPr>
            <a:lvl4pPr marL="0" indent="0">
              <a:lnSpc>
                <a:spcPct val="100000"/>
              </a:lnSpc>
              <a:spcBef>
                <a:spcPts val="2100"/>
              </a:spcBef>
              <a:buNone/>
              <a:defRPr sz="1600" baseline="0">
                <a:solidFill>
                  <a:schemeClr val="bg1">
                    <a:lumMod val="85000"/>
                  </a:schemeClr>
                </a:solidFill>
              </a:defRPr>
            </a:lvl4pPr>
            <a:lvl5pPr marL="0" indent="0">
              <a:lnSpc>
                <a:spcPct val="100000"/>
              </a:lnSpc>
              <a:spcBef>
                <a:spcPts val="2100"/>
              </a:spcBef>
              <a:buNone/>
              <a:defRPr sz="1600" baseline="0">
                <a:solidFill>
                  <a:schemeClr val="bg1">
                    <a:lumMod val="85000"/>
                  </a:schemeClr>
                </a:solidFill>
              </a:defRPr>
            </a:lvl5pPr>
          </a:lstStyle>
          <a:p>
            <a:pPr lvl="1"/>
            <a:r>
              <a:rPr lang="en-GB"/>
              <a:t>Click to edit Master text styles</a:t>
            </a:r>
          </a:p>
        </p:txBody>
      </p:sp>
      <p:sp>
        <p:nvSpPr>
          <p:cNvPr id="15" name="Text Placeholder 11"/>
          <p:cNvSpPr>
            <a:spLocks noGrp="1"/>
          </p:cNvSpPr>
          <p:nvPr>
            <p:ph type="body" sz="quarter" idx="25" hasCustomPrompt="1"/>
          </p:nvPr>
        </p:nvSpPr>
        <p:spPr>
          <a:xfrm>
            <a:off x="587106" y="4240072"/>
            <a:ext cx="731520" cy="548640"/>
          </a:xfrm>
          <a:prstGeom prst="flowChartInputOutput">
            <a:avLst/>
          </a:prstGeom>
          <a:solidFill>
            <a:schemeClr val="bg1">
              <a:lumMod val="85000"/>
            </a:schemeClr>
          </a:solidFill>
        </p:spPr>
        <p:txBody>
          <a:bodyPr lIns="45720" rIns="45720" anchor="ctr">
            <a:noAutofit/>
          </a:bodyPr>
          <a:lstStyle>
            <a:lvl1pPr marL="0" indent="0" algn="ctr">
              <a:buNone/>
              <a:defRPr sz="1600" b="1" i="0" baseline="0">
                <a:solidFill>
                  <a:schemeClr val="bg1"/>
                </a:solidFill>
              </a:defRPr>
            </a:lvl1pPr>
            <a:lvl2pPr marL="0" indent="0" algn="ctr">
              <a:buNone/>
              <a:defRPr sz="1600" b="1" i="0" baseline="0">
                <a:solidFill>
                  <a:schemeClr val="bg1"/>
                </a:solidFill>
              </a:defRPr>
            </a:lvl2pPr>
            <a:lvl3pPr marL="0" indent="0" algn="ctr">
              <a:buNone/>
              <a:defRPr sz="1600" baseline="0">
                <a:solidFill>
                  <a:schemeClr val="bg1">
                    <a:lumMod val="85000"/>
                  </a:schemeClr>
                </a:solidFill>
              </a:defRPr>
            </a:lvl3pPr>
            <a:lvl4pPr marL="0" indent="0" algn="ctr">
              <a:buNone/>
              <a:defRPr sz="1600" baseline="0">
                <a:solidFill>
                  <a:schemeClr val="bg1">
                    <a:lumMod val="85000"/>
                  </a:schemeClr>
                </a:solidFill>
              </a:defRPr>
            </a:lvl4pPr>
            <a:lvl5pPr marL="0" indent="0" algn="ctr">
              <a:buNone/>
              <a:defRPr sz="1600" baseline="0">
                <a:solidFill>
                  <a:schemeClr val="bg1">
                    <a:lumMod val="85000"/>
                  </a:schemeClr>
                </a:solidFill>
              </a:defRPr>
            </a:lvl5pPr>
          </a:lstStyle>
          <a:p>
            <a:pPr lvl="0"/>
            <a:r>
              <a:rPr lang="en-US"/>
              <a:t>#</a:t>
            </a:r>
          </a:p>
        </p:txBody>
      </p:sp>
      <p:sp>
        <p:nvSpPr>
          <p:cNvPr id="16" name="Content Placeholder 26"/>
          <p:cNvSpPr>
            <a:spLocks noGrp="1"/>
          </p:cNvSpPr>
          <p:nvPr>
            <p:ph idx="26"/>
          </p:nvPr>
        </p:nvSpPr>
        <p:spPr>
          <a:xfrm>
            <a:off x="381000" y="5014102"/>
            <a:ext cx="11430000" cy="365760"/>
          </a:xfrm>
          <a:custGeom>
            <a:avLst/>
            <a:gdLst>
              <a:gd name="connsiteX0" fmla="*/ 102870 w 11430000"/>
              <a:gd name="connsiteY0" fmla="*/ 0 h 411480"/>
              <a:gd name="connsiteX1" fmla="*/ 11430000 w 11430000"/>
              <a:gd name="connsiteY1" fmla="*/ 0 h 411480"/>
              <a:gd name="connsiteX2" fmla="*/ 11327130 w 11430000"/>
              <a:gd name="connsiteY2" fmla="*/ 411480 h 411480"/>
              <a:gd name="connsiteX3" fmla="*/ 0 w 11430000"/>
              <a:gd name="connsiteY3" fmla="*/ 411480 h 411480"/>
            </a:gdLst>
            <a:ahLst/>
            <a:cxnLst>
              <a:cxn ang="0">
                <a:pos x="connsiteX0" y="connsiteY0"/>
              </a:cxn>
              <a:cxn ang="0">
                <a:pos x="connsiteX1" y="connsiteY1"/>
              </a:cxn>
              <a:cxn ang="0">
                <a:pos x="connsiteX2" y="connsiteY2"/>
              </a:cxn>
              <a:cxn ang="0">
                <a:pos x="connsiteX3" y="connsiteY3"/>
              </a:cxn>
            </a:cxnLst>
            <a:rect l="l" t="t" r="r" b="b"/>
            <a:pathLst>
              <a:path w="11430000" h="411480">
                <a:moveTo>
                  <a:pt x="102870" y="0"/>
                </a:moveTo>
                <a:lnTo>
                  <a:pt x="11430000" y="0"/>
                </a:lnTo>
                <a:lnTo>
                  <a:pt x="11327130" y="411480"/>
                </a:lnTo>
                <a:lnTo>
                  <a:pt x="0" y="411480"/>
                </a:lnTo>
                <a:close/>
              </a:path>
            </a:pathLst>
          </a:custGeom>
          <a:solidFill>
            <a:schemeClr val="bg1">
              <a:lumMod val="95000"/>
            </a:schemeClr>
          </a:solidFill>
        </p:spPr>
        <p:txBody>
          <a:bodyPr wrap="square" lIns="1051560" anchor="ctr">
            <a:noAutofit/>
          </a:bodyPr>
          <a:lstStyle>
            <a:lvl1pPr marL="0" indent="0">
              <a:lnSpc>
                <a:spcPct val="100000"/>
              </a:lnSpc>
              <a:spcBef>
                <a:spcPts val="2100"/>
              </a:spcBef>
              <a:buNone/>
              <a:defRPr sz="1600" b="1" baseline="0"/>
            </a:lvl1pPr>
            <a:lvl2pPr marL="0" indent="0">
              <a:lnSpc>
                <a:spcPct val="100000"/>
              </a:lnSpc>
              <a:spcBef>
                <a:spcPts val="2100"/>
              </a:spcBef>
              <a:buNone/>
              <a:defRPr lang="en-GB" sz="1400" kern="1200" baseline="0" dirty="0" smtClean="0">
                <a:solidFill>
                  <a:schemeClr val="tx1"/>
                </a:solidFill>
                <a:latin typeface="Arial" panose="020B0604020202020204" pitchFamily="34" charset="0"/>
                <a:ea typeface="+mn-ea"/>
                <a:cs typeface="Arial" panose="020B0604020202020204" pitchFamily="34" charset="0"/>
              </a:defRPr>
            </a:lvl2pPr>
            <a:lvl3pPr marL="1200150" indent="-285750">
              <a:lnSpc>
                <a:spcPct val="90000"/>
              </a:lnSpc>
              <a:spcBef>
                <a:spcPts val="1000"/>
              </a:spcBef>
              <a:buNone/>
              <a:defRPr lang="en-US" sz="1800" kern="1200" dirty="0">
                <a:solidFill>
                  <a:schemeClr val="tx1"/>
                </a:solidFill>
                <a:latin typeface="Arial" panose="020B0604020202020204" pitchFamily="34" charset="0"/>
                <a:ea typeface="+mn-ea"/>
                <a:cs typeface="Arial" panose="020B0604020202020204" pitchFamily="34" charset="0"/>
              </a:defRPr>
            </a:lvl3pPr>
            <a:lvl4pPr marL="0" indent="0">
              <a:lnSpc>
                <a:spcPct val="100000"/>
              </a:lnSpc>
              <a:spcBef>
                <a:spcPts val="2100"/>
              </a:spcBef>
              <a:buNone/>
              <a:defRPr sz="1600" baseline="0">
                <a:solidFill>
                  <a:schemeClr val="bg1">
                    <a:lumMod val="85000"/>
                  </a:schemeClr>
                </a:solidFill>
              </a:defRPr>
            </a:lvl4pPr>
            <a:lvl5pPr marL="0" indent="0">
              <a:lnSpc>
                <a:spcPct val="100000"/>
              </a:lnSpc>
              <a:spcBef>
                <a:spcPts val="2100"/>
              </a:spcBef>
              <a:buNone/>
              <a:defRPr sz="1600" baseline="0">
                <a:solidFill>
                  <a:schemeClr val="bg1">
                    <a:lumMod val="85000"/>
                  </a:schemeClr>
                </a:solidFill>
              </a:defRPr>
            </a:lvl5pPr>
          </a:lstStyle>
          <a:p>
            <a:pPr lvl="1"/>
            <a:r>
              <a:rPr lang="en-GB" dirty="0"/>
              <a:t>Click to edit Master text styles</a:t>
            </a:r>
          </a:p>
        </p:txBody>
      </p:sp>
      <p:sp>
        <p:nvSpPr>
          <p:cNvPr id="20" name="Text Placeholder 11"/>
          <p:cNvSpPr>
            <a:spLocks noGrp="1"/>
          </p:cNvSpPr>
          <p:nvPr>
            <p:ph type="body" sz="quarter" idx="27" hasCustomPrompt="1"/>
          </p:nvPr>
        </p:nvSpPr>
        <p:spPr>
          <a:xfrm>
            <a:off x="587106" y="4922662"/>
            <a:ext cx="731520" cy="548640"/>
          </a:xfrm>
          <a:prstGeom prst="flowChartInputOutput">
            <a:avLst/>
          </a:prstGeom>
          <a:solidFill>
            <a:schemeClr val="bg1">
              <a:lumMod val="85000"/>
            </a:schemeClr>
          </a:solidFill>
        </p:spPr>
        <p:txBody>
          <a:bodyPr lIns="45720" rIns="45720" anchor="ctr">
            <a:noAutofit/>
          </a:bodyPr>
          <a:lstStyle>
            <a:lvl1pPr marL="0" indent="0" algn="ctr">
              <a:buNone/>
              <a:defRPr sz="1600" b="1" i="0" baseline="0">
                <a:solidFill>
                  <a:schemeClr val="bg1"/>
                </a:solidFill>
              </a:defRPr>
            </a:lvl1pPr>
            <a:lvl2pPr marL="0" indent="0" algn="ctr">
              <a:buNone/>
              <a:defRPr sz="1600" b="1" i="0" baseline="0">
                <a:solidFill>
                  <a:schemeClr val="bg1"/>
                </a:solidFill>
              </a:defRPr>
            </a:lvl2pPr>
            <a:lvl3pPr marL="0" indent="0" algn="ctr">
              <a:buNone/>
              <a:defRPr sz="1600" baseline="0">
                <a:solidFill>
                  <a:schemeClr val="bg1">
                    <a:lumMod val="85000"/>
                  </a:schemeClr>
                </a:solidFill>
              </a:defRPr>
            </a:lvl3pPr>
            <a:lvl4pPr marL="0" indent="0" algn="ctr">
              <a:buNone/>
              <a:defRPr sz="1600" baseline="0">
                <a:solidFill>
                  <a:schemeClr val="bg1">
                    <a:lumMod val="85000"/>
                  </a:schemeClr>
                </a:solidFill>
              </a:defRPr>
            </a:lvl4pPr>
            <a:lvl5pPr marL="0" indent="0" algn="ctr">
              <a:buNone/>
              <a:defRPr sz="1600" baseline="0">
                <a:solidFill>
                  <a:schemeClr val="bg1">
                    <a:lumMod val="85000"/>
                  </a:schemeClr>
                </a:solidFill>
              </a:defRPr>
            </a:lvl5pPr>
          </a:lstStyle>
          <a:p>
            <a:pPr lvl="0"/>
            <a:r>
              <a:rPr lang="en-US"/>
              <a:t>#</a:t>
            </a:r>
          </a:p>
        </p:txBody>
      </p:sp>
      <p:sp>
        <p:nvSpPr>
          <p:cNvPr id="3" name="Content Placeholder 26"/>
          <p:cNvSpPr>
            <a:spLocks noGrp="1"/>
          </p:cNvSpPr>
          <p:nvPr>
            <p:ph idx="28"/>
          </p:nvPr>
        </p:nvSpPr>
        <p:spPr>
          <a:xfrm>
            <a:off x="396875" y="5696691"/>
            <a:ext cx="11430000" cy="365760"/>
          </a:xfrm>
          <a:custGeom>
            <a:avLst/>
            <a:gdLst>
              <a:gd name="connsiteX0" fmla="*/ 102870 w 11430000"/>
              <a:gd name="connsiteY0" fmla="*/ 0 h 411480"/>
              <a:gd name="connsiteX1" fmla="*/ 11430000 w 11430000"/>
              <a:gd name="connsiteY1" fmla="*/ 0 h 411480"/>
              <a:gd name="connsiteX2" fmla="*/ 11327130 w 11430000"/>
              <a:gd name="connsiteY2" fmla="*/ 411480 h 411480"/>
              <a:gd name="connsiteX3" fmla="*/ 0 w 11430000"/>
              <a:gd name="connsiteY3" fmla="*/ 411480 h 411480"/>
            </a:gdLst>
            <a:ahLst/>
            <a:cxnLst>
              <a:cxn ang="0">
                <a:pos x="connsiteX0" y="connsiteY0"/>
              </a:cxn>
              <a:cxn ang="0">
                <a:pos x="connsiteX1" y="connsiteY1"/>
              </a:cxn>
              <a:cxn ang="0">
                <a:pos x="connsiteX2" y="connsiteY2"/>
              </a:cxn>
              <a:cxn ang="0">
                <a:pos x="connsiteX3" y="connsiteY3"/>
              </a:cxn>
            </a:cxnLst>
            <a:rect l="l" t="t" r="r" b="b"/>
            <a:pathLst>
              <a:path w="11430000" h="411480">
                <a:moveTo>
                  <a:pt x="102870" y="0"/>
                </a:moveTo>
                <a:lnTo>
                  <a:pt x="11430000" y="0"/>
                </a:lnTo>
                <a:lnTo>
                  <a:pt x="11327130" y="411480"/>
                </a:lnTo>
                <a:lnTo>
                  <a:pt x="0" y="411480"/>
                </a:lnTo>
                <a:close/>
              </a:path>
            </a:pathLst>
          </a:custGeom>
          <a:solidFill>
            <a:schemeClr val="bg1">
              <a:lumMod val="95000"/>
            </a:schemeClr>
          </a:solidFill>
        </p:spPr>
        <p:txBody>
          <a:bodyPr wrap="square" lIns="1051560" anchor="ctr">
            <a:noAutofit/>
          </a:bodyPr>
          <a:lstStyle>
            <a:lvl1pPr marL="0" indent="0">
              <a:lnSpc>
                <a:spcPct val="100000"/>
              </a:lnSpc>
              <a:spcBef>
                <a:spcPts val="2100"/>
              </a:spcBef>
              <a:buNone/>
              <a:defRPr sz="1600" b="1" baseline="0"/>
            </a:lvl1pPr>
            <a:lvl2pPr marL="0" indent="0">
              <a:lnSpc>
                <a:spcPct val="100000"/>
              </a:lnSpc>
              <a:spcBef>
                <a:spcPts val="2100"/>
              </a:spcBef>
              <a:buNone/>
              <a:defRPr lang="en-GB" sz="1400" kern="1200" baseline="0" dirty="0" smtClean="0">
                <a:solidFill>
                  <a:schemeClr val="tx1"/>
                </a:solidFill>
                <a:latin typeface="Arial" panose="020B0604020202020204" pitchFamily="34" charset="0"/>
                <a:ea typeface="+mn-ea"/>
                <a:cs typeface="Arial" panose="020B0604020202020204" pitchFamily="34" charset="0"/>
              </a:defRPr>
            </a:lvl2pPr>
            <a:lvl3pPr marL="1200150" indent="-285750">
              <a:lnSpc>
                <a:spcPct val="90000"/>
              </a:lnSpc>
              <a:spcBef>
                <a:spcPts val="1000"/>
              </a:spcBef>
              <a:buNone/>
              <a:defRPr lang="en-US" sz="1800" kern="1200" dirty="0">
                <a:solidFill>
                  <a:schemeClr val="tx1"/>
                </a:solidFill>
                <a:latin typeface="Arial" panose="020B0604020202020204" pitchFamily="34" charset="0"/>
                <a:ea typeface="+mn-ea"/>
                <a:cs typeface="Arial" panose="020B0604020202020204" pitchFamily="34" charset="0"/>
              </a:defRPr>
            </a:lvl3pPr>
            <a:lvl4pPr marL="0" indent="0">
              <a:lnSpc>
                <a:spcPct val="100000"/>
              </a:lnSpc>
              <a:spcBef>
                <a:spcPts val="2100"/>
              </a:spcBef>
              <a:buNone/>
              <a:defRPr sz="1600" baseline="0">
                <a:solidFill>
                  <a:schemeClr val="bg1">
                    <a:lumMod val="85000"/>
                  </a:schemeClr>
                </a:solidFill>
              </a:defRPr>
            </a:lvl4pPr>
            <a:lvl5pPr marL="0" indent="0">
              <a:lnSpc>
                <a:spcPct val="100000"/>
              </a:lnSpc>
              <a:spcBef>
                <a:spcPts val="2100"/>
              </a:spcBef>
              <a:buNone/>
              <a:defRPr sz="1600" baseline="0">
                <a:solidFill>
                  <a:schemeClr val="bg1">
                    <a:lumMod val="85000"/>
                  </a:schemeClr>
                </a:solidFill>
              </a:defRPr>
            </a:lvl5pPr>
          </a:lstStyle>
          <a:p>
            <a:pPr lvl="1"/>
            <a:r>
              <a:rPr lang="en-GB" dirty="0"/>
              <a:t>Click to edit Master text styles</a:t>
            </a:r>
          </a:p>
        </p:txBody>
      </p:sp>
      <p:sp>
        <p:nvSpPr>
          <p:cNvPr id="4" name="Text Placeholder 11"/>
          <p:cNvSpPr>
            <a:spLocks noGrp="1"/>
          </p:cNvSpPr>
          <p:nvPr>
            <p:ph type="body" sz="quarter" idx="29" hasCustomPrompt="1"/>
          </p:nvPr>
        </p:nvSpPr>
        <p:spPr>
          <a:xfrm>
            <a:off x="602981" y="5605251"/>
            <a:ext cx="731520" cy="548640"/>
          </a:xfrm>
          <a:prstGeom prst="flowChartInputOutput">
            <a:avLst/>
          </a:prstGeom>
          <a:solidFill>
            <a:schemeClr val="bg1">
              <a:lumMod val="85000"/>
            </a:schemeClr>
          </a:solidFill>
        </p:spPr>
        <p:txBody>
          <a:bodyPr lIns="45720" rIns="45720" anchor="ctr">
            <a:noAutofit/>
          </a:bodyPr>
          <a:lstStyle>
            <a:lvl1pPr marL="0" indent="0" algn="ctr">
              <a:buNone/>
              <a:defRPr sz="1600" b="1" i="0" baseline="0">
                <a:solidFill>
                  <a:schemeClr val="bg1"/>
                </a:solidFill>
              </a:defRPr>
            </a:lvl1pPr>
            <a:lvl2pPr marL="0" indent="0" algn="ctr">
              <a:buNone/>
              <a:defRPr sz="1600" b="1" i="0" baseline="0">
                <a:solidFill>
                  <a:schemeClr val="bg1"/>
                </a:solidFill>
              </a:defRPr>
            </a:lvl2pPr>
            <a:lvl3pPr marL="0" indent="0" algn="ctr">
              <a:buNone/>
              <a:defRPr sz="1600" baseline="0">
                <a:solidFill>
                  <a:schemeClr val="bg1">
                    <a:lumMod val="85000"/>
                  </a:schemeClr>
                </a:solidFill>
              </a:defRPr>
            </a:lvl3pPr>
            <a:lvl4pPr marL="0" indent="0" algn="ctr">
              <a:buNone/>
              <a:defRPr sz="1600" baseline="0">
                <a:solidFill>
                  <a:schemeClr val="bg1">
                    <a:lumMod val="85000"/>
                  </a:schemeClr>
                </a:solidFill>
              </a:defRPr>
            </a:lvl4pPr>
            <a:lvl5pPr marL="0" indent="0" algn="ctr">
              <a:buNone/>
              <a:defRPr sz="1600" baseline="0">
                <a:solidFill>
                  <a:schemeClr val="bg1">
                    <a:lumMod val="85000"/>
                  </a:schemeClr>
                </a:solidFill>
              </a:defRPr>
            </a:lvl5pPr>
          </a:lstStyle>
          <a:p>
            <a:pPr lvl="0"/>
            <a:r>
              <a:rPr lang="en-US"/>
              <a:t>#</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Header and Sub-head">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a:xfrm>
            <a:off x="381000" y="1170535"/>
            <a:ext cx="11430000" cy="446088"/>
          </a:xfrm>
        </p:spPr>
        <p:txBody>
          <a:bodyPr anchor="ctr">
            <a:noAutofit/>
          </a:bodyPr>
          <a:lstStyle>
            <a:lvl1pPr marL="0" indent="0">
              <a:buNone/>
              <a:defRPr sz="1600"/>
            </a:lvl1pPr>
          </a:lstStyle>
          <a:p>
            <a:pPr lvl="0"/>
            <a:r>
              <a:rPr lang="en-GB"/>
              <a:t>Optional sub-head</a:t>
            </a:r>
            <a:endParaRPr lang="en-US"/>
          </a:p>
        </p:txBody>
      </p:sp>
      <p:sp>
        <p:nvSpPr>
          <p:cNvPr id="14" name="Title 13"/>
          <p:cNvSpPr>
            <a:spLocks noGrp="1"/>
          </p:cNvSpPr>
          <p:nvPr>
            <p:ph type="title"/>
          </p:nvPr>
        </p:nvSpPr>
        <p:spPr/>
        <p:txBody>
          <a:bodyPr/>
          <a:lstStyle/>
          <a:p>
            <a:r>
              <a:rPr lang="en-US"/>
              <a:t>Click to edit Master title style</a:t>
            </a:r>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Full Width Content">
    <p:spTree>
      <p:nvGrpSpPr>
        <p:cNvPr id="1" name=""/>
        <p:cNvGrpSpPr/>
        <p:nvPr/>
      </p:nvGrpSpPr>
      <p:grpSpPr>
        <a:xfrm>
          <a:off x="0" y="0"/>
          <a:ext cx="0" cy="0"/>
          <a:chOff x="0" y="0"/>
          <a:chExt cx="0" cy="0"/>
        </a:xfrm>
      </p:grpSpPr>
      <p:sp>
        <p:nvSpPr>
          <p:cNvPr id="7" name="Text Placeholder 4"/>
          <p:cNvSpPr>
            <a:spLocks noGrp="1"/>
          </p:cNvSpPr>
          <p:nvPr>
            <p:ph type="body" sz="quarter" idx="10" hasCustomPrompt="1"/>
          </p:nvPr>
        </p:nvSpPr>
        <p:spPr>
          <a:xfrm>
            <a:off x="381000" y="1170535"/>
            <a:ext cx="11430000" cy="446088"/>
          </a:xfrm>
        </p:spPr>
        <p:txBody>
          <a:bodyPr vert="horz" lIns="91440" tIns="45720" rIns="91440" bIns="45720" rtlCol="0" anchor="ctr">
            <a:noAutofit/>
          </a:bodyPr>
          <a:lstStyle>
            <a:lvl1pPr marL="0" indent="0">
              <a:buNone/>
              <a:defRPr lang="en-US" sz="1600" dirty="0"/>
            </a:lvl1pPr>
          </a:lstStyle>
          <a:p>
            <a:pPr marL="228600" lvl="0" indent="-228600"/>
            <a:r>
              <a:rPr lang="en-GB"/>
              <a:t>Optional sub-head</a:t>
            </a:r>
            <a:endParaRPr lang="en-US"/>
          </a:p>
        </p:txBody>
      </p:sp>
      <p:sp>
        <p:nvSpPr>
          <p:cNvPr id="2" name="Title 1"/>
          <p:cNvSpPr>
            <a:spLocks noGrp="1"/>
          </p:cNvSpPr>
          <p:nvPr>
            <p:ph type="title"/>
          </p:nvPr>
        </p:nvSpPr>
        <p:spPr/>
        <p:txBody>
          <a:bodyPr/>
          <a:lstStyle/>
          <a:p>
            <a:r>
              <a:rPr lang="en-US"/>
              <a:t>Click to edit Master title style</a:t>
            </a:r>
            <a:endParaRPr lang="en-IN"/>
          </a:p>
        </p:txBody>
      </p:sp>
      <p:sp>
        <p:nvSpPr>
          <p:cNvPr id="4" name="Text Placeholder 2"/>
          <p:cNvSpPr>
            <a:spLocks noGrp="1"/>
          </p:cNvSpPr>
          <p:nvPr>
            <p:ph idx="1"/>
          </p:nvPr>
        </p:nvSpPr>
        <p:spPr>
          <a:xfrm>
            <a:off x="381000" y="1749425"/>
            <a:ext cx="11430000" cy="4410075"/>
          </a:xfrm>
          <a:prstGeom prst="rect">
            <a:avLst/>
          </a:prstGeom>
        </p:spPr>
        <p:txBody>
          <a:bodyPr vert="horz" lIns="90000" tIns="90000" rIns="90000" bIns="90000" rtlCol="0">
            <a:no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Title and Full Width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749425"/>
            <a:ext cx="11430000" cy="441007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Text Placeholder 4"/>
          <p:cNvSpPr>
            <a:spLocks noGrp="1"/>
          </p:cNvSpPr>
          <p:nvPr>
            <p:ph type="body" sz="quarter" idx="10" hasCustomPrompt="1"/>
          </p:nvPr>
        </p:nvSpPr>
        <p:spPr>
          <a:xfrm>
            <a:off x="381000" y="1170535"/>
            <a:ext cx="11430000" cy="446088"/>
          </a:xfrm>
        </p:spPr>
        <p:txBody>
          <a:bodyPr vert="horz" lIns="91440" tIns="45720" rIns="91440" bIns="45720" rtlCol="0" anchor="ctr">
            <a:noAutofit/>
          </a:bodyPr>
          <a:lstStyle>
            <a:lvl1pPr marL="0" indent="0">
              <a:buNone/>
              <a:defRPr lang="en-US" sz="1600" dirty="0"/>
            </a:lvl1pPr>
          </a:lstStyle>
          <a:p>
            <a:pPr marL="228600" lvl="0" indent="-228600"/>
            <a:r>
              <a:rPr lang="en-GB" dirty="0"/>
              <a:t>Optional sub-head</a:t>
            </a:r>
            <a:endParaRPr lang="en-US" dirty="0"/>
          </a:p>
        </p:txBody>
      </p:sp>
      <p:sp>
        <p:nvSpPr>
          <p:cNvPr id="2" name="Title 1"/>
          <p:cNvSpPr>
            <a:spLocks noGrp="1"/>
          </p:cNvSpPr>
          <p:nvPr>
            <p:ph type="title"/>
          </p:nvPr>
        </p:nvSpPr>
        <p:spPr/>
        <p:txBody>
          <a:bodyPr/>
          <a:lstStyle/>
          <a:p>
            <a:r>
              <a:rPr lang="en-US"/>
              <a:t>Click to edit Master title style</a:t>
            </a:r>
            <a:endParaRPr lang="en-I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Title and Full Width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4"/>
          <p:cNvSpPr>
            <a:spLocks noGrp="1"/>
          </p:cNvSpPr>
          <p:nvPr>
            <p:ph type="body" sz="quarter" idx="10" hasCustomPrompt="1"/>
          </p:nvPr>
        </p:nvSpPr>
        <p:spPr>
          <a:xfrm>
            <a:off x="381000" y="1170535"/>
            <a:ext cx="11430000" cy="446088"/>
          </a:xfrm>
        </p:spPr>
        <p:txBody>
          <a:bodyPr vert="horz" lIns="91440" tIns="45720" rIns="91440" bIns="45720" rtlCol="0" anchor="ctr">
            <a:noAutofit/>
          </a:bodyPr>
          <a:lstStyle>
            <a:lvl1pPr marL="0" indent="0">
              <a:buNone/>
              <a:defRPr lang="en-US" sz="1600" dirty="0"/>
            </a:lvl1pPr>
          </a:lstStyle>
          <a:p>
            <a:pPr marL="228600" lvl="0" indent="-228600"/>
            <a:r>
              <a:rPr lang="en-GB"/>
              <a:t>Optional sub-head</a:t>
            </a:r>
            <a:endParaRPr lang="en-US"/>
          </a:p>
        </p:txBody>
      </p:sp>
      <p:sp>
        <p:nvSpPr>
          <p:cNvPr id="2" name="Title 1"/>
          <p:cNvSpPr>
            <a:spLocks noGrp="1"/>
          </p:cNvSpPr>
          <p:nvPr>
            <p:ph type="title"/>
          </p:nvPr>
        </p:nvSpPr>
        <p:spPr/>
        <p:txBody>
          <a:bodyPr/>
          <a:lstStyle/>
          <a:p>
            <a:r>
              <a:rPr lang="en-US"/>
              <a:t>Click to edit Master title style</a:t>
            </a:r>
            <a:endParaRPr lang="en-IN"/>
          </a:p>
        </p:txBody>
      </p:sp>
      <p:sp>
        <p:nvSpPr>
          <p:cNvPr id="4" name="Text Placeholder 2"/>
          <p:cNvSpPr>
            <a:spLocks noGrp="1"/>
          </p:cNvSpPr>
          <p:nvPr>
            <p:ph idx="1"/>
          </p:nvPr>
        </p:nvSpPr>
        <p:spPr>
          <a:xfrm>
            <a:off x="381000" y="1749425"/>
            <a:ext cx="11430000" cy="4410075"/>
          </a:xfrm>
          <a:prstGeom prst="rect">
            <a:avLst/>
          </a:prstGeom>
        </p:spPr>
        <p:txBody>
          <a:bodyPr vert="horz" lIns="90000" tIns="90000" rIns="90000" bIns="90000" rtlCol="0">
            <a:no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and Full Width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4"/>
          <p:cNvSpPr>
            <a:spLocks noGrp="1"/>
          </p:cNvSpPr>
          <p:nvPr>
            <p:ph type="body" sz="quarter" idx="10" hasCustomPrompt="1"/>
          </p:nvPr>
        </p:nvSpPr>
        <p:spPr>
          <a:xfrm>
            <a:off x="381000" y="1170535"/>
            <a:ext cx="11430000" cy="446088"/>
          </a:xfrm>
        </p:spPr>
        <p:txBody>
          <a:bodyPr vert="horz" lIns="91440" tIns="45720" rIns="91440" bIns="45720" rtlCol="0" anchor="ctr">
            <a:noAutofit/>
          </a:bodyPr>
          <a:lstStyle>
            <a:lvl1pPr marL="0" indent="0">
              <a:buNone/>
              <a:defRPr lang="en-US" sz="1600" dirty="0"/>
            </a:lvl1pPr>
          </a:lstStyle>
          <a:p>
            <a:pPr marL="228600" lvl="0" indent="-228600"/>
            <a:r>
              <a:rPr lang="en-GB"/>
              <a:t>Optional sub-head</a:t>
            </a:r>
            <a:endParaRPr lang="en-US"/>
          </a:p>
        </p:txBody>
      </p:sp>
      <p:sp>
        <p:nvSpPr>
          <p:cNvPr id="2" name="Title 1"/>
          <p:cNvSpPr>
            <a:spLocks noGrp="1"/>
          </p:cNvSpPr>
          <p:nvPr>
            <p:ph type="title"/>
          </p:nvPr>
        </p:nvSpPr>
        <p:spPr/>
        <p:txBody>
          <a:bodyPr/>
          <a:lstStyle/>
          <a:p>
            <a:r>
              <a:rPr lang="en-US"/>
              <a:t>Click to edit Master title style</a:t>
            </a:r>
            <a:endParaRPr lang="en-IN"/>
          </a:p>
        </p:txBody>
      </p:sp>
      <p:sp>
        <p:nvSpPr>
          <p:cNvPr id="4" name="Text Placeholder 2"/>
          <p:cNvSpPr>
            <a:spLocks noGrp="1"/>
          </p:cNvSpPr>
          <p:nvPr>
            <p:ph idx="1"/>
          </p:nvPr>
        </p:nvSpPr>
        <p:spPr>
          <a:xfrm>
            <a:off x="381000" y="1749425"/>
            <a:ext cx="11430000" cy="4410075"/>
          </a:xfrm>
          <a:prstGeom prst="rect">
            <a:avLst/>
          </a:prstGeom>
        </p:spPr>
        <p:txBody>
          <a:bodyPr vert="horz" lIns="90000" tIns="90000" rIns="90000" bIns="90000" rtlCol="0">
            <a:no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_Title and Full Width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4"/>
          <p:cNvSpPr>
            <a:spLocks noGrp="1"/>
          </p:cNvSpPr>
          <p:nvPr>
            <p:ph type="body" sz="quarter" idx="10" hasCustomPrompt="1"/>
          </p:nvPr>
        </p:nvSpPr>
        <p:spPr>
          <a:xfrm>
            <a:off x="381000" y="1170535"/>
            <a:ext cx="11430000" cy="446088"/>
          </a:xfrm>
        </p:spPr>
        <p:txBody>
          <a:bodyPr vert="horz" lIns="91440" tIns="45720" rIns="91440" bIns="45720" rtlCol="0" anchor="ctr">
            <a:noAutofit/>
          </a:bodyPr>
          <a:lstStyle>
            <a:lvl1pPr marL="0" indent="0">
              <a:buNone/>
              <a:defRPr lang="en-US" sz="1600" dirty="0"/>
            </a:lvl1pPr>
          </a:lstStyle>
          <a:p>
            <a:pPr marL="228600" lvl="0" indent="-228600"/>
            <a:r>
              <a:rPr lang="en-GB"/>
              <a:t>Optional sub-head</a:t>
            </a:r>
            <a:endParaRPr lang="en-US"/>
          </a:p>
        </p:txBody>
      </p:sp>
      <p:sp>
        <p:nvSpPr>
          <p:cNvPr id="2" name="Title 1"/>
          <p:cNvSpPr>
            <a:spLocks noGrp="1"/>
          </p:cNvSpPr>
          <p:nvPr>
            <p:ph type="title"/>
          </p:nvPr>
        </p:nvSpPr>
        <p:spPr/>
        <p:txBody>
          <a:bodyPr/>
          <a:lstStyle/>
          <a:p>
            <a:r>
              <a:rPr lang="en-US"/>
              <a:t>Click to edit Master title style</a:t>
            </a:r>
            <a:endParaRPr lang="en-IN"/>
          </a:p>
        </p:txBody>
      </p:sp>
      <p:sp>
        <p:nvSpPr>
          <p:cNvPr id="4" name="Text Placeholder 2"/>
          <p:cNvSpPr>
            <a:spLocks noGrp="1"/>
          </p:cNvSpPr>
          <p:nvPr>
            <p:ph idx="1"/>
          </p:nvPr>
        </p:nvSpPr>
        <p:spPr>
          <a:xfrm>
            <a:off x="381000" y="1749425"/>
            <a:ext cx="11430000" cy="4410075"/>
          </a:xfrm>
          <a:prstGeom prst="rect">
            <a:avLst/>
          </a:prstGeom>
        </p:spPr>
        <p:txBody>
          <a:bodyPr vert="horz" lIns="90000" tIns="90000" rIns="90000" bIns="90000" rtlCol="0">
            <a:no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Title and Full Width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4"/>
          <p:cNvSpPr>
            <a:spLocks noGrp="1"/>
          </p:cNvSpPr>
          <p:nvPr>
            <p:ph type="body" sz="quarter" idx="10" hasCustomPrompt="1"/>
          </p:nvPr>
        </p:nvSpPr>
        <p:spPr>
          <a:xfrm>
            <a:off x="381000" y="1170535"/>
            <a:ext cx="11430000" cy="446088"/>
          </a:xfrm>
        </p:spPr>
        <p:txBody>
          <a:bodyPr vert="horz" lIns="91440" tIns="45720" rIns="91440" bIns="45720" rtlCol="0" anchor="ctr">
            <a:noAutofit/>
          </a:bodyPr>
          <a:lstStyle>
            <a:lvl1pPr marL="0" indent="0">
              <a:buNone/>
              <a:defRPr lang="en-US" sz="1600" dirty="0"/>
            </a:lvl1pPr>
          </a:lstStyle>
          <a:p>
            <a:pPr marL="228600" lvl="0" indent="-228600"/>
            <a:r>
              <a:rPr lang="en-GB"/>
              <a:t>Optional sub-head</a:t>
            </a:r>
            <a:endParaRPr lang="en-US"/>
          </a:p>
        </p:txBody>
      </p:sp>
      <p:sp>
        <p:nvSpPr>
          <p:cNvPr id="2" name="Title 1"/>
          <p:cNvSpPr>
            <a:spLocks noGrp="1"/>
          </p:cNvSpPr>
          <p:nvPr>
            <p:ph type="title"/>
          </p:nvPr>
        </p:nvSpPr>
        <p:spPr/>
        <p:txBody>
          <a:bodyPr/>
          <a:lstStyle/>
          <a:p>
            <a:r>
              <a:rPr lang="en-US"/>
              <a:t>Click to edit Master title style</a:t>
            </a:r>
            <a:endParaRPr lang="en-IN"/>
          </a:p>
        </p:txBody>
      </p:sp>
      <p:sp>
        <p:nvSpPr>
          <p:cNvPr id="4" name="Text Placeholder 2"/>
          <p:cNvSpPr>
            <a:spLocks noGrp="1"/>
          </p:cNvSpPr>
          <p:nvPr>
            <p:ph idx="1"/>
          </p:nvPr>
        </p:nvSpPr>
        <p:spPr>
          <a:xfrm>
            <a:off x="381000" y="1749425"/>
            <a:ext cx="11430000" cy="4410075"/>
          </a:xfrm>
          <a:prstGeom prst="rect">
            <a:avLst/>
          </a:prstGeom>
        </p:spPr>
        <p:txBody>
          <a:bodyPr vert="horz" lIns="90000" tIns="90000" rIns="90000" bIns="90000" rtlCol="0">
            <a:no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Text Placeholder 4"/>
          <p:cNvSpPr>
            <a:spLocks noGrp="1"/>
          </p:cNvSpPr>
          <p:nvPr>
            <p:ph type="body" sz="quarter" idx="10" hasCustomPrompt="1"/>
          </p:nvPr>
        </p:nvSpPr>
        <p:spPr>
          <a:xfrm>
            <a:off x="381000" y="1170535"/>
            <a:ext cx="11430000" cy="446088"/>
          </a:xfrm>
        </p:spPr>
        <p:txBody>
          <a:bodyPr vert="horz" lIns="91440" tIns="45720" rIns="91440" bIns="45720" rtlCol="0" anchor="ctr">
            <a:noAutofit/>
          </a:bodyPr>
          <a:lstStyle>
            <a:lvl1pPr marL="0" indent="0">
              <a:buNone/>
              <a:defRPr lang="en-US" sz="1600" dirty="0"/>
            </a:lvl1pPr>
          </a:lstStyle>
          <a:p>
            <a:pPr marL="228600" lvl="0" indent="-228600"/>
            <a:r>
              <a:rPr lang="en-GB"/>
              <a:t>Optional sub-head</a:t>
            </a:r>
            <a:endParaRPr lang="en-US"/>
          </a:p>
        </p:txBody>
      </p:sp>
      <p:sp>
        <p:nvSpPr>
          <p:cNvPr id="4" name="Content Placeholder 3"/>
          <p:cNvSpPr>
            <a:spLocks noGrp="1"/>
          </p:cNvSpPr>
          <p:nvPr>
            <p:ph sz="half" idx="2"/>
          </p:nvPr>
        </p:nvSpPr>
        <p:spPr>
          <a:xfrm>
            <a:off x="6184632" y="1749425"/>
            <a:ext cx="5626368" cy="4410075"/>
          </a:xfrm>
        </p:spPr>
        <p:txBody>
          <a:bodyPr lIns="90000">
            <a:normAutofit/>
          </a:bodyPr>
          <a:lstStyle>
            <a:lvl1pPr>
              <a:defRPr sz="1200"/>
            </a:lvl1pPr>
            <a:lvl2pPr>
              <a:defRPr sz="1200"/>
            </a:lvl2pPr>
            <a:lvl3pPr>
              <a:defRPr sz="1200"/>
            </a:lvl3pPr>
            <a:lvl4pPr>
              <a:defRPr sz="1200"/>
            </a:lvl4pPr>
            <a:lvl5pPr>
              <a:defRPr sz="1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383908" y="1749425"/>
            <a:ext cx="5626368" cy="4410075"/>
          </a:xfrm>
        </p:spPr>
        <p:txBody>
          <a:bodyPr lIns="90000">
            <a:normAutofit/>
          </a:bodyPr>
          <a:lstStyle>
            <a:lvl1pPr>
              <a:defRPr sz="1200"/>
            </a:lvl1pPr>
            <a:lvl2pPr>
              <a:defRPr sz="1200"/>
            </a:lvl2pPr>
            <a:lvl3pPr>
              <a:defRPr sz="1200"/>
            </a:lvl3pPr>
            <a:lvl4pPr>
              <a:defRPr sz="1200"/>
            </a:lvl4pPr>
            <a:lvl5pPr>
              <a:defRPr sz="12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with Chart">
    <p:spTree>
      <p:nvGrpSpPr>
        <p:cNvPr id="1" name=""/>
        <p:cNvGrpSpPr/>
        <p:nvPr/>
      </p:nvGrpSpPr>
      <p:grpSpPr>
        <a:xfrm>
          <a:off x="0" y="0"/>
          <a:ext cx="0" cy="0"/>
          <a:chOff x="0" y="0"/>
          <a:chExt cx="0" cy="0"/>
        </a:xfrm>
      </p:grpSpPr>
      <p:sp>
        <p:nvSpPr>
          <p:cNvPr id="7" name="Text Placeholder 4"/>
          <p:cNvSpPr>
            <a:spLocks noGrp="1"/>
          </p:cNvSpPr>
          <p:nvPr>
            <p:ph type="body" sz="quarter" idx="10" hasCustomPrompt="1"/>
          </p:nvPr>
        </p:nvSpPr>
        <p:spPr>
          <a:xfrm>
            <a:off x="381000" y="1170535"/>
            <a:ext cx="11430000" cy="446088"/>
          </a:xfrm>
        </p:spPr>
        <p:txBody>
          <a:bodyPr vert="horz" lIns="91440" tIns="45720" rIns="91440" bIns="45720" rtlCol="0" anchor="ctr">
            <a:noAutofit/>
          </a:bodyPr>
          <a:lstStyle>
            <a:lvl1pPr marL="0" indent="0">
              <a:buNone/>
              <a:defRPr lang="en-US" sz="1600" dirty="0"/>
            </a:lvl1pPr>
          </a:lstStyle>
          <a:p>
            <a:pPr marL="228600" lvl="0" indent="-228600"/>
            <a:r>
              <a:rPr lang="en-GB"/>
              <a:t>Optional sub-head</a:t>
            </a:r>
            <a:endParaRPr lang="en-US"/>
          </a:p>
        </p:txBody>
      </p:sp>
      <p:sp>
        <p:nvSpPr>
          <p:cNvPr id="15" name="Text Placeholder 14"/>
          <p:cNvSpPr>
            <a:spLocks noGrp="1"/>
          </p:cNvSpPr>
          <p:nvPr>
            <p:ph type="body" sz="quarter" idx="30"/>
          </p:nvPr>
        </p:nvSpPr>
        <p:spPr>
          <a:xfrm>
            <a:off x="381000" y="1749425"/>
            <a:ext cx="11430000" cy="457200"/>
          </a:xfrm>
          <a:prstGeom prst="parallelogram">
            <a:avLst/>
          </a:prstGeom>
          <a:solidFill>
            <a:schemeClr val="bg2"/>
          </a:solidFill>
        </p:spPr>
        <p:txBody>
          <a:bodyPr wrap="none" lIns="0" tIns="45720" rIns="228600" bIns="45720" anchor="ctr">
            <a:noAutofit/>
          </a:bodyPr>
          <a:lstStyle>
            <a:lvl1pPr marL="0" indent="0">
              <a:lnSpc>
                <a:spcPct val="100000"/>
              </a:lnSpc>
              <a:spcBef>
                <a:spcPts val="0"/>
              </a:spcBef>
              <a:buNone/>
              <a:defRPr sz="1400" b="1" baseline="0">
                <a:solidFill>
                  <a:schemeClr val="bg2"/>
                </a:solidFill>
              </a:defRPr>
            </a:lvl1pPr>
          </a:lstStyle>
          <a:p>
            <a:pPr lvl="0"/>
            <a:endParaRPr lang="en-US" dirty="0"/>
          </a:p>
        </p:txBody>
      </p:sp>
      <p:sp>
        <p:nvSpPr>
          <p:cNvPr id="2" name="Title 1"/>
          <p:cNvSpPr>
            <a:spLocks noGrp="1"/>
          </p:cNvSpPr>
          <p:nvPr>
            <p:ph type="title"/>
          </p:nvPr>
        </p:nvSpPr>
        <p:spPr/>
        <p:txBody>
          <a:bodyPr/>
          <a:lstStyle/>
          <a:p>
            <a:r>
              <a:rPr lang="en-US"/>
              <a:t>Click to edit Master title style</a:t>
            </a:r>
            <a:endParaRPr lang="en-IN"/>
          </a:p>
        </p:txBody>
      </p:sp>
      <p:sp>
        <p:nvSpPr>
          <p:cNvPr id="14" name="Chart Placeholder 13"/>
          <p:cNvSpPr>
            <a:spLocks noGrp="1"/>
          </p:cNvSpPr>
          <p:nvPr>
            <p:ph type="chart" sz="quarter" idx="12"/>
          </p:nvPr>
        </p:nvSpPr>
        <p:spPr>
          <a:xfrm>
            <a:off x="381000" y="2305879"/>
            <a:ext cx="11430000" cy="3853622"/>
          </a:xfrm>
        </p:spPr>
        <p:txBody>
          <a:bodyPr anchor="ctr">
            <a:normAutofit/>
          </a:bodyPr>
          <a:lstStyle>
            <a:lvl1pPr marL="0" indent="0" algn="ctr">
              <a:buNone/>
              <a:defRPr sz="1200" baseline="0"/>
            </a:lvl1pPr>
          </a:lstStyle>
          <a:p>
            <a:endParaRPr lang="en-GB" dirty="0"/>
          </a:p>
        </p:txBody>
      </p:sp>
      <p:sp>
        <p:nvSpPr>
          <p:cNvPr id="6" name="Text Placeholder 6"/>
          <p:cNvSpPr>
            <a:spLocks noGrp="1"/>
          </p:cNvSpPr>
          <p:nvPr>
            <p:ph type="body" sz="quarter" idx="21"/>
          </p:nvPr>
        </p:nvSpPr>
        <p:spPr>
          <a:xfrm>
            <a:off x="519994" y="1749425"/>
            <a:ext cx="11135977" cy="457200"/>
          </a:xfrm>
          <a:noFill/>
          <a:ln>
            <a:noFill/>
          </a:ln>
        </p:spPr>
        <p:txBody>
          <a:bodyPr anchor="ctr">
            <a:noAutofit/>
          </a:bodyPr>
          <a:lstStyle>
            <a:lvl1pPr marL="0" indent="0" algn="l">
              <a:buNone/>
              <a:defRPr sz="1400" b="1" i="0" baseline="0">
                <a:solidFill>
                  <a:schemeClr val="bg1"/>
                </a:solidFill>
              </a:defRPr>
            </a:lvl1pPr>
            <a:lvl2pPr marL="228600" indent="0" algn="ctr">
              <a:buNone/>
              <a:defRPr/>
            </a:lvl2pPr>
            <a:lvl3pPr marL="457200" indent="0" algn="ctr">
              <a:buNone/>
              <a:defRPr/>
            </a:lvl3pPr>
            <a:lvl4pPr marL="685800" indent="0" algn="ctr">
              <a:buNone/>
              <a:defRPr/>
            </a:lvl4pPr>
            <a:lvl5pPr marL="914400" indent="0" algn="ctr">
              <a:buNone/>
              <a:defRPr/>
            </a:lvl5pPr>
          </a:lstStyle>
          <a:p>
            <a:pPr lvl="0"/>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_3">
    <p:bg>
      <p:bgPr>
        <a:gradFill>
          <a:gsLst>
            <a:gs pos="0">
              <a:schemeClr val="bg2"/>
            </a:gs>
            <a:gs pos="100000">
              <a:schemeClr val="accent1"/>
            </a:gs>
          </a:gsLst>
          <a:lin ang="180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3908" y="2643127"/>
            <a:ext cx="7239024" cy="1325563"/>
          </a:xfrm>
        </p:spPr>
        <p:txBody>
          <a:bodyPr anchor="b"/>
          <a:lstStyle>
            <a:lvl1pPr>
              <a:defRPr>
                <a:solidFill>
                  <a:schemeClr val="bg1"/>
                </a:solidFill>
              </a:defRPr>
            </a:lvl1pPr>
          </a:lstStyle>
          <a:p>
            <a:r>
              <a:rPr lang="en-US"/>
              <a:t>Click to edit Master title style</a:t>
            </a:r>
          </a:p>
        </p:txBody>
      </p:sp>
      <p:sp>
        <p:nvSpPr>
          <p:cNvPr id="3" name="bg object 17"/>
          <p:cNvSpPr/>
          <p:nvPr userDrawn="1"/>
        </p:nvSpPr>
        <p:spPr>
          <a:xfrm>
            <a:off x="3791345" y="1"/>
            <a:ext cx="8400655" cy="6858000"/>
          </a:xfrm>
          <a:custGeom>
            <a:avLst/>
            <a:gdLst/>
            <a:ahLst/>
            <a:cxnLst/>
            <a:rect l="l" t="t" r="r" b="b"/>
            <a:pathLst>
              <a:path w="13852525" h="11308715">
                <a:moveTo>
                  <a:pt x="13663594" y="541274"/>
                </a:moveTo>
                <a:lnTo>
                  <a:pt x="13337552" y="886374"/>
                </a:lnTo>
                <a:lnTo>
                  <a:pt x="13458406" y="2559160"/>
                </a:lnTo>
                <a:lnTo>
                  <a:pt x="13784438" y="2214071"/>
                </a:lnTo>
                <a:lnTo>
                  <a:pt x="13663594" y="541274"/>
                </a:lnTo>
                <a:close/>
              </a:path>
              <a:path w="13852525" h="11308715">
                <a:moveTo>
                  <a:pt x="12862427" y="0"/>
                </a:moveTo>
                <a:lnTo>
                  <a:pt x="12842864" y="0"/>
                </a:lnTo>
                <a:lnTo>
                  <a:pt x="12849922" y="22955"/>
                </a:lnTo>
                <a:lnTo>
                  <a:pt x="12862427" y="0"/>
                </a:lnTo>
                <a:close/>
              </a:path>
              <a:path w="13852525" h="11308715">
                <a:moveTo>
                  <a:pt x="1356744" y="11181556"/>
                </a:moveTo>
                <a:lnTo>
                  <a:pt x="1317802" y="11206956"/>
                </a:lnTo>
                <a:lnTo>
                  <a:pt x="1288384" y="11308556"/>
                </a:lnTo>
                <a:lnTo>
                  <a:pt x="1318869" y="11308556"/>
                </a:lnTo>
                <a:lnTo>
                  <a:pt x="1356744" y="11181556"/>
                </a:lnTo>
                <a:close/>
              </a:path>
              <a:path w="13852525" h="11308715">
                <a:moveTo>
                  <a:pt x="2108543" y="10737056"/>
                </a:moveTo>
                <a:lnTo>
                  <a:pt x="1991771" y="10813256"/>
                </a:lnTo>
                <a:lnTo>
                  <a:pt x="1863059" y="11308556"/>
                </a:lnTo>
                <a:lnTo>
                  <a:pt x="1960085" y="11308556"/>
                </a:lnTo>
                <a:lnTo>
                  <a:pt x="2108543" y="10737056"/>
                </a:lnTo>
                <a:close/>
              </a:path>
              <a:path w="13852525" h="11308715">
                <a:moveTo>
                  <a:pt x="2860321" y="10292556"/>
                </a:moveTo>
                <a:lnTo>
                  <a:pt x="2665698" y="10419556"/>
                </a:lnTo>
                <a:lnTo>
                  <a:pt x="2464479" y="11308556"/>
                </a:lnTo>
                <a:lnTo>
                  <a:pt x="2631287" y="11308556"/>
                </a:lnTo>
                <a:lnTo>
                  <a:pt x="2860321" y="10292556"/>
                </a:lnTo>
                <a:close/>
              </a:path>
              <a:path w="13852525" h="11308715">
                <a:moveTo>
                  <a:pt x="4206856" y="10991056"/>
                </a:moveTo>
                <a:lnTo>
                  <a:pt x="3978528" y="11232356"/>
                </a:lnTo>
                <a:lnTo>
                  <a:pt x="3984302" y="11308556"/>
                </a:lnTo>
                <a:lnTo>
                  <a:pt x="4230674" y="11308556"/>
                </a:lnTo>
                <a:lnTo>
                  <a:pt x="4206856" y="10991056"/>
                </a:lnTo>
                <a:close/>
              </a:path>
              <a:path w="13852525" h="11308715">
                <a:moveTo>
                  <a:pt x="4844187" y="10356056"/>
                </a:moveTo>
                <a:lnTo>
                  <a:pt x="4550207" y="10660856"/>
                </a:lnTo>
                <a:lnTo>
                  <a:pt x="4626194" y="11308556"/>
                </a:lnTo>
                <a:lnTo>
                  <a:pt x="4956321" y="11308556"/>
                </a:lnTo>
                <a:lnTo>
                  <a:pt x="4844187" y="10356056"/>
                </a:lnTo>
                <a:close/>
              </a:path>
              <a:path w="13852525" h="11308715">
                <a:moveTo>
                  <a:pt x="5579023" y="11168856"/>
                </a:moveTo>
                <a:lnTo>
                  <a:pt x="5495758" y="11308556"/>
                </a:lnTo>
                <a:lnTo>
                  <a:pt x="5639011" y="11308556"/>
                </a:lnTo>
                <a:lnTo>
                  <a:pt x="5579023" y="11168856"/>
                </a:lnTo>
                <a:close/>
              </a:path>
              <a:path w="13852525" h="11308715">
                <a:moveTo>
                  <a:pt x="6049721" y="10356056"/>
                </a:moveTo>
                <a:lnTo>
                  <a:pt x="5788221" y="10825956"/>
                </a:lnTo>
                <a:lnTo>
                  <a:pt x="6010322" y="11308556"/>
                </a:lnTo>
                <a:lnTo>
                  <a:pt x="6481959" y="11308556"/>
                </a:lnTo>
                <a:lnTo>
                  <a:pt x="6049721" y="10356056"/>
                </a:lnTo>
                <a:close/>
              </a:path>
              <a:path w="13852525" h="11308715">
                <a:moveTo>
                  <a:pt x="6792159" y="10851356"/>
                </a:moveTo>
                <a:lnTo>
                  <a:pt x="6670546" y="11308556"/>
                </a:lnTo>
                <a:lnTo>
                  <a:pt x="7184035" y="11308556"/>
                </a:lnTo>
                <a:lnTo>
                  <a:pt x="6792159" y="10851356"/>
                </a:lnTo>
                <a:close/>
              </a:path>
              <a:path w="13852525" h="11308715">
                <a:moveTo>
                  <a:pt x="7666782" y="11130756"/>
                </a:moveTo>
                <a:lnTo>
                  <a:pt x="7667177" y="11308556"/>
                </a:lnTo>
                <a:lnTo>
                  <a:pt x="7938091" y="11308556"/>
                </a:lnTo>
                <a:lnTo>
                  <a:pt x="7666782" y="11130756"/>
                </a:lnTo>
                <a:close/>
              </a:path>
              <a:path w="13852525" h="11308715">
                <a:moveTo>
                  <a:pt x="9478281" y="10813256"/>
                </a:moveTo>
                <a:lnTo>
                  <a:pt x="7686195" y="10813256"/>
                </a:lnTo>
                <a:lnTo>
                  <a:pt x="8511158" y="11308556"/>
                </a:lnTo>
                <a:lnTo>
                  <a:pt x="8554593" y="11308556"/>
                </a:lnTo>
                <a:lnTo>
                  <a:pt x="8554315" y="10851356"/>
                </a:lnTo>
                <a:lnTo>
                  <a:pt x="9488564" y="10851356"/>
                </a:lnTo>
                <a:lnTo>
                  <a:pt x="9478281" y="10813256"/>
                </a:lnTo>
                <a:close/>
              </a:path>
              <a:path w="13852525" h="11308715">
                <a:moveTo>
                  <a:pt x="8619486" y="11168856"/>
                </a:moveTo>
                <a:lnTo>
                  <a:pt x="8658631" y="11308556"/>
                </a:lnTo>
                <a:lnTo>
                  <a:pt x="9042097" y="11308556"/>
                </a:lnTo>
                <a:lnTo>
                  <a:pt x="8619486" y="11168856"/>
                </a:lnTo>
                <a:close/>
              </a:path>
              <a:path w="13852525" h="11308715">
                <a:moveTo>
                  <a:pt x="9587425" y="10952956"/>
                </a:moveTo>
                <a:lnTo>
                  <a:pt x="9799117" y="11308556"/>
                </a:lnTo>
                <a:lnTo>
                  <a:pt x="10926641" y="11308556"/>
                </a:lnTo>
                <a:lnTo>
                  <a:pt x="10757923" y="11029156"/>
                </a:lnTo>
                <a:lnTo>
                  <a:pt x="9587425" y="10952956"/>
                </a:lnTo>
                <a:close/>
              </a:path>
              <a:path w="13852525" h="11308715">
                <a:moveTo>
                  <a:pt x="12527880" y="11029156"/>
                </a:moveTo>
                <a:lnTo>
                  <a:pt x="11234160" y="11219656"/>
                </a:lnTo>
                <a:lnTo>
                  <a:pt x="11329752" y="11308556"/>
                </a:lnTo>
                <a:lnTo>
                  <a:pt x="12829487" y="11308556"/>
                </a:lnTo>
                <a:lnTo>
                  <a:pt x="12527880" y="11029156"/>
                </a:lnTo>
                <a:close/>
              </a:path>
              <a:path w="13852525" h="11308715">
                <a:moveTo>
                  <a:pt x="7638137" y="10546556"/>
                </a:moveTo>
                <a:lnTo>
                  <a:pt x="6890020" y="10546556"/>
                </a:lnTo>
                <a:lnTo>
                  <a:pt x="6887821" y="10559256"/>
                </a:lnTo>
                <a:lnTo>
                  <a:pt x="7563947" y="11270456"/>
                </a:lnTo>
                <a:lnTo>
                  <a:pt x="7686195" y="10813256"/>
                </a:lnTo>
                <a:lnTo>
                  <a:pt x="9478281" y="10813256"/>
                </a:lnTo>
                <a:lnTo>
                  <a:pt x="9437147" y="10660856"/>
                </a:lnTo>
                <a:lnTo>
                  <a:pt x="10524376" y="10660856"/>
                </a:lnTo>
                <a:lnTo>
                  <a:pt x="10516980" y="10648156"/>
                </a:lnTo>
                <a:lnTo>
                  <a:pt x="8499343" y="10648156"/>
                </a:lnTo>
                <a:lnTo>
                  <a:pt x="8414694" y="10597356"/>
                </a:lnTo>
                <a:lnTo>
                  <a:pt x="7686069" y="10597356"/>
                </a:lnTo>
                <a:lnTo>
                  <a:pt x="7638137" y="10546556"/>
                </a:lnTo>
                <a:close/>
              </a:path>
              <a:path w="13852525" h="11308715">
                <a:moveTo>
                  <a:pt x="3612099" y="9848056"/>
                </a:moveTo>
                <a:lnTo>
                  <a:pt x="3339678" y="10013156"/>
                </a:lnTo>
                <a:lnTo>
                  <a:pt x="3128616" y="11143456"/>
                </a:lnTo>
                <a:lnTo>
                  <a:pt x="3401069" y="10978356"/>
                </a:lnTo>
                <a:lnTo>
                  <a:pt x="3612099" y="9848056"/>
                </a:lnTo>
                <a:close/>
              </a:path>
              <a:path w="13852525" h="11308715">
                <a:moveTo>
                  <a:pt x="9488564" y="10851356"/>
                </a:moveTo>
                <a:lnTo>
                  <a:pt x="8556681" y="10851356"/>
                </a:lnTo>
                <a:lnTo>
                  <a:pt x="9567405" y="11143456"/>
                </a:lnTo>
                <a:lnTo>
                  <a:pt x="9488564" y="10851356"/>
                </a:lnTo>
                <a:close/>
              </a:path>
              <a:path w="13852525" h="11308715">
                <a:moveTo>
                  <a:pt x="5481518" y="9708356"/>
                </a:moveTo>
                <a:lnTo>
                  <a:pt x="5121885" y="10089356"/>
                </a:lnTo>
                <a:lnTo>
                  <a:pt x="5288310" y="11092656"/>
                </a:lnTo>
                <a:lnTo>
                  <a:pt x="5647953" y="10711656"/>
                </a:lnTo>
                <a:lnTo>
                  <a:pt x="5481518" y="9708356"/>
                </a:lnTo>
                <a:close/>
              </a:path>
              <a:path w="13852525" h="11308715">
                <a:moveTo>
                  <a:pt x="13851902" y="10571956"/>
                </a:moveTo>
                <a:lnTo>
                  <a:pt x="13158437" y="10838656"/>
                </a:lnTo>
                <a:lnTo>
                  <a:pt x="13506593" y="11029156"/>
                </a:lnTo>
                <a:lnTo>
                  <a:pt x="13851902" y="10889456"/>
                </a:lnTo>
                <a:lnTo>
                  <a:pt x="13851902" y="10571956"/>
                </a:lnTo>
                <a:close/>
              </a:path>
              <a:path w="13852525" h="11308715">
                <a:moveTo>
                  <a:pt x="6806761" y="10102056"/>
                </a:moveTo>
                <a:lnTo>
                  <a:pt x="6214962" y="10102056"/>
                </a:lnTo>
                <a:lnTo>
                  <a:pt x="6210816" y="10114756"/>
                </a:lnTo>
                <a:lnTo>
                  <a:pt x="6660446" y="10965656"/>
                </a:lnTo>
                <a:lnTo>
                  <a:pt x="6890020" y="10546556"/>
                </a:lnTo>
                <a:lnTo>
                  <a:pt x="7638137" y="10546556"/>
                </a:lnTo>
                <a:lnTo>
                  <a:pt x="7458393" y="10356056"/>
                </a:lnTo>
                <a:lnTo>
                  <a:pt x="6941610" y="10356056"/>
                </a:lnTo>
                <a:lnTo>
                  <a:pt x="6806761" y="10102056"/>
                </a:lnTo>
                <a:close/>
              </a:path>
              <a:path w="13852525" h="11308715">
                <a:moveTo>
                  <a:pt x="11697937" y="10241756"/>
                </a:moveTo>
                <a:lnTo>
                  <a:pt x="10502769" y="10483056"/>
                </a:lnTo>
                <a:lnTo>
                  <a:pt x="10933949" y="10902156"/>
                </a:lnTo>
                <a:lnTo>
                  <a:pt x="12129107" y="10660856"/>
                </a:lnTo>
                <a:lnTo>
                  <a:pt x="11697937" y="10241756"/>
                </a:lnTo>
                <a:close/>
              </a:path>
              <a:path w="13852525" h="11308715">
                <a:moveTo>
                  <a:pt x="4363898" y="9390856"/>
                </a:moveTo>
                <a:lnTo>
                  <a:pt x="4013595" y="9619456"/>
                </a:lnTo>
                <a:lnTo>
                  <a:pt x="3860447" y="10673556"/>
                </a:lnTo>
                <a:lnTo>
                  <a:pt x="4210719" y="10457656"/>
                </a:lnTo>
                <a:lnTo>
                  <a:pt x="4363898" y="9390856"/>
                </a:lnTo>
                <a:close/>
              </a:path>
              <a:path w="13852525" h="11308715">
                <a:moveTo>
                  <a:pt x="10524376" y="10660856"/>
                </a:moveTo>
                <a:lnTo>
                  <a:pt x="9441827" y="10660856"/>
                </a:lnTo>
                <a:lnTo>
                  <a:pt x="10531773" y="10673556"/>
                </a:lnTo>
                <a:lnTo>
                  <a:pt x="10524376" y="10660856"/>
                </a:lnTo>
                <a:close/>
              </a:path>
              <a:path w="13852525" h="11308715">
                <a:moveTo>
                  <a:pt x="9253203" y="10025856"/>
                </a:moveTo>
                <a:lnTo>
                  <a:pt x="7875927" y="10025856"/>
                </a:lnTo>
                <a:lnTo>
                  <a:pt x="8408372" y="10305256"/>
                </a:lnTo>
                <a:lnTo>
                  <a:pt x="8499343" y="10648156"/>
                </a:lnTo>
                <a:lnTo>
                  <a:pt x="10516980" y="10648156"/>
                </a:lnTo>
                <a:lnTo>
                  <a:pt x="10413427" y="10470356"/>
                </a:lnTo>
                <a:lnTo>
                  <a:pt x="9327893" y="10470356"/>
                </a:lnTo>
                <a:lnTo>
                  <a:pt x="8539708" y="10241756"/>
                </a:lnTo>
                <a:lnTo>
                  <a:pt x="8539834" y="10038556"/>
                </a:lnTo>
                <a:lnTo>
                  <a:pt x="9256753" y="10038556"/>
                </a:lnTo>
                <a:lnTo>
                  <a:pt x="9253203" y="10025856"/>
                </a:lnTo>
                <a:close/>
              </a:path>
              <a:path w="13852525" h="11308715">
                <a:moveTo>
                  <a:pt x="9207049" y="9860756"/>
                </a:moveTo>
                <a:lnTo>
                  <a:pt x="7259580" y="9860756"/>
                </a:lnTo>
                <a:lnTo>
                  <a:pt x="7685860" y="10254456"/>
                </a:lnTo>
                <a:lnTo>
                  <a:pt x="7686069" y="10597356"/>
                </a:lnTo>
                <a:lnTo>
                  <a:pt x="8414694" y="10597356"/>
                </a:lnTo>
                <a:lnTo>
                  <a:pt x="7822149" y="10241756"/>
                </a:lnTo>
                <a:lnTo>
                  <a:pt x="7875927" y="10025856"/>
                </a:lnTo>
                <a:lnTo>
                  <a:pt x="9253203" y="10025856"/>
                </a:lnTo>
                <a:lnTo>
                  <a:pt x="9207049" y="9860756"/>
                </a:lnTo>
                <a:close/>
              </a:path>
              <a:path w="13852525" h="11308715">
                <a:moveTo>
                  <a:pt x="13475066" y="9759156"/>
                </a:moveTo>
                <a:lnTo>
                  <a:pt x="12227920" y="10305256"/>
                </a:lnTo>
                <a:lnTo>
                  <a:pt x="12673708" y="10546556"/>
                </a:lnTo>
                <a:lnTo>
                  <a:pt x="13851902" y="10025856"/>
                </a:lnTo>
                <a:lnTo>
                  <a:pt x="13851902" y="9962356"/>
                </a:lnTo>
                <a:lnTo>
                  <a:pt x="13475066" y="9759156"/>
                </a:lnTo>
                <a:close/>
              </a:path>
              <a:path w="13852525" h="11308715">
                <a:moveTo>
                  <a:pt x="918223" y="9301956"/>
                </a:moveTo>
                <a:lnTo>
                  <a:pt x="874706" y="9314656"/>
                </a:lnTo>
                <a:lnTo>
                  <a:pt x="182915" y="10495756"/>
                </a:lnTo>
                <a:lnTo>
                  <a:pt x="226443" y="10470356"/>
                </a:lnTo>
                <a:lnTo>
                  <a:pt x="918223" y="9301956"/>
                </a:lnTo>
                <a:close/>
              </a:path>
              <a:path w="13852525" h="11308715">
                <a:moveTo>
                  <a:pt x="9256753" y="10038556"/>
                </a:moveTo>
                <a:lnTo>
                  <a:pt x="8539834" y="10038556"/>
                </a:lnTo>
                <a:lnTo>
                  <a:pt x="9147072" y="10152856"/>
                </a:lnTo>
                <a:lnTo>
                  <a:pt x="9327893" y="10470356"/>
                </a:lnTo>
                <a:lnTo>
                  <a:pt x="10413427" y="10470356"/>
                </a:lnTo>
                <a:lnTo>
                  <a:pt x="10272891" y="10229056"/>
                </a:lnTo>
                <a:lnTo>
                  <a:pt x="10279707" y="10229056"/>
                </a:lnTo>
                <a:lnTo>
                  <a:pt x="10877850" y="10076656"/>
                </a:lnTo>
                <a:lnTo>
                  <a:pt x="10113807" y="10076656"/>
                </a:lnTo>
                <a:lnTo>
                  <a:pt x="9263854" y="10063956"/>
                </a:lnTo>
                <a:lnTo>
                  <a:pt x="9256753" y="10038556"/>
                </a:lnTo>
                <a:close/>
              </a:path>
              <a:path w="13852525" h="11308715">
                <a:moveTo>
                  <a:pt x="6217188" y="9505156"/>
                </a:moveTo>
                <a:lnTo>
                  <a:pt x="5699250" y="9505156"/>
                </a:lnTo>
                <a:lnTo>
                  <a:pt x="5693554" y="9517856"/>
                </a:lnTo>
                <a:lnTo>
                  <a:pt x="5899569" y="10432256"/>
                </a:lnTo>
                <a:lnTo>
                  <a:pt x="6214962" y="10102056"/>
                </a:lnTo>
                <a:lnTo>
                  <a:pt x="6806761" y="10102056"/>
                </a:lnTo>
                <a:lnTo>
                  <a:pt x="6712367" y="9924256"/>
                </a:lnTo>
                <a:lnTo>
                  <a:pt x="6311860" y="9924256"/>
                </a:lnTo>
                <a:lnTo>
                  <a:pt x="6217188" y="9505156"/>
                </a:lnTo>
                <a:close/>
              </a:path>
              <a:path w="13852525" h="11308715">
                <a:moveTo>
                  <a:pt x="9853036" y="9543256"/>
                </a:moveTo>
                <a:lnTo>
                  <a:pt x="6729292" y="9543256"/>
                </a:lnTo>
                <a:lnTo>
                  <a:pt x="7027000" y="10025856"/>
                </a:lnTo>
                <a:lnTo>
                  <a:pt x="6941610" y="10356056"/>
                </a:lnTo>
                <a:lnTo>
                  <a:pt x="7458393" y="10356056"/>
                </a:lnTo>
                <a:lnTo>
                  <a:pt x="7158818" y="10038556"/>
                </a:lnTo>
                <a:lnTo>
                  <a:pt x="7259580" y="9860756"/>
                </a:lnTo>
                <a:lnTo>
                  <a:pt x="9207049" y="9860756"/>
                </a:lnTo>
                <a:lnTo>
                  <a:pt x="9850537" y="9809956"/>
                </a:lnTo>
                <a:lnTo>
                  <a:pt x="11233329" y="9809956"/>
                </a:lnTo>
                <a:lnTo>
                  <a:pt x="11116350" y="9695656"/>
                </a:lnTo>
                <a:lnTo>
                  <a:pt x="9943571" y="9695656"/>
                </a:lnTo>
                <a:lnTo>
                  <a:pt x="9853036" y="9543256"/>
                </a:lnTo>
                <a:close/>
              </a:path>
              <a:path w="13852525" h="11308715">
                <a:moveTo>
                  <a:pt x="1727580" y="9060656"/>
                </a:moveTo>
                <a:lnTo>
                  <a:pt x="1599951" y="9111456"/>
                </a:lnTo>
                <a:lnTo>
                  <a:pt x="979394" y="10229056"/>
                </a:lnTo>
                <a:lnTo>
                  <a:pt x="1107013" y="10190956"/>
                </a:lnTo>
                <a:lnTo>
                  <a:pt x="1727580" y="9060656"/>
                </a:lnTo>
                <a:close/>
              </a:path>
              <a:path w="13852525" h="11308715">
                <a:moveTo>
                  <a:pt x="5115655" y="8946356"/>
                </a:moveTo>
                <a:lnTo>
                  <a:pt x="4687553" y="9213056"/>
                </a:lnTo>
                <a:lnTo>
                  <a:pt x="4592258" y="10203656"/>
                </a:lnTo>
                <a:lnTo>
                  <a:pt x="5020360" y="9936956"/>
                </a:lnTo>
                <a:lnTo>
                  <a:pt x="5115655" y="8946356"/>
                </a:lnTo>
                <a:close/>
              </a:path>
              <a:path w="13852525" h="11308715">
                <a:moveTo>
                  <a:pt x="11233329" y="9809956"/>
                </a:moveTo>
                <a:lnTo>
                  <a:pt x="9850537" y="9809956"/>
                </a:lnTo>
                <a:lnTo>
                  <a:pt x="10113807" y="10076656"/>
                </a:lnTo>
                <a:lnTo>
                  <a:pt x="10877850" y="10076656"/>
                </a:lnTo>
                <a:lnTo>
                  <a:pt x="11376302" y="9949656"/>
                </a:lnTo>
                <a:lnTo>
                  <a:pt x="11233329" y="9809956"/>
                </a:lnTo>
                <a:close/>
              </a:path>
              <a:path w="13852525" h="11308715">
                <a:moveTo>
                  <a:pt x="12433862" y="9213056"/>
                </a:moveTo>
                <a:lnTo>
                  <a:pt x="11297383" y="9771856"/>
                </a:lnTo>
                <a:lnTo>
                  <a:pt x="11840833" y="10063956"/>
                </a:lnTo>
                <a:lnTo>
                  <a:pt x="12977322" y="9505156"/>
                </a:lnTo>
                <a:lnTo>
                  <a:pt x="12433862" y="9213056"/>
                </a:lnTo>
                <a:close/>
              </a:path>
              <a:path w="13852525" h="11308715">
                <a:moveTo>
                  <a:pt x="2536927" y="8832056"/>
                </a:moveTo>
                <a:lnTo>
                  <a:pt x="2325217" y="8908256"/>
                </a:lnTo>
                <a:lnTo>
                  <a:pt x="1775893" y="9975056"/>
                </a:lnTo>
                <a:lnTo>
                  <a:pt x="1987583" y="9911556"/>
                </a:lnTo>
                <a:lnTo>
                  <a:pt x="2536927" y="8832056"/>
                </a:lnTo>
                <a:close/>
              </a:path>
              <a:path w="13852525" h="11308715">
                <a:moveTo>
                  <a:pt x="10489852" y="9111456"/>
                </a:moveTo>
                <a:lnTo>
                  <a:pt x="6315661" y="9111456"/>
                </a:lnTo>
                <a:lnTo>
                  <a:pt x="6472200" y="9644856"/>
                </a:lnTo>
                <a:lnTo>
                  <a:pt x="6311860" y="9924256"/>
                </a:lnTo>
                <a:lnTo>
                  <a:pt x="6712367" y="9924256"/>
                </a:lnTo>
                <a:lnTo>
                  <a:pt x="6591003" y="9695656"/>
                </a:lnTo>
                <a:lnTo>
                  <a:pt x="6729292" y="9543256"/>
                </a:lnTo>
                <a:lnTo>
                  <a:pt x="9853036" y="9543256"/>
                </a:lnTo>
                <a:lnTo>
                  <a:pt x="9830402" y="9505156"/>
                </a:lnTo>
                <a:lnTo>
                  <a:pt x="10466644" y="9289256"/>
                </a:lnTo>
                <a:lnTo>
                  <a:pt x="11532261" y="9289256"/>
                </a:lnTo>
                <a:lnTo>
                  <a:pt x="11783015" y="9149556"/>
                </a:lnTo>
                <a:lnTo>
                  <a:pt x="10527909" y="9149556"/>
                </a:lnTo>
                <a:lnTo>
                  <a:pt x="10489852" y="9111456"/>
                </a:lnTo>
                <a:close/>
              </a:path>
              <a:path w="13852525" h="11308715">
                <a:moveTo>
                  <a:pt x="5854782" y="8819356"/>
                </a:moveTo>
                <a:lnTo>
                  <a:pt x="5368265" y="8819356"/>
                </a:lnTo>
                <a:lnTo>
                  <a:pt x="5361413" y="8821283"/>
                </a:lnTo>
                <a:lnTo>
                  <a:pt x="5324057" y="9746456"/>
                </a:lnTo>
                <a:lnTo>
                  <a:pt x="5699250" y="9505156"/>
                </a:lnTo>
                <a:lnTo>
                  <a:pt x="6217188" y="9505156"/>
                </a:lnTo>
                <a:lnTo>
                  <a:pt x="6185631" y="9365456"/>
                </a:lnTo>
                <a:lnTo>
                  <a:pt x="5832366" y="9365456"/>
                </a:lnTo>
                <a:lnTo>
                  <a:pt x="5854782" y="8819356"/>
                </a:lnTo>
                <a:close/>
              </a:path>
              <a:path w="13852525" h="11308715">
                <a:moveTo>
                  <a:pt x="3346275" y="8603456"/>
                </a:moveTo>
                <a:lnTo>
                  <a:pt x="3050472" y="8692356"/>
                </a:lnTo>
                <a:lnTo>
                  <a:pt x="2572382" y="9721056"/>
                </a:lnTo>
                <a:lnTo>
                  <a:pt x="2868174" y="9619456"/>
                </a:lnTo>
                <a:lnTo>
                  <a:pt x="3346275" y="8603456"/>
                </a:lnTo>
                <a:close/>
              </a:path>
              <a:path w="13852525" h="11308715">
                <a:moveTo>
                  <a:pt x="11532261" y="9289256"/>
                </a:moveTo>
                <a:lnTo>
                  <a:pt x="10466644" y="9289256"/>
                </a:lnTo>
                <a:lnTo>
                  <a:pt x="10798718" y="9467056"/>
                </a:lnTo>
                <a:lnTo>
                  <a:pt x="9943571" y="9695656"/>
                </a:lnTo>
                <a:lnTo>
                  <a:pt x="11116350" y="9695656"/>
                </a:lnTo>
                <a:lnTo>
                  <a:pt x="10999371" y="9581356"/>
                </a:lnTo>
                <a:lnTo>
                  <a:pt x="11007958" y="9581356"/>
                </a:lnTo>
                <a:lnTo>
                  <a:pt x="11532261" y="9289256"/>
                </a:lnTo>
                <a:close/>
              </a:path>
              <a:path w="13852525" h="11308715">
                <a:moveTo>
                  <a:pt x="4155632" y="8374856"/>
                </a:moveTo>
                <a:lnTo>
                  <a:pt x="3775727" y="8489156"/>
                </a:lnTo>
                <a:lnTo>
                  <a:pt x="3368860" y="9454356"/>
                </a:lnTo>
                <a:lnTo>
                  <a:pt x="3748765" y="9340056"/>
                </a:lnTo>
                <a:lnTo>
                  <a:pt x="4155632" y="8374856"/>
                </a:lnTo>
                <a:close/>
              </a:path>
              <a:path w="13852525" h="11308715">
                <a:moveTo>
                  <a:pt x="11727822" y="8590756"/>
                </a:moveTo>
                <a:lnTo>
                  <a:pt x="6039638" y="8590756"/>
                </a:lnTo>
                <a:lnTo>
                  <a:pt x="6052663" y="9136856"/>
                </a:lnTo>
                <a:lnTo>
                  <a:pt x="5832366" y="9365456"/>
                </a:lnTo>
                <a:lnTo>
                  <a:pt x="6185631" y="9365456"/>
                </a:lnTo>
                <a:lnTo>
                  <a:pt x="6151205" y="9213056"/>
                </a:lnTo>
                <a:lnTo>
                  <a:pt x="6315661" y="9111456"/>
                </a:lnTo>
                <a:lnTo>
                  <a:pt x="10489852" y="9111456"/>
                </a:lnTo>
                <a:lnTo>
                  <a:pt x="10362993" y="8984456"/>
                </a:lnTo>
                <a:lnTo>
                  <a:pt x="10946389" y="8603456"/>
                </a:lnTo>
                <a:lnTo>
                  <a:pt x="11714521" y="8603456"/>
                </a:lnTo>
                <a:lnTo>
                  <a:pt x="11727822" y="8590756"/>
                </a:lnTo>
                <a:close/>
              </a:path>
              <a:path w="13852525" h="11308715">
                <a:moveTo>
                  <a:pt x="13851902" y="8451056"/>
                </a:moveTo>
                <a:lnTo>
                  <a:pt x="12983206" y="9124156"/>
                </a:lnTo>
                <a:lnTo>
                  <a:pt x="13494719" y="9251156"/>
                </a:lnTo>
                <a:lnTo>
                  <a:pt x="13851902" y="8959056"/>
                </a:lnTo>
                <a:lnTo>
                  <a:pt x="13851902" y="8451056"/>
                </a:lnTo>
                <a:close/>
              </a:path>
              <a:path w="13852525" h="11308715">
                <a:moveTo>
                  <a:pt x="4964979" y="8133556"/>
                </a:moveTo>
                <a:lnTo>
                  <a:pt x="4500993" y="8285956"/>
                </a:lnTo>
                <a:lnTo>
                  <a:pt x="4165328" y="9200356"/>
                </a:lnTo>
                <a:lnTo>
                  <a:pt x="4629345" y="9047956"/>
                </a:lnTo>
                <a:lnTo>
                  <a:pt x="4964979" y="8133556"/>
                </a:lnTo>
                <a:close/>
              </a:path>
              <a:path w="13852525" h="11308715">
                <a:moveTo>
                  <a:pt x="11714521" y="8603456"/>
                </a:moveTo>
                <a:lnTo>
                  <a:pt x="10946389" y="8603456"/>
                </a:lnTo>
                <a:lnTo>
                  <a:pt x="11327843" y="8692356"/>
                </a:lnTo>
                <a:lnTo>
                  <a:pt x="10527909" y="9149556"/>
                </a:lnTo>
                <a:lnTo>
                  <a:pt x="11783015" y="9149556"/>
                </a:lnTo>
                <a:lnTo>
                  <a:pt x="12033769" y="9009856"/>
                </a:lnTo>
                <a:lnTo>
                  <a:pt x="11558349" y="8743156"/>
                </a:lnTo>
                <a:lnTo>
                  <a:pt x="11568202" y="8743156"/>
                </a:lnTo>
                <a:lnTo>
                  <a:pt x="11714521" y="8603456"/>
                </a:lnTo>
                <a:close/>
              </a:path>
              <a:path w="13852525" h="11308715">
                <a:moveTo>
                  <a:pt x="12901020" y="7993856"/>
                </a:moveTo>
                <a:lnTo>
                  <a:pt x="11907469" y="8857456"/>
                </a:lnTo>
                <a:lnTo>
                  <a:pt x="12531471" y="8997156"/>
                </a:lnTo>
                <a:lnTo>
                  <a:pt x="13525022" y="8133556"/>
                </a:lnTo>
                <a:lnTo>
                  <a:pt x="12901020" y="7993856"/>
                </a:lnTo>
                <a:close/>
              </a:path>
              <a:path w="13852525" h="11308715">
                <a:moveTo>
                  <a:pt x="5725039" y="8070056"/>
                </a:moveTo>
                <a:lnTo>
                  <a:pt x="5233589" y="8070056"/>
                </a:lnTo>
                <a:lnTo>
                  <a:pt x="5226178" y="8070286"/>
                </a:lnTo>
                <a:lnTo>
                  <a:pt x="4961838" y="8933656"/>
                </a:lnTo>
                <a:lnTo>
                  <a:pt x="5361413" y="8821283"/>
                </a:lnTo>
                <a:lnTo>
                  <a:pt x="5361491" y="8819356"/>
                </a:lnTo>
                <a:lnTo>
                  <a:pt x="5854782" y="8819356"/>
                </a:lnTo>
                <a:lnTo>
                  <a:pt x="5858953" y="8717756"/>
                </a:lnTo>
                <a:lnTo>
                  <a:pt x="5526627" y="8717756"/>
                </a:lnTo>
                <a:lnTo>
                  <a:pt x="5725039" y="8070056"/>
                </a:lnTo>
                <a:close/>
              </a:path>
              <a:path w="13852525" h="11308715">
                <a:moveTo>
                  <a:pt x="5368265" y="8819356"/>
                </a:moveTo>
                <a:lnTo>
                  <a:pt x="5361491" y="8819356"/>
                </a:lnTo>
                <a:lnTo>
                  <a:pt x="5361413" y="8821283"/>
                </a:lnTo>
                <a:lnTo>
                  <a:pt x="5368265" y="8819356"/>
                </a:lnTo>
                <a:close/>
              </a:path>
              <a:path w="13852525" h="11308715">
                <a:moveTo>
                  <a:pt x="11034068" y="8031956"/>
                </a:moveTo>
                <a:lnTo>
                  <a:pt x="5911840" y="8031956"/>
                </a:lnTo>
                <a:lnTo>
                  <a:pt x="5788671" y="8552656"/>
                </a:lnTo>
                <a:lnTo>
                  <a:pt x="5526627" y="8717756"/>
                </a:lnTo>
                <a:lnTo>
                  <a:pt x="5858953" y="8717756"/>
                </a:lnTo>
                <a:lnTo>
                  <a:pt x="5861559" y="8654256"/>
                </a:lnTo>
                <a:lnTo>
                  <a:pt x="6039638" y="8590756"/>
                </a:lnTo>
                <a:lnTo>
                  <a:pt x="11727822" y="8590756"/>
                </a:lnTo>
                <a:lnTo>
                  <a:pt x="11887442" y="8438356"/>
                </a:lnTo>
                <a:lnTo>
                  <a:pt x="10969582" y="8438356"/>
                </a:lnTo>
                <a:lnTo>
                  <a:pt x="10761483" y="8324056"/>
                </a:lnTo>
                <a:lnTo>
                  <a:pt x="11034068" y="8031956"/>
                </a:lnTo>
                <a:close/>
              </a:path>
              <a:path w="13852525" h="11308715">
                <a:moveTo>
                  <a:pt x="11954577" y="7790656"/>
                </a:moveTo>
                <a:lnTo>
                  <a:pt x="11654158" y="7790656"/>
                </a:lnTo>
                <a:lnTo>
                  <a:pt x="10969582" y="8438356"/>
                </a:lnTo>
                <a:lnTo>
                  <a:pt x="11887442" y="8438356"/>
                </a:lnTo>
                <a:lnTo>
                  <a:pt x="12446113" y="7904956"/>
                </a:lnTo>
                <a:lnTo>
                  <a:pt x="11954577" y="7790656"/>
                </a:lnTo>
                <a:close/>
              </a:path>
              <a:path w="13852525" h="11308715">
                <a:moveTo>
                  <a:pt x="979970" y="7396956"/>
                </a:moveTo>
                <a:lnTo>
                  <a:pt x="935060" y="7409656"/>
                </a:lnTo>
                <a:lnTo>
                  <a:pt x="0" y="8349456"/>
                </a:lnTo>
                <a:lnTo>
                  <a:pt x="44899" y="8336756"/>
                </a:lnTo>
                <a:lnTo>
                  <a:pt x="979970" y="7396956"/>
                </a:lnTo>
                <a:close/>
              </a:path>
              <a:path w="13852525" h="11308715">
                <a:moveTo>
                  <a:pt x="1789442" y="7384256"/>
                </a:moveTo>
                <a:lnTo>
                  <a:pt x="1660137" y="7396956"/>
                </a:lnTo>
                <a:lnTo>
                  <a:pt x="804153" y="8298656"/>
                </a:lnTo>
                <a:lnTo>
                  <a:pt x="933427" y="8298656"/>
                </a:lnTo>
                <a:lnTo>
                  <a:pt x="1789442" y="7384256"/>
                </a:lnTo>
                <a:close/>
              </a:path>
              <a:path w="13852525" h="11308715">
                <a:moveTo>
                  <a:pt x="2598884" y="7371556"/>
                </a:moveTo>
                <a:lnTo>
                  <a:pt x="2385225" y="7384256"/>
                </a:lnTo>
                <a:lnTo>
                  <a:pt x="1608296" y="8260556"/>
                </a:lnTo>
                <a:lnTo>
                  <a:pt x="1821944" y="8247856"/>
                </a:lnTo>
                <a:lnTo>
                  <a:pt x="2598884" y="7371556"/>
                </a:lnTo>
                <a:close/>
              </a:path>
              <a:path w="13852525" h="11308715">
                <a:moveTo>
                  <a:pt x="3408325" y="7358856"/>
                </a:moveTo>
                <a:lnTo>
                  <a:pt x="3110324" y="7371556"/>
                </a:lnTo>
                <a:lnTo>
                  <a:pt x="2412450" y="8222456"/>
                </a:lnTo>
                <a:lnTo>
                  <a:pt x="2710472" y="8197056"/>
                </a:lnTo>
                <a:lnTo>
                  <a:pt x="3408325" y="7358856"/>
                </a:lnTo>
                <a:close/>
              </a:path>
              <a:path w="13852525" h="11308715">
                <a:moveTo>
                  <a:pt x="4217798" y="7346156"/>
                </a:moveTo>
                <a:lnTo>
                  <a:pt x="3835401" y="7358856"/>
                </a:lnTo>
                <a:lnTo>
                  <a:pt x="3216593" y="8171656"/>
                </a:lnTo>
                <a:lnTo>
                  <a:pt x="3598979" y="8158956"/>
                </a:lnTo>
                <a:lnTo>
                  <a:pt x="4217798" y="7346156"/>
                </a:lnTo>
                <a:close/>
              </a:path>
              <a:path w="13852525" h="11308715">
                <a:moveTo>
                  <a:pt x="5027260" y="7333456"/>
                </a:moveTo>
                <a:lnTo>
                  <a:pt x="4560478" y="7346156"/>
                </a:lnTo>
                <a:lnTo>
                  <a:pt x="4020736" y="8133556"/>
                </a:lnTo>
                <a:lnTo>
                  <a:pt x="4487507" y="8108156"/>
                </a:lnTo>
                <a:lnTo>
                  <a:pt x="5027260" y="7333456"/>
                </a:lnTo>
                <a:close/>
              </a:path>
              <a:path w="13852525" h="11308715">
                <a:moveTo>
                  <a:pt x="11539800" y="6863556"/>
                </a:moveTo>
                <a:lnTo>
                  <a:pt x="5944960" y="6863556"/>
                </a:lnTo>
                <a:lnTo>
                  <a:pt x="6091165" y="6939756"/>
                </a:lnTo>
                <a:lnTo>
                  <a:pt x="5750913" y="7320756"/>
                </a:lnTo>
                <a:lnTo>
                  <a:pt x="5465456" y="7333456"/>
                </a:lnTo>
                <a:lnTo>
                  <a:pt x="5285566" y="7333456"/>
                </a:lnTo>
                <a:lnTo>
                  <a:pt x="4824879" y="8082756"/>
                </a:lnTo>
                <a:lnTo>
                  <a:pt x="5226178" y="8070286"/>
                </a:lnTo>
                <a:lnTo>
                  <a:pt x="5226249" y="8070056"/>
                </a:lnTo>
                <a:lnTo>
                  <a:pt x="5725039" y="8070056"/>
                </a:lnTo>
                <a:lnTo>
                  <a:pt x="5732820" y="8044656"/>
                </a:lnTo>
                <a:lnTo>
                  <a:pt x="5911840" y="8031956"/>
                </a:lnTo>
                <a:lnTo>
                  <a:pt x="11034068" y="8031956"/>
                </a:lnTo>
                <a:lnTo>
                  <a:pt x="11045920" y="8019256"/>
                </a:lnTo>
                <a:lnTo>
                  <a:pt x="5405133" y="8019256"/>
                </a:lnTo>
                <a:lnTo>
                  <a:pt x="5764379" y="7435056"/>
                </a:lnTo>
                <a:lnTo>
                  <a:pt x="11064475" y="7435056"/>
                </a:lnTo>
                <a:lnTo>
                  <a:pt x="11337424" y="6927056"/>
                </a:lnTo>
                <a:lnTo>
                  <a:pt x="11539800" y="6863556"/>
                </a:lnTo>
                <a:close/>
              </a:path>
              <a:path w="13852525" h="11308715">
                <a:moveTo>
                  <a:pt x="5233589" y="8070056"/>
                </a:moveTo>
                <a:lnTo>
                  <a:pt x="5226249" y="8070056"/>
                </a:lnTo>
                <a:lnTo>
                  <a:pt x="5226178" y="8070286"/>
                </a:lnTo>
                <a:lnTo>
                  <a:pt x="5233589" y="8070056"/>
                </a:lnTo>
                <a:close/>
              </a:path>
              <a:path w="13852525" h="11308715">
                <a:moveTo>
                  <a:pt x="11064475" y="7435056"/>
                </a:moveTo>
                <a:lnTo>
                  <a:pt x="5764379" y="7435056"/>
                </a:lnTo>
                <a:lnTo>
                  <a:pt x="5932290" y="7473156"/>
                </a:lnTo>
                <a:lnTo>
                  <a:pt x="5689010" y="7930356"/>
                </a:lnTo>
                <a:lnTo>
                  <a:pt x="5405133" y="8019256"/>
                </a:lnTo>
                <a:lnTo>
                  <a:pt x="11045920" y="8019256"/>
                </a:lnTo>
                <a:lnTo>
                  <a:pt x="11247395" y="7803356"/>
                </a:lnTo>
                <a:lnTo>
                  <a:pt x="11654158" y="7790656"/>
                </a:lnTo>
                <a:lnTo>
                  <a:pt x="11954577" y="7790656"/>
                </a:lnTo>
                <a:lnTo>
                  <a:pt x="11899962" y="7777956"/>
                </a:lnTo>
                <a:lnTo>
                  <a:pt x="11910475" y="7777956"/>
                </a:lnTo>
                <a:lnTo>
                  <a:pt x="11996729" y="7638256"/>
                </a:lnTo>
                <a:lnTo>
                  <a:pt x="11228548" y="7638256"/>
                </a:lnTo>
                <a:lnTo>
                  <a:pt x="10989414" y="7574756"/>
                </a:lnTo>
                <a:lnTo>
                  <a:pt x="11064475" y="7435056"/>
                </a:lnTo>
                <a:close/>
              </a:path>
              <a:path w="13852525" h="11308715">
                <a:moveTo>
                  <a:pt x="13715058" y="6647656"/>
                </a:moveTo>
                <a:lnTo>
                  <a:pt x="13049916" y="6673056"/>
                </a:lnTo>
                <a:lnTo>
                  <a:pt x="12278526" y="7790656"/>
                </a:lnTo>
                <a:lnTo>
                  <a:pt x="12943658" y="7765256"/>
                </a:lnTo>
                <a:lnTo>
                  <a:pt x="13715058" y="6647656"/>
                </a:lnTo>
                <a:close/>
              </a:path>
              <a:path w="13852525" h="11308715">
                <a:moveTo>
                  <a:pt x="13851902" y="7219156"/>
                </a:moveTo>
                <a:lnTo>
                  <a:pt x="13431926" y="7765256"/>
                </a:lnTo>
                <a:lnTo>
                  <a:pt x="13851902" y="7752556"/>
                </a:lnTo>
                <a:lnTo>
                  <a:pt x="13851902" y="7219156"/>
                </a:lnTo>
                <a:close/>
              </a:path>
              <a:path w="13852525" h="11308715">
                <a:moveTo>
                  <a:pt x="12514256" y="6800056"/>
                </a:moveTo>
                <a:lnTo>
                  <a:pt x="11742176" y="6800056"/>
                </a:lnTo>
                <a:lnTo>
                  <a:pt x="11228548" y="7638256"/>
                </a:lnTo>
                <a:lnTo>
                  <a:pt x="11996729" y="7638256"/>
                </a:lnTo>
                <a:lnTo>
                  <a:pt x="12514256" y="6800056"/>
                </a:lnTo>
                <a:close/>
              </a:path>
              <a:path w="13852525" h="11308715">
                <a:moveTo>
                  <a:pt x="5518683" y="6653162"/>
                </a:moveTo>
                <a:lnTo>
                  <a:pt x="4909473" y="7244556"/>
                </a:lnTo>
                <a:lnTo>
                  <a:pt x="5292969" y="7333456"/>
                </a:lnTo>
                <a:lnTo>
                  <a:pt x="5465456" y="7333456"/>
                </a:lnTo>
                <a:lnTo>
                  <a:pt x="5944960" y="6863556"/>
                </a:lnTo>
                <a:lnTo>
                  <a:pt x="11539800" y="6863556"/>
                </a:lnTo>
                <a:lnTo>
                  <a:pt x="11742176" y="6800056"/>
                </a:lnTo>
                <a:lnTo>
                  <a:pt x="12514256" y="6800056"/>
                </a:lnTo>
                <a:lnTo>
                  <a:pt x="12529939" y="6774656"/>
                </a:lnTo>
                <a:lnTo>
                  <a:pt x="11020240" y="6774656"/>
                </a:lnTo>
                <a:lnTo>
                  <a:pt x="11026344" y="6749256"/>
                </a:lnTo>
                <a:lnTo>
                  <a:pt x="5960991" y="6749256"/>
                </a:lnTo>
                <a:lnTo>
                  <a:pt x="5693135" y="6685756"/>
                </a:lnTo>
                <a:lnTo>
                  <a:pt x="5737997" y="6660356"/>
                </a:lnTo>
                <a:lnTo>
                  <a:pt x="5531297" y="6660356"/>
                </a:lnTo>
                <a:lnTo>
                  <a:pt x="5518683" y="6653162"/>
                </a:lnTo>
                <a:close/>
              </a:path>
              <a:path w="13852525" h="11308715">
                <a:moveTo>
                  <a:pt x="4847957" y="6482556"/>
                </a:moveTo>
                <a:lnTo>
                  <a:pt x="4151925" y="7079456"/>
                </a:lnTo>
                <a:lnTo>
                  <a:pt x="4590069" y="7181056"/>
                </a:lnTo>
                <a:lnTo>
                  <a:pt x="5286111" y="6584156"/>
                </a:lnTo>
                <a:lnTo>
                  <a:pt x="4847957" y="6482556"/>
                </a:lnTo>
                <a:close/>
              </a:path>
              <a:path w="13852525" h="11308715">
                <a:moveTo>
                  <a:pt x="4171558" y="6304756"/>
                </a:moveTo>
                <a:lnTo>
                  <a:pt x="3394367" y="6914356"/>
                </a:lnTo>
                <a:lnTo>
                  <a:pt x="3753519" y="7003256"/>
                </a:lnTo>
                <a:lnTo>
                  <a:pt x="4530731" y="6393656"/>
                </a:lnTo>
                <a:lnTo>
                  <a:pt x="4171558" y="6304756"/>
                </a:lnTo>
                <a:close/>
              </a:path>
              <a:path w="13852525" h="11308715">
                <a:moveTo>
                  <a:pt x="3495139" y="6139656"/>
                </a:moveTo>
                <a:lnTo>
                  <a:pt x="2636809" y="6761956"/>
                </a:lnTo>
                <a:lnTo>
                  <a:pt x="2916968" y="6825456"/>
                </a:lnTo>
                <a:lnTo>
                  <a:pt x="3775330" y="6203156"/>
                </a:lnTo>
                <a:lnTo>
                  <a:pt x="3495139" y="6139656"/>
                </a:lnTo>
                <a:close/>
              </a:path>
              <a:path w="13852525" h="11308715">
                <a:moveTo>
                  <a:pt x="12278779" y="5809456"/>
                </a:moveTo>
                <a:lnTo>
                  <a:pt x="11571134" y="5809456"/>
                </a:lnTo>
                <a:lnTo>
                  <a:pt x="11275332" y="6774656"/>
                </a:lnTo>
                <a:lnTo>
                  <a:pt x="12529939" y="6774656"/>
                </a:lnTo>
                <a:lnTo>
                  <a:pt x="12561304" y="6723856"/>
                </a:lnTo>
                <a:lnTo>
                  <a:pt x="11986744" y="6723856"/>
                </a:lnTo>
                <a:lnTo>
                  <a:pt x="11997286" y="6723626"/>
                </a:lnTo>
                <a:lnTo>
                  <a:pt x="12278779" y="5809456"/>
                </a:lnTo>
                <a:close/>
              </a:path>
              <a:path w="13852525" h="11308715">
                <a:moveTo>
                  <a:pt x="11117907" y="6368256"/>
                </a:moveTo>
                <a:lnTo>
                  <a:pt x="6253903" y="6368256"/>
                </a:lnTo>
                <a:lnTo>
                  <a:pt x="6369868" y="6482556"/>
                </a:lnTo>
                <a:lnTo>
                  <a:pt x="5960991" y="6749256"/>
                </a:lnTo>
                <a:lnTo>
                  <a:pt x="11026344" y="6749256"/>
                </a:lnTo>
                <a:lnTo>
                  <a:pt x="11117907" y="6368256"/>
                </a:lnTo>
                <a:close/>
              </a:path>
              <a:path w="13852525" h="11308715">
                <a:moveTo>
                  <a:pt x="11997286" y="6723626"/>
                </a:moveTo>
                <a:lnTo>
                  <a:pt x="11986744" y="6723856"/>
                </a:lnTo>
                <a:lnTo>
                  <a:pt x="11997215" y="6723856"/>
                </a:lnTo>
                <a:lnTo>
                  <a:pt x="11997286" y="6723626"/>
                </a:lnTo>
                <a:close/>
              </a:path>
              <a:path w="13852525" h="11308715">
                <a:moveTo>
                  <a:pt x="12569146" y="6711156"/>
                </a:moveTo>
                <a:lnTo>
                  <a:pt x="11997286" y="6723626"/>
                </a:lnTo>
                <a:lnTo>
                  <a:pt x="11997215" y="6723856"/>
                </a:lnTo>
                <a:lnTo>
                  <a:pt x="12561304" y="6723856"/>
                </a:lnTo>
                <a:lnTo>
                  <a:pt x="12569146" y="6711156"/>
                </a:lnTo>
                <a:close/>
              </a:path>
              <a:path w="13852525" h="11308715">
                <a:moveTo>
                  <a:pt x="5524355" y="6647656"/>
                </a:moveTo>
                <a:lnTo>
                  <a:pt x="5518683" y="6653162"/>
                </a:lnTo>
                <a:lnTo>
                  <a:pt x="5531297" y="6660356"/>
                </a:lnTo>
                <a:lnTo>
                  <a:pt x="5524355" y="6647656"/>
                </a:lnTo>
                <a:close/>
              </a:path>
              <a:path w="13852525" h="11308715">
                <a:moveTo>
                  <a:pt x="5760427" y="6647656"/>
                </a:moveTo>
                <a:lnTo>
                  <a:pt x="5524355" y="6647656"/>
                </a:lnTo>
                <a:lnTo>
                  <a:pt x="5531297" y="6660356"/>
                </a:lnTo>
                <a:lnTo>
                  <a:pt x="5737997" y="6660356"/>
                </a:lnTo>
                <a:lnTo>
                  <a:pt x="5760427" y="6647656"/>
                </a:lnTo>
                <a:close/>
              </a:path>
              <a:path w="13852525" h="11308715">
                <a:moveTo>
                  <a:pt x="6424317" y="5606831"/>
                </a:moveTo>
                <a:lnTo>
                  <a:pt x="5657293" y="5809456"/>
                </a:lnTo>
                <a:lnTo>
                  <a:pt x="5922374" y="6063456"/>
                </a:lnTo>
                <a:lnTo>
                  <a:pt x="5916343" y="6063456"/>
                </a:lnTo>
                <a:lnTo>
                  <a:pt x="5197244" y="6469856"/>
                </a:lnTo>
                <a:lnTo>
                  <a:pt x="5518683" y="6653162"/>
                </a:lnTo>
                <a:lnTo>
                  <a:pt x="5524355" y="6647656"/>
                </a:lnTo>
                <a:lnTo>
                  <a:pt x="5760427" y="6647656"/>
                </a:lnTo>
                <a:lnTo>
                  <a:pt x="6253903" y="6368256"/>
                </a:lnTo>
                <a:lnTo>
                  <a:pt x="11117907" y="6368256"/>
                </a:lnTo>
                <a:lnTo>
                  <a:pt x="11142323" y="6266656"/>
                </a:lnTo>
                <a:lnTo>
                  <a:pt x="6296677" y="6266656"/>
                </a:lnTo>
                <a:lnTo>
                  <a:pt x="6063354" y="6139656"/>
                </a:lnTo>
                <a:lnTo>
                  <a:pt x="6663200" y="5987256"/>
                </a:lnTo>
                <a:lnTo>
                  <a:pt x="10839816" y="5987256"/>
                </a:lnTo>
                <a:lnTo>
                  <a:pt x="10837873" y="5898356"/>
                </a:lnTo>
                <a:lnTo>
                  <a:pt x="6728318" y="5898356"/>
                </a:lnTo>
                <a:lnTo>
                  <a:pt x="6543162" y="5720556"/>
                </a:lnTo>
                <a:lnTo>
                  <a:pt x="7526064" y="5720556"/>
                </a:lnTo>
                <a:lnTo>
                  <a:pt x="7221518" y="5657056"/>
                </a:lnTo>
                <a:lnTo>
                  <a:pt x="7199043" y="5618956"/>
                </a:lnTo>
                <a:lnTo>
                  <a:pt x="6431280" y="5618956"/>
                </a:lnTo>
                <a:lnTo>
                  <a:pt x="6424317" y="5606831"/>
                </a:lnTo>
                <a:close/>
              </a:path>
              <a:path w="13852525" h="11308715">
                <a:moveTo>
                  <a:pt x="2818762" y="5961856"/>
                </a:moveTo>
                <a:lnTo>
                  <a:pt x="1879251" y="6596856"/>
                </a:lnTo>
                <a:lnTo>
                  <a:pt x="2080439" y="6634956"/>
                </a:lnTo>
                <a:lnTo>
                  <a:pt x="3019960" y="5999956"/>
                </a:lnTo>
                <a:lnTo>
                  <a:pt x="2818762" y="5961856"/>
                </a:lnTo>
                <a:close/>
              </a:path>
              <a:path w="13852525" h="11308715">
                <a:moveTo>
                  <a:pt x="13512185" y="5123656"/>
                </a:moveTo>
                <a:lnTo>
                  <a:pt x="12850645" y="5326856"/>
                </a:lnTo>
                <a:lnTo>
                  <a:pt x="12369675" y="6634956"/>
                </a:lnTo>
                <a:lnTo>
                  <a:pt x="13031205" y="6431756"/>
                </a:lnTo>
                <a:lnTo>
                  <a:pt x="13512185" y="5123656"/>
                </a:lnTo>
                <a:close/>
              </a:path>
              <a:path w="13852525" h="11308715">
                <a:moveTo>
                  <a:pt x="2142343" y="5784056"/>
                </a:moveTo>
                <a:lnTo>
                  <a:pt x="1121683" y="6431756"/>
                </a:lnTo>
                <a:lnTo>
                  <a:pt x="1243888" y="6457156"/>
                </a:lnTo>
                <a:lnTo>
                  <a:pt x="2264569" y="5809456"/>
                </a:lnTo>
                <a:lnTo>
                  <a:pt x="2142343" y="5784056"/>
                </a:lnTo>
                <a:close/>
              </a:path>
              <a:path w="13852525" h="11308715">
                <a:moveTo>
                  <a:pt x="5331094" y="5733256"/>
                </a:moveTo>
                <a:lnTo>
                  <a:pt x="4534301" y="6126956"/>
                </a:lnTo>
                <a:lnTo>
                  <a:pt x="4916153" y="6330156"/>
                </a:lnTo>
                <a:lnTo>
                  <a:pt x="5712935" y="5936456"/>
                </a:lnTo>
                <a:lnTo>
                  <a:pt x="5331094" y="5733256"/>
                </a:lnTo>
                <a:close/>
              </a:path>
              <a:path w="13852525" h="11308715">
                <a:moveTo>
                  <a:pt x="13851902" y="5530056"/>
                </a:moveTo>
                <a:lnTo>
                  <a:pt x="13523546" y="6304756"/>
                </a:lnTo>
                <a:lnTo>
                  <a:pt x="13851902" y="6203156"/>
                </a:lnTo>
                <a:lnTo>
                  <a:pt x="13851902" y="5530056"/>
                </a:lnTo>
                <a:close/>
              </a:path>
              <a:path w="13852525" h="11308715">
                <a:moveTo>
                  <a:pt x="1509179" y="5618956"/>
                </a:moveTo>
                <a:lnTo>
                  <a:pt x="1465955" y="5618956"/>
                </a:lnTo>
                <a:lnTo>
                  <a:pt x="364135" y="6266656"/>
                </a:lnTo>
                <a:lnTo>
                  <a:pt x="407359" y="6266656"/>
                </a:lnTo>
                <a:lnTo>
                  <a:pt x="1509179" y="5618956"/>
                </a:lnTo>
                <a:close/>
              </a:path>
              <a:path w="13852525" h="11308715">
                <a:moveTo>
                  <a:pt x="11840169" y="4882356"/>
                </a:moveTo>
                <a:lnTo>
                  <a:pt x="11137440" y="4882356"/>
                </a:lnTo>
                <a:lnTo>
                  <a:pt x="11093704" y="5898356"/>
                </a:lnTo>
                <a:lnTo>
                  <a:pt x="10839816" y="5987256"/>
                </a:lnTo>
                <a:lnTo>
                  <a:pt x="6663200" y="5987256"/>
                </a:lnTo>
                <a:lnTo>
                  <a:pt x="6742904" y="6126956"/>
                </a:lnTo>
                <a:lnTo>
                  <a:pt x="6296677" y="6266656"/>
                </a:lnTo>
                <a:lnTo>
                  <a:pt x="11142323" y="6266656"/>
                </a:lnTo>
                <a:lnTo>
                  <a:pt x="11197261" y="6038056"/>
                </a:lnTo>
                <a:lnTo>
                  <a:pt x="11571134" y="5809456"/>
                </a:lnTo>
                <a:lnTo>
                  <a:pt x="12278779" y="5809456"/>
                </a:lnTo>
                <a:lnTo>
                  <a:pt x="12321796" y="5669756"/>
                </a:lnTo>
                <a:lnTo>
                  <a:pt x="11797054" y="5669756"/>
                </a:lnTo>
                <a:lnTo>
                  <a:pt x="11806857" y="5666748"/>
                </a:lnTo>
                <a:lnTo>
                  <a:pt x="11840169" y="4882356"/>
                </a:lnTo>
                <a:close/>
              </a:path>
              <a:path w="13852525" h="11308715">
                <a:moveTo>
                  <a:pt x="4745855" y="5390356"/>
                </a:moveTo>
                <a:lnTo>
                  <a:pt x="3871369" y="5784056"/>
                </a:lnTo>
                <a:lnTo>
                  <a:pt x="4184595" y="5949156"/>
                </a:lnTo>
                <a:lnTo>
                  <a:pt x="5059081" y="5568156"/>
                </a:lnTo>
                <a:lnTo>
                  <a:pt x="4745855" y="5390356"/>
                </a:lnTo>
                <a:close/>
              </a:path>
              <a:path w="13852525" h="11308715">
                <a:moveTo>
                  <a:pt x="7526064" y="5720556"/>
                </a:moveTo>
                <a:lnTo>
                  <a:pt x="7139688" y="5720556"/>
                </a:lnTo>
                <a:lnTo>
                  <a:pt x="7179875" y="5872956"/>
                </a:lnTo>
                <a:lnTo>
                  <a:pt x="6728318" y="5898356"/>
                </a:lnTo>
                <a:lnTo>
                  <a:pt x="10837873" y="5898356"/>
                </a:lnTo>
                <a:lnTo>
                  <a:pt x="10834542" y="5745956"/>
                </a:lnTo>
                <a:lnTo>
                  <a:pt x="7647882" y="5745956"/>
                </a:lnTo>
                <a:lnTo>
                  <a:pt x="7526064" y="5720556"/>
                </a:lnTo>
                <a:close/>
              </a:path>
              <a:path w="13852525" h="11308715">
                <a:moveTo>
                  <a:pt x="7709259" y="5441156"/>
                </a:moveTo>
                <a:lnTo>
                  <a:pt x="7094160" y="5441156"/>
                </a:lnTo>
                <a:lnTo>
                  <a:pt x="7647651" y="5593556"/>
                </a:lnTo>
                <a:lnTo>
                  <a:pt x="7647882" y="5745956"/>
                </a:lnTo>
                <a:lnTo>
                  <a:pt x="10834542" y="5745956"/>
                </a:lnTo>
                <a:lnTo>
                  <a:pt x="10831212" y="5593556"/>
                </a:lnTo>
                <a:lnTo>
                  <a:pt x="7807228" y="5593556"/>
                </a:lnTo>
                <a:lnTo>
                  <a:pt x="7739743" y="5555456"/>
                </a:lnTo>
                <a:lnTo>
                  <a:pt x="7709259" y="5441156"/>
                </a:lnTo>
                <a:close/>
              </a:path>
              <a:path w="13852525" h="11308715">
                <a:moveTo>
                  <a:pt x="11806857" y="5666748"/>
                </a:moveTo>
                <a:lnTo>
                  <a:pt x="11797054" y="5669756"/>
                </a:lnTo>
                <a:lnTo>
                  <a:pt x="11806729" y="5669756"/>
                </a:lnTo>
                <a:lnTo>
                  <a:pt x="11806857" y="5666748"/>
                </a:lnTo>
                <a:close/>
              </a:path>
              <a:path w="13852525" h="11308715">
                <a:moveTo>
                  <a:pt x="12376544" y="5491956"/>
                </a:moveTo>
                <a:lnTo>
                  <a:pt x="11806857" y="5666748"/>
                </a:lnTo>
                <a:lnTo>
                  <a:pt x="11806729" y="5669756"/>
                </a:lnTo>
                <a:lnTo>
                  <a:pt x="12321796" y="5669756"/>
                </a:lnTo>
                <a:lnTo>
                  <a:pt x="12376544" y="5491956"/>
                </a:lnTo>
                <a:close/>
              </a:path>
              <a:path w="13852525" h="11308715">
                <a:moveTo>
                  <a:pt x="6426495" y="5606256"/>
                </a:moveTo>
                <a:lnTo>
                  <a:pt x="6424317" y="5606831"/>
                </a:lnTo>
                <a:lnTo>
                  <a:pt x="6431280" y="5618956"/>
                </a:lnTo>
                <a:lnTo>
                  <a:pt x="6426495" y="5606256"/>
                </a:lnTo>
                <a:close/>
              </a:path>
              <a:path w="13852525" h="11308715">
                <a:moveTo>
                  <a:pt x="7191551" y="5606256"/>
                </a:moveTo>
                <a:lnTo>
                  <a:pt x="6426495" y="5606256"/>
                </a:lnTo>
                <a:lnTo>
                  <a:pt x="6431280" y="5618956"/>
                </a:lnTo>
                <a:lnTo>
                  <a:pt x="7199043" y="5618956"/>
                </a:lnTo>
                <a:lnTo>
                  <a:pt x="7191551" y="5606256"/>
                </a:lnTo>
                <a:close/>
              </a:path>
              <a:path w="13852525" h="11308715">
                <a:moveTo>
                  <a:pt x="7013797" y="5301456"/>
                </a:moveTo>
                <a:lnTo>
                  <a:pt x="6248940" y="5301456"/>
                </a:lnTo>
                <a:lnTo>
                  <a:pt x="6424317" y="5606831"/>
                </a:lnTo>
                <a:lnTo>
                  <a:pt x="6426495" y="5606256"/>
                </a:lnTo>
                <a:lnTo>
                  <a:pt x="7191551" y="5606256"/>
                </a:lnTo>
                <a:lnTo>
                  <a:pt x="7094160" y="5441156"/>
                </a:lnTo>
                <a:lnTo>
                  <a:pt x="7709259" y="5441156"/>
                </a:lnTo>
                <a:lnTo>
                  <a:pt x="7675389" y="5314156"/>
                </a:lnTo>
                <a:lnTo>
                  <a:pt x="7017210" y="5314156"/>
                </a:lnTo>
                <a:lnTo>
                  <a:pt x="7013797" y="5301456"/>
                </a:lnTo>
                <a:close/>
              </a:path>
              <a:path w="13852525" h="11308715">
                <a:moveTo>
                  <a:pt x="5966362" y="5149056"/>
                </a:moveTo>
                <a:lnTo>
                  <a:pt x="5127917" y="5314156"/>
                </a:lnTo>
                <a:lnTo>
                  <a:pt x="5431122" y="5606256"/>
                </a:lnTo>
                <a:lnTo>
                  <a:pt x="6269568" y="5441156"/>
                </a:lnTo>
                <a:lnTo>
                  <a:pt x="5966362" y="5149056"/>
                </a:lnTo>
                <a:close/>
              </a:path>
              <a:path w="13852525" h="11308715">
                <a:moveTo>
                  <a:pt x="10824828" y="5301456"/>
                </a:moveTo>
                <a:lnTo>
                  <a:pt x="7013912" y="5301456"/>
                </a:lnTo>
                <a:lnTo>
                  <a:pt x="7017210" y="5314156"/>
                </a:lnTo>
                <a:lnTo>
                  <a:pt x="7675389" y="5314156"/>
                </a:lnTo>
                <a:lnTo>
                  <a:pt x="7851561" y="5428456"/>
                </a:lnTo>
                <a:lnTo>
                  <a:pt x="7807228" y="5593556"/>
                </a:lnTo>
                <a:lnTo>
                  <a:pt x="10831212" y="5593556"/>
                </a:lnTo>
                <a:lnTo>
                  <a:pt x="10824828" y="5301456"/>
                </a:lnTo>
                <a:close/>
              </a:path>
              <a:path w="13852525" h="11308715">
                <a:moveTo>
                  <a:pt x="4160606" y="5060156"/>
                </a:moveTo>
                <a:lnTo>
                  <a:pt x="3208425" y="5428456"/>
                </a:lnTo>
                <a:lnTo>
                  <a:pt x="3453025" y="5568156"/>
                </a:lnTo>
                <a:lnTo>
                  <a:pt x="4405227" y="5187156"/>
                </a:lnTo>
                <a:lnTo>
                  <a:pt x="4160606" y="5060156"/>
                </a:lnTo>
                <a:close/>
              </a:path>
              <a:path w="13852525" h="11308715">
                <a:moveTo>
                  <a:pt x="12906926" y="3688556"/>
                </a:moveTo>
                <a:lnTo>
                  <a:pt x="12296149" y="4056856"/>
                </a:lnTo>
                <a:lnTo>
                  <a:pt x="12157399" y="5479256"/>
                </a:lnTo>
                <a:lnTo>
                  <a:pt x="12768176" y="5098256"/>
                </a:lnTo>
                <a:lnTo>
                  <a:pt x="12906926" y="3688556"/>
                </a:lnTo>
                <a:close/>
              </a:path>
              <a:path w="13852525" h="11308715">
                <a:moveTo>
                  <a:pt x="6925066" y="4971256"/>
                </a:moveTo>
                <a:lnTo>
                  <a:pt x="7017210" y="5314156"/>
                </a:lnTo>
                <a:lnTo>
                  <a:pt x="7013912" y="5301456"/>
                </a:lnTo>
                <a:lnTo>
                  <a:pt x="10824828" y="5301456"/>
                </a:lnTo>
                <a:lnTo>
                  <a:pt x="10823717" y="5250656"/>
                </a:lnTo>
                <a:lnTo>
                  <a:pt x="10448079" y="5250656"/>
                </a:lnTo>
                <a:lnTo>
                  <a:pt x="10425930" y="5174456"/>
                </a:lnTo>
                <a:lnTo>
                  <a:pt x="7634846" y="5174456"/>
                </a:lnTo>
                <a:lnTo>
                  <a:pt x="6925066" y="4971256"/>
                </a:lnTo>
                <a:close/>
              </a:path>
              <a:path w="13852525" h="11308715">
                <a:moveTo>
                  <a:pt x="11205803" y="4082256"/>
                </a:moveTo>
                <a:lnTo>
                  <a:pt x="10455922" y="4082256"/>
                </a:lnTo>
                <a:lnTo>
                  <a:pt x="10682669" y="5098256"/>
                </a:lnTo>
                <a:lnTo>
                  <a:pt x="10448079" y="5250656"/>
                </a:lnTo>
                <a:lnTo>
                  <a:pt x="10823717" y="5250656"/>
                </a:lnTo>
                <a:lnTo>
                  <a:pt x="10822885" y="5212556"/>
                </a:lnTo>
                <a:lnTo>
                  <a:pt x="11137440" y="4882356"/>
                </a:lnTo>
                <a:lnTo>
                  <a:pt x="11840169" y="4882356"/>
                </a:lnTo>
                <a:lnTo>
                  <a:pt x="11848798" y="4679156"/>
                </a:lnTo>
                <a:lnTo>
                  <a:pt x="11327529" y="4679156"/>
                </a:lnTo>
                <a:lnTo>
                  <a:pt x="11335665" y="4666456"/>
                </a:lnTo>
                <a:lnTo>
                  <a:pt x="11205803" y="4082256"/>
                </a:lnTo>
                <a:close/>
              </a:path>
              <a:path w="13852525" h="11308715">
                <a:moveTo>
                  <a:pt x="3575367" y="4729956"/>
                </a:moveTo>
                <a:lnTo>
                  <a:pt x="2545503" y="5085556"/>
                </a:lnTo>
                <a:lnTo>
                  <a:pt x="2721508" y="5174456"/>
                </a:lnTo>
                <a:lnTo>
                  <a:pt x="3751372" y="4818856"/>
                </a:lnTo>
                <a:lnTo>
                  <a:pt x="3575367" y="4729956"/>
                </a:lnTo>
                <a:close/>
              </a:path>
              <a:path w="13852525" h="11308715">
                <a:moveTo>
                  <a:pt x="7635599" y="4831556"/>
                </a:moveTo>
                <a:lnTo>
                  <a:pt x="7636510" y="5174456"/>
                </a:lnTo>
                <a:lnTo>
                  <a:pt x="10425930" y="5174456"/>
                </a:lnTo>
                <a:lnTo>
                  <a:pt x="10381632" y="5022056"/>
                </a:lnTo>
                <a:lnTo>
                  <a:pt x="7958396" y="5022056"/>
                </a:lnTo>
                <a:lnTo>
                  <a:pt x="7635599" y="4831556"/>
                </a:lnTo>
                <a:close/>
              </a:path>
              <a:path w="13852525" h="11308715">
                <a:moveTo>
                  <a:pt x="5880899" y="4704556"/>
                </a:moveTo>
                <a:lnTo>
                  <a:pt x="6089699" y="5047456"/>
                </a:lnTo>
                <a:lnTo>
                  <a:pt x="6911307" y="5098256"/>
                </a:lnTo>
                <a:lnTo>
                  <a:pt x="6702487" y="4742656"/>
                </a:lnTo>
                <a:lnTo>
                  <a:pt x="5880899" y="4704556"/>
                </a:lnTo>
                <a:close/>
              </a:path>
              <a:path w="13852525" h="11308715">
                <a:moveTo>
                  <a:pt x="5506209" y="4679156"/>
                </a:moveTo>
                <a:lnTo>
                  <a:pt x="4598540" y="4818856"/>
                </a:lnTo>
                <a:lnTo>
                  <a:pt x="4847496" y="5060156"/>
                </a:lnTo>
                <a:lnTo>
                  <a:pt x="5755175" y="4920456"/>
                </a:lnTo>
                <a:lnTo>
                  <a:pt x="5506209" y="4679156"/>
                </a:lnTo>
                <a:close/>
              </a:path>
              <a:path w="13852525" h="11308715">
                <a:moveTo>
                  <a:pt x="7623663" y="4145756"/>
                </a:moveTo>
                <a:lnTo>
                  <a:pt x="7625328" y="4539456"/>
                </a:lnTo>
                <a:lnTo>
                  <a:pt x="8015075" y="4806156"/>
                </a:lnTo>
                <a:lnTo>
                  <a:pt x="7958396" y="5022056"/>
                </a:lnTo>
                <a:lnTo>
                  <a:pt x="10381632" y="5022056"/>
                </a:lnTo>
                <a:lnTo>
                  <a:pt x="10267195" y="4628356"/>
                </a:lnTo>
                <a:lnTo>
                  <a:pt x="9859992" y="4628356"/>
                </a:lnTo>
                <a:lnTo>
                  <a:pt x="9760072" y="4463256"/>
                </a:lnTo>
                <a:lnTo>
                  <a:pt x="8084937" y="4463256"/>
                </a:lnTo>
                <a:lnTo>
                  <a:pt x="7623663" y="4145756"/>
                </a:lnTo>
                <a:close/>
              </a:path>
              <a:path w="13852525" h="11308715">
                <a:moveTo>
                  <a:pt x="6733763" y="4310856"/>
                </a:moveTo>
                <a:lnTo>
                  <a:pt x="6839582" y="4691856"/>
                </a:lnTo>
                <a:lnTo>
                  <a:pt x="7590302" y="4945856"/>
                </a:lnTo>
                <a:lnTo>
                  <a:pt x="7484484" y="4564856"/>
                </a:lnTo>
                <a:lnTo>
                  <a:pt x="6733763" y="4310856"/>
                </a:lnTo>
                <a:close/>
              </a:path>
              <a:path w="13852525" h="11308715">
                <a:moveTo>
                  <a:pt x="13851902" y="3078956"/>
                </a:moveTo>
                <a:lnTo>
                  <a:pt x="13451318" y="3332956"/>
                </a:lnTo>
                <a:lnTo>
                  <a:pt x="13229900" y="4844256"/>
                </a:lnTo>
                <a:lnTo>
                  <a:pt x="13729634" y="4526756"/>
                </a:lnTo>
                <a:lnTo>
                  <a:pt x="13851902" y="3688556"/>
                </a:lnTo>
                <a:lnTo>
                  <a:pt x="13851902" y="3078956"/>
                </a:lnTo>
                <a:close/>
              </a:path>
              <a:path w="13852525" h="11308715">
                <a:moveTo>
                  <a:pt x="2990128" y="4387056"/>
                </a:moveTo>
                <a:lnTo>
                  <a:pt x="1882560" y="4742656"/>
                </a:lnTo>
                <a:lnTo>
                  <a:pt x="1989928" y="4793456"/>
                </a:lnTo>
                <a:lnTo>
                  <a:pt x="3097518" y="4437856"/>
                </a:lnTo>
                <a:lnTo>
                  <a:pt x="2990128" y="4387056"/>
                </a:lnTo>
                <a:close/>
              </a:path>
              <a:path w="13852525" h="11308715">
                <a:moveTo>
                  <a:pt x="11862822" y="4348956"/>
                </a:moveTo>
                <a:lnTo>
                  <a:pt x="11327529" y="4679156"/>
                </a:lnTo>
                <a:lnTo>
                  <a:pt x="11848798" y="4679156"/>
                </a:lnTo>
                <a:lnTo>
                  <a:pt x="11862822" y="4348956"/>
                </a:lnTo>
                <a:close/>
              </a:path>
              <a:path w="13852525" h="11308715">
                <a:moveTo>
                  <a:pt x="10419085" y="3472656"/>
                </a:moveTo>
                <a:lnTo>
                  <a:pt x="9559876" y="3472656"/>
                </a:lnTo>
                <a:lnTo>
                  <a:pt x="10057473" y="4412456"/>
                </a:lnTo>
                <a:lnTo>
                  <a:pt x="9859992" y="4628356"/>
                </a:lnTo>
                <a:lnTo>
                  <a:pt x="10267195" y="4628356"/>
                </a:lnTo>
                <a:lnTo>
                  <a:pt x="10226589" y="4488656"/>
                </a:lnTo>
                <a:lnTo>
                  <a:pt x="10455922" y="4082256"/>
                </a:lnTo>
                <a:lnTo>
                  <a:pt x="11205803" y="4082256"/>
                </a:lnTo>
                <a:lnTo>
                  <a:pt x="11149342" y="3828256"/>
                </a:lnTo>
                <a:lnTo>
                  <a:pt x="10594494" y="3828256"/>
                </a:lnTo>
                <a:lnTo>
                  <a:pt x="10600441" y="3815556"/>
                </a:lnTo>
                <a:lnTo>
                  <a:pt x="10419085" y="3472656"/>
                </a:lnTo>
                <a:close/>
              </a:path>
              <a:path w="13852525" h="11308715">
                <a:moveTo>
                  <a:pt x="5046076" y="4209256"/>
                </a:moveTo>
                <a:lnTo>
                  <a:pt x="4069174" y="4323556"/>
                </a:lnTo>
                <a:lnTo>
                  <a:pt x="4263849" y="4501356"/>
                </a:lnTo>
                <a:lnTo>
                  <a:pt x="5240793" y="4399756"/>
                </a:lnTo>
                <a:lnTo>
                  <a:pt x="5046076" y="4209256"/>
                </a:lnTo>
                <a:close/>
              </a:path>
              <a:path w="13852525" h="11308715">
                <a:moveTo>
                  <a:pt x="5512868" y="4094956"/>
                </a:moveTo>
                <a:lnTo>
                  <a:pt x="5684591" y="4387056"/>
                </a:lnTo>
                <a:lnTo>
                  <a:pt x="6562805" y="4475956"/>
                </a:lnTo>
                <a:lnTo>
                  <a:pt x="6391082" y="4196556"/>
                </a:lnTo>
                <a:lnTo>
                  <a:pt x="5512868" y="4094956"/>
                </a:lnTo>
                <a:close/>
              </a:path>
              <a:path w="13852525" h="11308715">
                <a:moveTo>
                  <a:pt x="7611736" y="3472656"/>
                </a:moveTo>
                <a:lnTo>
                  <a:pt x="7613820" y="3790156"/>
                </a:lnTo>
                <a:lnTo>
                  <a:pt x="8154243" y="4209256"/>
                </a:lnTo>
                <a:lnTo>
                  <a:pt x="8084937" y="4463256"/>
                </a:lnTo>
                <a:lnTo>
                  <a:pt x="9760072" y="4463256"/>
                </a:lnTo>
                <a:lnTo>
                  <a:pt x="9583289" y="4171156"/>
                </a:lnTo>
                <a:lnTo>
                  <a:pt x="9105377" y="4171156"/>
                </a:lnTo>
                <a:lnTo>
                  <a:pt x="8844315" y="3929856"/>
                </a:lnTo>
                <a:lnTo>
                  <a:pt x="8225341" y="3929856"/>
                </a:lnTo>
                <a:lnTo>
                  <a:pt x="7611736" y="3472656"/>
                </a:lnTo>
                <a:close/>
              </a:path>
              <a:path w="13852525" h="11308715">
                <a:moveTo>
                  <a:pt x="2404879" y="4056856"/>
                </a:moveTo>
                <a:lnTo>
                  <a:pt x="1219606" y="4387056"/>
                </a:lnTo>
                <a:lnTo>
                  <a:pt x="1258380" y="4412456"/>
                </a:lnTo>
                <a:lnTo>
                  <a:pt x="2443632" y="4069556"/>
                </a:lnTo>
                <a:lnTo>
                  <a:pt x="2404879" y="4056856"/>
                </a:lnTo>
                <a:close/>
              </a:path>
              <a:path w="13852525" h="11308715">
                <a:moveTo>
                  <a:pt x="11917783" y="2418556"/>
                </a:moveTo>
                <a:lnTo>
                  <a:pt x="11404218" y="2964656"/>
                </a:lnTo>
                <a:lnTo>
                  <a:pt x="11638347" y="4387056"/>
                </a:lnTo>
                <a:lnTo>
                  <a:pt x="12151912" y="3853656"/>
                </a:lnTo>
                <a:lnTo>
                  <a:pt x="11917783" y="2418556"/>
                </a:lnTo>
                <a:close/>
              </a:path>
              <a:path w="13852525" h="11308715">
                <a:moveTo>
                  <a:pt x="6542429" y="3637756"/>
                </a:moveTo>
                <a:lnTo>
                  <a:pt x="6629840" y="3955256"/>
                </a:lnTo>
                <a:lnTo>
                  <a:pt x="7421512" y="4272756"/>
                </a:lnTo>
                <a:lnTo>
                  <a:pt x="7334111" y="3955256"/>
                </a:lnTo>
                <a:lnTo>
                  <a:pt x="6542429" y="3637756"/>
                </a:lnTo>
                <a:close/>
              </a:path>
              <a:path w="13852525" h="11308715">
                <a:moveTo>
                  <a:pt x="8675913" y="2151856"/>
                </a:moveTo>
                <a:lnTo>
                  <a:pt x="8439135" y="3053556"/>
                </a:lnTo>
                <a:lnTo>
                  <a:pt x="9249467" y="3917156"/>
                </a:lnTo>
                <a:lnTo>
                  <a:pt x="9105377" y="4171156"/>
                </a:lnTo>
                <a:lnTo>
                  <a:pt x="9583289" y="4171156"/>
                </a:lnTo>
                <a:lnTo>
                  <a:pt x="9437251" y="3929856"/>
                </a:lnTo>
                <a:lnTo>
                  <a:pt x="9559876" y="3472656"/>
                </a:lnTo>
                <a:lnTo>
                  <a:pt x="10419085" y="3472656"/>
                </a:lnTo>
                <a:lnTo>
                  <a:pt x="10271313" y="3193256"/>
                </a:lnTo>
                <a:lnTo>
                  <a:pt x="9633989" y="3193256"/>
                </a:lnTo>
                <a:lnTo>
                  <a:pt x="9637151" y="3180556"/>
                </a:lnTo>
                <a:lnTo>
                  <a:pt x="8675913" y="2151856"/>
                </a:lnTo>
                <a:close/>
              </a:path>
              <a:path w="13852525" h="11308715">
                <a:moveTo>
                  <a:pt x="4585933" y="3739356"/>
                </a:moveTo>
                <a:lnTo>
                  <a:pt x="3539797" y="3828256"/>
                </a:lnTo>
                <a:lnTo>
                  <a:pt x="3680254" y="3955256"/>
                </a:lnTo>
                <a:lnTo>
                  <a:pt x="4726390" y="3879056"/>
                </a:lnTo>
                <a:lnTo>
                  <a:pt x="4585933" y="3739356"/>
                </a:lnTo>
                <a:close/>
              </a:path>
              <a:path w="13852525" h="11308715">
                <a:moveTo>
                  <a:pt x="8349672" y="3472656"/>
                </a:moveTo>
                <a:lnTo>
                  <a:pt x="8225341" y="3929856"/>
                </a:lnTo>
                <a:lnTo>
                  <a:pt x="8844315" y="3929856"/>
                </a:lnTo>
                <a:lnTo>
                  <a:pt x="8349672" y="3472656"/>
                </a:lnTo>
                <a:close/>
              </a:path>
              <a:path w="13852525" h="11308715">
                <a:moveTo>
                  <a:pt x="5144827" y="3485356"/>
                </a:moveTo>
                <a:lnTo>
                  <a:pt x="5279462" y="3713956"/>
                </a:lnTo>
                <a:lnTo>
                  <a:pt x="6214302" y="3853656"/>
                </a:lnTo>
                <a:lnTo>
                  <a:pt x="6079668" y="3637756"/>
                </a:lnTo>
                <a:lnTo>
                  <a:pt x="5144827" y="3485356"/>
                </a:lnTo>
                <a:close/>
              </a:path>
              <a:path w="13852525" h="11308715">
                <a:moveTo>
                  <a:pt x="11044888" y="3358356"/>
                </a:moveTo>
                <a:lnTo>
                  <a:pt x="10594494" y="3828256"/>
                </a:lnTo>
                <a:lnTo>
                  <a:pt x="11149342" y="3828256"/>
                </a:lnTo>
                <a:lnTo>
                  <a:pt x="11044888" y="3358356"/>
                </a:lnTo>
                <a:close/>
              </a:path>
              <a:path w="13852525" h="11308715">
                <a:moveTo>
                  <a:pt x="7599810" y="2786856"/>
                </a:moveTo>
                <a:lnTo>
                  <a:pt x="7602313" y="3040856"/>
                </a:lnTo>
                <a:lnTo>
                  <a:pt x="8282857" y="3612356"/>
                </a:lnTo>
                <a:lnTo>
                  <a:pt x="8280355" y="3358356"/>
                </a:lnTo>
                <a:lnTo>
                  <a:pt x="7599810" y="2786856"/>
                </a:lnTo>
                <a:close/>
              </a:path>
              <a:path w="13852525" h="11308715">
                <a:moveTo>
                  <a:pt x="6351115" y="2977356"/>
                </a:moveTo>
                <a:lnTo>
                  <a:pt x="6420118" y="3218656"/>
                </a:lnTo>
                <a:lnTo>
                  <a:pt x="7252732" y="3599656"/>
                </a:lnTo>
                <a:lnTo>
                  <a:pt x="7183739" y="3345656"/>
                </a:lnTo>
                <a:lnTo>
                  <a:pt x="6351115" y="2977356"/>
                </a:lnTo>
                <a:close/>
              </a:path>
              <a:path w="13852525" h="11308715">
                <a:moveTo>
                  <a:pt x="12790678" y="1491456"/>
                </a:moveTo>
                <a:lnTo>
                  <a:pt x="12370890" y="1923256"/>
                </a:lnTo>
                <a:lnTo>
                  <a:pt x="12548382" y="3472656"/>
                </a:lnTo>
                <a:lnTo>
                  <a:pt x="12968181" y="3040856"/>
                </a:lnTo>
                <a:lnTo>
                  <a:pt x="12790678" y="1491456"/>
                </a:lnTo>
                <a:close/>
              </a:path>
              <a:path w="13852525" h="11308715">
                <a:moveTo>
                  <a:pt x="10591646" y="1453356"/>
                </a:moveTo>
                <a:lnTo>
                  <a:pt x="10217657" y="2113756"/>
                </a:lnTo>
                <a:lnTo>
                  <a:pt x="10830727" y="3459956"/>
                </a:lnTo>
                <a:lnTo>
                  <a:pt x="11204716" y="2799556"/>
                </a:lnTo>
                <a:lnTo>
                  <a:pt x="10591646" y="1453356"/>
                </a:lnTo>
                <a:close/>
              </a:path>
              <a:path w="13852525" h="11308715">
                <a:moveTo>
                  <a:pt x="4125801" y="3282156"/>
                </a:moveTo>
                <a:lnTo>
                  <a:pt x="3010421" y="3332956"/>
                </a:lnTo>
                <a:lnTo>
                  <a:pt x="3096628" y="3409156"/>
                </a:lnTo>
                <a:lnTo>
                  <a:pt x="4212018" y="3358356"/>
                </a:lnTo>
                <a:lnTo>
                  <a:pt x="4125801" y="3282156"/>
                </a:lnTo>
                <a:close/>
              </a:path>
              <a:path w="13852525" h="11308715">
                <a:moveTo>
                  <a:pt x="4776796" y="2888456"/>
                </a:moveTo>
                <a:lnTo>
                  <a:pt x="4874343" y="3040856"/>
                </a:lnTo>
                <a:lnTo>
                  <a:pt x="5865810" y="3231356"/>
                </a:lnTo>
                <a:lnTo>
                  <a:pt x="5768264" y="3078956"/>
                </a:lnTo>
                <a:lnTo>
                  <a:pt x="4776796" y="2888456"/>
                </a:lnTo>
                <a:close/>
              </a:path>
              <a:path w="13852525" h="11308715">
                <a:moveTo>
                  <a:pt x="9962335" y="2609056"/>
                </a:moveTo>
                <a:lnTo>
                  <a:pt x="9633989" y="3193256"/>
                </a:lnTo>
                <a:lnTo>
                  <a:pt x="10271313" y="3193256"/>
                </a:lnTo>
                <a:lnTo>
                  <a:pt x="9962335" y="2609056"/>
                </a:lnTo>
                <a:close/>
              </a:path>
              <a:path w="13852525" h="11308715">
                <a:moveTo>
                  <a:pt x="7587884" y="2113756"/>
                </a:moveTo>
                <a:lnTo>
                  <a:pt x="7590805" y="2291556"/>
                </a:lnTo>
                <a:lnTo>
                  <a:pt x="8294784" y="2926556"/>
                </a:lnTo>
                <a:lnTo>
                  <a:pt x="8291862" y="2736056"/>
                </a:lnTo>
                <a:lnTo>
                  <a:pt x="7587884" y="2113756"/>
                </a:lnTo>
                <a:close/>
              </a:path>
              <a:path w="13852525" h="11308715">
                <a:moveTo>
                  <a:pt x="6159801" y="2304256"/>
                </a:moveTo>
                <a:lnTo>
                  <a:pt x="6210376" y="2482056"/>
                </a:lnTo>
                <a:lnTo>
                  <a:pt x="7083951" y="2913856"/>
                </a:lnTo>
                <a:lnTo>
                  <a:pt x="7033366" y="2736056"/>
                </a:lnTo>
                <a:lnTo>
                  <a:pt x="6159801" y="2304256"/>
                </a:lnTo>
                <a:close/>
              </a:path>
              <a:path w="13852525" h="11308715">
                <a:moveTo>
                  <a:pt x="3665658" y="2812256"/>
                </a:moveTo>
                <a:lnTo>
                  <a:pt x="2481055" y="2837656"/>
                </a:lnTo>
                <a:lnTo>
                  <a:pt x="2512981" y="2863056"/>
                </a:lnTo>
                <a:lnTo>
                  <a:pt x="3697615" y="2837656"/>
                </a:lnTo>
                <a:lnTo>
                  <a:pt x="3665658" y="2812256"/>
                </a:lnTo>
                <a:close/>
              </a:path>
              <a:path w="13852525" h="11308715">
                <a:moveTo>
                  <a:pt x="9002134" y="843756"/>
                </a:moveTo>
                <a:lnTo>
                  <a:pt x="8802779" y="1605756"/>
                </a:lnTo>
                <a:lnTo>
                  <a:pt x="9774309" y="2761456"/>
                </a:lnTo>
                <a:lnTo>
                  <a:pt x="9973675" y="2012156"/>
                </a:lnTo>
                <a:lnTo>
                  <a:pt x="9002134" y="843756"/>
                </a:lnTo>
                <a:close/>
              </a:path>
              <a:path w="13852525" h="11308715">
                <a:moveTo>
                  <a:pt x="4408755" y="2278856"/>
                </a:moveTo>
                <a:lnTo>
                  <a:pt x="4469235" y="2380456"/>
                </a:lnTo>
                <a:lnTo>
                  <a:pt x="5517318" y="2609056"/>
                </a:lnTo>
                <a:lnTo>
                  <a:pt x="5456849" y="2520156"/>
                </a:lnTo>
                <a:lnTo>
                  <a:pt x="4408755" y="2278856"/>
                </a:lnTo>
                <a:close/>
              </a:path>
              <a:path w="13852525" h="11308715">
                <a:moveTo>
                  <a:pt x="11220946" y="284956"/>
                </a:moveTo>
                <a:lnTo>
                  <a:pt x="10915740" y="843756"/>
                </a:lnTo>
                <a:lnTo>
                  <a:pt x="11503785" y="2316956"/>
                </a:lnTo>
                <a:lnTo>
                  <a:pt x="11808991" y="1770856"/>
                </a:lnTo>
                <a:lnTo>
                  <a:pt x="11220946" y="284956"/>
                </a:lnTo>
                <a:close/>
              </a:path>
              <a:path w="13852525" h="11308715">
                <a:moveTo>
                  <a:pt x="5968477" y="1643856"/>
                </a:moveTo>
                <a:lnTo>
                  <a:pt x="6000644" y="1745456"/>
                </a:lnTo>
                <a:lnTo>
                  <a:pt x="6915171" y="2240756"/>
                </a:lnTo>
                <a:lnTo>
                  <a:pt x="6883015" y="2126456"/>
                </a:lnTo>
                <a:lnTo>
                  <a:pt x="5968477" y="1643856"/>
                </a:lnTo>
                <a:close/>
              </a:path>
              <a:path w="13852525" h="11308715">
                <a:moveTo>
                  <a:pt x="7575968" y="1427956"/>
                </a:moveTo>
                <a:lnTo>
                  <a:pt x="7579298" y="1542256"/>
                </a:lnTo>
                <a:lnTo>
                  <a:pt x="8306699" y="2240756"/>
                </a:lnTo>
                <a:lnTo>
                  <a:pt x="8303370" y="2126456"/>
                </a:lnTo>
                <a:lnTo>
                  <a:pt x="7575968" y="1427956"/>
                </a:lnTo>
                <a:close/>
              </a:path>
              <a:path w="13852525" h="11308715">
                <a:moveTo>
                  <a:pt x="4040735" y="1669256"/>
                </a:moveTo>
                <a:lnTo>
                  <a:pt x="4064096" y="1707356"/>
                </a:lnTo>
                <a:lnTo>
                  <a:pt x="5168826" y="1986756"/>
                </a:lnTo>
                <a:lnTo>
                  <a:pt x="5145445" y="1961356"/>
                </a:lnTo>
                <a:lnTo>
                  <a:pt x="4040735" y="1669256"/>
                </a:lnTo>
                <a:close/>
              </a:path>
              <a:path w="13852525" h="11308715">
                <a:moveTo>
                  <a:pt x="5777164" y="970756"/>
                </a:moveTo>
                <a:lnTo>
                  <a:pt x="5790923" y="1008856"/>
                </a:lnTo>
                <a:lnTo>
                  <a:pt x="6746391" y="1554956"/>
                </a:lnTo>
                <a:lnTo>
                  <a:pt x="6732643" y="1529556"/>
                </a:lnTo>
                <a:lnTo>
                  <a:pt x="5777164" y="970756"/>
                </a:lnTo>
                <a:close/>
              </a:path>
              <a:path w="13852525" h="11308715">
                <a:moveTo>
                  <a:pt x="7564041" y="754856"/>
                </a:moveTo>
                <a:lnTo>
                  <a:pt x="7567790" y="792956"/>
                </a:lnTo>
                <a:lnTo>
                  <a:pt x="8318636" y="1554956"/>
                </a:lnTo>
                <a:lnTo>
                  <a:pt x="8314888" y="1516856"/>
                </a:lnTo>
                <a:lnTo>
                  <a:pt x="7564041" y="754856"/>
                </a:lnTo>
                <a:close/>
              </a:path>
              <a:path w="13852525" h="11308715">
                <a:moveTo>
                  <a:pt x="9684684" y="5556"/>
                </a:moveTo>
                <a:lnTo>
                  <a:pt x="9205378" y="5556"/>
                </a:lnTo>
                <a:lnTo>
                  <a:pt x="9166401" y="157956"/>
                </a:lnTo>
                <a:lnTo>
                  <a:pt x="10148214" y="1453356"/>
                </a:lnTo>
                <a:lnTo>
                  <a:pt x="10310167" y="831056"/>
                </a:lnTo>
                <a:lnTo>
                  <a:pt x="9684684" y="5556"/>
                </a:lnTo>
                <a:close/>
              </a:path>
              <a:path w="13852525" h="11308715">
                <a:moveTo>
                  <a:pt x="12155392" y="5556"/>
                </a:moveTo>
                <a:lnTo>
                  <a:pt x="11769899" y="5556"/>
                </a:lnTo>
                <a:lnTo>
                  <a:pt x="12176843" y="1173956"/>
                </a:lnTo>
                <a:lnTo>
                  <a:pt x="12413266" y="742156"/>
                </a:lnTo>
                <a:lnTo>
                  <a:pt x="12155392" y="5556"/>
                </a:lnTo>
                <a:close/>
              </a:path>
              <a:path w="13852525" h="11308715">
                <a:moveTo>
                  <a:pt x="10558529" y="5556"/>
                </a:moveTo>
                <a:lnTo>
                  <a:pt x="10424416" y="5556"/>
                </a:lnTo>
                <a:lnTo>
                  <a:pt x="10522108" y="145256"/>
                </a:lnTo>
                <a:lnTo>
                  <a:pt x="10558529" y="5556"/>
                </a:lnTo>
                <a:close/>
              </a:path>
            </a:pathLst>
          </a:custGeom>
          <a:solidFill>
            <a:srgbClr val="1A0F5C">
              <a:alpha val="5000"/>
            </a:srgbClr>
          </a:solidFill>
        </p:spPr>
        <p:txBody>
          <a:bodyPr wrap="square" lIns="0" tIns="0" rIns="0" bIns="0" rtlCol="0"/>
          <a:lstStyle/>
          <a:p>
            <a:endParaRPr dirty="0"/>
          </a:p>
        </p:txBody>
      </p:sp>
      <p:pic>
        <p:nvPicPr>
          <p:cNvPr id="8" name="Graphic 7"/>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3908" y="1714110"/>
            <a:ext cx="1840546" cy="610478"/>
          </a:xfrm>
          <a:prstGeom prst="rect">
            <a:avLst/>
          </a:prstGeom>
        </p:spPr>
      </p:pic>
      <p:sp>
        <p:nvSpPr>
          <p:cNvPr id="10" name="TextBox 9"/>
          <p:cNvSpPr txBox="1"/>
          <p:nvPr userDrawn="1"/>
        </p:nvSpPr>
        <p:spPr>
          <a:xfrm>
            <a:off x="383907" y="6267664"/>
            <a:ext cx="2005445"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sz="800" spc="55" dirty="0">
                <a:solidFill>
                  <a:schemeClr val="bg1"/>
                </a:solidFill>
                <a:latin typeface="Arial" panose="020B0604020202020204" pitchFamily="34" charset="0"/>
                <a:cs typeface="Arial" panose="020B0604020202020204" pitchFamily="34" charset="0"/>
                <a:hlinkClick r:id="rId4"/>
              </a:rPr>
              <a:t>jmangroup.com</a:t>
            </a:r>
            <a:endParaRPr lang="en-GB" sz="800" spc="55" dirty="0">
              <a:solidFill>
                <a:schemeClr val="bg1"/>
              </a:solidFill>
              <a:latin typeface="Arial" panose="020B0604020202020204" pitchFamily="34" charset="0"/>
              <a:cs typeface="Arial" panose="020B0604020202020204" pitchFamily="34" charset="0"/>
            </a:endParaRPr>
          </a:p>
        </p:txBody>
      </p:sp>
      <p:sp>
        <p:nvSpPr>
          <p:cNvPr id="11" name="Date Placeholder 3"/>
          <p:cNvSpPr>
            <a:spLocks noGrp="1"/>
          </p:cNvSpPr>
          <p:nvPr>
            <p:ph type="dt" sz="half" idx="2"/>
          </p:nvPr>
        </p:nvSpPr>
        <p:spPr>
          <a:xfrm>
            <a:off x="383908" y="4082988"/>
            <a:ext cx="3519877" cy="338554"/>
          </a:xfrm>
          <a:prstGeom prst="rect">
            <a:avLst/>
          </a:prstGeom>
        </p:spPr>
        <p:txBody>
          <a:bodyPr vert="horz" lIns="91440" tIns="45720" rIns="91440" bIns="45720" rtlCol="0" anchor="ctr"/>
          <a:lstStyle>
            <a:lvl1pPr algn="l">
              <a:defRPr sz="1800">
                <a:solidFill>
                  <a:schemeClr val="bg1"/>
                </a:solidFill>
              </a:defRPr>
            </a:lvl1pPr>
          </a:lstStyle>
          <a:p>
            <a:fld id="{DCDCB8D5-09BA-4706-AE19-4FD94245A50E}" type="datetime4">
              <a:rPr lang="en-GB" smtClean="0"/>
              <a:t>16 April 2025</a:t>
            </a:fld>
            <a:endParaRPr lang="en-GB" dirty="0"/>
          </a:p>
        </p:txBody>
      </p:sp>
      <p:pic>
        <p:nvPicPr>
          <p:cNvPr id="6" name="Picture 5" descr="A logo with red text&#10;&#10;Description automatically generated"/>
          <p:cNvPicPr>
            <a:picLocks noChangeAspect="1"/>
          </p:cNvPicPr>
          <p:nvPr userDrawn="1"/>
        </p:nvPicPr>
        <p:blipFill>
          <a:blip r:embed="rId5"/>
          <a:stretch>
            <a:fillRect/>
          </a:stretch>
        </p:blipFill>
        <p:spPr>
          <a:xfrm>
            <a:off x="11177064" y="5852078"/>
            <a:ext cx="631029" cy="631029"/>
          </a:xfrm>
          <a:prstGeom prst="rect">
            <a:avLst/>
          </a:prstGeom>
        </p:spPr>
      </p:pic>
      <p:pic>
        <p:nvPicPr>
          <p:cNvPr id="7" name="Picture 6" descr="A white and blue sign with black text&#10;&#10;Description automatically generated"/>
          <p:cNvPicPr>
            <a:picLocks noChangeAspect="1"/>
          </p:cNvPicPr>
          <p:nvPr userDrawn="1"/>
        </p:nvPicPr>
        <p:blipFill>
          <a:blip r:embed="rId6"/>
          <a:stretch>
            <a:fillRect/>
          </a:stretch>
        </p:blipFill>
        <p:spPr>
          <a:xfrm>
            <a:off x="7262308" y="5852078"/>
            <a:ext cx="790960" cy="631029"/>
          </a:xfrm>
          <a:prstGeom prst="rect">
            <a:avLst/>
          </a:prstGeom>
        </p:spPr>
      </p:pic>
      <p:grpSp>
        <p:nvGrpSpPr>
          <p:cNvPr id="4" name="Group 3"/>
          <p:cNvGrpSpPr/>
          <p:nvPr userDrawn="1"/>
        </p:nvGrpSpPr>
        <p:grpSpPr>
          <a:xfrm>
            <a:off x="8227477" y="5847136"/>
            <a:ext cx="2772644" cy="631029"/>
            <a:chOff x="4757737" y="3124200"/>
            <a:chExt cx="2678906" cy="609695"/>
          </a:xfrm>
        </p:grpSpPr>
        <p:sp>
          <p:nvSpPr>
            <p:cNvPr id="5" name="Freeform: Shape 4"/>
            <p:cNvSpPr/>
            <p:nvPr/>
          </p:nvSpPr>
          <p:spPr>
            <a:xfrm>
              <a:off x="4778375" y="3143250"/>
              <a:ext cx="2636838" cy="571499"/>
            </a:xfrm>
            <a:custGeom>
              <a:avLst/>
              <a:gdLst>
                <a:gd name="connsiteX0" fmla="*/ 0 w 2626995"/>
                <a:gd name="connsiteY0" fmla="*/ 0 h 558831"/>
                <a:gd name="connsiteX1" fmla="*/ 2626995 w 2626995"/>
                <a:gd name="connsiteY1" fmla="*/ 0 h 558831"/>
                <a:gd name="connsiteX2" fmla="*/ 2626995 w 2626995"/>
                <a:gd name="connsiteY2" fmla="*/ 558832 h 558831"/>
                <a:gd name="connsiteX3" fmla="*/ 0 w 2626995"/>
                <a:gd name="connsiteY3" fmla="*/ 558832 h 558831"/>
              </a:gdLst>
              <a:ahLst/>
              <a:cxnLst>
                <a:cxn ang="0">
                  <a:pos x="connsiteX0" y="connsiteY0"/>
                </a:cxn>
                <a:cxn ang="0">
                  <a:pos x="connsiteX1" y="connsiteY1"/>
                </a:cxn>
                <a:cxn ang="0">
                  <a:pos x="connsiteX2" y="connsiteY2"/>
                </a:cxn>
                <a:cxn ang="0">
                  <a:pos x="connsiteX3" y="connsiteY3"/>
                </a:cxn>
              </a:cxnLst>
              <a:rect l="l" t="t" r="r" b="b"/>
              <a:pathLst>
                <a:path w="2626995" h="558831">
                  <a:moveTo>
                    <a:pt x="0" y="0"/>
                  </a:moveTo>
                  <a:lnTo>
                    <a:pt x="2626995" y="0"/>
                  </a:lnTo>
                  <a:lnTo>
                    <a:pt x="2626995" y="558832"/>
                  </a:lnTo>
                  <a:lnTo>
                    <a:pt x="0" y="558832"/>
                  </a:lnTo>
                  <a:close/>
                </a:path>
              </a:pathLst>
            </a:custGeom>
            <a:solidFill>
              <a:srgbClr val="FFFFFF"/>
            </a:solidFill>
            <a:ln w="9525" cap="flat">
              <a:noFill/>
              <a:prstDash val="solid"/>
              <a:miter/>
            </a:ln>
          </p:spPr>
          <p:txBody>
            <a:bodyPr rtlCol="0" anchor="ctr"/>
            <a:lstStyle/>
            <a:p>
              <a:endParaRPr lang="en-IN"/>
            </a:p>
          </p:txBody>
        </p:sp>
        <p:sp>
          <p:nvSpPr>
            <p:cNvPr id="12" name="Freeform: Shape 11"/>
            <p:cNvSpPr/>
            <p:nvPr/>
          </p:nvSpPr>
          <p:spPr>
            <a:xfrm>
              <a:off x="4757737" y="3124200"/>
              <a:ext cx="2678906" cy="609695"/>
            </a:xfrm>
            <a:custGeom>
              <a:avLst/>
              <a:gdLst>
                <a:gd name="connsiteX0" fmla="*/ 2653570 w 2678906"/>
                <a:gd name="connsiteY0" fmla="*/ 25432 h 609695"/>
                <a:gd name="connsiteX1" fmla="*/ 2653570 w 2678906"/>
                <a:gd name="connsiteY1" fmla="*/ 584264 h 609695"/>
                <a:gd name="connsiteX2" fmla="*/ 25432 w 2678906"/>
                <a:gd name="connsiteY2" fmla="*/ 584264 h 609695"/>
                <a:gd name="connsiteX3" fmla="*/ 25432 w 2678906"/>
                <a:gd name="connsiteY3" fmla="*/ 25432 h 609695"/>
                <a:gd name="connsiteX4" fmla="*/ 2653570 w 2678906"/>
                <a:gd name="connsiteY4" fmla="*/ 25432 h 609695"/>
                <a:gd name="connsiteX5" fmla="*/ 2678906 w 2678906"/>
                <a:gd name="connsiteY5" fmla="*/ 0 h 609695"/>
                <a:gd name="connsiteX6" fmla="*/ 0 w 2678906"/>
                <a:gd name="connsiteY6" fmla="*/ 0 h 609695"/>
                <a:gd name="connsiteX7" fmla="*/ 0 w 2678906"/>
                <a:gd name="connsiteY7" fmla="*/ 609695 h 609695"/>
                <a:gd name="connsiteX8" fmla="*/ 2678906 w 2678906"/>
                <a:gd name="connsiteY8" fmla="*/ 609695 h 609695"/>
                <a:gd name="connsiteX9" fmla="*/ 2678906 w 2678906"/>
                <a:gd name="connsiteY9" fmla="*/ 0 h 609695"/>
                <a:gd name="connsiteX10" fmla="*/ 2678906 w 2678906"/>
                <a:gd name="connsiteY10" fmla="*/ 0 h 609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78906" h="609695">
                  <a:moveTo>
                    <a:pt x="2653570" y="25432"/>
                  </a:moveTo>
                  <a:lnTo>
                    <a:pt x="2653570" y="584264"/>
                  </a:lnTo>
                  <a:lnTo>
                    <a:pt x="25432" y="584264"/>
                  </a:lnTo>
                  <a:lnTo>
                    <a:pt x="25432" y="25432"/>
                  </a:lnTo>
                  <a:lnTo>
                    <a:pt x="2653570" y="25432"/>
                  </a:lnTo>
                  <a:moveTo>
                    <a:pt x="2678906" y="0"/>
                  </a:moveTo>
                  <a:lnTo>
                    <a:pt x="0" y="0"/>
                  </a:lnTo>
                  <a:lnTo>
                    <a:pt x="0" y="609695"/>
                  </a:lnTo>
                  <a:lnTo>
                    <a:pt x="2678906" y="609695"/>
                  </a:lnTo>
                  <a:lnTo>
                    <a:pt x="2678906" y="0"/>
                  </a:lnTo>
                  <a:lnTo>
                    <a:pt x="2678906" y="0"/>
                  </a:lnTo>
                  <a:close/>
                </a:path>
              </a:pathLst>
            </a:custGeom>
            <a:solidFill>
              <a:srgbClr val="FCD0B1"/>
            </a:solidFill>
            <a:ln w="9525" cap="flat">
              <a:noFill/>
              <a:prstDash val="solid"/>
              <a:miter/>
            </a:ln>
          </p:spPr>
          <p:txBody>
            <a:bodyPr rtlCol="0" anchor="ctr"/>
            <a:lstStyle/>
            <a:p>
              <a:endParaRPr lang="en-IN"/>
            </a:p>
          </p:txBody>
        </p:sp>
        <p:sp>
          <p:nvSpPr>
            <p:cNvPr id="13" name="Freeform: Shape 12"/>
            <p:cNvSpPr/>
            <p:nvPr/>
          </p:nvSpPr>
          <p:spPr>
            <a:xfrm>
              <a:off x="5609653" y="3243548"/>
              <a:ext cx="9525" cy="370141"/>
            </a:xfrm>
            <a:custGeom>
              <a:avLst/>
              <a:gdLst>
                <a:gd name="connsiteX0" fmla="*/ 0 w 9525"/>
                <a:gd name="connsiteY0" fmla="*/ 0 h 370141"/>
                <a:gd name="connsiteX1" fmla="*/ 0 w 9525"/>
                <a:gd name="connsiteY1" fmla="*/ 370142 h 370141"/>
              </a:gdLst>
              <a:ahLst/>
              <a:cxnLst>
                <a:cxn ang="0">
                  <a:pos x="connsiteX0" y="connsiteY0"/>
                </a:cxn>
                <a:cxn ang="0">
                  <a:pos x="connsiteX1" y="connsiteY1"/>
                </a:cxn>
              </a:cxnLst>
              <a:rect l="l" t="t" r="r" b="b"/>
              <a:pathLst>
                <a:path w="9525" h="370141">
                  <a:moveTo>
                    <a:pt x="0" y="0"/>
                  </a:moveTo>
                  <a:lnTo>
                    <a:pt x="0" y="370142"/>
                  </a:lnTo>
                </a:path>
              </a:pathLst>
            </a:custGeom>
            <a:ln w="9525" cap="flat">
              <a:noFill/>
              <a:prstDash val="solid"/>
              <a:miter/>
            </a:ln>
          </p:spPr>
          <p:txBody>
            <a:bodyPr rtlCol="0" anchor="ctr"/>
            <a:lstStyle/>
            <a:p>
              <a:endParaRPr lang="en-IN"/>
            </a:p>
          </p:txBody>
        </p:sp>
        <p:sp>
          <p:nvSpPr>
            <p:cNvPr id="14" name="Freeform: Shape 13"/>
            <p:cNvSpPr/>
            <p:nvPr/>
          </p:nvSpPr>
          <p:spPr>
            <a:xfrm>
              <a:off x="5605366" y="3243548"/>
              <a:ext cx="8477" cy="370141"/>
            </a:xfrm>
            <a:custGeom>
              <a:avLst/>
              <a:gdLst>
                <a:gd name="connsiteX0" fmla="*/ 0 w 8477"/>
                <a:gd name="connsiteY0" fmla="*/ 0 h 370141"/>
                <a:gd name="connsiteX1" fmla="*/ 8477 w 8477"/>
                <a:gd name="connsiteY1" fmla="*/ 0 h 370141"/>
                <a:gd name="connsiteX2" fmla="*/ 8477 w 8477"/>
                <a:gd name="connsiteY2" fmla="*/ 370142 h 370141"/>
                <a:gd name="connsiteX3" fmla="*/ 0 w 8477"/>
                <a:gd name="connsiteY3" fmla="*/ 370142 h 370141"/>
              </a:gdLst>
              <a:ahLst/>
              <a:cxnLst>
                <a:cxn ang="0">
                  <a:pos x="connsiteX0" y="connsiteY0"/>
                </a:cxn>
                <a:cxn ang="0">
                  <a:pos x="connsiteX1" y="connsiteY1"/>
                </a:cxn>
                <a:cxn ang="0">
                  <a:pos x="connsiteX2" y="connsiteY2"/>
                </a:cxn>
                <a:cxn ang="0">
                  <a:pos x="connsiteX3" y="connsiteY3"/>
                </a:cxn>
              </a:cxnLst>
              <a:rect l="l" t="t" r="r" b="b"/>
              <a:pathLst>
                <a:path w="8477" h="370141">
                  <a:moveTo>
                    <a:pt x="0" y="0"/>
                  </a:moveTo>
                  <a:lnTo>
                    <a:pt x="8477" y="0"/>
                  </a:lnTo>
                  <a:lnTo>
                    <a:pt x="8477" y="370142"/>
                  </a:lnTo>
                  <a:lnTo>
                    <a:pt x="0" y="370142"/>
                  </a:lnTo>
                  <a:close/>
                </a:path>
              </a:pathLst>
            </a:custGeom>
            <a:solidFill>
              <a:srgbClr val="333333"/>
            </a:solidFill>
            <a:ln w="9525" cap="flat">
              <a:noFill/>
              <a:prstDash val="solid"/>
              <a:miter/>
            </a:ln>
          </p:spPr>
          <p:txBody>
            <a:bodyPr rtlCol="0" anchor="ctr"/>
            <a:lstStyle/>
            <a:p>
              <a:endParaRPr lang="en-IN"/>
            </a:p>
          </p:txBody>
        </p:sp>
        <p:grpSp>
          <p:nvGrpSpPr>
            <p:cNvPr id="15" name="Graphic 3"/>
            <p:cNvGrpSpPr/>
            <p:nvPr/>
          </p:nvGrpSpPr>
          <p:grpSpPr>
            <a:xfrm>
              <a:off x="4876799" y="3243548"/>
              <a:ext cx="184499" cy="184594"/>
              <a:chOff x="4876799" y="3243548"/>
              <a:chExt cx="184499" cy="184594"/>
            </a:xfrm>
          </p:grpSpPr>
          <p:sp>
            <p:nvSpPr>
              <p:cNvPr id="84" name="Freeform: Shape 83"/>
              <p:cNvSpPr/>
              <p:nvPr/>
            </p:nvSpPr>
            <p:spPr>
              <a:xfrm>
                <a:off x="4876799" y="3243548"/>
                <a:ext cx="184499" cy="184594"/>
              </a:xfrm>
              <a:custGeom>
                <a:avLst/>
                <a:gdLst>
                  <a:gd name="connsiteX0" fmla="*/ 0 w 184499"/>
                  <a:gd name="connsiteY0" fmla="*/ 0 h 184594"/>
                  <a:gd name="connsiteX1" fmla="*/ 184499 w 184499"/>
                  <a:gd name="connsiteY1" fmla="*/ 0 h 184594"/>
                  <a:gd name="connsiteX2" fmla="*/ 184499 w 184499"/>
                  <a:gd name="connsiteY2" fmla="*/ 184595 h 184594"/>
                  <a:gd name="connsiteX3" fmla="*/ 0 w 184499"/>
                  <a:gd name="connsiteY3" fmla="*/ 184595 h 184594"/>
                </a:gdLst>
                <a:ahLst/>
                <a:cxnLst>
                  <a:cxn ang="0">
                    <a:pos x="connsiteX0" y="connsiteY0"/>
                  </a:cxn>
                  <a:cxn ang="0">
                    <a:pos x="connsiteX1" y="connsiteY1"/>
                  </a:cxn>
                  <a:cxn ang="0">
                    <a:pos x="connsiteX2" y="connsiteY2"/>
                  </a:cxn>
                  <a:cxn ang="0">
                    <a:pos x="connsiteX3" y="connsiteY3"/>
                  </a:cxn>
                </a:cxnLst>
                <a:rect l="l" t="t" r="r" b="b"/>
                <a:pathLst>
                  <a:path w="184499" h="184594">
                    <a:moveTo>
                      <a:pt x="0" y="0"/>
                    </a:moveTo>
                    <a:lnTo>
                      <a:pt x="184499" y="0"/>
                    </a:lnTo>
                    <a:lnTo>
                      <a:pt x="184499" y="184595"/>
                    </a:lnTo>
                    <a:lnTo>
                      <a:pt x="0" y="184595"/>
                    </a:lnTo>
                    <a:close/>
                  </a:path>
                </a:pathLst>
              </a:custGeom>
              <a:solidFill>
                <a:srgbClr val="FCD0B1"/>
              </a:solidFill>
              <a:ln w="9525" cap="flat">
                <a:noFill/>
                <a:prstDash val="solid"/>
                <a:miter/>
              </a:ln>
            </p:spPr>
            <p:txBody>
              <a:bodyPr rtlCol="0" anchor="ctr"/>
              <a:lstStyle/>
              <a:p>
                <a:endParaRPr lang="en-IN"/>
              </a:p>
            </p:txBody>
          </p:sp>
          <p:grpSp>
            <p:nvGrpSpPr>
              <p:cNvPr id="85" name="Graphic 3"/>
              <p:cNvGrpSpPr/>
              <p:nvPr/>
            </p:nvGrpSpPr>
            <p:grpSpPr>
              <a:xfrm>
                <a:off x="4897849" y="3268503"/>
                <a:ext cx="147827" cy="84677"/>
                <a:chOff x="4897849" y="3268503"/>
                <a:chExt cx="147827" cy="84677"/>
              </a:xfrm>
              <a:solidFill>
                <a:srgbClr val="333333"/>
              </a:solidFill>
            </p:grpSpPr>
            <p:sp>
              <p:nvSpPr>
                <p:cNvPr id="86" name="Freeform: Shape 85"/>
                <p:cNvSpPr/>
                <p:nvPr/>
              </p:nvSpPr>
              <p:spPr>
                <a:xfrm>
                  <a:off x="4897849" y="3268598"/>
                  <a:ext cx="64293" cy="84582"/>
                </a:xfrm>
                <a:custGeom>
                  <a:avLst/>
                  <a:gdLst>
                    <a:gd name="connsiteX0" fmla="*/ 26670 w 64293"/>
                    <a:gd name="connsiteY0" fmla="*/ 4763 h 84582"/>
                    <a:gd name="connsiteX1" fmla="*/ 26670 w 64293"/>
                    <a:gd name="connsiteY1" fmla="*/ 39148 h 84582"/>
                    <a:gd name="connsiteX2" fmla="*/ 36766 w 64293"/>
                    <a:gd name="connsiteY2" fmla="*/ 39148 h 84582"/>
                    <a:gd name="connsiteX3" fmla="*/ 49054 w 64293"/>
                    <a:gd name="connsiteY3" fmla="*/ 28766 h 84582"/>
                    <a:gd name="connsiteX4" fmla="*/ 52197 w 64293"/>
                    <a:gd name="connsiteY4" fmla="*/ 28766 h 84582"/>
                    <a:gd name="connsiteX5" fmla="*/ 52197 w 64293"/>
                    <a:gd name="connsiteY5" fmla="*/ 53816 h 84582"/>
                    <a:gd name="connsiteX6" fmla="*/ 49054 w 64293"/>
                    <a:gd name="connsiteY6" fmla="*/ 53816 h 84582"/>
                    <a:gd name="connsiteX7" fmla="*/ 36766 w 64293"/>
                    <a:gd name="connsiteY7" fmla="*/ 43529 h 84582"/>
                    <a:gd name="connsiteX8" fmla="*/ 26670 w 64293"/>
                    <a:gd name="connsiteY8" fmla="*/ 43529 h 84582"/>
                    <a:gd name="connsiteX9" fmla="*/ 26670 w 64293"/>
                    <a:gd name="connsiteY9" fmla="*/ 73343 h 84582"/>
                    <a:gd name="connsiteX10" fmla="*/ 39529 w 64293"/>
                    <a:gd name="connsiteY10" fmla="*/ 80867 h 84582"/>
                    <a:gd name="connsiteX11" fmla="*/ 39529 w 64293"/>
                    <a:gd name="connsiteY11" fmla="*/ 84582 h 84582"/>
                    <a:gd name="connsiteX12" fmla="*/ 0 w 64293"/>
                    <a:gd name="connsiteY12" fmla="*/ 84582 h 84582"/>
                    <a:gd name="connsiteX13" fmla="*/ 0 w 64293"/>
                    <a:gd name="connsiteY13" fmla="*/ 80867 h 84582"/>
                    <a:gd name="connsiteX14" fmla="*/ 11049 w 64293"/>
                    <a:gd name="connsiteY14" fmla="*/ 73819 h 84582"/>
                    <a:gd name="connsiteX15" fmla="*/ 11049 w 64293"/>
                    <a:gd name="connsiteY15" fmla="*/ 11430 h 84582"/>
                    <a:gd name="connsiteX16" fmla="*/ 0 w 64293"/>
                    <a:gd name="connsiteY16" fmla="*/ 4382 h 84582"/>
                    <a:gd name="connsiteX17" fmla="*/ 0 w 64293"/>
                    <a:gd name="connsiteY17" fmla="*/ 667 h 84582"/>
                    <a:gd name="connsiteX18" fmla="*/ 52483 w 64293"/>
                    <a:gd name="connsiteY18" fmla="*/ 667 h 84582"/>
                    <a:gd name="connsiteX19" fmla="*/ 64294 w 64293"/>
                    <a:gd name="connsiteY19" fmla="*/ 0 h 84582"/>
                    <a:gd name="connsiteX20" fmla="*/ 64294 w 64293"/>
                    <a:gd name="connsiteY20" fmla="*/ 25908 h 84582"/>
                    <a:gd name="connsiteX21" fmla="*/ 60865 w 64293"/>
                    <a:gd name="connsiteY21" fmla="*/ 25908 h 84582"/>
                    <a:gd name="connsiteX22" fmla="*/ 39434 w 64293"/>
                    <a:gd name="connsiteY22" fmla="*/ 4858 h 84582"/>
                    <a:gd name="connsiteX23" fmla="*/ 26670 w 64293"/>
                    <a:gd name="connsiteY23" fmla="*/ 4858 h 84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4293" h="84582">
                      <a:moveTo>
                        <a:pt x="26670" y="4763"/>
                      </a:moveTo>
                      <a:lnTo>
                        <a:pt x="26670" y="39148"/>
                      </a:lnTo>
                      <a:lnTo>
                        <a:pt x="36766" y="39148"/>
                      </a:lnTo>
                      <a:cubicBezTo>
                        <a:pt x="47720" y="39148"/>
                        <a:pt x="48292" y="37338"/>
                        <a:pt x="49054" y="28766"/>
                      </a:cubicBezTo>
                      <a:lnTo>
                        <a:pt x="52197" y="28766"/>
                      </a:lnTo>
                      <a:lnTo>
                        <a:pt x="52197" y="53816"/>
                      </a:lnTo>
                      <a:lnTo>
                        <a:pt x="49054" y="53816"/>
                      </a:lnTo>
                      <a:cubicBezTo>
                        <a:pt x="48197" y="45244"/>
                        <a:pt x="47625" y="43529"/>
                        <a:pt x="36766" y="43529"/>
                      </a:cubicBezTo>
                      <a:lnTo>
                        <a:pt x="26670" y="43529"/>
                      </a:lnTo>
                      <a:lnTo>
                        <a:pt x="26670" y="73343"/>
                      </a:lnTo>
                      <a:cubicBezTo>
                        <a:pt x="26670" y="79439"/>
                        <a:pt x="28289" y="80867"/>
                        <a:pt x="39529" y="80867"/>
                      </a:cubicBezTo>
                      <a:lnTo>
                        <a:pt x="39529" y="84582"/>
                      </a:lnTo>
                      <a:lnTo>
                        <a:pt x="0" y="84582"/>
                      </a:lnTo>
                      <a:lnTo>
                        <a:pt x="0" y="80867"/>
                      </a:lnTo>
                      <a:cubicBezTo>
                        <a:pt x="8191" y="80867"/>
                        <a:pt x="11049" y="80486"/>
                        <a:pt x="11049" y="73819"/>
                      </a:cubicBezTo>
                      <a:lnTo>
                        <a:pt x="11049" y="11430"/>
                      </a:lnTo>
                      <a:cubicBezTo>
                        <a:pt x="11049" y="4763"/>
                        <a:pt x="8096" y="4382"/>
                        <a:pt x="0" y="4382"/>
                      </a:cubicBezTo>
                      <a:lnTo>
                        <a:pt x="0" y="667"/>
                      </a:lnTo>
                      <a:lnTo>
                        <a:pt x="52483" y="667"/>
                      </a:lnTo>
                      <a:cubicBezTo>
                        <a:pt x="59531" y="667"/>
                        <a:pt x="62008" y="381"/>
                        <a:pt x="64294" y="0"/>
                      </a:cubicBezTo>
                      <a:lnTo>
                        <a:pt x="64294" y="25908"/>
                      </a:lnTo>
                      <a:lnTo>
                        <a:pt x="60865" y="25908"/>
                      </a:lnTo>
                      <a:cubicBezTo>
                        <a:pt x="59055" y="7906"/>
                        <a:pt x="55436" y="4858"/>
                        <a:pt x="39434" y="4858"/>
                      </a:cubicBezTo>
                      <a:lnTo>
                        <a:pt x="26670" y="4858"/>
                      </a:lnTo>
                      <a:close/>
                    </a:path>
                  </a:pathLst>
                </a:custGeom>
                <a:solidFill>
                  <a:srgbClr val="333333"/>
                </a:solidFill>
                <a:ln w="9525" cap="flat">
                  <a:noFill/>
                  <a:prstDash val="solid"/>
                  <a:miter/>
                </a:ln>
              </p:spPr>
              <p:txBody>
                <a:bodyPr rtlCol="0" anchor="ctr"/>
                <a:lstStyle/>
                <a:p>
                  <a:endParaRPr lang="en-IN"/>
                </a:p>
              </p:txBody>
            </p:sp>
            <p:sp>
              <p:nvSpPr>
                <p:cNvPr id="87" name="Freeform: Shape 86"/>
                <p:cNvSpPr/>
                <p:nvPr/>
              </p:nvSpPr>
              <p:spPr>
                <a:xfrm>
                  <a:off x="4971478" y="3268503"/>
                  <a:ext cx="74199" cy="84677"/>
                </a:xfrm>
                <a:custGeom>
                  <a:avLst/>
                  <a:gdLst>
                    <a:gd name="connsiteX0" fmla="*/ 62389 w 74199"/>
                    <a:gd name="connsiteY0" fmla="*/ 667 h 84677"/>
                    <a:gd name="connsiteX1" fmla="*/ 74200 w 74199"/>
                    <a:gd name="connsiteY1" fmla="*/ 0 h 84677"/>
                    <a:gd name="connsiteX2" fmla="*/ 74200 w 74199"/>
                    <a:gd name="connsiteY2" fmla="*/ 25908 h 84677"/>
                    <a:gd name="connsiteX3" fmla="*/ 70771 w 74199"/>
                    <a:gd name="connsiteY3" fmla="*/ 25908 h 84677"/>
                    <a:gd name="connsiteX4" fmla="*/ 49340 w 74199"/>
                    <a:gd name="connsiteY4" fmla="*/ 4858 h 84677"/>
                    <a:gd name="connsiteX5" fmla="*/ 44863 w 74199"/>
                    <a:gd name="connsiteY5" fmla="*/ 4858 h 84677"/>
                    <a:gd name="connsiteX6" fmla="*/ 44863 w 74199"/>
                    <a:gd name="connsiteY6" fmla="*/ 73438 h 84677"/>
                    <a:gd name="connsiteX7" fmla="*/ 57721 w 74199"/>
                    <a:gd name="connsiteY7" fmla="*/ 80963 h 84677"/>
                    <a:gd name="connsiteX8" fmla="*/ 57721 w 74199"/>
                    <a:gd name="connsiteY8" fmla="*/ 84677 h 84677"/>
                    <a:gd name="connsiteX9" fmla="*/ 16288 w 74199"/>
                    <a:gd name="connsiteY9" fmla="*/ 84677 h 84677"/>
                    <a:gd name="connsiteX10" fmla="*/ 16288 w 74199"/>
                    <a:gd name="connsiteY10" fmla="*/ 80963 h 84677"/>
                    <a:gd name="connsiteX11" fmla="*/ 29337 w 74199"/>
                    <a:gd name="connsiteY11" fmla="*/ 73438 h 84677"/>
                    <a:gd name="connsiteX12" fmla="*/ 29337 w 74199"/>
                    <a:gd name="connsiteY12" fmla="*/ 4858 h 84677"/>
                    <a:gd name="connsiteX13" fmla="*/ 24860 w 74199"/>
                    <a:gd name="connsiteY13" fmla="*/ 4858 h 84677"/>
                    <a:gd name="connsiteX14" fmla="*/ 3429 w 74199"/>
                    <a:gd name="connsiteY14" fmla="*/ 25908 h 84677"/>
                    <a:gd name="connsiteX15" fmla="*/ 0 w 74199"/>
                    <a:gd name="connsiteY15" fmla="*/ 25908 h 84677"/>
                    <a:gd name="connsiteX16" fmla="*/ 0 w 74199"/>
                    <a:gd name="connsiteY16" fmla="*/ 0 h 84677"/>
                    <a:gd name="connsiteX17" fmla="*/ 11811 w 74199"/>
                    <a:gd name="connsiteY17" fmla="*/ 667 h 84677"/>
                    <a:gd name="connsiteX18" fmla="*/ 62484 w 74199"/>
                    <a:gd name="connsiteY18" fmla="*/ 667 h 84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4199" h="84677">
                      <a:moveTo>
                        <a:pt x="62389" y="667"/>
                      </a:moveTo>
                      <a:cubicBezTo>
                        <a:pt x="69437" y="667"/>
                        <a:pt x="71914" y="381"/>
                        <a:pt x="74200" y="0"/>
                      </a:cubicBezTo>
                      <a:lnTo>
                        <a:pt x="74200" y="25908"/>
                      </a:lnTo>
                      <a:lnTo>
                        <a:pt x="70771" y="25908"/>
                      </a:lnTo>
                      <a:cubicBezTo>
                        <a:pt x="68961" y="7906"/>
                        <a:pt x="65341" y="4858"/>
                        <a:pt x="49340" y="4858"/>
                      </a:cubicBezTo>
                      <a:lnTo>
                        <a:pt x="44863" y="4858"/>
                      </a:lnTo>
                      <a:lnTo>
                        <a:pt x="44863" y="73438"/>
                      </a:lnTo>
                      <a:cubicBezTo>
                        <a:pt x="44863" y="79915"/>
                        <a:pt x="47339" y="80963"/>
                        <a:pt x="57721" y="80963"/>
                      </a:cubicBezTo>
                      <a:lnTo>
                        <a:pt x="57721" y="84677"/>
                      </a:lnTo>
                      <a:lnTo>
                        <a:pt x="16288" y="84677"/>
                      </a:lnTo>
                      <a:lnTo>
                        <a:pt x="16288" y="80963"/>
                      </a:lnTo>
                      <a:cubicBezTo>
                        <a:pt x="26670" y="80963"/>
                        <a:pt x="29337" y="80010"/>
                        <a:pt x="29337" y="73438"/>
                      </a:cubicBezTo>
                      <a:lnTo>
                        <a:pt x="29337" y="4858"/>
                      </a:lnTo>
                      <a:lnTo>
                        <a:pt x="24860" y="4858"/>
                      </a:lnTo>
                      <a:cubicBezTo>
                        <a:pt x="8763" y="4858"/>
                        <a:pt x="5143" y="7906"/>
                        <a:pt x="3429" y="25908"/>
                      </a:cubicBezTo>
                      <a:lnTo>
                        <a:pt x="0" y="25908"/>
                      </a:lnTo>
                      <a:lnTo>
                        <a:pt x="0" y="0"/>
                      </a:lnTo>
                      <a:cubicBezTo>
                        <a:pt x="2191" y="381"/>
                        <a:pt x="4667" y="667"/>
                        <a:pt x="11811" y="667"/>
                      </a:cubicBezTo>
                      <a:lnTo>
                        <a:pt x="62484" y="667"/>
                      </a:lnTo>
                      <a:close/>
                    </a:path>
                  </a:pathLst>
                </a:custGeom>
                <a:solidFill>
                  <a:srgbClr val="333333"/>
                </a:solidFill>
                <a:ln w="9525" cap="flat">
                  <a:noFill/>
                  <a:prstDash val="solid"/>
                  <a:miter/>
                </a:ln>
              </p:spPr>
              <p:txBody>
                <a:bodyPr rtlCol="0" anchor="ctr"/>
                <a:lstStyle/>
                <a:p>
                  <a:endParaRPr lang="en-IN"/>
                </a:p>
              </p:txBody>
            </p:sp>
          </p:grpSp>
        </p:grpSp>
        <p:grpSp>
          <p:nvGrpSpPr>
            <p:cNvPr id="16" name="Graphic 3"/>
            <p:cNvGrpSpPr/>
            <p:nvPr/>
          </p:nvGrpSpPr>
          <p:grpSpPr>
            <a:xfrm>
              <a:off x="5095398" y="3268313"/>
              <a:ext cx="422052" cy="54768"/>
              <a:chOff x="5095398" y="3268313"/>
              <a:chExt cx="422052" cy="54768"/>
            </a:xfrm>
            <a:solidFill>
              <a:srgbClr val="333333"/>
            </a:solidFill>
          </p:grpSpPr>
          <p:sp>
            <p:nvSpPr>
              <p:cNvPr id="75" name="Freeform: Shape 74"/>
              <p:cNvSpPr/>
              <p:nvPr/>
            </p:nvSpPr>
            <p:spPr>
              <a:xfrm>
                <a:off x="5095398" y="3268694"/>
                <a:ext cx="41243" cy="53625"/>
              </a:xfrm>
              <a:custGeom>
                <a:avLst/>
                <a:gdLst>
                  <a:gd name="connsiteX0" fmla="*/ 16383 w 41243"/>
                  <a:gd name="connsiteY0" fmla="*/ 46482 h 53625"/>
                  <a:gd name="connsiteX1" fmla="*/ 24479 w 41243"/>
                  <a:gd name="connsiteY1" fmla="*/ 51244 h 53625"/>
                  <a:gd name="connsiteX2" fmla="*/ 24479 w 41243"/>
                  <a:gd name="connsiteY2" fmla="*/ 53626 h 53625"/>
                  <a:gd name="connsiteX3" fmla="*/ 0 w 41243"/>
                  <a:gd name="connsiteY3" fmla="*/ 53626 h 53625"/>
                  <a:gd name="connsiteX4" fmla="*/ 0 w 41243"/>
                  <a:gd name="connsiteY4" fmla="*/ 51244 h 53625"/>
                  <a:gd name="connsiteX5" fmla="*/ 6477 w 41243"/>
                  <a:gd name="connsiteY5" fmla="*/ 46577 h 53625"/>
                  <a:gd name="connsiteX6" fmla="*/ 6477 w 41243"/>
                  <a:gd name="connsiteY6" fmla="*/ 7525 h 53625"/>
                  <a:gd name="connsiteX7" fmla="*/ 0 w 41243"/>
                  <a:gd name="connsiteY7" fmla="*/ 2858 h 53625"/>
                  <a:gd name="connsiteX8" fmla="*/ 0 w 41243"/>
                  <a:gd name="connsiteY8" fmla="*/ 476 h 53625"/>
                  <a:gd name="connsiteX9" fmla="*/ 33528 w 41243"/>
                  <a:gd name="connsiteY9" fmla="*/ 476 h 53625"/>
                  <a:gd name="connsiteX10" fmla="*/ 40957 w 41243"/>
                  <a:gd name="connsiteY10" fmla="*/ 0 h 53625"/>
                  <a:gd name="connsiteX11" fmla="*/ 41243 w 41243"/>
                  <a:gd name="connsiteY11" fmla="*/ 14954 h 53625"/>
                  <a:gd name="connsiteX12" fmla="*/ 39243 w 41243"/>
                  <a:gd name="connsiteY12" fmla="*/ 14954 h 53625"/>
                  <a:gd name="connsiteX13" fmla="*/ 25241 w 41243"/>
                  <a:gd name="connsiteY13" fmla="*/ 3048 h 53625"/>
                  <a:gd name="connsiteX14" fmla="*/ 16288 w 41243"/>
                  <a:gd name="connsiteY14" fmla="*/ 3048 h 53625"/>
                  <a:gd name="connsiteX15" fmla="*/ 16288 w 41243"/>
                  <a:gd name="connsiteY15" fmla="*/ 24765 h 53625"/>
                  <a:gd name="connsiteX16" fmla="*/ 23527 w 41243"/>
                  <a:gd name="connsiteY16" fmla="*/ 24765 h 53625"/>
                  <a:gd name="connsiteX17" fmla="*/ 31432 w 41243"/>
                  <a:gd name="connsiteY17" fmla="*/ 18193 h 53625"/>
                  <a:gd name="connsiteX18" fmla="*/ 33338 w 41243"/>
                  <a:gd name="connsiteY18" fmla="*/ 18193 h 53625"/>
                  <a:gd name="connsiteX19" fmla="*/ 33338 w 41243"/>
                  <a:gd name="connsiteY19" fmla="*/ 34004 h 53625"/>
                  <a:gd name="connsiteX20" fmla="*/ 31432 w 41243"/>
                  <a:gd name="connsiteY20" fmla="*/ 34004 h 53625"/>
                  <a:gd name="connsiteX21" fmla="*/ 23527 w 41243"/>
                  <a:gd name="connsiteY21" fmla="*/ 27527 h 53625"/>
                  <a:gd name="connsiteX22" fmla="*/ 16288 w 41243"/>
                  <a:gd name="connsiteY22" fmla="*/ 27527 h 53625"/>
                  <a:gd name="connsiteX23" fmla="*/ 16288 w 41243"/>
                  <a:gd name="connsiteY23" fmla="*/ 46387 h 53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1243" h="53625">
                    <a:moveTo>
                      <a:pt x="16383" y="46482"/>
                    </a:moveTo>
                    <a:cubicBezTo>
                      <a:pt x="16383" y="50292"/>
                      <a:pt x="17431" y="51244"/>
                      <a:pt x="24479" y="51244"/>
                    </a:cubicBezTo>
                    <a:lnTo>
                      <a:pt x="24479" y="53626"/>
                    </a:lnTo>
                    <a:lnTo>
                      <a:pt x="0" y="53626"/>
                    </a:lnTo>
                    <a:lnTo>
                      <a:pt x="0" y="51244"/>
                    </a:lnTo>
                    <a:cubicBezTo>
                      <a:pt x="4858" y="51244"/>
                      <a:pt x="6477" y="50768"/>
                      <a:pt x="6477" y="46577"/>
                    </a:cubicBezTo>
                    <a:lnTo>
                      <a:pt x="6477" y="7525"/>
                    </a:lnTo>
                    <a:cubicBezTo>
                      <a:pt x="6477" y="3334"/>
                      <a:pt x="4858" y="2858"/>
                      <a:pt x="0" y="2858"/>
                    </a:cubicBezTo>
                    <a:lnTo>
                      <a:pt x="0" y="476"/>
                    </a:lnTo>
                    <a:lnTo>
                      <a:pt x="33528" y="476"/>
                    </a:lnTo>
                    <a:cubicBezTo>
                      <a:pt x="38005" y="476"/>
                      <a:pt x="39529" y="286"/>
                      <a:pt x="40957" y="0"/>
                    </a:cubicBezTo>
                    <a:lnTo>
                      <a:pt x="41243" y="14954"/>
                    </a:lnTo>
                    <a:lnTo>
                      <a:pt x="39243" y="14954"/>
                    </a:lnTo>
                    <a:cubicBezTo>
                      <a:pt x="38100" y="4001"/>
                      <a:pt x="35433" y="3048"/>
                      <a:pt x="25241" y="3048"/>
                    </a:cubicBezTo>
                    <a:lnTo>
                      <a:pt x="16288" y="3048"/>
                    </a:lnTo>
                    <a:lnTo>
                      <a:pt x="16288" y="24765"/>
                    </a:lnTo>
                    <a:lnTo>
                      <a:pt x="23527" y="24765"/>
                    </a:lnTo>
                    <a:cubicBezTo>
                      <a:pt x="30480" y="24765"/>
                      <a:pt x="30861" y="23622"/>
                      <a:pt x="31432" y="18193"/>
                    </a:cubicBezTo>
                    <a:lnTo>
                      <a:pt x="33338" y="18193"/>
                    </a:lnTo>
                    <a:lnTo>
                      <a:pt x="33338" y="34004"/>
                    </a:lnTo>
                    <a:lnTo>
                      <a:pt x="31432" y="34004"/>
                    </a:lnTo>
                    <a:cubicBezTo>
                      <a:pt x="30861" y="28575"/>
                      <a:pt x="30480" y="27527"/>
                      <a:pt x="23527" y="27527"/>
                    </a:cubicBezTo>
                    <a:lnTo>
                      <a:pt x="16288" y="27527"/>
                    </a:lnTo>
                    <a:lnTo>
                      <a:pt x="16288" y="46387"/>
                    </a:lnTo>
                    <a:close/>
                  </a:path>
                </a:pathLst>
              </a:custGeom>
              <a:solidFill>
                <a:srgbClr val="333333"/>
              </a:solidFill>
              <a:ln w="9525" cap="flat">
                <a:noFill/>
                <a:prstDash val="solid"/>
                <a:miter/>
              </a:ln>
            </p:spPr>
            <p:txBody>
              <a:bodyPr rtlCol="0" anchor="ctr"/>
              <a:lstStyle/>
              <a:p>
                <a:endParaRPr lang="en-IN"/>
              </a:p>
            </p:txBody>
          </p:sp>
          <p:sp>
            <p:nvSpPr>
              <p:cNvPr id="76" name="Freeform: Shape 75"/>
              <p:cNvSpPr/>
              <p:nvPr/>
            </p:nvSpPr>
            <p:spPr>
              <a:xfrm>
                <a:off x="5141594" y="3269075"/>
                <a:ext cx="22764" cy="53149"/>
              </a:xfrm>
              <a:custGeom>
                <a:avLst/>
                <a:gdLst>
                  <a:gd name="connsiteX0" fmla="*/ 0 w 22764"/>
                  <a:gd name="connsiteY0" fmla="*/ 53150 h 53149"/>
                  <a:gd name="connsiteX1" fmla="*/ 0 w 22764"/>
                  <a:gd name="connsiteY1" fmla="*/ 50768 h 53149"/>
                  <a:gd name="connsiteX2" fmla="*/ 6477 w 22764"/>
                  <a:gd name="connsiteY2" fmla="*/ 46101 h 53149"/>
                  <a:gd name="connsiteX3" fmla="*/ 6477 w 22764"/>
                  <a:gd name="connsiteY3" fmla="*/ 7048 h 53149"/>
                  <a:gd name="connsiteX4" fmla="*/ 0 w 22764"/>
                  <a:gd name="connsiteY4" fmla="*/ 2381 h 53149"/>
                  <a:gd name="connsiteX5" fmla="*/ 0 w 22764"/>
                  <a:gd name="connsiteY5" fmla="*/ 0 h 53149"/>
                  <a:gd name="connsiteX6" fmla="*/ 22765 w 22764"/>
                  <a:gd name="connsiteY6" fmla="*/ 0 h 53149"/>
                  <a:gd name="connsiteX7" fmla="*/ 22765 w 22764"/>
                  <a:gd name="connsiteY7" fmla="*/ 2381 h 53149"/>
                  <a:gd name="connsiteX8" fmla="*/ 16288 w 22764"/>
                  <a:gd name="connsiteY8" fmla="*/ 7048 h 53149"/>
                  <a:gd name="connsiteX9" fmla="*/ 16288 w 22764"/>
                  <a:gd name="connsiteY9" fmla="*/ 46101 h 53149"/>
                  <a:gd name="connsiteX10" fmla="*/ 22765 w 22764"/>
                  <a:gd name="connsiteY10" fmla="*/ 50768 h 53149"/>
                  <a:gd name="connsiteX11" fmla="*/ 22765 w 22764"/>
                  <a:gd name="connsiteY11" fmla="*/ 53150 h 53149"/>
                  <a:gd name="connsiteX12" fmla="*/ 0 w 22764"/>
                  <a:gd name="connsiteY12"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64" h="53149">
                    <a:moveTo>
                      <a:pt x="0" y="53150"/>
                    </a:moveTo>
                    <a:lnTo>
                      <a:pt x="0" y="50768"/>
                    </a:lnTo>
                    <a:cubicBezTo>
                      <a:pt x="4858" y="50768"/>
                      <a:pt x="6477" y="50292"/>
                      <a:pt x="6477" y="46101"/>
                    </a:cubicBezTo>
                    <a:lnTo>
                      <a:pt x="6477" y="7048"/>
                    </a:lnTo>
                    <a:cubicBezTo>
                      <a:pt x="6477" y="2858"/>
                      <a:pt x="4858" y="2381"/>
                      <a:pt x="0" y="2381"/>
                    </a:cubicBezTo>
                    <a:lnTo>
                      <a:pt x="0" y="0"/>
                    </a:lnTo>
                    <a:lnTo>
                      <a:pt x="22765" y="0"/>
                    </a:lnTo>
                    <a:lnTo>
                      <a:pt x="22765" y="2381"/>
                    </a:lnTo>
                    <a:cubicBezTo>
                      <a:pt x="17907" y="2381"/>
                      <a:pt x="16288" y="2858"/>
                      <a:pt x="16288" y="7048"/>
                    </a:cubicBezTo>
                    <a:lnTo>
                      <a:pt x="16288" y="46101"/>
                    </a:lnTo>
                    <a:cubicBezTo>
                      <a:pt x="16288" y="50292"/>
                      <a:pt x="17907" y="50768"/>
                      <a:pt x="22765" y="50768"/>
                    </a:cubicBezTo>
                    <a:lnTo>
                      <a:pt x="22765" y="53150"/>
                    </a:lnTo>
                    <a:lnTo>
                      <a:pt x="0" y="53150"/>
                    </a:lnTo>
                    <a:close/>
                  </a:path>
                </a:pathLst>
              </a:custGeom>
              <a:solidFill>
                <a:srgbClr val="333333"/>
              </a:solidFill>
              <a:ln w="9525" cap="flat">
                <a:noFill/>
                <a:prstDash val="solid"/>
                <a:miter/>
              </a:ln>
            </p:spPr>
            <p:txBody>
              <a:bodyPr rtlCol="0" anchor="ctr"/>
              <a:lstStyle/>
              <a:p>
                <a:endParaRPr lang="en-IN"/>
              </a:p>
            </p:txBody>
          </p:sp>
          <p:sp>
            <p:nvSpPr>
              <p:cNvPr id="77" name="Freeform: Shape 76"/>
              <p:cNvSpPr/>
              <p:nvPr/>
            </p:nvSpPr>
            <p:spPr>
              <a:xfrm>
                <a:off x="5168550" y="3269075"/>
                <a:ext cx="56102" cy="54006"/>
              </a:xfrm>
              <a:custGeom>
                <a:avLst/>
                <a:gdLst>
                  <a:gd name="connsiteX0" fmla="*/ 47530 w 56102"/>
                  <a:gd name="connsiteY0" fmla="*/ 54007 h 54006"/>
                  <a:gd name="connsiteX1" fmla="*/ 11240 w 56102"/>
                  <a:gd name="connsiteY1" fmla="*/ 8953 h 54006"/>
                  <a:gd name="connsiteX2" fmla="*/ 11240 w 56102"/>
                  <a:gd name="connsiteY2" fmla="*/ 45815 h 54006"/>
                  <a:gd name="connsiteX3" fmla="*/ 19241 w 56102"/>
                  <a:gd name="connsiteY3" fmla="*/ 50673 h 54006"/>
                  <a:gd name="connsiteX4" fmla="*/ 19241 w 56102"/>
                  <a:gd name="connsiteY4" fmla="*/ 53054 h 54006"/>
                  <a:gd name="connsiteX5" fmla="*/ 0 w 56102"/>
                  <a:gd name="connsiteY5" fmla="*/ 53054 h 54006"/>
                  <a:gd name="connsiteX6" fmla="*/ 0 w 56102"/>
                  <a:gd name="connsiteY6" fmla="*/ 50673 h 54006"/>
                  <a:gd name="connsiteX7" fmla="*/ 7810 w 56102"/>
                  <a:gd name="connsiteY7" fmla="*/ 45815 h 54006"/>
                  <a:gd name="connsiteX8" fmla="*/ 7810 w 56102"/>
                  <a:gd name="connsiteY8" fmla="*/ 4953 h 54006"/>
                  <a:gd name="connsiteX9" fmla="*/ 0 w 56102"/>
                  <a:gd name="connsiteY9" fmla="*/ 2381 h 54006"/>
                  <a:gd name="connsiteX10" fmla="*/ 0 w 56102"/>
                  <a:gd name="connsiteY10" fmla="*/ 0 h 54006"/>
                  <a:gd name="connsiteX11" fmla="*/ 17050 w 56102"/>
                  <a:gd name="connsiteY11" fmla="*/ 0 h 54006"/>
                  <a:gd name="connsiteX12" fmla="*/ 44863 w 56102"/>
                  <a:gd name="connsiteY12" fmla="*/ 35814 h 54006"/>
                  <a:gd name="connsiteX13" fmla="*/ 44863 w 56102"/>
                  <a:gd name="connsiteY13" fmla="*/ 7239 h 54006"/>
                  <a:gd name="connsiteX14" fmla="*/ 36862 w 56102"/>
                  <a:gd name="connsiteY14" fmla="*/ 2381 h 54006"/>
                  <a:gd name="connsiteX15" fmla="*/ 36862 w 56102"/>
                  <a:gd name="connsiteY15" fmla="*/ 0 h 54006"/>
                  <a:gd name="connsiteX16" fmla="*/ 56102 w 56102"/>
                  <a:gd name="connsiteY16" fmla="*/ 0 h 54006"/>
                  <a:gd name="connsiteX17" fmla="*/ 56102 w 56102"/>
                  <a:gd name="connsiteY17" fmla="*/ 2381 h 54006"/>
                  <a:gd name="connsiteX18" fmla="*/ 48292 w 56102"/>
                  <a:gd name="connsiteY18" fmla="*/ 7239 h 54006"/>
                  <a:gd name="connsiteX19" fmla="*/ 48292 w 56102"/>
                  <a:gd name="connsiteY19" fmla="*/ 53912 h 54006"/>
                  <a:gd name="connsiteX20" fmla="*/ 47434 w 56102"/>
                  <a:gd name="connsiteY20" fmla="*/ 53912 h 5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6102" h="54006">
                    <a:moveTo>
                      <a:pt x="47530" y="54007"/>
                    </a:moveTo>
                    <a:lnTo>
                      <a:pt x="11240" y="8953"/>
                    </a:lnTo>
                    <a:lnTo>
                      <a:pt x="11240" y="45815"/>
                    </a:lnTo>
                    <a:cubicBezTo>
                      <a:pt x="11240" y="50101"/>
                      <a:pt x="14192" y="50673"/>
                      <a:pt x="19241" y="50673"/>
                    </a:cubicBezTo>
                    <a:lnTo>
                      <a:pt x="19241" y="53054"/>
                    </a:lnTo>
                    <a:lnTo>
                      <a:pt x="0" y="53054"/>
                    </a:lnTo>
                    <a:lnTo>
                      <a:pt x="0" y="50673"/>
                    </a:lnTo>
                    <a:cubicBezTo>
                      <a:pt x="4953" y="50673"/>
                      <a:pt x="7810" y="50101"/>
                      <a:pt x="7810" y="45815"/>
                    </a:cubicBezTo>
                    <a:lnTo>
                      <a:pt x="7810" y="4953"/>
                    </a:lnTo>
                    <a:cubicBezTo>
                      <a:pt x="5429" y="2572"/>
                      <a:pt x="3810" y="2381"/>
                      <a:pt x="0" y="2381"/>
                    </a:cubicBezTo>
                    <a:lnTo>
                      <a:pt x="0" y="0"/>
                    </a:lnTo>
                    <a:lnTo>
                      <a:pt x="17050" y="0"/>
                    </a:lnTo>
                    <a:lnTo>
                      <a:pt x="44863" y="35814"/>
                    </a:lnTo>
                    <a:lnTo>
                      <a:pt x="44863" y="7239"/>
                    </a:lnTo>
                    <a:cubicBezTo>
                      <a:pt x="44863" y="2953"/>
                      <a:pt x="41910" y="2381"/>
                      <a:pt x="36862" y="2381"/>
                    </a:cubicBezTo>
                    <a:lnTo>
                      <a:pt x="36862" y="0"/>
                    </a:lnTo>
                    <a:lnTo>
                      <a:pt x="56102" y="0"/>
                    </a:lnTo>
                    <a:lnTo>
                      <a:pt x="56102" y="2381"/>
                    </a:lnTo>
                    <a:cubicBezTo>
                      <a:pt x="51149" y="2381"/>
                      <a:pt x="48292" y="2953"/>
                      <a:pt x="48292" y="7239"/>
                    </a:cubicBezTo>
                    <a:lnTo>
                      <a:pt x="48292" y="53912"/>
                    </a:lnTo>
                    <a:lnTo>
                      <a:pt x="47434" y="53912"/>
                    </a:lnTo>
                    <a:close/>
                  </a:path>
                </a:pathLst>
              </a:custGeom>
              <a:solidFill>
                <a:srgbClr val="333333"/>
              </a:solidFill>
              <a:ln w="9525" cap="flat">
                <a:noFill/>
                <a:prstDash val="solid"/>
                <a:miter/>
              </a:ln>
            </p:spPr>
            <p:txBody>
              <a:bodyPr rtlCol="0" anchor="ctr"/>
              <a:lstStyle/>
              <a:p>
                <a:endParaRPr lang="en-IN"/>
              </a:p>
            </p:txBody>
          </p:sp>
          <p:sp>
            <p:nvSpPr>
              <p:cNvPr id="78" name="Freeform: Shape 77"/>
              <p:cNvSpPr/>
              <p:nvPr/>
            </p:nvSpPr>
            <p:spPr>
              <a:xfrm>
                <a:off x="5222938" y="3268694"/>
                <a:ext cx="56007" cy="53530"/>
              </a:xfrm>
              <a:custGeom>
                <a:avLst/>
                <a:gdLst>
                  <a:gd name="connsiteX0" fmla="*/ 19145 w 56007"/>
                  <a:gd name="connsiteY0" fmla="*/ 53531 h 53530"/>
                  <a:gd name="connsiteX1" fmla="*/ 0 w 56007"/>
                  <a:gd name="connsiteY1" fmla="*/ 53531 h 53530"/>
                  <a:gd name="connsiteX2" fmla="*/ 0 w 56007"/>
                  <a:gd name="connsiteY2" fmla="*/ 51149 h 53530"/>
                  <a:gd name="connsiteX3" fmla="*/ 8953 w 56007"/>
                  <a:gd name="connsiteY3" fmla="*/ 46196 h 53530"/>
                  <a:gd name="connsiteX4" fmla="*/ 26289 w 56007"/>
                  <a:gd name="connsiteY4" fmla="*/ 0 h 53530"/>
                  <a:gd name="connsiteX5" fmla="*/ 31147 w 56007"/>
                  <a:gd name="connsiteY5" fmla="*/ 0 h 53530"/>
                  <a:gd name="connsiteX6" fmla="*/ 49816 w 56007"/>
                  <a:gd name="connsiteY6" fmla="*/ 46482 h 53530"/>
                  <a:gd name="connsiteX7" fmla="*/ 56007 w 56007"/>
                  <a:gd name="connsiteY7" fmla="*/ 51149 h 53530"/>
                  <a:gd name="connsiteX8" fmla="*/ 56007 w 56007"/>
                  <a:gd name="connsiteY8" fmla="*/ 53531 h 53530"/>
                  <a:gd name="connsiteX9" fmla="*/ 33719 w 56007"/>
                  <a:gd name="connsiteY9" fmla="*/ 53531 h 53530"/>
                  <a:gd name="connsiteX10" fmla="*/ 33719 w 56007"/>
                  <a:gd name="connsiteY10" fmla="*/ 51149 h 53530"/>
                  <a:gd name="connsiteX11" fmla="*/ 39529 w 56007"/>
                  <a:gd name="connsiteY11" fmla="*/ 46482 h 53530"/>
                  <a:gd name="connsiteX12" fmla="*/ 34004 w 56007"/>
                  <a:gd name="connsiteY12" fmla="*/ 32385 h 53530"/>
                  <a:gd name="connsiteX13" fmla="*/ 17335 w 56007"/>
                  <a:gd name="connsiteY13" fmla="*/ 32385 h 53530"/>
                  <a:gd name="connsiteX14" fmla="*/ 12478 w 56007"/>
                  <a:gd name="connsiteY14" fmla="*/ 46006 h 53530"/>
                  <a:gd name="connsiteX15" fmla="*/ 19241 w 56007"/>
                  <a:gd name="connsiteY15" fmla="*/ 51054 h 53530"/>
                  <a:gd name="connsiteX16" fmla="*/ 19241 w 56007"/>
                  <a:gd name="connsiteY16" fmla="*/ 53435 h 53530"/>
                  <a:gd name="connsiteX17" fmla="*/ 18288 w 56007"/>
                  <a:gd name="connsiteY17" fmla="*/ 29528 h 53530"/>
                  <a:gd name="connsiteX18" fmla="*/ 32766 w 56007"/>
                  <a:gd name="connsiteY18" fmla="*/ 29528 h 53530"/>
                  <a:gd name="connsiteX19" fmla="*/ 25241 w 56007"/>
                  <a:gd name="connsiteY19" fmla="*/ 10478 h 53530"/>
                  <a:gd name="connsiteX20" fmla="*/ 18288 w 56007"/>
                  <a:gd name="connsiteY20" fmla="*/ 29528 h 5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6007" h="53530">
                    <a:moveTo>
                      <a:pt x="19145" y="53531"/>
                    </a:moveTo>
                    <a:lnTo>
                      <a:pt x="0" y="53531"/>
                    </a:lnTo>
                    <a:lnTo>
                      <a:pt x="0" y="51149"/>
                    </a:lnTo>
                    <a:cubicBezTo>
                      <a:pt x="5048" y="51149"/>
                      <a:pt x="7334" y="50482"/>
                      <a:pt x="8953" y="46196"/>
                    </a:cubicBezTo>
                    <a:lnTo>
                      <a:pt x="26289" y="0"/>
                    </a:lnTo>
                    <a:lnTo>
                      <a:pt x="31147" y="0"/>
                    </a:lnTo>
                    <a:lnTo>
                      <a:pt x="49816" y="46482"/>
                    </a:lnTo>
                    <a:cubicBezTo>
                      <a:pt x="51435" y="50578"/>
                      <a:pt x="52292" y="51149"/>
                      <a:pt x="56007" y="51149"/>
                    </a:cubicBezTo>
                    <a:lnTo>
                      <a:pt x="56007" y="53531"/>
                    </a:lnTo>
                    <a:lnTo>
                      <a:pt x="33719" y="53531"/>
                    </a:lnTo>
                    <a:lnTo>
                      <a:pt x="33719" y="51149"/>
                    </a:lnTo>
                    <a:cubicBezTo>
                      <a:pt x="40576" y="51149"/>
                      <a:pt x="41148" y="50578"/>
                      <a:pt x="39529" y="46482"/>
                    </a:cubicBezTo>
                    <a:lnTo>
                      <a:pt x="34004" y="32385"/>
                    </a:lnTo>
                    <a:lnTo>
                      <a:pt x="17335" y="32385"/>
                    </a:lnTo>
                    <a:lnTo>
                      <a:pt x="12478" y="46006"/>
                    </a:lnTo>
                    <a:cubicBezTo>
                      <a:pt x="10858" y="50197"/>
                      <a:pt x="13335" y="51054"/>
                      <a:pt x="19241" y="51054"/>
                    </a:cubicBezTo>
                    <a:lnTo>
                      <a:pt x="19241" y="53435"/>
                    </a:lnTo>
                    <a:close/>
                    <a:moveTo>
                      <a:pt x="18288" y="29528"/>
                    </a:moveTo>
                    <a:lnTo>
                      <a:pt x="32766" y="29528"/>
                    </a:lnTo>
                    <a:lnTo>
                      <a:pt x="25241" y="10478"/>
                    </a:lnTo>
                    <a:lnTo>
                      <a:pt x="18288" y="29528"/>
                    </a:lnTo>
                    <a:close/>
                  </a:path>
                </a:pathLst>
              </a:custGeom>
              <a:solidFill>
                <a:srgbClr val="333333"/>
              </a:solidFill>
              <a:ln w="9525" cap="flat">
                <a:noFill/>
                <a:prstDash val="solid"/>
                <a:miter/>
              </a:ln>
            </p:spPr>
            <p:txBody>
              <a:bodyPr rtlCol="0" anchor="ctr"/>
              <a:lstStyle/>
              <a:p>
                <a:endParaRPr lang="en-IN"/>
              </a:p>
            </p:txBody>
          </p:sp>
          <p:sp>
            <p:nvSpPr>
              <p:cNvPr id="79" name="Freeform: Shape 78"/>
              <p:cNvSpPr/>
              <p:nvPr/>
            </p:nvSpPr>
            <p:spPr>
              <a:xfrm>
                <a:off x="5279992" y="3269075"/>
                <a:ext cx="57245" cy="54006"/>
              </a:xfrm>
              <a:custGeom>
                <a:avLst/>
                <a:gdLst>
                  <a:gd name="connsiteX0" fmla="*/ 48768 w 57245"/>
                  <a:gd name="connsiteY0" fmla="*/ 54007 h 54006"/>
                  <a:gd name="connsiteX1" fmla="*/ 12478 w 57245"/>
                  <a:gd name="connsiteY1" fmla="*/ 8953 h 54006"/>
                  <a:gd name="connsiteX2" fmla="*/ 12478 w 57245"/>
                  <a:gd name="connsiteY2" fmla="*/ 45815 h 54006"/>
                  <a:gd name="connsiteX3" fmla="*/ 20479 w 57245"/>
                  <a:gd name="connsiteY3" fmla="*/ 50673 h 54006"/>
                  <a:gd name="connsiteX4" fmla="*/ 20479 w 57245"/>
                  <a:gd name="connsiteY4" fmla="*/ 53054 h 54006"/>
                  <a:gd name="connsiteX5" fmla="*/ 1619 w 57245"/>
                  <a:gd name="connsiteY5" fmla="*/ 53054 h 54006"/>
                  <a:gd name="connsiteX6" fmla="*/ 1619 w 57245"/>
                  <a:gd name="connsiteY6" fmla="*/ 50673 h 54006"/>
                  <a:gd name="connsiteX7" fmla="*/ 8953 w 57245"/>
                  <a:gd name="connsiteY7" fmla="*/ 45815 h 54006"/>
                  <a:gd name="connsiteX8" fmla="*/ 8953 w 57245"/>
                  <a:gd name="connsiteY8" fmla="*/ 5048 h 54006"/>
                  <a:gd name="connsiteX9" fmla="*/ 0 w 57245"/>
                  <a:gd name="connsiteY9" fmla="*/ 2381 h 54006"/>
                  <a:gd name="connsiteX10" fmla="*/ 0 w 57245"/>
                  <a:gd name="connsiteY10" fmla="*/ 0 h 54006"/>
                  <a:gd name="connsiteX11" fmla="*/ 18193 w 57245"/>
                  <a:gd name="connsiteY11" fmla="*/ 0 h 54006"/>
                  <a:gd name="connsiteX12" fmla="*/ 46006 w 57245"/>
                  <a:gd name="connsiteY12" fmla="*/ 35814 h 54006"/>
                  <a:gd name="connsiteX13" fmla="*/ 46006 w 57245"/>
                  <a:gd name="connsiteY13" fmla="*/ 7239 h 54006"/>
                  <a:gd name="connsiteX14" fmla="*/ 38005 w 57245"/>
                  <a:gd name="connsiteY14" fmla="*/ 2381 h 54006"/>
                  <a:gd name="connsiteX15" fmla="*/ 38005 w 57245"/>
                  <a:gd name="connsiteY15" fmla="*/ 0 h 54006"/>
                  <a:gd name="connsiteX16" fmla="*/ 57245 w 57245"/>
                  <a:gd name="connsiteY16" fmla="*/ 0 h 54006"/>
                  <a:gd name="connsiteX17" fmla="*/ 57245 w 57245"/>
                  <a:gd name="connsiteY17" fmla="*/ 2381 h 54006"/>
                  <a:gd name="connsiteX18" fmla="*/ 49435 w 57245"/>
                  <a:gd name="connsiteY18" fmla="*/ 7239 h 54006"/>
                  <a:gd name="connsiteX19" fmla="*/ 49435 w 57245"/>
                  <a:gd name="connsiteY19" fmla="*/ 53912 h 54006"/>
                  <a:gd name="connsiteX20" fmla="*/ 48577 w 57245"/>
                  <a:gd name="connsiteY20" fmla="*/ 53912 h 5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7245" h="54006">
                    <a:moveTo>
                      <a:pt x="48768" y="54007"/>
                    </a:moveTo>
                    <a:lnTo>
                      <a:pt x="12478" y="8953"/>
                    </a:lnTo>
                    <a:lnTo>
                      <a:pt x="12478" y="45815"/>
                    </a:lnTo>
                    <a:cubicBezTo>
                      <a:pt x="12478" y="50101"/>
                      <a:pt x="15430" y="50673"/>
                      <a:pt x="20479" y="50673"/>
                    </a:cubicBezTo>
                    <a:lnTo>
                      <a:pt x="20479" y="53054"/>
                    </a:lnTo>
                    <a:lnTo>
                      <a:pt x="1619" y="53054"/>
                    </a:lnTo>
                    <a:lnTo>
                      <a:pt x="1619" y="50673"/>
                    </a:lnTo>
                    <a:cubicBezTo>
                      <a:pt x="6286" y="50673"/>
                      <a:pt x="8953" y="50101"/>
                      <a:pt x="8953" y="45815"/>
                    </a:cubicBezTo>
                    <a:lnTo>
                      <a:pt x="8953" y="5048"/>
                    </a:lnTo>
                    <a:cubicBezTo>
                      <a:pt x="6286" y="2572"/>
                      <a:pt x="4286" y="2381"/>
                      <a:pt x="0" y="2381"/>
                    </a:cubicBezTo>
                    <a:lnTo>
                      <a:pt x="0" y="0"/>
                    </a:lnTo>
                    <a:lnTo>
                      <a:pt x="18193" y="0"/>
                    </a:lnTo>
                    <a:lnTo>
                      <a:pt x="46006" y="35814"/>
                    </a:lnTo>
                    <a:lnTo>
                      <a:pt x="46006" y="7239"/>
                    </a:lnTo>
                    <a:cubicBezTo>
                      <a:pt x="46006" y="2953"/>
                      <a:pt x="43053" y="2381"/>
                      <a:pt x="38005" y="2381"/>
                    </a:cubicBezTo>
                    <a:lnTo>
                      <a:pt x="38005" y="0"/>
                    </a:lnTo>
                    <a:lnTo>
                      <a:pt x="57245" y="0"/>
                    </a:lnTo>
                    <a:lnTo>
                      <a:pt x="57245" y="2381"/>
                    </a:lnTo>
                    <a:cubicBezTo>
                      <a:pt x="52292" y="2381"/>
                      <a:pt x="49435" y="2953"/>
                      <a:pt x="49435" y="7239"/>
                    </a:cubicBezTo>
                    <a:lnTo>
                      <a:pt x="49435" y="53912"/>
                    </a:lnTo>
                    <a:lnTo>
                      <a:pt x="48577" y="53912"/>
                    </a:lnTo>
                    <a:close/>
                  </a:path>
                </a:pathLst>
              </a:custGeom>
              <a:solidFill>
                <a:srgbClr val="333333"/>
              </a:solidFill>
              <a:ln w="9525" cap="flat">
                <a:noFill/>
                <a:prstDash val="solid"/>
                <a:miter/>
              </a:ln>
            </p:spPr>
            <p:txBody>
              <a:bodyPr rtlCol="0" anchor="ctr"/>
              <a:lstStyle/>
              <a:p>
                <a:endParaRPr lang="en-IN"/>
              </a:p>
            </p:txBody>
          </p:sp>
          <p:sp>
            <p:nvSpPr>
              <p:cNvPr id="80" name="Freeform: Shape 79"/>
              <p:cNvSpPr/>
              <p:nvPr/>
            </p:nvSpPr>
            <p:spPr>
              <a:xfrm>
                <a:off x="5340285" y="3268313"/>
                <a:ext cx="46005" cy="54768"/>
              </a:xfrm>
              <a:custGeom>
                <a:avLst/>
                <a:gdLst>
                  <a:gd name="connsiteX0" fmla="*/ 42196 w 46005"/>
                  <a:gd name="connsiteY0" fmla="*/ 762 h 54768"/>
                  <a:gd name="connsiteX1" fmla="*/ 43529 w 46005"/>
                  <a:gd name="connsiteY1" fmla="*/ 762 h 54768"/>
                  <a:gd name="connsiteX2" fmla="*/ 44291 w 46005"/>
                  <a:gd name="connsiteY2" fmla="*/ 16574 h 54768"/>
                  <a:gd name="connsiteX3" fmla="*/ 42291 w 46005"/>
                  <a:gd name="connsiteY3" fmla="*/ 16574 h 54768"/>
                  <a:gd name="connsiteX4" fmla="*/ 27337 w 46005"/>
                  <a:gd name="connsiteY4" fmla="*/ 2858 h 54768"/>
                  <a:gd name="connsiteX5" fmla="*/ 10001 w 46005"/>
                  <a:gd name="connsiteY5" fmla="*/ 24194 h 54768"/>
                  <a:gd name="connsiteX6" fmla="*/ 31337 w 46005"/>
                  <a:gd name="connsiteY6" fmla="*/ 50101 h 54768"/>
                  <a:gd name="connsiteX7" fmla="*/ 44482 w 46005"/>
                  <a:gd name="connsiteY7" fmla="*/ 44291 h 54768"/>
                  <a:gd name="connsiteX8" fmla="*/ 46006 w 46005"/>
                  <a:gd name="connsiteY8" fmla="*/ 45911 h 54768"/>
                  <a:gd name="connsiteX9" fmla="*/ 26956 w 46005"/>
                  <a:gd name="connsiteY9" fmla="*/ 54769 h 54768"/>
                  <a:gd name="connsiteX10" fmla="*/ 0 w 46005"/>
                  <a:gd name="connsiteY10" fmla="*/ 27813 h 54768"/>
                  <a:gd name="connsiteX11" fmla="*/ 27337 w 46005"/>
                  <a:gd name="connsiteY11" fmla="*/ 0 h 54768"/>
                  <a:gd name="connsiteX12" fmla="*/ 40100 w 46005"/>
                  <a:gd name="connsiteY12" fmla="*/ 3048 h 54768"/>
                  <a:gd name="connsiteX13" fmla="*/ 42291 w 46005"/>
                  <a:gd name="connsiteY13" fmla="*/ 762 h 54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6005" h="54768">
                    <a:moveTo>
                      <a:pt x="42196" y="762"/>
                    </a:moveTo>
                    <a:lnTo>
                      <a:pt x="43529" y="762"/>
                    </a:lnTo>
                    <a:lnTo>
                      <a:pt x="44291" y="16574"/>
                    </a:lnTo>
                    <a:lnTo>
                      <a:pt x="42291" y="16574"/>
                    </a:lnTo>
                    <a:cubicBezTo>
                      <a:pt x="40957" y="7525"/>
                      <a:pt x="36195" y="2858"/>
                      <a:pt x="27337" y="2858"/>
                    </a:cubicBezTo>
                    <a:cubicBezTo>
                      <a:pt x="17526" y="2858"/>
                      <a:pt x="10001" y="11239"/>
                      <a:pt x="10001" y="24194"/>
                    </a:cubicBezTo>
                    <a:cubicBezTo>
                      <a:pt x="10001" y="40767"/>
                      <a:pt x="20383" y="50101"/>
                      <a:pt x="31337" y="50101"/>
                    </a:cubicBezTo>
                    <a:cubicBezTo>
                      <a:pt x="36100" y="50101"/>
                      <a:pt x="40386" y="48768"/>
                      <a:pt x="44482" y="44291"/>
                    </a:cubicBezTo>
                    <a:lnTo>
                      <a:pt x="46006" y="45911"/>
                    </a:lnTo>
                    <a:cubicBezTo>
                      <a:pt x="42577" y="50768"/>
                      <a:pt x="35909" y="54769"/>
                      <a:pt x="26956" y="54769"/>
                    </a:cubicBezTo>
                    <a:cubicBezTo>
                      <a:pt x="13526" y="54769"/>
                      <a:pt x="0" y="44672"/>
                      <a:pt x="0" y="27813"/>
                    </a:cubicBezTo>
                    <a:cubicBezTo>
                      <a:pt x="0" y="10954"/>
                      <a:pt x="12382" y="0"/>
                      <a:pt x="27337" y="0"/>
                    </a:cubicBezTo>
                    <a:cubicBezTo>
                      <a:pt x="34385" y="0"/>
                      <a:pt x="38195" y="3048"/>
                      <a:pt x="40100" y="3048"/>
                    </a:cubicBezTo>
                    <a:cubicBezTo>
                      <a:pt x="41148" y="3048"/>
                      <a:pt x="41720" y="2286"/>
                      <a:pt x="42291" y="762"/>
                    </a:cubicBezTo>
                    <a:close/>
                  </a:path>
                </a:pathLst>
              </a:custGeom>
              <a:solidFill>
                <a:srgbClr val="333333"/>
              </a:solidFill>
              <a:ln w="9525" cap="flat">
                <a:noFill/>
                <a:prstDash val="solid"/>
                <a:miter/>
              </a:ln>
            </p:spPr>
            <p:txBody>
              <a:bodyPr rtlCol="0" anchor="ctr"/>
              <a:lstStyle/>
              <a:p>
                <a:endParaRPr lang="en-IN"/>
              </a:p>
            </p:txBody>
          </p:sp>
          <p:sp>
            <p:nvSpPr>
              <p:cNvPr id="81" name="Freeform: Shape 80"/>
              <p:cNvSpPr/>
              <p:nvPr/>
            </p:nvSpPr>
            <p:spPr>
              <a:xfrm>
                <a:off x="5390673" y="3269075"/>
                <a:ext cx="22764" cy="53149"/>
              </a:xfrm>
              <a:custGeom>
                <a:avLst/>
                <a:gdLst>
                  <a:gd name="connsiteX0" fmla="*/ 0 w 22764"/>
                  <a:gd name="connsiteY0" fmla="*/ 53150 h 53149"/>
                  <a:gd name="connsiteX1" fmla="*/ 0 w 22764"/>
                  <a:gd name="connsiteY1" fmla="*/ 50768 h 53149"/>
                  <a:gd name="connsiteX2" fmla="*/ 6477 w 22764"/>
                  <a:gd name="connsiteY2" fmla="*/ 46101 h 53149"/>
                  <a:gd name="connsiteX3" fmla="*/ 6477 w 22764"/>
                  <a:gd name="connsiteY3" fmla="*/ 7048 h 53149"/>
                  <a:gd name="connsiteX4" fmla="*/ 0 w 22764"/>
                  <a:gd name="connsiteY4" fmla="*/ 2381 h 53149"/>
                  <a:gd name="connsiteX5" fmla="*/ 0 w 22764"/>
                  <a:gd name="connsiteY5" fmla="*/ 0 h 53149"/>
                  <a:gd name="connsiteX6" fmla="*/ 22765 w 22764"/>
                  <a:gd name="connsiteY6" fmla="*/ 0 h 53149"/>
                  <a:gd name="connsiteX7" fmla="*/ 22765 w 22764"/>
                  <a:gd name="connsiteY7" fmla="*/ 2381 h 53149"/>
                  <a:gd name="connsiteX8" fmla="*/ 16288 w 22764"/>
                  <a:gd name="connsiteY8" fmla="*/ 7048 h 53149"/>
                  <a:gd name="connsiteX9" fmla="*/ 16288 w 22764"/>
                  <a:gd name="connsiteY9" fmla="*/ 46101 h 53149"/>
                  <a:gd name="connsiteX10" fmla="*/ 22765 w 22764"/>
                  <a:gd name="connsiteY10" fmla="*/ 50768 h 53149"/>
                  <a:gd name="connsiteX11" fmla="*/ 22765 w 22764"/>
                  <a:gd name="connsiteY11" fmla="*/ 53150 h 53149"/>
                  <a:gd name="connsiteX12" fmla="*/ 0 w 22764"/>
                  <a:gd name="connsiteY12"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64" h="53149">
                    <a:moveTo>
                      <a:pt x="0" y="53150"/>
                    </a:moveTo>
                    <a:lnTo>
                      <a:pt x="0" y="50768"/>
                    </a:lnTo>
                    <a:cubicBezTo>
                      <a:pt x="4858" y="50768"/>
                      <a:pt x="6477" y="50292"/>
                      <a:pt x="6477" y="46101"/>
                    </a:cubicBezTo>
                    <a:lnTo>
                      <a:pt x="6477" y="7048"/>
                    </a:lnTo>
                    <a:cubicBezTo>
                      <a:pt x="6477" y="2858"/>
                      <a:pt x="4858" y="2381"/>
                      <a:pt x="0" y="2381"/>
                    </a:cubicBezTo>
                    <a:lnTo>
                      <a:pt x="0" y="0"/>
                    </a:lnTo>
                    <a:lnTo>
                      <a:pt x="22765" y="0"/>
                    </a:lnTo>
                    <a:lnTo>
                      <a:pt x="22765" y="2381"/>
                    </a:lnTo>
                    <a:cubicBezTo>
                      <a:pt x="17907" y="2381"/>
                      <a:pt x="16288" y="2858"/>
                      <a:pt x="16288" y="7048"/>
                    </a:cubicBezTo>
                    <a:lnTo>
                      <a:pt x="16288" y="46101"/>
                    </a:lnTo>
                    <a:cubicBezTo>
                      <a:pt x="16288" y="50292"/>
                      <a:pt x="17907" y="50768"/>
                      <a:pt x="22765" y="50768"/>
                    </a:cubicBezTo>
                    <a:lnTo>
                      <a:pt x="22765" y="53150"/>
                    </a:lnTo>
                    <a:lnTo>
                      <a:pt x="0" y="53150"/>
                    </a:lnTo>
                    <a:close/>
                  </a:path>
                </a:pathLst>
              </a:custGeom>
              <a:solidFill>
                <a:srgbClr val="333333"/>
              </a:solidFill>
              <a:ln w="9525" cap="flat">
                <a:noFill/>
                <a:prstDash val="solid"/>
                <a:miter/>
              </a:ln>
            </p:spPr>
            <p:txBody>
              <a:bodyPr rtlCol="0" anchor="ctr"/>
              <a:lstStyle/>
              <a:p>
                <a:endParaRPr lang="en-IN"/>
              </a:p>
            </p:txBody>
          </p:sp>
          <p:sp>
            <p:nvSpPr>
              <p:cNvPr id="82" name="Freeform: Shape 81"/>
              <p:cNvSpPr/>
              <p:nvPr/>
            </p:nvSpPr>
            <p:spPr>
              <a:xfrm>
                <a:off x="5417057" y="3268694"/>
                <a:ext cx="54673" cy="53530"/>
              </a:xfrm>
              <a:custGeom>
                <a:avLst/>
                <a:gdLst>
                  <a:gd name="connsiteX0" fmla="*/ 17907 w 54673"/>
                  <a:gd name="connsiteY0" fmla="*/ 53531 h 53530"/>
                  <a:gd name="connsiteX1" fmla="*/ 0 w 54673"/>
                  <a:gd name="connsiteY1" fmla="*/ 53531 h 53530"/>
                  <a:gd name="connsiteX2" fmla="*/ 0 w 54673"/>
                  <a:gd name="connsiteY2" fmla="*/ 51149 h 53530"/>
                  <a:gd name="connsiteX3" fmla="*/ 7620 w 54673"/>
                  <a:gd name="connsiteY3" fmla="*/ 46196 h 53530"/>
                  <a:gd name="connsiteX4" fmla="*/ 24955 w 54673"/>
                  <a:gd name="connsiteY4" fmla="*/ 0 h 53530"/>
                  <a:gd name="connsiteX5" fmla="*/ 29813 w 54673"/>
                  <a:gd name="connsiteY5" fmla="*/ 0 h 53530"/>
                  <a:gd name="connsiteX6" fmla="*/ 48482 w 54673"/>
                  <a:gd name="connsiteY6" fmla="*/ 46482 h 53530"/>
                  <a:gd name="connsiteX7" fmla="*/ 54673 w 54673"/>
                  <a:gd name="connsiteY7" fmla="*/ 51149 h 53530"/>
                  <a:gd name="connsiteX8" fmla="*/ 54673 w 54673"/>
                  <a:gd name="connsiteY8" fmla="*/ 53531 h 53530"/>
                  <a:gd name="connsiteX9" fmla="*/ 32385 w 54673"/>
                  <a:gd name="connsiteY9" fmla="*/ 53531 h 53530"/>
                  <a:gd name="connsiteX10" fmla="*/ 32385 w 54673"/>
                  <a:gd name="connsiteY10" fmla="*/ 51149 h 53530"/>
                  <a:gd name="connsiteX11" fmla="*/ 38195 w 54673"/>
                  <a:gd name="connsiteY11" fmla="*/ 46482 h 53530"/>
                  <a:gd name="connsiteX12" fmla="*/ 32671 w 54673"/>
                  <a:gd name="connsiteY12" fmla="*/ 32385 h 53530"/>
                  <a:gd name="connsiteX13" fmla="*/ 16002 w 54673"/>
                  <a:gd name="connsiteY13" fmla="*/ 32385 h 53530"/>
                  <a:gd name="connsiteX14" fmla="*/ 11144 w 54673"/>
                  <a:gd name="connsiteY14" fmla="*/ 46006 h 53530"/>
                  <a:gd name="connsiteX15" fmla="*/ 17907 w 54673"/>
                  <a:gd name="connsiteY15" fmla="*/ 51054 h 53530"/>
                  <a:gd name="connsiteX16" fmla="*/ 17907 w 54673"/>
                  <a:gd name="connsiteY16" fmla="*/ 53435 h 53530"/>
                  <a:gd name="connsiteX17" fmla="*/ 17145 w 54673"/>
                  <a:gd name="connsiteY17" fmla="*/ 29528 h 53530"/>
                  <a:gd name="connsiteX18" fmla="*/ 31623 w 54673"/>
                  <a:gd name="connsiteY18" fmla="*/ 29528 h 53530"/>
                  <a:gd name="connsiteX19" fmla="*/ 24098 w 54673"/>
                  <a:gd name="connsiteY19" fmla="*/ 10478 h 53530"/>
                  <a:gd name="connsiteX20" fmla="*/ 17145 w 54673"/>
                  <a:gd name="connsiteY20" fmla="*/ 29528 h 5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673" h="53530">
                    <a:moveTo>
                      <a:pt x="17907" y="53531"/>
                    </a:moveTo>
                    <a:lnTo>
                      <a:pt x="0" y="53531"/>
                    </a:lnTo>
                    <a:lnTo>
                      <a:pt x="0" y="51149"/>
                    </a:lnTo>
                    <a:cubicBezTo>
                      <a:pt x="3905" y="51149"/>
                      <a:pt x="6001" y="50482"/>
                      <a:pt x="7620" y="46196"/>
                    </a:cubicBezTo>
                    <a:lnTo>
                      <a:pt x="24955" y="0"/>
                    </a:lnTo>
                    <a:lnTo>
                      <a:pt x="29813" y="0"/>
                    </a:lnTo>
                    <a:lnTo>
                      <a:pt x="48482" y="46482"/>
                    </a:lnTo>
                    <a:cubicBezTo>
                      <a:pt x="50102" y="50578"/>
                      <a:pt x="50959" y="51149"/>
                      <a:pt x="54673" y="51149"/>
                    </a:cubicBezTo>
                    <a:lnTo>
                      <a:pt x="54673" y="53531"/>
                    </a:lnTo>
                    <a:lnTo>
                      <a:pt x="32385" y="53531"/>
                    </a:lnTo>
                    <a:lnTo>
                      <a:pt x="32385" y="51149"/>
                    </a:lnTo>
                    <a:cubicBezTo>
                      <a:pt x="39243" y="51149"/>
                      <a:pt x="39815" y="50578"/>
                      <a:pt x="38195" y="46482"/>
                    </a:cubicBezTo>
                    <a:lnTo>
                      <a:pt x="32671" y="32385"/>
                    </a:lnTo>
                    <a:lnTo>
                      <a:pt x="16002" y="32385"/>
                    </a:lnTo>
                    <a:lnTo>
                      <a:pt x="11144" y="46006"/>
                    </a:lnTo>
                    <a:cubicBezTo>
                      <a:pt x="9525" y="50197"/>
                      <a:pt x="12002" y="51054"/>
                      <a:pt x="17907" y="51054"/>
                    </a:cubicBezTo>
                    <a:lnTo>
                      <a:pt x="17907" y="53435"/>
                    </a:lnTo>
                    <a:close/>
                    <a:moveTo>
                      <a:pt x="17145" y="29528"/>
                    </a:moveTo>
                    <a:lnTo>
                      <a:pt x="31623" y="29528"/>
                    </a:lnTo>
                    <a:lnTo>
                      <a:pt x="24098" y="10478"/>
                    </a:lnTo>
                    <a:lnTo>
                      <a:pt x="17145" y="29528"/>
                    </a:lnTo>
                    <a:close/>
                  </a:path>
                </a:pathLst>
              </a:custGeom>
              <a:solidFill>
                <a:srgbClr val="333333"/>
              </a:solidFill>
              <a:ln w="9525" cap="flat">
                <a:noFill/>
                <a:prstDash val="solid"/>
                <a:miter/>
              </a:ln>
            </p:spPr>
            <p:txBody>
              <a:bodyPr rtlCol="0" anchor="ctr"/>
              <a:lstStyle/>
              <a:p>
                <a:endParaRPr lang="en-IN"/>
              </a:p>
            </p:txBody>
          </p:sp>
          <p:sp>
            <p:nvSpPr>
              <p:cNvPr id="83" name="Freeform: Shape 82"/>
              <p:cNvSpPr/>
              <p:nvPr/>
            </p:nvSpPr>
            <p:spPr>
              <a:xfrm>
                <a:off x="5475445" y="3269075"/>
                <a:ext cx="42005" cy="53149"/>
              </a:xfrm>
              <a:custGeom>
                <a:avLst/>
                <a:gdLst>
                  <a:gd name="connsiteX0" fmla="*/ 0 w 42005"/>
                  <a:gd name="connsiteY0" fmla="*/ 53150 h 53149"/>
                  <a:gd name="connsiteX1" fmla="*/ 0 w 42005"/>
                  <a:gd name="connsiteY1" fmla="*/ 50768 h 53149"/>
                  <a:gd name="connsiteX2" fmla="*/ 6477 w 42005"/>
                  <a:gd name="connsiteY2" fmla="*/ 46101 h 53149"/>
                  <a:gd name="connsiteX3" fmla="*/ 6477 w 42005"/>
                  <a:gd name="connsiteY3" fmla="*/ 7048 h 53149"/>
                  <a:gd name="connsiteX4" fmla="*/ 0 w 42005"/>
                  <a:gd name="connsiteY4" fmla="*/ 2381 h 53149"/>
                  <a:gd name="connsiteX5" fmla="*/ 0 w 42005"/>
                  <a:gd name="connsiteY5" fmla="*/ 0 h 53149"/>
                  <a:gd name="connsiteX6" fmla="*/ 22670 w 42005"/>
                  <a:gd name="connsiteY6" fmla="*/ 0 h 53149"/>
                  <a:gd name="connsiteX7" fmla="*/ 22670 w 42005"/>
                  <a:gd name="connsiteY7" fmla="*/ 2381 h 53149"/>
                  <a:gd name="connsiteX8" fmla="*/ 16288 w 42005"/>
                  <a:gd name="connsiteY8" fmla="*/ 7048 h 53149"/>
                  <a:gd name="connsiteX9" fmla="*/ 16288 w 42005"/>
                  <a:gd name="connsiteY9" fmla="*/ 46482 h 53149"/>
                  <a:gd name="connsiteX10" fmla="*/ 20955 w 42005"/>
                  <a:gd name="connsiteY10" fmla="*/ 50387 h 53149"/>
                  <a:gd name="connsiteX11" fmla="*/ 23717 w 42005"/>
                  <a:gd name="connsiteY11" fmla="*/ 50387 h 53149"/>
                  <a:gd name="connsiteX12" fmla="*/ 40100 w 42005"/>
                  <a:gd name="connsiteY12" fmla="*/ 37148 h 53149"/>
                  <a:gd name="connsiteX13" fmla="*/ 42005 w 42005"/>
                  <a:gd name="connsiteY13" fmla="*/ 37433 h 53149"/>
                  <a:gd name="connsiteX14" fmla="*/ 40386 w 42005"/>
                  <a:gd name="connsiteY14" fmla="*/ 53150 h 53149"/>
                  <a:gd name="connsiteX15" fmla="*/ 95 w 42005"/>
                  <a:gd name="connsiteY15"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005" h="53149">
                    <a:moveTo>
                      <a:pt x="0" y="53150"/>
                    </a:moveTo>
                    <a:lnTo>
                      <a:pt x="0" y="50768"/>
                    </a:lnTo>
                    <a:cubicBezTo>
                      <a:pt x="4858" y="50768"/>
                      <a:pt x="6477" y="50292"/>
                      <a:pt x="6477" y="46101"/>
                    </a:cubicBezTo>
                    <a:lnTo>
                      <a:pt x="6477" y="7048"/>
                    </a:lnTo>
                    <a:cubicBezTo>
                      <a:pt x="6477" y="2858"/>
                      <a:pt x="4858" y="2381"/>
                      <a:pt x="0" y="2381"/>
                    </a:cubicBezTo>
                    <a:lnTo>
                      <a:pt x="0" y="0"/>
                    </a:lnTo>
                    <a:lnTo>
                      <a:pt x="22670" y="0"/>
                    </a:lnTo>
                    <a:lnTo>
                      <a:pt x="22670" y="2381"/>
                    </a:lnTo>
                    <a:cubicBezTo>
                      <a:pt x="17812" y="2381"/>
                      <a:pt x="16288" y="2858"/>
                      <a:pt x="16288" y="7048"/>
                    </a:cubicBezTo>
                    <a:lnTo>
                      <a:pt x="16288" y="46482"/>
                    </a:lnTo>
                    <a:cubicBezTo>
                      <a:pt x="16288" y="50006"/>
                      <a:pt x="18002" y="50387"/>
                      <a:pt x="20955" y="50387"/>
                    </a:cubicBezTo>
                    <a:lnTo>
                      <a:pt x="23717" y="50387"/>
                    </a:lnTo>
                    <a:cubicBezTo>
                      <a:pt x="34004" y="50387"/>
                      <a:pt x="37338" y="48863"/>
                      <a:pt x="40100" y="37148"/>
                    </a:cubicBezTo>
                    <a:lnTo>
                      <a:pt x="42005" y="37433"/>
                    </a:lnTo>
                    <a:lnTo>
                      <a:pt x="40386" y="53150"/>
                    </a:lnTo>
                    <a:lnTo>
                      <a:pt x="95" y="53150"/>
                    </a:lnTo>
                    <a:close/>
                  </a:path>
                </a:pathLst>
              </a:custGeom>
              <a:solidFill>
                <a:srgbClr val="333333"/>
              </a:solidFill>
              <a:ln w="9525" cap="flat">
                <a:noFill/>
                <a:prstDash val="solid"/>
                <a:miter/>
              </a:ln>
            </p:spPr>
            <p:txBody>
              <a:bodyPr rtlCol="0" anchor="ctr"/>
              <a:lstStyle/>
              <a:p>
                <a:endParaRPr lang="en-IN"/>
              </a:p>
            </p:txBody>
          </p:sp>
        </p:grpSp>
        <p:grpSp>
          <p:nvGrpSpPr>
            <p:cNvPr id="17" name="Graphic 3"/>
            <p:cNvGrpSpPr/>
            <p:nvPr/>
          </p:nvGrpSpPr>
          <p:grpSpPr>
            <a:xfrm>
              <a:off x="5095398" y="3348608"/>
              <a:ext cx="237172" cy="54864"/>
              <a:chOff x="5095398" y="3348608"/>
              <a:chExt cx="237172" cy="54864"/>
            </a:xfrm>
            <a:solidFill>
              <a:srgbClr val="333333"/>
            </a:solidFill>
          </p:grpSpPr>
          <p:sp>
            <p:nvSpPr>
              <p:cNvPr id="70" name="Freeform: Shape 69"/>
              <p:cNvSpPr/>
              <p:nvPr/>
            </p:nvSpPr>
            <p:spPr>
              <a:xfrm>
                <a:off x="5095398" y="3348990"/>
                <a:ext cx="48386" cy="53530"/>
              </a:xfrm>
              <a:custGeom>
                <a:avLst/>
                <a:gdLst>
                  <a:gd name="connsiteX0" fmla="*/ 48101 w 48386"/>
                  <a:gd name="connsiteY0" fmla="*/ 0 h 53530"/>
                  <a:gd name="connsiteX1" fmla="*/ 48387 w 48386"/>
                  <a:gd name="connsiteY1" fmla="*/ 15811 h 53530"/>
                  <a:gd name="connsiteX2" fmla="*/ 46387 w 48386"/>
                  <a:gd name="connsiteY2" fmla="*/ 15811 h 53530"/>
                  <a:gd name="connsiteX3" fmla="*/ 32385 w 48386"/>
                  <a:gd name="connsiteY3" fmla="*/ 3048 h 53530"/>
                  <a:gd name="connsiteX4" fmla="*/ 29146 w 48386"/>
                  <a:gd name="connsiteY4" fmla="*/ 3048 h 53530"/>
                  <a:gd name="connsiteX5" fmla="*/ 29146 w 48386"/>
                  <a:gd name="connsiteY5" fmla="*/ 46387 h 53530"/>
                  <a:gd name="connsiteX6" fmla="*/ 37243 w 48386"/>
                  <a:gd name="connsiteY6" fmla="*/ 51149 h 53530"/>
                  <a:gd name="connsiteX7" fmla="*/ 37243 w 48386"/>
                  <a:gd name="connsiteY7" fmla="*/ 53530 h 53530"/>
                  <a:gd name="connsiteX8" fmla="*/ 11049 w 48386"/>
                  <a:gd name="connsiteY8" fmla="*/ 53530 h 53530"/>
                  <a:gd name="connsiteX9" fmla="*/ 11049 w 48386"/>
                  <a:gd name="connsiteY9" fmla="*/ 51149 h 53530"/>
                  <a:gd name="connsiteX10" fmla="*/ 19241 w 48386"/>
                  <a:gd name="connsiteY10" fmla="*/ 46387 h 53530"/>
                  <a:gd name="connsiteX11" fmla="*/ 19241 w 48386"/>
                  <a:gd name="connsiteY11" fmla="*/ 3048 h 53530"/>
                  <a:gd name="connsiteX12" fmla="*/ 16002 w 48386"/>
                  <a:gd name="connsiteY12" fmla="*/ 3048 h 53530"/>
                  <a:gd name="connsiteX13" fmla="*/ 2000 w 48386"/>
                  <a:gd name="connsiteY13" fmla="*/ 15811 h 53530"/>
                  <a:gd name="connsiteX14" fmla="*/ 0 w 48386"/>
                  <a:gd name="connsiteY14" fmla="*/ 15811 h 53530"/>
                  <a:gd name="connsiteX15" fmla="*/ 286 w 48386"/>
                  <a:gd name="connsiteY15" fmla="*/ 0 h 53530"/>
                  <a:gd name="connsiteX16" fmla="*/ 7715 w 48386"/>
                  <a:gd name="connsiteY16" fmla="*/ 476 h 53530"/>
                  <a:gd name="connsiteX17" fmla="*/ 40672 w 48386"/>
                  <a:gd name="connsiteY17" fmla="*/ 476 h 53530"/>
                  <a:gd name="connsiteX18" fmla="*/ 48101 w 48386"/>
                  <a:gd name="connsiteY18" fmla="*/ 0 h 5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386" h="53530">
                    <a:moveTo>
                      <a:pt x="48101" y="0"/>
                    </a:moveTo>
                    <a:lnTo>
                      <a:pt x="48387" y="15811"/>
                    </a:lnTo>
                    <a:lnTo>
                      <a:pt x="46387" y="15811"/>
                    </a:lnTo>
                    <a:cubicBezTo>
                      <a:pt x="45244" y="4381"/>
                      <a:pt x="42577" y="3048"/>
                      <a:pt x="32385" y="3048"/>
                    </a:cubicBezTo>
                    <a:lnTo>
                      <a:pt x="29146" y="3048"/>
                    </a:lnTo>
                    <a:lnTo>
                      <a:pt x="29146" y="46387"/>
                    </a:lnTo>
                    <a:cubicBezTo>
                      <a:pt x="29146" y="50482"/>
                      <a:pt x="30766" y="51149"/>
                      <a:pt x="37243" y="51149"/>
                    </a:cubicBezTo>
                    <a:lnTo>
                      <a:pt x="37243" y="53530"/>
                    </a:lnTo>
                    <a:lnTo>
                      <a:pt x="11049" y="53530"/>
                    </a:lnTo>
                    <a:lnTo>
                      <a:pt x="11049" y="51149"/>
                    </a:lnTo>
                    <a:cubicBezTo>
                      <a:pt x="17621" y="51149"/>
                      <a:pt x="19241" y="50578"/>
                      <a:pt x="19241" y="46387"/>
                    </a:cubicBezTo>
                    <a:lnTo>
                      <a:pt x="19241" y="3048"/>
                    </a:lnTo>
                    <a:lnTo>
                      <a:pt x="16002" y="3048"/>
                    </a:lnTo>
                    <a:cubicBezTo>
                      <a:pt x="5810" y="3048"/>
                      <a:pt x="3143" y="4477"/>
                      <a:pt x="2000" y="15811"/>
                    </a:cubicBezTo>
                    <a:lnTo>
                      <a:pt x="0" y="15811"/>
                    </a:lnTo>
                    <a:lnTo>
                      <a:pt x="286" y="0"/>
                    </a:lnTo>
                    <a:cubicBezTo>
                      <a:pt x="1715" y="286"/>
                      <a:pt x="3239" y="476"/>
                      <a:pt x="7715" y="476"/>
                    </a:cubicBezTo>
                    <a:lnTo>
                      <a:pt x="40672" y="476"/>
                    </a:lnTo>
                    <a:cubicBezTo>
                      <a:pt x="45148" y="476"/>
                      <a:pt x="46672" y="286"/>
                      <a:pt x="48101" y="0"/>
                    </a:cubicBezTo>
                    <a:close/>
                  </a:path>
                </a:pathLst>
              </a:custGeom>
              <a:solidFill>
                <a:srgbClr val="333333"/>
              </a:solidFill>
              <a:ln w="9525" cap="flat">
                <a:noFill/>
                <a:prstDash val="solid"/>
                <a:miter/>
              </a:ln>
            </p:spPr>
            <p:txBody>
              <a:bodyPr rtlCol="0" anchor="ctr"/>
              <a:lstStyle/>
              <a:p>
                <a:endParaRPr lang="en-IN"/>
              </a:p>
            </p:txBody>
          </p:sp>
          <p:sp>
            <p:nvSpPr>
              <p:cNvPr id="71" name="Freeform: Shape 70"/>
              <p:cNvSpPr/>
              <p:nvPr/>
            </p:nvSpPr>
            <p:spPr>
              <a:xfrm>
                <a:off x="5148738" y="3349370"/>
                <a:ext cx="22764" cy="53149"/>
              </a:xfrm>
              <a:custGeom>
                <a:avLst/>
                <a:gdLst>
                  <a:gd name="connsiteX0" fmla="*/ 0 w 22764"/>
                  <a:gd name="connsiteY0" fmla="*/ 53150 h 53149"/>
                  <a:gd name="connsiteX1" fmla="*/ 0 w 22764"/>
                  <a:gd name="connsiteY1" fmla="*/ 50768 h 53149"/>
                  <a:gd name="connsiteX2" fmla="*/ 6477 w 22764"/>
                  <a:gd name="connsiteY2" fmla="*/ 46101 h 53149"/>
                  <a:gd name="connsiteX3" fmla="*/ 6477 w 22764"/>
                  <a:gd name="connsiteY3" fmla="*/ 7048 h 53149"/>
                  <a:gd name="connsiteX4" fmla="*/ 0 w 22764"/>
                  <a:gd name="connsiteY4" fmla="*/ 2381 h 53149"/>
                  <a:gd name="connsiteX5" fmla="*/ 0 w 22764"/>
                  <a:gd name="connsiteY5" fmla="*/ 0 h 53149"/>
                  <a:gd name="connsiteX6" fmla="*/ 22765 w 22764"/>
                  <a:gd name="connsiteY6" fmla="*/ 0 h 53149"/>
                  <a:gd name="connsiteX7" fmla="*/ 22765 w 22764"/>
                  <a:gd name="connsiteY7" fmla="*/ 2381 h 53149"/>
                  <a:gd name="connsiteX8" fmla="*/ 16288 w 22764"/>
                  <a:gd name="connsiteY8" fmla="*/ 7048 h 53149"/>
                  <a:gd name="connsiteX9" fmla="*/ 16288 w 22764"/>
                  <a:gd name="connsiteY9" fmla="*/ 46101 h 53149"/>
                  <a:gd name="connsiteX10" fmla="*/ 22765 w 22764"/>
                  <a:gd name="connsiteY10" fmla="*/ 50768 h 53149"/>
                  <a:gd name="connsiteX11" fmla="*/ 22765 w 22764"/>
                  <a:gd name="connsiteY11" fmla="*/ 53150 h 53149"/>
                  <a:gd name="connsiteX12" fmla="*/ 0 w 22764"/>
                  <a:gd name="connsiteY12"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64" h="53149">
                    <a:moveTo>
                      <a:pt x="0" y="53150"/>
                    </a:moveTo>
                    <a:lnTo>
                      <a:pt x="0" y="50768"/>
                    </a:lnTo>
                    <a:cubicBezTo>
                      <a:pt x="4858" y="50768"/>
                      <a:pt x="6477" y="50292"/>
                      <a:pt x="6477" y="46101"/>
                    </a:cubicBezTo>
                    <a:lnTo>
                      <a:pt x="6477" y="7048"/>
                    </a:lnTo>
                    <a:cubicBezTo>
                      <a:pt x="6477" y="2858"/>
                      <a:pt x="4858" y="2381"/>
                      <a:pt x="0" y="2381"/>
                    </a:cubicBezTo>
                    <a:lnTo>
                      <a:pt x="0" y="0"/>
                    </a:lnTo>
                    <a:lnTo>
                      <a:pt x="22765" y="0"/>
                    </a:lnTo>
                    <a:lnTo>
                      <a:pt x="22765" y="2381"/>
                    </a:lnTo>
                    <a:cubicBezTo>
                      <a:pt x="17907" y="2381"/>
                      <a:pt x="16288" y="2858"/>
                      <a:pt x="16288" y="7048"/>
                    </a:cubicBezTo>
                    <a:lnTo>
                      <a:pt x="16288" y="46101"/>
                    </a:lnTo>
                    <a:cubicBezTo>
                      <a:pt x="16288" y="50292"/>
                      <a:pt x="17907" y="50768"/>
                      <a:pt x="22765" y="50768"/>
                    </a:cubicBezTo>
                    <a:lnTo>
                      <a:pt x="22765" y="53150"/>
                    </a:lnTo>
                    <a:lnTo>
                      <a:pt x="0" y="53150"/>
                    </a:lnTo>
                    <a:close/>
                  </a:path>
                </a:pathLst>
              </a:custGeom>
              <a:solidFill>
                <a:srgbClr val="333333"/>
              </a:solidFill>
              <a:ln w="9525" cap="flat">
                <a:noFill/>
                <a:prstDash val="solid"/>
                <a:miter/>
              </a:ln>
            </p:spPr>
            <p:txBody>
              <a:bodyPr rtlCol="0" anchor="ctr"/>
              <a:lstStyle/>
              <a:p>
                <a:endParaRPr lang="en-IN"/>
              </a:p>
            </p:txBody>
          </p:sp>
          <p:sp>
            <p:nvSpPr>
              <p:cNvPr id="72" name="Freeform: Shape 71"/>
              <p:cNvSpPr/>
              <p:nvPr/>
            </p:nvSpPr>
            <p:spPr>
              <a:xfrm>
                <a:off x="5175313" y="3349466"/>
                <a:ext cx="69056" cy="54006"/>
              </a:xfrm>
              <a:custGeom>
                <a:avLst/>
                <a:gdLst>
                  <a:gd name="connsiteX0" fmla="*/ 64675 w 69056"/>
                  <a:gd name="connsiteY0" fmla="*/ 0 h 54006"/>
                  <a:gd name="connsiteX1" fmla="*/ 64675 w 69056"/>
                  <a:gd name="connsiteY1" fmla="*/ 2381 h 54006"/>
                  <a:gd name="connsiteX2" fmla="*/ 58198 w 69056"/>
                  <a:gd name="connsiteY2" fmla="*/ 6858 h 54006"/>
                  <a:gd name="connsiteX3" fmla="*/ 62294 w 69056"/>
                  <a:gd name="connsiteY3" fmla="*/ 46292 h 54006"/>
                  <a:gd name="connsiteX4" fmla="*/ 69056 w 69056"/>
                  <a:gd name="connsiteY4" fmla="*/ 50768 h 54006"/>
                  <a:gd name="connsiteX5" fmla="*/ 69056 w 69056"/>
                  <a:gd name="connsiteY5" fmla="*/ 53150 h 54006"/>
                  <a:gd name="connsiteX6" fmla="*/ 46387 w 69056"/>
                  <a:gd name="connsiteY6" fmla="*/ 53150 h 54006"/>
                  <a:gd name="connsiteX7" fmla="*/ 46387 w 69056"/>
                  <a:gd name="connsiteY7" fmla="*/ 50768 h 54006"/>
                  <a:gd name="connsiteX8" fmla="*/ 52388 w 69056"/>
                  <a:gd name="connsiteY8" fmla="*/ 46292 h 54006"/>
                  <a:gd name="connsiteX9" fmla="*/ 48101 w 69056"/>
                  <a:gd name="connsiteY9" fmla="*/ 4858 h 54006"/>
                  <a:gd name="connsiteX10" fmla="*/ 31337 w 69056"/>
                  <a:gd name="connsiteY10" fmla="*/ 54007 h 54006"/>
                  <a:gd name="connsiteX11" fmla="*/ 30671 w 69056"/>
                  <a:gd name="connsiteY11" fmla="*/ 54007 h 54006"/>
                  <a:gd name="connsiteX12" fmla="*/ 14478 w 69056"/>
                  <a:gd name="connsiteY12" fmla="*/ 4858 h 54006"/>
                  <a:gd name="connsiteX13" fmla="*/ 10477 w 69056"/>
                  <a:gd name="connsiteY13" fmla="*/ 46196 h 54006"/>
                  <a:gd name="connsiteX14" fmla="*/ 17717 w 69056"/>
                  <a:gd name="connsiteY14" fmla="*/ 50768 h 54006"/>
                  <a:gd name="connsiteX15" fmla="*/ 17717 w 69056"/>
                  <a:gd name="connsiteY15" fmla="*/ 53150 h 54006"/>
                  <a:gd name="connsiteX16" fmla="*/ 0 w 69056"/>
                  <a:gd name="connsiteY16" fmla="*/ 53150 h 54006"/>
                  <a:gd name="connsiteX17" fmla="*/ 0 w 69056"/>
                  <a:gd name="connsiteY17" fmla="*/ 50768 h 54006"/>
                  <a:gd name="connsiteX18" fmla="*/ 6858 w 69056"/>
                  <a:gd name="connsiteY18" fmla="*/ 46196 h 54006"/>
                  <a:gd name="connsiteX19" fmla="*/ 10858 w 69056"/>
                  <a:gd name="connsiteY19" fmla="*/ 6858 h 54006"/>
                  <a:gd name="connsiteX20" fmla="*/ 4381 w 69056"/>
                  <a:gd name="connsiteY20" fmla="*/ 2381 h 54006"/>
                  <a:gd name="connsiteX21" fmla="*/ 4381 w 69056"/>
                  <a:gd name="connsiteY21" fmla="*/ 0 h 54006"/>
                  <a:gd name="connsiteX22" fmla="*/ 23050 w 69056"/>
                  <a:gd name="connsiteY22" fmla="*/ 0 h 54006"/>
                  <a:gd name="connsiteX23" fmla="*/ 34290 w 69056"/>
                  <a:gd name="connsiteY23" fmla="*/ 36290 h 54006"/>
                  <a:gd name="connsiteX24" fmla="*/ 46387 w 69056"/>
                  <a:gd name="connsiteY24" fmla="*/ 0 h 54006"/>
                  <a:gd name="connsiteX25" fmla="*/ 64675 w 69056"/>
                  <a:gd name="connsiteY25" fmla="*/ 0 h 5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9056" h="54006">
                    <a:moveTo>
                      <a:pt x="64675" y="0"/>
                    </a:moveTo>
                    <a:lnTo>
                      <a:pt x="64675" y="2381"/>
                    </a:lnTo>
                    <a:cubicBezTo>
                      <a:pt x="59817" y="2381"/>
                      <a:pt x="57722" y="2667"/>
                      <a:pt x="58198" y="6858"/>
                    </a:cubicBezTo>
                    <a:lnTo>
                      <a:pt x="62294" y="46292"/>
                    </a:lnTo>
                    <a:cubicBezTo>
                      <a:pt x="62770" y="50292"/>
                      <a:pt x="64294" y="50768"/>
                      <a:pt x="69056" y="50768"/>
                    </a:cubicBezTo>
                    <a:lnTo>
                      <a:pt x="69056" y="53150"/>
                    </a:lnTo>
                    <a:lnTo>
                      <a:pt x="46387" y="53150"/>
                    </a:lnTo>
                    <a:lnTo>
                      <a:pt x="46387" y="50768"/>
                    </a:lnTo>
                    <a:cubicBezTo>
                      <a:pt x="51149" y="50768"/>
                      <a:pt x="52769" y="50292"/>
                      <a:pt x="52388" y="46292"/>
                    </a:cubicBezTo>
                    <a:lnTo>
                      <a:pt x="48101" y="4858"/>
                    </a:lnTo>
                    <a:lnTo>
                      <a:pt x="31337" y="54007"/>
                    </a:lnTo>
                    <a:lnTo>
                      <a:pt x="30671" y="54007"/>
                    </a:lnTo>
                    <a:lnTo>
                      <a:pt x="14478" y="4858"/>
                    </a:lnTo>
                    <a:lnTo>
                      <a:pt x="10477" y="46196"/>
                    </a:lnTo>
                    <a:cubicBezTo>
                      <a:pt x="10001" y="50387"/>
                      <a:pt x="12954" y="50768"/>
                      <a:pt x="17717" y="50768"/>
                    </a:cubicBezTo>
                    <a:lnTo>
                      <a:pt x="17717" y="53150"/>
                    </a:lnTo>
                    <a:lnTo>
                      <a:pt x="0" y="53150"/>
                    </a:lnTo>
                    <a:lnTo>
                      <a:pt x="0" y="50768"/>
                    </a:lnTo>
                    <a:cubicBezTo>
                      <a:pt x="4858" y="50768"/>
                      <a:pt x="6477" y="50006"/>
                      <a:pt x="6858" y="46196"/>
                    </a:cubicBezTo>
                    <a:lnTo>
                      <a:pt x="10858" y="6858"/>
                    </a:lnTo>
                    <a:cubicBezTo>
                      <a:pt x="11335" y="2667"/>
                      <a:pt x="9239" y="2381"/>
                      <a:pt x="4381" y="2381"/>
                    </a:cubicBezTo>
                    <a:lnTo>
                      <a:pt x="4381" y="0"/>
                    </a:lnTo>
                    <a:lnTo>
                      <a:pt x="23050" y="0"/>
                    </a:lnTo>
                    <a:lnTo>
                      <a:pt x="34290" y="36290"/>
                    </a:lnTo>
                    <a:lnTo>
                      <a:pt x="46387" y="0"/>
                    </a:lnTo>
                    <a:lnTo>
                      <a:pt x="64675" y="0"/>
                    </a:lnTo>
                    <a:close/>
                  </a:path>
                </a:pathLst>
              </a:custGeom>
              <a:solidFill>
                <a:srgbClr val="333333"/>
              </a:solidFill>
              <a:ln w="9525" cap="flat">
                <a:noFill/>
                <a:prstDash val="solid"/>
                <a:miter/>
              </a:ln>
            </p:spPr>
            <p:txBody>
              <a:bodyPr rtlCol="0" anchor="ctr"/>
              <a:lstStyle/>
              <a:p>
                <a:endParaRPr lang="en-IN"/>
              </a:p>
            </p:txBody>
          </p:sp>
          <p:sp>
            <p:nvSpPr>
              <p:cNvPr id="73" name="Freeform: Shape 72"/>
              <p:cNvSpPr/>
              <p:nvPr/>
            </p:nvSpPr>
            <p:spPr>
              <a:xfrm>
                <a:off x="5248179" y="3349370"/>
                <a:ext cx="43624" cy="53149"/>
              </a:xfrm>
              <a:custGeom>
                <a:avLst/>
                <a:gdLst>
                  <a:gd name="connsiteX0" fmla="*/ 34195 w 43624"/>
                  <a:gd name="connsiteY0" fmla="*/ 33719 h 53149"/>
                  <a:gd name="connsiteX1" fmla="*/ 32290 w 43624"/>
                  <a:gd name="connsiteY1" fmla="*/ 33719 h 53149"/>
                  <a:gd name="connsiteX2" fmla="*/ 24384 w 43624"/>
                  <a:gd name="connsiteY2" fmla="*/ 27242 h 53149"/>
                  <a:gd name="connsiteX3" fmla="*/ 16288 w 43624"/>
                  <a:gd name="connsiteY3" fmla="*/ 27242 h 53149"/>
                  <a:gd name="connsiteX4" fmla="*/ 16288 w 43624"/>
                  <a:gd name="connsiteY4" fmla="*/ 46482 h 53149"/>
                  <a:gd name="connsiteX5" fmla="*/ 20955 w 43624"/>
                  <a:gd name="connsiteY5" fmla="*/ 50387 h 53149"/>
                  <a:gd name="connsiteX6" fmla="*/ 25336 w 43624"/>
                  <a:gd name="connsiteY6" fmla="*/ 50387 h 53149"/>
                  <a:gd name="connsiteX7" fmla="*/ 41719 w 43624"/>
                  <a:gd name="connsiteY7" fmla="*/ 37148 h 53149"/>
                  <a:gd name="connsiteX8" fmla="*/ 43624 w 43624"/>
                  <a:gd name="connsiteY8" fmla="*/ 37433 h 53149"/>
                  <a:gd name="connsiteX9" fmla="*/ 41815 w 43624"/>
                  <a:gd name="connsiteY9" fmla="*/ 53150 h 53149"/>
                  <a:gd name="connsiteX10" fmla="*/ 0 w 43624"/>
                  <a:gd name="connsiteY10" fmla="*/ 53150 h 53149"/>
                  <a:gd name="connsiteX11" fmla="*/ 0 w 43624"/>
                  <a:gd name="connsiteY11" fmla="*/ 50768 h 53149"/>
                  <a:gd name="connsiteX12" fmla="*/ 6477 w 43624"/>
                  <a:gd name="connsiteY12" fmla="*/ 46101 h 53149"/>
                  <a:gd name="connsiteX13" fmla="*/ 6477 w 43624"/>
                  <a:gd name="connsiteY13" fmla="*/ 7048 h 53149"/>
                  <a:gd name="connsiteX14" fmla="*/ 0 w 43624"/>
                  <a:gd name="connsiteY14" fmla="*/ 2381 h 53149"/>
                  <a:gd name="connsiteX15" fmla="*/ 0 w 43624"/>
                  <a:gd name="connsiteY15" fmla="*/ 0 h 53149"/>
                  <a:gd name="connsiteX16" fmla="*/ 40100 w 43624"/>
                  <a:gd name="connsiteY16" fmla="*/ 0 h 53149"/>
                  <a:gd name="connsiteX17" fmla="*/ 40291 w 43624"/>
                  <a:gd name="connsiteY17" fmla="*/ 13240 h 53149"/>
                  <a:gd name="connsiteX18" fmla="*/ 38290 w 43624"/>
                  <a:gd name="connsiteY18" fmla="*/ 13240 h 53149"/>
                  <a:gd name="connsiteX19" fmla="*/ 24193 w 43624"/>
                  <a:gd name="connsiteY19" fmla="*/ 2762 h 53149"/>
                  <a:gd name="connsiteX20" fmla="*/ 16288 w 43624"/>
                  <a:gd name="connsiteY20" fmla="*/ 2762 h 53149"/>
                  <a:gd name="connsiteX21" fmla="*/ 16288 w 43624"/>
                  <a:gd name="connsiteY21" fmla="*/ 24384 h 53149"/>
                  <a:gd name="connsiteX22" fmla="*/ 24384 w 43624"/>
                  <a:gd name="connsiteY22" fmla="*/ 24384 h 53149"/>
                  <a:gd name="connsiteX23" fmla="*/ 32290 w 43624"/>
                  <a:gd name="connsiteY23" fmla="*/ 17812 h 53149"/>
                  <a:gd name="connsiteX24" fmla="*/ 34195 w 43624"/>
                  <a:gd name="connsiteY24" fmla="*/ 17812 h 53149"/>
                  <a:gd name="connsiteX25" fmla="*/ 34195 w 43624"/>
                  <a:gd name="connsiteY25" fmla="*/ 33623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624" h="53149">
                    <a:moveTo>
                      <a:pt x="34195" y="33719"/>
                    </a:moveTo>
                    <a:lnTo>
                      <a:pt x="32290" y="33719"/>
                    </a:lnTo>
                    <a:cubicBezTo>
                      <a:pt x="31814" y="28289"/>
                      <a:pt x="31337" y="27242"/>
                      <a:pt x="24384" y="27242"/>
                    </a:cubicBezTo>
                    <a:lnTo>
                      <a:pt x="16288" y="27242"/>
                    </a:lnTo>
                    <a:lnTo>
                      <a:pt x="16288" y="46482"/>
                    </a:lnTo>
                    <a:cubicBezTo>
                      <a:pt x="16288" y="50006"/>
                      <a:pt x="18002" y="50387"/>
                      <a:pt x="20955" y="50387"/>
                    </a:cubicBezTo>
                    <a:lnTo>
                      <a:pt x="25336" y="50387"/>
                    </a:lnTo>
                    <a:cubicBezTo>
                      <a:pt x="35623" y="50387"/>
                      <a:pt x="38957" y="48863"/>
                      <a:pt x="41719" y="37148"/>
                    </a:cubicBezTo>
                    <a:lnTo>
                      <a:pt x="43624" y="37433"/>
                    </a:lnTo>
                    <a:lnTo>
                      <a:pt x="41815" y="53150"/>
                    </a:lnTo>
                    <a:lnTo>
                      <a:pt x="0" y="53150"/>
                    </a:lnTo>
                    <a:lnTo>
                      <a:pt x="0" y="50768"/>
                    </a:lnTo>
                    <a:cubicBezTo>
                      <a:pt x="4858" y="50768"/>
                      <a:pt x="6477" y="50292"/>
                      <a:pt x="6477" y="46101"/>
                    </a:cubicBezTo>
                    <a:lnTo>
                      <a:pt x="6477" y="7048"/>
                    </a:lnTo>
                    <a:cubicBezTo>
                      <a:pt x="6477" y="2858"/>
                      <a:pt x="4858" y="2381"/>
                      <a:pt x="0" y="2381"/>
                    </a:cubicBezTo>
                    <a:lnTo>
                      <a:pt x="0" y="0"/>
                    </a:lnTo>
                    <a:lnTo>
                      <a:pt x="40100" y="0"/>
                    </a:lnTo>
                    <a:lnTo>
                      <a:pt x="40291" y="13240"/>
                    </a:lnTo>
                    <a:lnTo>
                      <a:pt x="38290" y="13240"/>
                    </a:lnTo>
                    <a:cubicBezTo>
                      <a:pt x="37052" y="3905"/>
                      <a:pt x="34671" y="2762"/>
                      <a:pt x="24193" y="2762"/>
                    </a:cubicBezTo>
                    <a:lnTo>
                      <a:pt x="16288" y="2762"/>
                    </a:lnTo>
                    <a:lnTo>
                      <a:pt x="16288" y="24384"/>
                    </a:lnTo>
                    <a:lnTo>
                      <a:pt x="24384" y="24384"/>
                    </a:lnTo>
                    <a:cubicBezTo>
                      <a:pt x="31337" y="24384"/>
                      <a:pt x="31718" y="23241"/>
                      <a:pt x="32290" y="17812"/>
                    </a:cubicBezTo>
                    <a:lnTo>
                      <a:pt x="34195" y="17812"/>
                    </a:lnTo>
                    <a:lnTo>
                      <a:pt x="34195" y="33623"/>
                    </a:lnTo>
                    <a:close/>
                  </a:path>
                </a:pathLst>
              </a:custGeom>
              <a:solidFill>
                <a:srgbClr val="333333"/>
              </a:solidFill>
              <a:ln w="9525" cap="flat">
                <a:noFill/>
                <a:prstDash val="solid"/>
                <a:miter/>
              </a:ln>
            </p:spPr>
            <p:txBody>
              <a:bodyPr rtlCol="0" anchor="ctr"/>
              <a:lstStyle/>
              <a:p>
                <a:endParaRPr lang="en-IN"/>
              </a:p>
            </p:txBody>
          </p:sp>
          <p:sp>
            <p:nvSpPr>
              <p:cNvPr id="74" name="Freeform: Shape 73"/>
              <p:cNvSpPr/>
              <p:nvPr/>
            </p:nvSpPr>
            <p:spPr>
              <a:xfrm>
                <a:off x="5296947" y="3348608"/>
                <a:ext cx="35623" cy="54768"/>
              </a:xfrm>
              <a:custGeom>
                <a:avLst/>
                <a:gdLst>
                  <a:gd name="connsiteX0" fmla="*/ 27622 w 35623"/>
                  <a:gd name="connsiteY0" fmla="*/ 42958 h 54768"/>
                  <a:gd name="connsiteX1" fmla="*/ 19336 w 35623"/>
                  <a:gd name="connsiteY1" fmla="*/ 32766 h 54768"/>
                  <a:gd name="connsiteX2" fmla="*/ 10954 w 35623"/>
                  <a:gd name="connsiteY2" fmla="*/ 28385 h 54768"/>
                  <a:gd name="connsiteX3" fmla="*/ 857 w 35623"/>
                  <a:gd name="connsiteY3" fmla="*/ 14669 h 54768"/>
                  <a:gd name="connsiteX4" fmla="*/ 17240 w 35623"/>
                  <a:gd name="connsiteY4" fmla="*/ 0 h 54768"/>
                  <a:gd name="connsiteX5" fmla="*/ 28670 w 35623"/>
                  <a:gd name="connsiteY5" fmla="*/ 3048 h 54768"/>
                  <a:gd name="connsiteX6" fmla="*/ 30956 w 35623"/>
                  <a:gd name="connsiteY6" fmla="*/ 762 h 54768"/>
                  <a:gd name="connsiteX7" fmla="*/ 32480 w 35623"/>
                  <a:gd name="connsiteY7" fmla="*/ 762 h 54768"/>
                  <a:gd name="connsiteX8" fmla="*/ 33242 w 35623"/>
                  <a:gd name="connsiteY8" fmla="*/ 15621 h 54768"/>
                  <a:gd name="connsiteX9" fmla="*/ 31337 w 35623"/>
                  <a:gd name="connsiteY9" fmla="*/ 15621 h 54768"/>
                  <a:gd name="connsiteX10" fmla="*/ 17812 w 35623"/>
                  <a:gd name="connsiteY10" fmla="*/ 2953 h 54768"/>
                  <a:gd name="connsiteX11" fmla="*/ 8668 w 35623"/>
                  <a:gd name="connsiteY11" fmla="*/ 10859 h 54768"/>
                  <a:gd name="connsiteX12" fmla="*/ 16764 w 35623"/>
                  <a:gd name="connsiteY12" fmla="*/ 20288 h 54768"/>
                  <a:gd name="connsiteX13" fmla="*/ 24003 w 35623"/>
                  <a:gd name="connsiteY13" fmla="*/ 24098 h 54768"/>
                  <a:gd name="connsiteX14" fmla="*/ 35623 w 35623"/>
                  <a:gd name="connsiteY14" fmla="*/ 38672 h 54768"/>
                  <a:gd name="connsiteX15" fmla="*/ 17431 w 35623"/>
                  <a:gd name="connsiteY15" fmla="*/ 54769 h 54768"/>
                  <a:gd name="connsiteX16" fmla="*/ 4953 w 35623"/>
                  <a:gd name="connsiteY16" fmla="*/ 51340 h 54768"/>
                  <a:gd name="connsiteX17" fmla="*/ 2572 w 35623"/>
                  <a:gd name="connsiteY17" fmla="*/ 54102 h 54768"/>
                  <a:gd name="connsiteX18" fmla="*/ 1048 w 35623"/>
                  <a:gd name="connsiteY18" fmla="*/ 54102 h 54768"/>
                  <a:gd name="connsiteX19" fmla="*/ 0 w 35623"/>
                  <a:gd name="connsiteY19" fmla="*/ 38291 h 54768"/>
                  <a:gd name="connsiteX20" fmla="*/ 1905 w 35623"/>
                  <a:gd name="connsiteY20" fmla="*/ 38005 h 54768"/>
                  <a:gd name="connsiteX21" fmla="*/ 17050 w 35623"/>
                  <a:gd name="connsiteY21" fmla="*/ 51911 h 54768"/>
                  <a:gd name="connsiteX22" fmla="*/ 27527 w 35623"/>
                  <a:gd name="connsiteY22" fmla="*/ 42958 h 54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5623" h="54768">
                    <a:moveTo>
                      <a:pt x="27622" y="42958"/>
                    </a:moveTo>
                    <a:cubicBezTo>
                      <a:pt x="27622" y="38100"/>
                      <a:pt x="24574" y="35719"/>
                      <a:pt x="19336" y="32766"/>
                    </a:cubicBezTo>
                    <a:lnTo>
                      <a:pt x="10954" y="28385"/>
                    </a:lnTo>
                    <a:cubicBezTo>
                      <a:pt x="4667" y="24956"/>
                      <a:pt x="857" y="21336"/>
                      <a:pt x="857" y="14669"/>
                    </a:cubicBezTo>
                    <a:cubicBezTo>
                      <a:pt x="857" y="6382"/>
                      <a:pt x="7906" y="0"/>
                      <a:pt x="17240" y="0"/>
                    </a:cubicBezTo>
                    <a:cubicBezTo>
                      <a:pt x="23622" y="0"/>
                      <a:pt x="26860" y="3048"/>
                      <a:pt x="28670" y="3048"/>
                    </a:cubicBezTo>
                    <a:cubicBezTo>
                      <a:pt x="29908" y="3048"/>
                      <a:pt x="30385" y="2286"/>
                      <a:pt x="30956" y="762"/>
                    </a:cubicBezTo>
                    <a:lnTo>
                      <a:pt x="32480" y="762"/>
                    </a:lnTo>
                    <a:lnTo>
                      <a:pt x="33242" y="15621"/>
                    </a:lnTo>
                    <a:lnTo>
                      <a:pt x="31337" y="15621"/>
                    </a:lnTo>
                    <a:cubicBezTo>
                      <a:pt x="30290" y="8572"/>
                      <a:pt x="25146" y="2953"/>
                      <a:pt x="17812" y="2953"/>
                    </a:cubicBezTo>
                    <a:cubicBezTo>
                      <a:pt x="12382" y="2953"/>
                      <a:pt x="8668" y="6191"/>
                      <a:pt x="8668" y="10859"/>
                    </a:cubicBezTo>
                    <a:cubicBezTo>
                      <a:pt x="8668" y="15907"/>
                      <a:pt x="12478" y="17907"/>
                      <a:pt x="16764" y="20288"/>
                    </a:cubicBezTo>
                    <a:lnTo>
                      <a:pt x="24003" y="24098"/>
                    </a:lnTo>
                    <a:cubicBezTo>
                      <a:pt x="30861" y="27813"/>
                      <a:pt x="35623" y="31528"/>
                      <a:pt x="35623" y="38672"/>
                    </a:cubicBezTo>
                    <a:cubicBezTo>
                      <a:pt x="35623" y="48006"/>
                      <a:pt x="27527" y="54769"/>
                      <a:pt x="17431" y="54769"/>
                    </a:cubicBezTo>
                    <a:cubicBezTo>
                      <a:pt x="10382" y="54769"/>
                      <a:pt x="6858" y="51340"/>
                      <a:pt x="4953" y="51340"/>
                    </a:cubicBezTo>
                    <a:cubicBezTo>
                      <a:pt x="3715" y="51340"/>
                      <a:pt x="3143" y="52388"/>
                      <a:pt x="2572" y="54102"/>
                    </a:cubicBezTo>
                    <a:lnTo>
                      <a:pt x="1048" y="54102"/>
                    </a:lnTo>
                    <a:lnTo>
                      <a:pt x="0" y="38291"/>
                    </a:lnTo>
                    <a:lnTo>
                      <a:pt x="1905" y="38005"/>
                    </a:lnTo>
                    <a:cubicBezTo>
                      <a:pt x="3429" y="47816"/>
                      <a:pt x="10192" y="51911"/>
                      <a:pt x="17050" y="51911"/>
                    </a:cubicBezTo>
                    <a:cubicBezTo>
                      <a:pt x="22765" y="51911"/>
                      <a:pt x="27527" y="49340"/>
                      <a:pt x="27527" y="42958"/>
                    </a:cubicBezTo>
                    <a:close/>
                  </a:path>
                </a:pathLst>
              </a:custGeom>
              <a:solidFill>
                <a:srgbClr val="333333"/>
              </a:solidFill>
              <a:ln w="9525" cap="flat">
                <a:noFill/>
                <a:prstDash val="solid"/>
                <a:miter/>
              </a:ln>
            </p:spPr>
            <p:txBody>
              <a:bodyPr rtlCol="0" anchor="ctr"/>
              <a:lstStyle/>
              <a:p>
                <a:endParaRPr lang="en-IN"/>
              </a:p>
            </p:txBody>
          </p:sp>
        </p:grpSp>
        <p:sp>
          <p:nvSpPr>
            <p:cNvPr id="18" name="Freeform: Shape 17"/>
            <p:cNvSpPr/>
            <p:nvPr/>
          </p:nvSpPr>
          <p:spPr>
            <a:xfrm>
              <a:off x="4876799" y="3542252"/>
              <a:ext cx="42005" cy="71342"/>
            </a:xfrm>
            <a:custGeom>
              <a:avLst/>
              <a:gdLst>
                <a:gd name="connsiteX0" fmla="*/ 29623 w 42005"/>
                <a:gd name="connsiteY0" fmla="*/ 20193 h 71342"/>
                <a:gd name="connsiteX1" fmla="*/ 21431 w 42005"/>
                <a:gd name="connsiteY1" fmla="*/ 11621 h 71342"/>
                <a:gd name="connsiteX2" fmla="*/ 15145 w 42005"/>
                <a:gd name="connsiteY2" fmla="*/ 17145 h 71342"/>
                <a:gd name="connsiteX3" fmla="*/ 42005 w 42005"/>
                <a:gd name="connsiteY3" fmla="*/ 52769 h 71342"/>
                <a:gd name="connsiteX4" fmla="*/ 21908 w 42005"/>
                <a:gd name="connsiteY4" fmla="*/ 71342 h 71342"/>
                <a:gd name="connsiteX5" fmla="*/ 0 w 42005"/>
                <a:gd name="connsiteY5" fmla="*/ 52102 h 71342"/>
                <a:gd name="connsiteX6" fmla="*/ 12573 w 42005"/>
                <a:gd name="connsiteY6" fmla="*/ 48673 h 71342"/>
                <a:gd name="connsiteX7" fmla="*/ 22003 w 42005"/>
                <a:gd name="connsiteY7" fmla="*/ 59531 h 71342"/>
                <a:gd name="connsiteX8" fmla="*/ 28384 w 42005"/>
                <a:gd name="connsiteY8" fmla="*/ 53530 h 71342"/>
                <a:gd name="connsiteX9" fmla="*/ 1524 w 42005"/>
                <a:gd name="connsiteY9" fmla="*/ 18383 h 71342"/>
                <a:gd name="connsiteX10" fmla="*/ 20765 w 42005"/>
                <a:gd name="connsiteY10" fmla="*/ 0 h 71342"/>
                <a:gd name="connsiteX11" fmla="*/ 41719 w 42005"/>
                <a:gd name="connsiteY11" fmla="*/ 18288 h 71342"/>
                <a:gd name="connsiteX12" fmla="*/ 29528 w 42005"/>
                <a:gd name="connsiteY12" fmla="*/ 20288 h 71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005" h="71342">
                  <a:moveTo>
                    <a:pt x="29623" y="20193"/>
                  </a:moveTo>
                  <a:cubicBezTo>
                    <a:pt x="28575" y="14669"/>
                    <a:pt x="26003" y="11621"/>
                    <a:pt x="21431" y="11621"/>
                  </a:cubicBezTo>
                  <a:cubicBezTo>
                    <a:pt x="17716" y="11621"/>
                    <a:pt x="15145" y="13526"/>
                    <a:pt x="15145" y="17145"/>
                  </a:cubicBezTo>
                  <a:cubicBezTo>
                    <a:pt x="15145" y="27908"/>
                    <a:pt x="42005" y="32290"/>
                    <a:pt x="42005" y="52769"/>
                  </a:cubicBezTo>
                  <a:cubicBezTo>
                    <a:pt x="42005" y="65056"/>
                    <a:pt x="33528" y="71342"/>
                    <a:pt x="21908" y="71342"/>
                  </a:cubicBezTo>
                  <a:cubicBezTo>
                    <a:pt x="9334" y="71342"/>
                    <a:pt x="2191" y="64199"/>
                    <a:pt x="0" y="52102"/>
                  </a:cubicBezTo>
                  <a:lnTo>
                    <a:pt x="12573" y="48673"/>
                  </a:lnTo>
                  <a:cubicBezTo>
                    <a:pt x="13430" y="54388"/>
                    <a:pt x="15526" y="59531"/>
                    <a:pt x="22003" y="59531"/>
                  </a:cubicBezTo>
                  <a:cubicBezTo>
                    <a:pt x="25717" y="59531"/>
                    <a:pt x="28384" y="57341"/>
                    <a:pt x="28384" y="53530"/>
                  </a:cubicBezTo>
                  <a:cubicBezTo>
                    <a:pt x="28384" y="41624"/>
                    <a:pt x="1524" y="37148"/>
                    <a:pt x="1524" y="18383"/>
                  </a:cubicBezTo>
                  <a:cubicBezTo>
                    <a:pt x="1524" y="7525"/>
                    <a:pt x="10001" y="0"/>
                    <a:pt x="20765" y="0"/>
                  </a:cubicBezTo>
                  <a:cubicBezTo>
                    <a:pt x="31528" y="0"/>
                    <a:pt x="39529" y="7525"/>
                    <a:pt x="41719" y="18288"/>
                  </a:cubicBezTo>
                  <a:lnTo>
                    <a:pt x="29528" y="20288"/>
                  </a:lnTo>
                  <a:close/>
                </a:path>
              </a:pathLst>
            </a:custGeom>
            <a:solidFill>
              <a:srgbClr val="112A41"/>
            </a:solidFill>
            <a:ln w="9525" cap="flat">
              <a:noFill/>
              <a:prstDash val="solid"/>
              <a:miter/>
            </a:ln>
          </p:spPr>
          <p:txBody>
            <a:bodyPr rtlCol="0" anchor="ctr"/>
            <a:lstStyle/>
            <a:p>
              <a:endParaRPr lang="en-IN"/>
            </a:p>
          </p:txBody>
        </p:sp>
        <p:sp>
          <p:nvSpPr>
            <p:cNvPr id="19" name="Freeform: Shape 18"/>
            <p:cNvSpPr/>
            <p:nvPr/>
          </p:nvSpPr>
          <p:spPr>
            <a:xfrm>
              <a:off x="4924424" y="3524821"/>
              <a:ext cx="31813" cy="88677"/>
            </a:xfrm>
            <a:custGeom>
              <a:avLst/>
              <a:gdLst>
                <a:gd name="connsiteX0" fmla="*/ 0 w 31813"/>
                <a:gd name="connsiteY0" fmla="*/ 30385 h 88677"/>
                <a:gd name="connsiteX1" fmla="*/ 0 w 31813"/>
                <a:gd name="connsiteY1" fmla="*/ 18574 h 88677"/>
                <a:gd name="connsiteX2" fmla="*/ 7906 w 31813"/>
                <a:gd name="connsiteY2" fmla="*/ 18574 h 88677"/>
                <a:gd name="connsiteX3" fmla="*/ 7906 w 31813"/>
                <a:gd name="connsiteY3" fmla="*/ 0 h 88677"/>
                <a:gd name="connsiteX4" fmla="*/ 22193 w 31813"/>
                <a:gd name="connsiteY4" fmla="*/ 0 h 88677"/>
                <a:gd name="connsiteX5" fmla="*/ 22193 w 31813"/>
                <a:gd name="connsiteY5" fmla="*/ 18574 h 88677"/>
                <a:gd name="connsiteX6" fmla="*/ 31814 w 31813"/>
                <a:gd name="connsiteY6" fmla="*/ 18574 h 88677"/>
                <a:gd name="connsiteX7" fmla="*/ 31814 w 31813"/>
                <a:gd name="connsiteY7" fmla="*/ 30385 h 88677"/>
                <a:gd name="connsiteX8" fmla="*/ 22193 w 31813"/>
                <a:gd name="connsiteY8" fmla="*/ 30385 h 88677"/>
                <a:gd name="connsiteX9" fmla="*/ 22193 w 31813"/>
                <a:gd name="connsiteY9" fmla="*/ 70009 h 88677"/>
                <a:gd name="connsiteX10" fmla="*/ 27051 w 31813"/>
                <a:gd name="connsiteY10" fmla="*/ 75628 h 88677"/>
                <a:gd name="connsiteX11" fmla="*/ 31814 w 31813"/>
                <a:gd name="connsiteY11" fmla="*/ 75628 h 88677"/>
                <a:gd name="connsiteX12" fmla="*/ 31814 w 31813"/>
                <a:gd name="connsiteY12" fmla="*/ 87916 h 88677"/>
                <a:gd name="connsiteX13" fmla="*/ 24670 w 31813"/>
                <a:gd name="connsiteY13" fmla="*/ 88678 h 88677"/>
                <a:gd name="connsiteX14" fmla="*/ 7906 w 31813"/>
                <a:gd name="connsiteY14" fmla="*/ 73152 h 88677"/>
                <a:gd name="connsiteX15" fmla="*/ 7906 w 31813"/>
                <a:gd name="connsiteY15" fmla="*/ 30290 h 88677"/>
                <a:gd name="connsiteX16" fmla="*/ 0 w 31813"/>
                <a:gd name="connsiteY16" fmla="*/ 30290 h 8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813" h="88677">
                  <a:moveTo>
                    <a:pt x="0" y="30385"/>
                  </a:moveTo>
                  <a:lnTo>
                    <a:pt x="0" y="18574"/>
                  </a:lnTo>
                  <a:lnTo>
                    <a:pt x="7906" y="18574"/>
                  </a:lnTo>
                  <a:lnTo>
                    <a:pt x="7906" y="0"/>
                  </a:lnTo>
                  <a:lnTo>
                    <a:pt x="22193" y="0"/>
                  </a:lnTo>
                  <a:lnTo>
                    <a:pt x="22193" y="18574"/>
                  </a:lnTo>
                  <a:lnTo>
                    <a:pt x="31814" y="18574"/>
                  </a:lnTo>
                  <a:lnTo>
                    <a:pt x="31814" y="30385"/>
                  </a:lnTo>
                  <a:lnTo>
                    <a:pt x="22193" y="30385"/>
                  </a:lnTo>
                  <a:lnTo>
                    <a:pt x="22193" y="70009"/>
                  </a:lnTo>
                  <a:cubicBezTo>
                    <a:pt x="22193" y="73628"/>
                    <a:pt x="23717" y="75628"/>
                    <a:pt x="27051" y="75628"/>
                  </a:cubicBezTo>
                  <a:lnTo>
                    <a:pt x="31814" y="75628"/>
                  </a:lnTo>
                  <a:lnTo>
                    <a:pt x="31814" y="87916"/>
                  </a:lnTo>
                  <a:cubicBezTo>
                    <a:pt x="29908" y="88392"/>
                    <a:pt x="28194" y="88678"/>
                    <a:pt x="24670" y="88678"/>
                  </a:cubicBezTo>
                  <a:cubicBezTo>
                    <a:pt x="13906" y="88678"/>
                    <a:pt x="7906" y="83725"/>
                    <a:pt x="7906" y="73152"/>
                  </a:cubicBezTo>
                  <a:lnTo>
                    <a:pt x="7906" y="30290"/>
                  </a:lnTo>
                  <a:lnTo>
                    <a:pt x="0" y="30290"/>
                  </a:lnTo>
                  <a:close/>
                </a:path>
              </a:pathLst>
            </a:custGeom>
            <a:solidFill>
              <a:srgbClr val="112A41"/>
            </a:solidFill>
            <a:ln w="9525" cap="flat">
              <a:noFill/>
              <a:prstDash val="solid"/>
              <a:miter/>
            </a:ln>
          </p:spPr>
          <p:txBody>
            <a:bodyPr rtlCol="0" anchor="ctr"/>
            <a:lstStyle/>
            <a:p>
              <a:endParaRPr lang="en-IN"/>
            </a:p>
          </p:txBody>
        </p:sp>
        <p:sp>
          <p:nvSpPr>
            <p:cNvPr id="20" name="Freeform: Shape 19"/>
            <p:cNvSpPr/>
            <p:nvPr/>
          </p:nvSpPr>
          <p:spPr>
            <a:xfrm>
              <a:off x="4963095" y="3542061"/>
              <a:ext cx="45815" cy="71532"/>
            </a:xfrm>
            <a:custGeom>
              <a:avLst/>
              <a:gdLst>
                <a:gd name="connsiteX0" fmla="*/ 1048 w 45815"/>
                <a:gd name="connsiteY0" fmla="*/ 21527 h 71532"/>
                <a:gd name="connsiteX1" fmla="*/ 24098 w 45815"/>
                <a:gd name="connsiteY1" fmla="*/ 0 h 71532"/>
                <a:gd name="connsiteX2" fmla="*/ 44958 w 45815"/>
                <a:gd name="connsiteY2" fmla="*/ 18669 h 71532"/>
                <a:gd name="connsiteX3" fmla="*/ 44958 w 45815"/>
                <a:gd name="connsiteY3" fmla="*/ 62865 h 71532"/>
                <a:gd name="connsiteX4" fmla="*/ 45815 w 45815"/>
                <a:gd name="connsiteY4" fmla="*/ 70199 h 71532"/>
                <a:gd name="connsiteX5" fmla="*/ 32099 w 45815"/>
                <a:gd name="connsiteY5" fmla="*/ 70199 h 71532"/>
                <a:gd name="connsiteX6" fmla="*/ 31337 w 45815"/>
                <a:gd name="connsiteY6" fmla="*/ 64865 h 71532"/>
                <a:gd name="connsiteX7" fmla="*/ 14573 w 45815"/>
                <a:gd name="connsiteY7" fmla="*/ 71533 h 71532"/>
                <a:gd name="connsiteX8" fmla="*/ 0 w 45815"/>
                <a:gd name="connsiteY8" fmla="*/ 56007 h 71532"/>
                <a:gd name="connsiteX9" fmla="*/ 30575 w 45815"/>
                <a:gd name="connsiteY9" fmla="*/ 24765 h 71532"/>
                <a:gd name="connsiteX10" fmla="*/ 30575 w 45815"/>
                <a:gd name="connsiteY10" fmla="*/ 20669 h 71532"/>
                <a:gd name="connsiteX11" fmla="*/ 23527 w 45815"/>
                <a:gd name="connsiteY11" fmla="*/ 11811 h 71532"/>
                <a:gd name="connsiteX12" fmla="*/ 15335 w 45815"/>
                <a:gd name="connsiteY12" fmla="*/ 21527 h 71532"/>
                <a:gd name="connsiteX13" fmla="*/ 1048 w 45815"/>
                <a:gd name="connsiteY13" fmla="*/ 21527 h 71532"/>
                <a:gd name="connsiteX14" fmla="*/ 30575 w 45815"/>
                <a:gd name="connsiteY14" fmla="*/ 35243 h 71532"/>
                <a:gd name="connsiteX15" fmla="*/ 14288 w 45815"/>
                <a:gd name="connsiteY15" fmla="*/ 53435 h 71532"/>
                <a:gd name="connsiteX16" fmla="*/ 20955 w 45815"/>
                <a:gd name="connsiteY16" fmla="*/ 59722 h 71532"/>
                <a:gd name="connsiteX17" fmla="*/ 30575 w 45815"/>
                <a:gd name="connsiteY17" fmla="*/ 53340 h 71532"/>
                <a:gd name="connsiteX18" fmla="*/ 30575 w 45815"/>
                <a:gd name="connsiteY18" fmla="*/ 35338 h 71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5815" h="71532">
                  <a:moveTo>
                    <a:pt x="1048" y="21527"/>
                  </a:moveTo>
                  <a:cubicBezTo>
                    <a:pt x="1810" y="7620"/>
                    <a:pt x="10668" y="0"/>
                    <a:pt x="24098" y="0"/>
                  </a:cubicBezTo>
                  <a:cubicBezTo>
                    <a:pt x="37529" y="0"/>
                    <a:pt x="44958" y="6191"/>
                    <a:pt x="44958" y="18669"/>
                  </a:cubicBezTo>
                  <a:lnTo>
                    <a:pt x="44958" y="62865"/>
                  </a:lnTo>
                  <a:cubicBezTo>
                    <a:pt x="44958" y="65056"/>
                    <a:pt x="45434" y="67818"/>
                    <a:pt x="45815" y="70199"/>
                  </a:cubicBezTo>
                  <a:lnTo>
                    <a:pt x="32099" y="70199"/>
                  </a:lnTo>
                  <a:cubicBezTo>
                    <a:pt x="32004" y="68294"/>
                    <a:pt x="31433" y="66484"/>
                    <a:pt x="31337" y="64865"/>
                  </a:cubicBezTo>
                  <a:cubicBezTo>
                    <a:pt x="25908" y="69247"/>
                    <a:pt x="21527" y="71533"/>
                    <a:pt x="14573" y="71533"/>
                  </a:cubicBezTo>
                  <a:cubicBezTo>
                    <a:pt x="4858" y="71533"/>
                    <a:pt x="0" y="64865"/>
                    <a:pt x="0" y="56007"/>
                  </a:cubicBezTo>
                  <a:cubicBezTo>
                    <a:pt x="0" y="40862"/>
                    <a:pt x="10001" y="32576"/>
                    <a:pt x="30575" y="24765"/>
                  </a:cubicBezTo>
                  <a:lnTo>
                    <a:pt x="30575" y="20669"/>
                  </a:lnTo>
                  <a:cubicBezTo>
                    <a:pt x="30575" y="14954"/>
                    <a:pt x="28289" y="11811"/>
                    <a:pt x="23527" y="11811"/>
                  </a:cubicBezTo>
                  <a:cubicBezTo>
                    <a:pt x="17050" y="11811"/>
                    <a:pt x="15621" y="15621"/>
                    <a:pt x="15335" y="21527"/>
                  </a:cubicBezTo>
                  <a:lnTo>
                    <a:pt x="1048" y="21527"/>
                  </a:lnTo>
                  <a:close/>
                  <a:moveTo>
                    <a:pt x="30575" y="35243"/>
                  </a:moveTo>
                  <a:cubicBezTo>
                    <a:pt x="17526" y="42672"/>
                    <a:pt x="14288" y="47434"/>
                    <a:pt x="14288" y="53435"/>
                  </a:cubicBezTo>
                  <a:cubicBezTo>
                    <a:pt x="14288" y="57912"/>
                    <a:pt x="16573" y="59722"/>
                    <a:pt x="20955" y="59722"/>
                  </a:cubicBezTo>
                  <a:cubicBezTo>
                    <a:pt x="24956" y="59722"/>
                    <a:pt x="28099" y="56769"/>
                    <a:pt x="30575" y="53340"/>
                  </a:cubicBezTo>
                  <a:lnTo>
                    <a:pt x="30575" y="35338"/>
                  </a:lnTo>
                  <a:close/>
                </a:path>
              </a:pathLst>
            </a:custGeom>
            <a:solidFill>
              <a:srgbClr val="112A41"/>
            </a:solidFill>
            <a:ln w="9525" cap="flat">
              <a:noFill/>
              <a:prstDash val="solid"/>
              <a:miter/>
            </a:ln>
          </p:spPr>
          <p:txBody>
            <a:bodyPr rtlCol="0" anchor="ctr"/>
            <a:lstStyle/>
            <a:p>
              <a:endParaRPr lang="en-IN"/>
            </a:p>
          </p:txBody>
        </p:sp>
        <p:sp>
          <p:nvSpPr>
            <p:cNvPr id="21" name="Freeform: Shape 20"/>
            <p:cNvSpPr/>
            <p:nvPr/>
          </p:nvSpPr>
          <p:spPr>
            <a:xfrm>
              <a:off x="5016817" y="3524821"/>
              <a:ext cx="31813" cy="88677"/>
            </a:xfrm>
            <a:custGeom>
              <a:avLst/>
              <a:gdLst>
                <a:gd name="connsiteX0" fmla="*/ 0 w 31813"/>
                <a:gd name="connsiteY0" fmla="*/ 30385 h 88677"/>
                <a:gd name="connsiteX1" fmla="*/ 0 w 31813"/>
                <a:gd name="connsiteY1" fmla="*/ 18574 h 88677"/>
                <a:gd name="connsiteX2" fmla="*/ 7906 w 31813"/>
                <a:gd name="connsiteY2" fmla="*/ 18574 h 88677"/>
                <a:gd name="connsiteX3" fmla="*/ 7906 w 31813"/>
                <a:gd name="connsiteY3" fmla="*/ 0 h 88677"/>
                <a:gd name="connsiteX4" fmla="*/ 22193 w 31813"/>
                <a:gd name="connsiteY4" fmla="*/ 0 h 88677"/>
                <a:gd name="connsiteX5" fmla="*/ 22193 w 31813"/>
                <a:gd name="connsiteY5" fmla="*/ 18574 h 88677"/>
                <a:gd name="connsiteX6" fmla="*/ 31814 w 31813"/>
                <a:gd name="connsiteY6" fmla="*/ 18574 h 88677"/>
                <a:gd name="connsiteX7" fmla="*/ 31814 w 31813"/>
                <a:gd name="connsiteY7" fmla="*/ 30385 h 88677"/>
                <a:gd name="connsiteX8" fmla="*/ 22193 w 31813"/>
                <a:gd name="connsiteY8" fmla="*/ 30385 h 88677"/>
                <a:gd name="connsiteX9" fmla="*/ 22193 w 31813"/>
                <a:gd name="connsiteY9" fmla="*/ 70009 h 88677"/>
                <a:gd name="connsiteX10" fmla="*/ 27051 w 31813"/>
                <a:gd name="connsiteY10" fmla="*/ 75628 h 88677"/>
                <a:gd name="connsiteX11" fmla="*/ 31814 w 31813"/>
                <a:gd name="connsiteY11" fmla="*/ 75628 h 88677"/>
                <a:gd name="connsiteX12" fmla="*/ 31814 w 31813"/>
                <a:gd name="connsiteY12" fmla="*/ 87916 h 88677"/>
                <a:gd name="connsiteX13" fmla="*/ 24670 w 31813"/>
                <a:gd name="connsiteY13" fmla="*/ 88678 h 88677"/>
                <a:gd name="connsiteX14" fmla="*/ 7906 w 31813"/>
                <a:gd name="connsiteY14" fmla="*/ 73152 h 88677"/>
                <a:gd name="connsiteX15" fmla="*/ 7906 w 31813"/>
                <a:gd name="connsiteY15" fmla="*/ 30290 h 88677"/>
                <a:gd name="connsiteX16" fmla="*/ 0 w 31813"/>
                <a:gd name="connsiteY16" fmla="*/ 30290 h 8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813" h="88677">
                  <a:moveTo>
                    <a:pt x="0" y="30385"/>
                  </a:moveTo>
                  <a:lnTo>
                    <a:pt x="0" y="18574"/>
                  </a:lnTo>
                  <a:lnTo>
                    <a:pt x="7906" y="18574"/>
                  </a:lnTo>
                  <a:lnTo>
                    <a:pt x="7906" y="0"/>
                  </a:lnTo>
                  <a:lnTo>
                    <a:pt x="22193" y="0"/>
                  </a:lnTo>
                  <a:lnTo>
                    <a:pt x="22193" y="18574"/>
                  </a:lnTo>
                  <a:lnTo>
                    <a:pt x="31814" y="18574"/>
                  </a:lnTo>
                  <a:lnTo>
                    <a:pt x="31814" y="30385"/>
                  </a:lnTo>
                  <a:lnTo>
                    <a:pt x="22193" y="30385"/>
                  </a:lnTo>
                  <a:lnTo>
                    <a:pt x="22193" y="70009"/>
                  </a:lnTo>
                  <a:cubicBezTo>
                    <a:pt x="22193" y="73628"/>
                    <a:pt x="23717" y="75628"/>
                    <a:pt x="27051" y="75628"/>
                  </a:cubicBezTo>
                  <a:lnTo>
                    <a:pt x="31814" y="75628"/>
                  </a:lnTo>
                  <a:lnTo>
                    <a:pt x="31814" y="87916"/>
                  </a:lnTo>
                  <a:cubicBezTo>
                    <a:pt x="29908" y="88392"/>
                    <a:pt x="28194" y="88678"/>
                    <a:pt x="24670" y="88678"/>
                  </a:cubicBezTo>
                  <a:cubicBezTo>
                    <a:pt x="13906" y="88678"/>
                    <a:pt x="7906" y="83725"/>
                    <a:pt x="7906" y="73152"/>
                  </a:cubicBezTo>
                  <a:lnTo>
                    <a:pt x="7906" y="30290"/>
                  </a:lnTo>
                  <a:lnTo>
                    <a:pt x="0" y="30290"/>
                  </a:lnTo>
                  <a:close/>
                </a:path>
              </a:pathLst>
            </a:custGeom>
            <a:solidFill>
              <a:srgbClr val="112A41"/>
            </a:solidFill>
            <a:ln w="9525" cap="flat">
              <a:noFill/>
              <a:prstDash val="solid"/>
              <a:miter/>
            </a:ln>
          </p:spPr>
          <p:txBody>
            <a:bodyPr rtlCol="0" anchor="ctr"/>
            <a:lstStyle/>
            <a:p>
              <a:endParaRPr lang="en-IN"/>
            </a:p>
          </p:txBody>
        </p:sp>
        <p:sp>
          <p:nvSpPr>
            <p:cNvPr id="22" name="Freeform: Shape 21"/>
            <p:cNvSpPr/>
            <p:nvPr/>
          </p:nvSpPr>
          <p:spPr>
            <a:xfrm>
              <a:off x="5058155" y="3524631"/>
              <a:ext cx="14287" cy="87630"/>
            </a:xfrm>
            <a:custGeom>
              <a:avLst/>
              <a:gdLst>
                <a:gd name="connsiteX0" fmla="*/ 0 w 14287"/>
                <a:gd name="connsiteY0" fmla="*/ 0 h 87630"/>
                <a:gd name="connsiteX1" fmla="*/ 14288 w 14287"/>
                <a:gd name="connsiteY1" fmla="*/ 0 h 87630"/>
                <a:gd name="connsiteX2" fmla="*/ 14288 w 14287"/>
                <a:gd name="connsiteY2" fmla="*/ 13049 h 87630"/>
                <a:gd name="connsiteX3" fmla="*/ 0 w 14287"/>
                <a:gd name="connsiteY3" fmla="*/ 13049 h 87630"/>
                <a:gd name="connsiteX4" fmla="*/ 0 w 14287"/>
                <a:gd name="connsiteY4" fmla="*/ 0 h 87630"/>
                <a:gd name="connsiteX5" fmla="*/ 0 w 14287"/>
                <a:gd name="connsiteY5" fmla="*/ 18764 h 87630"/>
                <a:gd name="connsiteX6" fmla="*/ 14288 w 14287"/>
                <a:gd name="connsiteY6" fmla="*/ 18764 h 87630"/>
                <a:gd name="connsiteX7" fmla="*/ 14288 w 14287"/>
                <a:gd name="connsiteY7" fmla="*/ 87630 h 87630"/>
                <a:gd name="connsiteX8" fmla="*/ 0 w 14287"/>
                <a:gd name="connsiteY8" fmla="*/ 87630 h 87630"/>
                <a:gd name="connsiteX9" fmla="*/ 0 w 14287"/>
                <a:gd name="connsiteY9" fmla="*/ 18764 h 8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287" h="87630">
                  <a:moveTo>
                    <a:pt x="0" y="0"/>
                  </a:moveTo>
                  <a:lnTo>
                    <a:pt x="14288" y="0"/>
                  </a:lnTo>
                  <a:lnTo>
                    <a:pt x="14288" y="13049"/>
                  </a:lnTo>
                  <a:lnTo>
                    <a:pt x="0" y="13049"/>
                  </a:lnTo>
                  <a:lnTo>
                    <a:pt x="0" y="0"/>
                  </a:lnTo>
                  <a:close/>
                  <a:moveTo>
                    <a:pt x="0" y="18764"/>
                  </a:moveTo>
                  <a:lnTo>
                    <a:pt x="14288" y="18764"/>
                  </a:lnTo>
                  <a:lnTo>
                    <a:pt x="14288" y="87630"/>
                  </a:lnTo>
                  <a:lnTo>
                    <a:pt x="0" y="87630"/>
                  </a:lnTo>
                  <a:lnTo>
                    <a:pt x="0" y="18764"/>
                  </a:lnTo>
                  <a:close/>
                </a:path>
              </a:pathLst>
            </a:custGeom>
            <a:solidFill>
              <a:srgbClr val="112A41"/>
            </a:solidFill>
            <a:ln w="9525" cap="flat">
              <a:noFill/>
              <a:prstDash val="solid"/>
              <a:miter/>
            </a:ln>
          </p:spPr>
          <p:txBody>
            <a:bodyPr rtlCol="0" anchor="ctr"/>
            <a:lstStyle/>
            <a:p>
              <a:endParaRPr lang="en-IN"/>
            </a:p>
          </p:txBody>
        </p:sp>
        <p:sp>
          <p:nvSpPr>
            <p:cNvPr id="23" name="Freeform: Shape 22"/>
            <p:cNvSpPr/>
            <p:nvPr/>
          </p:nvSpPr>
          <p:spPr>
            <a:xfrm>
              <a:off x="5082920" y="3542252"/>
              <a:ext cx="42005" cy="71342"/>
            </a:xfrm>
            <a:custGeom>
              <a:avLst/>
              <a:gdLst>
                <a:gd name="connsiteX0" fmla="*/ 29623 w 42005"/>
                <a:gd name="connsiteY0" fmla="*/ 20193 h 71342"/>
                <a:gd name="connsiteX1" fmla="*/ 21431 w 42005"/>
                <a:gd name="connsiteY1" fmla="*/ 11621 h 71342"/>
                <a:gd name="connsiteX2" fmla="*/ 15145 w 42005"/>
                <a:gd name="connsiteY2" fmla="*/ 17145 h 71342"/>
                <a:gd name="connsiteX3" fmla="*/ 42005 w 42005"/>
                <a:gd name="connsiteY3" fmla="*/ 52769 h 71342"/>
                <a:gd name="connsiteX4" fmla="*/ 21907 w 42005"/>
                <a:gd name="connsiteY4" fmla="*/ 71342 h 71342"/>
                <a:gd name="connsiteX5" fmla="*/ 0 w 42005"/>
                <a:gd name="connsiteY5" fmla="*/ 52102 h 71342"/>
                <a:gd name="connsiteX6" fmla="*/ 12573 w 42005"/>
                <a:gd name="connsiteY6" fmla="*/ 48673 h 71342"/>
                <a:gd name="connsiteX7" fmla="*/ 22003 w 42005"/>
                <a:gd name="connsiteY7" fmla="*/ 59531 h 71342"/>
                <a:gd name="connsiteX8" fmla="*/ 28384 w 42005"/>
                <a:gd name="connsiteY8" fmla="*/ 53530 h 71342"/>
                <a:gd name="connsiteX9" fmla="*/ 1524 w 42005"/>
                <a:gd name="connsiteY9" fmla="*/ 18383 h 71342"/>
                <a:gd name="connsiteX10" fmla="*/ 20765 w 42005"/>
                <a:gd name="connsiteY10" fmla="*/ 0 h 71342"/>
                <a:gd name="connsiteX11" fmla="*/ 41720 w 42005"/>
                <a:gd name="connsiteY11" fmla="*/ 18288 h 71342"/>
                <a:gd name="connsiteX12" fmla="*/ 29528 w 42005"/>
                <a:gd name="connsiteY12" fmla="*/ 20288 h 71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005" h="71342">
                  <a:moveTo>
                    <a:pt x="29623" y="20193"/>
                  </a:moveTo>
                  <a:cubicBezTo>
                    <a:pt x="28575" y="14669"/>
                    <a:pt x="26003" y="11621"/>
                    <a:pt x="21431" y="11621"/>
                  </a:cubicBezTo>
                  <a:cubicBezTo>
                    <a:pt x="17717" y="11621"/>
                    <a:pt x="15145" y="13526"/>
                    <a:pt x="15145" y="17145"/>
                  </a:cubicBezTo>
                  <a:cubicBezTo>
                    <a:pt x="15145" y="27908"/>
                    <a:pt x="42005" y="32290"/>
                    <a:pt x="42005" y="52769"/>
                  </a:cubicBezTo>
                  <a:cubicBezTo>
                    <a:pt x="42005" y="65056"/>
                    <a:pt x="33528" y="71342"/>
                    <a:pt x="21907" y="71342"/>
                  </a:cubicBezTo>
                  <a:cubicBezTo>
                    <a:pt x="9334" y="71342"/>
                    <a:pt x="2191" y="64199"/>
                    <a:pt x="0" y="52102"/>
                  </a:cubicBezTo>
                  <a:lnTo>
                    <a:pt x="12573" y="48673"/>
                  </a:lnTo>
                  <a:cubicBezTo>
                    <a:pt x="13526" y="54388"/>
                    <a:pt x="15526" y="59531"/>
                    <a:pt x="22003" y="59531"/>
                  </a:cubicBezTo>
                  <a:cubicBezTo>
                    <a:pt x="25718" y="59531"/>
                    <a:pt x="28384" y="57341"/>
                    <a:pt x="28384" y="53530"/>
                  </a:cubicBezTo>
                  <a:cubicBezTo>
                    <a:pt x="28384" y="41624"/>
                    <a:pt x="1524" y="37148"/>
                    <a:pt x="1524" y="18383"/>
                  </a:cubicBezTo>
                  <a:cubicBezTo>
                    <a:pt x="1524" y="7525"/>
                    <a:pt x="10001" y="0"/>
                    <a:pt x="20765" y="0"/>
                  </a:cubicBezTo>
                  <a:cubicBezTo>
                    <a:pt x="31528" y="0"/>
                    <a:pt x="39529" y="7525"/>
                    <a:pt x="41720" y="18288"/>
                  </a:cubicBezTo>
                  <a:lnTo>
                    <a:pt x="29528" y="20288"/>
                  </a:lnTo>
                  <a:close/>
                </a:path>
              </a:pathLst>
            </a:custGeom>
            <a:solidFill>
              <a:srgbClr val="112A41"/>
            </a:solidFill>
            <a:ln w="9525" cap="flat">
              <a:noFill/>
              <a:prstDash val="solid"/>
              <a:miter/>
            </a:ln>
          </p:spPr>
          <p:txBody>
            <a:bodyPr rtlCol="0" anchor="ctr"/>
            <a:lstStyle/>
            <a:p>
              <a:endParaRPr lang="en-IN"/>
            </a:p>
          </p:txBody>
        </p:sp>
        <p:sp>
          <p:nvSpPr>
            <p:cNvPr id="24" name="Freeform: Shape 23"/>
            <p:cNvSpPr/>
            <p:nvPr/>
          </p:nvSpPr>
          <p:spPr>
            <a:xfrm>
              <a:off x="5130640" y="3524821"/>
              <a:ext cx="31813" cy="88677"/>
            </a:xfrm>
            <a:custGeom>
              <a:avLst/>
              <a:gdLst>
                <a:gd name="connsiteX0" fmla="*/ 0 w 31813"/>
                <a:gd name="connsiteY0" fmla="*/ 30385 h 88677"/>
                <a:gd name="connsiteX1" fmla="*/ 0 w 31813"/>
                <a:gd name="connsiteY1" fmla="*/ 18574 h 88677"/>
                <a:gd name="connsiteX2" fmla="*/ 7906 w 31813"/>
                <a:gd name="connsiteY2" fmla="*/ 18574 h 88677"/>
                <a:gd name="connsiteX3" fmla="*/ 7906 w 31813"/>
                <a:gd name="connsiteY3" fmla="*/ 0 h 88677"/>
                <a:gd name="connsiteX4" fmla="*/ 22193 w 31813"/>
                <a:gd name="connsiteY4" fmla="*/ 0 h 88677"/>
                <a:gd name="connsiteX5" fmla="*/ 22193 w 31813"/>
                <a:gd name="connsiteY5" fmla="*/ 18574 h 88677"/>
                <a:gd name="connsiteX6" fmla="*/ 31814 w 31813"/>
                <a:gd name="connsiteY6" fmla="*/ 18574 h 88677"/>
                <a:gd name="connsiteX7" fmla="*/ 31814 w 31813"/>
                <a:gd name="connsiteY7" fmla="*/ 30385 h 88677"/>
                <a:gd name="connsiteX8" fmla="*/ 22193 w 31813"/>
                <a:gd name="connsiteY8" fmla="*/ 30385 h 88677"/>
                <a:gd name="connsiteX9" fmla="*/ 22193 w 31813"/>
                <a:gd name="connsiteY9" fmla="*/ 70009 h 88677"/>
                <a:gd name="connsiteX10" fmla="*/ 27051 w 31813"/>
                <a:gd name="connsiteY10" fmla="*/ 75628 h 88677"/>
                <a:gd name="connsiteX11" fmla="*/ 31814 w 31813"/>
                <a:gd name="connsiteY11" fmla="*/ 75628 h 88677"/>
                <a:gd name="connsiteX12" fmla="*/ 31814 w 31813"/>
                <a:gd name="connsiteY12" fmla="*/ 87916 h 88677"/>
                <a:gd name="connsiteX13" fmla="*/ 24670 w 31813"/>
                <a:gd name="connsiteY13" fmla="*/ 88678 h 88677"/>
                <a:gd name="connsiteX14" fmla="*/ 7906 w 31813"/>
                <a:gd name="connsiteY14" fmla="*/ 73152 h 88677"/>
                <a:gd name="connsiteX15" fmla="*/ 7906 w 31813"/>
                <a:gd name="connsiteY15" fmla="*/ 30290 h 88677"/>
                <a:gd name="connsiteX16" fmla="*/ 0 w 31813"/>
                <a:gd name="connsiteY16" fmla="*/ 30290 h 8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813" h="88677">
                  <a:moveTo>
                    <a:pt x="0" y="30385"/>
                  </a:moveTo>
                  <a:lnTo>
                    <a:pt x="0" y="18574"/>
                  </a:lnTo>
                  <a:lnTo>
                    <a:pt x="7906" y="18574"/>
                  </a:lnTo>
                  <a:lnTo>
                    <a:pt x="7906" y="0"/>
                  </a:lnTo>
                  <a:lnTo>
                    <a:pt x="22193" y="0"/>
                  </a:lnTo>
                  <a:lnTo>
                    <a:pt x="22193" y="18574"/>
                  </a:lnTo>
                  <a:lnTo>
                    <a:pt x="31814" y="18574"/>
                  </a:lnTo>
                  <a:lnTo>
                    <a:pt x="31814" y="30385"/>
                  </a:lnTo>
                  <a:lnTo>
                    <a:pt x="22193" y="30385"/>
                  </a:lnTo>
                  <a:lnTo>
                    <a:pt x="22193" y="70009"/>
                  </a:lnTo>
                  <a:cubicBezTo>
                    <a:pt x="22193" y="73628"/>
                    <a:pt x="23717" y="75628"/>
                    <a:pt x="27051" y="75628"/>
                  </a:cubicBezTo>
                  <a:lnTo>
                    <a:pt x="31814" y="75628"/>
                  </a:lnTo>
                  <a:lnTo>
                    <a:pt x="31814" y="87916"/>
                  </a:lnTo>
                  <a:cubicBezTo>
                    <a:pt x="29908" y="88392"/>
                    <a:pt x="28194" y="88678"/>
                    <a:pt x="24670" y="88678"/>
                  </a:cubicBezTo>
                  <a:cubicBezTo>
                    <a:pt x="13906" y="88678"/>
                    <a:pt x="7906" y="83725"/>
                    <a:pt x="7906" y="73152"/>
                  </a:cubicBezTo>
                  <a:lnTo>
                    <a:pt x="7906" y="30290"/>
                  </a:lnTo>
                  <a:lnTo>
                    <a:pt x="0" y="30290"/>
                  </a:lnTo>
                  <a:close/>
                </a:path>
              </a:pathLst>
            </a:custGeom>
            <a:solidFill>
              <a:srgbClr val="112A41"/>
            </a:solidFill>
            <a:ln w="9525" cap="flat">
              <a:noFill/>
              <a:prstDash val="solid"/>
              <a:miter/>
            </a:ln>
          </p:spPr>
          <p:txBody>
            <a:bodyPr rtlCol="0" anchor="ctr"/>
            <a:lstStyle/>
            <a:p>
              <a:endParaRPr lang="en-IN"/>
            </a:p>
          </p:txBody>
        </p:sp>
        <p:sp>
          <p:nvSpPr>
            <p:cNvPr id="25" name="Freeform: Shape 24"/>
            <p:cNvSpPr/>
            <p:nvPr/>
          </p:nvSpPr>
          <p:spPr>
            <a:xfrm>
              <a:off x="5169217" y="3542061"/>
              <a:ext cx="45815" cy="71532"/>
            </a:xfrm>
            <a:custGeom>
              <a:avLst/>
              <a:gdLst>
                <a:gd name="connsiteX0" fmla="*/ 1048 w 45815"/>
                <a:gd name="connsiteY0" fmla="*/ 21527 h 71532"/>
                <a:gd name="connsiteX1" fmla="*/ 24098 w 45815"/>
                <a:gd name="connsiteY1" fmla="*/ 0 h 71532"/>
                <a:gd name="connsiteX2" fmla="*/ 44958 w 45815"/>
                <a:gd name="connsiteY2" fmla="*/ 18669 h 71532"/>
                <a:gd name="connsiteX3" fmla="*/ 44958 w 45815"/>
                <a:gd name="connsiteY3" fmla="*/ 62865 h 71532"/>
                <a:gd name="connsiteX4" fmla="*/ 45815 w 45815"/>
                <a:gd name="connsiteY4" fmla="*/ 70199 h 71532"/>
                <a:gd name="connsiteX5" fmla="*/ 32099 w 45815"/>
                <a:gd name="connsiteY5" fmla="*/ 70199 h 71532"/>
                <a:gd name="connsiteX6" fmla="*/ 31337 w 45815"/>
                <a:gd name="connsiteY6" fmla="*/ 64865 h 71532"/>
                <a:gd name="connsiteX7" fmla="*/ 14573 w 45815"/>
                <a:gd name="connsiteY7" fmla="*/ 71533 h 71532"/>
                <a:gd name="connsiteX8" fmla="*/ 0 w 45815"/>
                <a:gd name="connsiteY8" fmla="*/ 56007 h 71532"/>
                <a:gd name="connsiteX9" fmla="*/ 30575 w 45815"/>
                <a:gd name="connsiteY9" fmla="*/ 24765 h 71532"/>
                <a:gd name="connsiteX10" fmla="*/ 30575 w 45815"/>
                <a:gd name="connsiteY10" fmla="*/ 20669 h 71532"/>
                <a:gd name="connsiteX11" fmla="*/ 23527 w 45815"/>
                <a:gd name="connsiteY11" fmla="*/ 11811 h 71532"/>
                <a:gd name="connsiteX12" fmla="*/ 15335 w 45815"/>
                <a:gd name="connsiteY12" fmla="*/ 21527 h 71532"/>
                <a:gd name="connsiteX13" fmla="*/ 1048 w 45815"/>
                <a:gd name="connsiteY13" fmla="*/ 21527 h 71532"/>
                <a:gd name="connsiteX14" fmla="*/ 30575 w 45815"/>
                <a:gd name="connsiteY14" fmla="*/ 35243 h 71532"/>
                <a:gd name="connsiteX15" fmla="*/ 14288 w 45815"/>
                <a:gd name="connsiteY15" fmla="*/ 53435 h 71532"/>
                <a:gd name="connsiteX16" fmla="*/ 20955 w 45815"/>
                <a:gd name="connsiteY16" fmla="*/ 59722 h 71532"/>
                <a:gd name="connsiteX17" fmla="*/ 30575 w 45815"/>
                <a:gd name="connsiteY17" fmla="*/ 53340 h 71532"/>
                <a:gd name="connsiteX18" fmla="*/ 30575 w 45815"/>
                <a:gd name="connsiteY18" fmla="*/ 35338 h 71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5815" h="71532">
                  <a:moveTo>
                    <a:pt x="1048" y="21527"/>
                  </a:moveTo>
                  <a:cubicBezTo>
                    <a:pt x="1810" y="7620"/>
                    <a:pt x="10668" y="0"/>
                    <a:pt x="24098" y="0"/>
                  </a:cubicBezTo>
                  <a:cubicBezTo>
                    <a:pt x="37528" y="0"/>
                    <a:pt x="44958" y="6191"/>
                    <a:pt x="44958" y="18669"/>
                  </a:cubicBezTo>
                  <a:lnTo>
                    <a:pt x="44958" y="62865"/>
                  </a:lnTo>
                  <a:cubicBezTo>
                    <a:pt x="44958" y="65056"/>
                    <a:pt x="45434" y="67818"/>
                    <a:pt x="45815" y="70199"/>
                  </a:cubicBezTo>
                  <a:lnTo>
                    <a:pt x="32099" y="70199"/>
                  </a:lnTo>
                  <a:cubicBezTo>
                    <a:pt x="32004" y="68294"/>
                    <a:pt x="31432" y="66484"/>
                    <a:pt x="31337" y="64865"/>
                  </a:cubicBezTo>
                  <a:cubicBezTo>
                    <a:pt x="25908" y="69247"/>
                    <a:pt x="21526" y="71533"/>
                    <a:pt x="14573" y="71533"/>
                  </a:cubicBezTo>
                  <a:cubicBezTo>
                    <a:pt x="4858" y="71533"/>
                    <a:pt x="0" y="64865"/>
                    <a:pt x="0" y="56007"/>
                  </a:cubicBezTo>
                  <a:cubicBezTo>
                    <a:pt x="0" y="40862"/>
                    <a:pt x="10001" y="32576"/>
                    <a:pt x="30575" y="24765"/>
                  </a:cubicBezTo>
                  <a:lnTo>
                    <a:pt x="30575" y="20669"/>
                  </a:lnTo>
                  <a:cubicBezTo>
                    <a:pt x="30575" y="14954"/>
                    <a:pt x="28289" y="11811"/>
                    <a:pt x="23527" y="11811"/>
                  </a:cubicBezTo>
                  <a:cubicBezTo>
                    <a:pt x="17050" y="11811"/>
                    <a:pt x="15621" y="15621"/>
                    <a:pt x="15335" y="21527"/>
                  </a:cubicBezTo>
                  <a:lnTo>
                    <a:pt x="1048" y="21527"/>
                  </a:lnTo>
                  <a:close/>
                  <a:moveTo>
                    <a:pt x="30575" y="35243"/>
                  </a:moveTo>
                  <a:cubicBezTo>
                    <a:pt x="17526" y="42672"/>
                    <a:pt x="14288" y="47434"/>
                    <a:pt x="14288" y="53435"/>
                  </a:cubicBezTo>
                  <a:cubicBezTo>
                    <a:pt x="14288" y="57912"/>
                    <a:pt x="16573" y="59722"/>
                    <a:pt x="20955" y="59722"/>
                  </a:cubicBezTo>
                  <a:cubicBezTo>
                    <a:pt x="24955" y="59722"/>
                    <a:pt x="28099" y="56769"/>
                    <a:pt x="30575" y="53340"/>
                  </a:cubicBezTo>
                  <a:lnTo>
                    <a:pt x="30575" y="35338"/>
                  </a:lnTo>
                  <a:close/>
                </a:path>
              </a:pathLst>
            </a:custGeom>
            <a:solidFill>
              <a:srgbClr val="112A41"/>
            </a:solidFill>
            <a:ln w="9525" cap="flat">
              <a:noFill/>
              <a:prstDash val="solid"/>
              <a:miter/>
            </a:ln>
          </p:spPr>
          <p:txBody>
            <a:bodyPr rtlCol="0" anchor="ctr"/>
            <a:lstStyle/>
            <a:p>
              <a:endParaRPr lang="en-IN"/>
            </a:p>
          </p:txBody>
        </p:sp>
        <p:sp>
          <p:nvSpPr>
            <p:cNvPr id="26" name="Freeform: Shape 25"/>
            <p:cNvSpPr/>
            <p:nvPr/>
          </p:nvSpPr>
          <p:spPr>
            <a:xfrm>
              <a:off x="5241892" y="3524726"/>
              <a:ext cx="88963" cy="88868"/>
            </a:xfrm>
            <a:custGeom>
              <a:avLst/>
              <a:gdLst>
                <a:gd name="connsiteX0" fmla="*/ 85725 w 88963"/>
                <a:gd name="connsiteY0" fmla="*/ 0 h 88868"/>
                <a:gd name="connsiteX1" fmla="*/ 3143 w 88963"/>
                <a:gd name="connsiteY1" fmla="*/ 0 h 88868"/>
                <a:gd name="connsiteX2" fmla="*/ 0 w 88963"/>
                <a:gd name="connsiteY2" fmla="*/ 3143 h 88868"/>
                <a:gd name="connsiteX3" fmla="*/ 0 w 88963"/>
                <a:gd name="connsiteY3" fmla="*/ 59436 h 88868"/>
                <a:gd name="connsiteX4" fmla="*/ 476 w 88963"/>
                <a:gd name="connsiteY4" fmla="*/ 59436 h 88868"/>
                <a:gd name="connsiteX5" fmla="*/ 19621 w 88963"/>
                <a:gd name="connsiteY5" fmla="*/ 56198 h 88868"/>
                <a:gd name="connsiteX6" fmla="*/ 32004 w 88963"/>
                <a:gd name="connsiteY6" fmla="*/ 44863 h 88868"/>
                <a:gd name="connsiteX7" fmla="*/ 35338 w 88963"/>
                <a:gd name="connsiteY7" fmla="*/ 40100 h 88868"/>
                <a:gd name="connsiteX8" fmla="*/ 36385 w 88963"/>
                <a:gd name="connsiteY8" fmla="*/ 38576 h 88868"/>
                <a:gd name="connsiteX9" fmla="*/ 37433 w 88963"/>
                <a:gd name="connsiteY9" fmla="*/ 37148 h 88868"/>
                <a:gd name="connsiteX10" fmla="*/ 40481 w 88963"/>
                <a:gd name="connsiteY10" fmla="*/ 32766 h 88868"/>
                <a:gd name="connsiteX11" fmla="*/ 59912 w 88963"/>
                <a:gd name="connsiteY11" fmla="*/ 15240 h 88868"/>
                <a:gd name="connsiteX12" fmla="*/ 88678 w 88963"/>
                <a:gd name="connsiteY12" fmla="*/ 9525 h 88868"/>
                <a:gd name="connsiteX13" fmla="*/ 88963 w 88963"/>
                <a:gd name="connsiteY13" fmla="*/ 9525 h 88868"/>
                <a:gd name="connsiteX14" fmla="*/ 88963 w 88963"/>
                <a:gd name="connsiteY14" fmla="*/ 3143 h 88868"/>
                <a:gd name="connsiteX15" fmla="*/ 85820 w 88963"/>
                <a:gd name="connsiteY15" fmla="*/ 0 h 88868"/>
                <a:gd name="connsiteX16" fmla="*/ 68961 w 88963"/>
                <a:gd name="connsiteY16" fmla="*/ 32671 h 88868"/>
                <a:gd name="connsiteX17" fmla="*/ 56578 w 88963"/>
                <a:gd name="connsiteY17" fmla="*/ 44005 h 88868"/>
                <a:gd name="connsiteX18" fmla="*/ 53245 w 88963"/>
                <a:gd name="connsiteY18" fmla="*/ 48768 h 88868"/>
                <a:gd name="connsiteX19" fmla="*/ 52197 w 88963"/>
                <a:gd name="connsiteY19" fmla="*/ 50292 h 88868"/>
                <a:gd name="connsiteX20" fmla="*/ 51149 w 88963"/>
                <a:gd name="connsiteY20" fmla="*/ 51721 h 88868"/>
                <a:gd name="connsiteX21" fmla="*/ 48101 w 88963"/>
                <a:gd name="connsiteY21" fmla="*/ 56102 h 88868"/>
                <a:gd name="connsiteX22" fmla="*/ 28670 w 88963"/>
                <a:gd name="connsiteY22" fmla="*/ 73628 h 88868"/>
                <a:gd name="connsiteX23" fmla="*/ 0 w 88963"/>
                <a:gd name="connsiteY23" fmla="*/ 79343 h 88868"/>
                <a:gd name="connsiteX24" fmla="*/ 0 w 88963"/>
                <a:gd name="connsiteY24" fmla="*/ 85725 h 88868"/>
                <a:gd name="connsiteX25" fmla="*/ 3143 w 88963"/>
                <a:gd name="connsiteY25" fmla="*/ 88868 h 88868"/>
                <a:gd name="connsiteX26" fmla="*/ 85725 w 88963"/>
                <a:gd name="connsiteY26" fmla="*/ 88868 h 88868"/>
                <a:gd name="connsiteX27" fmla="*/ 88868 w 88963"/>
                <a:gd name="connsiteY27" fmla="*/ 85725 h 88868"/>
                <a:gd name="connsiteX28" fmla="*/ 88868 w 88963"/>
                <a:gd name="connsiteY28" fmla="*/ 29432 h 88868"/>
                <a:gd name="connsiteX29" fmla="*/ 88106 w 88963"/>
                <a:gd name="connsiteY29" fmla="*/ 29432 h 88868"/>
                <a:gd name="connsiteX30" fmla="*/ 68961 w 88963"/>
                <a:gd name="connsiteY30" fmla="*/ 32671 h 88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8963" h="88868">
                  <a:moveTo>
                    <a:pt x="85725" y="0"/>
                  </a:moveTo>
                  <a:lnTo>
                    <a:pt x="3143" y="0"/>
                  </a:lnTo>
                  <a:cubicBezTo>
                    <a:pt x="1429" y="0"/>
                    <a:pt x="0" y="1429"/>
                    <a:pt x="0" y="3143"/>
                  </a:cubicBezTo>
                  <a:lnTo>
                    <a:pt x="0" y="59436"/>
                  </a:lnTo>
                  <a:cubicBezTo>
                    <a:pt x="0" y="59436"/>
                    <a:pt x="286" y="59436"/>
                    <a:pt x="476" y="59436"/>
                  </a:cubicBezTo>
                  <a:cubicBezTo>
                    <a:pt x="476" y="59436"/>
                    <a:pt x="13811" y="59150"/>
                    <a:pt x="19621" y="56198"/>
                  </a:cubicBezTo>
                  <a:cubicBezTo>
                    <a:pt x="26670" y="52483"/>
                    <a:pt x="32004" y="44863"/>
                    <a:pt x="32004" y="44863"/>
                  </a:cubicBezTo>
                  <a:cubicBezTo>
                    <a:pt x="33338" y="42958"/>
                    <a:pt x="34862" y="40767"/>
                    <a:pt x="35338" y="40100"/>
                  </a:cubicBezTo>
                  <a:cubicBezTo>
                    <a:pt x="35814" y="39433"/>
                    <a:pt x="36290" y="38767"/>
                    <a:pt x="36385" y="38576"/>
                  </a:cubicBezTo>
                  <a:cubicBezTo>
                    <a:pt x="36481" y="38386"/>
                    <a:pt x="37052" y="37624"/>
                    <a:pt x="37433" y="37148"/>
                  </a:cubicBezTo>
                  <a:cubicBezTo>
                    <a:pt x="37719" y="36671"/>
                    <a:pt x="39148" y="34671"/>
                    <a:pt x="40481" y="32766"/>
                  </a:cubicBezTo>
                  <a:cubicBezTo>
                    <a:pt x="40481" y="32766"/>
                    <a:pt x="48577" y="21146"/>
                    <a:pt x="59912" y="15240"/>
                  </a:cubicBezTo>
                  <a:cubicBezTo>
                    <a:pt x="72295" y="8858"/>
                    <a:pt x="88678" y="9525"/>
                    <a:pt x="88678" y="9525"/>
                  </a:cubicBezTo>
                  <a:cubicBezTo>
                    <a:pt x="88678" y="9525"/>
                    <a:pt x="88868" y="9525"/>
                    <a:pt x="88963" y="9525"/>
                  </a:cubicBezTo>
                  <a:lnTo>
                    <a:pt x="88963" y="3143"/>
                  </a:lnTo>
                  <a:cubicBezTo>
                    <a:pt x="88963" y="1429"/>
                    <a:pt x="87535" y="0"/>
                    <a:pt x="85820" y="0"/>
                  </a:cubicBezTo>
                  <a:moveTo>
                    <a:pt x="68961" y="32671"/>
                  </a:moveTo>
                  <a:cubicBezTo>
                    <a:pt x="61913" y="36385"/>
                    <a:pt x="56578" y="44005"/>
                    <a:pt x="56578" y="44005"/>
                  </a:cubicBezTo>
                  <a:cubicBezTo>
                    <a:pt x="55245" y="45910"/>
                    <a:pt x="53721" y="48101"/>
                    <a:pt x="53245" y="48768"/>
                  </a:cubicBezTo>
                  <a:cubicBezTo>
                    <a:pt x="52768" y="49435"/>
                    <a:pt x="52292" y="50102"/>
                    <a:pt x="52197" y="50292"/>
                  </a:cubicBezTo>
                  <a:cubicBezTo>
                    <a:pt x="52102" y="50482"/>
                    <a:pt x="51530" y="51245"/>
                    <a:pt x="51149" y="51721"/>
                  </a:cubicBezTo>
                  <a:cubicBezTo>
                    <a:pt x="50863" y="52197"/>
                    <a:pt x="49435" y="54197"/>
                    <a:pt x="48101" y="56102"/>
                  </a:cubicBezTo>
                  <a:cubicBezTo>
                    <a:pt x="48101" y="56102"/>
                    <a:pt x="40005" y="67723"/>
                    <a:pt x="28670" y="73628"/>
                  </a:cubicBezTo>
                  <a:cubicBezTo>
                    <a:pt x="16859" y="79820"/>
                    <a:pt x="1333" y="79343"/>
                    <a:pt x="0" y="79343"/>
                  </a:cubicBezTo>
                  <a:lnTo>
                    <a:pt x="0" y="85725"/>
                  </a:lnTo>
                  <a:cubicBezTo>
                    <a:pt x="0" y="87440"/>
                    <a:pt x="1429" y="88868"/>
                    <a:pt x="3143" y="88868"/>
                  </a:cubicBezTo>
                  <a:lnTo>
                    <a:pt x="85725" y="88868"/>
                  </a:lnTo>
                  <a:cubicBezTo>
                    <a:pt x="87439" y="88868"/>
                    <a:pt x="88868" y="87440"/>
                    <a:pt x="88868" y="85725"/>
                  </a:cubicBezTo>
                  <a:lnTo>
                    <a:pt x="88868" y="29432"/>
                  </a:lnTo>
                  <a:cubicBezTo>
                    <a:pt x="88868" y="29432"/>
                    <a:pt x="88297" y="29432"/>
                    <a:pt x="88106" y="29432"/>
                  </a:cubicBezTo>
                  <a:cubicBezTo>
                    <a:pt x="88106" y="29432"/>
                    <a:pt x="74771" y="29718"/>
                    <a:pt x="68961" y="32671"/>
                  </a:cubicBezTo>
                </a:path>
              </a:pathLst>
            </a:custGeom>
            <a:solidFill>
              <a:srgbClr val="112A41"/>
            </a:solidFill>
            <a:ln w="9525" cap="flat">
              <a:noFill/>
              <a:prstDash val="solid"/>
              <a:miter/>
            </a:ln>
          </p:spPr>
          <p:txBody>
            <a:bodyPr rtlCol="0" anchor="ctr"/>
            <a:lstStyle/>
            <a:p>
              <a:endParaRPr lang="en-IN"/>
            </a:p>
          </p:txBody>
        </p:sp>
        <p:sp>
          <p:nvSpPr>
            <p:cNvPr id="27" name="Freeform: Shape 26"/>
            <p:cNvSpPr/>
            <p:nvPr/>
          </p:nvSpPr>
          <p:spPr>
            <a:xfrm>
              <a:off x="5691663" y="3243548"/>
              <a:ext cx="78200" cy="95726"/>
            </a:xfrm>
            <a:custGeom>
              <a:avLst/>
              <a:gdLst>
                <a:gd name="connsiteX0" fmla="*/ 95 w 78200"/>
                <a:gd name="connsiteY0" fmla="*/ 56293 h 95726"/>
                <a:gd name="connsiteX1" fmla="*/ 95 w 78200"/>
                <a:gd name="connsiteY1" fmla="*/ 0 h 95726"/>
                <a:gd name="connsiteX2" fmla="*/ 19717 w 78200"/>
                <a:gd name="connsiteY2" fmla="*/ 0 h 95726"/>
                <a:gd name="connsiteX3" fmla="*/ 19717 w 78200"/>
                <a:gd name="connsiteY3" fmla="*/ 54293 h 95726"/>
                <a:gd name="connsiteX4" fmla="*/ 39148 w 78200"/>
                <a:gd name="connsiteY4" fmla="*/ 78105 h 95726"/>
                <a:gd name="connsiteX5" fmla="*/ 58579 w 78200"/>
                <a:gd name="connsiteY5" fmla="*/ 54293 h 95726"/>
                <a:gd name="connsiteX6" fmla="*/ 58579 w 78200"/>
                <a:gd name="connsiteY6" fmla="*/ 0 h 95726"/>
                <a:gd name="connsiteX7" fmla="*/ 78200 w 78200"/>
                <a:gd name="connsiteY7" fmla="*/ 0 h 95726"/>
                <a:gd name="connsiteX8" fmla="*/ 78200 w 78200"/>
                <a:gd name="connsiteY8" fmla="*/ 56293 h 95726"/>
                <a:gd name="connsiteX9" fmla="*/ 39148 w 78200"/>
                <a:gd name="connsiteY9" fmla="*/ 95726 h 95726"/>
                <a:gd name="connsiteX10" fmla="*/ 0 w 78200"/>
                <a:gd name="connsiteY10" fmla="*/ 56293 h 95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200" h="95726">
                  <a:moveTo>
                    <a:pt x="95" y="56293"/>
                  </a:moveTo>
                  <a:lnTo>
                    <a:pt x="95" y="0"/>
                  </a:lnTo>
                  <a:lnTo>
                    <a:pt x="19717" y="0"/>
                  </a:lnTo>
                  <a:lnTo>
                    <a:pt x="19717" y="54293"/>
                  </a:lnTo>
                  <a:cubicBezTo>
                    <a:pt x="19717" y="70390"/>
                    <a:pt x="26765" y="78105"/>
                    <a:pt x="39148" y="78105"/>
                  </a:cubicBezTo>
                  <a:cubicBezTo>
                    <a:pt x="51530" y="78105"/>
                    <a:pt x="58579" y="70485"/>
                    <a:pt x="58579" y="54293"/>
                  </a:cubicBezTo>
                  <a:lnTo>
                    <a:pt x="58579" y="0"/>
                  </a:lnTo>
                  <a:lnTo>
                    <a:pt x="78200" y="0"/>
                  </a:lnTo>
                  <a:lnTo>
                    <a:pt x="78200" y="56293"/>
                  </a:lnTo>
                  <a:cubicBezTo>
                    <a:pt x="78200" y="82201"/>
                    <a:pt x="62674" y="95726"/>
                    <a:pt x="39148" y="95726"/>
                  </a:cubicBezTo>
                  <a:cubicBezTo>
                    <a:pt x="15621" y="95726"/>
                    <a:pt x="0" y="82201"/>
                    <a:pt x="0" y="56293"/>
                  </a:cubicBezTo>
                  <a:close/>
                </a:path>
              </a:pathLst>
            </a:custGeom>
            <a:solidFill>
              <a:srgbClr val="333333"/>
            </a:solidFill>
            <a:ln w="9525" cap="flat">
              <a:noFill/>
              <a:prstDash val="solid"/>
              <a:miter/>
            </a:ln>
          </p:spPr>
          <p:txBody>
            <a:bodyPr rtlCol="0" anchor="ctr"/>
            <a:lstStyle/>
            <a:p>
              <a:endParaRPr lang="en-IN"/>
            </a:p>
          </p:txBody>
        </p:sp>
        <p:sp>
          <p:nvSpPr>
            <p:cNvPr id="28" name="Freeform: Shape 27"/>
            <p:cNvSpPr/>
            <p:nvPr/>
          </p:nvSpPr>
          <p:spPr>
            <a:xfrm>
              <a:off x="5786627" y="3243548"/>
              <a:ext cx="78962" cy="94107"/>
            </a:xfrm>
            <a:custGeom>
              <a:avLst/>
              <a:gdLst>
                <a:gd name="connsiteX0" fmla="*/ 19622 w 78962"/>
                <a:gd name="connsiteY0" fmla="*/ 40481 h 94107"/>
                <a:gd name="connsiteX1" fmla="*/ 54007 w 78962"/>
                <a:gd name="connsiteY1" fmla="*/ 0 h 94107"/>
                <a:gd name="connsiteX2" fmla="*/ 77629 w 78962"/>
                <a:gd name="connsiteY2" fmla="*/ 0 h 94107"/>
                <a:gd name="connsiteX3" fmla="*/ 38481 w 78962"/>
                <a:gd name="connsiteY3" fmla="*/ 45053 h 94107"/>
                <a:gd name="connsiteX4" fmla="*/ 78962 w 78962"/>
                <a:gd name="connsiteY4" fmla="*/ 94107 h 94107"/>
                <a:gd name="connsiteX5" fmla="*/ 54864 w 78962"/>
                <a:gd name="connsiteY5" fmla="*/ 94107 h 94107"/>
                <a:gd name="connsiteX6" fmla="*/ 19622 w 78962"/>
                <a:gd name="connsiteY6" fmla="*/ 51435 h 94107"/>
                <a:gd name="connsiteX7" fmla="*/ 19622 w 78962"/>
                <a:gd name="connsiteY7" fmla="*/ 94107 h 94107"/>
                <a:gd name="connsiteX8" fmla="*/ 0 w 78962"/>
                <a:gd name="connsiteY8" fmla="*/ 94107 h 94107"/>
                <a:gd name="connsiteX9" fmla="*/ 0 w 78962"/>
                <a:gd name="connsiteY9" fmla="*/ 0 h 94107"/>
                <a:gd name="connsiteX10" fmla="*/ 19622 w 78962"/>
                <a:gd name="connsiteY10" fmla="*/ 0 h 94107"/>
                <a:gd name="connsiteX11" fmla="*/ 19622 w 78962"/>
                <a:gd name="connsiteY11" fmla="*/ 40481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962" h="94107">
                  <a:moveTo>
                    <a:pt x="19622" y="40481"/>
                  </a:moveTo>
                  <a:lnTo>
                    <a:pt x="54007" y="0"/>
                  </a:lnTo>
                  <a:lnTo>
                    <a:pt x="77629" y="0"/>
                  </a:lnTo>
                  <a:lnTo>
                    <a:pt x="38481" y="45053"/>
                  </a:lnTo>
                  <a:lnTo>
                    <a:pt x="78962" y="94107"/>
                  </a:lnTo>
                  <a:lnTo>
                    <a:pt x="54864" y="94107"/>
                  </a:lnTo>
                  <a:lnTo>
                    <a:pt x="19622" y="51435"/>
                  </a:lnTo>
                  <a:lnTo>
                    <a:pt x="19622" y="94107"/>
                  </a:lnTo>
                  <a:lnTo>
                    <a:pt x="0" y="94107"/>
                  </a:lnTo>
                  <a:lnTo>
                    <a:pt x="0" y="0"/>
                  </a:lnTo>
                  <a:lnTo>
                    <a:pt x="19622" y="0"/>
                  </a:lnTo>
                  <a:lnTo>
                    <a:pt x="19622" y="40481"/>
                  </a:lnTo>
                  <a:close/>
                </a:path>
              </a:pathLst>
            </a:custGeom>
            <a:solidFill>
              <a:srgbClr val="333333"/>
            </a:solidFill>
            <a:ln w="9525" cap="flat">
              <a:noFill/>
              <a:prstDash val="solid"/>
              <a:miter/>
            </a:ln>
          </p:spPr>
          <p:txBody>
            <a:bodyPr rtlCol="0" anchor="ctr"/>
            <a:lstStyle/>
            <a:p>
              <a:endParaRPr lang="en-IN"/>
            </a:p>
          </p:txBody>
        </p:sp>
        <p:sp>
          <p:nvSpPr>
            <p:cNvPr id="29" name="Freeform: Shape 28"/>
            <p:cNvSpPr/>
            <p:nvPr/>
          </p:nvSpPr>
          <p:spPr>
            <a:xfrm>
              <a:off x="5869209" y="3242024"/>
              <a:ext cx="25622" cy="39624"/>
            </a:xfrm>
            <a:custGeom>
              <a:avLst/>
              <a:gdLst>
                <a:gd name="connsiteX0" fmla="*/ 10858 w 25622"/>
                <a:gd name="connsiteY0" fmla="*/ 22670 h 39624"/>
                <a:gd name="connsiteX1" fmla="*/ 1524 w 25622"/>
                <a:gd name="connsiteY1" fmla="*/ 11621 h 39624"/>
                <a:gd name="connsiteX2" fmla="*/ 13525 w 25622"/>
                <a:gd name="connsiteY2" fmla="*/ 0 h 39624"/>
                <a:gd name="connsiteX3" fmla="*/ 25622 w 25622"/>
                <a:gd name="connsiteY3" fmla="*/ 13049 h 39624"/>
                <a:gd name="connsiteX4" fmla="*/ 20574 w 25622"/>
                <a:gd name="connsiteY4" fmla="*/ 26860 h 39624"/>
                <a:gd name="connsiteX5" fmla="*/ 12097 w 25622"/>
                <a:gd name="connsiteY5" fmla="*/ 39624 h 39624"/>
                <a:gd name="connsiteX6" fmla="*/ 0 w 25622"/>
                <a:gd name="connsiteY6" fmla="*/ 39624 h 39624"/>
                <a:gd name="connsiteX7" fmla="*/ 10858 w 25622"/>
                <a:gd name="connsiteY7" fmla="*/ 22765 h 3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2" h="39624">
                  <a:moveTo>
                    <a:pt x="10858" y="22670"/>
                  </a:moveTo>
                  <a:cubicBezTo>
                    <a:pt x="5620" y="21717"/>
                    <a:pt x="1524" y="17812"/>
                    <a:pt x="1524" y="11621"/>
                  </a:cubicBezTo>
                  <a:cubicBezTo>
                    <a:pt x="1524" y="4858"/>
                    <a:pt x="6763" y="0"/>
                    <a:pt x="13525" y="0"/>
                  </a:cubicBezTo>
                  <a:cubicBezTo>
                    <a:pt x="20288" y="0"/>
                    <a:pt x="25622" y="4572"/>
                    <a:pt x="25622" y="13049"/>
                  </a:cubicBezTo>
                  <a:cubicBezTo>
                    <a:pt x="25622" y="17621"/>
                    <a:pt x="23336" y="22670"/>
                    <a:pt x="20574" y="26860"/>
                  </a:cubicBezTo>
                  <a:lnTo>
                    <a:pt x="12097" y="39624"/>
                  </a:lnTo>
                  <a:lnTo>
                    <a:pt x="0" y="39624"/>
                  </a:lnTo>
                  <a:lnTo>
                    <a:pt x="10858" y="22765"/>
                  </a:lnTo>
                  <a:close/>
                </a:path>
              </a:pathLst>
            </a:custGeom>
            <a:solidFill>
              <a:srgbClr val="333333"/>
            </a:solidFill>
            <a:ln w="9525" cap="flat">
              <a:noFill/>
              <a:prstDash val="solid"/>
              <a:miter/>
            </a:ln>
          </p:spPr>
          <p:txBody>
            <a:bodyPr rtlCol="0" anchor="ctr"/>
            <a:lstStyle/>
            <a:p>
              <a:endParaRPr lang="en-IN"/>
            </a:p>
          </p:txBody>
        </p:sp>
        <p:sp>
          <p:nvSpPr>
            <p:cNvPr id="30" name="Freeform: Shape 29"/>
            <p:cNvSpPr/>
            <p:nvPr/>
          </p:nvSpPr>
          <p:spPr>
            <a:xfrm>
              <a:off x="5901594" y="3242024"/>
              <a:ext cx="67246" cy="97154"/>
            </a:xfrm>
            <a:custGeom>
              <a:avLst/>
              <a:gdLst>
                <a:gd name="connsiteX0" fmla="*/ 1238 w 67246"/>
                <a:gd name="connsiteY0" fmla="*/ 69913 h 97154"/>
                <a:gd name="connsiteX1" fmla="*/ 31337 w 67246"/>
                <a:gd name="connsiteY1" fmla="*/ 80296 h 97154"/>
                <a:gd name="connsiteX2" fmla="*/ 48006 w 67246"/>
                <a:gd name="connsiteY2" fmla="*/ 70009 h 97154"/>
                <a:gd name="connsiteX3" fmla="*/ 36957 w 67246"/>
                <a:gd name="connsiteY3" fmla="*/ 58960 h 97154"/>
                <a:gd name="connsiteX4" fmla="*/ 23146 w 67246"/>
                <a:gd name="connsiteY4" fmla="*/ 54388 h 97154"/>
                <a:gd name="connsiteX5" fmla="*/ 0 w 67246"/>
                <a:gd name="connsiteY5" fmla="*/ 26956 h 97154"/>
                <a:gd name="connsiteX6" fmla="*/ 33433 w 67246"/>
                <a:gd name="connsiteY6" fmla="*/ 0 h 97154"/>
                <a:gd name="connsiteX7" fmla="*/ 61913 w 67246"/>
                <a:gd name="connsiteY7" fmla="*/ 7334 h 97154"/>
                <a:gd name="connsiteX8" fmla="*/ 61913 w 67246"/>
                <a:gd name="connsiteY8" fmla="*/ 26479 h 97154"/>
                <a:gd name="connsiteX9" fmla="*/ 34004 w 67246"/>
                <a:gd name="connsiteY9" fmla="*/ 16669 h 97154"/>
                <a:gd name="connsiteX10" fmla="*/ 19145 w 67246"/>
                <a:gd name="connsiteY10" fmla="*/ 26003 h 97154"/>
                <a:gd name="connsiteX11" fmla="*/ 29528 w 67246"/>
                <a:gd name="connsiteY11" fmla="*/ 36290 h 97154"/>
                <a:gd name="connsiteX12" fmla="*/ 44291 w 67246"/>
                <a:gd name="connsiteY12" fmla="*/ 41338 h 97154"/>
                <a:gd name="connsiteX13" fmla="*/ 67247 w 67246"/>
                <a:gd name="connsiteY13" fmla="*/ 69247 h 97154"/>
                <a:gd name="connsiteX14" fmla="*/ 31528 w 67246"/>
                <a:gd name="connsiteY14" fmla="*/ 97155 h 97154"/>
                <a:gd name="connsiteX15" fmla="*/ 1143 w 67246"/>
                <a:gd name="connsiteY15" fmla="*/ 89154 h 97154"/>
                <a:gd name="connsiteX16" fmla="*/ 1143 w 67246"/>
                <a:gd name="connsiteY16" fmla="*/ 69818 h 97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246" h="97154">
                  <a:moveTo>
                    <a:pt x="1238" y="69913"/>
                  </a:moveTo>
                  <a:cubicBezTo>
                    <a:pt x="9716" y="76200"/>
                    <a:pt x="20384" y="80296"/>
                    <a:pt x="31337" y="80296"/>
                  </a:cubicBezTo>
                  <a:cubicBezTo>
                    <a:pt x="40862" y="80296"/>
                    <a:pt x="48006" y="77343"/>
                    <a:pt x="48006" y="70009"/>
                  </a:cubicBezTo>
                  <a:cubicBezTo>
                    <a:pt x="48006" y="63913"/>
                    <a:pt x="44006" y="61532"/>
                    <a:pt x="36957" y="58960"/>
                  </a:cubicBezTo>
                  <a:lnTo>
                    <a:pt x="23146" y="54388"/>
                  </a:lnTo>
                  <a:cubicBezTo>
                    <a:pt x="9239" y="49816"/>
                    <a:pt x="0" y="42577"/>
                    <a:pt x="0" y="26956"/>
                  </a:cubicBezTo>
                  <a:cubicBezTo>
                    <a:pt x="0" y="9525"/>
                    <a:pt x="15050" y="0"/>
                    <a:pt x="33433" y="0"/>
                  </a:cubicBezTo>
                  <a:cubicBezTo>
                    <a:pt x="44958" y="0"/>
                    <a:pt x="54293" y="2762"/>
                    <a:pt x="61913" y="7334"/>
                  </a:cubicBezTo>
                  <a:lnTo>
                    <a:pt x="61913" y="26479"/>
                  </a:lnTo>
                  <a:cubicBezTo>
                    <a:pt x="53816" y="20479"/>
                    <a:pt x="44863" y="16669"/>
                    <a:pt x="34004" y="16669"/>
                  </a:cubicBezTo>
                  <a:cubicBezTo>
                    <a:pt x="25527" y="16669"/>
                    <a:pt x="19145" y="19622"/>
                    <a:pt x="19145" y="26003"/>
                  </a:cubicBezTo>
                  <a:cubicBezTo>
                    <a:pt x="19145" y="31814"/>
                    <a:pt x="22955" y="34100"/>
                    <a:pt x="29528" y="36290"/>
                  </a:cubicBezTo>
                  <a:lnTo>
                    <a:pt x="44291" y="41338"/>
                  </a:lnTo>
                  <a:cubicBezTo>
                    <a:pt x="60103" y="46673"/>
                    <a:pt x="67247" y="55245"/>
                    <a:pt x="67247" y="69247"/>
                  </a:cubicBezTo>
                  <a:cubicBezTo>
                    <a:pt x="67247" y="87821"/>
                    <a:pt x="51435" y="97155"/>
                    <a:pt x="31528" y="97155"/>
                  </a:cubicBezTo>
                  <a:cubicBezTo>
                    <a:pt x="18955" y="97155"/>
                    <a:pt x="7906" y="93440"/>
                    <a:pt x="1143" y="89154"/>
                  </a:cubicBezTo>
                  <a:lnTo>
                    <a:pt x="1143" y="69818"/>
                  </a:lnTo>
                  <a:close/>
                </a:path>
              </a:pathLst>
            </a:custGeom>
            <a:solidFill>
              <a:srgbClr val="333333"/>
            </a:solidFill>
            <a:ln w="9525" cap="flat">
              <a:noFill/>
              <a:prstDash val="solid"/>
              <a:miter/>
            </a:ln>
          </p:spPr>
          <p:txBody>
            <a:bodyPr rtlCol="0" anchor="ctr"/>
            <a:lstStyle/>
            <a:p>
              <a:endParaRPr lang="en-IN"/>
            </a:p>
          </p:txBody>
        </p:sp>
        <p:sp>
          <p:nvSpPr>
            <p:cNvPr id="31" name="Freeform: Shape 30"/>
            <p:cNvSpPr/>
            <p:nvPr/>
          </p:nvSpPr>
          <p:spPr>
            <a:xfrm>
              <a:off x="6015132" y="3243548"/>
              <a:ext cx="63436" cy="94107"/>
            </a:xfrm>
            <a:custGeom>
              <a:avLst/>
              <a:gdLst>
                <a:gd name="connsiteX0" fmla="*/ 0 w 63436"/>
                <a:gd name="connsiteY0" fmla="*/ 0 h 94107"/>
                <a:gd name="connsiteX1" fmla="*/ 19622 w 63436"/>
                <a:gd name="connsiteY1" fmla="*/ 0 h 94107"/>
                <a:gd name="connsiteX2" fmla="*/ 19622 w 63436"/>
                <a:gd name="connsiteY2" fmla="*/ 76772 h 94107"/>
                <a:gd name="connsiteX3" fmla="*/ 63437 w 63436"/>
                <a:gd name="connsiteY3" fmla="*/ 76772 h 94107"/>
                <a:gd name="connsiteX4" fmla="*/ 63437 w 63436"/>
                <a:gd name="connsiteY4" fmla="*/ 94107 h 94107"/>
                <a:gd name="connsiteX5" fmla="*/ 0 w 63436"/>
                <a:gd name="connsiteY5" fmla="*/ 94107 h 94107"/>
                <a:gd name="connsiteX6" fmla="*/ 0 w 63436"/>
                <a:gd name="connsiteY6"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436" h="94107">
                  <a:moveTo>
                    <a:pt x="0" y="0"/>
                  </a:moveTo>
                  <a:lnTo>
                    <a:pt x="19622" y="0"/>
                  </a:lnTo>
                  <a:lnTo>
                    <a:pt x="19622" y="76772"/>
                  </a:lnTo>
                  <a:lnTo>
                    <a:pt x="63437" y="76772"/>
                  </a:lnTo>
                  <a:lnTo>
                    <a:pt x="63437" y="94107"/>
                  </a:lnTo>
                  <a:lnTo>
                    <a:pt x="0" y="94107"/>
                  </a:lnTo>
                  <a:lnTo>
                    <a:pt x="0" y="0"/>
                  </a:lnTo>
                  <a:close/>
                </a:path>
              </a:pathLst>
            </a:custGeom>
            <a:solidFill>
              <a:srgbClr val="333333"/>
            </a:solidFill>
            <a:ln w="9525" cap="flat">
              <a:noFill/>
              <a:prstDash val="solid"/>
              <a:miter/>
            </a:ln>
          </p:spPr>
          <p:txBody>
            <a:bodyPr rtlCol="0" anchor="ctr"/>
            <a:lstStyle/>
            <a:p>
              <a:endParaRPr lang="en-IN"/>
            </a:p>
          </p:txBody>
        </p:sp>
        <p:sp>
          <p:nvSpPr>
            <p:cNvPr id="32" name="Freeform: Shape 31"/>
            <p:cNvSpPr/>
            <p:nvPr/>
          </p:nvSpPr>
          <p:spPr>
            <a:xfrm>
              <a:off x="6092856" y="3243548"/>
              <a:ext cx="63912" cy="94107"/>
            </a:xfrm>
            <a:custGeom>
              <a:avLst/>
              <a:gdLst>
                <a:gd name="connsiteX0" fmla="*/ 63913 w 63912"/>
                <a:gd name="connsiteY0" fmla="*/ 0 h 94107"/>
                <a:gd name="connsiteX1" fmla="*/ 63913 w 63912"/>
                <a:gd name="connsiteY1" fmla="*/ 17145 h 94107"/>
                <a:gd name="connsiteX2" fmla="*/ 19336 w 63912"/>
                <a:gd name="connsiteY2" fmla="*/ 17145 h 94107"/>
                <a:gd name="connsiteX3" fmla="*/ 19336 w 63912"/>
                <a:gd name="connsiteY3" fmla="*/ 37719 h 94107"/>
                <a:gd name="connsiteX4" fmla="*/ 59817 w 63912"/>
                <a:gd name="connsiteY4" fmla="*/ 37719 h 94107"/>
                <a:gd name="connsiteX5" fmla="*/ 59817 w 63912"/>
                <a:gd name="connsiteY5" fmla="*/ 54388 h 94107"/>
                <a:gd name="connsiteX6" fmla="*/ 19336 w 63912"/>
                <a:gd name="connsiteY6" fmla="*/ 54388 h 94107"/>
                <a:gd name="connsiteX7" fmla="*/ 19336 w 63912"/>
                <a:gd name="connsiteY7" fmla="*/ 76772 h 94107"/>
                <a:gd name="connsiteX8" fmla="*/ 63913 w 63912"/>
                <a:gd name="connsiteY8" fmla="*/ 76772 h 94107"/>
                <a:gd name="connsiteX9" fmla="*/ 63913 w 63912"/>
                <a:gd name="connsiteY9" fmla="*/ 94107 h 94107"/>
                <a:gd name="connsiteX10" fmla="*/ 0 w 63912"/>
                <a:gd name="connsiteY10" fmla="*/ 94107 h 94107"/>
                <a:gd name="connsiteX11" fmla="*/ 0 w 63912"/>
                <a:gd name="connsiteY11" fmla="*/ 0 h 94107"/>
                <a:gd name="connsiteX12" fmla="*/ 63913 w 63912"/>
                <a:gd name="connsiteY12"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912" h="94107">
                  <a:moveTo>
                    <a:pt x="63913" y="0"/>
                  </a:moveTo>
                  <a:lnTo>
                    <a:pt x="63913" y="17145"/>
                  </a:lnTo>
                  <a:lnTo>
                    <a:pt x="19336" y="17145"/>
                  </a:lnTo>
                  <a:lnTo>
                    <a:pt x="19336" y="37719"/>
                  </a:lnTo>
                  <a:lnTo>
                    <a:pt x="59817" y="37719"/>
                  </a:lnTo>
                  <a:lnTo>
                    <a:pt x="59817" y="54388"/>
                  </a:lnTo>
                  <a:lnTo>
                    <a:pt x="19336" y="54388"/>
                  </a:lnTo>
                  <a:lnTo>
                    <a:pt x="19336" y="76772"/>
                  </a:lnTo>
                  <a:lnTo>
                    <a:pt x="63913" y="76772"/>
                  </a:lnTo>
                  <a:lnTo>
                    <a:pt x="63913" y="94107"/>
                  </a:lnTo>
                  <a:lnTo>
                    <a:pt x="0" y="94107"/>
                  </a:lnTo>
                  <a:lnTo>
                    <a:pt x="0" y="0"/>
                  </a:lnTo>
                  <a:lnTo>
                    <a:pt x="63913" y="0"/>
                  </a:lnTo>
                  <a:close/>
                </a:path>
              </a:pathLst>
            </a:custGeom>
            <a:solidFill>
              <a:srgbClr val="333333"/>
            </a:solidFill>
            <a:ln w="9525" cap="flat">
              <a:noFill/>
              <a:prstDash val="solid"/>
              <a:miter/>
            </a:ln>
          </p:spPr>
          <p:txBody>
            <a:bodyPr rtlCol="0" anchor="ctr"/>
            <a:lstStyle/>
            <a:p>
              <a:endParaRPr lang="en-IN"/>
            </a:p>
          </p:txBody>
        </p:sp>
        <p:sp>
          <p:nvSpPr>
            <p:cNvPr id="33" name="Freeform: Shape 32"/>
            <p:cNvSpPr/>
            <p:nvPr/>
          </p:nvSpPr>
          <p:spPr>
            <a:xfrm>
              <a:off x="6165246" y="3243548"/>
              <a:ext cx="91439" cy="94107"/>
            </a:xfrm>
            <a:custGeom>
              <a:avLst/>
              <a:gdLst>
                <a:gd name="connsiteX0" fmla="*/ 55435 w 91439"/>
                <a:gd name="connsiteY0" fmla="*/ 0 h 94107"/>
                <a:gd name="connsiteX1" fmla="*/ 91440 w 91439"/>
                <a:gd name="connsiteY1" fmla="*/ 94107 h 94107"/>
                <a:gd name="connsiteX2" fmla="*/ 71533 w 91439"/>
                <a:gd name="connsiteY2" fmla="*/ 94107 h 94107"/>
                <a:gd name="connsiteX3" fmla="*/ 63151 w 91439"/>
                <a:gd name="connsiteY3" fmla="*/ 71438 h 94107"/>
                <a:gd name="connsiteX4" fmla="*/ 27908 w 91439"/>
                <a:gd name="connsiteY4" fmla="*/ 71438 h 94107"/>
                <a:gd name="connsiteX5" fmla="*/ 19621 w 91439"/>
                <a:gd name="connsiteY5" fmla="*/ 94107 h 94107"/>
                <a:gd name="connsiteX6" fmla="*/ 0 w 91439"/>
                <a:gd name="connsiteY6" fmla="*/ 94107 h 94107"/>
                <a:gd name="connsiteX7" fmla="*/ 36004 w 91439"/>
                <a:gd name="connsiteY7" fmla="*/ 0 h 94107"/>
                <a:gd name="connsiteX8" fmla="*/ 55435 w 91439"/>
                <a:gd name="connsiteY8" fmla="*/ 0 h 94107"/>
                <a:gd name="connsiteX9" fmla="*/ 34004 w 91439"/>
                <a:gd name="connsiteY9" fmla="*/ 54959 h 94107"/>
                <a:gd name="connsiteX10" fmla="*/ 56959 w 91439"/>
                <a:gd name="connsiteY10" fmla="*/ 54959 h 94107"/>
                <a:gd name="connsiteX11" fmla="*/ 45434 w 91439"/>
                <a:gd name="connsiteY11" fmla="*/ 23717 h 94107"/>
                <a:gd name="connsiteX12" fmla="*/ 33909 w 91439"/>
                <a:gd name="connsiteY12" fmla="*/ 54959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39" h="94107">
                  <a:moveTo>
                    <a:pt x="55435" y="0"/>
                  </a:moveTo>
                  <a:lnTo>
                    <a:pt x="91440" y="94107"/>
                  </a:lnTo>
                  <a:lnTo>
                    <a:pt x="71533" y="94107"/>
                  </a:lnTo>
                  <a:lnTo>
                    <a:pt x="63151" y="71438"/>
                  </a:lnTo>
                  <a:lnTo>
                    <a:pt x="27908" y="71438"/>
                  </a:lnTo>
                  <a:lnTo>
                    <a:pt x="19621" y="94107"/>
                  </a:lnTo>
                  <a:lnTo>
                    <a:pt x="0" y="94107"/>
                  </a:lnTo>
                  <a:lnTo>
                    <a:pt x="36004" y="0"/>
                  </a:lnTo>
                  <a:lnTo>
                    <a:pt x="55435" y="0"/>
                  </a:lnTo>
                  <a:close/>
                  <a:moveTo>
                    <a:pt x="34004" y="54959"/>
                  </a:moveTo>
                  <a:lnTo>
                    <a:pt x="56959" y="54959"/>
                  </a:lnTo>
                  <a:lnTo>
                    <a:pt x="45434" y="23717"/>
                  </a:lnTo>
                  <a:lnTo>
                    <a:pt x="33909" y="54959"/>
                  </a:lnTo>
                  <a:close/>
                </a:path>
              </a:pathLst>
            </a:custGeom>
            <a:solidFill>
              <a:srgbClr val="333333"/>
            </a:solidFill>
            <a:ln w="9525" cap="flat">
              <a:noFill/>
              <a:prstDash val="solid"/>
              <a:miter/>
            </a:ln>
          </p:spPr>
          <p:txBody>
            <a:bodyPr rtlCol="0" anchor="ctr"/>
            <a:lstStyle/>
            <a:p>
              <a:endParaRPr lang="en-IN"/>
            </a:p>
          </p:txBody>
        </p:sp>
        <p:sp>
          <p:nvSpPr>
            <p:cNvPr id="34" name="Freeform: Shape 33"/>
            <p:cNvSpPr/>
            <p:nvPr/>
          </p:nvSpPr>
          <p:spPr>
            <a:xfrm>
              <a:off x="6268116" y="3243548"/>
              <a:ext cx="79724" cy="94107"/>
            </a:xfrm>
            <a:custGeom>
              <a:avLst/>
              <a:gdLst>
                <a:gd name="connsiteX0" fmla="*/ 0 w 79724"/>
                <a:gd name="connsiteY0" fmla="*/ 0 h 94107"/>
                <a:gd name="connsiteX1" fmla="*/ 33242 w 79724"/>
                <a:gd name="connsiteY1" fmla="*/ 0 h 94107"/>
                <a:gd name="connsiteX2" fmla="*/ 79724 w 79724"/>
                <a:gd name="connsiteY2" fmla="*/ 47053 h 94107"/>
                <a:gd name="connsiteX3" fmla="*/ 33242 w 79724"/>
                <a:gd name="connsiteY3" fmla="*/ 94107 h 94107"/>
                <a:gd name="connsiteX4" fmla="*/ 0 w 79724"/>
                <a:gd name="connsiteY4" fmla="*/ 94107 h 94107"/>
                <a:gd name="connsiteX5" fmla="*/ 0 w 79724"/>
                <a:gd name="connsiteY5" fmla="*/ 0 h 94107"/>
                <a:gd name="connsiteX6" fmla="*/ 32480 w 79724"/>
                <a:gd name="connsiteY6" fmla="*/ 76867 h 94107"/>
                <a:gd name="connsiteX7" fmla="*/ 60198 w 79724"/>
                <a:gd name="connsiteY7" fmla="*/ 47149 h 94107"/>
                <a:gd name="connsiteX8" fmla="*/ 32480 w 79724"/>
                <a:gd name="connsiteY8" fmla="*/ 17240 h 94107"/>
                <a:gd name="connsiteX9" fmla="*/ 19431 w 79724"/>
                <a:gd name="connsiteY9" fmla="*/ 17240 h 94107"/>
                <a:gd name="connsiteX10" fmla="*/ 19431 w 79724"/>
                <a:gd name="connsiteY10" fmla="*/ 76867 h 94107"/>
                <a:gd name="connsiteX11" fmla="*/ 32480 w 79724"/>
                <a:gd name="connsiteY11" fmla="*/ 7686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9724" h="94107">
                  <a:moveTo>
                    <a:pt x="0" y="0"/>
                  </a:moveTo>
                  <a:lnTo>
                    <a:pt x="33242" y="0"/>
                  </a:lnTo>
                  <a:cubicBezTo>
                    <a:pt x="61722" y="0"/>
                    <a:pt x="79724" y="18383"/>
                    <a:pt x="79724" y="47053"/>
                  </a:cubicBezTo>
                  <a:cubicBezTo>
                    <a:pt x="79724" y="75724"/>
                    <a:pt x="61817" y="94107"/>
                    <a:pt x="33242" y="94107"/>
                  </a:cubicBezTo>
                  <a:lnTo>
                    <a:pt x="0" y="94107"/>
                  </a:lnTo>
                  <a:lnTo>
                    <a:pt x="0" y="0"/>
                  </a:lnTo>
                  <a:close/>
                  <a:moveTo>
                    <a:pt x="32480" y="76867"/>
                  </a:moveTo>
                  <a:cubicBezTo>
                    <a:pt x="50387" y="76867"/>
                    <a:pt x="60198" y="65341"/>
                    <a:pt x="60198" y="47149"/>
                  </a:cubicBezTo>
                  <a:cubicBezTo>
                    <a:pt x="60198" y="28956"/>
                    <a:pt x="50387" y="17240"/>
                    <a:pt x="32480" y="17240"/>
                  </a:cubicBezTo>
                  <a:lnTo>
                    <a:pt x="19431" y="17240"/>
                  </a:lnTo>
                  <a:lnTo>
                    <a:pt x="19431" y="76867"/>
                  </a:lnTo>
                  <a:lnTo>
                    <a:pt x="32480" y="76867"/>
                  </a:lnTo>
                  <a:close/>
                </a:path>
              </a:pathLst>
            </a:custGeom>
            <a:solidFill>
              <a:srgbClr val="333333"/>
            </a:solidFill>
            <a:ln w="9525" cap="flat">
              <a:noFill/>
              <a:prstDash val="solid"/>
              <a:miter/>
            </a:ln>
          </p:spPr>
          <p:txBody>
            <a:bodyPr rtlCol="0" anchor="ctr"/>
            <a:lstStyle/>
            <a:p>
              <a:endParaRPr lang="en-IN"/>
            </a:p>
          </p:txBody>
        </p:sp>
        <p:sp>
          <p:nvSpPr>
            <p:cNvPr id="35" name="Freeform: Shape 34"/>
            <p:cNvSpPr/>
            <p:nvPr/>
          </p:nvSpPr>
          <p:spPr>
            <a:xfrm>
              <a:off x="6361461" y="3243643"/>
              <a:ext cx="19621" cy="94107"/>
            </a:xfrm>
            <a:custGeom>
              <a:avLst/>
              <a:gdLst>
                <a:gd name="connsiteX0" fmla="*/ 19621 w 19621"/>
                <a:gd name="connsiteY0" fmla="*/ 94107 h 94107"/>
                <a:gd name="connsiteX1" fmla="*/ 0 w 19621"/>
                <a:gd name="connsiteY1" fmla="*/ 94107 h 94107"/>
                <a:gd name="connsiteX2" fmla="*/ 0 w 19621"/>
                <a:gd name="connsiteY2" fmla="*/ 0 h 94107"/>
                <a:gd name="connsiteX3" fmla="*/ 19621 w 19621"/>
                <a:gd name="connsiteY3" fmla="*/ 0 h 94107"/>
                <a:gd name="connsiteX4" fmla="*/ 19621 w 19621"/>
                <a:gd name="connsiteY4" fmla="*/ 94107 h 94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21" h="94107">
                  <a:moveTo>
                    <a:pt x="19621" y="94107"/>
                  </a:moveTo>
                  <a:lnTo>
                    <a:pt x="0" y="94107"/>
                  </a:lnTo>
                  <a:lnTo>
                    <a:pt x="0" y="0"/>
                  </a:lnTo>
                  <a:lnTo>
                    <a:pt x="19621" y="0"/>
                  </a:lnTo>
                  <a:lnTo>
                    <a:pt x="19621" y="94107"/>
                  </a:lnTo>
                  <a:close/>
                </a:path>
              </a:pathLst>
            </a:custGeom>
            <a:solidFill>
              <a:srgbClr val="333333"/>
            </a:solidFill>
            <a:ln w="9525" cap="flat">
              <a:noFill/>
              <a:prstDash val="solid"/>
              <a:miter/>
            </a:ln>
          </p:spPr>
          <p:txBody>
            <a:bodyPr rtlCol="0" anchor="ctr"/>
            <a:lstStyle/>
            <a:p>
              <a:endParaRPr lang="en-IN"/>
            </a:p>
          </p:txBody>
        </p:sp>
        <p:sp>
          <p:nvSpPr>
            <p:cNvPr id="36" name="Freeform: Shape 35"/>
            <p:cNvSpPr/>
            <p:nvPr/>
          </p:nvSpPr>
          <p:spPr>
            <a:xfrm>
              <a:off x="6398989" y="3243643"/>
              <a:ext cx="78866" cy="94107"/>
            </a:xfrm>
            <a:custGeom>
              <a:avLst/>
              <a:gdLst>
                <a:gd name="connsiteX0" fmla="*/ 78867 w 78866"/>
                <a:gd name="connsiteY0" fmla="*/ 94107 h 94107"/>
                <a:gd name="connsiteX1" fmla="*/ 63341 w 78866"/>
                <a:gd name="connsiteY1" fmla="*/ 94107 h 94107"/>
                <a:gd name="connsiteX2" fmla="*/ 18859 w 78866"/>
                <a:gd name="connsiteY2" fmla="*/ 31433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3"/>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37" name="Freeform: Shape 36"/>
            <p:cNvSpPr/>
            <p:nvPr/>
          </p:nvSpPr>
          <p:spPr>
            <a:xfrm>
              <a:off x="6491382" y="3242024"/>
              <a:ext cx="80486" cy="97250"/>
            </a:xfrm>
            <a:custGeom>
              <a:avLst/>
              <a:gdLst>
                <a:gd name="connsiteX0" fmla="*/ 62675 w 80486"/>
                <a:gd name="connsiteY0" fmla="*/ 74867 h 97250"/>
                <a:gd name="connsiteX1" fmla="*/ 62675 w 80486"/>
                <a:gd name="connsiteY1" fmla="*/ 60579 h 97250"/>
                <a:gd name="connsiteX2" fmla="*/ 46768 w 80486"/>
                <a:gd name="connsiteY2" fmla="*/ 60579 h 97250"/>
                <a:gd name="connsiteX3" fmla="*/ 46768 w 80486"/>
                <a:gd name="connsiteY3" fmla="*/ 44482 h 97250"/>
                <a:gd name="connsiteX4" fmla="*/ 80486 w 80486"/>
                <a:gd name="connsiteY4" fmla="*/ 44482 h 97250"/>
                <a:gd name="connsiteX5" fmla="*/ 80486 w 80486"/>
                <a:gd name="connsiteY5" fmla="*/ 83915 h 97250"/>
                <a:gd name="connsiteX6" fmla="*/ 46482 w 80486"/>
                <a:gd name="connsiteY6" fmla="*/ 97250 h 97250"/>
                <a:gd name="connsiteX7" fmla="*/ 0 w 80486"/>
                <a:gd name="connsiteY7" fmla="*/ 48768 h 97250"/>
                <a:gd name="connsiteX8" fmla="*/ 48482 w 80486"/>
                <a:gd name="connsiteY8" fmla="*/ 0 h 97250"/>
                <a:gd name="connsiteX9" fmla="*/ 75438 w 80486"/>
                <a:gd name="connsiteY9" fmla="*/ 7810 h 97250"/>
                <a:gd name="connsiteX10" fmla="*/ 75438 w 80486"/>
                <a:gd name="connsiteY10" fmla="*/ 27432 h 97250"/>
                <a:gd name="connsiteX11" fmla="*/ 48482 w 80486"/>
                <a:gd name="connsiteY11" fmla="*/ 17907 h 97250"/>
                <a:gd name="connsiteX12" fmla="*/ 19812 w 80486"/>
                <a:gd name="connsiteY12" fmla="*/ 48768 h 97250"/>
                <a:gd name="connsiteX13" fmla="*/ 46958 w 80486"/>
                <a:gd name="connsiteY13" fmla="*/ 79724 h 97250"/>
                <a:gd name="connsiteX14" fmla="*/ 62770 w 80486"/>
                <a:gd name="connsiteY14" fmla="*/ 74771 h 9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0486" h="97250">
                  <a:moveTo>
                    <a:pt x="62675" y="74867"/>
                  </a:moveTo>
                  <a:lnTo>
                    <a:pt x="62675" y="60579"/>
                  </a:lnTo>
                  <a:lnTo>
                    <a:pt x="46768" y="60579"/>
                  </a:lnTo>
                  <a:lnTo>
                    <a:pt x="46768" y="44482"/>
                  </a:lnTo>
                  <a:lnTo>
                    <a:pt x="80486" y="44482"/>
                  </a:lnTo>
                  <a:lnTo>
                    <a:pt x="80486" y="83915"/>
                  </a:lnTo>
                  <a:cubicBezTo>
                    <a:pt x="71247" y="93250"/>
                    <a:pt x="58865" y="97250"/>
                    <a:pt x="46482" y="97250"/>
                  </a:cubicBezTo>
                  <a:cubicBezTo>
                    <a:pt x="18002" y="97250"/>
                    <a:pt x="0" y="77343"/>
                    <a:pt x="0" y="48768"/>
                  </a:cubicBezTo>
                  <a:cubicBezTo>
                    <a:pt x="0" y="20193"/>
                    <a:pt x="20193" y="0"/>
                    <a:pt x="48482" y="0"/>
                  </a:cubicBezTo>
                  <a:cubicBezTo>
                    <a:pt x="59246" y="0"/>
                    <a:pt x="68675" y="2953"/>
                    <a:pt x="75438" y="7810"/>
                  </a:cubicBezTo>
                  <a:lnTo>
                    <a:pt x="75438" y="27432"/>
                  </a:lnTo>
                  <a:cubicBezTo>
                    <a:pt x="67818" y="21336"/>
                    <a:pt x="59341" y="17907"/>
                    <a:pt x="48482" y="17907"/>
                  </a:cubicBezTo>
                  <a:cubicBezTo>
                    <a:pt x="31623" y="17907"/>
                    <a:pt x="19812" y="30194"/>
                    <a:pt x="19812" y="48768"/>
                  </a:cubicBezTo>
                  <a:cubicBezTo>
                    <a:pt x="19812" y="67342"/>
                    <a:pt x="30194" y="79724"/>
                    <a:pt x="46958" y="79724"/>
                  </a:cubicBezTo>
                  <a:cubicBezTo>
                    <a:pt x="53054" y="79724"/>
                    <a:pt x="58579" y="78200"/>
                    <a:pt x="62770" y="74771"/>
                  </a:cubicBezTo>
                  <a:close/>
                </a:path>
              </a:pathLst>
            </a:custGeom>
            <a:solidFill>
              <a:srgbClr val="333333"/>
            </a:solidFill>
            <a:ln w="9525" cap="flat">
              <a:noFill/>
              <a:prstDash val="solid"/>
              <a:miter/>
            </a:ln>
          </p:spPr>
          <p:txBody>
            <a:bodyPr rtlCol="0" anchor="ctr"/>
            <a:lstStyle/>
            <a:p>
              <a:endParaRPr lang="en-IN"/>
            </a:p>
          </p:txBody>
        </p:sp>
        <p:sp>
          <p:nvSpPr>
            <p:cNvPr id="38" name="Freeform: Shape 37"/>
            <p:cNvSpPr/>
            <p:nvPr/>
          </p:nvSpPr>
          <p:spPr>
            <a:xfrm>
              <a:off x="5693187" y="3380898"/>
              <a:ext cx="93059" cy="94107"/>
            </a:xfrm>
            <a:custGeom>
              <a:avLst/>
              <a:gdLst>
                <a:gd name="connsiteX0" fmla="*/ 46292 w 93059"/>
                <a:gd name="connsiteY0" fmla="*/ 73819 h 94107"/>
                <a:gd name="connsiteX1" fmla="*/ 19145 w 93059"/>
                <a:gd name="connsiteY1" fmla="*/ 33338 h 94107"/>
                <a:gd name="connsiteX2" fmla="*/ 19145 w 93059"/>
                <a:gd name="connsiteY2" fmla="*/ 94107 h 94107"/>
                <a:gd name="connsiteX3" fmla="*/ 0 w 93059"/>
                <a:gd name="connsiteY3" fmla="*/ 94107 h 94107"/>
                <a:gd name="connsiteX4" fmla="*/ 0 w 93059"/>
                <a:gd name="connsiteY4" fmla="*/ 0 h 94107"/>
                <a:gd name="connsiteX5" fmla="*/ 18288 w 93059"/>
                <a:gd name="connsiteY5" fmla="*/ 0 h 94107"/>
                <a:gd name="connsiteX6" fmla="*/ 46768 w 93059"/>
                <a:gd name="connsiteY6" fmla="*/ 44482 h 94107"/>
                <a:gd name="connsiteX7" fmla="*/ 75152 w 93059"/>
                <a:gd name="connsiteY7" fmla="*/ 0 h 94107"/>
                <a:gd name="connsiteX8" fmla="*/ 93059 w 93059"/>
                <a:gd name="connsiteY8" fmla="*/ 0 h 94107"/>
                <a:gd name="connsiteX9" fmla="*/ 93059 w 93059"/>
                <a:gd name="connsiteY9" fmla="*/ 94107 h 94107"/>
                <a:gd name="connsiteX10" fmla="*/ 73723 w 93059"/>
                <a:gd name="connsiteY10" fmla="*/ 94107 h 94107"/>
                <a:gd name="connsiteX11" fmla="*/ 73723 w 93059"/>
                <a:gd name="connsiteY11" fmla="*/ 33338 h 94107"/>
                <a:gd name="connsiteX12" fmla="*/ 46863 w 93059"/>
                <a:gd name="connsiteY12" fmla="*/ 73819 h 94107"/>
                <a:gd name="connsiteX13" fmla="*/ 46292 w 93059"/>
                <a:gd name="connsiteY13" fmla="*/ 73819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3059" h="94107">
                  <a:moveTo>
                    <a:pt x="46292" y="73819"/>
                  </a:moveTo>
                  <a:lnTo>
                    <a:pt x="19145" y="33338"/>
                  </a:lnTo>
                  <a:lnTo>
                    <a:pt x="19145" y="94107"/>
                  </a:lnTo>
                  <a:lnTo>
                    <a:pt x="0" y="94107"/>
                  </a:lnTo>
                  <a:lnTo>
                    <a:pt x="0" y="0"/>
                  </a:lnTo>
                  <a:lnTo>
                    <a:pt x="18288" y="0"/>
                  </a:lnTo>
                  <a:lnTo>
                    <a:pt x="46768" y="44482"/>
                  </a:lnTo>
                  <a:lnTo>
                    <a:pt x="75152" y="0"/>
                  </a:lnTo>
                  <a:lnTo>
                    <a:pt x="93059" y="0"/>
                  </a:lnTo>
                  <a:lnTo>
                    <a:pt x="93059" y="94107"/>
                  </a:lnTo>
                  <a:lnTo>
                    <a:pt x="73723" y="94107"/>
                  </a:lnTo>
                  <a:lnTo>
                    <a:pt x="73723" y="33338"/>
                  </a:lnTo>
                  <a:lnTo>
                    <a:pt x="46863" y="73819"/>
                  </a:lnTo>
                  <a:lnTo>
                    <a:pt x="46292" y="73819"/>
                  </a:lnTo>
                  <a:close/>
                </a:path>
              </a:pathLst>
            </a:custGeom>
            <a:solidFill>
              <a:srgbClr val="333333"/>
            </a:solidFill>
            <a:ln w="9525" cap="flat">
              <a:noFill/>
              <a:prstDash val="solid"/>
              <a:miter/>
            </a:ln>
          </p:spPr>
          <p:txBody>
            <a:bodyPr rtlCol="0" anchor="ctr"/>
            <a:lstStyle/>
            <a:p>
              <a:endParaRPr lang="en-IN"/>
            </a:p>
          </p:txBody>
        </p:sp>
        <p:sp>
          <p:nvSpPr>
            <p:cNvPr id="39" name="Freeform: Shape 38"/>
            <p:cNvSpPr/>
            <p:nvPr/>
          </p:nvSpPr>
          <p:spPr>
            <a:xfrm>
              <a:off x="5797486" y="3380803"/>
              <a:ext cx="91439" cy="94106"/>
            </a:xfrm>
            <a:custGeom>
              <a:avLst/>
              <a:gdLst>
                <a:gd name="connsiteX0" fmla="*/ 55435 w 91439"/>
                <a:gd name="connsiteY0" fmla="*/ 0 h 94106"/>
                <a:gd name="connsiteX1" fmla="*/ 91440 w 91439"/>
                <a:gd name="connsiteY1" fmla="*/ 94107 h 94106"/>
                <a:gd name="connsiteX2" fmla="*/ 71533 w 91439"/>
                <a:gd name="connsiteY2" fmla="*/ 94107 h 94106"/>
                <a:gd name="connsiteX3" fmla="*/ 63151 w 91439"/>
                <a:gd name="connsiteY3" fmla="*/ 71437 h 94106"/>
                <a:gd name="connsiteX4" fmla="*/ 27908 w 91439"/>
                <a:gd name="connsiteY4" fmla="*/ 71437 h 94106"/>
                <a:gd name="connsiteX5" fmla="*/ 19621 w 91439"/>
                <a:gd name="connsiteY5" fmla="*/ 94107 h 94106"/>
                <a:gd name="connsiteX6" fmla="*/ 0 w 91439"/>
                <a:gd name="connsiteY6" fmla="*/ 94107 h 94106"/>
                <a:gd name="connsiteX7" fmla="*/ 36004 w 91439"/>
                <a:gd name="connsiteY7" fmla="*/ 0 h 94106"/>
                <a:gd name="connsiteX8" fmla="*/ 55435 w 91439"/>
                <a:gd name="connsiteY8" fmla="*/ 0 h 94106"/>
                <a:gd name="connsiteX9" fmla="*/ 33909 w 91439"/>
                <a:gd name="connsiteY9" fmla="*/ 54864 h 94106"/>
                <a:gd name="connsiteX10" fmla="*/ 56864 w 91439"/>
                <a:gd name="connsiteY10" fmla="*/ 54864 h 94106"/>
                <a:gd name="connsiteX11" fmla="*/ 45339 w 91439"/>
                <a:gd name="connsiteY11" fmla="*/ 23622 h 94106"/>
                <a:gd name="connsiteX12" fmla="*/ 33814 w 91439"/>
                <a:gd name="connsiteY12" fmla="*/ 54864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39" h="94106">
                  <a:moveTo>
                    <a:pt x="55435" y="0"/>
                  </a:moveTo>
                  <a:lnTo>
                    <a:pt x="91440" y="94107"/>
                  </a:lnTo>
                  <a:lnTo>
                    <a:pt x="71533" y="94107"/>
                  </a:lnTo>
                  <a:lnTo>
                    <a:pt x="63151" y="71437"/>
                  </a:lnTo>
                  <a:lnTo>
                    <a:pt x="27908" y="71437"/>
                  </a:lnTo>
                  <a:lnTo>
                    <a:pt x="19621" y="94107"/>
                  </a:lnTo>
                  <a:lnTo>
                    <a:pt x="0" y="94107"/>
                  </a:lnTo>
                  <a:lnTo>
                    <a:pt x="36004" y="0"/>
                  </a:lnTo>
                  <a:lnTo>
                    <a:pt x="55435" y="0"/>
                  </a:lnTo>
                  <a:close/>
                  <a:moveTo>
                    <a:pt x="33909" y="54864"/>
                  </a:moveTo>
                  <a:lnTo>
                    <a:pt x="56864" y="54864"/>
                  </a:lnTo>
                  <a:lnTo>
                    <a:pt x="45339" y="23622"/>
                  </a:lnTo>
                  <a:lnTo>
                    <a:pt x="33814" y="54864"/>
                  </a:lnTo>
                  <a:close/>
                </a:path>
              </a:pathLst>
            </a:custGeom>
            <a:solidFill>
              <a:srgbClr val="333333"/>
            </a:solidFill>
            <a:ln w="9525" cap="flat">
              <a:noFill/>
              <a:prstDash val="solid"/>
              <a:miter/>
            </a:ln>
          </p:spPr>
          <p:txBody>
            <a:bodyPr rtlCol="0" anchor="ctr"/>
            <a:lstStyle/>
            <a:p>
              <a:endParaRPr lang="en-IN"/>
            </a:p>
          </p:txBody>
        </p:sp>
        <p:sp>
          <p:nvSpPr>
            <p:cNvPr id="40" name="Freeform: Shape 39"/>
            <p:cNvSpPr/>
            <p:nvPr/>
          </p:nvSpPr>
          <p:spPr>
            <a:xfrm>
              <a:off x="5900165" y="3380898"/>
              <a:ext cx="78866" cy="94107"/>
            </a:xfrm>
            <a:custGeom>
              <a:avLst/>
              <a:gdLst>
                <a:gd name="connsiteX0" fmla="*/ 78867 w 78866"/>
                <a:gd name="connsiteY0" fmla="*/ 94107 h 94107"/>
                <a:gd name="connsiteX1" fmla="*/ 63341 w 78866"/>
                <a:gd name="connsiteY1" fmla="*/ 94107 h 94107"/>
                <a:gd name="connsiteX2" fmla="*/ 18859 w 78866"/>
                <a:gd name="connsiteY2" fmla="*/ 31432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2"/>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41" name="Freeform: Shape 40"/>
            <p:cNvSpPr/>
            <p:nvPr/>
          </p:nvSpPr>
          <p:spPr>
            <a:xfrm>
              <a:off x="5990462" y="3380803"/>
              <a:ext cx="91440" cy="94106"/>
            </a:xfrm>
            <a:custGeom>
              <a:avLst/>
              <a:gdLst>
                <a:gd name="connsiteX0" fmla="*/ 55436 w 91440"/>
                <a:gd name="connsiteY0" fmla="*/ 0 h 94106"/>
                <a:gd name="connsiteX1" fmla="*/ 91440 w 91440"/>
                <a:gd name="connsiteY1" fmla="*/ 94107 h 94106"/>
                <a:gd name="connsiteX2" fmla="*/ 71533 w 91440"/>
                <a:gd name="connsiteY2" fmla="*/ 94107 h 94106"/>
                <a:gd name="connsiteX3" fmla="*/ 63151 w 91440"/>
                <a:gd name="connsiteY3" fmla="*/ 71437 h 94106"/>
                <a:gd name="connsiteX4" fmla="*/ 27908 w 91440"/>
                <a:gd name="connsiteY4" fmla="*/ 71437 h 94106"/>
                <a:gd name="connsiteX5" fmla="*/ 19621 w 91440"/>
                <a:gd name="connsiteY5" fmla="*/ 94107 h 94106"/>
                <a:gd name="connsiteX6" fmla="*/ 0 w 91440"/>
                <a:gd name="connsiteY6" fmla="*/ 94107 h 94106"/>
                <a:gd name="connsiteX7" fmla="*/ 36004 w 91440"/>
                <a:gd name="connsiteY7" fmla="*/ 0 h 94106"/>
                <a:gd name="connsiteX8" fmla="*/ 55436 w 91440"/>
                <a:gd name="connsiteY8" fmla="*/ 0 h 94106"/>
                <a:gd name="connsiteX9" fmla="*/ 34004 w 91440"/>
                <a:gd name="connsiteY9" fmla="*/ 54864 h 94106"/>
                <a:gd name="connsiteX10" fmla="*/ 56959 w 91440"/>
                <a:gd name="connsiteY10" fmla="*/ 54864 h 94106"/>
                <a:gd name="connsiteX11" fmla="*/ 45434 w 91440"/>
                <a:gd name="connsiteY11" fmla="*/ 23622 h 94106"/>
                <a:gd name="connsiteX12" fmla="*/ 33909 w 91440"/>
                <a:gd name="connsiteY12" fmla="*/ 54864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40" h="94106">
                  <a:moveTo>
                    <a:pt x="55436" y="0"/>
                  </a:moveTo>
                  <a:lnTo>
                    <a:pt x="91440" y="94107"/>
                  </a:lnTo>
                  <a:lnTo>
                    <a:pt x="71533" y="94107"/>
                  </a:lnTo>
                  <a:lnTo>
                    <a:pt x="63151" y="71437"/>
                  </a:lnTo>
                  <a:lnTo>
                    <a:pt x="27908" y="71437"/>
                  </a:lnTo>
                  <a:lnTo>
                    <a:pt x="19621" y="94107"/>
                  </a:lnTo>
                  <a:lnTo>
                    <a:pt x="0" y="94107"/>
                  </a:lnTo>
                  <a:lnTo>
                    <a:pt x="36004" y="0"/>
                  </a:lnTo>
                  <a:lnTo>
                    <a:pt x="55436" y="0"/>
                  </a:lnTo>
                  <a:close/>
                  <a:moveTo>
                    <a:pt x="34004" y="54864"/>
                  </a:moveTo>
                  <a:lnTo>
                    <a:pt x="56959" y="54864"/>
                  </a:lnTo>
                  <a:lnTo>
                    <a:pt x="45434" y="23622"/>
                  </a:lnTo>
                  <a:lnTo>
                    <a:pt x="33909" y="54864"/>
                  </a:lnTo>
                  <a:close/>
                </a:path>
              </a:pathLst>
            </a:custGeom>
            <a:solidFill>
              <a:srgbClr val="333333"/>
            </a:solidFill>
            <a:ln w="9525" cap="flat">
              <a:noFill/>
              <a:prstDash val="solid"/>
              <a:miter/>
            </a:ln>
          </p:spPr>
          <p:txBody>
            <a:bodyPr rtlCol="0" anchor="ctr"/>
            <a:lstStyle/>
            <a:p>
              <a:endParaRPr lang="en-IN"/>
            </a:p>
          </p:txBody>
        </p:sp>
        <p:sp>
          <p:nvSpPr>
            <p:cNvPr id="42" name="Freeform: Shape 41"/>
            <p:cNvSpPr/>
            <p:nvPr/>
          </p:nvSpPr>
          <p:spPr>
            <a:xfrm>
              <a:off x="6084283" y="3379279"/>
              <a:ext cx="80486" cy="97250"/>
            </a:xfrm>
            <a:custGeom>
              <a:avLst/>
              <a:gdLst>
                <a:gd name="connsiteX0" fmla="*/ 62675 w 80486"/>
                <a:gd name="connsiteY0" fmla="*/ 74866 h 97250"/>
                <a:gd name="connsiteX1" fmla="*/ 62675 w 80486"/>
                <a:gd name="connsiteY1" fmla="*/ 60579 h 97250"/>
                <a:gd name="connsiteX2" fmla="*/ 46768 w 80486"/>
                <a:gd name="connsiteY2" fmla="*/ 60579 h 97250"/>
                <a:gd name="connsiteX3" fmla="*/ 46768 w 80486"/>
                <a:gd name="connsiteY3" fmla="*/ 44482 h 97250"/>
                <a:gd name="connsiteX4" fmla="*/ 80486 w 80486"/>
                <a:gd name="connsiteY4" fmla="*/ 44482 h 97250"/>
                <a:gd name="connsiteX5" fmla="*/ 80486 w 80486"/>
                <a:gd name="connsiteY5" fmla="*/ 83915 h 97250"/>
                <a:gd name="connsiteX6" fmla="*/ 46482 w 80486"/>
                <a:gd name="connsiteY6" fmla="*/ 97250 h 97250"/>
                <a:gd name="connsiteX7" fmla="*/ 0 w 80486"/>
                <a:gd name="connsiteY7" fmla="*/ 48768 h 97250"/>
                <a:gd name="connsiteX8" fmla="*/ 48482 w 80486"/>
                <a:gd name="connsiteY8" fmla="*/ 0 h 97250"/>
                <a:gd name="connsiteX9" fmla="*/ 75438 w 80486"/>
                <a:gd name="connsiteY9" fmla="*/ 7810 h 97250"/>
                <a:gd name="connsiteX10" fmla="*/ 75438 w 80486"/>
                <a:gd name="connsiteY10" fmla="*/ 27432 h 97250"/>
                <a:gd name="connsiteX11" fmla="*/ 48482 w 80486"/>
                <a:gd name="connsiteY11" fmla="*/ 17907 h 97250"/>
                <a:gd name="connsiteX12" fmla="*/ 19812 w 80486"/>
                <a:gd name="connsiteY12" fmla="*/ 48768 h 97250"/>
                <a:gd name="connsiteX13" fmla="*/ 46958 w 80486"/>
                <a:gd name="connsiteY13" fmla="*/ 79724 h 97250"/>
                <a:gd name="connsiteX14" fmla="*/ 62770 w 80486"/>
                <a:gd name="connsiteY14" fmla="*/ 74771 h 9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0486" h="97250">
                  <a:moveTo>
                    <a:pt x="62675" y="74866"/>
                  </a:moveTo>
                  <a:lnTo>
                    <a:pt x="62675" y="60579"/>
                  </a:lnTo>
                  <a:lnTo>
                    <a:pt x="46768" y="60579"/>
                  </a:lnTo>
                  <a:lnTo>
                    <a:pt x="46768" y="44482"/>
                  </a:lnTo>
                  <a:lnTo>
                    <a:pt x="80486" y="44482"/>
                  </a:lnTo>
                  <a:lnTo>
                    <a:pt x="80486" y="83915"/>
                  </a:lnTo>
                  <a:cubicBezTo>
                    <a:pt x="71247" y="93250"/>
                    <a:pt x="58864" y="97250"/>
                    <a:pt x="46482" y="97250"/>
                  </a:cubicBezTo>
                  <a:cubicBezTo>
                    <a:pt x="18002" y="97250"/>
                    <a:pt x="0" y="77343"/>
                    <a:pt x="0" y="48768"/>
                  </a:cubicBezTo>
                  <a:cubicBezTo>
                    <a:pt x="0" y="20193"/>
                    <a:pt x="20193" y="0"/>
                    <a:pt x="48482" y="0"/>
                  </a:cubicBezTo>
                  <a:cubicBezTo>
                    <a:pt x="59246" y="0"/>
                    <a:pt x="68675" y="2953"/>
                    <a:pt x="75438" y="7810"/>
                  </a:cubicBezTo>
                  <a:lnTo>
                    <a:pt x="75438" y="27432"/>
                  </a:lnTo>
                  <a:cubicBezTo>
                    <a:pt x="67818" y="21336"/>
                    <a:pt x="59341" y="17907"/>
                    <a:pt x="48482" y="17907"/>
                  </a:cubicBezTo>
                  <a:cubicBezTo>
                    <a:pt x="31623" y="17907"/>
                    <a:pt x="19812" y="30194"/>
                    <a:pt x="19812" y="48768"/>
                  </a:cubicBezTo>
                  <a:cubicBezTo>
                    <a:pt x="19812" y="67342"/>
                    <a:pt x="30194" y="79724"/>
                    <a:pt x="46958" y="79724"/>
                  </a:cubicBezTo>
                  <a:cubicBezTo>
                    <a:pt x="53054" y="79724"/>
                    <a:pt x="58579" y="78200"/>
                    <a:pt x="62770" y="74771"/>
                  </a:cubicBezTo>
                  <a:close/>
                </a:path>
              </a:pathLst>
            </a:custGeom>
            <a:solidFill>
              <a:srgbClr val="333333"/>
            </a:solidFill>
            <a:ln w="9525" cap="flat">
              <a:noFill/>
              <a:prstDash val="solid"/>
              <a:miter/>
            </a:ln>
          </p:spPr>
          <p:txBody>
            <a:bodyPr rtlCol="0" anchor="ctr"/>
            <a:lstStyle/>
            <a:p>
              <a:endParaRPr lang="en-IN"/>
            </a:p>
          </p:txBody>
        </p:sp>
        <p:sp>
          <p:nvSpPr>
            <p:cNvPr id="43" name="Freeform: Shape 42"/>
            <p:cNvSpPr/>
            <p:nvPr/>
          </p:nvSpPr>
          <p:spPr>
            <a:xfrm>
              <a:off x="6180391" y="3380803"/>
              <a:ext cx="63912" cy="94106"/>
            </a:xfrm>
            <a:custGeom>
              <a:avLst/>
              <a:gdLst>
                <a:gd name="connsiteX0" fmla="*/ 63913 w 63912"/>
                <a:gd name="connsiteY0" fmla="*/ 0 h 94106"/>
                <a:gd name="connsiteX1" fmla="*/ 63913 w 63912"/>
                <a:gd name="connsiteY1" fmla="*/ 17145 h 94106"/>
                <a:gd name="connsiteX2" fmla="*/ 19336 w 63912"/>
                <a:gd name="connsiteY2" fmla="*/ 17145 h 94106"/>
                <a:gd name="connsiteX3" fmla="*/ 19336 w 63912"/>
                <a:gd name="connsiteY3" fmla="*/ 37719 h 94106"/>
                <a:gd name="connsiteX4" fmla="*/ 59817 w 63912"/>
                <a:gd name="connsiteY4" fmla="*/ 37719 h 94106"/>
                <a:gd name="connsiteX5" fmla="*/ 59817 w 63912"/>
                <a:gd name="connsiteY5" fmla="*/ 54388 h 94106"/>
                <a:gd name="connsiteX6" fmla="*/ 19336 w 63912"/>
                <a:gd name="connsiteY6" fmla="*/ 54388 h 94106"/>
                <a:gd name="connsiteX7" fmla="*/ 19336 w 63912"/>
                <a:gd name="connsiteY7" fmla="*/ 76771 h 94106"/>
                <a:gd name="connsiteX8" fmla="*/ 63913 w 63912"/>
                <a:gd name="connsiteY8" fmla="*/ 76771 h 94106"/>
                <a:gd name="connsiteX9" fmla="*/ 63913 w 63912"/>
                <a:gd name="connsiteY9" fmla="*/ 94107 h 94106"/>
                <a:gd name="connsiteX10" fmla="*/ 0 w 63912"/>
                <a:gd name="connsiteY10" fmla="*/ 94107 h 94106"/>
                <a:gd name="connsiteX11" fmla="*/ 0 w 63912"/>
                <a:gd name="connsiteY11" fmla="*/ 0 h 94106"/>
                <a:gd name="connsiteX12" fmla="*/ 63913 w 63912"/>
                <a:gd name="connsiteY12" fmla="*/ 0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912" h="94106">
                  <a:moveTo>
                    <a:pt x="63913" y="0"/>
                  </a:moveTo>
                  <a:lnTo>
                    <a:pt x="63913" y="17145"/>
                  </a:lnTo>
                  <a:lnTo>
                    <a:pt x="19336" y="17145"/>
                  </a:lnTo>
                  <a:lnTo>
                    <a:pt x="19336" y="37719"/>
                  </a:lnTo>
                  <a:lnTo>
                    <a:pt x="59817" y="37719"/>
                  </a:lnTo>
                  <a:lnTo>
                    <a:pt x="59817" y="54388"/>
                  </a:lnTo>
                  <a:lnTo>
                    <a:pt x="19336" y="54388"/>
                  </a:lnTo>
                  <a:lnTo>
                    <a:pt x="19336" y="76771"/>
                  </a:lnTo>
                  <a:lnTo>
                    <a:pt x="63913" y="76771"/>
                  </a:lnTo>
                  <a:lnTo>
                    <a:pt x="63913" y="94107"/>
                  </a:lnTo>
                  <a:lnTo>
                    <a:pt x="0" y="94107"/>
                  </a:lnTo>
                  <a:lnTo>
                    <a:pt x="0" y="0"/>
                  </a:lnTo>
                  <a:lnTo>
                    <a:pt x="63913" y="0"/>
                  </a:lnTo>
                  <a:close/>
                </a:path>
              </a:pathLst>
            </a:custGeom>
            <a:solidFill>
              <a:srgbClr val="333333"/>
            </a:solidFill>
            <a:ln w="9525" cap="flat">
              <a:noFill/>
              <a:prstDash val="solid"/>
              <a:miter/>
            </a:ln>
          </p:spPr>
          <p:txBody>
            <a:bodyPr rtlCol="0" anchor="ctr"/>
            <a:lstStyle/>
            <a:p>
              <a:endParaRPr lang="en-IN"/>
            </a:p>
          </p:txBody>
        </p:sp>
        <p:sp>
          <p:nvSpPr>
            <p:cNvPr id="44" name="Freeform: Shape 43"/>
            <p:cNvSpPr/>
            <p:nvPr/>
          </p:nvSpPr>
          <p:spPr>
            <a:xfrm>
              <a:off x="6259543" y="3380898"/>
              <a:ext cx="93059" cy="94107"/>
            </a:xfrm>
            <a:custGeom>
              <a:avLst/>
              <a:gdLst>
                <a:gd name="connsiteX0" fmla="*/ 46292 w 93059"/>
                <a:gd name="connsiteY0" fmla="*/ 73819 h 94107"/>
                <a:gd name="connsiteX1" fmla="*/ 19145 w 93059"/>
                <a:gd name="connsiteY1" fmla="*/ 33338 h 94107"/>
                <a:gd name="connsiteX2" fmla="*/ 19145 w 93059"/>
                <a:gd name="connsiteY2" fmla="*/ 94107 h 94107"/>
                <a:gd name="connsiteX3" fmla="*/ 0 w 93059"/>
                <a:gd name="connsiteY3" fmla="*/ 94107 h 94107"/>
                <a:gd name="connsiteX4" fmla="*/ 0 w 93059"/>
                <a:gd name="connsiteY4" fmla="*/ 0 h 94107"/>
                <a:gd name="connsiteX5" fmla="*/ 18288 w 93059"/>
                <a:gd name="connsiteY5" fmla="*/ 0 h 94107"/>
                <a:gd name="connsiteX6" fmla="*/ 46768 w 93059"/>
                <a:gd name="connsiteY6" fmla="*/ 44482 h 94107"/>
                <a:gd name="connsiteX7" fmla="*/ 75152 w 93059"/>
                <a:gd name="connsiteY7" fmla="*/ 0 h 94107"/>
                <a:gd name="connsiteX8" fmla="*/ 93059 w 93059"/>
                <a:gd name="connsiteY8" fmla="*/ 0 h 94107"/>
                <a:gd name="connsiteX9" fmla="*/ 93059 w 93059"/>
                <a:gd name="connsiteY9" fmla="*/ 94107 h 94107"/>
                <a:gd name="connsiteX10" fmla="*/ 73724 w 93059"/>
                <a:gd name="connsiteY10" fmla="*/ 94107 h 94107"/>
                <a:gd name="connsiteX11" fmla="*/ 73724 w 93059"/>
                <a:gd name="connsiteY11" fmla="*/ 33338 h 94107"/>
                <a:gd name="connsiteX12" fmla="*/ 46863 w 93059"/>
                <a:gd name="connsiteY12" fmla="*/ 73819 h 94107"/>
                <a:gd name="connsiteX13" fmla="*/ 46292 w 93059"/>
                <a:gd name="connsiteY13" fmla="*/ 73819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3059" h="94107">
                  <a:moveTo>
                    <a:pt x="46292" y="73819"/>
                  </a:moveTo>
                  <a:lnTo>
                    <a:pt x="19145" y="33338"/>
                  </a:lnTo>
                  <a:lnTo>
                    <a:pt x="19145" y="94107"/>
                  </a:lnTo>
                  <a:lnTo>
                    <a:pt x="0" y="94107"/>
                  </a:lnTo>
                  <a:lnTo>
                    <a:pt x="0" y="0"/>
                  </a:lnTo>
                  <a:lnTo>
                    <a:pt x="18288" y="0"/>
                  </a:lnTo>
                  <a:lnTo>
                    <a:pt x="46768" y="44482"/>
                  </a:lnTo>
                  <a:lnTo>
                    <a:pt x="75152" y="0"/>
                  </a:lnTo>
                  <a:lnTo>
                    <a:pt x="93059" y="0"/>
                  </a:lnTo>
                  <a:lnTo>
                    <a:pt x="93059" y="94107"/>
                  </a:lnTo>
                  <a:lnTo>
                    <a:pt x="73724" y="94107"/>
                  </a:lnTo>
                  <a:lnTo>
                    <a:pt x="73724" y="33338"/>
                  </a:lnTo>
                  <a:lnTo>
                    <a:pt x="46863" y="73819"/>
                  </a:lnTo>
                  <a:lnTo>
                    <a:pt x="46292" y="73819"/>
                  </a:lnTo>
                  <a:close/>
                </a:path>
              </a:pathLst>
            </a:custGeom>
            <a:solidFill>
              <a:srgbClr val="333333"/>
            </a:solidFill>
            <a:ln w="9525" cap="flat">
              <a:noFill/>
              <a:prstDash val="solid"/>
              <a:miter/>
            </a:ln>
          </p:spPr>
          <p:txBody>
            <a:bodyPr rtlCol="0" anchor="ctr"/>
            <a:lstStyle/>
            <a:p>
              <a:endParaRPr lang="en-IN"/>
            </a:p>
          </p:txBody>
        </p:sp>
        <p:sp>
          <p:nvSpPr>
            <p:cNvPr id="45" name="Freeform: Shape 44"/>
            <p:cNvSpPr/>
            <p:nvPr/>
          </p:nvSpPr>
          <p:spPr>
            <a:xfrm>
              <a:off x="6370510" y="3380803"/>
              <a:ext cx="63912" cy="94106"/>
            </a:xfrm>
            <a:custGeom>
              <a:avLst/>
              <a:gdLst>
                <a:gd name="connsiteX0" fmla="*/ 63913 w 63912"/>
                <a:gd name="connsiteY0" fmla="*/ 0 h 94106"/>
                <a:gd name="connsiteX1" fmla="*/ 63913 w 63912"/>
                <a:gd name="connsiteY1" fmla="*/ 17145 h 94106"/>
                <a:gd name="connsiteX2" fmla="*/ 19336 w 63912"/>
                <a:gd name="connsiteY2" fmla="*/ 17145 h 94106"/>
                <a:gd name="connsiteX3" fmla="*/ 19336 w 63912"/>
                <a:gd name="connsiteY3" fmla="*/ 37719 h 94106"/>
                <a:gd name="connsiteX4" fmla="*/ 59817 w 63912"/>
                <a:gd name="connsiteY4" fmla="*/ 37719 h 94106"/>
                <a:gd name="connsiteX5" fmla="*/ 59817 w 63912"/>
                <a:gd name="connsiteY5" fmla="*/ 54388 h 94106"/>
                <a:gd name="connsiteX6" fmla="*/ 19336 w 63912"/>
                <a:gd name="connsiteY6" fmla="*/ 54388 h 94106"/>
                <a:gd name="connsiteX7" fmla="*/ 19336 w 63912"/>
                <a:gd name="connsiteY7" fmla="*/ 76771 h 94106"/>
                <a:gd name="connsiteX8" fmla="*/ 63913 w 63912"/>
                <a:gd name="connsiteY8" fmla="*/ 76771 h 94106"/>
                <a:gd name="connsiteX9" fmla="*/ 63913 w 63912"/>
                <a:gd name="connsiteY9" fmla="*/ 94107 h 94106"/>
                <a:gd name="connsiteX10" fmla="*/ 0 w 63912"/>
                <a:gd name="connsiteY10" fmla="*/ 94107 h 94106"/>
                <a:gd name="connsiteX11" fmla="*/ 0 w 63912"/>
                <a:gd name="connsiteY11" fmla="*/ 0 h 94106"/>
                <a:gd name="connsiteX12" fmla="*/ 63913 w 63912"/>
                <a:gd name="connsiteY12" fmla="*/ 0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912" h="94106">
                  <a:moveTo>
                    <a:pt x="63913" y="0"/>
                  </a:moveTo>
                  <a:lnTo>
                    <a:pt x="63913" y="17145"/>
                  </a:lnTo>
                  <a:lnTo>
                    <a:pt x="19336" y="17145"/>
                  </a:lnTo>
                  <a:lnTo>
                    <a:pt x="19336" y="37719"/>
                  </a:lnTo>
                  <a:lnTo>
                    <a:pt x="59817" y="37719"/>
                  </a:lnTo>
                  <a:lnTo>
                    <a:pt x="59817" y="54388"/>
                  </a:lnTo>
                  <a:lnTo>
                    <a:pt x="19336" y="54388"/>
                  </a:lnTo>
                  <a:lnTo>
                    <a:pt x="19336" y="76771"/>
                  </a:lnTo>
                  <a:lnTo>
                    <a:pt x="63913" y="76771"/>
                  </a:lnTo>
                  <a:lnTo>
                    <a:pt x="63913" y="94107"/>
                  </a:lnTo>
                  <a:lnTo>
                    <a:pt x="0" y="94107"/>
                  </a:lnTo>
                  <a:lnTo>
                    <a:pt x="0" y="0"/>
                  </a:lnTo>
                  <a:lnTo>
                    <a:pt x="63913" y="0"/>
                  </a:lnTo>
                  <a:close/>
                </a:path>
              </a:pathLst>
            </a:custGeom>
            <a:solidFill>
              <a:srgbClr val="333333"/>
            </a:solidFill>
            <a:ln w="9525" cap="flat">
              <a:noFill/>
              <a:prstDash val="solid"/>
              <a:miter/>
            </a:ln>
          </p:spPr>
          <p:txBody>
            <a:bodyPr rtlCol="0" anchor="ctr"/>
            <a:lstStyle/>
            <a:p>
              <a:endParaRPr lang="en-IN"/>
            </a:p>
          </p:txBody>
        </p:sp>
        <p:sp>
          <p:nvSpPr>
            <p:cNvPr id="46" name="Freeform: Shape 45"/>
            <p:cNvSpPr/>
            <p:nvPr/>
          </p:nvSpPr>
          <p:spPr>
            <a:xfrm>
              <a:off x="6449567" y="3380898"/>
              <a:ext cx="78866" cy="94107"/>
            </a:xfrm>
            <a:custGeom>
              <a:avLst/>
              <a:gdLst>
                <a:gd name="connsiteX0" fmla="*/ 78867 w 78866"/>
                <a:gd name="connsiteY0" fmla="*/ 94107 h 94107"/>
                <a:gd name="connsiteX1" fmla="*/ 63341 w 78866"/>
                <a:gd name="connsiteY1" fmla="*/ 94107 h 94107"/>
                <a:gd name="connsiteX2" fmla="*/ 18860 w 78866"/>
                <a:gd name="connsiteY2" fmla="*/ 31432 h 94107"/>
                <a:gd name="connsiteX3" fmla="*/ 18860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60" y="31432"/>
                  </a:lnTo>
                  <a:lnTo>
                    <a:pt x="18860"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47" name="Freeform: Shape 46"/>
            <p:cNvSpPr/>
            <p:nvPr/>
          </p:nvSpPr>
          <p:spPr>
            <a:xfrm>
              <a:off x="6541388" y="3380803"/>
              <a:ext cx="80391" cy="94106"/>
            </a:xfrm>
            <a:custGeom>
              <a:avLst/>
              <a:gdLst>
                <a:gd name="connsiteX0" fmla="*/ 95 w 80391"/>
                <a:gd name="connsiteY0" fmla="*/ 0 h 94106"/>
                <a:gd name="connsiteX1" fmla="*/ 80391 w 80391"/>
                <a:gd name="connsiteY1" fmla="*/ 0 h 94106"/>
                <a:gd name="connsiteX2" fmla="*/ 80391 w 80391"/>
                <a:gd name="connsiteY2" fmla="*/ 17145 h 94106"/>
                <a:gd name="connsiteX3" fmla="*/ 50006 w 80391"/>
                <a:gd name="connsiteY3" fmla="*/ 17145 h 94106"/>
                <a:gd name="connsiteX4" fmla="*/ 50006 w 80391"/>
                <a:gd name="connsiteY4" fmla="*/ 94107 h 94106"/>
                <a:gd name="connsiteX5" fmla="*/ 30194 w 80391"/>
                <a:gd name="connsiteY5" fmla="*/ 94107 h 94106"/>
                <a:gd name="connsiteX6" fmla="*/ 30194 w 80391"/>
                <a:gd name="connsiteY6" fmla="*/ 17145 h 94106"/>
                <a:gd name="connsiteX7" fmla="*/ 0 w 80391"/>
                <a:gd name="connsiteY7" fmla="*/ 17145 h 94106"/>
                <a:gd name="connsiteX8" fmla="*/ 0 w 80391"/>
                <a:gd name="connsiteY8" fmla="*/ 0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391" h="94106">
                  <a:moveTo>
                    <a:pt x="95" y="0"/>
                  </a:moveTo>
                  <a:lnTo>
                    <a:pt x="80391" y="0"/>
                  </a:lnTo>
                  <a:lnTo>
                    <a:pt x="80391" y="17145"/>
                  </a:lnTo>
                  <a:lnTo>
                    <a:pt x="50006" y="17145"/>
                  </a:lnTo>
                  <a:lnTo>
                    <a:pt x="50006" y="94107"/>
                  </a:lnTo>
                  <a:lnTo>
                    <a:pt x="30194" y="94107"/>
                  </a:lnTo>
                  <a:lnTo>
                    <a:pt x="30194" y="17145"/>
                  </a:lnTo>
                  <a:lnTo>
                    <a:pt x="0" y="17145"/>
                  </a:lnTo>
                  <a:lnTo>
                    <a:pt x="0" y="0"/>
                  </a:lnTo>
                  <a:close/>
                </a:path>
              </a:pathLst>
            </a:custGeom>
            <a:solidFill>
              <a:srgbClr val="333333"/>
            </a:solidFill>
            <a:ln w="9525" cap="flat">
              <a:noFill/>
              <a:prstDash val="solid"/>
              <a:miter/>
            </a:ln>
          </p:spPr>
          <p:txBody>
            <a:bodyPr rtlCol="0" anchor="ctr"/>
            <a:lstStyle/>
            <a:p>
              <a:endParaRPr lang="en-IN"/>
            </a:p>
          </p:txBody>
        </p:sp>
        <p:sp>
          <p:nvSpPr>
            <p:cNvPr id="48" name="Freeform: Shape 47"/>
            <p:cNvSpPr/>
            <p:nvPr/>
          </p:nvSpPr>
          <p:spPr>
            <a:xfrm>
              <a:off x="5688520" y="3516534"/>
              <a:ext cx="71342" cy="97155"/>
            </a:xfrm>
            <a:custGeom>
              <a:avLst/>
              <a:gdLst>
                <a:gd name="connsiteX0" fmla="*/ 46768 w 71342"/>
                <a:gd name="connsiteY0" fmla="*/ 0 h 97155"/>
                <a:gd name="connsiteX1" fmla="*/ 71342 w 71342"/>
                <a:gd name="connsiteY1" fmla="*/ 7334 h 97155"/>
                <a:gd name="connsiteX2" fmla="*/ 71342 w 71342"/>
                <a:gd name="connsiteY2" fmla="*/ 27146 h 97155"/>
                <a:gd name="connsiteX3" fmla="*/ 47720 w 71342"/>
                <a:gd name="connsiteY3" fmla="*/ 17907 h 97155"/>
                <a:gd name="connsiteX4" fmla="*/ 19812 w 71342"/>
                <a:gd name="connsiteY4" fmla="*/ 48578 h 97155"/>
                <a:gd name="connsiteX5" fmla="*/ 47720 w 71342"/>
                <a:gd name="connsiteY5" fmla="*/ 79058 h 97155"/>
                <a:gd name="connsiteX6" fmla="*/ 71342 w 71342"/>
                <a:gd name="connsiteY6" fmla="*/ 70009 h 97155"/>
                <a:gd name="connsiteX7" fmla="*/ 71342 w 71342"/>
                <a:gd name="connsiteY7" fmla="*/ 89821 h 97155"/>
                <a:gd name="connsiteX8" fmla="*/ 46768 w 71342"/>
                <a:gd name="connsiteY8" fmla="*/ 97155 h 97155"/>
                <a:gd name="connsiteX9" fmla="*/ 0 w 71342"/>
                <a:gd name="connsiteY9" fmla="*/ 48578 h 97155"/>
                <a:gd name="connsiteX10" fmla="*/ 46768 w 71342"/>
                <a:gd name="connsiteY10" fmla="*/ 0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342" h="97155">
                  <a:moveTo>
                    <a:pt x="46768" y="0"/>
                  </a:moveTo>
                  <a:cubicBezTo>
                    <a:pt x="57055" y="0"/>
                    <a:pt x="65151" y="2762"/>
                    <a:pt x="71342" y="7334"/>
                  </a:cubicBezTo>
                  <a:lnTo>
                    <a:pt x="71342" y="27146"/>
                  </a:lnTo>
                  <a:cubicBezTo>
                    <a:pt x="64103" y="20860"/>
                    <a:pt x="56674" y="17907"/>
                    <a:pt x="47720" y="17907"/>
                  </a:cubicBezTo>
                  <a:cubicBezTo>
                    <a:pt x="30861" y="17907"/>
                    <a:pt x="19812" y="30004"/>
                    <a:pt x="19812" y="48578"/>
                  </a:cubicBezTo>
                  <a:cubicBezTo>
                    <a:pt x="19812" y="67151"/>
                    <a:pt x="30861" y="79058"/>
                    <a:pt x="47720" y="79058"/>
                  </a:cubicBezTo>
                  <a:cubicBezTo>
                    <a:pt x="56579" y="79058"/>
                    <a:pt x="64103" y="76295"/>
                    <a:pt x="71342" y="70009"/>
                  </a:cubicBezTo>
                  <a:lnTo>
                    <a:pt x="71342" y="89821"/>
                  </a:lnTo>
                  <a:cubicBezTo>
                    <a:pt x="65246" y="94393"/>
                    <a:pt x="57055" y="97155"/>
                    <a:pt x="46768" y="97155"/>
                  </a:cubicBezTo>
                  <a:cubicBezTo>
                    <a:pt x="19431" y="97155"/>
                    <a:pt x="0" y="77724"/>
                    <a:pt x="0" y="48578"/>
                  </a:cubicBezTo>
                  <a:cubicBezTo>
                    <a:pt x="0" y="19431"/>
                    <a:pt x="19431" y="0"/>
                    <a:pt x="46768" y="0"/>
                  </a:cubicBezTo>
                  <a:close/>
                </a:path>
              </a:pathLst>
            </a:custGeom>
            <a:solidFill>
              <a:srgbClr val="333333"/>
            </a:solidFill>
            <a:ln w="9525" cap="flat">
              <a:noFill/>
              <a:prstDash val="solid"/>
              <a:miter/>
            </a:ln>
          </p:spPr>
          <p:txBody>
            <a:bodyPr rtlCol="0" anchor="ctr"/>
            <a:lstStyle/>
            <a:p>
              <a:endParaRPr lang="en-IN"/>
            </a:p>
          </p:txBody>
        </p:sp>
        <p:sp>
          <p:nvSpPr>
            <p:cNvPr id="49" name="Freeform: Shape 48"/>
            <p:cNvSpPr/>
            <p:nvPr/>
          </p:nvSpPr>
          <p:spPr>
            <a:xfrm>
              <a:off x="5766434" y="3516534"/>
              <a:ext cx="89058" cy="97155"/>
            </a:xfrm>
            <a:custGeom>
              <a:avLst/>
              <a:gdLst>
                <a:gd name="connsiteX0" fmla="*/ 44482 w 89058"/>
                <a:gd name="connsiteY0" fmla="*/ 97155 h 97155"/>
                <a:gd name="connsiteX1" fmla="*/ 0 w 89058"/>
                <a:gd name="connsiteY1" fmla="*/ 48578 h 97155"/>
                <a:gd name="connsiteX2" fmla="*/ 44482 w 89058"/>
                <a:gd name="connsiteY2" fmla="*/ 0 h 97155"/>
                <a:gd name="connsiteX3" fmla="*/ 89059 w 89058"/>
                <a:gd name="connsiteY3" fmla="*/ 48578 h 97155"/>
                <a:gd name="connsiteX4" fmla="*/ 44482 w 89058"/>
                <a:gd name="connsiteY4" fmla="*/ 97155 h 97155"/>
                <a:gd name="connsiteX5" fmla="*/ 44482 w 89058"/>
                <a:gd name="connsiteY5" fmla="*/ 17431 h 97155"/>
                <a:gd name="connsiteX6" fmla="*/ 19907 w 89058"/>
                <a:gd name="connsiteY6" fmla="*/ 48578 h 97155"/>
                <a:gd name="connsiteX7" fmla="*/ 44482 w 89058"/>
                <a:gd name="connsiteY7" fmla="*/ 79724 h 97155"/>
                <a:gd name="connsiteX8" fmla="*/ 69342 w 89058"/>
                <a:gd name="connsiteY8" fmla="*/ 48578 h 97155"/>
                <a:gd name="connsiteX9" fmla="*/ 44482 w 89058"/>
                <a:gd name="connsiteY9" fmla="*/ 17431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058" h="97155">
                  <a:moveTo>
                    <a:pt x="44482" y="97155"/>
                  </a:moveTo>
                  <a:cubicBezTo>
                    <a:pt x="18288" y="97155"/>
                    <a:pt x="0" y="76581"/>
                    <a:pt x="0" y="48578"/>
                  </a:cubicBezTo>
                  <a:cubicBezTo>
                    <a:pt x="0" y="20574"/>
                    <a:pt x="18288" y="0"/>
                    <a:pt x="44482" y="0"/>
                  </a:cubicBezTo>
                  <a:cubicBezTo>
                    <a:pt x="70675" y="0"/>
                    <a:pt x="89059" y="20384"/>
                    <a:pt x="89059" y="48578"/>
                  </a:cubicBezTo>
                  <a:cubicBezTo>
                    <a:pt x="89059" y="76772"/>
                    <a:pt x="70675" y="97155"/>
                    <a:pt x="44482" y="97155"/>
                  </a:cubicBezTo>
                  <a:close/>
                  <a:moveTo>
                    <a:pt x="44482" y="17431"/>
                  </a:moveTo>
                  <a:cubicBezTo>
                    <a:pt x="29623" y="17431"/>
                    <a:pt x="19907" y="30194"/>
                    <a:pt x="19907" y="48578"/>
                  </a:cubicBezTo>
                  <a:cubicBezTo>
                    <a:pt x="19907" y="66961"/>
                    <a:pt x="29527" y="79724"/>
                    <a:pt x="44482" y="79724"/>
                  </a:cubicBezTo>
                  <a:cubicBezTo>
                    <a:pt x="59436" y="79724"/>
                    <a:pt x="69342" y="66961"/>
                    <a:pt x="69342" y="48578"/>
                  </a:cubicBezTo>
                  <a:cubicBezTo>
                    <a:pt x="69342" y="30194"/>
                    <a:pt x="59531" y="17431"/>
                    <a:pt x="44482" y="17431"/>
                  </a:cubicBezTo>
                  <a:close/>
                </a:path>
              </a:pathLst>
            </a:custGeom>
            <a:solidFill>
              <a:srgbClr val="333333"/>
            </a:solidFill>
            <a:ln w="9525" cap="flat">
              <a:noFill/>
              <a:prstDash val="solid"/>
              <a:miter/>
            </a:ln>
          </p:spPr>
          <p:txBody>
            <a:bodyPr rtlCol="0" anchor="ctr"/>
            <a:lstStyle/>
            <a:p>
              <a:endParaRPr lang="en-IN"/>
            </a:p>
          </p:txBody>
        </p:sp>
        <p:sp>
          <p:nvSpPr>
            <p:cNvPr id="50" name="Freeform: Shape 49"/>
            <p:cNvSpPr/>
            <p:nvPr/>
          </p:nvSpPr>
          <p:spPr>
            <a:xfrm>
              <a:off x="5865113" y="3518058"/>
              <a:ext cx="78866" cy="94107"/>
            </a:xfrm>
            <a:custGeom>
              <a:avLst/>
              <a:gdLst>
                <a:gd name="connsiteX0" fmla="*/ 78867 w 78866"/>
                <a:gd name="connsiteY0" fmla="*/ 94107 h 94107"/>
                <a:gd name="connsiteX1" fmla="*/ 63341 w 78866"/>
                <a:gd name="connsiteY1" fmla="*/ 94107 h 94107"/>
                <a:gd name="connsiteX2" fmla="*/ 18859 w 78866"/>
                <a:gd name="connsiteY2" fmla="*/ 31433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3"/>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51" name="Freeform: Shape 50"/>
            <p:cNvSpPr/>
            <p:nvPr/>
          </p:nvSpPr>
          <p:spPr>
            <a:xfrm>
              <a:off x="5953600" y="3516534"/>
              <a:ext cx="67246" cy="97155"/>
            </a:xfrm>
            <a:custGeom>
              <a:avLst/>
              <a:gdLst>
                <a:gd name="connsiteX0" fmla="*/ 1238 w 67246"/>
                <a:gd name="connsiteY0" fmla="*/ 69914 h 97155"/>
                <a:gd name="connsiteX1" fmla="*/ 31337 w 67246"/>
                <a:gd name="connsiteY1" fmla="*/ 80296 h 97155"/>
                <a:gd name="connsiteX2" fmla="*/ 48006 w 67246"/>
                <a:gd name="connsiteY2" fmla="*/ 70009 h 97155"/>
                <a:gd name="connsiteX3" fmla="*/ 36957 w 67246"/>
                <a:gd name="connsiteY3" fmla="*/ 58960 h 97155"/>
                <a:gd name="connsiteX4" fmla="*/ 23146 w 67246"/>
                <a:gd name="connsiteY4" fmla="*/ 54388 h 97155"/>
                <a:gd name="connsiteX5" fmla="*/ 0 w 67246"/>
                <a:gd name="connsiteY5" fmla="*/ 26956 h 97155"/>
                <a:gd name="connsiteX6" fmla="*/ 33433 w 67246"/>
                <a:gd name="connsiteY6" fmla="*/ 0 h 97155"/>
                <a:gd name="connsiteX7" fmla="*/ 61913 w 67246"/>
                <a:gd name="connsiteY7" fmla="*/ 7334 h 97155"/>
                <a:gd name="connsiteX8" fmla="*/ 61913 w 67246"/>
                <a:gd name="connsiteY8" fmla="*/ 26480 h 97155"/>
                <a:gd name="connsiteX9" fmla="*/ 34004 w 67246"/>
                <a:gd name="connsiteY9" fmla="*/ 16669 h 97155"/>
                <a:gd name="connsiteX10" fmla="*/ 19145 w 67246"/>
                <a:gd name="connsiteY10" fmla="*/ 26003 h 97155"/>
                <a:gd name="connsiteX11" fmla="*/ 29527 w 67246"/>
                <a:gd name="connsiteY11" fmla="*/ 36290 h 97155"/>
                <a:gd name="connsiteX12" fmla="*/ 44291 w 67246"/>
                <a:gd name="connsiteY12" fmla="*/ 41339 h 97155"/>
                <a:gd name="connsiteX13" fmla="*/ 67246 w 67246"/>
                <a:gd name="connsiteY13" fmla="*/ 69247 h 97155"/>
                <a:gd name="connsiteX14" fmla="*/ 31528 w 67246"/>
                <a:gd name="connsiteY14" fmla="*/ 97155 h 97155"/>
                <a:gd name="connsiteX15" fmla="*/ 1143 w 67246"/>
                <a:gd name="connsiteY15" fmla="*/ 89154 h 97155"/>
                <a:gd name="connsiteX16" fmla="*/ 1143 w 67246"/>
                <a:gd name="connsiteY16" fmla="*/ 69818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246" h="97155">
                  <a:moveTo>
                    <a:pt x="1238" y="69914"/>
                  </a:moveTo>
                  <a:cubicBezTo>
                    <a:pt x="9715" y="76200"/>
                    <a:pt x="20383" y="80296"/>
                    <a:pt x="31337" y="80296"/>
                  </a:cubicBezTo>
                  <a:cubicBezTo>
                    <a:pt x="40862" y="80296"/>
                    <a:pt x="48006" y="77343"/>
                    <a:pt x="48006" y="70009"/>
                  </a:cubicBezTo>
                  <a:cubicBezTo>
                    <a:pt x="48006" y="63913"/>
                    <a:pt x="44005" y="61532"/>
                    <a:pt x="36957" y="58960"/>
                  </a:cubicBezTo>
                  <a:lnTo>
                    <a:pt x="23146" y="54388"/>
                  </a:lnTo>
                  <a:cubicBezTo>
                    <a:pt x="9239" y="49816"/>
                    <a:pt x="0" y="42577"/>
                    <a:pt x="0" y="26956"/>
                  </a:cubicBezTo>
                  <a:cubicBezTo>
                    <a:pt x="0" y="9525"/>
                    <a:pt x="15049" y="0"/>
                    <a:pt x="33433" y="0"/>
                  </a:cubicBezTo>
                  <a:cubicBezTo>
                    <a:pt x="44958" y="0"/>
                    <a:pt x="54292" y="2762"/>
                    <a:pt x="61913" y="7334"/>
                  </a:cubicBezTo>
                  <a:lnTo>
                    <a:pt x="61913" y="26480"/>
                  </a:lnTo>
                  <a:cubicBezTo>
                    <a:pt x="53816" y="20479"/>
                    <a:pt x="44863" y="16669"/>
                    <a:pt x="34004" y="16669"/>
                  </a:cubicBezTo>
                  <a:cubicBezTo>
                    <a:pt x="25527" y="16669"/>
                    <a:pt x="19145" y="19622"/>
                    <a:pt x="19145" y="26003"/>
                  </a:cubicBezTo>
                  <a:cubicBezTo>
                    <a:pt x="19145" y="31814"/>
                    <a:pt x="22955" y="34100"/>
                    <a:pt x="29527" y="36290"/>
                  </a:cubicBezTo>
                  <a:lnTo>
                    <a:pt x="44291" y="41339"/>
                  </a:lnTo>
                  <a:cubicBezTo>
                    <a:pt x="60103" y="46673"/>
                    <a:pt x="67246" y="55245"/>
                    <a:pt x="67246" y="69247"/>
                  </a:cubicBezTo>
                  <a:cubicBezTo>
                    <a:pt x="67246" y="87821"/>
                    <a:pt x="51435" y="97155"/>
                    <a:pt x="31528" y="97155"/>
                  </a:cubicBezTo>
                  <a:cubicBezTo>
                    <a:pt x="18955" y="97155"/>
                    <a:pt x="7906" y="93440"/>
                    <a:pt x="1143" y="89154"/>
                  </a:cubicBezTo>
                  <a:lnTo>
                    <a:pt x="1143" y="69818"/>
                  </a:lnTo>
                  <a:close/>
                </a:path>
              </a:pathLst>
            </a:custGeom>
            <a:solidFill>
              <a:srgbClr val="333333"/>
            </a:solidFill>
            <a:ln w="9525" cap="flat">
              <a:noFill/>
              <a:prstDash val="solid"/>
              <a:miter/>
            </a:ln>
          </p:spPr>
          <p:txBody>
            <a:bodyPr rtlCol="0" anchor="ctr"/>
            <a:lstStyle/>
            <a:p>
              <a:endParaRPr lang="en-IN"/>
            </a:p>
          </p:txBody>
        </p:sp>
        <p:sp>
          <p:nvSpPr>
            <p:cNvPr id="52" name="Freeform: Shape 51"/>
            <p:cNvSpPr/>
            <p:nvPr/>
          </p:nvSpPr>
          <p:spPr>
            <a:xfrm>
              <a:off x="6029133" y="3517963"/>
              <a:ext cx="78200" cy="95726"/>
            </a:xfrm>
            <a:custGeom>
              <a:avLst/>
              <a:gdLst>
                <a:gd name="connsiteX0" fmla="*/ 95 w 78200"/>
                <a:gd name="connsiteY0" fmla="*/ 56293 h 95726"/>
                <a:gd name="connsiteX1" fmla="*/ 95 w 78200"/>
                <a:gd name="connsiteY1" fmla="*/ 0 h 95726"/>
                <a:gd name="connsiteX2" fmla="*/ 19717 w 78200"/>
                <a:gd name="connsiteY2" fmla="*/ 0 h 95726"/>
                <a:gd name="connsiteX3" fmla="*/ 19717 w 78200"/>
                <a:gd name="connsiteY3" fmla="*/ 54293 h 95726"/>
                <a:gd name="connsiteX4" fmla="*/ 39148 w 78200"/>
                <a:gd name="connsiteY4" fmla="*/ 78105 h 95726"/>
                <a:gd name="connsiteX5" fmla="*/ 58579 w 78200"/>
                <a:gd name="connsiteY5" fmla="*/ 54293 h 95726"/>
                <a:gd name="connsiteX6" fmla="*/ 58579 w 78200"/>
                <a:gd name="connsiteY6" fmla="*/ 0 h 95726"/>
                <a:gd name="connsiteX7" fmla="*/ 78200 w 78200"/>
                <a:gd name="connsiteY7" fmla="*/ 0 h 95726"/>
                <a:gd name="connsiteX8" fmla="*/ 78200 w 78200"/>
                <a:gd name="connsiteY8" fmla="*/ 56293 h 95726"/>
                <a:gd name="connsiteX9" fmla="*/ 39148 w 78200"/>
                <a:gd name="connsiteY9" fmla="*/ 95726 h 95726"/>
                <a:gd name="connsiteX10" fmla="*/ 0 w 78200"/>
                <a:gd name="connsiteY10" fmla="*/ 56293 h 95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200" h="95726">
                  <a:moveTo>
                    <a:pt x="95" y="56293"/>
                  </a:moveTo>
                  <a:lnTo>
                    <a:pt x="95" y="0"/>
                  </a:lnTo>
                  <a:lnTo>
                    <a:pt x="19717" y="0"/>
                  </a:lnTo>
                  <a:lnTo>
                    <a:pt x="19717" y="54293"/>
                  </a:lnTo>
                  <a:cubicBezTo>
                    <a:pt x="19717" y="70390"/>
                    <a:pt x="26765" y="78105"/>
                    <a:pt x="39148" y="78105"/>
                  </a:cubicBezTo>
                  <a:cubicBezTo>
                    <a:pt x="51530" y="78105"/>
                    <a:pt x="58579" y="70485"/>
                    <a:pt x="58579" y="54293"/>
                  </a:cubicBezTo>
                  <a:lnTo>
                    <a:pt x="58579" y="0"/>
                  </a:lnTo>
                  <a:lnTo>
                    <a:pt x="78200" y="0"/>
                  </a:lnTo>
                  <a:lnTo>
                    <a:pt x="78200" y="56293"/>
                  </a:lnTo>
                  <a:cubicBezTo>
                    <a:pt x="78200" y="82201"/>
                    <a:pt x="62675" y="95726"/>
                    <a:pt x="39148" y="95726"/>
                  </a:cubicBezTo>
                  <a:cubicBezTo>
                    <a:pt x="15621" y="95726"/>
                    <a:pt x="0" y="82201"/>
                    <a:pt x="0" y="56293"/>
                  </a:cubicBezTo>
                  <a:close/>
                </a:path>
              </a:pathLst>
            </a:custGeom>
            <a:solidFill>
              <a:srgbClr val="333333"/>
            </a:solidFill>
            <a:ln w="9525" cap="flat">
              <a:noFill/>
              <a:prstDash val="solid"/>
              <a:miter/>
            </a:ln>
          </p:spPr>
          <p:txBody>
            <a:bodyPr rtlCol="0" anchor="ctr"/>
            <a:lstStyle/>
            <a:p>
              <a:endParaRPr lang="en-IN"/>
            </a:p>
          </p:txBody>
        </p:sp>
        <p:sp>
          <p:nvSpPr>
            <p:cNvPr id="53" name="Freeform: Shape 52"/>
            <p:cNvSpPr/>
            <p:nvPr/>
          </p:nvSpPr>
          <p:spPr>
            <a:xfrm>
              <a:off x="6120097" y="3518058"/>
              <a:ext cx="63436" cy="94107"/>
            </a:xfrm>
            <a:custGeom>
              <a:avLst/>
              <a:gdLst>
                <a:gd name="connsiteX0" fmla="*/ 0 w 63436"/>
                <a:gd name="connsiteY0" fmla="*/ 0 h 94107"/>
                <a:gd name="connsiteX1" fmla="*/ 19621 w 63436"/>
                <a:gd name="connsiteY1" fmla="*/ 0 h 94107"/>
                <a:gd name="connsiteX2" fmla="*/ 19621 w 63436"/>
                <a:gd name="connsiteY2" fmla="*/ 76772 h 94107"/>
                <a:gd name="connsiteX3" fmla="*/ 63437 w 63436"/>
                <a:gd name="connsiteY3" fmla="*/ 76772 h 94107"/>
                <a:gd name="connsiteX4" fmla="*/ 63437 w 63436"/>
                <a:gd name="connsiteY4" fmla="*/ 94107 h 94107"/>
                <a:gd name="connsiteX5" fmla="*/ 0 w 63436"/>
                <a:gd name="connsiteY5" fmla="*/ 94107 h 94107"/>
                <a:gd name="connsiteX6" fmla="*/ 0 w 63436"/>
                <a:gd name="connsiteY6"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436" h="94107">
                  <a:moveTo>
                    <a:pt x="0" y="0"/>
                  </a:moveTo>
                  <a:lnTo>
                    <a:pt x="19621" y="0"/>
                  </a:lnTo>
                  <a:lnTo>
                    <a:pt x="19621" y="76772"/>
                  </a:lnTo>
                  <a:lnTo>
                    <a:pt x="63437" y="76772"/>
                  </a:lnTo>
                  <a:lnTo>
                    <a:pt x="63437" y="94107"/>
                  </a:lnTo>
                  <a:lnTo>
                    <a:pt x="0" y="94107"/>
                  </a:lnTo>
                  <a:lnTo>
                    <a:pt x="0" y="0"/>
                  </a:lnTo>
                  <a:close/>
                </a:path>
              </a:pathLst>
            </a:custGeom>
            <a:solidFill>
              <a:srgbClr val="333333"/>
            </a:solidFill>
            <a:ln w="9525" cap="flat">
              <a:noFill/>
              <a:prstDash val="solid"/>
              <a:miter/>
            </a:ln>
          </p:spPr>
          <p:txBody>
            <a:bodyPr rtlCol="0" anchor="ctr"/>
            <a:lstStyle/>
            <a:p>
              <a:endParaRPr lang="en-IN"/>
            </a:p>
          </p:txBody>
        </p:sp>
        <p:sp>
          <p:nvSpPr>
            <p:cNvPr id="54" name="Freeform: Shape 53"/>
            <p:cNvSpPr/>
            <p:nvPr/>
          </p:nvSpPr>
          <p:spPr>
            <a:xfrm>
              <a:off x="6174295" y="3518058"/>
              <a:ext cx="80391" cy="94107"/>
            </a:xfrm>
            <a:custGeom>
              <a:avLst/>
              <a:gdLst>
                <a:gd name="connsiteX0" fmla="*/ 95 w 80391"/>
                <a:gd name="connsiteY0" fmla="*/ 0 h 94107"/>
                <a:gd name="connsiteX1" fmla="*/ 80391 w 80391"/>
                <a:gd name="connsiteY1" fmla="*/ 0 h 94107"/>
                <a:gd name="connsiteX2" fmla="*/ 80391 w 80391"/>
                <a:gd name="connsiteY2" fmla="*/ 17145 h 94107"/>
                <a:gd name="connsiteX3" fmla="*/ 50006 w 80391"/>
                <a:gd name="connsiteY3" fmla="*/ 17145 h 94107"/>
                <a:gd name="connsiteX4" fmla="*/ 50006 w 80391"/>
                <a:gd name="connsiteY4" fmla="*/ 94107 h 94107"/>
                <a:gd name="connsiteX5" fmla="*/ 30194 w 80391"/>
                <a:gd name="connsiteY5" fmla="*/ 94107 h 94107"/>
                <a:gd name="connsiteX6" fmla="*/ 30194 w 80391"/>
                <a:gd name="connsiteY6" fmla="*/ 17145 h 94107"/>
                <a:gd name="connsiteX7" fmla="*/ 0 w 80391"/>
                <a:gd name="connsiteY7" fmla="*/ 17145 h 94107"/>
                <a:gd name="connsiteX8" fmla="*/ 0 w 80391"/>
                <a:gd name="connsiteY8"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391" h="94107">
                  <a:moveTo>
                    <a:pt x="95" y="0"/>
                  </a:moveTo>
                  <a:lnTo>
                    <a:pt x="80391" y="0"/>
                  </a:lnTo>
                  <a:lnTo>
                    <a:pt x="80391" y="17145"/>
                  </a:lnTo>
                  <a:lnTo>
                    <a:pt x="50006" y="17145"/>
                  </a:lnTo>
                  <a:lnTo>
                    <a:pt x="50006" y="94107"/>
                  </a:lnTo>
                  <a:lnTo>
                    <a:pt x="30194" y="94107"/>
                  </a:lnTo>
                  <a:lnTo>
                    <a:pt x="30194" y="17145"/>
                  </a:lnTo>
                  <a:lnTo>
                    <a:pt x="0" y="17145"/>
                  </a:lnTo>
                  <a:lnTo>
                    <a:pt x="0" y="0"/>
                  </a:lnTo>
                  <a:close/>
                </a:path>
              </a:pathLst>
            </a:custGeom>
            <a:solidFill>
              <a:srgbClr val="333333"/>
            </a:solidFill>
            <a:ln w="9525" cap="flat">
              <a:noFill/>
              <a:prstDash val="solid"/>
              <a:miter/>
            </a:ln>
          </p:spPr>
          <p:txBody>
            <a:bodyPr rtlCol="0" anchor="ctr"/>
            <a:lstStyle/>
            <a:p>
              <a:endParaRPr lang="en-IN"/>
            </a:p>
          </p:txBody>
        </p:sp>
        <p:sp>
          <p:nvSpPr>
            <p:cNvPr id="55" name="Freeform: Shape 54"/>
            <p:cNvSpPr/>
            <p:nvPr/>
          </p:nvSpPr>
          <p:spPr>
            <a:xfrm>
              <a:off x="6247256" y="3518058"/>
              <a:ext cx="91439" cy="94107"/>
            </a:xfrm>
            <a:custGeom>
              <a:avLst/>
              <a:gdLst>
                <a:gd name="connsiteX0" fmla="*/ 55435 w 91439"/>
                <a:gd name="connsiteY0" fmla="*/ 0 h 94107"/>
                <a:gd name="connsiteX1" fmla="*/ 91440 w 91439"/>
                <a:gd name="connsiteY1" fmla="*/ 94107 h 94107"/>
                <a:gd name="connsiteX2" fmla="*/ 71533 w 91439"/>
                <a:gd name="connsiteY2" fmla="*/ 94107 h 94107"/>
                <a:gd name="connsiteX3" fmla="*/ 63151 w 91439"/>
                <a:gd name="connsiteY3" fmla="*/ 71438 h 94107"/>
                <a:gd name="connsiteX4" fmla="*/ 27908 w 91439"/>
                <a:gd name="connsiteY4" fmla="*/ 71438 h 94107"/>
                <a:gd name="connsiteX5" fmla="*/ 19621 w 91439"/>
                <a:gd name="connsiteY5" fmla="*/ 94107 h 94107"/>
                <a:gd name="connsiteX6" fmla="*/ 0 w 91439"/>
                <a:gd name="connsiteY6" fmla="*/ 94107 h 94107"/>
                <a:gd name="connsiteX7" fmla="*/ 36004 w 91439"/>
                <a:gd name="connsiteY7" fmla="*/ 0 h 94107"/>
                <a:gd name="connsiteX8" fmla="*/ 55435 w 91439"/>
                <a:gd name="connsiteY8" fmla="*/ 0 h 94107"/>
                <a:gd name="connsiteX9" fmla="*/ 34004 w 91439"/>
                <a:gd name="connsiteY9" fmla="*/ 54864 h 94107"/>
                <a:gd name="connsiteX10" fmla="*/ 56959 w 91439"/>
                <a:gd name="connsiteY10" fmla="*/ 54864 h 94107"/>
                <a:gd name="connsiteX11" fmla="*/ 45434 w 91439"/>
                <a:gd name="connsiteY11" fmla="*/ 23622 h 94107"/>
                <a:gd name="connsiteX12" fmla="*/ 33909 w 91439"/>
                <a:gd name="connsiteY12" fmla="*/ 54864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39" h="94107">
                  <a:moveTo>
                    <a:pt x="55435" y="0"/>
                  </a:moveTo>
                  <a:lnTo>
                    <a:pt x="91440" y="94107"/>
                  </a:lnTo>
                  <a:lnTo>
                    <a:pt x="71533" y="94107"/>
                  </a:lnTo>
                  <a:lnTo>
                    <a:pt x="63151" y="71438"/>
                  </a:lnTo>
                  <a:lnTo>
                    <a:pt x="27908" y="71438"/>
                  </a:lnTo>
                  <a:lnTo>
                    <a:pt x="19621" y="94107"/>
                  </a:lnTo>
                  <a:lnTo>
                    <a:pt x="0" y="94107"/>
                  </a:lnTo>
                  <a:lnTo>
                    <a:pt x="36004" y="0"/>
                  </a:lnTo>
                  <a:lnTo>
                    <a:pt x="55435" y="0"/>
                  </a:lnTo>
                  <a:close/>
                  <a:moveTo>
                    <a:pt x="34004" y="54864"/>
                  </a:moveTo>
                  <a:lnTo>
                    <a:pt x="56959" y="54864"/>
                  </a:lnTo>
                  <a:lnTo>
                    <a:pt x="45434" y="23622"/>
                  </a:lnTo>
                  <a:lnTo>
                    <a:pt x="33909" y="54864"/>
                  </a:lnTo>
                  <a:close/>
                </a:path>
              </a:pathLst>
            </a:custGeom>
            <a:solidFill>
              <a:srgbClr val="333333"/>
            </a:solidFill>
            <a:ln w="9525" cap="flat">
              <a:noFill/>
              <a:prstDash val="solid"/>
              <a:miter/>
            </a:ln>
          </p:spPr>
          <p:txBody>
            <a:bodyPr rtlCol="0" anchor="ctr"/>
            <a:lstStyle/>
            <a:p>
              <a:endParaRPr lang="en-IN"/>
            </a:p>
          </p:txBody>
        </p:sp>
        <p:sp>
          <p:nvSpPr>
            <p:cNvPr id="56" name="Freeform: Shape 55"/>
            <p:cNvSpPr/>
            <p:nvPr/>
          </p:nvSpPr>
          <p:spPr>
            <a:xfrm>
              <a:off x="6346030" y="3518058"/>
              <a:ext cx="78866" cy="94107"/>
            </a:xfrm>
            <a:custGeom>
              <a:avLst/>
              <a:gdLst>
                <a:gd name="connsiteX0" fmla="*/ 78867 w 78866"/>
                <a:gd name="connsiteY0" fmla="*/ 94107 h 94107"/>
                <a:gd name="connsiteX1" fmla="*/ 63341 w 78866"/>
                <a:gd name="connsiteY1" fmla="*/ 94107 h 94107"/>
                <a:gd name="connsiteX2" fmla="*/ 18859 w 78866"/>
                <a:gd name="connsiteY2" fmla="*/ 31433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3"/>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57" name="Freeform: Shape 56"/>
            <p:cNvSpPr/>
            <p:nvPr/>
          </p:nvSpPr>
          <p:spPr>
            <a:xfrm>
              <a:off x="6433851" y="3518058"/>
              <a:ext cx="80391" cy="94107"/>
            </a:xfrm>
            <a:custGeom>
              <a:avLst/>
              <a:gdLst>
                <a:gd name="connsiteX0" fmla="*/ 95 w 80391"/>
                <a:gd name="connsiteY0" fmla="*/ 0 h 94107"/>
                <a:gd name="connsiteX1" fmla="*/ 80391 w 80391"/>
                <a:gd name="connsiteY1" fmla="*/ 0 h 94107"/>
                <a:gd name="connsiteX2" fmla="*/ 80391 w 80391"/>
                <a:gd name="connsiteY2" fmla="*/ 17145 h 94107"/>
                <a:gd name="connsiteX3" fmla="*/ 50006 w 80391"/>
                <a:gd name="connsiteY3" fmla="*/ 17145 h 94107"/>
                <a:gd name="connsiteX4" fmla="*/ 50006 w 80391"/>
                <a:gd name="connsiteY4" fmla="*/ 94107 h 94107"/>
                <a:gd name="connsiteX5" fmla="*/ 30194 w 80391"/>
                <a:gd name="connsiteY5" fmla="*/ 94107 h 94107"/>
                <a:gd name="connsiteX6" fmla="*/ 30194 w 80391"/>
                <a:gd name="connsiteY6" fmla="*/ 17145 h 94107"/>
                <a:gd name="connsiteX7" fmla="*/ 0 w 80391"/>
                <a:gd name="connsiteY7" fmla="*/ 17145 h 94107"/>
                <a:gd name="connsiteX8" fmla="*/ 0 w 80391"/>
                <a:gd name="connsiteY8"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391" h="94107">
                  <a:moveTo>
                    <a:pt x="95" y="0"/>
                  </a:moveTo>
                  <a:lnTo>
                    <a:pt x="80391" y="0"/>
                  </a:lnTo>
                  <a:lnTo>
                    <a:pt x="80391" y="17145"/>
                  </a:lnTo>
                  <a:lnTo>
                    <a:pt x="50006" y="17145"/>
                  </a:lnTo>
                  <a:lnTo>
                    <a:pt x="50006" y="94107"/>
                  </a:lnTo>
                  <a:lnTo>
                    <a:pt x="30194" y="94107"/>
                  </a:lnTo>
                  <a:lnTo>
                    <a:pt x="30194" y="17145"/>
                  </a:lnTo>
                  <a:lnTo>
                    <a:pt x="0" y="17145"/>
                  </a:lnTo>
                  <a:lnTo>
                    <a:pt x="0" y="0"/>
                  </a:lnTo>
                  <a:close/>
                </a:path>
              </a:pathLst>
            </a:custGeom>
            <a:solidFill>
              <a:srgbClr val="333333"/>
            </a:solidFill>
            <a:ln w="9525" cap="flat">
              <a:noFill/>
              <a:prstDash val="solid"/>
              <a:miter/>
            </a:ln>
          </p:spPr>
          <p:txBody>
            <a:bodyPr rtlCol="0" anchor="ctr"/>
            <a:lstStyle/>
            <a:p>
              <a:endParaRPr lang="en-IN"/>
            </a:p>
          </p:txBody>
        </p:sp>
        <p:sp>
          <p:nvSpPr>
            <p:cNvPr id="58" name="Freeform: Shape 57"/>
            <p:cNvSpPr/>
            <p:nvPr/>
          </p:nvSpPr>
          <p:spPr>
            <a:xfrm>
              <a:off x="6518909" y="3516534"/>
              <a:ext cx="67246" cy="97155"/>
            </a:xfrm>
            <a:custGeom>
              <a:avLst/>
              <a:gdLst>
                <a:gd name="connsiteX0" fmla="*/ 1238 w 67246"/>
                <a:gd name="connsiteY0" fmla="*/ 69914 h 97155"/>
                <a:gd name="connsiteX1" fmla="*/ 31337 w 67246"/>
                <a:gd name="connsiteY1" fmla="*/ 80296 h 97155"/>
                <a:gd name="connsiteX2" fmla="*/ 48006 w 67246"/>
                <a:gd name="connsiteY2" fmla="*/ 70009 h 97155"/>
                <a:gd name="connsiteX3" fmla="*/ 36957 w 67246"/>
                <a:gd name="connsiteY3" fmla="*/ 58960 h 97155"/>
                <a:gd name="connsiteX4" fmla="*/ 23146 w 67246"/>
                <a:gd name="connsiteY4" fmla="*/ 54388 h 97155"/>
                <a:gd name="connsiteX5" fmla="*/ 0 w 67246"/>
                <a:gd name="connsiteY5" fmla="*/ 26956 h 97155"/>
                <a:gd name="connsiteX6" fmla="*/ 33433 w 67246"/>
                <a:gd name="connsiteY6" fmla="*/ 0 h 97155"/>
                <a:gd name="connsiteX7" fmla="*/ 61913 w 67246"/>
                <a:gd name="connsiteY7" fmla="*/ 7334 h 97155"/>
                <a:gd name="connsiteX8" fmla="*/ 61913 w 67246"/>
                <a:gd name="connsiteY8" fmla="*/ 26480 h 97155"/>
                <a:gd name="connsiteX9" fmla="*/ 34004 w 67246"/>
                <a:gd name="connsiteY9" fmla="*/ 16669 h 97155"/>
                <a:gd name="connsiteX10" fmla="*/ 19145 w 67246"/>
                <a:gd name="connsiteY10" fmla="*/ 26003 h 97155"/>
                <a:gd name="connsiteX11" fmla="*/ 29528 w 67246"/>
                <a:gd name="connsiteY11" fmla="*/ 36290 h 97155"/>
                <a:gd name="connsiteX12" fmla="*/ 44291 w 67246"/>
                <a:gd name="connsiteY12" fmla="*/ 41339 h 97155"/>
                <a:gd name="connsiteX13" fmla="*/ 67247 w 67246"/>
                <a:gd name="connsiteY13" fmla="*/ 69247 h 97155"/>
                <a:gd name="connsiteX14" fmla="*/ 31528 w 67246"/>
                <a:gd name="connsiteY14" fmla="*/ 97155 h 97155"/>
                <a:gd name="connsiteX15" fmla="*/ 1143 w 67246"/>
                <a:gd name="connsiteY15" fmla="*/ 89154 h 97155"/>
                <a:gd name="connsiteX16" fmla="*/ 1143 w 67246"/>
                <a:gd name="connsiteY16" fmla="*/ 69818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246" h="97155">
                  <a:moveTo>
                    <a:pt x="1238" y="69914"/>
                  </a:moveTo>
                  <a:cubicBezTo>
                    <a:pt x="9716" y="76200"/>
                    <a:pt x="20383" y="80296"/>
                    <a:pt x="31337" y="80296"/>
                  </a:cubicBezTo>
                  <a:cubicBezTo>
                    <a:pt x="40862" y="80296"/>
                    <a:pt x="48006" y="77343"/>
                    <a:pt x="48006" y="70009"/>
                  </a:cubicBezTo>
                  <a:cubicBezTo>
                    <a:pt x="48006" y="63913"/>
                    <a:pt x="44006" y="61532"/>
                    <a:pt x="36957" y="58960"/>
                  </a:cubicBezTo>
                  <a:lnTo>
                    <a:pt x="23146" y="54388"/>
                  </a:lnTo>
                  <a:cubicBezTo>
                    <a:pt x="9239" y="49816"/>
                    <a:pt x="0" y="42577"/>
                    <a:pt x="0" y="26956"/>
                  </a:cubicBezTo>
                  <a:cubicBezTo>
                    <a:pt x="0" y="9525"/>
                    <a:pt x="15050" y="0"/>
                    <a:pt x="33433" y="0"/>
                  </a:cubicBezTo>
                  <a:cubicBezTo>
                    <a:pt x="44958" y="0"/>
                    <a:pt x="54293" y="2762"/>
                    <a:pt x="61913" y="7334"/>
                  </a:cubicBezTo>
                  <a:lnTo>
                    <a:pt x="61913" y="26480"/>
                  </a:lnTo>
                  <a:cubicBezTo>
                    <a:pt x="53816" y="20479"/>
                    <a:pt x="44863" y="16669"/>
                    <a:pt x="34004" y="16669"/>
                  </a:cubicBezTo>
                  <a:cubicBezTo>
                    <a:pt x="25527" y="16669"/>
                    <a:pt x="19145" y="19622"/>
                    <a:pt x="19145" y="26003"/>
                  </a:cubicBezTo>
                  <a:cubicBezTo>
                    <a:pt x="19145" y="31814"/>
                    <a:pt x="22955" y="34100"/>
                    <a:pt x="29528" y="36290"/>
                  </a:cubicBezTo>
                  <a:lnTo>
                    <a:pt x="44291" y="41339"/>
                  </a:lnTo>
                  <a:cubicBezTo>
                    <a:pt x="60103" y="46673"/>
                    <a:pt x="67247" y="55245"/>
                    <a:pt x="67247" y="69247"/>
                  </a:cubicBezTo>
                  <a:cubicBezTo>
                    <a:pt x="67247" y="87821"/>
                    <a:pt x="51435" y="97155"/>
                    <a:pt x="31528" y="97155"/>
                  </a:cubicBezTo>
                  <a:cubicBezTo>
                    <a:pt x="18955" y="97155"/>
                    <a:pt x="7906" y="93440"/>
                    <a:pt x="1143" y="89154"/>
                  </a:cubicBezTo>
                  <a:lnTo>
                    <a:pt x="1143" y="69818"/>
                  </a:lnTo>
                  <a:close/>
                </a:path>
              </a:pathLst>
            </a:custGeom>
            <a:solidFill>
              <a:srgbClr val="333333"/>
            </a:solidFill>
            <a:ln w="9525" cap="flat">
              <a:noFill/>
              <a:prstDash val="solid"/>
              <a:miter/>
            </a:ln>
          </p:spPr>
          <p:txBody>
            <a:bodyPr rtlCol="0" anchor="ctr"/>
            <a:lstStyle/>
            <a:p>
              <a:endParaRPr lang="en-IN"/>
            </a:p>
          </p:txBody>
        </p:sp>
        <p:sp>
          <p:nvSpPr>
            <p:cNvPr id="59" name="Freeform: Shape 58"/>
            <p:cNvSpPr/>
            <p:nvPr/>
          </p:nvSpPr>
          <p:spPr>
            <a:xfrm>
              <a:off x="6701408" y="3243548"/>
              <a:ext cx="9525" cy="370141"/>
            </a:xfrm>
            <a:custGeom>
              <a:avLst/>
              <a:gdLst>
                <a:gd name="connsiteX0" fmla="*/ 0 w 9525"/>
                <a:gd name="connsiteY0" fmla="*/ 0 h 370141"/>
                <a:gd name="connsiteX1" fmla="*/ 0 w 9525"/>
                <a:gd name="connsiteY1" fmla="*/ 370142 h 370141"/>
              </a:gdLst>
              <a:ahLst/>
              <a:cxnLst>
                <a:cxn ang="0">
                  <a:pos x="connsiteX0" y="connsiteY0"/>
                </a:cxn>
                <a:cxn ang="0">
                  <a:pos x="connsiteX1" y="connsiteY1"/>
                </a:cxn>
              </a:cxnLst>
              <a:rect l="l" t="t" r="r" b="b"/>
              <a:pathLst>
                <a:path w="9525" h="370141">
                  <a:moveTo>
                    <a:pt x="0" y="0"/>
                  </a:moveTo>
                  <a:lnTo>
                    <a:pt x="0" y="370142"/>
                  </a:lnTo>
                </a:path>
              </a:pathLst>
            </a:custGeom>
            <a:ln w="9525" cap="flat">
              <a:noFill/>
              <a:prstDash val="solid"/>
              <a:miter/>
            </a:ln>
          </p:spPr>
          <p:txBody>
            <a:bodyPr rtlCol="0" anchor="ctr"/>
            <a:lstStyle/>
            <a:p>
              <a:endParaRPr lang="en-IN"/>
            </a:p>
          </p:txBody>
        </p:sp>
        <p:sp>
          <p:nvSpPr>
            <p:cNvPr id="60" name="Freeform: Shape 59"/>
            <p:cNvSpPr/>
            <p:nvPr/>
          </p:nvSpPr>
          <p:spPr>
            <a:xfrm>
              <a:off x="6697217" y="3243548"/>
              <a:ext cx="8477" cy="370141"/>
            </a:xfrm>
            <a:custGeom>
              <a:avLst/>
              <a:gdLst>
                <a:gd name="connsiteX0" fmla="*/ 0 w 8477"/>
                <a:gd name="connsiteY0" fmla="*/ 0 h 370141"/>
                <a:gd name="connsiteX1" fmla="*/ 8477 w 8477"/>
                <a:gd name="connsiteY1" fmla="*/ 0 h 370141"/>
                <a:gd name="connsiteX2" fmla="*/ 8477 w 8477"/>
                <a:gd name="connsiteY2" fmla="*/ 370142 h 370141"/>
                <a:gd name="connsiteX3" fmla="*/ 0 w 8477"/>
                <a:gd name="connsiteY3" fmla="*/ 370142 h 370141"/>
              </a:gdLst>
              <a:ahLst/>
              <a:cxnLst>
                <a:cxn ang="0">
                  <a:pos x="connsiteX0" y="connsiteY0"/>
                </a:cxn>
                <a:cxn ang="0">
                  <a:pos x="connsiteX1" y="connsiteY1"/>
                </a:cxn>
                <a:cxn ang="0">
                  <a:pos x="connsiteX2" y="connsiteY2"/>
                </a:cxn>
                <a:cxn ang="0">
                  <a:pos x="connsiteX3" y="connsiteY3"/>
                </a:cxn>
              </a:cxnLst>
              <a:rect l="l" t="t" r="r" b="b"/>
              <a:pathLst>
                <a:path w="8477" h="370141">
                  <a:moveTo>
                    <a:pt x="0" y="0"/>
                  </a:moveTo>
                  <a:lnTo>
                    <a:pt x="8477" y="0"/>
                  </a:lnTo>
                  <a:lnTo>
                    <a:pt x="8477" y="370142"/>
                  </a:lnTo>
                  <a:lnTo>
                    <a:pt x="0" y="370142"/>
                  </a:lnTo>
                  <a:close/>
                </a:path>
              </a:pathLst>
            </a:custGeom>
            <a:solidFill>
              <a:srgbClr val="333333"/>
            </a:solidFill>
            <a:ln w="9525" cap="flat">
              <a:noFill/>
              <a:prstDash val="solid"/>
              <a:miter/>
            </a:ln>
          </p:spPr>
          <p:txBody>
            <a:bodyPr rtlCol="0" anchor="ctr"/>
            <a:lstStyle/>
            <a:p>
              <a:endParaRPr lang="en-IN"/>
            </a:p>
          </p:txBody>
        </p:sp>
        <p:sp>
          <p:nvSpPr>
            <p:cNvPr id="61" name="Freeform: Shape 60"/>
            <p:cNvSpPr/>
            <p:nvPr/>
          </p:nvSpPr>
          <p:spPr>
            <a:xfrm>
              <a:off x="6740841" y="3384137"/>
              <a:ext cx="56007" cy="83248"/>
            </a:xfrm>
            <a:custGeom>
              <a:avLst/>
              <a:gdLst>
                <a:gd name="connsiteX0" fmla="*/ 56007 w 56007"/>
                <a:gd name="connsiteY0" fmla="*/ 68485 h 83248"/>
                <a:gd name="connsiteX1" fmla="*/ 56007 w 56007"/>
                <a:gd name="connsiteY1" fmla="*/ 83248 h 83248"/>
                <a:gd name="connsiteX2" fmla="*/ 0 w 56007"/>
                <a:gd name="connsiteY2" fmla="*/ 83248 h 83248"/>
                <a:gd name="connsiteX3" fmla="*/ 0 w 56007"/>
                <a:gd name="connsiteY3" fmla="*/ 82677 h 83248"/>
                <a:gd name="connsiteX4" fmla="*/ 23908 w 56007"/>
                <a:gd name="connsiteY4" fmla="*/ 51435 h 83248"/>
                <a:gd name="connsiteX5" fmla="*/ 36957 w 56007"/>
                <a:gd name="connsiteY5" fmla="*/ 26384 h 83248"/>
                <a:gd name="connsiteX6" fmla="*/ 25051 w 56007"/>
                <a:gd name="connsiteY6" fmla="*/ 15716 h 83248"/>
                <a:gd name="connsiteX7" fmla="*/ 2096 w 56007"/>
                <a:gd name="connsiteY7" fmla="*/ 26384 h 83248"/>
                <a:gd name="connsiteX8" fmla="*/ 2096 w 56007"/>
                <a:gd name="connsiteY8" fmla="*/ 9715 h 83248"/>
                <a:gd name="connsiteX9" fmla="*/ 28099 w 56007"/>
                <a:gd name="connsiteY9" fmla="*/ 0 h 83248"/>
                <a:gd name="connsiteX10" fmla="*/ 54102 w 56007"/>
                <a:gd name="connsiteY10" fmla="*/ 24289 h 83248"/>
                <a:gd name="connsiteX11" fmla="*/ 39338 w 56007"/>
                <a:gd name="connsiteY11" fmla="*/ 55340 h 83248"/>
                <a:gd name="connsiteX12" fmla="*/ 29337 w 56007"/>
                <a:gd name="connsiteY12" fmla="*/ 68390 h 83248"/>
                <a:gd name="connsiteX13" fmla="*/ 56007 w 56007"/>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7"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6"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2" name="Freeform: Shape 61"/>
            <p:cNvSpPr/>
            <p:nvPr/>
          </p:nvSpPr>
          <p:spPr>
            <a:xfrm>
              <a:off x="6804469" y="3384137"/>
              <a:ext cx="64579" cy="84581"/>
            </a:xfrm>
            <a:custGeom>
              <a:avLst/>
              <a:gdLst>
                <a:gd name="connsiteX0" fmla="*/ 0 w 64579"/>
                <a:gd name="connsiteY0" fmla="*/ 42291 h 84581"/>
                <a:gd name="connsiteX1" fmla="*/ 32290 w 64579"/>
                <a:gd name="connsiteY1" fmla="*/ 0 h 84581"/>
                <a:gd name="connsiteX2" fmla="*/ 64579 w 64579"/>
                <a:gd name="connsiteY2" fmla="*/ 42291 h 84581"/>
                <a:gd name="connsiteX3" fmla="*/ 32290 w 64579"/>
                <a:gd name="connsiteY3" fmla="*/ 84582 h 84581"/>
                <a:gd name="connsiteX4" fmla="*/ 0 w 64579"/>
                <a:gd name="connsiteY4" fmla="*/ 42291 h 84581"/>
                <a:gd name="connsiteX5" fmla="*/ 16669 w 64579"/>
                <a:gd name="connsiteY5" fmla="*/ 42291 h 84581"/>
                <a:gd name="connsiteX6" fmla="*/ 32290 w 64579"/>
                <a:gd name="connsiteY6" fmla="*/ 69342 h 84581"/>
                <a:gd name="connsiteX7" fmla="*/ 47911 w 64579"/>
                <a:gd name="connsiteY7" fmla="*/ 42291 h 84581"/>
                <a:gd name="connsiteX8" fmla="*/ 32290 w 64579"/>
                <a:gd name="connsiteY8" fmla="*/ 15240 h 84581"/>
                <a:gd name="connsiteX9" fmla="*/ 16669 w 64579"/>
                <a:gd name="connsiteY9" fmla="*/ 42291 h 84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579" h="84581">
                  <a:moveTo>
                    <a:pt x="0" y="42291"/>
                  </a:moveTo>
                  <a:cubicBezTo>
                    <a:pt x="0" y="17335"/>
                    <a:pt x="13049" y="0"/>
                    <a:pt x="32290" y="0"/>
                  </a:cubicBezTo>
                  <a:cubicBezTo>
                    <a:pt x="51530" y="0"/>
                    <a:pt x="64579" y="17335"/>
                    <a:pt x="64579" y="42291"/>
                  </a:cubicBezTo>
                  <a:cubicBezTo>
                    <a:pt x="64579" y="67246"/>
                    <a:pt x="51530" y="84582"/>
                    <a:pt x="32290" y="84582"/>
                  </a:cubicBezTo>
                  <a:cubicBezTo>
                    <a:pt x="13049" y="84582"/>
                    <a:pt x="0" y="67246"/>
                    <a:pt x="0" y="42291"/>
                  </a:cubicBezTo>
                  <a:close/>
                  <a:moveTo>
                    <a:pt x="16669" y="42291"/>
                  </a:moveTo>
                  <a:cubicBezTo>
                    <a:pt x="16669" y="57531"/>
                    <a:pt x="21241" y="69342"/>
                    <a:pt x="32290" y="69342"/>
                  </a:cubicBezTo>
                  <a:cubicBezTo>
                    <a:pt x="43339" y="69342"/>
                    <a:pt x="47911" y="57436"/>
                    <a:pt x="47911" y="42291"/>
                  </a:cubicBezTo>
                  <a:cubicBezTo>
                    <a:pt x="47911" y="27146"/>
                    <a:pt x="43243" y="15240"/>
                    <a:pt x="32290" y="15240"/>
                  </a:cubicBezTo>
                  <a:cubicBezTo>
                    <a:pt x="21336" y="15240"/>
                    <a:pt x="16669" y="27146"/>
                    <a:pt x="16669" y="42291"/>
                  </a:cubicBezTo>
                  <a:close/>
                </a:path>
              </a:pathLst>
            </a:custGeom>
            <a:solidFill>
              <a:srgbClr val="333333"/>
            </a:solidFill>
            <a:ln w="9525" cap="flat">
              <a:noFill/>
              <a:prstDash val="solid"/>
              <a:miter/>
            </a:ln>
          </p:spPr>
          <p:txBody>
            <a:bodyPr rtlCol="0" anchor="ctr"/>
            <a:lstStyle/>
            <a:p>
              <a:endParaRPr lang="en-IN"/>
            </a:p>
          </p:txBody>
        </p:sp>
        <p:sp>
          <p:nvSpPr>
            <p:cNvPr id="63" name="Freeform: Shape 62"/>
            <p:cNvSpPr/>
            <p:nvPr/>
          </p:nvSpPr>
          <p:spPr>
            <a:xfrm>
              <a:off x="6874096" y="3384137"/>
              <a:ext cx="56007" cy="83248"/>
            </a:xfrm>
            <a:custGeom>
              <a:avLst/>
              <a:gdLst>
                <a:gd name="connsiteX0" fmla="*/ 56007 w 56007"/>
                <a:gd name="connsiteY0" fmla="*/ 68485 h 83248"/>
                <a:gd name="connsiteX1" fmla="*/ 56007 w 56007"/>
                <a:gd name="connsiteY1" fmla="*/ 83248 h 83248"/>
                <a:gd name="connsiteX2" fmla="*/ 0 w 56007"/>
                <a:gd name="connsiteY2" fmla="*/ 83248 h 83248"/>
                <a:gd name="connsiteX3" fmla="*/ 0 w 56007"/>
                <a:gd name="connsiteY3" fmla="*/ 82677 h 83248"/>
                <a:gd name="connsiteX4" fmla="*/ 23908 w 56007"/>
                <a:gd name="connsiteY4" fmla="*/ 51435 h 83248"/>
                <a:gd name="connsiteX5" fmla="*/ 36957 w 56007"/>
                <a:gd name="connsiteY5" fmla="*/ 26384 h 83248"/>
                <a:gd name="connsiteX6" fmla="*/ 25051 w 56007"/>
                <a:gd name="connsiteY6" fmla="*/ 15716 h 83248"/>
                <a:gd name="connsiteX7" fmla="*/ 2096 w 56007"/>
                <a:gd name="connsiteY7" fmla="*/ 26384 h 83248"/>
                <a:gd name="connsiteX8" fmla="*/ 2096 w 56007"/>
                <a:gd name="connsiteY8" fmla="*/ 9715 h 83248"/>
                <a:gd name="connsiteX9" fmla="*/ 28099 w 56007"/>
                <a:gd name="connsiteY9" fmla="*/ 0 h 83248"/>
                <a:gd name="connsiteX10" fmla="*/ 54102 w 56007"/>
                <a:gd name="connsiteY10" fmla="*/ 24289 h 83248"/>
                <a:gd name="connsiteX11" fmla="*/ 39338 w 56007"/>
                <a:gd name="connsiteY11" fmla="*/ 55340 h 83248"/>
                <a:gd name="connsiteX12" fmla="*/ 29337 w 56007"/>
                <a:gd name="connsiteY12" fmla="*/ 68390 h 83248"/>
                <a:gd name="connsiteX13" fmla="*/ 56007 w 56007"/>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7"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5"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4" name="Freeform: Shape 63"/>
            <p:cNvSpPr/>
            <p:nvPr/>
          </p:nvSpPr>
          <p:spPr>
            <a:xfrm>
              <a:off x="6935723" y="3384137"/>
              <a:ext cx="56006" cy="83248"/>
            </a:xfrm>
            <a:custGeom>
              <a:avLst/>
              <a:gdLst>
                <a:gd name="connsiteX0" fmla="*/ 56007 w 56006"/>
                <a:gd name="connsiteY0" fmla="*/ 68485 h 83248"/>
                <a:gd name="connsiteX1" fmla="*/ 56007 w 56006"/>
                <a:gd name="connsiteY1" fmla="*/ 83248 h 83248"/>
                <a:gd name="connsiteX2" fmla="*/ 0 w 56006"/>
                <a:gd name="connsiteY2" fmla="*/ 83248 h 83248"/>
                <a:gd name="connsiteX3" fmla="*/ 0 w 56006"/>
                <a:gd name="connsiteY3" fmla="*/ 82677 h 83248"/>
                <a:gd name="connsiteX4" fmla="*/ 23908 w 56006"/>
                <a:gd name="connsiteY4" fmla="*/ 51435 h 83248"/>
                <a:gd name="connsiteX5" fmla="*/ 36957 w 56006"/>
                <a:gd name="connsiteY5" fmla="*/ 26384 h 83248"/>
                <a:gd name="connsiteX6" fmla="*/ 25051 w 56006"/>
                <a:gd name="connsiteY6" fmla="*/ 15716 h 83248"/>
                <a:gd name="connsiteX7" fmla="*/ 2096 w 56006"/>
                <a:gd name="connsiteY7" fmla="*/ 26384 h 83248"/>
                <a:gd name="connsiteX8" fmla="*/ 2096 w 56006"/>
                <a:gd name="connsiteY8" fmla="*/ 9715 h 83248"/>
                <a:gd name="connsiteX9" fmla="*/ 28099 w 56006"/>
                <a:gd name="connsiteY9" fmla="*/ 0 h 83248"/>
                <a:gd name="connsiteX10" fmla="*/ 54102 w 56006"/>
                <a:gd name="connsiteY10" fmla="*/ 24289 h 83248"/>
                <a:gd name="connsiteX11" fmla="*/ 39338 w 56006"/>
                <a:gd name="connsiteY11" fmla="*/ 55340 h 83248"/>
                <a:gd name="connsiteX12" fmla="*/ 29337 w 56006"/>
                <a:gd name="connsiteY12" fmla="*/ 68390 h 83248"/>
                <a:gd name="connsiteX13" fmla="*/ 56007 w 56006"/>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6"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5"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5" name="Freeform: Shape 64"/>
            <p:cNvSpPr/>
            <p:nvPr/>
          </p:nvSpPr>
          <p:spPr>
            <a:xfrm>
              <a:off x="7028306" y="3421380"/>
              <a:ext cx="52673" cy="12191"/>
            </a:xfrm>
            <a:custGeom>
              <a:avLst/>
              <a:gdLst>
                <a:gd name="connsiteX0" fmla="*/ 0 w 52673"/>
                <a:gd name="connsiteY0" fmla="*/ 0 h 12191"/>
                <a:gd name="connsiteX1" fmla="*/ 52673 w 52673"/>
                <a:gd name="connsiteY1" fmla="*/ 0 h 12191"/>
                <a:gd name="connsiteX2" fmla="*/ 52673 w 52673"/>
                <a:gd name="connsiteY2" fmla="*/ 12192 h 12191"/>
                <a:gd name="connsiteX3" fmla="*/ 0 w 52673"/>
                <a:gd name="connsiteY3" fmla="*/ 12192 h 12191"/>
                <a:gd name="connsiteX4" fmla="*/ 0 w 52673"/>
                <a:gd name="connsiteY4" fmla="*/ 0 h 121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73" h="12191">
                  <a:moveTo>
                    <a:pt x="0" y="0"/>
                  </a:moveTo>
                  <a:lnTo>
                    <a:pt x="52673" y="0"/>
                  </a:lnTo>
                  <a:lnTo>
                    <a:pt x="52673" y="12192"/>
                  </a:lnTo>
                  <a:lnTo>
                    <a:pt x="0" y="12192"/>
                  </a:lnTo>
                  <a:lnTo>
                    <a:pt x="0" y="0"/>
                  </a:lnTo>
                  <a:close/>
                </a:path>
              </a:pathLst>
            </a:custGeom>
            <a:solidFill>
              <a:srgbClr val="333333"/>
            </a:solidFill>
            <a:ln w="9525" cap="flat">
              <a:noFill/>
              <a:prstDash val="solid"/>
              <a:miter/>
            </a:ln>
          </p:spPr>
          <p:txBody>
            <a:bodyPr rtlCol="0" anchor="ctr"/>
            <a:lstStyle/>
            <a:p>
              <a:endParaRPr lang="en-IN"/>
            </a:p>
          </p:txBody>
        </p:sp>
        <p:sp>
          <p:nvSpPr>
            <p:cNvPr id="66" name="Freeform: Shape 65"/>
            <p:cNvSpPr/>
            <p:nvPr/>
          </p:nvSpPr>
          <p:spPr>
            <a:xfrm>
              <a:off x="7116603" y="3384137"/>
              <a:ext cx="56007" cy="83248"/>
            </a:xfrm>
            <a:custGeom>
              <a:avLst/>
              <a:gdLst>
                <a:gd name="connsiteX0" fmla="*/ 56007 w 56007"/>
                <a:gd name="connsiteY0" fmla="*/ 68485 h 83248"/>
                <a:gd name="connsiteX1" fmla="*/ 56007 w 56007"/>
                <a:gd name="connsiteY1" fmla="*/ 83248 h 83248"/>
                <a:gd name="connsiteX2" fmla="*/ 0 w 56007"/>
                <a:gd name="connsiteY2" fmla="*/ 83248 h 83248"/>
                <a:gd name="connsiteX3" fmla="*/ 0 w 56007"/>
                <a:gd name="connsiteY3" fmla="*/ 82677 h 83248"/>
                <a:gd name="connsiteX4" fmla="*/ 23908 w 56007"/>
                <a:gd name="connsiteY4" fmla="*/ 51435 h 83248"/>
                <a:gd name="connsiteX5" fmla="*/ 36957 w 56007"/>
                <a:gd name="connsiteY5" fmla="*/ 26384 h 83248"/>
                <a:gd name="connsiteX6" fmla="*/ 25051 w 56007"/>
                <a:gd name="connsiteY6" fmla="*/ 15716 h 83248"/>
                <a:gd name="connsiteX7" fmla="*/ 2096 w 56007"/>
                <a:gd name="connsiteY7" fmla="*/ 26384 h 83248"/>
                <a:gd name="connsiteX8" fmla="*/ 2096 w 56007"/>
                <a:gd name="connsiteY8" fmla="*/ 9715 h 83248"/>
                <a:gd name="connsiteX9" fmla="*/ 28099 w 56007"/>
                <a:gd name="connsiteY9" fmla="*/ 0 h 83248"/>
                <a:gd name="connsiteX10" fmla="*/ 54102 w 56007"/>
                <a:gd name="connsiteY10" fmla="*/ 24289 h 83248"/>
                <a:gd name="connsiteX11" fmla="*/ 39338 w 56007"/>
                <a:gd name="connsiteY11" fmla="*/ 55340 h 83248"/>
                <a:gd name="connsiteX12" fmla="*/ 29337 w 56007"/>
                <a:gd name="connsiteY12" fmla="*/ 68390 h 83248"/>
                <a:gd name="connsiteX13" fmla="*/ 56007 w 56007"/>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7"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6"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7" name="Freeform: Shape 66"/>
            <p:cNvSpPr/>
            <p:nvPr/>
          </p:nvSpPr>
          <p:spPr>
            <a:xfrm>
              <a:off x="7180230" y="3384137"/>
              <a:ext cx="64579" cy="84581"/>
            </a:xfrm>
            <a:custGeom>
              <a:avLst/>
              <a:gdLst>
                <a:gd name="connsiteX0" fmla="*/ 0 w 64579"/>
                <a:gd name="connsiteY0" fmla="*/ 42291 h 84581"/>
                <a:gd name="connsiteX1" fmla="*/ 32290 w 64579"/>
                <a:gd name="connsiteY1" fmla="*/ 0 h 84581"/>
                <a:gd name="connsiteX2" fmla="*/ 64579 w 64579"/>
                <a:gd name="connsiteY2" fmla="*/ 42291 h 84581"/>
                <a:gd name="connsiteX3" fmla="*/ 32290 w 64579"/>
                <a:gd name="connsiteY3" fmla="*/ 84582 h 84581"/>
                <a:gd name="connsiteX4" fmla="*/ 0 w 64579"/>
                <a:gd name="connsiteY4" fmla="*/ 42291 h 84581"/>
                <a:gd name="connsiteX5" fmla="*/ 16669 w 64579"/>
                <a:gd name="connsiteY5" fmla="*/ 42291 h 84581"/>
                <a:gd name="connsiteX6" fmla="*/ 32290 w 64579"/>
                <a:gd name="connsiteY6" fmla="*/ 69342 h 84581"/>
                <a:gd name="connsiteX7" fmla="*/ 47911 w 64579"/>
                <a:gd name="connsiteY7" fmla="*/ 42291 h 84581"/>
                <a:gd name="connsiteX8" fmla="*/ 32290 w 64579"/>
                <a:gd name="connsiteY8" fmla="*/ 15240 h 84581"/>
                <a:gd name="connsiteX9" fmla="*/ 16669 w 64579"/>
                <a:gd name="connsiteY9" fmla="*/ 42291 h 84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579" h="84581">
                  <a:moveTo>
                    <a:pt x="0" y="42291"/>
                  </a:moveTo>
                  <a:cubicBezTo>
                    <a:pt x="0" y="17335"/>
                    <a:pt x="13049" y="0"/>
                    <a:pt x="32290" y="0"/>
                  </a:cubicBezTo>
                  <a:cubicBezTo>
                    <a:pt x="51530" y="0"/>
                    <a:pt x="64579" y="17335"/>
                    <a:pt x="64579" y="42291"/>
                  </a:cubicBezTo>
                  <a:cubicBezTo>
                    <a:pt x="64579" y="67246"/>
                    <a:pt x="51530" y="84582"/>
                    <a:pt x="32290" y="84582"/>
                  </a:cubicBezTo>
                  <a:cubicBezTo>
                    <a:pt x="13049" y="84582"/>
                    <a:pt x="0" y="67246"/>
                    <a:pt x="0" y="42291"/>
                  </a:cubicBezTo>
                  <a:close/>
                  <a:moveTo>
                    <a:pt x="16669" y="42291"/>
                  </a:moveTo>
                  <a:cubicBezTo>
                    <a:pt x="16669" y="57531"/>
                    <a:pt x="21241" y="69342"/>
                    <a:pt x="32290" y="69342"/>
                  </a:cubicBezTo>
                  <a:cubicBezTo>
                    <a:pt x="43339" y="69342"/>
                    <a:pt x="47911" y="57436"/>
                    <a:pt x="47911" y="42291"/>
                  </a:cubicBezTo>
                  <a:cubicBezTo>
                    <a:pt x="47911" y="27146"/>
                    <a:pt x="43243" y="15240"/>
                    <a:pt x="32290" y="15240"/>
                  </a:cubicBezTo>
                  <a:cubicBezTo>
                    <a:pt x="21336" y="15240"/>
                    <a:pt x="16669" y="27146"/>
                    <a:pt x="16669" y="42291"/>
                  </a:cubicBezTo>
                  <a:close/>
                </a:path>
              </a:pathLst>
            </a:custGeom>
            <a:solidFill>
              <a:srgbClr val="333333"/>
            </a:solidFill>
            <a:ln w="9525" cap="flat">
              <a:noFill/>
              <a:prstDash val="solid"/>
              <a:miter/>
            </a:ln>
          </p:spPr>
          <p:txBody>
            <a:bodyPr rtlCol="0" anchor="ctr"/>
            <a:lstStyle/>
            <a:p>
              <a:endParaRPr lang="en-IN"/>
            </a:p>
          </p:txBody>
        </p:sp>
        <p:sp>
          <p:nvSpPr>
            <p:cNvPr id="68" name="Freeform: Shape 67"/>
            <p:cNvSpPr/>
            <p:nvPr/>
          </p:nvSpPr>
          <p:spPr>
            <a:xfrm>
              <a:off x="7249858" y="3384137"/>
              <a:ext cx="56006" cy="83248"/>
            </a:xfrm>
            <a:custGeom>
              <a:avLst/>
              <a:gdLst>
                <a:gd name="connsiteX0" fmla="*/ 56007 w 56006"/>
                <a:gd name="connsiteY0" fmla="*/ 68485 h 83248"/>
                <a:gd name="connsiteX1" fmla="*/ 56007 w 56006"/>
                <a:gd name="connsiteY1" fmla="*/ 83248 h 83248"/>
                <a:gd name="connsiteX2" fmla="*/ 0 w 56006"/>
                <a:gd name="connsiteY2" fmla="*/ 83248 h 83248"/>
                <a:gd name="connsiteX3" fmla="*/ 0 w 56006"/>
                <a:gd name="connsiteY3" fmla="*/ 82677 h 83248"/>
                <a:gd name="connsiteX4" fmla="*/ 23908 w 56006"/>
                <a:gd name="connsiteY4" fmla="*/ 51435 h 83248"/>
                <a:gd name="connsiteX5" fmla="*/ 36957 w 56006"/>
                <a:gd name="connsiteY5" fmla="*/ 26384 h 83248"/>
                <a:gd name="connsiteX6" fmla="*/ 25051 w 56006"/>
                <a:gd name="connsiteY6" fmla="*/ 15716 h 83248"/>
                <a:gd name="connsiteX7" fmla="*/ 2095 w 56006"/>
                <a:gd name="connsiteY7" fmla="*/ 26384 h 83248"/>
                <a:gd name="connsiteX8" fmla="*/ 2095 w 56006"/>
                <a:gd name="connsiteY8" fmla="*/ 9715 h 83248"/>
                <a:gd name="connsiteX9" fmla="*/ 28099 w 56006"/>
                <a:gd name="connsiteY9" fmla="*/ 0 h 83248"/>
                <a:gd name="connsiteX10" fmla="*/ 54102 w 56006"/>
                <a:gd name="connsiteY10" fmla="*/ 24289 h 83248"/>
                <a:gd name="connsiteX11" fmla="*/ 39338 w 56006"/>
                <a:gd name="connsiteY11" fmla="*/ 55340 h 83248"/>
                <a:gd name="connsiteX12" fmla="*/ 29337 w 56006"/>
                <a:gd name="connsiteY12" fmla="*/ 68390 h 83248"/>
                <a:gd name="connsiteX13" fmla="*/ 56007 w 56006"/>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6"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5" y="26384"/>
                  </a:cubicBezTo>
                  <a:lnTo>
                    <a:pt x="2095" y="9715"/>
                  </a:lnTo>
                  <a:cubicBezTo>
                    <a:pt x="8001" y="4191"/>
                    <a:pt x="17526" y="0"/>
                    <a:pt x="28099" y="0"/>
                  </a:cubicBezTo>
                  <a:cubicBezTo>
                    <a:pt x="44005"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9" name="Freeform: Shape 68"/>
            <p:cNvSpPr/>
            <p:nvPr/>
          </p:nvSpPr>
          <p:spPr>
            <a:xfrm>
              <a:off x="7315009" y="3385375"/>
              <a:ext cx="53149" cy="83343"/>
            </a:xfrm>
            <a:custGeom>
              <a:avLst/>
              <a:gdLst>
                <a:gd name="connsiteX0" fmla="*/ 53149 w 53149"/>
                <a:gd name="connsiteY0" fmla="*/ 56102 h 83343"/>
                <a:gd name="connsiteX1" fmla="*/ 22193 w 53149"/>
                <a:gd name="connsiteY1" fmla="*/ 83344 h 83343"/>
                <a:gd name="connsiteX2" fmla="*/ 0 w 53149"/>
                <a:gd name="connsiteY2" fmla="*/ 76676 h 83343"/>
                <a:gd name="connsiteX3" fmla="*/ 0 w 53149"/>
                <a:gd name="connsiteY3" fmla="*/ 60103 h 83343"/>
                <a:gd name="connsiteX4" fmla="*/ 20955 w 53149"/>
                <a:gd name="connsiteY4" fmla="*/ 69056 h 83343"/>
                <a:gd name="connsiteX5" fmla="*/ 37243 w 53149"/>
                <a:gd name="connsiteY5" fmla="*/ 56102 h 83343"/>
                <a:gd name="connsiteX6" fmla="*/ 20574 w 53149"/>
                <a:gd name="connsiteY6" fmla="*/ 43053 h 83343"/>
                <a:gd name="connsiteX7" fmla="*/ 2667 w 53149"/>
                <a:gd name="connsiteY7" fmla="*/ 46482 h 83343"/>
                <a:gd name="connsiteX8" fmla="*/ 2667 w 53149"/>
                <a:gd name="connsiteY8" fmla="*/ 0 h 83343"/>
                <a:gd name="connsiteX9" fmla="*/ 48863 w 53149"/>
                <a:gd name="connsiteY9" fmla="*/ 0 h 83343"/>
                <a:gd name="connsiteX10" fmla="*/ 48863 w 53149"/>
                <a:gd name="connsiteY10" fmla="*/ 14954 h 83343"/>
                <a:gd name="connsiteX11" fmla="*/ 16288 w 53149"/>
                <a:gd name="connsiteY11" fmla="*/ 14954 h 83343"/>
                <a:gd name="connsiteX12" fmla="*/ 16288 w 53149"/>
                <a:gd name="connsiteY12" fmla="*/ 29623 h 83343"/>
                <a:gd name="connsiteX13" fmla="*/ 23336 w 53149"/>
                <a:gd name="connsiteY13" fmla="*/ 28956 h 83343"/>
                <a:gd name="connsiteX14" fmla="*/ 53054 w 53149"/>
                <a:gd name="connsiteY14" fmla="*/ 56007 h 83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3149" h="83343">
                  <a:moveTo>
                    <a:pt x="53149" y="56102"/>
                  </a:moveTo>
                  <a:cubicBezTo>
                    <a:pt x="53149" y="73152"/>
                    <a:pt x="39814" y="83344"/>
                    <a:pt x="22193" y="83344"/>
                  </a:cubicBezTo>
                  <a:cubicBezTo>
                    <a:pt x="12573" y="83344"/>
                    <a:pt x="5524" y="80677"/>
                    <a:pt x="0" y="76676"/>
                  </a:cubicBezTo>
                  <a:lnTo>
                    <a:pt x="0" y="60103"/>
                  </a:lnTo>
                  <a:cubicBezTo>
                    <a:pt x="5715" y="65532"/>
                    <a:pt x="12954" y="69056"/>
                    <a:pt x="20955" y="69056"/>
                  </a:cubicBezTo>
                  <a:cubicBezTo>
                    <a:pt x="29908" y="69056"/>
                    <a:pt x="37243" y="64770"/>
                    <a:pt x="37243" y="56102"/>
                  </a:cubicBezTo>
                  <a:cubicBezTo>
                    <a:pt x="37243" y="47435"/>
                    <a:pt x="30004" y="43053"/>
                    <a:pt x="20574" y="43053"/>
                  </a:cubicBezTo>
                  <a:cubicBezTo>
                    <a:pt x="13811" y="43053"/>
                    <a:pt x="8287" y="44291"/>
                    <a:pt x="2667" y="46482"/>
                  </a:cubicBezTo>
                  <a:lnTo>
                    <a:pt x="2667" y="0"/>
                  </a:lnTo>
                  <a:lnTo>
                    <a:pt x="48863" y="0"/>
                  </a:lnTo>
                  <a:lnTo>
                    <a:pt x="48863" y="14954"/>
                  </a:lnTo>
                  <a:lnTo>
                    <a:pt x="16288" y="14954"/>
                  </a:lnTo>
                  <a:lnTo>
                    <a:pt x="16288" y="29623"/>
                  </a:lnTo>
                  <a:cubicBezTo>
                    <a:pt x="18193" y="29051"/>
                    <a:pt x="20669" y="28956"/>
                    <a:pt x="23336" y="28956"/>
                  </a:cubicBezTo>
                  <a:cubicBezTo>
                    <a:pt x="40005" y="28956"/>
                    <a:pt x="53054" y="38671"/>
                    <a:pt x="53054" y="56007"/>
                  </a:cubicBezTo>
                  <a:close/>
                </a:path>
              </a:pathLst>
            </a:custGeom>
            <a:solidFill>
              <a:srgbClr val="333333"/>
            </a:solidFill>
            <a:ln w="9525" cap="flat">
              <a:noFill/>
              <a:prstDash val="solid"/>
              <a:miter/>
            </a:ln>
          </p:spPr>
          <p:txBody>
            <a:bodyPr rtlCol="0" anchor="ctr"/>
            <a:lstStyle/>
            <a:p>
              <a:endParaRPr lang="en-IN"/>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hree part process">
    <p:spTree>
      <p:nvGrpSpPr>
        <p:cNvPr id="1" name=""/>
        <p:cNvGrpSpPr/>
        <p:nvPr/>
      </p:nvGrpSpPr>
      <p:grpSpPr>
        <a:xfrm>
          <a:off x="0" y="0"/>
          <a:ext cx="0" cy="0"/>
          <a:chOff x="0" y="0"/>
          <a:chExt cx="0" cy="0"/>
        </a:xfrm>
      </p:grpSpPr>
      <p:sp>
        <p:nvSpPr>
          <p:cNvPr id="7" name="Text Placeholder 4"/>
          <p:cNvSpPr>
            <a:spLocks noGrp="1"/>
          </p:cNvSpPr>
          <p:nvPr>
            <p:ph type="body" sz="quarter" idx="10" hasCustomPrompt="1"/>
          </p:nvPr>
        </p:nvSpPr>
        <p:spPr>
          <a:xfrm>
            <a:off x="381000" y="1170535"/>
            <a:ext cx="11430000" cy="446088"/>
          </a:xfrm>
        </p:spPr>
        <p:txBody>
          <a:bodyPr vert="horz" lIns="91440" tIns="45720" rIns="91440" bIns="45720" rtlCol="0" anchor="ctr">
            <a:noAutofit/>
          </a:bodyPr>
          <a:lstStyle>
            <a:lvl1pPr marL="0" indent="0">
              <a:buNone/>
              <a:defRPr lang="en-US" sz="1600" dirty="0"/>
            </a:lvl1pPr>
          </a:lstStyle>
          <a:p>
            <a:pPr marL="228600" lvl="0" indent="-228600"/>
            <a:r>
              <a:rPr lang="en-GB"/>
              <a:t>Optional sub-head</a:t>
            </a:r>
            <a:endParaRPr lang="en-US"/>
          </a:p>
        </p:txBody>
      </p:sp>
      <p:sp>
        <p:nvSpPr>
          <p:cNvPr id="9" name="Text Placeholder 33"/>
          <p:cNvSpPr>
            <a:spLocks noGrp="1"/>
          </p:cNvSpPr>
          <p:nvPr>
            <p:ph type="body" sz="quarter" idx="17" hasCustomPrompt="1"/>
          </p:nvPr>
        </p:nvSpPr>
        <p:spPr>
          <a:xfrm>
            <a:off x="381000" y="2402155"/>
            <a:ext cx="482400" cy="482600"/>
          </a:xfrm>
          <a:prstGeom prst="ellipse">
            <a:avLst/>
          </a:prstGeom>
          <a:solidFill>
            <a:schemeClr val="accent1"/>
          </a:solidFill>
        </p:spPr>
        <p:txBody>
          <a:bodyPr anchor="ctr">
            <a:noAutofit/>
          </a:bodyPr>
          <a:lstStyle>
            <a:lvl1pPr marL="0" indent="0" algn="ctr">
              <a:buNone/>
              <a:defRPr baseline="0">
                <a:solidFill>
                  <a:schemeClr val="bg1"/>
                </a:solidFill>
              </a:defRPr>
            </a:lvl1pPr>
          </a:lstStyle>
          <a:p>
            <a:r>
              <a:rPr lang="en-IN"/>
              <a:t>#</a:t>
            </a:r>
            <a:endParaRPr lang="en-GB"/>
          </a:p>
        </p:txBody>
      </p:sp>
      <p:sp>
        <p:nvSpPr>
          <p:cNvPr id="10" name="Text Placeholder 7"/>
          <p:cNvSpPr>
            <a:spLocks noGrp="1"/>
          </p:cNvSpPr>
          <p:nvPr>
            <p:ph type="body" sz="quarter" idx="18" hasCustomPrompt="1"/>
          </p:nvPr>
        </p:nvSpPr>
        <p:spPr>
          <a:xfrm>
            <a:off x="952500" y="2414855"/>
            <a:ext cx="2943754" cy="457200"/>
          </a:xfrm>
          <a:prstGeom prst="parallelogram">
            <a:avLst/>
          </a:prstGeom>
          <a:solidFill>
            <a:schemeClr val="bg1">
              <a:lumMod val="85000"/>
            </a:schemeClr>
          </a:solidFill>
        </p:spPr>
        <p:txBody>
          <a:bodyPr anchor="ctr">
            <a:noAutofit/>
          </a:bodyPr>
          <a:lstStyle>
            <a:lvl1pPr marL="0" indent="0">
              <a:spcBef>
                <a:spcPts val="0"/>
              </a:spcBef>
              <a:buNone/>
              <a:defRPr sz="1400" b="1" baseline="0">
                <a:solidFill>
                  <a:schemeClr val="bg2"/>
                </a:solidFill>
              </a:defRPr>
            </a:lvl1pPr>
          </a:lstStyle>
          <a:p>
            <a:pPr lvl="0"/>
            <a:r>
              <a:rPr lang="en-US" dirty="0"/>
              <a:t>Header</a:t>
            </a:r>
          </a:p>
        </p:txBody>
      </p:sp>
      <p:sp>
        <p:nvSpPr>
          <p:cNvPr id="15" name="Text Placeholder 33"/>
          <p:cNvSpPr>
            <a:spLocks noGrp="1"/>
          </p:cNvSpPr>
          <p:nvPr userDrawn="1">
            <p:ph type="body" sz="quarter" idx="19" hasCustomPrompt="1"/>
          </p:nvPr>
        </p:nvSpPr>
        <p:spPr>
          <a:xfrm>
            <a:off x="4338372" y="2402155"/>
            <a:ext cx="482400" cy="482600"/>
          </a:xfrm>
          <a:prstGeom prst="ellipse">
            <a:avLst/>
          </a:prstGeom>
          <a:solidFill>
            <a:schemeClr val="accent1"/>
          </a:solidFill>
        </p:spPr>
        <p:txBody>
          <a:bodyPr anchor="ctr">
            <a:noAutofit/>
          </a:bodyPr>
          <a:lstStyle>
            <a:lvl1pPr marL="0" indent="0" algn="ctr">
              <a:buNone/>
              <a:defRPr baseline="0">
                <a:solidFill>
                  <a:schemeClr val="bg1"/>
                </a:solidFill>
              </a:defRPr>
            </a:lvl1pPr>
          </a:lstStyle>
          <a:p>
            <a:r>
              <a:rPr lang="en-IN"/>
              <a:t>#</a:t>
            </a:r>
            <a:endParaRPr lang="en-GB"/>
          </a:p>
        </p:txBody>
      </p:sp>
      <p:sp>
        <p:nvSpPr>
          <p:cNvPr id="16" name="Text Placeholder 7"/>
          <p:cNvSpPr>
            <a:spLocks noGrp="1"/>
          </p:cNvSpPr>
          <p:nvPr userDrawn="1">
            <p:ph type="body" sz="quarter" idx="20" hasCustomPrompt="1"/>
          </p:nvPr>
        </p:nvSpPr>
        <p:spPr>
          <a:xfrm>
            <a:off x="4909872" y="2414855"/>
            <a:ext cx="2943754" cy="457200"/>
          </a:xfrm>
          <a:prstGeom prst="parallelogram">
            <a:avLst/>
          </a:prstGeom>
          <a:solidFill>
            <a:schemeClr val="bg1">
              <a:lumMod val="85000"/>
            </a:schemeClr>
          </a:solidFill>
        </p:spPr>
        <p:txBody>
          <a:bodyPr anchor="ctr">
            <a:noAutofit/>
          </a:bodyPr>
          <a:lstStyle>
            <a:lvl1pPr marL="0" indent="0">
              <a:spcBef>
                <a:spcPts val="0"/>
              </a:spcBef>
              <a:buNone/>
              <a:defRPr sz="1400" b="1" baseline="0">
                <a:solidFill>
                  <a:schemeClr val="bg2"/>
                </a:solidFill>
              </a:defRPr>
            </a:lvl1pPr>
          </a:lstStyle>
          <a:p>
            <a:pPr lvl="0"/>
            <a:r>
              <a:rPr lang="en-US"/>
              <a:t>Header</a:t>
            </a:r>
          </a:p>
        </p:txBody>
      </p:sp>
      <p:sp>
        <p:nvSpPr>
          <p:cNvPr id="17" name="Text Placeholder 33"/>
          <p:cNvSpPr>
            <a:spLocks noGrp="1"/>
          </p:cNvSpPr>
          <p:nvPr userDrawn="1">
            <p:ph type="body" sz="quarter" idx="21" hasCustomPrompt="1"/>
          </p:nvPr>
        </p:nvSpPr>
        <p:spPr>
          <a:xfrm>
            <a:off x="8295746" y="2402155"/>
            <a:ext cx="482400" cy="482600"/>
          </a:xfrm>
          <a:prstGeom prst="ellipse">
            <a:avLst/>
          </a:prstGeom>
          <a:solidFill>
            <a:schemeClr val="accent1"/>
          </a:solidFill>
        </p:spPr>
        <p:txBody>
          <a:bodyPr anchor="ctr">
            <a:noAutofit/>
          </a:bodyPr>
          <a:lstStyle>
            <a:lvl1pPr marL="0" indent="0" algn="ctr">
              <a:buNone/>
              <a:defRPr baseline="0">
                <a:solidFill>
                  <a:schemeClr val="bg1"/>
                </a:solidFill>
              </a:defRPr>
            </a:lvl1pPr>
          </a:lstStyle>
          <a:p>
            <a:r>
              <a:rPr lang="en-IN"/>
              <a:t>#</a:t>
            </a:r>
            <a:endParaRPr lang="en-GB"/>
          </a:p>
        </p:txBody>
      </p:sp>
      <p:sp>
        <p:nvSpPr>
          <p:cNvPr id="18" name="Text Placeholder 7"/>
          <p:cNvSpPr>
            <a:spLocks noGrp="1"/>
          </p:cNvSpPr>
          <p:nvPr userDrawn="1">
            <p:ph type="body" sz="quarter" idx="22" hasCustomPrompt="1"/>
          </p:nvPr>
        </p:nvSpPr>
        <p:spPr>
          <a:xfrm>
            <a:off x="8867246" y="2414855"/>
            <a:ext cx="2943754" cy="457200"/>
          </a:xfrm>
          <a:prstGeom prst="parallelogram">
            <a:avLst/>
          </a:prstGeom>
          <a:solidFill>
            <a:schemeClr val="bg1">
              <a:lumMod val="85000"/>
            </a:schemeClr>
          </a:solidFill>
        </p:spPr>
        <p:txBody>
          <a:bodyPr anchor="ctr">
            <a:noAutofit/>
          </a:bodyPr>
          <a:lstStyle>
            <a:lvl1pPr marL="0" indent="0">
              <a:spcBef>
                <a:spcPts val="0"/>
              </a:spcBef>
              <a:buNone/>
              <a:defRPr sz="1400" b="1" baseline="0">
                <a:solidFill>
                  <a:schemeClr val="bg2"/>
                </a:solidFill>
              </a:defRPr>
            </a:lvl1pPr>
          </a:lstStyle>
          <a:p>
            <a:pPr lvl="0"/>
            <a:r>
              <a:rPr lang="en-US"/>
              <a:t>Header</a:t>
            </a:r>
          </a:p>
        </p:txBody>
      </p:sp>
      <p:sp>
        <p:nvSpPr>
          <p:cNvPr id="25" name="Text Placeholder 7"/>
          <p:cNvSpPr>
            <a:spLocks noGrp="1"/>
          </p:cNvSpPr>
          <p:nvPr>
            <p:ph type="body" sz="quarter" idx="24"/>
          </p:nvPr>
        </p:nvSpPr>
        <p:spPr>
          <a:xfrm>
            <a:off x="411956" y="5316638"/>
            <a:ext cx="3484298" cy="838581"/>
          </a:xfrm>
          <a:prstGeom prst="parallelogram">
            <a:avLst/>
          </a:prstGeom>
          <a:solidFill>
            <a:schemeClr val="bg1">
              <a:lumMod val="85000"/>
            </a:schemeClr>
          </a:solidFill>
        </p:spPr>
        <p:txBody>
          <a:bodyPr anchor="t">
            <a:noAutofit/>
          </a:bodyPr>
          <a:lstStyle>
            <a:lvl1pPr marL="0" indent="0">
              <a:spcBef>
                <a:spcPts val="0"/>
              </a:spcBef>
              <a:buNone/>
              <a:defRPr sz="1200" b="0" baseline="0">
                <a:solidFill>
                  <a:schemeClr val="bg2"/>
                </a:solidFill>
              </a:defRPr>
            </a:lvl1pPr>
          </a:lstStyle>
          <a:p>
            <a:pPr lvl="0"/>
            <a:endParaRPr lang="en-US" dirty="0"/>
          </a:p>
        </p:txBody>
      </p:sp>
      <p:sp>
        <p:nvSpPr>
          <p:cNvPr id="26" name="Text Placeholder 33"/>
          <p:cNvSpPr>
            <a:spLocks noGrp="1"/>
          </p:cNvSpPr>
          <p:nvPr>
            <p:ph type="body" sz="quarter" idx="25" hasCustomPrompt="1"/>
          </p:nvPr>
        </p:nvSpPr>
        <p:spPr>
          <a:xfrm>
            <a:off x="381000" y="5075338"/>
            <a:ext cx="482400" cy="482600"/>
          </a:xfrm>
          <a:prstGeom prst="ellipse">
            <a:avLst/>
          </a:prstGeom>
          <a:solidFill>
            <a:schemeClr val="accent1"/>
          </a:solidFill>
        </p:spPr>
        <p:txBody>
          <a:bodyPr anchor="ctr">
            <a:noAutofit/>
          </a:bodyPr>
          <a:lstStyle>
            <a:lvl1pPr marL="0" indent="0" algn="ctr">
              <a:buNone/>
              <a:defRPr baseline="0">
                <a:solidFill>
                  <a:schemeClr val="bg1"/>
                </a:solidFill>
              </a:defRPr>
            </a:lvl1pPr>
          </a:lstStyle>
          <a:p>
            <a:r>
              <a:rPr lang="en-IN"/>
              <a:t>#</a:t>
            </a:r>
            <a:endParaRPr lang="en-GB"/>
          </a:p>
        </p:txBody>
      </p:sp>
      <p:sp>
        <p:nvSpPr>
          <p:cNvPr id="31" name="Text Placeholder 7"/>
          <p:cNvSpPr>
            <a:spLocks noGrp="1"/>
          </p:cNvSpPr>
          <p:nvPr>
            <p:ph type="body" sz="quarter" idx="26"/>
          </p:nvPr>
        </p:nvSpPr>
        <p:spPr>
          <a:xfrm>
            <a:off x="4369328" y="5316638"/>
            <a:ext cx="3484298" cy="838581"/>
          </a:xfrm>
          <a:prstGeom prst="parallelogram">
            <a:avLst/>
          </a:prstGeom>
          <a:solidFill>
            <a:schemeClr val="bg1">
              <a:lumMod val="85000"/>
            </a:schemeClr>
          </a:solidFill>
        </p:spPr>
        <p:txBody>
          <a:bodyPr anchor="t">
            <a:noAutofit/>
          </a:bodyPr>
          <a:lstStyle>
            <a:lvl1pPr marL="0" indent="0">
              <a:spcBef>
                <a:spcPts val="0"/>
              </a:spcBef>
              <a:buNone/>
              <a:defRPr sz="1200" b="0" baseline="0">
                <a:solidFill>
                  <a:schemeClr val="bg2"/>
                </a:solidFill>
              </a:defRPr>
            </a:lvl1pPr>
          </a:lstStyle>
          <a:p>
            <a:pPr lvl="0"/>
            <a:endParaRPr lang="en-US"/>
          </a:p>
        </p:txBody>
      </p:sp>
      <p:sp>
        <p:nvSpPr>
          <p:cNvPr id="32" name="Text Placeholder 33"/>
          <p:cNvSpPr>
            <a:spLocks noGrp="1"/>
          </p:cNvSpPr>
          <p:nvPr>
            <p:ph type="body" sz="quarter" idx="27" hasCustomPrompt="1"/>
          </p:nvPr>
        </p:nvSpPr>
        <p:spPr>
          <a:xfrm>
            <a:off x="4338372" y="5075338"/>
            <a:ext cx="482400" cy="482600"/>
          </a:xfrm>
          <a:prstGeom prst="ellipse">
            <a:avLst/>
          </a:prstGeom>
          <a:solidFill>
            <a:schemeClr val="accent1"/>
          </a:solidFill>
        </p:spPr>
        <p:txBody>
          <a:bodyPr anchor="ctr">
            <a:noAutofit/>
          </a:bodyPr>
          <a:lstStyle>
            <a:lvl1pPr marL="0" indent="0" algn="ctr">
              <a:buNone/>
              <a:defRPr baseline="0">
                <a:solidFill>
                  <a:schemeClr val="bg1"/>
                </a:solidFill>
              </a:defRPr>
            </a:lvl1pPr>
          </a:lstStyle>
          <a:p>
            <a:r>
              <a:rPr lang="en-IN"/>
              <a:t>#</a:t>
            </a:r>
            <a:endParaRPr lang="en-GB"/>
          </a:p>
        </p:txBody>
      </p:sp>
      <p:sp>
        <p:nvSpPr>
          <p:cNvPr id="33" name="Text Placeholder 7"/>
          <p:cNvSpPr>
            <a:spLocks noGrp="1"/>
          </p:cNvSpPr>
          <p:nvPr>
            <p:ph type="body" sz="quarter" idx="28"/>
          </p:nvPr>
        </p:nvSpPr>
        <p:spPr>
          <a:xfrm>
            <a:off x="8326700" y="5316638"/>
            <a:ext cx="3484298" cy="838581"/>
          </a:xfrm>
          <a:prstGeom prst="parallelogram">
            <a:avLst/>
          </a:prstGeom>
          <a:solidFill>
            <a:schemeClr val="bg1">
              <a:lumMod val="85000"/>
            </a:schemeClr>
          </a:solidFill>
        </p:spPr>
        <p:txBody>
          <a:bodyPr anchor="t">
            <a:noAutofit/>
          </a:bodyPr>
          <a:lstStyle>
            <a:lvl1pPr marL="0" indent="0">
              <a:spcBef>
                <a:spcPts val="0"/>
              </a:spcBef>
              <a:buNone/>
              <a:defRPr sz="1200" b="0" baseline="0">
                <a:solidFill>
                  <a:schemeClr val="bg2"/>
                </a:solidFill>
              </a:defRPr>
            </a:lvl1pPr>
          </a:lstStyle>
          <a:p>
            <a:pPr lvl="0"/>
            <a:endParaRPr lang="en-US"/>
          </a:p>
        </p:txBody>
      </p:sp>
      <p:sp>
        <p:nvSpPr>
          <p:cNvPr id="34" name="Text Placeholder 33"/>
          <p:cNvSpPr>
            <a:spLocks noGrp="1"/>
          </p:cNvSpPr>
          <p:nvPr>
            <p:ph type="body" sz="quarter" idx="29" hasCustomPrompt="1"/>
          </p:nvPr>
        </p:nvSpPr>
        <p:spPr>
          <a:xfrm>
            <a:off x="8295744" y="5075338"/>
            <a:ext cx="482400" cy="482600"/>
          </a:xfrm>
          <a:prstGeom prst="ellipse">
            <a:avLst/>
          </a:prstGeom>
          <a:solidFill>
            <a:schemeClr val="accent1"/>
          </a:solidFill>
        </p:spPr>
        <p:txBody>
          <a:bodyPr anchor="ctr">
            <a:noAutofit/>
          </a:bodyPr>
          <a:lstStyle>
            <a:lvl1pPr marL="0" indent="0" algn="ctr">
              <a:buNone/>
              <a:defRPr baseline="0">
                <a:solidFill>
                  <a:schemeClr val="bg1"/>
                </a:solidFill>
              </a:defRPr>
            </a:lvl1pPr>
          </a:lstStyle>
          <a:p>
            <a:r>
              <a:rPr lang="en-IN"/>
              <a:t>#</a:t>
            </a:r>
            <a:endParaRPr lang="en-GB"/>
          </a:p>
        </p:txBody>
      </p:sp>
      <p:sp>
        <p:nvSpPr>
          <p:cNvPr id="2" name="Title 1"/>
          <p:cNvSpPr>
            <a:spLocks noGrp="1"/>
          </p:cNvSpPr>
          <p:nvPr>
            <p:ph type="title"/>
          </p:nvPr>
        </p:nvSpPr>
        <p:spPr/>
        <p:txBody>
          <a:bodyPr>
            <a:noAutofit/>
          </a:bodyPr>
          <a:lstStyle/>
          <a:p>
            <a:r>
              <a:rPr lang="en-US"/>
              <a:t>Click to edit Master title style</a:t>
            </a:r>
            <a:endParaRPr lang="en-IN"/>
          </a:p>
        </p:txBody>
      </p:sp>
      <p:sp>
        <p:nvSpPr>
          <p:cNvPr id="20" name="Text Placeholder 33"/>
          <p:cNvSpPr>
            <a:spLocks noGrp="1"/>
          </p:cNvSpPr>
          <p:nvPr>
            <p:ph type="body" sz="quarter" idx="32" hasCustomPrompt="1"/>
          </p:nvPr>
        </p:nvSpPr>
        <p:spPr>
          <a:xfrm rot="5400000" flipH="1">
            <a:off x="3834606" y="3562070"/>
            <a:ext cx="565416" cy="146344"/>
          </a:xfrm>
          <a:prstGeom prst="triangle">
            <a:avLst/>
          </a:prstGeom>
          <a:solidFill>
            <a:srgbClr val="FFDFEA"/>
          </a:solidFill>
        </p:spPr>
        <p:txBody>
          <a:bodyPr anchor="ctr">
            <a:noAutofit/>
          </a:bodyPr>
          <a:lstStyle>
            <a:lvl1pPr marL="0" indent="0" algn="ctr">
              <a:buNone/>
              <a:defRPr baseline="0">
                <a:solidFill>
                  <a:schemeClr val="bg1"/>
                </a:solidFill>
              </a:defRPr>
            </a:lvl1pPr>
          </a:lstStyle>
          <a:p>
            <a:r>
              <a:rPr lang="en-IN"/>
              <a:t> </a:t>
            </a:r>
            <a:endParaRPr lang="en-GB"/>
          </a:p>
        </p:txBody>
      </p:sp>
      <p:sp>
        <p:nvSpPr>
          <p:cNvPr id="21" name="Text Placeholder 33"/>
          <p:cNvSpPr>
            <a:spLocks noGrp="1"/>
          </p:cNvSpPr>
          <p:nvPr>
            <p:ph type="body" sz="quarter" idx="33" hasCustomPrompt="1"/>
          </p:nvPr>
        </p:nvSpPr>
        <p:spPr>
          <a:xfrm rot="5400000" flipH="1">
            <a:off x="7791978" y="3562070"/>
            <a:ext cx="565416" cy="146344"/>
          </a:xfrm>
          <a:prstGeom prst="triangle">
            <a:avLst/>
          </a:prstGeom>
          <a:solidFill>
            <a:srgbClr val="FFDFEA"/>
          </a:solidFill>
        </p:spPr>
        <p:txBody>
          <a:bodyPr anchor="ctr">
            <a:noAutofit/>
          </a:bodyPr>
          <a:lstStyle>
            <a:lvl1pPr marL="0" indent="0" algn="ctr">
              <a:buNone/>
              <a:defRPr baseline="0">
                <a:solidFill>
                  <a:schemeClr val="bg1"/>
                </a:solidFill>
              </a:defRPr>
            </a:lvl1pPr>
          </a:lstStyle>
          <a:p>
            <a:r>
              <a:rPr lang="en-IN"/>
              <a:t> </a:t>
            </a:r>
            <a:endParaRPr lang="en-GB"/>
          </a:p>
        </p:txBody>
      </p:sp>
      <p:sp>
        <p:nvSpPr>
          <p:cNvPr id="5" name="Text Placeholder 14"/>
          <p:cNvSpPr>
            <a:spLocks noGrp="1"/>
          </p:cNvSpPr>
          <p:nvPr>
            <p:ph type="body" sz="quarter" idx="30"/>
          </p:nvPr>
        </p:nvSpPr>
        <p:spPr>
          <a:xfrm>
            <a:off x="381000" y="1749425"/>
            <a:ext cx="11430000" cy="457200"/>
          </a:xfrm>
          <a:prstGeom prst="parallelogram">
            <a:avLst/>
          </a:prstGeom>
          <a:solidFill>
            <a:schemeClr val="bg2"/>
          </a:solidFill>
        </p:spPr>
        <p:txBody>
          <a:bodyPr wrap="none" lIns="0" tIns="45720" rIns="228600" bIns="45720" anchor="ctr">
            <a:noAutofit/>
          </a:bodyPr>
          <a:lstStyle>
            <a:lvl1pPr marL="0" indent="0">
              <a:lnSpc>
                <a:spcPct val="100000"/>
              </a:lnSpc>
              <a:spcBef>
                <a:spcPts val="0"/>
              </a:spcBef>
              <a:buNone/>
              <a:defRPr sz="1400" b="1" baseline="0">
                <a:solidFill>
                  <a:schemeClr val="bg2"/>
                </a:solidFill>
              </a:defRPr>
            </a:lvl1pPr>
          </a:lstStyle>
          <a:p>
            <a:pPr lvl="0"/>
            <a:endParaRPr lang="en-US" dirty="0"/>
          </a:p>
        </p:txBody>
      </p:sp>
      <p:sp>
        <p:nvSpPr>
          <p:cNvPr id="6" name="Text Placeholder 6"/>
          <p:cNvSpPr>
            <a:spLocks noGrp="1"/>
          </p:cNvSpPr>
          <p:nvPr>
            <p:ph type="body" sz="quarter" idx="34"/>
          </p:nvPr>
        </p:nvSpPr>
        <p:spPr>
          <a:xfrm>
            <a:off x="519994" y="1749425"/>
            <a:ext cx="11135977" cy="457200"/>
          </a:xfrm>
          <a:noFill/>
          <a:ln>
            <a:noFill/>
          </a:ln>
        </p:spPr>
        <p:txBody>
          <a:bodyPr anchor="ctr">
            <a:noAutofit/>
          </a:bodyPr>
          <a:lstStyle>
            <a:lvl1pPr marL="0" indent="0" algn="l">
              <a:buNone/>
              <a:defRPr sz="1400" b="1" i="0" baseline="0">
                <a:solidFill>
                  <a:schemeClr val="bg1"/>
                </a:solidFill>
              </a:defRPr>
            </a:lvl1pPr>
            <a:lvl2pPr marL="228600" indent="0" algn="ctr">
              <a:buNone/>
              <a:defRPr/>
            </a:lvl2pPr>
            <a:lvl3pPr marL="457200" indent="0" algn="ctr">
              <a:buNone/>
              <a:defRPr/>
            </a:lvl3pPr>
            <a:lvl4pPr marL="685800" indent="0" algn="ctr">
              <a:buNone/>
              <a:defRPr/>
            </a:lvl4pPr>
            <a:lvl5pPr marL="914400" indent="0" algn="ctr">
              <a:buNone/>
              <a:defRPr/>
            </a:lvl5pPr>
          </a:lstStyle>
          <a:p>
            <a:pPr lvl="0"/>
            <a:endParaRPr lang="en-US" dirty="0"/>
          </a:p>
        </p:txBody>
      </p:sp>
      <p:sp>
        <p:nvSpPr>
          <p:cNvPr id="8" name="Text Placeholder 14"/>
          <p:cNvSpPr>
            <a:spLocks noGrp="1"/>
          </p:cNvSpPr>
          <p:nvPr>
            <p:ph type="body" sz="quarter" idx="35"/>
          </p:nvPr>
        </p:nvSpPr>
        <p:spPr>
          <a:xfrm>
            <a:off x="381000" y="4482204"/>
            <a:ext cx="11430000" cy="457200"/>
          </a:xfrm>
          <a:prstGeom prst="parallelogram">
            <a:avLst/>
          </a:prstGeom>
          <a:solidFill>
            <a:schemeClr val="bg2"/>
          </a:solidFill>
        </p:spPr>
        <p:txBody>
          <a:bodyPr wrap="none" lIns="0" tIns="45720" rIns="228600" bIns="45720" anchor="ctr">
            <a:noAutofit/>
          </a:bodyPr>
          <a:lstStyle>
            <a:lvl1pPr marL="0" indent="0">
              <a:lnSpc>
                <a:spcPct val="100000"/>
              </a:lnSpc>
              <a:spcBef>
                <a:spcPts val="0"/>
              </a:spcBef>
              <a:buNone/>
              <a:defRPr sz="1400" b="1" baseline="0">
                <a:solidFill>
                  <a:schemeClr val="bg2"/>
                </a:solidFill>
              </a:defRPr>
            </a:lvl1pPr>
          </a:lstStyle>
          <a:p>
            <a:pPr lvl="0"/>
            <a:endParaRPr lang="en-US" dirty="0"/>
          </a:p>
        </p:txBody>
      </p:sp>
      <p:sp>
        <p:nvSpPr>
          <p:cNvPr id="11" name="Text Placeholder 6"/>
          <p:cNvSpPr>
            <a:spLocks noGrp="1"/>
          </p:cNvSpPr>
          <p:nvPr>
            <p:ph type="body" sz="quarter" idx="36"/>
          </p:nvPr>
        </p:nvSpPr>
        <p:spPr>
          <a:xfrm>
            <a:off x="519994" y="4482204"/>
            <a:ext cx="11135977" cy="457200"/>
          </a:xfrm>
          <a:noFill/>
          <a:ln>
            <a:noFill/>
          </a:ln>
        </p:spPr>
        <p:txBody>
          <a:bodyPr anchor="ctr">
            <a:noAutofit/>
          </a:bodyPr>
          <a:lstStyle>
            <a:lvl1pPr marL="0" indent="0" algn="l">
              <a:buNone/>
              <a:defRPr sz="1400" b="1" i="0" baseline="0">
                <a:solidFill>
                  <a:schemeClr val="bg1"/>
                </a:solidFill>
              </a:defRPr>
            </a:lvl1pPr>
            <a:lvl2pPr marL="228600" indent="0" algn="ctr">
              <a:buNone/>
              <a:defRPr/>
            </a:lvl2pPr>
            <a:lvl3pPr marL="457200" indent="0" algn="ctr">
              <a:buNone/>
              <a:defRPr/>
            </a:lvl3pPr>
            <a:lvl4pPr marL="685800" indent="0" algn="ctr">
              <a:buNone/>
              <a:defRPr/>
            </a:lvl4pPr>
            <a:lvl5pPr marL="914400" indent="0" algn="ctr">
              <a:buNone/>
              <a:defRPr/>
            </a:lvl5pPr>
          </a:lstStyle>
          <a:p>
            <a:pPr lvl="0"/>
            <a:endParaRPr 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hird content">
    <p:spTree>
      <p:nvGrpSpPr>
        <p:cNvPr id="1" name=""/>
        <p:cNvGrpSpPr/>
        <p:nvPr/>
      </p:nvGrpSpPr>
      <p:grpSpPr>
        <a:xfrm>
          <a:off x="0" y="0"/>
          <a:ext cx="0" cy="0"/>
          <a:chOff x="0" y="0"/>
          <a:chExt cx="0" cy="0"/>
        </a:xfrm>
      </p:grpSpPr>
      <p:sp>
        <p:nvSpPr>
          <p:cNvPr id="7" name="Text Placeholder 4"/>
          <p:cNvSpPr>
            <a:spLocks noGrp="1"/>
          </p:cNvSpPr>
          <p:nvPr>
            <p:ph type="body" sz="quarter" idx="10" hasCustomPrompt="1"/>
          </p:nvPr>
        </p:nvSpPr>
        <p:spPr>
          <a:xfrm>
            <a:off x="381000" y="1170535"/>
            <a:ext cx="11430000" cy="446088"/>
          </a:xfrm>
        </p:spPr>
        <p:txBody>
          <a:bodyPr vert="horz" lIns="91440" tIns="45720" rIns="91440" bIns="45720" rtlCol="0" anchor="ctr">
            <a:noAutofit/>
          </a:bodyPr>
          <a:lstStyle>
            <a:lvl1pPr>
              <a:defRPr lang="en-US" sz="1600" dirty="0"/>
            </a:lvl1pPr>
          </a:lstStyle>
          <a:p>
            <a:pPr marL="0" lvl="0" indent="0">
              <a:buNone/>
            </a:pPr>
            <a:r>
              <a:rPr lang="en-GB"/>
              <a:t>Optional sub-head</a:t>
            </a:r>
            <a:endParaRPr lang="en-US"/>
          </a:p>
        </p:txBody>
      </p:sp>
      <p:sp>
        <p:nvSpPr>
          <p:cNvPr id="3" name="Content Placeholder 2"/>
          <p:cNvSpPr>
            <a:spLocks noGrp="1"/>
          </p:cNvSpPr>
          <p:nvPr>
            <p:ph idx="1"/>
          </p:nvPr>
        </p:nvSpPr>
        <p:spPr>
          <a:xfrm>
            <a:off x="381000" y="1749425"/>
            <a:ext cx="3429809" cy="4410075"/>
          </a:xfrm>
        </p:spPr>
        <p:txBody>
          <a:bodyPr lIns="72000">
            <a:normAutofit/>
          </a:bodyPr>
          <a:lstStyle>
            <a:lvl1pPr marL="0" indent="0">
              <a:buNone/>
              <a:defRPr lang="en-GB" sz="1200" kern="1200" baseline="0" dirty="0">
                <a:solidFill>
                  <a:schemeClr val="bg2"/>
                </a:solidFill>
                <a:latin typeface="+mn-lt"/>
                <a:ea typeface="+mn-ea"/>
                <a:cs typeface="Arial" panose="020B0604020202020204" pitchFamily="34" charset="0"/>
              </a:defRPr>
            </a:lvl1pPr>
            <a:lvl2pPr marL="457200" indent="0">
              <a:buNone/>
              <a:defRPr lang="en-GB" sz="1200" kern="1200" baseline="0" dirty="0">
                <a:solidFill>
                  <a:schemeClr val="bg2"/>
                </a:solidFill>
                <a:latin typeface="+mn-lt"/>
                <a:ea typeface="+mn-ea"/>
                <a:cs typeface="Arial" panose="020B0604020202020204" pitchFamily="34" charset="0"/>
              </a:defRPr>
            </a:lvl2pPr>
            <a:lvl3pPr marL="914400" indent="0">
              <a:buNone/>
              <a:defRPr lang="en-GB" sz="1200" kern="1200" baseline="0" dirty="0">
                <a:solidFill>
                  <a:schemeClr val="bg2"/>
                </a:solidFill>
                <a:latin typeface="+mn-lt"/>
                <a:ea typeface="+mn-ea"/>
                <a:cs typeface="Arial" panose="020B0604020202020204" pitchFamily="34" charset="0"/>
              </a:defRPr>
            </a:lvl3pPr>
            <a:lvl4pPr marL="1371600" indent="0">
              <a:buNone/>
              <a:defRPr lang="en-GB" sz="1200" kern="1200" baseline="0" dirty="0">
                <a:solidFill>
                  <a:schemeClr val="bg2"/>
                </a:solidFill>
                <a:latin typeface="+mn-lt"/>
                <a:ea typeface="+mn-ea"/>
                <a:cs typeface="Arial" panose="020B0604020202020204" pitchFamily="34" charset="0"/>
              </a:defRPr>
            </a:lvl4pPr>
            <a:lvl5pPr marL="1828800" indent="0">
              <a:buNone/>
              <a:defRPr lang="en-US" sz="1200" kern="1200" baseline="0" dirty="0">
                <a:solidFill>
                  <a:schemeClr val="bg2"/>
                </a:solidFill>
                <a:latin typeface="+mn-lt"/>
                <a:ea typeface="+mn-ea"/>
                <a:cs typeface="Arial" panose="020B0604020202020204" pitchFamily="34" charset="0"/>
              </a:defRPr>
            </a:lvl5pPr>
          </a:lstStyle>
          <a:p>
            <a:pPr marL="228600" lvl="0" indent="-228600" algn="l" defTabSz="914400" rtl="0" eaLnBrk="1" latinLnBrk="0" hangingPunct="1">
              <a:lnSpc>
                <a:spcPct val="90000"/>
              </a:lnSpc>
              <a:spcBef>
                <a:spcPts val="1200"/>
              </a:spcBef>
              <a:buFont typeface="Arial" panose="020B0604020202020204" pitchFamily="34" charset="0"/>
              <a:buChar char="•"/>
            </a:pPr>
            <a:r>
              <a:rPr lang="en-GB" dirty="0"/>
              <a:t>Click to edit Master text styles</a:t>
            </a:r>
          </a:p>
          <a:p>
            <a:pPr marL="457200" lvl="1" indent="-228600" algn="l" defTabSz="914400" rtl="0" eaLnBrk="1" latinLnBrk="0" hangingPunct="1">
              <a:lnSpc>
                <a:spcPct val="90000"/>
              </a:lnSpc>
              <a:spcBef>
                <a:spcPts val="1000"/>
              </a:spcBef>
              <a:buFont typeface="Arial" panose="020B0604020202020204" pitchFamily="34" charset="0"/>
              <a:buChar char="•"/>
            </a:pPr>
            <a:r>
              <a:rPr lang="en-GB" dirty="0"/>
              <a:t>Second level</a:t>
            </a:r>
          </a:p>
          <a:p>
            <a:pPr marL="685800" lvl="2" indent="-228600" algn="l" defTabSz="914400" rtl="0" eaLnBrk="1" latinLnBrk="0" hangingPunct="1">
              <a:lnSpc>
                <a:spcPct val="90000"/>
              </a:lnSpc>
              <a:spcBef>
                <a:spcPts val="1000"/>
              </a:spcBef>
              <a:buFont typeface="Arial" panose="020B0604020202020204" pitchFamily="34" charset="0"/>
              <a:buChar char="•"/>
            </a:pPr>
            <a:r>
              <a:rPr lang="en-GB" dirty="0"/>
              <a:t>Third level</a:t>
            </a:r>
          </a:p>
          <a:p>
            <a:pPr marL="914400" lvl="3" indent="-228600" algn="l" defTabSz="914400" rtl="0" eaLnBrk="1" latinLnBrk="0" hangingPunct="1">
              <a:lnSpc>
                <a:spcPct val="90000"/>
              </a:lnSpc>
              <a:spcBef>
                <a:spcPts val="1000"/>
              </a:spcBef>
              <a:buFont typeface="Arial" panose="020B0604020202020204" pitchFamily="34" charset="0"/>
              <a:buChar char="•"/>
            </a:pPr>
            <a:r>
              <a:rPr lang="en-GB" dirty="0"/>
              <a:t>Fourth level</a:t>
            </a:r>
          </a:p>
          <a:p>
            <a:pPr marL="1143000" lvl="4" indent="-228600" algn="l" defTabSz="914400" rtl="0" eaLnBrk="1" latinLnBrk="0" hangingPunct="1">
              <a:lnSpc>
                <a:spcPct val="90000"/>
              </a:lnSpc>
              <a:spcBef>
                <a:spcPts val="1000"/>
              </a:spcBef>
              <a:buFont typeface="Arial" panose="020B0604020202020204" pitchFamily="34" charset="0"/>
              <a:buChar char="•"/>
            </a:pPr>
            <a:r>
              <a:rPr lang="en-GB" dirty="0"/>
              <a:t>Fifth level</a:t>
            </a:r>
            <a:endParaRPr lang="en-US" dirty="0"/>
          </a:p>
        </p:txBody>
      </p:sp>
      <p:sp>
        <p:nvSpPr>
          <p:cNvPr id="5" name="Content Placeholder 2"/>
          <p:cNvSpPr>
            <a:spLocks noGrp="1"/>
          </p:cNvSpPr>
          <p:nvPr>
            <p:ph idx="11"/>
          </p:nvPr>
        </p:nvSpPr>
        <p:spPr>
          <a:xfrm>
            <a:off x="3957819" y="1749425"/>
            <a:ext cx="7853181" cy="4410075"/>
          </a:xfrm>
        </p:spPr>
        <p:txBody>
          <a:bodyPr lIns="72000">
            <a:normAutofit/>
          </a:bodyPr>
          <a:lstStyle>
            <a:lvl1pPr>
              <a:defRPr sz="1200"/>
            </a:lvl1pPr>
            <a:lvl2pPr>
              <a:defRPr sz="1200"/>
            </a:lvl2pPr>
            <a:lvl3pPr>
              <a:defRPr sz="1200"/>
            </a:lvl3pPr>
            <a:lvl4pPr>
              <a:defRPr sz="1200"/>
            </a:lvl4pPr>
            <a:lvl5pPr>
              <a:defRPr sz="12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2" name="Title 1"/>
          <p:cNvSpPr>
            <a:spLocks noGrp="1"/>
          </p:cNvSpPr>
          <p:nvPr>
            <p:ph type="title"/>
          </p:nvPr>
        </p:nvSpPr>
        <p:spPr/>
        <p:txBody>
          <a:bodyPr/>
          <a:lstStyle/>
          <a:p>
            <a:r>
              <a:rPr lang="en-US"/>
              <a:t>Click to edit Master title style</a:t>
            </a:r>
            <a:endParaRPr lang="en-I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hree part chevrons">
    <p:spTree>
      <p:nvGrpSpPr>
        <p:cNvPr id="1" name=""/>
        <p:cNvGrpSpPr/>
        <p:nvPr/>
      </p:nvGrpSpPr>
      <p:grpSpPr>
        <a:xfrm>
          <a:off x="0" y="0"/>
          <a:ext cx="0" cy="0"/>
          <a:chOff x="0" y="0"/>
          <a:chExt cx="0" cy="0"/>
        </a:xfrm>
      </p:grpSpPr>
      <p:sp>
        <p:nvSpPr>
          <p:cNvPr id="15" name="Text Placeholder 4"/>
          <p:cNvSpPr>
            <a:spLocks noGrp="1"/>
          </p:cNvSpPr>
          <p:nvPr>
            <p:ph type="body" sz="quarter" idx="16" hasCustomPrompt="1"/>
          </p:nvPr>
        </p:nvSpPr>
        <p:spPr>
          <a:xfrm>
            <a:off x="381000" y="1170535"/>
            <a:ext cx="11430000" cy="446088"/>
          </a:xfrm>
        </p:spPr>
        <p:txBody>
          <a:bodyPr vert="horz" lIns="91440" tIns="45720" rIns="91440" bIns="45720" rtlCol="0" anchor="ctr">
            <a:noAutofit/>
          </a:bodyPr>
          <a:lstStyle>
            <a:lvl1pPr marL="0" indent="0">
              <a:buNone/>
              <a:defRPr lang="en-US" sz="1600" dirty="0"/>
            </a:lvl1pPr>
          </a:lstStyle>
          <a:p>
            <a:pPr marL="228600" lvl="0" indent="-228600"/>
            <a:r>
              <a:rPr lang="en-GB"/>
              <a:t>Optional sub-head</a:t>
            </a:r>
            <a:endParaRPr lang="en-US"/>
          </a:p>
        </p:txBody>
      </p:sp>
      <p:sp>
        <p:nvSpPr>
          <p:cNvPr id="17" name="Text Placeholder 7"/>
          <p:cNvSpPr>
            <a:spLocks noGrp="1"/>
          </p:cNvSpPr>
          <p:nvPr>
            <p:ph type="body" sz="quarter" idx="17"/>
          </p:nvPr>
        </p:nvSpPr>
        <p:spPr>
          <a:xfrm>
            <a:off x="380999" y="1749425"/>
            <a:ext cx="3803483" cy="504000"/>
          </a:xfrm>
          <a:prstGeom prst="chevron">
            <a:avLst>
              <a:gd name="adj" fmla="val 26962"/>
            </a:avLst>
          </a:prstGeom>
          <a:solidFill>
            <a:schemeClr val="bg2"/>
          </a:solidFill>
        </p:spPr>
        <p:txBody>
          <a:bodyPr lIns="90000" tIns="90000" rIns="90000" bIns="90000" anchor="ctr">
            <a:noAutofit/>
          </a:bodyPr>
          <a:lstStyle>
            <a:lvl1pPr marL="0" indent="0" algn="ctr">
              <a:buNone/>
              <a:defRPr sz="1400" b="1" i="0" baseline="0">
                <a:solidFill>
                  <a:schemeClr val="bg1"/>
                </a:solidFill>
              </a:defRPr>
            </a:lvl1pPr>
          </a:lstStyle>
          <a:p>
            <a:endParaRPr lang="en-GB" dirty="0"/>
          </a:p>
        </p:txBody>
      </p:sp>
      <p:sp>
        <p:nvSpPr>
          <p:cNvPr id="23" name="Text Placeholder 7"/>
          <p:cNvSpPr>
            <a:spLocks noGrp="1"/>
          </p:cNvSpPr>
          <p:nvPr>
            <p:ph type="body" sz="quarter" idx="18"/>
          </p:nvPr>
        </p:nvSpPr>
        <p:spPr>
          <a:xfrm>
            <a:off x="4194258" y="1749425"/>
            <a:ext cx="3803483" cy="504000"/>
          </a:xfrm>
          <a:prstGeom prst="chevron">
            <a:avLst>
              <a:gd name="adj" fmla="val 26962"/>
            </a:avLst>
          </a:prstGeom>
          <a:solidFill>
            <a:schemeClr val="tx2"/>
          </a:solidFill>
        </p:spPr>
        <p:txBody>
          <a:bodyPr lIns="90000" tIns="90000" rIns="90000" bIns="90000" anchor="ctr">
            <a:noAutofit/>
          </a:bodyPr>
          <a:lstStyle>
            <a:lvl1pPr marL="0" indent="0" algn="ctr">
              <a:buNone/>
              <a:defRPr sz="1400" b="1" i="0" baseline="0">
                <a:solidFill>
                  <a:schemeClr val="bg1"/>
                </a:solidFill>
              </a:defRPr>
            </a:lvl1pPr>
          </a:lstStyle>
          <a:p>
            <a:endParaRPr lang="en-GB" dirty="0"/>
          </a:p>
        </p:txBody>
      </p:sp>
      <p:sp>
        <p:nvSpPr>
          <p:cNvPr id="24" name="Text Placeholder 7"/>
          <p:cNvSpPr>
            <a:spLocks noGrp="1"/>
          </p:cNvSpPr>
          <p:nvPr>
            <p:ph type="body" sz="quarter" idx="19"/>
          </p:nvPr>
        </p:nvSpPr>
        <p:spPr>
          <a:xfrm>
            <a:off x="8007517" y="1749425"/>
            <a:ext cx="3803483" cy="504000"/>
          </a:xfrm>
          <a:prstGeom prst="chevron">
            <a:avLst>
              <a:gd name="adj" fmla="val 26962"/>
            </a:avLst>
          </a:prstGeom>
          <a:solidFill>
            <a:schemeClr val="accent1"/>
          </a:solidFill>
        </p:spPr>
        <p:txBody>
          <a:bodyPr lIns="90000" tIns="90000" rIns="90000" bIns="90000" anchor="ctr">
            <a:noAutofit/>
          </a:bodyPr>
          <a:lstStyle>
            <a:lvl1pPr marL="0" indent="0" algn="ctr">
              <a:buNone/>
              <a:defRPr sz="1400" b="1" i="0" baseline="0">
                <a:solidFill>
                  <a:schemeClr val="bg1"/>
                </a:solidFill>
              </a:defRPr>
            </a:lvl1pPr>
          </a:lstStyle>
          <a:p>
            <a:endParaRPr lang="en-GB" dirty="0"/>
          </a:p>
        </p:txBody>
      </p:sp>
      <p:sp>
        <p:nvSpPr>
          <p:cNvPr id="4" name="Text Placeholder 3"/>
          <p:cNvSpPr>
            <a:spLocks noGrp="1"/>
          </p:cNvSpPr>
          <p:nvPr>
            <p:ph type="body" sz="quarter" idx="24"/>
          </p:nvPr>
        </p:nvSpPr>
        <p:spPr>
          <a:xfrm>
            <a:off x="380999" y="2417977"/>
            <a:ext cx="3667125" cy="3741523"/>
          </a:xfrm>
        </p:spPr>
        <p:txBody>
          <a:bodyPr lIns="90000" tIns="90000" rIns="90000" bIns="90000">
            <a:noAutofit/>
          </a:bodyPr>
          <a:lstStyle>
            <a:lvl1pPr marL="228600">
              <a:defRPr sz="1200" baseline="0"/>
            </a:lvl1pPr>
            <a:lvl2pPr marL="457200">
              <a:defRPr sz="1200" baseline="0"/>
            </a:lvl2pPr>
            <a:lvl3pPr marL="685800">
              <a:defRPr sz="1200" baseline="0"/>
            </a:lvl3pPr>
            <a:lvl4pPr marL="914400">
              <a:defRPr sz="1200" baseline="0"/>
            </a:lvl4pPr>
            <a:lvl5pPr marL="1143000">
              <a:defRPr sz="120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0" name="Text Placeholder 3"/>
          <p:cNvSpPr>
            <a:spLocks noGrp="1"/>
          </p:cNvSpPr>
          <p:nvPr>
            <p:ph type="body" sz="quarter" idx="25"/>
          </p:nvPr>
        </p:nvSpPr>
        <p:spPr>
          <a:xfrm>
            <a:off x="4194258" y="2417977"/>
            <a:ext cx="3667125" cy="3741523"/>
          </a:xfrm>
        </p:spPr>
        <p:txBody>
          <a:bodyPr lIns="90000" tIns="90000" rIns="90000" bIns="90000">
            <a:noAutofit/>
          </a:bodyPr>
          <a:lstStyle>
            <a:lvl1pPr marL="228600">
              <a:defRPr sz="1200" baseline="0"/>
            </a:lvl1pPr>
            <a:lvl2pPr marL="457200">
              <a:defRPr sz="1200" baseline="0"/>
            </a:lvl2pPr>
            <a:lvl3pPr marL="685800">
              <a:defRPr sz="1200" baseline="0"/>
            </a:lvl3pPr>
            <a:lvl4pPr marL="914400">
              <a:defRPr sz="1200" baseline="0"/>
            </a:lvl4pPr>
            <a:lvl5pPr marL="1143000">
              <a:defRPr sz="120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1" name="Text Placeholder 3"/>
          <p:cNvSpPr>
            <a:spLocks noGrp="1"/>
          </p:cNvSpPr>
          <p:nvPr>
            <p:ph type="body" sz="quarter" idx="26"/>
          </p:nvPr>
        </p:nvSpPr>
        <p:spPr>
          <a:xfrm>
            <a:off x="8007517" y="2417977"/>
            <a:ext cx="3667125" cy="3741523"/>
          </a:xfrm>
        </p:spPr>
        <p:txBody>
          <a:bodyPr lIns="90000" tIns="90000" rIns="90000" bIns="90000">
            <a:noAutofit/>
          </a:bodyPr>
          <a:lstStyle>
            <a:lvl1pPr marL="228600">
              <a:defRPr sz="1200" baseline="0"/>
            </a:lvl1pPr>
            <a:lvl2pPr marL="457200">
              <a:defRPr sz="1200" baseline="0"/>
            </a:lvl2pPr>
            <a:lvl3pPr marL="685800">
              <a:defRPr sz="1200" baseline="0"/>
            </a:lvl3pPr>
            <a:lvl4pPr marL="914400">
              <a:defRPr sz="1200" baseline="0"/>
            </a:lvl4pPr>
            <a:lvl5pPr marL="1143000">
              <a:defRPr sz="120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Title 1"/>
          <p:cNvSpPr>
            <a:spLocks noGrp="1"/>
          </p:cNvSpPr>
          <p:nvPr>
            <p:ph type="title"/>
          </p:nvPr>
        </p:nvSpPr>
        <p:spPr>
          <a:xfrm>
            <a:off x="381000" y="180520"/>
            <a:ext cx="11430000" cy="958265"/>
          </a:xfrm>
        </p:spPr>
        <p:txBody>
          <a:bodyPr>
            <a:noAutofit/>
          </a:bodyPr>
          <a:lstStyle/>
          <a:p>
            <a:r>
              <a:rPr lang="en-US"/>
              <a:t>Click to edit Master title style</a:t>
            </a:r>
            <a:endParaRPr lang="en-I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our part chevrons">
    <p:spTree>
      <p:nvGrpSpPr>
        <p:cNvPr id="1" name=""/>
        <p:cNvGrpSpPr/>
        <p:nvPr/>
      </p:nvGrpSpPr>
      <p:grpSpPr>
        <a:xfrm>
          <a:off x="0" y="0"/>
          <a:ext cx="0" cy="0"/>
          <a:chOff x="0" y="0"/>
          <a:chExt cx="0" cy="0"/>
        </a:xfrm>
      </p:grpSpPr>
      <p:sp>
        <p:nvSpPr>
          <p:cNvPr id="15" name="Text Placeholder 4"/>
          <p:cNvSpPr>
            <a:spLocks noGrp="1"/>
          </p:cNvSpPr>
          <p:nvPr>
            <p:ph type="body" sz="quarter" idx="16" hasCustomPrompt="1"/>
          </p:nvPr>
        </p:nvSpPr>
        <p:spPr>
          <a:xfrm>
            <a:off x="381000" y="1170535"/>
            <a:ext cx="11430000" cy="446088"/>
          </a:xfrm>
        </p:spPr>
        <p:txBody>
          <a:bodyPr vert="horz" lIns="91440" tIns="45720" rIns="91440" bIns="45720" rtlCol="0" anchor="ctr">
            <a:noAutofit/>
          </a:bodyPr>
          <a:lstStyle>
            <a:lvl1pPr marL="0" indent="0">
              <a:buNone/>
              <a:defRPr lang="en-US" sz="1600" dirty="0"/>
            </a:lvl1pPr>
          </a:lstStyle>
          <a:p>
            <a:pPr marL="228600" lvl="0" indent="-228600"/>
            <a:r>
              <a:rPr lang="en-GB"/>
              <a:t>Optional sub-head</a:t>
            </a:r>
            <a:endParaRPr lang="en-US"/>
          </a:p>
        </p:txBody>
      </p:sp>
      <p:sp>
        <p:nvSpPr>
          <p:cNvPr id="17" name="Text Placeholder 7"/>
          <p:cNvSpPr>
            <a:spLocks noGrp="1"/>
          </p:cNvSpPr>
          <p:nvPr>
            <p:ph type="body" sz="quarter" idx="17"/>
          </p:nvPr>
        </p:nvSpPr>
        <p:spPr>
          <a:xfrm>
            <a:off x="381000" y="1749425"/>
            <a:ext cx="2857500" cy="516700"/>
          </a:xfrm>
          <a:prstGeom prst="chevron">
            <a:avLst>
              <a:gd name="adj" fmla="val 26962"/>
            </a:avLst>
          </a:prstGeom>
          <a:solidFill>
            <a:schemeClr val="bg2"/>
          </a:solidFill>
        </p:spPr>
        <p:txBody>
          <a:bodyPr anchor="ctr">
            <a:noAutofit/>
          </a:bodyPr>
          <a:lstStyle>
            <a:lvl1pPr marL="0" indent="0" algn="ctr">
              <a:buNone/>
              <a:defRPr sz="1400" b="1" i="0" baseline="0">
                <a:solidFill>
                  <a:schemeClr val="bg1"/>
                </a:solidFill>
              </a:defRPr>
            </a:lvl1pPr>
          </a:lstStyle>
          <a:p>
            <a:endParaRPr lang="en-GB" dirty="0"/>
          </a:p>
        </p:txBody>
      </p:sp>
      <p:sp>
        <p:nvSpPr>
          <p:cNvPr id="23" name="Text Placeholder 7"/>
          <p:cNvSpPr>
            <a:spLocks noGrp="1"/>
          </p:cNvSpPr>
          <p:nvPr>
            <p:ph type="body" sz="quarter" idx="18"/>
          </p:nvPr>
        </p:nvSpPr>
        <p:spPr>
          <a:xfrm>
            <a:off x="3238500" y="1749425"/>
            <a:ext cx="2857500" cy="516700"/>
          </a:xfrm>
          <a:prstGeom prst="chevron">
            <a:avLst>
              <a:gd name="adj" fmla="val 26962"/>
            </a:avLst>
          </a:prstGeom>
          <a:solidFill>
            <a:schemeClr val="tx2"/>
          </a:solidFill>
        </p:spPr>
        <p:txBody>
          <a:bodyPr anchor="ctr">
            <a:noAutofit/>
          </a:bodyPr>
          <a:lstStyle>
            <a:lvl1pPr marL="0" indent="0" algn="ctr">
              <a:buNone/>
              <a:defRPr sz="1400" b="1" i="0" baseline="0">
                <a:solidFill>
                  <a:schemeClr val="bg1"/>
                </a:solidFill>
              </a:defRPr>
            </a:lvl1pPr>
          </a:lstStyle>
          <a:p>
            <a:endParaRPr lang="en-GB"/>
          </a:p>
        </p:txBody>
      </p:sp>
      <p:sp>
        <p:nvSpPr>
          <p:cNvPr id="24" name="Text Placeholder 7"/>
          <p:cNvSpPr>
            <a:spLocks noGrp="1"/>
          </p:cNvSpPr>
          <p:nvPr>
            <p:ph type="body" sz="quarter" idx="19"/>
          </p:nvPr>
        </p:nvSpPr>
        <p:spPr>
          <a:xfrm>
            <a:off x="6096000" y="1749425"/>
            <a:ext cx="2857500" cy="516700"/>
          </a:xfrm>
          <a:prstGeom prst="chevron">
            <a:avLst>
              <a:gd name="adj" fmla="val 26962"/>
            </a:avLst>
          </a:prstGeom>
          <a:solidFill>
            <a:schemeClr val="accent1"/>
          </a:solidFill>
        </p:spPr>
        <p:txBody>
          <a:bodyPr anchor="ctr">
            <a:noAutofit/>
          </a:bodyPr>
          <a:lstStyle>
            <a:lvl1pPr marL="0" indent="0" algn="ctr">
              <a:buNone/>
              <a:defRPr sz="1400" b="1" i="0" baseline="0">
                <a:solidFill>
                  <a:schemeClr val="bg1"/>
                </a:solidFill>
              </a:defRPr>
            </a:lvl1pPr>
          </a:lstStyle>
          <a:p>
            <a:endParaRPr lang="en-GB"/>
          </a:p>
        </p:txBody>
      </p:sp>
      <p:sp>
        <p:nvSpPr>
          <p:cNvPr id="25" name="Text Placeholder 7"/>
          <p:cNvSpPr>
            <a:spLocks noGrp="1"/>
          </p:cNvSpPr>
          <p:nvPr>
            <p:ph type="body" sz="quarter" idx="20"/>
          </p:nvPr>
        </p:nvSpPr>
        <p:spPr>
          <a:xfrm>
            <a:off x="8953500" y="1749425"/>
            <a:ext cx="2857500" cy="516700"/>
          </a:xfrm>
          <a:prstGeom prst="chevron">
            <a:avLst>
              <a:gd name="adj" fmla="val 26962"/>
            </a:avLst>
          </a:prstGeom>
          <a:solidFill>
            <a:schemeClr val="accent2"/>
          </a:solidFill>
        </p:spPr>
        <p:txBody>
          <a:bodyPr anchor="ctr">
            <a:noAutofit/>
          </a:bodyPr>
          <a:lstStyle>
            <a:lvl1pPr marL="0" indent="0" algn="ctr">
              <a:buNone/>
              <a:defRPr sz="1400" b="1" i="0" baseline="0">
                <a:solidFill>
                  <a:schemeClr val="tx1"/>
                </a:solidFill>
              </a:defRPr>
            </a:lvl1pPr>
          </a:lstStyle>
          <a:p>
            <a:endParaRPr lang="en-GB" dirty="0"/>
          </a:p>
        </p:txBody>
      </p:sp>
      <p:sp>
        <p:nvSpPr>
          <p:cNvPr id="4" name="Text Placeholder 3"/>
          <p:cNvSpPr>
            <a:spLocks noGrp="1"/>
          </p:cNvSpPr>
          <p:nvPr>
            <p:ph type="body" sz="quarter" idx="24"/>
          </p:nvPr>
        </p:nvSpPr>
        <p:spPr>
          <a:xfrm>
            <a:off x="381001" y="2417977"/>
            <a:ext cx="2719388" cy="3741523"/>
          </a:xfrm>
        </p:spPr>
        <p:txBody>
          <a:bodyPr lIns="90000" tIns="90000" rIns="90000" bIns="90000">
            <a:noAutofit/>
          </a:bodyPr>
          <a:lstStyle>
            <a:lvl1pPr marL="228600">
              <a:defRPr sz="1200" baseline="0"/>
            </a:lvl1pPr>
            <a:lvl2pPr marL="457200">
              <a:defRPr sz="1200" baseline="0"/>
            </a:lvl2pPr>
            <a:lvl3pPr marL="685800">
              <a:defRPr sz="1200" baseline="0"/>
            </a:lvl3pPr>
            <a:lvl4pPr marL="914400">
              <a:defRPr sz="1200" baseline="0"/>
            </a:lvl4pPr>
            <a:lvl5pPr marL="1143000">
              <a:defRPr sz="120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0" name="Text Placeholder 3"/>
          <p:cNvSpPr>
            <a:spLocks noGrp="1"/>
          </p:cNvSpPr>
          <p:nvPr>
            <p:ph type="body" sz="quarter" idx="25"/>
          </p:nvPr>
        </p:nvSpPr>
        <p:spPr>
          <a:xfrm>
            <a:off x="3238501" y="2417977"/>
            <a:ext cx="2719388" cy="3741523"/>
          </a:xfrm>
        </p:spPr>
        <p:txBody>
          <a:bodyPr lIns="90000" tIns="90000" rIns="90000" bIns="90000">
            <a:noAutofit/>
          </a:bodyPr>
          <a:lstStyle>
            <a:lvl1pPr marL="228600">
              <a:defRPr sz="1200" baseline="0"/>
            </a:lvl1pPr>
            <a:lvl2pPr marL="457200">
              <a:defRPr sz="1200" baseline="0"/>
            </a:lvl2pPr>
            <a:lvl3pPr marL="685800">
              <a:defRPr sz="1200" baseline="0"/>
            </a:lvl3pPr>
            <a:lvl4pPr marL="914400">
              <a:defRPr sz="1200" baseline="0"/>
            </a:lvl4pPr>
            <a:lvl5pPr marL="1143000">
              <a:defRPr sz="12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1" name="Text Placeholder 3"/>
          <p:cNvSpPr>
            <a:spLocks noGrp="1"/>
          </p:cNvSpPr>
          <p:nvPr>
            <p:ph type="body" sz="quarter" idx="26"/>
          </p:nvPr>
        </p:nvSpPr>
        <p:spPr>
          <a:xfrm>
            <a:off x="6096001" y="2417977"/>
            <a:ext cx="2719388" cy="3741523"/>
          </a:xfrm>
        </p:spPr>
        <p:txBody>
          <a:bodyPr lIns="90000" tIns="90000" rIns="90000" bIns="90000">
            <a:noAutofit/>
          </a:bodyPr>
          <a:lstStyle>
            <a:lvl1pPr marL="228600">
              <a:defRPr sz="1200" baseline="0"/>
            </a:lvl1pPr>
            <a:lvl2pPr marL="457200">
              <a:defRPr sz="1200" baseline="0"/>
            </a:lvl2pPr>
            <a:lvl3pPr marL="685800">
              <a:defRPr sz="1200" baseline="0"/>
            </a:lvl3pPr>
            <a:lvl4pPr marL="914400">
              <a:defRPr sz="1200" baseline="0"/>
            </a:lvl4pPr>
            <a:lvl5pPr marL="1143000">
              <a:defRPr sz="12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2" name="Text Placeholder 3"/>
          <p:cNvSpPr>
            <a:spLocks noGrp="1"/>
          </p:cNvSpPr>
          <p:nvPr>
            <p:ph type="body" sz="quarter" idx="27"/>
          </p:nvPr>
        </p:nvSpPr>
        <p:spPr>
          <a:xfrm>
            <a:off x="8953500" y="2417977"/>
            <a:ext cx="2719388" cy="3741523"/>
          </a:xfrm>
        </p:spPr>
        <p:txBody>
          <a:bodyPr lIns="90000" tIns="90000" rIns="90000" bIns="90000">
            <a:noAutofit/>
          </a:bodyPr>
          <a:lstStyle>
            <a:lvl1pPr marL="228600">
              <a:defRPr sz="1200" baseline="0"/>
            </a:lvl1pPr>
            <a:lvl2pPr marL="457200">
              <a:defRPr sz="1200" baseline="0"/>
            </a:lvl2pPr>
            <a:lvl3pPr marL="685800">
              <a:defRPr sz="1200" baseline="0"/>
            </a:lvl3pPr>
            <a:lvl4pPr marL="914400">
              <a:defRPr sz="1200" baseline="0"/>
            </a:lvl4pPr>
            <a:lvl5pPr marL="1143000">
              <a:defRPr sz="120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Title 1"/>
          <p:cNvSpPr>
            <a:spLocks noGrp="1"/>
          </p:cNvSpPr>
          <p:nvPr>
            <p:ph type="title"/>
          </p:nvPr>
        </p:nvSpPr>
        <p:spPr/>
        <p:txBody>
          <a:bodyPr>
            <a:noAutofit/>
          </a:bodyPr>
          <a:lstStyle/>
          <a:p>
            <a:r>
              <a:rPr lang="en-US"/>
              <a:t>Click to edit Master title style</a:t>
            </a:r>
            <a:endParaRPr lang="en-IN"/>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ive part chevrons">
    <p:spTree>
      <p:nvGrpSpPr>
        <p:cNvPr id="1" name=""/>
        <p:cNvGrpSpPr/>
        <p:nvPr/>
      </p:nvGrpSpPr>
      <p:grpSpPr>
        <a:xfrm>
          <a:off x="0" y="0"/>
          <a:ext cx="0" cy="0"/>
          <a:chOff x="0" y="0"/>
          <a:chExt cx="0" cy="0"/>
        </a:xfrm>
      </p:grpSpPr>
      <p:sp>
        <p:nvSpPr>
          <p:cNvPr id="15" name="Text Placeholder 4"/>
          <p:cNvSpPr>
            <a:spLocks noGrp="1"/>
          </p:cNvSpPr>
          <p:nvPr>
            <p:ph type="body" sz="quarter" idx="16" hasCustomPrompt="1"/>
          </p:nvPr>
        </p:nvSpPr>
        <p:spPr>
          <a:xfrm>
            <a:off x="381000" y="1170535"/>
            <a:ext cx="11430000" cy="446088"/>
          </a:xfrm>
        </p:spPr>
        <p:txBody>
          <a:bodyPr vert="horz" lIns="91440" tIns="45720" rIns="91440" bIns="45720" rtlCol="0" anchor="ctr">
            <a:noAutofit/>
          </a:bodyPr>
          <a:lstStyle>
            <a:lvl1pPr marL="0" indent="0">
              <a:buNone/>
              <a:defRPr lang="en-US" sz="1600" dirty="0"/>
            </a:lvl1pPr>
          </a:lstStyle>
          <a:p>
            <a:pPr marL="228600" lvl="0" indent="-228600"/>
            <a:r>
              <a:rPr lang="en-GB"/>
              <a:t>Optional sub-head</a:t>
            </a:r>
            <a:endParaRPr lang="en-US"/>
          </a:p>
        </p:txBody>
      </p:sp>
      <p:sp>
        <p:nvSpPr>
          <p:cNvPr id="17" name="Text Placeholder 7"/>
          <p:cNvSpPr>
            <a:spLocks noGrp="1"/>
          </p:cNvSpPr>
          <p:nvPr>
            <p:ph type="body" sz="quarter" idx="17"/>
          </p:nvPr>
        </p:nvSpPr>
        <p:spPr>
          <a:xfrm>
            <a:off x="381000" y="1749425"/>
            <a:ext cx="2271469" cy="504000"/>
          </a:xfrm>
          <a:prstGeom prst="chevron">
            <a:avLst>
              <a:gd name="adj" fmla="val 26962"/>
            </a:avLst>
          </a:prstGeom>
          <a:solidFill>
            <a:schemeClr val="bg2"/>
          </a:solidFill>
        </p:spPr>
        <p:txBody>
          <a:bodyPr anchor="ctr">
            <a:noAutofit/>
          </a:bodyPr>
          <a:lstStyle>
            <a:lvl1pPr marL="0" indent="0" algn="ctr">
              <a:buNone/>
              <a:defRPr sz="1400" b="1" i="0" baseline="0">
                <a:solidFill>
                  <a:schemeClr val="bg1"/>
                </a:solidFill>
              </a:defRPr>
            </a:lvl1pPr>
          </a:lstStyle>
          <a:p>
            <a:endParaRPr lang="en-GB" dirty="0"/>
          </a:p>
        </p:txBody>
      </p:sp>
      <p:sp>
        <p:nvSpPr>
          <p:cNvPr id="23" name="Text Placeholder 7"/>
          <p:cNvSpPr>
            <a:spLocks noGrp="1"/>
          </p:cNvSpPr>
          <p:nvPr>
            <p:ph type="body" sz="quarter" idx="18"/>
          </p:nvPr>
        </p:nvSpPr>
        <p:spPr>
          <a:xfrm>
            <a:off x="2670633" y="1749425"/>
            <a:ext cx="2271469" cy="504000"/>
          </a:xfrm>
          <a:prstGeom prst="chevron">
            <a:avLst>
              <a:gd name="adj" fmla="val 26962"/>
            </a:avLst>
          </a:prstGeom>
          <a:solidFill>
            <a:schemeClr val="tx2"/>
          </a:solidFill>
        </p:spPr>
        <p:txBody>
          <a:bodyPr anchor="ctr">
            <a:noAutofit/>
          </a:bodyPr>
          <a:lstStyle>
            <a:lvl1pPr marL="0" indent="0" algn="ctr">
              <a:buNone/>
              <a:defRPr sz="1400" b="1" i="0" baseline="0">
                <a:solidFill>
                  <a:schemeClr val="bg1"/>
                </a:solidFill>
              </a:defRPr>
            </a:lvl1pPr>
          </a:lstStyle>
          <a:p>
            <a:endParaRPr lang="en-GB" dirty="0"/>
          </a:p>
        </p:txBody>
      </p:sp>
      <p:sp>
        <p:nvSpPr>
          <p:cNvPr id="24" name="Text Placeholder 7"/>
          <p:cNvSpPr>
            <a:spLocks noGrp="1"/>
          </p:cNvSpPr>
          <p:nvPr>
            <p:ph type="body" sz="quarter" idx="19"/>
          </p:nvPr>
        </p:nvSpPr>
        <p:spPr>
          <a:xfrm>
            <a:off x="4960266" y="1749425"/>
            <a:ext cx="2271469" cy="504000"/>
          </a:xfrm>
          <a:prstGeom prst="chevron">
            <a:avLst>
              <a:gd name="adj" fmla="val 26962"/>
            </a:avLst>
          </a:prstGeom>
          <a:solidFill>
            <a:schemeClr val="accent1"/>
          </a:solidFill>
        </p:spPr>
        <p:txBody>
          <a:bodyPr anchor="ctr">
            <a:noAutofit/>
          </a:bodyPr>
          <a:lstStyle>
            <a:lvl1pPr marL="0" indent="0" algn="ctr">
              <a:buNone/>
              <a:defRPr sz="1400" b="1" i="0" baseline="0">
                <a:solidFill>
                  <a:schemeClr val="bg1"/>
                </a:solidFill>
              </a:defRPr>
            </a:lvl1pPr>
          </a:lstStyle>
          <a:p>
            <a:endParaRPr lang="en-GB" dirty="0"/>
          </a:p>
        </p:txBody>
      </p:sp>
      <p:sp>
        <p:nvSpPr>
          <p:cNvPr id="25" name="Text Placeholder 7"/>
          <p:cNvSpPr>
            <a:spLocks noGrp="1"/>
          </p:cNvSpPr>
          <p:nvPr>
            <p:ph type="body" sz="quarter" idx="20"/>
          </p:nvPr>
        </p:nvSpPr>
        <p:spPr>
          <a:xfrm>
            <a:off x="7249899" y="1749425"/>
            <a:ext cx="2271469" cy="504000"/>
          </a:xfrm>
          <a:prstGeom prst="chevron">
            <a:avLst>
              <a:gd name="adj" fmla="val 26962"/>
            </a:avLst>
          </a:prstGeom>
          <a:solidFill>
            <a:schemeClr val="accent2"/>
          </a:solidFill>
        </p:spPr>
        <p:txBody>
          <a:bodyPr anchor="ctr">
            <a:noAutofit/>
          </a:bodyPr>
          <a:lstStyle>
            <a:lvl1pPr marL="0" indent="0" algn="ctr">
              <a:buNone/>
              <a:defRPr sz="1400" b="1" i="0" baseline="0">
                <a:solidFill>
                  <a:schemeClr val="tx1"/>
                </a:solidFill>
              </a:defRPr>
            </a:lvl1pPr>
          </a:lstStyle>
          <a:p>
            <a:endParaRPr lang="en-GB" dirty="0"/>
          </a:p>
        </p:txBody>
      </p:sp>
      <p:sp>
        <p:nvSpPr>
          <p:cNvPr id="4" name="Text Placeholder 3"/>
          <p:cNvSpPr>
            <a:spLocks noGrp="1"/>
          </p:cNvSpPr>
          <p:nvPr>
            <p:ph type="body" sz="quarter" idx="24"/>
          </p:nvPr>
        </p:nvSpPr>
        <p:spPr>
          <a:xfrm>
            <a:off x="381001" y="2417977"/>
            <a:ext cx="2152649" cy="3741523"/>
          </a:xfrm>
        </p:spPr>
        <p:txBody>
          <a:bodyPr lIns="90000" tIns="90000" rIns="90000" bIns="90000">
            <a:noAutofit/>
          </a:bodyPr>
          <a:lstStyle>
            <a:lvl1pPr marL="228600">
              <a:defRPr sz="1200" baseline="0"/>
            </a:lvl1pPr>
            <a:lvl2pPr marL="457200">
              <a:defRPr sz="1200" baseline="0"/>
            </a:lvl2pPr>
            <a:lvl3pPr marL="685800">
              <a:defRPr sz="1200" baseline="0"/>
            </a:lvl3pPr>
            <a:lvl4pPr marL="914400">
              <a:defRPr sz="1200" baseline="0"/>
            </a:lvl4pPr>
            <a:lvl5pPr marL="1143000">
              <a:defRPr sz="120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0" name="Text Placeholder 3"/>
          <p:cNvSpPr>
            <a:spLocks noGrp="1"/>
          </p:cNvSpPr>
          <p:nvPr>
            <p:ph type="body" sz="quarter" idx="25"/>
          </p:nvPr>
        </p:nvSpPr>
        <p:spPr>
          <a:xfrm>
            <a:off x="2670633" y="2417977"/>
            <a:ext cx="2152649" cy="3741523"/>
          </a:xfrm>
        </p:spPr>
        <p:txBody>
          <a:bodyPr lIns="90000" tIns="90000" rIns="90000" bIns="90000">
            <a:noAutofit/>
          </a:bodyPr>
          <a:lstStyle>
            <a:lvl1pPr marL="228600">
              <a:defRPr sz="1200" baseline="0"/>
            </a:lvl1pPr>
            <a:lvl2pPr marL="457200">
              <a:defRPr sz="1200" baseline="0"/>
            </a:lvl2pPr>
            <a:lvl3pPr marL="685800">
              <a:defRPr sz="1200" baseline="0"/>
            </a:lvl3pPr>
            <a:lvl4pPr marL="914400">
              <a:defRPr sz="1200" baseline="0"/>
            </a:lvl4pPr>
            <a:lvl5pPr marL="1143000">
              <a:defRPr sz="12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1" name="Text Placeholder 3"/>
          <p:cNvSpPr>
            <a:spLocks noGrp="1"/>
          </p:cNvSpPr>
          <p:nvPr>
            <p:ph type="body" sz="quarter" idx="26"/>
          </p:nvPr>
        </p:nvSpPr>
        <p:spPr>
          <a:xfrm>
            <a:off x="4960265" y="2417977"/>
            <a:ext cx="2152649" cy="3741523"/>
          </a:xfrm>
        </p:spPr>
        <p:txBody>
          <a:bodyPr lIns="90000" tIns="90000" rIns="90000" bIns="90000">
            <a:noAutofit/>
          </a:bodyPr>
          <a:lstStyle>
            <a:lvl1pPr marL="228600">
              <a:defRPr sz="1200" baseline="0"/>
            </a:lvl1pPr>
            <a:lvl2pPr marL="457200">
              <a:defRPr sz="1200" baseline="0"/>
            </a:lvl2pPr>
            <a:lvl3pPr marL="685800">
              <a:defRPr sz="1200" baseline="0"/>
            </a:lvl3pPr>
            <a:lvl4pPr marL="914400">
              <a:defRPr sz="1200" baseline="0"/>
            </a:lvl4pPr>
            <a:lvl5pPr marL="1143000">
              <a:defRPr sz="12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2" name="Text Placeholder 3"/>
          <p:cNvSpPr>
            <a:spLocks noGrp="1"/>
          </p:cNvSpPr>
          <p:nvPr>
            <p:ph type="body" sz="quarter" idx="27"/>
          </p:nvPr>
        </p:nvSpPr>
        <p:spPr>
          <a:xfrm>
            <a:off x="7249897" y="2417977"/>
            <a:ext cx="2152649" cy="3741523"/>
          </a:xfrm>
        </p:spPr>
        <p:txBody>
          <a:bodyPr lIns="90000" tIns="90000" rIns="90000" bIns="90000">
            <a:noAutofit/>
          </a:bodyPr>
          <a:lstStyle>
            <a:lvl1pPr marL="228600">
              <a:defRPr sz="1200" baseline="0"/>
            </a:lvl1pPr>
            <a:lvl2pPr marL="457200">
              <a:defRPr sz="1200" baseline="0"/>
            </a:lvl2pPr>
            <a:lvl3pPr marL="685800">
              <a:defRPr sz="1200" baseline="0"/>
            </a:lvl3pPr>
            <a:lvl4pPr marL="914400">
              <a:defRPr sz="1200" baseline="0"/>
            </a:lvl4pPr>
            <a:lvl5pPr marL="1143000">
              <a:defRPr sz="12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p:txBody>
          <a:bodyPr>
            <a:noAutofit/>
          </a:bodyPr>
          <a:lstStyle/>
          <a:p>
            <a:r>
              <a:rPr lang="en-US"/>
              <a:t>Click to edit Master title style</a:t>
            </a:r>
            <a:endParaRPr lang="en-IN"/>
          </a:p>
        </p:txBody>
      </p:sp>
      <p:sp>
        <p:nvSpPr>
          <p:cNvPr id="3" name="Text Placeholder 7"/>
          <p:cNvSpPr>
            <a:spLocks noGrp="1"/>
          </p:cNvSpPr>
          <p:nvPr>
            <p:ph type="body" sz="quarter" idx="28"/>
          </p:nvPr>
        </p:nvSpPr>
        <p:spPr>
          <a:xfrm>
            <a:off x="9539531" y="1749425"/>
            <a:ext cx="2271469" cy="504000"/>
          </a:xfrm>
          <a:prstGeom prst="chevron">
            <a:avLst>
              <a:gd name="adj" fmla="val 26962"/>
            </a:avLst>
          </a:prstGeom>
          <a:solidFill>
            <a:schemeClr val="accent4"/>
          </a:solidFill>
        </p:spPr>
        <p:txBody>
          <a:bodyPr anchor="ctr">
            <a:noAutofit/>
          </a:bodyPr>
          <a:lstStyle>
            <a:lvl1pPr marL="0" indent="0" algn="ctr">
              <a:buNone/>
              <a:defRPr sz="1400" b="1" i="0" baseline="0">
                <a:solidFill>
                  <a:schemeClr val="bg1"/>
                </a:solidFill>
              </a:defRPr>
            </a:lvl1pPr>
          </a:lstStyle>
          <a:p>
            <a:endParaRPr lang="en-GB" dirty="0"/>
          </a:p>
        </p:txBody>
      </p:sp>
      <p:sp>
        <p:nvSpPr>
          <p:cNvPr id="5" name="Text Placeholder 3"/>
          <p:cNvSpPr>
            <a:spLocks noGrp="1"/>
          </p:cNvSpPr>
          <p:nvPr>
            <p:ph type="body" sz="quarter" idx="29"/>
          </p:nvPr>
        </p:nvSpPr>
        <p:spPr>
          <a:xfrm>
            <a:off x="9539531" y="2417977"/>
            <a:ext cx="2152649" cy="3741523"/>
          </a:xfrm>
        </p:spPr>
        <p:txBody>
          <a:bodyPr lIns="90000" tIns="90000" rIns="90000" bIns="90000">
            <a:noAutofit/>
          </a:bodyPr>
          <a:lstStyle>
            <a:lvl1pPr marL="228600">
              <a:defRPr sz="1200" baseline="0"/>
            </a:lvl1pPr>
            <a:lvl2pPr marL="457200">
              <a:defRPr sz="1200" baseline="0"/>
            </a:lvl2pPr>
            <a:lvl3pPr marL="685800">
              <a:defRPr sz="1200" baseline="0"/>
            </a:lvl3pPr>
            <a:lvl4pPr marL="914400">
              <a:defRPr sz="1200" baseline="0"/>
            </a:lvl4pPr>
            <a:lvl5pPr marL="1143000">
              <a:defRPr sz="120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ix part chevrons">
    <p:spTree>
      <p:nvGrpSpPr>
        <p:cNvPr id="1" name=""/>
        <p:cNvGrpSpPr/>
        <p:nvPr/>
      </p:nvGrpSpPr>
      <p:grpSpPr>
        <a:xfrm>
          <a:off x="0" y="0"/>
          <a:ext cx="0" cy="0"/>
          <a:chOff x="0" y="0"/>
          <a:chExt cx="0" cy="0"/>
        </a:xfrm>
      </p:grpSpPr>
      <p:sp>
        <p:nvSpPr>
          <p:cNvPr id="15" name="Text Placeholder 4"/>
          <p:cNvSpPr>
            <a:spLocks noGrp="1"/>
          </p:cNvSpPr>
          <p:nvPr>
            <p:ph type="body" sz="quarter" idx="16" hasCustomPrompt="1"/>
          </p:nvPr>
        </p:nvSpPr>
        <p:spPr>
          <a:xfrm>
            <a:off x="381000" y="1170535"/>
            <a:ext cx="11430000" cy="446088"/>
          </a:xfrm>
        </p:spPr>
        <p:txBody>
          <a:bodyPr vert="horz" lIns="91440" tIns="45720" rIns="91440" bIns="45720" rtlCol="0" anchor="ctr">
            <a:noAutofit/>
          </a:bodyPr>
          <a:lstStyle>
            <a:lvl1pPr marL="0" indent="0">
              <a:buNone/>
              <a:defRPr lang="en-US" sz="1600" dirty="0"/>
            </a:lvl1pPr>
          </a:lstStyle>
          <a:p>
            <a:pPr marL="228600" lvl="0" indent="-228600"/>
            <a:r>
              <a:rPr lang="en-GB"/>
              <a:t>Optional sub-head</a:t>
            </a:r>
            <a:endParaRPr lang="en-US"/>
          </a:p>
        </p:txBody>
      </p:sp>
      <p:sp>
        <p:nvSpPr>
          <p:cNvPr id="17" name="Text Placeholder 7"/>
          <p:cNvSpPr>
            <a:spLocks noGrp="1"/>
          </p:cNvSpPr>
          <p:nvPr>
            <p:ph type="body" sz="quarter" idx="17"/>
          </p:nvPr>
        </p:nvSpPr>
        <p:spPr>
          <a:xfrm>
            <a:off x="381000" y="1749425"/>
            <a:ext cx="1966629" cy="504000"/>
          </a:xfrm>
          <a:prstGeom prst="chevron">
            <a:avLst>
              <a:gd name="adj" fmla="val 26962"/>
            </a:avLst>
          </a:prstGeom>
          <a:solidFill>
            <a:schemeClr val="bg2"/>
          </a:solidFill>
        </p:spPr>
        <p:txBody>
          <a:bodyPr anchor="ctr">
            <a:noAutofit/>
          </a:bodyPr>
          <a:lstStyle>
            <a:lvl1pPr marL="0" indent="0" algn="ctr">
              <a:buNone/>
              <a:defRPr sz="1200" b="1" i="0" baseline="0">
                <a:solidFill>
                  <a:schemeClr val="bg1"/>
                </a:solidFill>
              </a:defRPr>
            </a:lvl1pPr>
          </a:lstStyle>
          <a:p>
            <a:endParaRPr lang="en-GB" dirty="0"/>
          </a:p>
        </p:txBody>
      </p:sp>
      <p:sp>
        <p:nvSpPr>
          <p:cNvPr id="23" name="Text Placeholder 7"/>
          <p:cNvSpPr>
            <a:spLocks noGrp="1"/>
          </p:cNvSpPr>
          <p:nvPr>
            <p:ph type="body" sz="quarter" idx="18"/>
          </p:nvPr>
        </p:nvSpPr>
        <p:spPr>
          <a:xfrm>
            <a:off x="2283135" y="1749425"/>
            <a:ext cx="1966629" cy="504000"/>
          </a:xfrm>
          <a:prstGeom prst="chevron">
            <a:avLst>
              <a:gd name="adj" fmla="val 26962"/>
            </a:avLst>
          </a:prstGeom>
          <a:solidFill>
            <a:schemeClr val="tx2"/>
          </a:solidFill>
        </p:spPr>
        <p:txBody>
          <a:bodyPr anchor="ctr">
            <a:noAutofit/>
          </a:bodyPr>
          <a:lstStyle>
            <a:lvl1pPr marL="0" indent="0" algn="ctr">
              <a:buNone/>
              <a:defRPr sz="1200" b="1" i="0" baseline="0">
                <a:solidFill>
                  <a:schemeClr val="bg1"/>
                </a:solidFill>
              </a:defRPr>
            </a:lvl1pPr>
          </a:lstStyle>
          <a:p>
            <a:endParaRPr lang="en-GB" dirty="0"/>
          </a:p>
        </p:txBody>
      </p:sp>
      <p:sp>
        <p:nvSpPr>
          <p:cNvPr id="24" name="Text Placeholder 7"/>
          <p:cNvSpPr>
            <a:spLocks noGrp="1"/>
          </p:cNvSpPr>
          <p:nvPr>
            <p:ph type="body" sz="quarter" idx="19"/>
          </p:nvPr>
        </p:nvSpPr>
        <p:spPr>
          <a:xfrm>
            <a:off x="4185270" y="1749425"/>
            <a:ext cx="1966629" cy="504000"/>
          </a:xfrm>
          <a:prstGeom prst="chevron">
            <a:avLst>
              <a:gd name="adj" fmla="val 26962"/>
            </a:avLst>
          </a:prstGeom>
          <a:solidFill>
            <a:schemeClr val="accent1"/>
          </a:solidFill>
        </p:spPr>
        <p:txBody>
          <a:bodyPr anchor="ctr">
            <a:noAutofit/>
          </a:bodyPr>
          <a:lstStyle>
            <a:lvl1pPr marL="0" indent="0" algn="ctr">
              <a:buNone/>
              <a:defRPr sz="1200" b="1" i="0" baseline="0">
                <a:solidFill>
                  <a:schemeClr val="bg1"/>
                </a:solidFill>
              </a:defRPr>
            </a:lvl1pPr>
          </a:lstStyle>
          <a:p>
            <a:endParaRPr lang="en-GB" dirty="0"/>
          </a:p>
        </p:txBody>
      </p:sp>
      <p:sp>
        <p:nvSpPr>
          <p:cNvPr id="25" name="Text Placeholder 7"/>
          <p:cNvSpPr>
            <a:spLocks noGrp="1"/>
          </p:cNvSpPr>
          <p:nvPr>
            <p:ph type="body" sz="quarter" idx="20"/>
          </p:nvPr>
        </p:nvSpPr>
        <p:spPr>
          <a:xfrm>
            <a:off x="6087405" y="1749425"/>
            <a:ext cx="1966629" cy="504000"/>
          </a:xfrm>
          <a:prstGeom prst="chevron">
            <a:avLst>
              <a:gd name="adj" fmla="val 26962"/>
            </a:avLst>
          </a:prstGeom>
          <a:solidFill>
            <a:schemeClr val="accent2"/>
          </a:solidFill>
        </p:spPr>
        <p:txBody>
          <a:bodyPr anchor="ctr">
            <a:noAutofit/>
          </a:bodyPr>
          <a:lstStyle>
            <a:lvl1pPr marL="0" indent="0" algn="ctr">
              <a:buNone/>
              <a:defRPr sz="1200" b="1" i="0" baseline="0">
                <a:solidFill>
                  <a:schemeClr val="tx1"/>
                </a:solidFill>
              </a:defRPr>
            </a:lvl1pPr>
          </a:lstStyle>
          <a:p>
            <a:endParaRPr lang="en-GB" dirty="0"/>
          </a:p>
        </p:txBody>
      </p:sp>
      <p:sp>
        <p:nvSpPr>
          <p:cNvPr id="4" name="Text Placeholder 3"/>
          <p:cNvSpPr>
            <a:spLocks noGrp="1"/>
          </p:cNvSpPr>
          <p:nvPr>
            <p:ph type="body" sz="quarter" idx="24"/>
          </p:nvPr>
        </p:nvSpPr>
        <p:spPr>
          <a:xfrm>
            <a:off x="381001" y="2417977"/>
            <a:ext cx="1828800" cy="3741523"/>
          </a:xfrm>
        </p:spPr>
        <p:txBody>
          <a:bodyPr lIns="72000" tIns="72000" rIns="72000" bIns="72000">
            <a:noAutofit/>
          </a:bodyPr>
          <a:lstStyle>
            <a:lvl1pPr marL="179705" indent="-179705">
              <a:defRPr sz="1000" baseline="0"/>
            </a:lvl1pPr>
            <a:lvl2pPr marL="360045" indent="-179705">
              <a:defRPr sz="1000" baseline="0"/>
            </a:lvl2pPr>
            <a:lvl3pPr marL="539750" indent="-179705">
              <a:defRPr sz="1000" baseline="0"/>
            </a:lvl3pPr>
            <a:lvl4pPr marL="720090" indent="-179705">
              <a:defRPr sz="1000" baseline="0"/>
            </a:lvl4pPr>
            <a:lvl5pPr marL="899795" indent="-179705">
              <a:defRPr sz="100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Title 1"/>
          <p:cNvSpPr>
            <a:spLocks noGrp="1"/>
          </p:cNvSpPr>
          <p:nvPr>
            <p:ph type="title"/>
          </p:nvPr>
        </p:nvSpPr>
        <p:spPr/>
        <p:txBody>
          <a:bodyPr>
            <a:noAutofit/>
          </a:bodyPr>
          <a:lstStyle/>
          <a:p>
            <a:r>
              <a:rPr lang="en-US"/>
              <a:t>Click to edit Master title style</a:t>
            </a:r>
            <a:endParaRPr lang="en-IN"/>
          </a:p>
        </p:txBody>
      </p:sp>
      <p:sp>
        <p:nvSpPr>
          <p:cNvPr id="3" name="Text Placeholder 7"/>
          <p:cNvSpPr>
            <a:spLocks noGrp="1"/>
          </p:cNvSpPr>
          <p:nvPr>
            <p:ph type="body" sz="quarter" idx="28"/>
          </p:nvPr>
        </p:nvSpPr>
        <p:spPr>
          <a:xfrm>
            <a:off x="7989540" y="1749425"/>
            <a:ext cx="1966629" cy="504000"/>
          </a:xfrm>
          <a:prstGeom prst="chevron">
            <a:avLst>
              <a:gd name="adj" fmla="val 26962"/>
            </a:avLst>
          </a:prstGeom>
          <a:solidFill>
            <a:schemeClr val="accent4"/>
          </a:solidFill>
        </p:spPr>
        <p:txBody>
          <a:bodyPr anchor="ctr">
            <a:noAutofit/>
          </a:bodyPr>
          <a:lstStyle>
            <a:lvl1pPr marL="0" indent="0" algn="ctr">
              <a:buNone/>
              <a:defRPr sz="1200" b="1" i="0" baseline="0">
                <a:solidFill>
                  <a:schemeClr val="bg1"/>
                </a:solidFill>
              </a:defRPr>
            </a:lvl1pPr>
          </a:lstStyle>
          <a:p>
            <a:endParaRPr lang="en-GB" dirty="0"/>
          </a:p>
        </p:txBody>
      </p:sp>
      <p:sp>
        <p:nvSpPr>
          <p:cNvPr id="8" name="Text Placeholder 7"/>
          <p:cNvSpPr>
            <a:spLocks noGrp="1"/>
          </p:cNvSpPr>
          <p:nvPr>
            <p:ph type="body" sz="quarter" idx="30"/>
          </p:nvPr>
        </p:nvSpPr>
        <p:spPr>
          <a:xfrm>
            <a:off x="9891677" y="1749425"/>
            <a:ext cx="1966629" cy="504000"/>
          </a:xfrm>
          <a:prstGeom prst="chevron">
            <a:avLst>
              <a:gd name="adj" fmla="val 26962"/>
            </a:avLst>
          </a:prstGeom>
          <a:solidFill>
            <a:schemeClr val="accent5"/>
          </a:solidFill>
        </p:spPr>
        <p:txBody>
          <a:bodyPr anchor="ctr">
            <a:noAutofit/>
          </a:bodyPr>
          <a:lstStyle>
            <a:lvl1pPr marL="0" indent="0" algn="ctr">
              <a:buNone/>
              <a:defRPr sz="1200" b="1" i="0" baseline="0">
                <a:solidFill>
                  <a:schemeClr val="bg1"/>
                </a:solidFill>
              </a:defRPr>
            </a:lvl1pPr>
          </a:lstStyle>
          <a:p>
            <a:endParaRPr lang="en-GB" dirty="0"/>
          </a:p>
        </p:txBody>
      </p:sp>
      <p:sp>
        <p:nvSpPr>
          <p:cNvPr id="6" name="Text Placeholder 3"/>
          <p:cNvSpPr>
            <a:spLocks noGrp="1"/>
          </p:cNvSpPr>
          <p:nvPr>
            <p:ph type="body" sz="quarter" idx="32"/>
          </p:nvPr>
        </p:nvSpPr>
        <p:spPr>
          <a:xfrm>
            <a:off x="9891677" y="2417977"/>
            <a:ext cx="1828800" cy="3741523"/>
          </a:xfrm>
        </p:spPr>
        <p:txBody>
          <a:bodyPr lIns="72000" tIns="72000" rIns="72000" bIns="72000">
            <a:noAutofit/>
          </a:bodyPr>
          <a:lstStyle>
            <a:lvl1pPr marL="179705" indent="-179705">
              <a:defRPr sz="1000" baseline="0"/>
            </a:lvl1pPr>
            <a:lvl2pPr marL="360045" indent="-179705">
              <a:defRPr sz="1000" baseline="0"/>
            </a:lvl2pPr>
            <a:lvl3pPr marL="539750" indent="-179705">
              <a:defRPr sz="1000" baseline="0"/>
            </a:lvl3pPr>
            <a:lvl4pPr marL="720090" indent="-179705">
              <a:defRPr sz="1000" baseline="0"/>
            </a:lvl4pPr>
            <a:lvl5pPr marL="899795" indent="-179705">
              <a:defRPr sz="100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Text Placeholder 3"/>
          <p:cNvSpPr>
            <a:spLocks noGrp="1"/>
          </p:cNvSpPr>
          <p:nvPr>
            <p:ph type="body" sz="quarter" idx="33"/>
          </p:nvPr>
        </p:nvSpPr>
        <p:spPr>
          <a:xfrm>
            <a:off x="7989541" y="2417977"/>
            <a:ext cx="1828800" cy="3741523"/>
          </a:xfrm>
        </p:spPr>
        <p:txBody>
          <a:bodyPr lIns="72000" tIns="72000" rIns="72000" bIns="72000">
            <a:noAutofit/>
          </a:bodyPr>
          <a:lstStyle>
            <a:lvl1pPr marL="179705" indent="-179705">
              <a:defRPr sz="1000" baseline="0"/>
            </a:lvl1pPr>
            <a:lvl2pPr marL="360045" indent="-179705">
              <a:defRPr sz="1000" baseline="0"/>
            </a:lvl2pPr>
            <a:lvl3pPr marL="539750" indent="-179705">
              <a:defRPr sz="1000" baseline="0"/>
            </a:lvl3pPr>
            <a:lvl4pPr marL="720090" indent="-179705">
              <a:defRPr sz="1000" baseline="0"/>
            </a:lvl4pPr>
            <a:lvl5pPr marL="899795" indent="-179705">
              <a:defRPr sz="100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Text Placeholder 3"/>
          <p:cNvSpPr>
            <a:spLocks noGrp="1"/>
          </p:cNvSpPr>
          <p:nvPr>
            <p:ph type="body" sz="quarter" idx="34"/>
          </p:nvPr>
        </p:nvSpPr>
        <p:spPr>
          <a:xfrm>
            <a:off x="6087406" y="2417977"/>
            <a:ext cx="1828800" cy="3741523"/>
          </a:xfrm>
        </p:spPr>
        <p:txBody>
          <a:bodyPr lIns="72000" tIns="72000" rIns="72000" bIns="72000">
            <a:noAutofit/>
          </a:bodyPr>
          <a:lstStyle>
            <a:lvl1pPr marL="179705" indent="-179705">
              <a:defRPr sz="1000" baseline="0"/>
            </a:lvl1pPr>
            <a:lvl2pPr marL="360045" indent="-179705">
              <a:defRPr sz="1000" baseline="0"/>
            </a:lvl2pPr>
            <a:lvl3pPr marL="539750" indent="-179705">
              <a:defRPr sz="1000" baseline="0"/>
            </a:lvl3pPr>
            <a:lvl4pPr marL="720090" indent="-179705">
              <a:defRPr sz="1000" baseline="0"/>
            </a:lvl4pPr>
            <a:lvl5pPr marL="899795" indent="-179705">
              <a:defRPr sz="100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Text Placeholder 3"/>
          <p:cNvSpPr>
            <a:spLocks noGrp="1"/>
          </p:cNvSpPr>
          <p:nvPr>
            <p:ph type="body" sz="quarter" idx="35"/>
          </p:nvPr>
        </p:nvSpPr>
        <p:spPr>
          <a:xfrm>
            <a:off x="4185271" y="2417977"/>
            <a:ext cx="1828800" cy="3741523"/>
          </a:xfrm>
        </p:spPr>
        <p:txBody>
          <a:bodyPr lIns="72000" tIns="72000" rIns="72000" bIns="72000">
            <a:noAutofit/>
          </a:bodyPr>
          <a:lstStyle>
            <a:lvl1pPr marL="179705" indent="-179705">
              <a:defRPr sz="1000" baseline="0"/>
            </a:lvl1pPr>
            <a:lvl2pPr marL="360045" indent="-179705">
              <a:defRPr sz="1000" baseline="0"/>
            </a:lvl2pPr>
            <a:lvl3pPr marL="539750" indent="-179705">
              <a:defRPr sz="1000" baseline="0"/>
            </a:lvl3pPr>
            <a:lvl4pPr marL="720090" indent="-179705">
              <a:defRPr sz="1000" baseline="0"/>
            </a:lvl4pPr>
            <a:lvl5pPr marL="899795" indent="-179705">
              <a:defRPr sz="100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2" name="Text Placeholder 3"/>
          <p:cNvSpPr>
            <a:spLocks noGrp="1"/>
          </p:cNvSpPr>
          <p:nvPr>
            <p:ph type="body" sz="quarter" idx="36"/>
          </p:nvPr>
        </p:nvSpPr>
        <p:spPr>
          <a:xfrm>
            <a:off x="2283136" y="2417977"/>
            <a:ext cx="1828800" cy="3741523"/>
          </a:xfrm>
        </p:spPr>
        <p:txBody>
          <a:bodyPr lIns="72000" tIns="72000" rIns="72000" bIns="72000">
            <a:noAutofit/>
          </a:bodyPr>
          <a:lstStyle>
            <a:lvl1pPr marL="179705" indent="-179705">
              <a:defRPr sz="1000" baseline="0"/>
            </a:lvl1pPr>
            <a:lvl2pPr marL="360045" indent="-179705">
              <a:defRPr sz="1000" baseline="0"/>
            </a:lvl2pPr>
            <a:lvl3pPr marL="539750" indent="-179705">
              <a:defRPr sz="1000" baseline="0"/>
            </a:lvl3pPr>
            <a:lvl4pPr marL="720090" indent="-179705">
              <a:defRPr sz="1000" baseline="0"/>
            </a:lvl4pPr>
            <a:lvl5pPr marL="899795" indent="-179705">
              <a:defRPr sz="100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able style 2">
    <p:spTree>
      <p:nvGrpSpPr>
        <p:cNvPr id="1" name=""/>
        <p:cNvGrpSpPr/>
        <p:nvPr/>
      </p:nvGrpSpPr>
      <p:grpSpPr>
        <a:xfrm>
          <a:off x="0" y="0"/>
          <a:ext cx="0" cy="0"/>
          <a:chOff x="0" y="0"/>
          <a:chExt cx="0" cy="0"/>
        </a:xfrm>
      </p:grpSpPr>
      <p:sp>
        <p:nvSpPr>
          <p:cNvPr id="15" name="Text Placeholder 4"/>
          <p:cNvSpPr>
            <a:spLocks noGrp="1"/>
          </p:cNvSpPr>
          <p:nvPr>
            <p:ph type="body" sz="quarter" idx="16" hasCustomPrompt="1"/>
          </p:nvPr>
        </p:nvSpPr>
        <p:spPr>
          <a:xfrm>
            <a:off x="381000" y="1170535"/>
            <a:ext cx="11430000" cy="446088"/>
          </a:xfrm>
        </p:spPr>
        <p:txBody>
          <a:bodyPr vert="horz" lIns="91440" tIns="45720" rIns="91440" bIns="45720" rtlCol="0" anchor="ctr">
            <a:noAutofit/>
          </a:bodyPr>
          <a:lstStyle>
            <a:lvl1pPr marL="0" indent="0">
              <a:buNone/>
              <a:defRPr lang="en-US" sz="1600" dirty="0"/>
            </a:lvl1pPr>
          </a:lstStyle>
          <a:p>
            <a:pPr marL="228600" lvl="0" indent="-228600"/>
            <a:r>
              <a:rPr lang="en-GB"/>
              <a:t>Optional sub-head</a:t>
            </a:r>
            <a:endParaRPr lang="en-US"/>
          </a:p>
        </p:txBody>
      </p:sp>
      <p:sp>
        <p:nvSpPr>
          <p:cNvPr id="7" name="Text Placeholder 6"/>
          <p:cNvSpPr>
            <a:spLocks noGrp="1"/>
          </p:cNvSpPr>
          <p:nvPr>
            <p:ph type="body" sz="quarter" idx="19"/>
          </p:nvPr>
        </p:nvSpPr>
        <p:spPr>
          <a:xfrm>
            <a:off x="381000" y="2350632"/>
            <a:ext cx="2743200" cy="806407"/>
          </a:xfrm>
        </p:spPr>
        <p:txBody>
          <a:bodyPr lIns="90000" anchor="ctr">
            <a:noAutofit/>
          </a:bodyPr>
          <a:lstStyle>
            <a:lvl1pPr>
              <a:defRPr lang="en-GB" sz="1200" b="1" kern="1200" baseline="0" dirty="0">
                <a:solidFill>
                  <a:schemeClr val="bg2"/>
                </a:solidFill>
                <a:latin typeface="Arial" panose="020B0604020202020204" pitchFamily="34" charset="0"/>
                <a:ea typeface="+mn-ea"/>
                <a:cs typeface="Arial" panose="020B0604020202020204" pitchFamily="34" charset="0"/>
              </a:defRPr>
            </a:lvl1pPr>
            <a:lvl2pPr>
              <a:defRPr/>
            </a:lvl2pPr>
            <a:lvl3pPr>
              <a:defRPr/>
            </a:lvl3pPr>
            <a:lvl4pPr>
              <a:defRPr/>
            </a:lvl4pPr>
            <a:lvl5pPr>
              <a:defRPr/>
            </a:lvl5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18" name="Text Placeholder 17"/>
          <p:cNvSpPr>
            <a:spLocks noGrp="1"/>
          </p:cNvSpPr>
          <p:nvPr>
            <p:ph type="body" sz="quarter" idx="26"/>
          </p:nvPr>
        </p:nvSpPr>
        <p:spPr>
          <a:xfrm>
            <a:off x="3210262" y="2350632"/>
            <a:ext cx="8472803" cy="806407"/>
          </a:xfrm>
        </p:spPr>
        <p:txBody>
          <a:bodyPr lIns="90000" anchor="ctr">
            <a:noAutofit/>
          </a:bodyPr>
          <a:lstStyle>
            <a:lvl1pPr marL="228600" indent="-228600">
              <a:defRPr lang="en-GB" sz="1200" kern="1200" baseline="0" dirty="0">
                <a:solidFill>
                  <a:schemeClr val="bg2"/>
                </a:solidFill>
                <a:latin typeface="Arial" panose="020B0604020202020204" pitchFamily="34" charset="0"/>
                <a:ea typeface="+mn-ea"/>
                <a:cs typeface="Arial" panose="020B0604020202020204" pitchFamily="34" charset="0"/>
              </a:defRPr>
            </a:lvl1pPr>
            <a:lvl2pPr marL="228600" indent="-228600">
              <a:defRPr/>
            </a:lvl2pPr>
            <a:lvl3pPr marL="228600" indent="-228600">
              <a:defRPr/>
            </a:lvl3pPr>
            <a:lvl4pPr marL="228600" indent="-228600">
              <a:defRPr/>
            </a:lvl4pPr>
            <a:lvl5pPr marL="228600" indent="-228600">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dirty="0"/>
              <a:t>Click to edit Master text styles</a:t>
            </a:r>
          </a:p>
        </p:txBody>
      </p:sp>
      <p:sp>
        <p:nvSpPr>
          <p:cNvPr id="20" name="Text Placeholder 6"/>
          <p:cNvSpPr>
            <a:spLocks noGrp="1"/>
          </p:cNvSpPr>
          <p:nvPr>
            <p:ph type="body" sz="quarter" idx="21"/>
          </p:nvPr>
        </p:nvSpPr>
        <p:spPr>
          <a:xfrm>
            <a:off x="381000" y="3351453"/>
            <a:ext cx="2743200" cy="806407"/>
          </a:xfrm>
        </p:spPr>
        <p:txBody>
          <a:bodyPr lIns="90000" anchor="ctr">
            <a:noAutofit/>
          </a:bodyPr>
          <a:lstStyle>
            <a:lvl1pPr>
              <a:defRPr lang="en-GB" sz="1200" b="1" kern="1200" baseline="0" dirty="0">
                <a:solidFill>
                  <a:schemeClr val="bg2"/>
                </a:solidFill>
                <a:latin typeface="Arial" panose="020B0604020202020204" pitchFamily="34" charset="0"/>
                <a:ea typeface="+mn-ea"/>
                <a:cs typeface="Arial" panose="020B0604020202020204" pitchFamily="34" charset="0"/>
              </a:defRPr>
            </a:lvl1pPr>
            <a:lvl2pPr>
              <a:defRPr/>
            </a:lvl2pPr>
            <a:lvl3pPr>
              <a:defRPr/>
            </a:lvl3pPr>
            <a:lvl4pPr>
              <a:defRPr/>
            </a:lvl4pPr>
            <a:lvl5pPr>
              <a:defRPr/>
            </a:lvl5pPr>
          </a:lstStyle>
          <a:p>
            <a:pPr marL="0" lvl="0" indent="0" algn="ctr"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32" name="Text Placeholder 17"/>
          <p:cNvSpPr>
            <a:spLocks noGrp="1"/>
          </p:cNvSpPr>
          <p:nvPr>
            <p:ph type="body" sz="quarter" idx="27"/>
          </p:nvPr>
        </p:nvSpPr>
        <p:spPr>
          <a:xfrm>
            <a:off x="3210262" y="3351453"/>
            <a:ext cx="8472803" cy="806407"/>
          </a:xfrm>
        </p:spPr>
        <p:txBody>
          <a:bodyPr lIns="90000" anchor="ctr">
            <a:noAutofit/>
          </a:bodyPr>
          <a:lstStyle>
            <a:lvl1pPr marL="228600" indent="-228600">
              <a:defRPr lang="en-GB" sz="1200" kern="1200" baseline="0" dirty="0">
                <a:solidFill>
                  <a:schemeClr val="bg2"/>
                </a:solidFill>
                <a:latin typeface="Arial" panose="020B0604020202020204" pitchFamily="34" charset="0"/>
                <a:ea typeface="+mn-ea"/>
                <a:cs typeface="Arial" panose="020B0604020202020204" pitchFamily="34" charset="0"/>
              </a:defRPr>
            </a:lvl1pPr>
            <a:lvl2pPr marL="228600" indent="-228600">
              <a:defRPr/>
            </a:lvl2pPr>
            <a:lvl3pPr marL="228600" indent="-228600">
              <a:defRPr/>
            </a:lvl3pPr>
            <a:lvl4pPr marL="228600" indent="-228600">
              <a:defRPr/>
            </a:lvl4pPr>
            <a:lvl5pPr marL="228600" indent="-228600">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t>Click to edit Master text styles</a:t>
            </a:r>
          </a:p>
        </p:txBody>
      </p:sp>
      <p:sp>
        <p:nvSpPr>
          <p:cNvPr id="22" name="Text Placeholder 6"/>
          <p:cNvSpPr>
            <a:spLocks noGrp="1"/>
          </p:cNvSpPr>
          <p:nvPr>
            <p:ph type="body" sz="quarter" idx="23"/>
          </p:nvPr>
        </p:nvSpPr>
        <p:spPr>
          <a:xfrm>
            <a:off x="381000" y="4352274"/>
            <a:ext cx="2743200" cy="806407"/>
          </a:xfrm>
        </p:spPr>
        <p:txBody>
          <a:bodyPr lIns="90000" anchor="ctr">
            <a:noAutofit/>
          </a:bodyPr>
          <a:lstStyle>
            <a:lvl1pPr>
              <a:defRPr lang="en-GB" sz="1200" b="1" kern="1200" baseline="0" dirty="0">
                <a:solidFill>
                  <a:schemeClr val="bg2"/>
                </a:solidFill>
                <a:latin typeface="Arial" panose="020B0604020202020204" pitchFamily="34" charset="0"/>
                <a:ea typeface="+mn-ea"/>
                <a:cs typeface="Arial" panose="020B0604020202020204" pitchFamily="34" charset="0"/>
              </a:defRPr>
            </a:lvl1pPr>
            <a:lvl2pPr>
              <a:defRPr/>
            </a:lvl2pPr>
            <a:lvl3pPr>
              <a:defRPr/>
            </a:lvl3pPr>
            <a:lvl4pPr>
              <a:defRPr/>
            </a:lvl4pPr>
            <a:lvl5pPr>
              <a:defRPr/>
            </a:lvl5pPr>
          </a:lstStyle>
          <a:p>
            <a:pPr marL="0" lvl="0" indent="0" algn="ctr"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33" name="Text Placeholder 17"/>
          <p:cNvSpPr>
            <a:spLocks noGrp="1"/>
          </p:cNvSpPr>
          <p:nvPr>
            <p:ph type="body" sz="quarter" idx="28"/>
          </p:nvPr>
        </p:nvSpPr>
        <p:spPr>
          <a:xfrm>
            <a:off x="3210262" y="4352274"/>
            <a:ext cx="8472803" cy="806407"/>
          </a:xfrm>
        </p:spPr>
        <p:txBody>
          <a:bodyPr lIns="90000" anchor="ctr">
            <a:noAutofit/>
          </a:bodyPr>
          <a:lstStyle>
            <a:lvl1pPr marL="228600" indent="-228600">
              <a:defRPr lang="en-GB" sz="1200" kern="1200" baseline="0" dirty="0">
                <a:solidFill>
                  <a:schemeClr val="bg2"/>
                </a:solidFill>
                <a:latin typeface="Arial" panose="020B0604020202020204" pitchFamily="34" charset="0"/>
                <a:ea typeface="+mn-ea"/>
                <a:cs typeface="Arial" panose="020B0604020202020204" pitchFamily="34" charset="0"/>
              </a:defRPr>
            </a:lvl1pPr>
            <a:lvl2pPr marL="228600" indent="-228600">
              <a:defRPr/>
            </a:lvl2pPr>
            <a:lvl3pPr marL="228600" indent="-228600">
              <a:defRPr/>
            </a:lvl3pPr>
            <a:lvl4pPr marL="228600" indent="-228600">
              <a:defRPr/>
            </a:lvl4pPr>
            <a:lvl5pPr marL="228600" indent="-228600">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t>Click to edit Master text styles</a:t>
            </a:r>
          </a:p>
        </p:txBody>
      </p:sp>
      <p:sp>
        <p:nvSpPr>
          <p:cNvPr id="28" name="Text Placeholder 6"/>
          <p:cNvSpPr>
            <a:spLocks noGrp="1"/>
          </p:cNvSpPr>
          <p:nvPr>
            <p:ph type="body" sz="quarter" idx="25"/>
          </p:nvPr>
        </p:nvSpPr>
        <p:spPr>
          <a:xfrm>
            <a:off x="381000" y="5353093"/>
            <a:ext cx="2743200" cy="806407"/>
          </a:xfrm>
        </p:spPr>
        <p:txBody>
          <a:bodyPr lIns="90000" anchor="ctr">
            <a:noAutofit/>
          </a:bodyPr>
          <a:lstStyle>
            <a:lvl1pPr>
              <a:defRPr lang="en-GB" sz="1200" b="1" kern="1200" baseline="0" dirty="0">
                <a:solidFill>
                  <a:schemeClr val="bg2"/>
                </a:solidFill>
                <a:latin typeface="Arial" panose="020B0604020202020204" pitchFamily="34" charset="0"/>
                <a:ea typeface="+mn-ea"/>
                <a:cs typeface="Arial" panose="020B0604020202020204" pitchFamily="34" charset="0"/>
              </a:defRPr>
            </a:lvl1pPr>
            <a:lvl2pPr>
              <a:defRPr/>
            </a:lvl2pPr>
            <a:lvl3pPr>
              <a:defRPr/>
            </a:lvl3pPr>
            <a:lvl4pPr>
              <a:defRPr/>
            </a:lvl4pPr>
            <a:lvl5pPr>
              <a:defRPr/>
            </a:lvl5pPr>
          </a:lstStyle>
          <a:p>
            <a:pPr marL="0" lvl="0" indent="0" algn="ctr"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34" name="Text Placeholder 17"/>
          <p:cNvSpPr>
            <a:spLocks noGrp="1"/>
          </p:cNvSpPr>
          <p:nvPr>
            <p:ph type="body" sz="quarter" idx="29"/>
          </p:nvPr>
        </p:nvSpPr>
        <p:spPr>
          <a:xfrm>
            <a:off x="3210262" y="5353093"/>
            <a:ext cx="8472803" cy="806407"/>
          </a:xfrm>
        </p:spPr>
        <p:txBody>
          <a:bodyPr lIns="90000" anchor="ctr">
            <a:noAutofit/>
          </a:bodyPr>
          <a:lstStyle>
            <a:lvl1pPr marL="228600" indent="-228600">
              <a:defRPr lang="en-GB" sz="1200" kern="1200" baseline="0" dirty="0">
                <a:solidFill>
                  <a:schemeClr val="bg2"/>
                </a:solidFill>
                <a:latin typeface="Arial" panose="020B0604020202020204" pitchFamily="34" charset="0"/>
                <a:ea typeface="+mn-ea"/>
                <a:cs typeface="Arial" panose="020B0604020202020204" pitchFamily="34" charset="0"/>
              </a:defRPr>
            </a:lvl1pPr>
            <a:lvl2pPr marL="228600" indent="-228600">
              <a:defRPr/>
            </a:lvl2pPr>
            <a:lvl3pPr marL="228600" indent="-228600">
              <a:defRPr/>
            </a:lvl3pPr>
            <a:lvl4pPr marL="228600" indent="-228600">
              <a:defRPr/>
            </a:lvl4pPr>
            <a:lvl5pPr marL="228600" indent="-228600">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t>Click to edit Master text styles</a:t>
            </a:r>
          </a:p>
        </p:txBody>
      </p:sp>
      <p:cxnSp>
        <p:nvCxnSpPr>
          <p:cNvPr id="36" name="Straight Connector 35"/>
          <p:cNvCxnSpPr/>
          <p:nvPr userDrawn="1"/>
        </p:nvCxnSpPr>
        <p:spPr>
          <a:xfrm>
            <a:off x="381000" y="3254246"/>
            <a:ext cx="1143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a:off x="381000" y="4255067"/>
            <a:ext cx="1143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a:off x="381000" y="5255888"/>
            <a:ext cx="1143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IN"/>
          </a:p>
        </p:txBody>
      </p:sp>
      <p:sp>
        <p:nvSpPr>
          <p:cNvPr id="5" name="Text Placeholder 14"/>
          <p:cNvSpPr>
            <a:spLocks noGrp="1"/>
          </p:cNvSpPr>
          <p:nvPr>
            <p:ph type="body" sz="quarter" idx="30"/>
          </p:nvPr>
        </p:nvSpPr>
        <p:spPr>
          <a:xfrm>
            <a:off x="381000" y="1749425"/>
            <a:ext cx="2880000" cy="504000"/>
          </a:xfrm>
          <a:prstGeom prst="parallelogram">
            <a:avLst/>
          </a:prstGeom>
          <a:solidFill>
            <a:schemeClr val="bg2"/>
          </a:solidFill>
        </p:spPr>
        <p:txBody>
          <a:bodyPr wrap="none" lIns="0" tIns="45720" rIns="228600" bIns="45720" anchor="ctr">
            <a:noAutofit/>
          </a:bodyPr>
          <a:lstStyle>
            <a:lvl1pPr marL="0" indent="0" algn="ctr">
              <a:lnSpc>
                <a:spcPct val="100000"/>
              </a:lnSpc>
              <a:spcBef>
                <a:spcPts val="0"/>
              </a:spcBef>
              <a:buNone/>
              <a:defRPr sz="1400" b="1" baseline="0">
                <a:solidFill>
                  <a:schemeClr val="bg1"/>
                </a:solidFill>
              </a:defRPr>
            </a:lvl1pPr>
          </a:lstStyle>
          <a:p>
            <a:pPr lvl="0"/>
            <a:endParaRPr lang="en-US" dirty="0"/>
          </a:p>
        </p:txBody>
      </p:sp>
      <p:sp>
        <p:nvSpPr>
          <p:cNvPr id="8" name="Text Placeholder 14"/>
          <p:cNvSpPr>
            <a:spLocks noGrp="1"/>
          </p:cNvSpPr>
          <p:nvPr>
            <p:ph type="body" sz="quarter" idx="31"/>
          </p:nvPr>
        </p:nvSpPr>
        <p:spPr>
          <a:xfrm>
            <a:off x="3210262" y="1749425"/>
            <a:ext cx="8600738" cy="504000"/>
          </a:xfrm>
          <a:prstGeom prst="parallelogram">
            <a:avLst/>
          </a:prstGeom>
          <a:solidFill>
            <a:schemeClr val="bg2"/>
          </a:solidFill>
        </p:spPr>
        <p:txBody>
          <a:bodyPr wrap="none" lIns="0" tIns="45720" rIns="228600" bIns="45720" anchor="ctr">
            <a:noAutofit/>
          </a:bodyPr>
          <a:lstStyle>
            <a:lvl1pPr marL="0" indent="0" algn="ctr">
              <a:lnSpc>
                <a:spcPct val="100000"/>
              </a:lnSpc>
              <a:spcBef>
                <a:spcPts val="0"/>
              </a:spcBef>
              <a:buNone/>
              <a:defRPr sz="1400" b="1" baseline="0">
                <a:solidFill>
                  <a:schemeClr val="bg1"/>
                </a:solidFill>
              </a:defRPr>
            </a:lvl1pPr>
          </a:lstStyle>
          <a:p>
            <a:pPr lvl="0"/>
            <a:endParaRPr 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hree Split">
    <p:spTree>
      <p:nvGrpSpPr>
        <p:cNvPr id="1" name=""/>
        <p:cNvGrpSpPr/>
        <p:nvPr/>
      </p:nvGrpSpPr>
      <p:grpSpPr>
        <a:xfrm>
          <a:off x="0" y="0"/>
          <a:ext cx="0" cy="0"/>
          <a:chOff x="0" y="0"/>
          <a:chExt cx="0" cy="0"/>
        </a:xfrm>
      </p:grpSpPr>
      <p:sp>
        <p:nvSpPr>
          <p:cNvPr id="15" name="Text Placeholder 4"/>
          <p:cNvSpPr>
            <a:spLocks noGrp="1"/>
          </p:cNvSpPr>
          <p:nvPr>
            <p:ph type="body" sz="quarter" idx="16" hasCustomPrompt="1"/>
          </p:nvPr>
        </p:nvSpPr>
        <p:spPr>
          <a:xfrm>
            <a:off x="381000" y="1170535"/>
            <a:ext cx="11430000" cy="446088"/>
          </a:xfrm>
        </p:spPr>
        <p:txBody>
          <a:bodyPr vert="horz" lIns="91440" tIns="45720" rIns="91440" bIns="45720" rtlCol="0" anchor="ctr">
            <a:noAutofit/>
          </a:bodyPr>
          <a:lstStyle>
            <a:lvl1pPr marL="0" indent="0">
              <a:buNone/>
              <a:defRPr lang="en-US" sz="1600" dirty="0"/>
            </a:lvl1pPr>
          </a:lstStyle>
          <a:p>
            <a:pPr marL="228600" lvl="0" indent="-228600"/>
            <a:r>
              <a:rPr lang="en-GB"/>
              <a:t>Optional sub-head</a:t>
            </a:r>
            <a:endParaRPr lang="en-US"/>
          </a:p>
        </p:txBody>
      </p:sp>
      <p:sp>
        <p:nvSpPr>
          <p:cNvPr id="16" name="Text Placeholder 15"/>
          <p:cNvSpPr>
            <a:spLocks noGrp="1"/>
          </p:cNvSpPr>
          <p:nvPr>
            <p:ph type="body" sz="quarter" idx="13" hasCustomPrompt="1"/>
          </p:nvPr>
        </p:nvSpPr>
        <p:spPr>
          <a:xfrm>
            <a:off x="381000" y="1749425"/>
            <a:ext cx="3686175" cy="504000"/>
          </a:xfrm>
          <a:prstGeom prst="parallelogram">
            <a:avLst/>
          </a:prstGeom>
          <a:solidFill>
            <a:schemeClr val="accent1"/>
          </a:solidFill>
        </p:spPr>
        <p:txBody>
          <a:bodyPr anchor="ctr">
            <a:noAutofit/>
          </a:bodyPr>
          <a:lstStyle>
            <a:lvl1pPr marL="0" indent="0" algn="ctr">
              <a:lnSpc>
                <a:spcPct val="100000"/>
              </a:lnSpc>
              <a:spcBef>
                <a:spcPts val="0"/>
              </a:spcBef>
              <a:buNone/>
              <a:defRPr sz="1400" b="1" i="0" baseline="0">
                <a:solidFill>
                  <a:schemeClr val="bg1"/>
                </a:solidFill>
              </a:defRPr>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GB"/>
              <a:t>Example copy</a:t>
            </a:r>
            <a:endParaRPr lang="en-US"/>
          </a:p>
        </p:txBody>
      </p:sp>
      <p:sp>
        <p:nvSpPr>
          <p:cNvPr id="19" name="Text Placeholder 15"/>
          <p:cNvSpPr>
            <a:spLocks noGrp="1"/>
          </p:cNvSpPr>
          <p:nvPr>
            <p:ph type="body" sz="quarter" idx="14" hasCustomPrompt="1"/>
          </p:nvPr>
        </p:nvSpPr>
        <p:spPr>
          <a:xfrm>
            <a:off x="4252912" y="1749425"/>
            <a:ext cx="3686175" cy="504000"/>
          </a:xfrm>
          <a:prstGeom prst="parallelogram">
            <a:avLst/>
          </a:prstGeom>
          <a:solidFill>
            <a:schemeClr val="accent1"/>
          </a:solidFill>
        </p:spPr>
        <p:txBody>
          <a:bodyPr anchor="ctr">
            <a:noAutofit/>
          </a:bodyPr>
          <a:lstStyle>
            <a:lvl1pPr marL="0" indent="0" algn="ctr">
              <a:lnSpc>
                <a:spcPct val="100000"/>
              </a:lnSpc>
              <a:spcBef>
                <a:spcPts val="0"/>
              </a:spcBef>
              <a:buNone/>
              <a:defRPr sz="1400" b="1" i="0" baseline="0">
                <a:solidFill>
                  <a:schemeClr val="bg1"/>
                </a:solidFill>
              </a:defRPr>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GB"/>
              <a:t>Example copy</a:t>
            </a:r>
            <a:endParaRPr lang="en-US"/>
          </a:p>
        </p:txBody>
      </p:sp>
      <p:sp>
        <p:nvSpPr>
          <p:cNvPr id="20" name="Text Placeholder 15"/>
          <p:cNvSpPr>
            <a:spLocks noGrp="1"/>
          </p:cNvSpPr>
          <p:nvPr>
            <p:ph type="body" sz="quarter" idx="15" hasCustomPrompt="1"/>
          </p:nvPr>
        </p:nvSpPr>
        <p:spPr>
          <a:xfrm>
            <a:off x="8124825" y="1749425"/>
            <a:ext cx="3686175" cy="504000"/>
          </a:xfrm>
          <a:prstGeom prst="parallelogram">
            <a:avLst/>
          </a:prstGeom>
          <a:solidFill>
            <a:schemeClr val="accent1"/>
          </a:solidFill>
        </p:spPr>
        <p:txBody>
          <a:bodyPr anchor="ctr">
            <a:noAutofit/>
          </a:bodyPr>
          <a:lstStyle>
            <a:lvl1pPr marL="0" indent="0" algn="ctr">
              <a:lnSpc>
                <a:spcPct val="100000"/>
              </a:lnSpc>
              <a:spcBef>
                <a:spcPts val="0"/>
              </a:spcBef>
              <a:buNone/>
              <a:defRPr sz="1400" b="1" i="0" baseline="0">
                <a:solidFill>
                  <a:schemeClr val="bg1"/>
                </a:solidFill>
              </a:defRPr>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GB"/>
              <a:t>Example copy</a:t>
            </a:r>
            <a:endParaRPr lang="en-US"/>
          </a:p>
        </p:txBody>
      </p:sp>
      <p:sp>
        <p:nvSpPr>
          <p:cNvPr id="4" name="Text Placeholder 3"/>
          <p:cNvSpPr>
            <a:spLocks noGrp="1"/>
          </p:cNvSpPr>
          <p:nvPr>
            <p:ph type="body" sz="quarter" idx="17"/>
          </p:nvPr>
        </p:nvSpPr>
        <p:spPr>
          <a:xfrm>
            <a:off x="381000" y="2417977"/>
            <a:ext cx="3541321" cy="3741523"/>
          </a:xfrm>
        </p:spPr>
        <p:txBody>
          <a:bodyPr lIns="90000" tIns="90000" rIns="90000" bIns="90000">
            <a:noAutofit/>
          </a:bodyPr>
          <a:lstStyle>
            <a:lvl1pPr>
              <a:defRPr sz="1200" baseline="0"/>
            </a:lvl1pPr>
            <a:lvl2pPr>
              <a:defRPr sz="1200" baseline="0"/>
            </a:lvl2pPr>
            <a:lvl3pPr>
              <a:defRPr sz="1200" baseline="0"/>
            </a:lvl3pPr>
            <a:lvl4pPr>
              <a:defRPr sz="1200" baseline="0"/>
            </a:lvl4pPr>
            <a:lvl5pPr>
              <a:defRPr sz="120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7" name="Text Placeholder 3"/>
          <p:cNvSpPr>
            <a:spLocks noGrp="1"/>
          </p:cNvSpPr>
          <p:nvPr>
            <p:ph type="body" sz="quarter" idx="18"/>
          </p:nvPr>
        </p:nvSpPr>
        <p:spPr>
          <a:xfrm>
            <a:off x="4252912" y="2417977"/>
            <a:ext cx="3541321" cy="3741523"/>
          </a:xfrm>
        </p:spPr>
        <p:txBody>
          <a:bodyPr lIns="90000" tIns="90000" rIns="90000" bIns="90000">
            <a:noAutofit/>
          </a:bodyPr>
          <a:lstStyle>
            <a:lvl1pPr>
              <a:defRPr sz="1200" baseline="0"/>
            </a:lvl1pPr>
            <a:lvl2pPr>
              <a:defRPr sz="1200" baseline="0"/>
            </a:lvl2pPr>
            <a:lvl3pPr>
              <a:defRPr sz="1200" baseline="0"/>
            </a:lvl3pPr>
            <a:lvl4pPr>
              <a:defRPr sz="1200" baseline="0"/>
            </a:lvl4pPr>
            <a:lvl5pPr>
              <a:defRPr sz="120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8" name="Text Placeholder 3"/>
          <p:cNvSpPr>
            <a:spLocks noGrp="1"/>
          </p:cNvSpPr>
          <p:nvPr>
            <p:ph type="body" sz="quarter" idx="19"/>
          </p:nvPr>
        </p:nvSpPr>
        <p:spPr>
          <a:xfrm>
            <a:off x="8124825" y="2417977"/>
            <a:ext cx="3541321" cy="3741523"/>
          </a:xfrm>
        </p:spPr>
        <p:txBody>
          <a:bodyPr lIns="90000" tIns="90000" rIns="90000" bIns="90000">
            <a:noAutofit/>
          </a:bodyPr>
          <a:lstStyle>
            <a:lvl1pPr>
              <a:defRPr sz="1200" baseline="0"/>
            </a:lvl1pPr>
            <a:lvl2pPr>
              <a:defRPr sz="1200" baseline="0"/>
            </a:lvl2pPr>
            <a:lvl3pPr>
              <a:defRPr sz="1200" baseline="0"/>
            </a:lvl3pPr>
            <a:lvl4pPr>
              <a:defRPr sz="1200" baseline="0"/>
            </a:lvl4pPr>
            <a:lvl5pPr>
              <a:defRPr sz="12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p:txBody>
          <a:bodyPr>
            <a:noAutofit/>
          </a:bodyPr>
          <a:lstStyle/>
          <a:p>
            <a:r>
              <a:rPr lang="en-US"/>
              <a:t>Click to edit Master title style</a:t>
            </a:r>
            <a:endParaRPr lang="en-IN"/>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text three parts v2">
    <p:spTree>
      <p:nvGrpSpPr>
        <p:cNvPr id="1" name=""/>
        <p:cNvGrpSpPr/>
        <p:nvPr/>
      </p:nvGrpSpPr>
      <p:grpSpPr>
        <a:xfrm>
          <a:off x="0" y="0"/>
          <a:ext cx="0" cy="0"/>
          <a:chOff x="0" y="0"/>
          <a:chExt cx="0" cy="0"/>
        </a:xfrm>
      </p:grpSpPr>
      <p:sp>
        <p:nvSpPr>
          <p:cNvPr id="15" name="Text Placeholder 4"/>
          <p:cNvSpPr>
            <a:spLocks noGrp="1"/>
          </p:cNvSpPr>
          <p:nvPr>
            <p:ph type="body" sz="quarter" idx="16" hasCustomPrompt="1"/>
          </p:nvPr>
        </p:nvSpPr>
        <p:spPr>
          <a:xfrm>
            <a:off x="381000" y="1170535"/>
            <a:ext cx="11430000" cy="446088"/>
          </a:xfrm>
        </p:spPr>
        <p:txBody>
          <a:bodyPr vert="horz" lIns="91440" tIns="45720" rIns="91440" bIns="45720" rtlCol="0" anchor="ctr">
            <a:noAutofit/>
          </a:bodyPr>
          <a:lstStyle>
            <a:lvl1pPr>
              <a:defRPr lang="en-US" sz="1600" dirty="0"/>
            </a:lvl1pPr>
          </a:lstStyle>
          <a:p>
            <a:pPr marL="0" lvl="0" indent="0">
              <a:buNone/>
            </a:pPr>
            <a:r>
              <a:rPr lang="en-GB"/>
              <a:t>Optional sub-head</a:t>
            </a:r>
            <a:endParaRPr lang="en-US"/>
          </a:p>
        </p:txBody>
      </p:sp>
      <p:sp>
        <p:nvSpPr>
          <p:cNvPr id="5" name="Text Placeholder 4"/>
          <p:cNvSpPr>
            <a:spLocks noGrp="1"/>
          </p:cNvSpPr>
          <p:nvPr>
            <p:ph type="body" sz="quarter" idx="20"/>
          </p:nvPr>
        </p:nvSpPr>
        <p:spPr>
          <a:xfrm>
            <a:off x="381000" y="1755073"/>
            <a:ext cx="3749261" cy="595140"/>
          </a:xfrm>
          <a:prstGeom prst="homePlate">
            <a:avLst>
              <a:gd name="adj" fmla="val 27594"/>
            </a:avLst>
          </a:prstGeom>
          <a:solidFill>
            <a:schemeClr val="bg2"/>
          </a:solidFill>
          <a:ln w="3175">
            <a:noFill/>
          </a:ln>
        </p:spPr>
        <p:txBody>
          <a:bodyPr lIns="640080" anchor="ctr">
            <a:noAutofit/>
          </a:bodyPr>
          <a:lstStyle>
            <a:lvl1pPr marL="0" indent="0" algn="l">
              <a:buNone/>
              <a:defRPr sz="1400" b="1" baseline="0">
                <a:solidFill>
                  <a:schemeClr val="bg1"/>
                </a:solidFill>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p:txBody>
      </p:sp>
      <p:sp>
        <p:nvSpPr>
          <p:cNvPr id="7" name="Text Placeholder 6"/>
          <p:cNvSpPr>
            <a:spLocks noGrp="1"/>
          </p:cNvSpPr>
          <p:nvPr>
            <p:ph type="body" sz="quarter" idx="21" hasCustomPrompt="1"/>
          </p:nvPr>
        </p:nvSpPr>
        <p:spPr>
          <a:xfrm>
            <a:off x="439565" y="1813638"/>
            <a:ext cx="478010" cy="478010"/>
          </a:xfrm>
          <a:solidFill>
            <a:schemeClr val="bg1"/>
          </a:solidFill>
        </p:spPr>
        <p:txBody>
          <a:bodyPr anchor="ctr">
            <a:noAutofit/>
          </a:bodyPr>
          <a:lstStyle>
            <a:lvl1pPr marL="0" indent="0" algn="ctr">
              <a:buNone/>
              <a:defRPr sz="1400" b="1" i="0" baseline="0">
                <a:solidFill>
                  <a:schemeClr val="bg2"/>
                </a:solidFill>
              </a:defRPr>
            </a:lvl1pPr>
            <a:lvl2pPr marL="228600" indent="0" algn="ctr">
              <a:buNone/>
              <a:defRPr/>
            </a:lvl2pPr>
            <a:lvl3pPr marL="457200" indent="0" algn="ctr">
              <a:buNone/>
              <a:defRPr/>
            </a:lvl3pPr>
            <a:lvl4pPr marL="685800" indent="0" algn="ctr">
              <a:buNone/>
              <a:defRPr/>
            </a:lvl4pPr>
            <a:lvl5pPr marL="914400" indent="0" algn="ctr">
              <a:buNone/>
              <a:defRPr/>
            </a:lvl5pPr>
          </a:lstStyle>
          <a:p>
            <a:pPr lvl="0"/>
            <a:r>
              <a:rPr lang="en-US"/>
              <a:t>#</a:t>
            </a:r>
          </a:p>
        </p:txBody>
      </p:sp>
      <p:sp>
        <p:nvSpPr>
          <p:cNvPr id="29" name="Text Placeholder 4"/>
          <p:cNvSpPr>
            <a:spLocks noGrp="1"/>
          </p:cNvSpPr>
          <p:nvPr>
            <p:ph type="body" sz="quarter" idx="22"/>
          </p:nvPr>
        </p:nvSpPr>
        <p:spPr>
          <a:xfrm>
            <a:off x="4221370" y="1755073"/>
            <a:ext cx="3749261" cy="595140"/>
          </a:xfrm>
          <a:prstGeom prst="homePlate">
            <a:avLst>
              <a:gd name="adj" fmla="val 27594"/>
            </a:avLst>
          </a:prstGeom>
          <a:solidFill>
            <a:schemeClr val="tx2"/>
          </a:solidFill>
          <a:ln w="3175">
            <a:noFill/>
          </a:ln>
        </p:spPr>
        <p:txBody>
          <a:bodyPr lIns="640080" anchor="ctr">
            <a:noAutofit/>
          </a:bodyPr>
          <a:lstStyle>
            <a:lvl1pPr marL="0" indent="0" algn="l">
              <a:buNone/>
              <a:defRPr sz="1400" b="1" baseline="0">
                <a:solidFill>
                  <a:schemeClr val="bg1"/>
                </a:solidFill>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p:txBody>
      </p:sp>
      <p:sp>
        <p:nvSpPr>
          <p:cNvPr id="30" name="Text Placeholder 6"/>
          <p:cNvSpPr>
            <a:spLocks noGrp="1"/>
          </p:cNvSpPr>
          <p:nvPr>
            <p:ph type="body" sz="quarter" idx="23" hasCustomPrompt="1"/>
          </p:nvPr>
        </p:nvSpPr>
        <p:spPr>
          <a:xfrm>
            <a:off x="4279935" y="1813638"/>
            <a:ext cx="478010" cy="478010"/>
          </a:xfrm>
          <a:solidFill>
            <a:schemeClr val="bg1"/>
          </a:solidFill>
        </p:spPr>
        <p:txBody>
          <a:bodyPr anchor="ctr">
            <a:noAutofit/>
          </a:bodyPr>
          <a:lstStyle>
            <a:lvl1pPr marL="0" indent="0" algn="ctr">
              <a:buNone/>
              <a:defRPr sz="1400" b="1" i="0" baseline="0">
                <a:solidFill>
                  <a:schemeClr val="tx2"/>
                </a:solidFill>
              </a:defRPr>
            </a:lvl1pPr>
            <a:lvl2pPr marL="228600" indent="0" algn="ctr">
              <a:buNone/>
              <a:defRPr/>
            </a:lvl2pPr>
            <a:lvl3pPr marL="457200" indent="0" algn="ctr">
              <a:buNone/>
              <a:defRPr/>
            </a:lvl3pPr>
            <a:lvl4pPr marL="685800" indent="0" algn="ctr">
              <a:buNone/>
              <a:defRPr/>
            </a:lvl4pPr>
            <a:lvl5pPr marL="914400" indent="0" algn="ctr">
              <a:buNone/>
              <a:defRPr/>
            </a:lvl5pPr>
          </a:lstStyle>
          <a:p>
            <a:pPr lvl="0"/>
            <a:r>
              <a:rPr lang="en-US"/>
              <a:t>#</a:t>
            </a:r>
          </a:p>
        </p:txBody>
      </p:sp>
      <p:sp>
        <p:nvSpPr>
          <p:cNvPr id="31" name="Text Placeholder 4"/>
          <p:cNvSpPr>
            <a:spLocks noGrp="1"/>
          </p:cNvSpPr>
          <p:nvPr>
            <p:ph type="body" sz="quarter" idx="24"/>
          </p:nvPr>
        </p:nvSpPr>
        <p:spPr>
          <a:xfrm>
            <a:off x="8061739" y="1755073"/>
            <a:ext cx="3749261" cy="595140"/>
          </a:xfrm>
          <a:prstGeom prst="homePlate">
            <a:avLst>
              <a:gd name="adj" fmla="val 27594"/>
            </a:avLst>
          </a:prstGeom>
          <a:solidFill>
            <a:schemeClr val="accent1"/>
          </a:solidFill>
          <a:ln w="3175">
            <a:noFill/>
          </a:ln>
        </p:spPr>
        <p:txBody>
          <a:bodyPr lIns="640080" anchor="ctr">
            <a:noAutofit/>
          </a:bodyPr>
          <a:lstStyle>
            <a:lvl1pPr marL="0" indent="0" algn="l">
              <a:buNone/>
              <a:defRPr sz="1400" b="1" baseline="0">
                <a:solidFill>
                  <a:schemeClr val="bg1"/>
                </a:solidFill>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p:txBody>
      </p:sp>
      <p:sp>
        <p:nvSpPr>
          <p:cNvPr id="32" name="Text Placeholder 6"/>
          <p:cNvSpPr>
            <a:spLocks noGrp="1"/>
          </p:cNvSpPr>
          <p:nvPr>
            <p:ph type="body" sz="quarter" idx="25" hasCustomPrompt="1"/>
          </p:nvPr>
        </p:nvSpPr>
        <p:spPr>
          <a:xfrm>
            <a:off x="8120304" y="1813638"/>
            <a:ext cx="478010" cy="478010"/>
          </a:xfrm>
          <a:solidFill>
            <a:schemeClr val="bg1"/>
          </a:solidFill>
        </p:spPr>
        <p:txBody>
          <a:bodyPr anchor="ctr">
            <a:noAutofit/>
          </a:bodyPr>
          <a:lstStyle>
            <a:lvl1pPr marL="0" indent="0" algn="ctr">
              <a:buNone/>
              <a:defRPr sz="1400" b="1" i="0" baseline="0">
                <a:solidFill>
                  <a:schemeClr val="accent1"/>
                </a:solidFill>
              </a:defRPr>
            </a:lvl1pPr>
            <a:lvl2pPr marL="228600" indent="0" algn="ctr">
              <a:buNone/>
              <a:defRPr/>
            </a:lvl2pPr>
            <a:lvl3pPr marL="457200" indent="0" algn="ctr">
              <a:buNone/>
              <a:defRPr/>
            </a:lvl3pPr>
            <a:lvl4pPr marL="685800" indent="0" algn="ctr">
              <a:buNone/>
              <a:defRPr/>
            </a:lvl4pPr>
            <a:lvl5pPr marL="914400" indent="0" algn="ctr">
              <a:buNone/>
              <a:defRPr/>
            </a:lvl5pPr>
          </a:lstStyle>
          <a:p>
            <a:pPr lvl="0"/>
            <a:r>
              <a:rPr lang="en-US"/>
              <a:t>#</a:t>
            </a:r>
          </a:p>
        </p:txBody>
      </p:sp>
      <p:sp>
        <p:nvSpPr>
          <p:cNvPr id="4" name="Text Placeholder 3"/>
          <p:cNvSpPr>
            <a:spLocks noGrp="1"/>
          </p:cNvSpPr>
          <p:nvPr>
            <p:ph type="body" sz="quarter" idx="17"/>
          </p:nvPr>
        </p:nvSpPr>
        <p:spPr>
          <a:xfrm>
            <a:off x="381000" y="2417977"/>
            <a:ext cx="3578493" cy="3741523"/>
          </a:xfrm>
        </p:spPr>
        <p:txBody>
          <a:bodyPr lIns="90000">
            <a:noAutofit/>
          </a:bodyPr>
          <a:lstStyle>
            <a:lvl1pPr>
              <a:defRPr sz="1200" baseline="0"/>
            </a:lvl1pPr>
            <a:lvl2pPr>
              <a:defRPr sz="1200" baseline="0"/>
            </a:lvl2pPr>
            <a:lvl3pPr>
              <a:defRPr sz="1200" baseline="0"/>
            </a:lvl3pPr>
            <a:lvl4pPr>
              <a:defRPr sz="1200" baseline="0"/>
            </a:lvl4pPr>
            <a:lvl5pPr>
              <a:defRPr sz="120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7" name="Text Placeholder 3"/>
          <p:cNvSpPr>
            <a:spLocks noGrp="1"/>
          </p:cNvSpPr>
          <p:nvPr>
            <p:ph type="body" sz="quarter" idx="18"/>
          </p:nvPr>
        </p:nvSpPr>
        <p:spPr>
          <a:xfrm>
            <a:off x="4221370" y="2417977"/>
            <a:ext cx="3578493" cy="3741523"/>
          </a:xfrm>
        </p:spPr>
        <p:txBody>
          <a:bodyPr lIns="90000">
            <a:noAutofit/>
          </a:bodyPr>
          <a:lstStyle>
            <a:lvl1pPr>
              <a:defRPr sz="1200" baseline="0"/>
            </a:lvl1pPr>
            <a:lvl2pPr>
              <a:defRPr sz="1200" baseline="0"/>
            </a:lvl2pPr>
            <a:lvl3pPr>
              <a:defRPr sz="1200" baseline="0"/>
            </a:lvl3pPr>
            <a:lvl4pPr>
              <a:defRPr sz="1200" baseline="0"/>
            </a:lvl4pPr>
            <a:lvl5pPr>
              <a:defRPr sz="12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8" name="Text Placeholder 3"/>
          <p:cNvSpPr>
            <a:spLocks noGrp="1"/>
          </p:cNvSpPr>
          <p:nvPr>
            <p:ph type="body" sz="quarter" idx="19"/>
          </p:nvPr>
        </p:nvSpPr>
        <p:spPr>
          <a:xfrm>
            <a:off x="8061739" y="2417977"/>
            <a:ext cx="3578493" cy="3741523"/>
          </a:xfrm>
        </p:spPr>
        <p:txBody>
          <a:bodyPr lIns="90000">
            <a:noAutofit/>
          </a:bodyPr>
          <a:lstStyle>
            <a:lvl1pPr>
              <a:defRPr sz="1200" baseline="0"/>
            </a:lvl1pPr>
            <a:lvl2pPr>
              <a:defRPr sz="1200" baseline="0"/>
            </a:lvl2pPr>
            <a:lvl3pPr>
              <a:defRPr sz="1200" baseline="0"/>
            </a:lvl3pPr>
            <a:lvl4pPr>
              <a:defRPr sz="1200" baseline="0"/>
            </a:lvl4pPr>
            <a:lvl5pPr>
              <a:defRPr sz="12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p:txBody>
          <a:bodyPr>
            <a:noAutofit/>
          </a:bodyPr>
          <a:lstStyle/>
          <a:p>
            <a:r>
              <a:rPr lang="en-US"/>
              <a:t>Click to edit Master title style</a:t>
            </a:r>
            <a:endParaRPr lang="en-IN"/>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and text three parts v3 Horizontal">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a:xfrm>
            <a:off x="381000" y="1170535"/>
            <a:ext cx="11430000" cy="446088"/>
          </a:xfrm>
        </p:spPr>
        <p:txBody>
          <a:bodyPr anchor="ctr">
            <a:noAutofit/>
          </a:bodyPr>
          <a:lstStyle>
            <a:lvl1pPr marL="0" indent="0">
              <a:buNone/>
              <a:defRPr sz="1600"/>
            </a:lvl1pPr>
          </a:lstStyle>
          <a:p>
            <a:pPr lvl="0"/>
            <a:r>
              <a:rPr lang="en-GB"/>
              <a:t>Optional sub-head</a:t>
            </a:r>
            <a:endParaRPr lang="en-US"/>
          </a:p>
        </p:txBody>
      </p:sp>
      <p:sp>
        <p:nvSpPr>
          <p:cNvPr id="14" name="Title 13"/>
          <p:cNvSpPr>
            <a:spLocks noGrp="1"/>
          </p:cNvSpPr>
          <p:nvPr>
            <p:ph type="title"/>
          </p:nvPr>
        </p:nvSpPr>
        <p:spPr/>
        <p:txBody>
          <a:bodyPr/>
          <a:lstStyle/>
          <a:p>
            <a:r>
              <a:rPr lang="en-US"/>
              <a:t>Click to edit Master title style</a:t>
            </a:r>
            <a:endParaRPr lang="en-IN"/>
          </a:p>
        </p:txBody>
      </p:sp>
      <p:sp>
        <p:nvSpPr>
          <p:cNvPr id="4" name="Text Placeholder 5"/>
          <p:cNvSpPr>
            <a:spLocks noGrp="1"/>
          </p:cNvSpPr>
          <p:nvPr>
            <p:ph type="body" sz="quarter" idx="17"/>
          </p:nvPr>
        </p:nvSpPr>
        <p:spPr>
          <a:xfrm>
            <a:off x="381000" y="3235895"/>
            <a:ext cx="3461353" cy="2923605"/>
          </a:xfrm>
        </p:spPr>
        <p:txBody>
          <a:bodyPr lIns="90000" tIns="90000" rIns="90000" bIns="90000">
            <a:noAutofit/>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Text Placeholder 9"/>
          <p:cNvSpPr>
            <a:spLocks noGrp="1"/>
          </p:cNvSpPr>
          <p:nvPr>
            <p:ph type="body" sz="quarter" idx="18"/>
          </p:nvPr>
        </p:nvSpPr>
        <p:spPr>
          <a:xfrm>
            <a:off x="4252914" y="3235895"/>
            <a:ext cx="3461353" cy="2923605"/>
          </a:xfrm>
        </p:spPr>
        <p:txBody>
          <a:bodyPr lIns="90000" tIns="90000" rIns="90000" bIns="90000">
            <a:noAutofit/>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Text Placeholder 17"/>
          <p:cNvSpPr>
            <a:spLocks noGrp="1"/>
          </p:cNvSpPr>
          <p:nvPr>
            <p:ph type="body" sz="quarter" idx="19"/>
          </p:nvPr>
        </p:nvSpPr>
        <p:spPr>
          <a:xfrm>
            <a:off x="8124829" y="3235895"/>
            <a:ext cx="3461353" cy="2923605"/>
          </a:xfrm>
        </p:spPr>
        <p:txBody>
          <a:bodyPr lIns="90000" tIns="90000" rIns="90000" bIns="90000">
            <a:noAutofit/>
          </a:bodyPr>
          <a:lstStyle>
            <a:lvl1pPr>
              <a:defRPr sz="12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 name="Text Placeholder 33"/>
          <p:cNvSpPr>
            <a:spLocks noGrp="1"/>
          </p:cNvSpPr>
          <p:nvPr>
            <p:ph type="body" sz="quarter" idx="32" hasCustomPrompt="1"/>
          </p:nvPr>
        </p:nvSpPr>
        <p:spPr>
          <a:xfrm rot="10800000" flipH="1">
            <a:off x="968676" y="2955299"/>
            <a:ext cx="2286000" cy="135868"/>
          </a:xfrm>
          <a:prstGeom prst="triangle">
            <a:avLst/>
          </a:prstGeom>
          <a:solidFill>
            <a:srgbClr val="C1BAF3"/>
          </a:solidFill>
        </p:spPr>
        <p:txBody>
          <a:bodyPr anchor="ctr"/>
          <a:lstStyle>
            <a:lvl1pPr marL="0" indent="0" algn="ctr">
              <a:buNone/>
              <a:defRPr baseline="0">
                <a:solidFill>
                  <a:schemeClr val="bg1"/>
                </a:solidFill>
              </a:defRPr>
            </a:lvl1pPr>
          </a:lstStyle>
          <a:p>
            <a:r>
              <a:rPr lang="en-IN"/>
              <a:t> </a:t>
            </a:r>
            <a:endParaRPr lang="en-GB"/>
          </a:p>
        </p:txBody>
      </p:sp>
      <p:sp>
        <p:nvSpPr>
          <p:cNvPr id="11" name="Text Placeholder 33"/>
          <p:cNvSpPr>
            <a:spLocks noGrp="1"/>
          </p:cNvSpPr>
          <p:nvPr>
            <p:ph type="body" sz="quarter" idx="33" hasCustomPrompt="1"/>
          </p:nvPr>
        </p:nvSpPr>
        <p:spPr>
          <a:xfrm rot="10800000" flipH="1">
            <a:off x="4840591" y="2955299"/>
            <a:ext cx="2286000" cy="135868"/>
          </a:xfrm>
          <a:prstGeom prst="triangle">
            <a:avLst/>
          </a:prstGeom>
          <a:solidFill>
            <a:srgbClr val="C1BAF3"/>
          </a:solidFill>
        </p:spPr>
        <p:txBody>
          <a:bodyPr anchor="ctr"/>
          <a:lstStyle>
            <a:lvl1pPr marL="0" indent="0" algn="ctr">
              <a:buNone/>
              <a:defRPr baseline="0">
                <a:solidFill>
                  <a:schemeClr val="bg1"/>
                </a:solidFill>
              </a:defRPr>
            </a:lvl1pPr>
          </a:lstStyle>
          <a:p>
            <a:r>
              <a:rPr lang="en-IN"/>
              <a:t> </a:t>
            </a:r>
            <a:endParaRPr lang="en-GB"/>
          </a:p>
        </p:txBody>
      </p:sp>
      <p:sp>
        <p:nvSpPr>
          <p:cNvPr id="12" name="Text Placeholder 33"/>
          <p:cNvSpPr>
            <a:spLocks noGrp="1"/>
          </p:cNvSpPr>
          <p:nvPr>
            <p:ph type="body" sz="quarter" idx="34" hasCustomPrompt="1"/>
          </p:nvPr>
        </p:nvSpPr>
        <p:spPr>
          <a:xfrm rot="10800000" flipH="1">
            <a:off x="8712505" y="2955299"/>
            <a:ext cx="2286000" cy="135868"/>
          </a:xfrm>
          <a:prstGeom prst="triangle">
            <a:avLst/>
          </a:prstGeom>
          <a:solidFill>
            <a:srgbClr val="C1BAF3"/>
          </a:solidFill>
        </p:spPr>
        <p:txBody>
          <a:bodyPr anchor="ctr"/>
          <a:lstStyle>
            <a:lvl1pPr marL="0" indent="0" algn="ctr">
              <a:buNone/>
              <a:defRPr baseline="0">
                <a:solidFill>
                  <a:schemeClr val="bg1"/>
                </a:solidFill>
              </a:defRPr>
            </a:lvl1pPr>
          </a:lstStyle>
          <a:p>
            <a:r>
              <a:rPr lang="en-IN"/>
              <a:t> </a:t>
            </a:r>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_4">
    <p:bg>
      <p:bgPr>
        <a:gradFill>
          <a:gsLst>
            <a:gs pos="0">
              <a:schemeClr val="bg2"/>
            </a:gs>
            <a:gs pos="100000">
              <a:schemeClr val="accent4"/>
            </a:gs>
          </a:gsLst>
          <a:lin ang="180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3908" y="2643127"/>
            <a:ext cx="7239024" cy="1325563"/>
          </a:xfrm>
        </p:spPr>
        <p:txBody>
          <a:bodyPr anchor="b"/>
          <a:lstStyle>
            <a:lvl1pPr>
              <a:defRPr>
                <a:solidFill>
                  <a:schemeClr val="bg1"/>
                </a:solidFill>
              </a:defRPr>
            </a:lvl1pPr>
          </a:lstStyle>
          <a:p>
            <a:r>
              <a:rPr lang="en-US"/>
              <a:t>Click to edit Master title style</a:t>
            </a:r>
          </a:p>
        </p:txBody>
      </p:sp>
      <p:sp>
        <p:nvSpPr>
          <p:cNvPr id="3" name="bg object 17"/>
          <p:cNvSpPr/>
          <p:nvPr userDrawn="1"/>
        </p:nvSpPr>
        <p:spPr>
          <a:xfrm>
            <a:off x="3791345" y="1"/>
            <a:ext cx="8400655" cy="6858000"/>
          </a:xfrm>
          <a:custGeom>
            <a:avLst/>
            <a:gdLst/>
            <a:ahLst/>
            <a:cxnLst/>
            <a:rect l="l" t="t" r="r" b="b"/>
            <a:pathLst>
              <a:path w="13852525" h="11308715">
                <a:moveTo>
                  <a:pt x="13663594" y="541274"/>
                </a:moveTo>
                <a:lnTo>
                  <a:pt x="13337552" y="886374"/>
                </a:lnTo>
                <a:lnTo>
                  <a:pt x="13458406" y="2559160"/>
                </a:lnTo>
                <a:lnTo>
                  <a:pt x="13784438" y="2214071"/>
                </a:lnTo>
                <a:lnTo>
                  <a:pt x="13663594" y="541274"/>
                </a:lnTo>
                <a:close/>
              </a:path>
              <a:path w="13852525" h="11308715">
                <a:moveTo>
                  <a:pt x="12862427" y="0"/>
                </a:moveTo>
                <a:lnTo>
                  <a:pt x="12842864" y="0"/>
                </a:lnTo>
                <a:lnTo>
                  <a:pt x="12849922" y="22955"/>
                </a:lnTo>
                <a:lnTo>
                  <a:pt x="12862427" y="0"/>
                </a:lnTo>
                <a:close/>
              </a:path>
              <a:path w="13852525" h="11308715">
                <a:moveTo>
                  <a:pt x="1356744" y="11181556"/>
                </a:moveTo>
                <a:lnTo>
                  <a:pt x="1317802" y="11206956"/>
                </a:lnTo>
                <a:lnTo>
                  <a:pt x="1288384" y="11308556"/>
                </a:lnTo>
                <a:lnTo>
                  <a:pt x="1318869" y="11308556"/>
                </a:lnTo>
                <a:lnTo>
                  <a:pt x="1356744" y="11181556"/>
                </a:lnTo>
                <a:close/>
              </a:path>
              <a:path w="13852525" h="11308715">
                <a:moveTo>
                  <a:pt x="2108543" y="10737056"/>
                </a:moveTo>
                <a:lnTo>
                  <a:pt x="1991771" y="10813256"/>
                </a:lnTo>
                <a:lnTo>
                  <a:pt x="1863059" y="11308556"/>
                </a:lnTo>
                <a:lnTo>
                  <a:pt x="1960085" y="11308556"/>
                </a:lnTo>
                <a:lnTo>
                  <a:pt x="2108543" y="10737056"/>
                </a:lnTo>
                <a:close/>
              </a:path>
              <a:path w="13852525" h="11308715">
                <a:moveTo>
                  <a:pt x="2860321" y="10292556"/>
                </a:moveTo>
                <a:lnTo>
                  <a:pt x="2665698" y="10419556"/>
                </a:lnTo>
                <a:lnTo>
                  <a:pt x="2464479" y="11308556"/>
                </a:lnTo>
                <a:lnTo>
                  <a:pt x="2631287" y="11308556"/>
                </a:lnTo>
                <a:lnTo>
                  <a:pt x="2860321" y="10292556"/>
                </a:lnTo>
                <a:close/>
              </a:path>
              <a:path w="13852525" h="11308715">
                <a:moveTo>
                  <a:pt x="4206856" y="10991056"/>
                </a:moveTo>
                <a:lnTo>
                  <a:pt x="3978528" y="11232356"/>
                </a:lnTo>
                <a:lnTo>
                  <a:pt x="3984302" y="11308556"/>
                </a:lnTo>
                <a:lnTo>
                  <a:pt x="4230674" y="11308556"/>
                </a:lnTo>
                <a:lnTo>
                  <a:pt x="4206856" y="10991056"/>
                </a:lnTo>
                <a:close/>
              </a:path>
              <a:path w="13852525" h="11308715">
                <a:moveTo>
                  <a:pt x="4844187" y="10356056"/>
                </a:moveTo>
                <a:lnTo>
                  <a:pt x="4550207" y="10660856"/>
                </a:lnTo>
                <a:lnTo>
                  <a:pt x="4626194" y="11308556"/>
                </a:lnTo>
                <a:lnTo>
                  <a:pt x="4956321" y="11308556"/>
                </a:lnTo>
                <a:lnTo>
                  <a:pt x="4844187" y="10356056"/>
                </a:lnTo>
                <a:close/>
              </a:path>
              <a:path w="13852525" h="11308715">
                <a:moveTo>
                  <a:pt x="5579023" y="11168856"/>
                </a:moveTo>
                <a:lnTo>
                  <a:pt x="5495758" y="11308556"/>
                </a:lnTo>
                <a:lnTo>
                  <a:pt x="5639011" y="11308556"/>
                </a:lnTo>
                <a:lnTo>
                  <a:pt x="5579023" y="11168856"/>
                </a:lnTo>
                <a:close/>
              </a:path>
              <a:path w="13852525" h="11308715">
                <a:moveTo>
                  <a:pt x="6049721" y="10356056"/>
                </a:moveTo>
                <a:lnTo>
                  <a:pt x="5788221" y="10825956"/>
                </a:lnTo>
                <a:lnTo>
                  <a:pt x="6010322" y="11308556"/>
                </a:lnTo>
                <a:lnTo>
                  <a:pt x="6481959" y="11308556"/>
                </a:lnTo>
                <a:lnTo>
                  <a:pt x="6049721" y="10356056"/>
                </a:lnTo>
                <a:close/>
              </a:path>
              <a:path w="13852525" h="11308715">
                <a:moveTo>
                  <a:pt x="6792159" y="10851356"/>
                </a:moveTo>
                <a:lnTo>
                  <a:pt x="6670546" y="11308556"/>
                </a:lnTo>
                <a:lnTo>
                  <a:pt x="7184035" y="11308556"/>
                </a:lnTo>
                <a:lnTo>
                  <a:pt x="6792159" y="10851356"/>
                </a:lnTo>
                <a:close/>
              </a:path>
              <a:path w="13852525" h="11308715">
                <a:moveTo>
                  <a:pt x="7666782" y="11130756"/>
                </a:moveTo>
                <a:lnTo>
                  <a:pt x="7667177" y="11308556"/>
                </a:lnTo>
                <a:lnTo>
                  <a:pt x="7938091" y="11308556"/>
                </a:lnTo>
                <a:lnTo>
                  <a:pt x="7666782" y="11130756"/>
                </a:lnTo>
                <a:close/>
              </a:path>
              <a:path w="13852525" h="11308715">
                <a:moveTo>
                  <a:pt x="9478281" y="10813256"/>
                </a:moveTo>
                <a:lnTo>
                  <a:pt x="7686195" y="10813256"/>
                </a:lnTo>
                <a:lnTo>
                  <a:pt x="8511158" y="11308556"/>
                </a:lnTo>
                <a:lnTo>
                  <a:pt x="8554593" y="11308556"/>
                </a:lnTo>
                <a:lnTo>
                  <a:pt x="8554315" y="10851356"/>
                </a:lnTo>
                <a:lnTo>
                  <a:pt x="9488564" y="10851356"/>
                </a:lnTo>
                <a:lnTo>
                  <a:pt x="9478281" y="10813256"/>
                </a:lnTo>
                <a:close/>
              </a:path>
              <a:path w="13852525" h="11308715">
                <a:moveTo>
                  <a:pt x="8619486" y="11168856"/>
                </a:moveTo>
                <a:lnTo>
                  <a:pt x="8658631" y="11308556"/>
                </a:lnTo>
                <a:lnTo>
                  <a:pt x="9042097" y="11308556"/>
                </a:lnTo>
                <a:lnTo>
                  <a:pt x="8619486" y="11168856"/>
                </a:lnTo>
                <a:close/>
              </a:path>
              <a:path w="13852525" h="11308715">
                <a:moveTo>
                  <a:pt x="9587425" y="10952956"/>
                </a:moveTo>
                <a:lnTo>
                  <a:pt x="9799117" y="11308556"/>
                </a:lnTo>
                <a:lnTo>
                  <a:pt x="10926641" y="11308556"/>
                </a:lnTo>
                <a:lnTo>
                  <a:pt x="10757923" y="11029156"/>
                </a:lnTo>
                <a:lnTo>
                  <a:pt x="9587425" y="10952956"/>
                </a:lnTo>
                <a:close/>
              </a:path>
              <a:path w="13852525" h="11308715">
                <a:moveTo>
                  <a:pt x="12527880" y="11029156"/>
                </a:moveTo>
                <a:lnTo>
                  <a:pt x="11234160" y="11219656"/>
                </a:lnTo>
                <a:lnTo>
                  <a:pt x="11329752" y="11308556"/>
                </a:lnTo>
                <a:lnTo>
                  <a:pt x="12829487" y="11308556"/>
                </a:lnTo>
                <a:lnTo>
                  <a:pt x="12527880" y="11029156"/>
                </a:lnTo>
                <a:close/>
              </a:path>
              <a:path w="13852525" h="11308715">
                <a:moveTo>
                  <a:pt x="7638137" y="10546556"/>
                </a:moveTo>
                <a:lnTo>
                  <a:pt x="6890020" y="10546556"/>
                </a:lnTo>
                <a:lnTo>
                  <a:pt x="6887821" y="10559256"/>
                </a:lnTo>
                <a:lnTo>
                  <a:pt x="7563947" y="11270456"/>
                </a:lnTo>
                <a:lnTo>
                  <a:pt x="7686195" y="10813256"/>
                </a:lnTo>
                <a:lnTo>
                  <a:pt x="9478281" y="10813256"/>
                </a:lnTo>
                <a:lnTo>
                  <a:pt x="9437147" y="10660856"/>
                </a:lnTo>
                <a:lnTo>
                  <a:pt x="10524376" y="10660856"/>
                </a:lnTo>
                <a:lnTo>
                  <a:pt x="10516980" y="10648156"/>
                </a:lnTo>
                <a:lnTo>
                  <a:pt x="8499343" y="10648156"/>
                </a:lnTo>
                <a:lnTo>
                  <a:pt x="8414694" y="10597356"/>
                </a:lnTo>
                <a:lnTo>
                  <a:pt x="7686069" y="10597356"/>
                </a:lnTo>
                <a:lnTo>
                  <a:pt x="7638137" y="10546556"/>
                </a:lnTo>
                <a:close/>
              </a:path>
              <a:path w="13852525" h="11308715">
                <a:moveTo>
                  <a:pt x="3612099" y="9848056"/>
                </a:moveTo>
                <a:lnTo>
                  <a:pt x="3339678" y="10013156"/>
                </a:lnTo>
                <a:lnTo>
                  <a:pt x="3128616" y="11143456"/>
                </a:lnTo>
                <a:lnTo>
                  <a:pt x="3401069" y="10978356"/>
                </a:lnTo>
                <a:lnTo>
                  <a:pt x="3612099" y="9848056"/>
                </a:lnTo>
                <a:close/>
              </a:path>
              <a:path w="13852525" h="11308715">
                <a:moveTo>
                  <a:pt x="9488564" y="10851356"/>
                </a:moveTo>
                <a:lnTo>
                  <a:pt x="8556681" y="10851356"/>
                </a:lnTo>
                <a:lnTo>
                  <a:pt x="9567405" y="11143456"/>
                </a:lnTo>
                <a:lnTo>
                  <a:pt x="9488564" y="10851356"/>
                </a:lnTo>
                <a:close/>
              </a:path>
              <a:path w="13852525" h="11308715">
                <a:moveTo>
                  <a:pt x="5481518" y="9708356"/>
                </a:moveTo>
                <a:lnTo>
                  <a:pt x="5121885" y="10089356"/>
                </a:lnTo>
                <a:lnTo>
                  <a:pt x="5288310" y="11092656"/>
                </a:lnTo>
                <a:lnTo>
                  <a:pt x="5647953" y="10711656"/>
                </a:lnTo>
                <a:lnTo>
                  <a:pt x="5481518" y="9708356"/>
                </a:lnTo>
                <a:close/>
              </a:path>
              <a:path w="13852525" h="11308715">
                <a:moveTo>
                  <a:pt x="13851902" y="10571956"/>
                </a:moveTo>
                <a:lnTo>
                  <a:pt x="13158437" y="10838656"/>
                </a:lnTo>
                <a:lnTo>
                  <a:pt x="13506593" y="11029156"/>
                </a:lnTo>
                <a:lnTo>
                  <a:pt x="13851902" y="10889456"/>
                </a:lnTo>
                <a:lnTo>
                  <a:pt x="13851902" y="10571956"/>
                </a:lnTo>
                <a:close/>
              </a:path>
              <a:path w="13852525" h="11308715">
                <a:moveTo>
                  <a:pt x="6806761" y="10102056"/>
                </a:moveTo>
                <a:lnTo>
                  <a:pt x="6214962" y="10102056"/>
                </a:lnTo>
                <a:lnTo>
                  <a:pt x="6210816" y="10114756"/>
                </a:lnTo>
                <a:lnTo>
                  <a:pt x="6660446" y="10965656"/>
                </a:lnTo>
                <a:lnTo>
                  <a:pt x="6890020" y="10546556"/>
                </a:lnTo>
                <a:lnTo>
                  <a:pt x="7638137" y="10546556"/>
                </a:lnTo>
                <a:lnTo>
                  <a:pt x="7458393" y="10356056"/>
                </a:lnTo>
                <a:lnTo>
                  <a:pt x="6941610" y="10356056"/>
                </a:lnTo>
                <a:lnTo>
                  <a:pt x="6806761" y="10102056"/>
                </a:lnTo>
                <a:close/>
              </a:path>
              <a:path w="13852525" h="11308715">
                <a:moveTo>
                  <a:pt x="11697937" y="10241756"/>
                </a:moveTo>
                <a:lnTo>
                  <a:pt x="10502769" y="10483056"/>
                </a:lnTo>
                <a:lnTo>
                  <a:pt x="10933949" y="10902156"/>
                </a:lnTo>
                <a:lnTo>
                  <a:pt x="12129107" y="10660856"/>
                </a:lnTo>
                <a:lnTo>
                  <a:pt x="11697937" y="10241756"/>
                </a:lnTo>
                <a:close/>
              </a:path>
              <a:path w="13852525" h="11308715">
                <a:moveTo>
                  <a:pt x="4363898" y="9390856"/>
                </a:moveTo>
                <a:lnTo>
                  <a:pt x="4013595" y="9619456"/>
                </a:lnTo>
                <a:lnTo>
                  <a:pt x="3860447" y="10673556"/>
                </a:lnTo>
                <a:lnTo>
                  <a:pt x="4210719" y="10457656"/>
                </a:lnTo>
                <a:lnTo>
                  <a:pt x="4363898" y="9390856"/>
                </a:lnTo>
                <a:close/>
              </a:path>
              <a:path w="13852525" h="11308715">
                <a:moveTo>
                  <a:pt x="10524376" y="10660856"/>
                </a:moveTo>
                <a:lnTo>
                  <a:pt x="9441827" y="10660856"/>
                </a:lnTo>
                <a:lnTo>
                  <a:pt x="10531773" y="10673556"/>
                </a:lnTo>
                <a:lnTo>
                  <a:pt x="10524376" y="10660856"/>
                </a:lnTo>
                <a:close/>
              </a:path>
              <a:path w="13852525" h="11308715">
                <a:moveTo>
                  <a:pt x="9253203" y="10025856"/>
                </a:moveTo>
                <a:lnTo>
                  <a:pt x="7875927" y="10025856"/>
                </a:lnTo>
                <a:lnTo>
                  <a:pt x="8408372" y="10305256"/>
                </a:lnTo>
                <a:lnTo>
                  <a:pt x="8499343" y="10648156"/>
                </a:lnTo>
                <a:lnTo>
                  <a:pt x="10516980" y="10648156"/>
                </a:lnTo>
                <a:lnTo>
                  <a:pt x="10413427" y="10470356"/>
                </a:lnTo>
                <a:lnTo>
                  <a:pt x="9327893" y="10470356"/>
                </a:lnTo>
                <a:lnTo>
                  <a:pt x="8539708" y="10241756"/>
                </a:lnTo>
                <a:lnTo>
                  <a:pt x="8539834" y="10038556"/>
                </a:lnTo>
                <a:lnTo>
                  <a:pt x="9256753" y="10038556"/>
                </a:lnTo>
                <a:lnTo>
                  <a:pt x="9253203" y="10025856"/>
                </a:lnTo>
                <a:close/>
              </a:path>
              <a:path w="13852525" h="11308715">
                <a:moveTo>
                  <a:pt x="9207049" y="9860756"/>
                </a:moveTo>
                <a:lnTo>
                  <a:pt x="7259580" y="9860756"/>
                </a:lnTo>
                <a:lnTo>
                  <a:pt x="7685860" y="10254456"/>
                </a:lnTo>
                <a:lnTo>
                  <a:pt x="7686069" y="10597356"/>
                </a:lnTo>
                <a:lnTo>
                  <a:pt x="8414694" y="10597356"/>
                </a:lnTo>
                <a:lnTo>
                  <a:pt x="7822149" y="10241756"/>
                </a:lnTo>
                <a:lnTo>
                  <a:pt x="7875927" y="10025856"/>
                </a:lnTo>
                <a:lnTo>
                  <a:pt x="9253203" y="10025856"/>
                </a:lnTo>
                <a:lnTo>
                  <a:pt x="9207049" y="9860756"/>
                </a:lnTo>
                <a:close/>
              </a:path>
              <a:path w="13852525" h="11308715">
                <a:moveTo>
                  <a:pt x="13475066" y="9759156"/>
                </a:moveTo>
                <a:lnTo>
                  <a:pt x="12227920" y="10305256"/>
                </a:lnTo>
                <a:lnTo>
                  <a:pt x="12673708" y="10546556"/>
                </a:lnTo>
                <a:lnTo>
                  <a:pt x="13851902" y="10025856"/>
                </a:lnTo>
                <a:lnTo>
                  <a:pt x="13851902" y="9962356"/>
                </a:lnTo>
                <a:lnTo>
                  <a:pt x="13475066" y="9759156"/>
                </a:lnTo>
                <a:close/>
              </a:path>
              <a:path w="13852525" h="11308715">
                <a:moveTo>
                  <a:pt x="918223" y="9301956"/>
                </a:moveTo>
                <a:lnTo>
                  <a:pt x="874706" y="9314656"/>
                </a:lnTo>
                <a:lnTo>
                  <a:pt x="182915" y="10495756"/>
                </a:lnTo>
                <a:lnTo>
                  <a:pt x="226443" y="10470356"/>
                </a:lnTo>
                <a:lnTo>
                  <a:pt x="918223" y="9301956"/>
                </a:lnTo>
                <a:close/>
              </a:path>
              <a:path w="13852525" h="11308715">
                <a:moveTo>
                  <a:pt x="9256753" y="10038556"/>
                </a:moveTo>
                <a:lnTo>
                  <a:pt x="8539834" y="10038556"/>
                </a:lnTo>
                <a:lnTo>
                  <a:pt x="9147072" y="10152856"/>
                </a:lnTo>
                <a:lnTo>
                  <a:pt x="9327893" y="10470356"/>
                </a:lnTo>
                <a:lnTo>
                  <a:pt x="10413427" y="10470356"/>
                </a:lnTo>
                <a:lnTo>
                  <a:pt x="10272891" y="10229056"/>
                </a:lnTo>
                <a:lnTo>
                  <a:pt x="10279707" y="10229056"/>
                </a:lnTo>
                <a:lnTo>
                  <a:pt x="10877850" y="10076656"/>
                </a:lnTo>
                <a:lnTo>
                  <a:pt x="10113807" y="10076656"/>
                </a:lnTo>
                <a:lnTo>
                  <a:pt x="9263854" y="10063956"/>
                </a:lnTo>
                <a:lnTo>
                  <a:pt x="9256753" y="10038556"/>
                </a:lnTo>
                <a:close/>
              </a:path>
              <a:path w="13852525" h="11308715">
                <a:moveTo>
                  <a:pt x="6217188" y="9505156"/>
                </a:moveTo>
                <a:lnTo>
                  <a:pt x="5699250" y="9505156"/>
                </a:lnTo>
                <a:lnTo>
                  <a:pt x="5693554" y="9517856"/>
                </a:lnTo>
                <a:lnTo>
                  <a:pt x="5899569" y="10432256"/>
                </a:lnTo>
                <a:lnTo>
                  <a:pt x="6214962" y="10102056"/>
                </a:lnTo>
                <a:lnTo>
                  <a:pt x="6806761" y="10102056"/>
                </a:lnTo>
                <a:lnTo>
                  <a:pt x="6712367" y="9924256"/>
                </a:lnTo>
                <a:lnTo>
                  <a:pt x="6311860" y="9924256"/>
                </a:lnTo>
                <a:lnTo>
                  <a:pt x="6217188" y="9505156"/>
                </a:lnTo>
                <a:close/>
              </a:path>
              <a:path w="13852525" h="11308715">
                <a:moveTo>
                  <a:pt x="9853036" y="9543256"/>
                </a:moveTo>
                <a:lnTo>
                  <a:pt x="6729292" y="9543256"/>
                </a:lnTo>
                <a:lnTo>
                  <a:pt x="7027000" y="10025856"/>
                </a:lnTo>
                <a:lnTo>
                  <a:pt x="6941610" y="10356056"/>
                </a:lnTo>
                <a:lnTo>
                  <a:pt x="7458393" y="10356056"/>
                </a:lnTo>
                <a:lnTo>
                  <a:pt x="7158818" y="10038556"/>
                </a:lnTo>
                <a:lnTo>
                  <a:pt x="7259580" y="9860756"/>
                </a:lnTo>
                <a:lnTo>
                  <a:pt x="9207049" y="9860756"/>
                </a:lnTo>
                <a:lnTo>
                  <a:pt x="9850537" y="9809956"/>
                </a:lnTo>
                <a:lnTo>
                  <a:pt x="11233329" y="9809956"/>
                </a:lnTo>
                <a:lnTo>
                  <a:pt x="11116350" y="9695656"/>
                </a:lnTo>
                <a:lnTo>
                  <a:pt x="9943571" y="9695656"/>
                </a:lnTo>
                <a:lnTo>
                  <a:pt x="9853036" y="9543256"/>
                </a:lnTo>
                <a:close/>
              </a:path>
              <a:path w="13852525" h="11308715">
                <a:moveTo>
                  <a:pt x="1727580" y="9060656"/>
                </a:moveTo>
                <a:lnTo>
                  <a:pt x="1599951" y="9111456"/>
                </a:lnTo>
                <a:lnTo>
                  <a:pt x="979394" y="10229056"/>
                </a:lnTo>
                <a:lnTo>
                  <a:pt x="1107013" y="10190956"/>
                </a:lnTo>
                <a:lnTo>
                  <a:pt x="1727580" y="9060656"/>
                </a:lnTo>
                <a:close/>
              </a:path>
              <a:path w="13852525" h="11308715">
                <a:moveTo>
                  <a:pt x="5115655" y="8946356"/>
                </a:moveTo>
                <a:lnTo>
                  <a:pt x="4687553" y="9213056"/>
                </a:lnTo>
                <a:lnTo>
                  <a:pt x="4592258" y="10203656"/>
                </a:lnTo>
                <a:lnTo>
                  <a:pt x="5020360" y="9936956"/>
                </a:lnTo>
                <a:lnTo>
                  <a:pt x="5115655" y="8946356"/>
                </a:lnTo>
                <a:close/>
              </a:path>
              <a:path w="13852525" h="11308715">
                <a:moveTo>
                  <a:pt x="11233329" y="9809956"/>
                </a:moveTo>
                <a:lnTo>
                  <a:pt x="9850537" y="9809956"/>
                </a:lnTo>
                <a:lnTo>
                  <a:pt x="10113807" y="10076656"/>
                </a:lnTo>
                <a:lnTo>
                  <a:pt x="10877850" y="10076656"/>
                </a:lnTo>
                <a:lnTo>
                  <a:pt x="11376302" y="9949656"/>
                </a:lnTo>
                <a:lnTo>
                  <a:pt x="11233329" y="9809956"/>
                </a:lnTo>
                <a:close/>
              </a:path>
              <a:path w="13852525" h="11308715">
                <a:moveTo>
                  <a:pt x="12433862" y="9213056"/>
                </a:moveTo>
                <a:lnTo>
                  <a:pt x="11297383" y="9771856"/>
                </a:lnTo>
                <a:lnTo>
                  <a:pt x="11840833" y="10063956"/>
                </a:lnTo>
                <a:lnTo>
                  <a:pt x="12977322" y="9505156"/>
                </a:lnTo>
                <a:lnTo>
                  <a:pt x="12433862" y="9213056"/>
                </a:lnTo>
                <a:close/>
              </a:path>
              <a:path w="13852525" h="11308715">
                <a:moveTo>
                  <a:pt x="2536927" y="8832056"/>
                </a:moveTo>
                <a:lnTo>
                  <a:pt x="2325217" y="8908256"/>
                </a:lnTo>
                <a:lnTo>
                  <a:pt x="1775893" y="9975056"/>
                </a:lnTo>
                <a:lnTo>
                  <a:pt x="1987583" y="9911556"/>
                </a:lnTo>
                <a:lnTo>
                  <a:pt x="2536927" y="8832056"/>
                </a:lnTo>
                <a:close/>
              </a:path>
              <a:path w="13852525" h="11308715">
                <a:moveTo>
                  <a:pt x="10489852" y="9111456"/>
                </a:moveTo>
                <a:lnTo>
                  <a:pt x="6315661" y="9111456"/>
                </a:lnTo>
                <a:lnTo>
                  <a:pt x="6472200" y="9644856"/>
                </a:lnTo>
                <a:lnTo>
                  <a:pt x="6311860" y="9924256"/>
                </a:lnTo>
                <a:lnTo>
                  <a:pt x="6712367" y="9924256"/>
                </a:lnTo>
                <a:lnTo>
                  <a:pt x="6591003" y="9695656"/>
                </a:lnTo>
                <a:lnTo>
                  <a:pt x="6729292" y="9543256"/>
                </a:lnTo>
                <a:lnTo>
                  <a:pt x="9853036" y="9543256"/>
                </a:lnTo>
                <a:lnTo>
                  <a:pt x="9830402" y="9505156"/>
                </a:lnTo>
                <a:lnTo>
                  <a:pt x="10466644" y="9289256"/>
                </a:lnTo>
                <a:lnTo>
                  <a:pt x="11532261" y="9289256"/>
                </a:lnTo>
                <a:lnTo>
                  <a:pt x="11783015" y="9149556"/>
                </a:lnTo>
                <a:lnTo>
                  <a:pt x="10527909" y="9149556"/>
                </a:lnTo>
                <a:lnTo>
                  <a:pt x="10489852" y="9111456"/>
                </a:lnTo>
                <a:close/>
              </a:path>
              <a:path w="13852525" h="11308715">
                <a:moveTo>
                  <a:pt x="5854782" y="8819356"/>
                </a:moveTo>
                <a:lnTo>
                  <a:pt x="5368265" y="8819356"/>
                </a:lnTo>
                <a:lnTo>
                  <a:pt x="5361413" y="8821283"/>
                </a:lnTo>
                <a:lnTo>
                  <a:pt x="5324057" y="9746456"/>
                </a:lnTo>
                <a:lnTo>
                  <a:pt x="5699250" y="9505156"/>
                </a:lnTo>
                <a:lnTo>
                  <a:pt x="6217188" y="9505156"/>
                </a:lnTo>
                <a:lnTo>
                  <a:pt x="6185631" y="9365456"/>
                </a:lnTo>
                <a:lnTo>
                  <a:pt x="5832366" y="9365456"/>
                </a:lnTo>
                <a:lnTo>
                  <a:pt x="5854782" y="8819356"/>
                </a:lnTo>
                <a:close/>
              </a:path>
              <a:path w="13852525" h="11308715">
                <a:moveTo>
                  <a:pt x="3346275" y="8603456"/>
                </a:moveTo>
                <a:lnTo>
                  <a:pt x="3050472" y="8692356"/>
                </a:lnTo>
                <a:lnTo>
                  <a:pt x="2572382" y="9721056"/>
                </a:lnTo>
                <a:lnTo>
                  <a:pt x="2868174" y="9619456"/>
                </a:lnTo>
                <a:lnTo>
                  <a:pt x="3346275" y="8603456"/>
                </a:lnTo>
                <a:close/>
              </a:path>
              <a:path w="13852525" h="11308715">
                <a:moveTo>
                  <a:pt x="11532261" y="9289256"/>
                </a:moveTo>
                <a:lnTo>
                  <a:pt x="10466644" y="9289256"/>
                </a:lnTo>
                <a:lnTo>
                  <a:pt x="10798718" y="9467056"/>
                </a:lnTo>
                <a:lnTo>
                  <a:pt x="9943571" y="9695656"/>
                </a:lnTo>
                <a:lnTo>
                  <a:pt x="11116350" y="9695656"/>
                </a:lnTo>
                <a:lnTo>
                  <a:pt x="10999371" y="9581356"/>
                </a:lnTo>
                <a:lnTo>
                  <a:pt x="11007958" y="9581356"/>
                </a:lnTo>
                <a:lnTo>
                  <a:pt x="11532261" y="9289256"/>
                </a:lnTo>
                <a:close/>
              </a:path>
              <a:path w="13852525" h="11308715">
                <a:moveTo>
                  <a:pt x="4155632" y="8374856"/>
                </a:moveTo>
                <a:lnTo>
                  <a:pt x="3775727" y="8489156"/>
                </a:lnTo>
                <a:lnTo>
                  <a:pt x="3368860" y="9454356"/>
                </a:lnTo>
                <a:lnTo>
                  <a:pt x="3748765" y="9340056"/>
                </a:lnTo>
                <a:lnTo>
                  <a:pt x="4155632" y="8374856"/>
                </a:lnTo>
                <a:close/>
              </a:path>
              <a:path w="13852525" h="11308715">
                <a:moveTo>
                  <a:pt x="11727822" y="8590756"/>
                </a:moveTo>
                <a:lnTo>
                  <a:pt x="6039638" y="8590756"/>
                </a:lnTo>
                <a:lnTo>
                  <a:pt x="6052663" y="9136856"/>
                </a:lnTo>
                <a:lnTo>
                  <a:pt x="5832366" y="9365456"/>
                </a:lnTo>
                <a:lnTo>
                  <a:pt x="6185631" y="9365456"/>
                </a:lnTo>
                <a:lnTo>
                  <a:pt x="6151205" y="9213056"/>
                </a:lnTo>
                <a:lnTo>
                  <a:pt x="6315661" y="9111456"/>
                </a:lnTo>
                <a:lnTo>
                  <a:pt x="10489852" y="9111456"/>
                </a:lnTo>
                <a:lnTo>
                  <a:pt x="10362993" y="8984456"/>
                </a:lnTo>
                <a:lnTo>
                  <a:pt x="10946389" y="8603456"/>
                </a:lnTo>
                <a:lnTo>
                  <a:pt x="11714521" y="8603456"/>
                </a:lnTo>
                <a:lnTo>
                  <a:pt x="11727822" y="8590756"/>
                </a:lnTo>
                <a:close/>
              </a:path>
              <a:path w="13852525" h="11308715">
                <a:moveTo>
                  <a:pt x="13851902" y="8451056"/>
                </a:moveTo>
                <a:lnTo>
                  <a:pt x="12983206" y="9124156"/>
                </a:lnTo>
                <a:lnTo>
                  <a:pt x="13494719" y="9251156"/>
                </a:lnTo>
                <a:lnTo>
                  <a:pt x="13851902" y="8959056"/>
                </a:lnTo>
                <a:lnTo>
                  <a:pt x="13851902" y="8451056"/>
                </a:lnTo>
                <a:close/>
              </a:path>
              <a:path w="13852525" h="11308715">
                <a:moveTo>
                  <a:pt x="4964979" y="8133556"/>
                </a:moveTo>
                <a:lnTo>
                  <a:pt x="4500993" y="8285956"/>
                </a:lnTo>
                <a:lnTo>
                  <a:pt x="4165328" y="9200356"/>
                </a:lnTo>
                <a:lnTo>
                  <a:pt x="4629345" y="9047956"/>
                </a:lnTo>
                <a:lnTo>
                  <a:pt x="4964979" y="8133556"/>
                </a:lnTo>
                <a:close/>
              </a:path>
              <a:path w="13852525" h="11308715">
                <a:moveTo>
                  <a:pt x="11714521" y="8603456"/>
                </a:moveTo>
                <a:lnTo>
                  <a:pt x="10946389" y="8603456"/>
                </a:lnTo>
                <a:lnTo>
                  <a:pt x="11327843" y="8692356"/>
                </a:lnTo>
                <a:lnTo>
                  <a:pt x="10527909" y="9149556"/>
                </a:lnTo>
                <a:lnTo>
                  <a:pt x="11783015" y="9149556"/>
                </a:lnTo>
                <a:lnTo>
                  <a:pt x="12033769" y="9009856"/>
                </a:lnTo>
                <a:lnTo>
                  <a:pt x="11558349" y="8743156"/>
                </a:lnTo>
                <a:lnTo>
                  <a:pt x="11568202" y="8743156"/>
                </a:lnTo>
                <a:lnTo>
                  <a:pt x="11714521" y="8603456"/>
                </a:lnTo>
                <a:close/>
              </a:path>
              <a:path w="13852525" h="11308715">
                <a:moveTo>
                  <a:pt x="12901020" y="7993856"/>
                </a:moveTo>
                <a:lnTo>
                  <a:pt x="11907469" y="8857456"/>
                </a:lnTo>
                <a:lnTo>
                  <a:pt x="12531471" y="8997156"/>
                </a:lnTo>
                <a:lnTo>
                  <a:pt x="13525022" y="8133556"/>
                </a:lnTo>
                <a:lnTo>
                  <a:pt x="12901020" y="7993856"/>
                </a:lnTo>
                <a:close/>
              </a:path>
              <a:path w="13852525" h="11308715">
                <a:moveTo>
                  <a:pt x="5725039" y="8070056"/>
                </a:moveTo>
                <a:lnTo>
                  <a:pt x="5233589" y="8070056"/>
                </a:lnTo>
                <a:lnTo>
                  <a:pt x="5226178" y="8070286"/>
                </a:lnTo>
                <a:lnTo>
                  <a:pt x="4961838" y="8933656"/>
                </a:lnTo>
                <a:lnTo>
                  <a:pt x="5361413" y="8821283"/>
                </a:lnTo>
                <a:lnTo>
                  <a:pt x="5361491" y="8819356"/>
                </a:lnTo>
                <a:lnTo>
                  <a:pt x="5854782" y="8819356"/>
                </a:lnTo>
                <a:lnTo>
                  <a:pt x="5858953" y="8717756"/>
                </a:lnTo>
                <a:lnTo>
                  <a:pt x="5526627" y="8717756"/>
                </a:lnTo>
                <a:lnTo>
                  <a:pt x="5725039" y="8070056"/>
                </a:lnTo>
                <a:close/>
              </a:path>
              <a:path w="13852525" h="11308715">
                <a:moveTo>
                  <a:pt x="5368265" y="8819356"/>
                </a:moveTo>
                <a:lnTo>
                  <a:pt x="5361491" y="8819356"/>
                </a:lnTo>
                <a:lnTo>
                  <a:pt x="5361413" y="8821283"/>
                </a:lnTo>
                <a:lnTo>
                  <a:pt x="5368265" y="8819356"/>
                </a:lnTo>
                <a:close/>
              </a:path>
              <a:path w="13852525" h="11308715">
                <a:moveTo>
                  <a:pt x="11034068" y="8031956"/>
                </a:moveTo>
                <a:lnTo>
                  <a:pt x="5911840" y="8031956"/>
                </a:lnTo>
                <a:lnTo>
                  <a:pt x="5788671" y="8552656"/>
                </a:lnTo>
                <a:lnTo>
                  <a:pt x="5526627" y="8717756"/>
                </a:lnTo>
                <a:lnTo>
                  <a:pt x="5858953" y="8717756"/>
                </a:lnTo>
                <a:lnTo>
                  <a:pt x="5861559" y="8654256"/>
                </a:lnTo>
                <a:lnTo>
                  <a:pt x="6039638" y="8590756"/>
                </a:lnTo>
                <a:lnTo>
                  <a:pt x="11727822" y="8590756"/>
                </a:lnTo>
                <a:lnTo>
                  <a:pt x="11887442" y="8438356"/>
                </a:lnTo>
                <a:lnTo>
                  <a:pt x="10969582" y="8438356"/>
                </a:lnTo>
                <a:lnTo>
                  <a:pt x="10761483" y="8324056"/>
                </a:lnTo>
                <a:lnTo>
                  <a:pt x="11034068" y="8031956"/>
                </a:lnTo>
                <a:close/>
              </a:path>
              <a:path w="13852525" h="11308715">
                <a:moveTo>
                  <a:pt x="11954577" y="7790656"/>
                </a:moveTo>
                <a:lnTo>
                  <a:pt x="11654158" y="7790656"/>
                </a:lnTo>
                <a:lnTo>
                  <a:pt x="10969582" y="8438356"/>
                </a:lnTo>
                <a:lnTo>
                  <a:pt x="11887442" y="8438356"/>
                </a:lnTo>
                <a:lnTo>
                  <a:pt x="12446113" y="7904956"/>
                </a:lnTo>
                <a:lnTo>
                  <a:pt x="11954577" y="7790656"/>
                </a:lnTo>
                <a:close/>
              </a:path>
              <a:path w="13852525" h="11308715">
                <a:moveTo>
                  <a:pt x="979970" y="7396956"/>
                </a:moveTo>
                <a:lnTo>
                  <a:pt x="935060" y="7409656"/>
                </a:lnTo>
                <a:lnTo>
                  <a:pt x="0" y="8349456"/>
                </a:lnTo>
                <a:lnTo>
                  <a:pt x="44899" y="8336756"/>
                </a:lnTo>
                <a:lnTo>
                  <a:pt x="979970" y="7396956"/>
                </a:lnTo>
                <a:close/>
              </a:path>
              <a:path w="13852525" h="11308715">
                <a:moveTo>
                  <a:pt x="1789442" y="7384256"/>
                </a:moveTo>
                <a:lnTo>
                  <a:pt x="1660137" y="7396956"/>
                </a:lnTo>
                <a:lnTo>
                  <a:pt x="804153" y="8298656"/>
                </a:lnTo>
                <a:lnTo>
                  <a:pt x="933427" y="8298656"/>
                </a:lnTo>
                <a:lnTo>
                  <a:pt x="1789442" y="7384256"/>
                </a:lnTo>
                <a:close/>
              </a:path>
              <a:path w="13852525" h="11308715">
                <a:moveTo>
                  <a:pt x="2598884" y="7371556"/>
                </a:moveTo>
                <a:lnTo>
                  <a:pt x="2385225" y="7384256"/>
                </a:lnTo>
                <a:lnTo>
                  <a:pt x="1608296" y="8260556"/>
                </a:lnTo>
                <a:lnTo>
                  <a:pt x="1821944" y="8247856"/>
                </a:lnTo>
                <a:lnTo>
                  <a:pt x="2598884" y="7371556"/>
                </a:lnTo>
                <a:close/>
              </a:path>
              <a:path w="13852525" h="11308715">
                <a:moveTo>
                  <a:pt x="3408325" y="7358856"/>
                </a:moveTo>
                <a:lnTo>
                  <a:pt x="3110324" y="7371556"/>
                </a:lnTo>
                <a:lnTo>
                  <a:pt x="2412450" y="8222456"/>
                </a:lnTo>
                <a:lnTo>
                  <a:pt x="2710472" y="8197056"/>
                </a:lnTo>
                <a:lnTo>
                  <a:pt x="3408325" y="7358856"/>
                </a:lnTo>
                <a:close/>
              </a:path>
              <a:path w="13852525" h="11308715">
                <a:moveTo>
                  <a:pt x="4217798" y="7346156"/>
                </a:moveTo>
                <a:lnTo>
                  <a:pt x="3835401" y="7358856"/>
                </a:lnTo>
                <a:lnTo>
                  <a:pt x="3216593" y="8171656"/>
                </a:lnTo>
                <a:lnTo>
                  <a:pt x="3598979" y="8158956"/>
                </a:lnTo>
                <a:lnTo>
                  <a:pt x="4217798" y="7346156"/>
                </a:lnTo>
                <a:close/>
              </a:path>
              <a:path w="13852525" h="11308715">
                <a:moveTo>
                  <a:pt x="5027260" y="7333456"/>
                </a:moveTo>
                <a:lnTo>
                  <a:pt x="4560478" y="7346156"/>
                </a:lnTo>
                <a:lnTo>
                  <a:pt x="4020736" y="8133556"/>
                </a:lnTo>
                <a:lnTo>
                  <a:pt x="4487507" y="8108156"/>
                </a:lnTo>
                <a:lnTo>
                  <a:pt x="5027260" y="7333456"/>
                </a:lnTo>
                <a:close/>
              </a:path>
              <a:path w="13852525" h="11308715">
                <a:moveTo>
                  <a:pt x="11539800" y="6863556"/>
                </a:moveTo>
                <a:lnTo>
                  <a:pt x="5944960" y="6863556"/>
                </a:lnTo>
                <a:lnTo>
                  <a:pt x="6091165" y="6939756"/>
                </a:lnTo>
                <a:lnTo>
                  <a:pt x="5750913" y="7320756"/>
                </a:lnTo>
                <a:lnTo>
                  <a:pt x="5465456" y="7333456"/>
                </a:lnTo>
                <a:lnTo>
                  <a:pt x="5285566" y="7333456"/>
                </a:lnTo>
                <a:lnTo>
                  <a:pt x="4824879" y="8082756"/>
                </a:lnTo>
                <a:lnTo>
                  <a:pt x="5226178" y="8070286"/>
                </a:lnTo>
                <a:lnTo>
                  <a:pt x="5226249" y="8070056"/>
                </a:lnTo>
                <a:lnTo>
                  <a:pt x="5725039" y="8070056"/>
                </a:lnTo>
                <a:lnTo>
                  <a:pt x="5732820" y="8044656"/>
                </a:lnTo>
                <a:lnTo>
                  <a:pt x="5911840" y="8031956"/>
                </a:lnTo>
                <a:lnTo>
                  <a:pt x="11034068" y="8031956"/>
                </a:lnTo>
                <a:lnTo>
                  <a:pt x="11045920" y="8019256"/>
                </a:lnTo>
                <a:lnTo>
                  <a:pt x="5405133" y="8019256"/>
                </a:lnTo>
                <a:lnTo>
                  <a:pt x="5764379" y="7435056"/>
                </a:lnTo>
                <a:lnTo>
                  <a:pt x="11064475" y="7435056"/>
                </a:lnTo>
                <a:lnTo>
                  <a:pt x="11337424" y="6927056"/>
                </a:lnTo>
                <a:lnTo>
                  <a:pt x="11539800" y="6863556"/>
                </a:lnTo>
                <a:close/>
              </a:path>
              <a:path w="13852525" h="11308715">
                <a:moveTo>
                  <a:pt x="5233589" y="8070056"/>
                </a:moveTo>
                <a:lnTo>
                  <a:pt x="5226249" y="8070056"/>
                </a:lnTo>
                <a:lnTo>
                  <a:pt x="5226178" y="8070286"/>
                </a:lnTo>
                <a:lnTo>
                  <a:pt x="5233589" y="8070056"/>
                </a:lnTo>
                <a:close/>
              </a:path>
              <a:path w="13852525" h="11308715">
                <a:moveTo>
                  <a:pt x="11064475" y="7435056"/>
                </a:moveTo>
                <a:lnTo>
                  <a:pt x="5764379" y="7435056"/>
                </a:lnTo>
                <a:lnTo>
                  <a:pt x="5932290" y="7473156"/>
                </a:lnTo>
                <a:lnTo>
                  <a:pt x="5689010" y="7930356"/>
                </a:lnTo>
                <a:lnTo>
                  <a:pt x="5405133" y="8019256"/>
                </a:lnTo>
                <a:lnTo>
                  <a:pt x="11045920" y="8019256"/>
                </a:lnTo>
                <a:lnTo>
                  <a:pt x="11247395" y="7803356"/>
                </a:lnTo>
                <a:lnTo>
                  <a:pt x="11654158" y="7790656"/>
                </a:lnTo>
                <a:lnTo>
                  <a:pt x="11954577" y="7790656"/>
                </a:lnTo>
                <a:lnTo>
                  <a:pt x="11899962" y="7777956"/>
                </a:lnTo>
                <a:lnTo>
                  <a:pt x="11910475" y="7777956"/>
                </a:lnTo>
                <a:lnTo>
                  <a:pt x="11996729" y="7638256"/>
                </a:lnTo>
                <a:lnTo>
                  <a:pt x="11228548" y="7638256"/>
                </a:lnTo>
                <a:lnTo>
                  <a:pt x="10989414" y="7574756"/>
                </a:lnTo>
                <a:lnTo>
                  <a:pt x="11064475" y="7435056"/>
                </a:lnTo>
                <a:close/>
              </a:path>
              <a:path w="13852525" h="11308715">
                <a:moveTo>
                  <a:pt x="13715058" y="6647656"/>
                </a:moveTo>
                <a:lnTo>
                  <a:pt x="13049916" y="6673056"/>
                </a:lnTo>
                <a:lnTo>
                  <a:pt x="12278526" y="7790656"/>
                </a:lnTo>
                <a:lnTo>
                  <a:pt x="12943658" y="7765256"/>
                </a:lnTo>
                <a:lnTo>
                  <a:pt x="13715058" y="6647656"/>
                </a:lnTo>
                <a:close/>
              </a:path>
              <a:path w="13852525" h="11308715">
                <a:moveTo>
                  <a:pt x="13851902" y="7219156"/>
                </a:moveTo>
                <a:lnTo>
                  <a:pt x="13431926" y="7765256"/>
                </a:lnTo>
                <a:lnTo>
                  <a:pt x="13851902" y="7752556"/>
                </a:lnTo>
                <a:lnTo>
                  <a:pt x="13851902" y="7219156"/>
                </a:lnTo>
                <a:close/>
              </a:path>
              <a:path w="13852525" h="11308715">
                <a:moveTo>
                  <a:pt x="12514256" y="6800056"/>
                </a:moveTo>
                <a:lnTo>
                  <a:pt x="11742176" y="6800056"/>
                </a:lnTo>
                <a:lnTo>
                  <a:pt x="11228548" y="7638256"/>
                </a:lnTo>
                <a:lnTo>
                  <a:pt x="11996729" y="7638256"/>
                </a:lnTo>
                <a:lnTo>
                  <a:pt x="12514256" y="6800056"/>
                </a:lnTo>
                <a:close/>
              </a:path>
              <a:path w="13852525" h="11308715">
                <a:moveTo>
                  <a:pt x="5518683" y="6653162"/>
                </a:moveTo>
                <a:lnTo>
                  <a:pt x="4909473" y="7244556"/>
                </a:lnTo>
                <a:lnTo>
                  <a:pt x="5292969" y="7333456"/>
                </a:lnTo>
                <a:lnTo>
                  <a:pt x="5465456" y="7333456"/>
                </a:lnTo>
                <a:lnTo>
                  <a:pt x="5944960" y="6863556"/>
                </a:lnTo>
                <a:lnTo>
                  <a:pt x="11539800" y="6863556"/>
                </a:lnTo>
                <a:lnTo>
                  <a:pt x="11742176" y="6800056"/>
                </a:lnTo>
                <a:lnTo>
                  <a:pt x="12514256" y="6800056"/>
                </a:lnTo>
                <a:lnTo>
                  <a:pt x="12529939" y="6774656"/>
                </a:lnTo>
                <a:lnTo>
                  <a:pt x="11020240" y="6774656"/>
                </a:lnTo>
                <a:lnTo>
                  <a:pt x="11026344" y="6749256"/>
                </a:lnTo>
                <a:lnTo>
                  <a:pt x="5960991" y="6749256"/>
                </a:lnTo>
                <a:lnTo>
                  <a:pt x="5693135" y="6685756"/>
                </a:lnTo>
                <a:lnTo>
                  <a:pt x="5737997" y="6660356"/>
                </a:lnTo>
                <a:lnTo>
                  <a:pt x="5531297" y="6660356"/>
                </a:lnTo>
                <a:lnTo>
                  <a:pt x="5518683" y="6653162"/>
                </a:lnTo>
                <a:close/>
              </a:path>
              <a:path w="13852525" h="11308715">
                <a:moveTo>
                  <a:pt x="4847957" y="6482556"/>
                </a:moveTo>
                <a:lnTo>
                  <a:pt x="4151925" y="7079456"/>
                </a:lnTo>
                <a:lnTo>
                  <a:pt x="4590069" y="7181056"/>
                </a:lnTo>
                <a:lnTo>
                  <a:pt x="5286111" y="6584156"/>
                </a:lnTo>
                <a:lnTo>
                  <a:pt x="4847957" y="6482556"/>
                </a:lnTo>
                <a:close/>
              </a:path>
              <a:path w="13852525" h="11308715">
                <a:moveTo>
                  <a:pt x="4171558" y="6304756"/>
                </a:moveTo>
                <a:lnTo>
                  <a:pt x="3394367" y="6914356"/>
                </a:lnTo>
                <a:lnTo>
                  <a:pt x="3753519" y="7003256"/>
                </a:lnTo>
                <a:lnTo>
                  <a:pt x="4530731" y="6393656"/>
                </a:lnTo>
                <a:lnTo>
                  <a:pt x="4171558" y="6304756"/>
                </a:lnTo>
                <a:close/>
              </a:path>
              <a:path w="13852525" h="11308715">
                <a:moveTo>
                  <a:pt x="3495139" y="6139656"/>
                </a:moveTo>
                <a:lnTo>
                  <a:pt x="2636809" y="6761956"/>
                </a:lnTo>
                <a:lnTo>
                  <a:pt x="2916968" y="6825456"/>
                </a:lnTo>
                <a:lnTo>
                  <a:pt x="3775330" y="6203156"/>
                </a:lnTo>
                <a:lnTo>
                  <a:pt x="3495139" y="6139656"/>
                </a:lnTo>
                <a:close/>
              </a:path>
              <a:path w="13852525" h="11308715">
                <a:moveTo>
                  <a:pt x="12278779" y="5809456"/>
                </a:moveTo>
                <a:lnTo>
                  <a:pt x="11571134" y="5809456"/>
                </a:lnTo>
                <a:lnTo>
                  <a:pt x="11275332" y="6774656"/>
                </a:lnTo>
                <a:lnTo>
                  <a:pt x="12529939" y="6774656"/>
                </a:lnTo>
                <a:lnTo>
                  <a:pt x="12561304" y="6723856"/>
                </a:lnTo>
                <a:lnTo>
                  <a:pt x="11986744" y="6723856"/>
                </a:lnTo>
                <a:lnTo>
                  <a:pt x="11997286" y="6723626"/>
                </a:lnTo>
                <a:lnTo>
                  <a:pt x="12278779" y="5809456"/>
                </a:lnTo>
                <a:close/>
              </a:path>
              <a:path w="13852525" h="11308715">
                <a:moveTo>
                  <a:pt x="11117907" y="6368256"/>
                </a:moveTo>
                <a:lnTo>
                  <a:pt x="6253903" y="6368256"/>
                </a:lnTo>
                <a:lnTo>
                  <a:pt x="6369868" y="6482556"/>
                </a:lnTo>
                <a:lnTo>
                  <a:pt x="5960991" y="6749256"/>
                </a:lnTo>
                <a:lnTo>
                  <a:pt x="11026344" y="6749256"/>
                </a:lnTo>
                <a:lnTo>
                  <a:pt x="11117907" y="6368256"/>
                </a:lnTo>
                <a:close/>
              </a:path>
              <a:path w="13852525" h="11308715">
                <a:moveTo>
                  <a:pt x="11997286" y="6723626"/>
                </a:moveTo>
                <a:lnTo>
                  <a:pt x="11986744" y="6723856"/>
                </a:lnTo>
                <a:lnTo>
                  <a:pt x="11997215" y="6723856"/>
                </a:lnTo>
                <a:lnTo>
                  <a:pt x="11997286" y="6723626"/>
                </a:lnTo>
                <a:close/>
              </a:path>
              <a:path w="13852525" h="11308715">
                <a:moveTo>
                  <a:pt x="12569146" y="6711156"/>
                </a:moveTo>
                <a:lnTo>
                  <a:pt x="11997286" y="6723626"/>
                </a:lnTo>
                <a:lnTo>
                  <a:pt x="11997215" y="6723856"/>
                </a:lnTo>
                <a:lnTo>
                  <a:pt x="12561304" y="6723856"/>
                </a:lnTo>
                <a:lnTo>
                  <a:pt x="12569146" y="6711156"/>
                </a:lnTo>
                <a:close/>
              </a:path>
              <a:path w="13852525" h="11308715">
                <a:moveTo>
                  <a:pt x="5524355" y="6647656"/>
                </a:moveTo>
                <a:lnTo>
                  <a:pt x="5518683" y="6653162"/>
                </a:lnTo>
                <a:lnTo>
                  <a:pt x="5531297" y="6660356"/>
                </a:lnTo>
                <a:lnTo>
                  <a:pt x="5524355" y="6647656"/>
                </a:lnTo>
                <a:close/>
              </a:path>
              <a:path w="13852525" h="11308715">
                <a:moveTo>
                  <a:pt x="5760427" y="6647656"/>
                </a:moveTo>
                <a:lnTo>
                  <a:pt x="5524355" y="6647656"/>
                </a:lnTo>
                <a:lnTo>
                  <a:pt x="5531297" y="6660356"/>
                </a:lnTo>
                <a:lnTo>
                  <a:pt x="5737997" y="6660356"/>
                </a:lnTo>
                <a:lnTo>
                  <a:pt x="5760427" y="6647656"/>
                </a:lnTo>
                <a:close/>
              </a:path>
              <a:path w="13852525" h="11308715">
                <a:moveTo>
                  <a:pt x="6424317" y="5606831"/>
                </a:moveTo>
                <a:lnTo>
                  <a:pt x="5657293" y="5809456"/>
                </a:lnTo>
                <a:lnTo>
                  <a:pt x="5922374" y="6063456"/>
                </a:lnTo>
                <a:lnTo>
                  <a:pt x="5916343" y="6063456"/>
                </a:lnTo>
                <a:lnTo>
                  <a:pt x="5197244" y="6469856"/>
                </a:lnTo>
                <a:lnTo>
                  <a:pt x="5518683" y="6653162"/>
                </a:lnTo>
                <a:lnTo>
                  <a:pt x="5524355" y="6647656"/>
                </a:lnTo>
                <a:lnTo>
                  <a:pt x="5760427" y="6647656"/>
                </a:lnTo>
                <a:lnTo>
                  <a:pt x="6253903" y="6368256"/>
                </a:lnTo>
                <a:lnTo>
                  <a:pt x="11117907" y="6368256"/>
                </a:lnTo>
                <a:lnTo>
                  <a:pt x="11142323" y="6266656"/>
                </a:lnTo>
                <a:lnTo>
                  <a:pt x="6296677" y="6266656"/>
                </a:lnTo>
                <a:lnTo>
                  <a:pt x="6063354" y="6139656"/>
                </a:lnTo>
                <a:lnTo>
                  <a:pt x="6663200" y="5987256"/>
                </a:lnTo>
                <a:lnTo>
                  <a:pt x="10839816" y="5987256"/>
                </a:lnTo>
                <a:lnTo>
                  <a:pt x="10837873" y="5898356"/>
                </a:lnTo>
                <a:lnTo>
                  <a:pt x="6728318" y="5898356"/>
                </a:lnTo>
                <a:lnTo>
                  <a:pt x="6543162" y="5720556"/>
                </a:lnTo>
                <a:lnTo>
                  <a:pt x="7526064" y="5720556"/>
                </a:lnTo>
                <a:lnTo>
                  <a:pt x="7221518" y="5657056"/>
                </a:lnTo>
                <a:lnTo>
                  <a:pt x="7199043" y="5618956"/>
                </a:lnTo>
                <a:lnTo>
                  <a:pt x="6431280" y="5618956"/>
                </a:lnTo>
                <a:lnTo>
                  <a:pt x="6424317" y="5606831"/>
                </a:lnTo>
                <a:close/>
              </a:path>
              <a:path w="13852525" h="11308715">
                <a:moveTo>
                  <a:pt x="2818762" y="5961856"/>
                </a:moveTo>
                <a:lnTo>
                  <a:pt x="1879251" y="6596856"/>
                </a:lnTo>
                <a:lnTo>
                  <a:pt x="2080439" y="6634956"/>
                </a:lnTo>
                <a:lnTo>
                  <a:pt x="3019960" y="5999956"/>
                </a:lnTo>
                <a:lnTo>
                  <a:pt x="2818762" y="5961856"/>
                </a:lnTo>
                <a:close/>
              </a:path>
              <a:path w="13852525" h="11308715">
                <a:moveTo>
                  <a:pt x="13512185" y="5123656"/>
                </a:moveTo>
                <a:lnTo>
                  <a:pt x="12850645" y="5326856"/>
                </a:lnTo>
                <a:lnTo>
                  <a:pt x="12369675" y="6634956"/>
                </a:lnTo>
                <a:lnTo>
                  <a:pt x="13031205" y="6431756"/>
                </a:lnTo>
                <a:lnTo>
                  <a:pt x="13512185" y="5123656"/>
                </a:lnTo>
                <a:close/>
              </a:path>
              <a:path w="13852525" h="11308715">
                <a:moveTo>
                  <a:pt x="2142343" y="5784056"/>
                </a:moveTo>
                <a:lnTo>
                  <a:pt x="1121683" y="6431756"/>
                </a:lnTo>
                <a:lnTo>
                  <a:pt x="1243888" y="6457156"/>
                </a:lnTo>
                <a:lnTo>
                  <a:pt x="2264569" y="5809456"/>
                </a:lnTo>
                <a:lnTo>
                  <a:pt x="2142343" y="5784056"/>
                </a:lnTo>
                <a:close/>
              </a:path>
              <a:path w="13852525" h="11308715">
                <a:moveTo>
                  <a:pt x="5331094" y="5733256"/>
                </a:moveTo>
                <a:lnTo>
                  <a:pt x="4534301" y="6126956"/>
                </a:lnTo>
                <a:lnTo>
                  <a:pt x="4916153" y="6330156"/>
                </a:lnTo>
                <a:lnTo>
                  <a:pt x="5712935" y="5936456"/>
                </a:lnTo>
                <a:lnTo>
                  <a:pt x="5331094" y="5733256"/>
                </a:lnTo>
                <a:close/>
              </a:path>
              <a:path w="13852525" h="11308715">
                <a:moveTo>
                  <a:pt x="13851902" y="5530056"/>
                </a:moveTo>
                <a:lnTo>
                  <a:pt x="13523546" y="6304756"/>
                </a:lnTo>
                <a:lnTo>
                  <a:pt x="13851902" y="6203156"/>
                </a:lnTo>
                <a:lnTo>
                  <a:pt x="13851902" y="5530056"/>
                </a:lnTo>
                <a:close/>
              </a:path>
              <a:path w="13852525" h="11308715">
                <a:moveTo>
                  <a:pt x="1509179" y="5618956"/>
                </a:moveTo>
                <a:lnTo>
                  <a:pt x="1465955" y="5618956"/>
                </a:lnTo>
                <a:lnTo>
                  <a:pt x="364135" y="6266656"/>
                </a:lnTo>
                <a:lnTo>
                  <a:pt x="407359" y="6266656"/>
                </a:lnTo>
                <a:lnTo>
                  <a:pt x="1509179" y="5618956"/>
                </a:lnTo>
                <a:close/>
              </a:path>
              <a:path w="13852525" h="11308715">
                <a:moveTo>
                  <a:pt x="11840169" y="4882356"/>
                </a:moveTo>
                <a:lnTo>
                  <a:pt x="11137440" y="4882356"/>
                </a:lnTo>
                <a:lnTo>
                  <a:pt x="11093704" y="5898356"/>
                </a:lnTo>
                <a:lnTo>
                  <a:pt x="10839816" y="5987256"/>
                </a:lnTo>
                <a:lnTo>
                  <a:pt x="6663200" y="5987256"/>
                </a:lnTo>
                <a:lnTo>
                  <a:pt x="6742904" y="6126956"/>
                </a:lnTo>
                <a:lnTo>
                  <a:pt x="6296677" y="6266656"/>
                </a:lnTo>
                <a:lnTo>
                  <a:pt x="11142323" y="6266656"/>
                </a:lnTo>
                <a:lnTo>
                  <a:pt x="11197261" y="6038056"/>
                </a:lnTo>
                <a:lnTo>
                  <a:pt x="11571134" y="5809456"/>
                </a:lnTo>
                <a:lnTo>
                  <a:pt x="12278779" y="5809456"/>
                </a:lnTo>
                <a:lnTo>
                  <a:pt x="12321796" y="5669756"/>
                </a:lnTo>
                <a:lnTo>
                  <a:pt x="11797054" y="5669756"/>
                </a:lnTo>
                <a:lnTo>
                  <a:pt x="11806857" y="5666748"/>
                </a:lnTo>
                <a:lnTo>
                  <a:pt x="11840169" y="4882356"/>
                </a:lnTo>
                <a:close/>
              </a:path>
              <a:path w="13852525" h="11308715">
                <a:moveTo>
                  <a:pt x="4745855" y="5390356"/>
                </a:moveTo>
                <a:lnTo>
                  <a:pt x="3871369" y="5784056"/>
                </a:lnTo>
                <a:lnTo>
                  <a:pt x="4184595" y="5949156"/>
                </a:lnTo>
                <a:lnTo>
                  <a:pt x="5059081" y="5568156"/>
                </a:lnTo>
                <a:lnTo>
                  <a:pt x="4745855" y="5390356"/>
                </a:lnTo>
                <a:close/>
              </a:path>
              <a:path w="13852525" h="11308715">
                <a:moveTo>
                  <a:pt x="7526064" y="5720556"/>
                </a:moveTo>
                <a:lnTo>
                  <a:pt x="7139688" y="5720556"/>
                </a:lnTo>
                <a:lnTo>
                  <a:pt x="7179875" y="5872956"/>
                </a:lnTo>
                <a:lnTo>
                  <a:pt x="6728318" y="5898356"/>
                </a:lnTo>
                <a:lnTo>
                  <a:pt x="10837873" y="5898356"/>
                </a:lnTo>
                <a:lnTo>
                  <a:pt x="10834542" y="5745956"/>
                </a:lnTo>
                <a:lnTo>
                  <a:pt x="7647882" y="5745956"/>
                </a:lnTo>
                <a:lnTo>
                  <a:pt x="7526064" y="5720556"/>
                </a:lnTo>
                <a:close/>
              </a:path>
              <a:path w="13852525" h="11308715">
                <a:moveTo>
                  <a:pt x="7709259" y="5441156"/>
                </a:moveTo>
                <a:lnTo>
                  <a:pt x="7094160" y="5441156"/>
                </a:lnTo>
                <a:lnTo>
                  <a:pt x="7647651" y="5593556"/>
                </a:lnTo>
                <a:lnTo>
                  <a:pt x="7647882" y="5745956"/>
                </a:lnTo>
                <a:lnTo>
                  <a:pt x="10834542" y="5745956"/>
                </a:lnTo>
                <a:lnTo>
                  <a:pt x="10831212" y="5593556"/>
                </a:lnTo>
                <a:lnTo>
                  <a:pt x="7807228" y="5593556"/>
                </a:lnTo>
                <a:lnTo>
                  <a:pt x="7739743" y="5555456"/>
                </a:lnTo>
                <a:lnTo>
                  <a:pt x="7709259" y="5441156"/>
                </a:lnTo>
                <a:close/>
              </a:path>
              <a:path w="13852525" h="11308715">
                <a:moveTo>
                  <a:pt x="11806857" y="5666748"/>
                </a:moveTo>
                <a:lnTo>
                  <a:pt x="11797054" y="5669756"/>
                </a:lnTo>
                <a:lnTo>
                  <a:pt x="11806729" y="5669756"/>
                </a:lnTo>
                <a:lnTo>
                  <a:pt x="11806857" y="5666748"/>
                </a:lnTo>
                <a:close/>
              </a:path>
              <a:path w="13852525" h="11308715">
                <a:moveTo>
                  <a:pt x="12376544" y="5491956"/>
                </a:moveTo>
                <a:lnTo>
                  <a:pt x="11806857" y="5666748"/>
                </a:lnTo>
                <a:lnTo>
                  <a:pt x="11806729" y="5669756"/>
                </a:lnTo>
                <a:lnTo>
                  <a:pt x="12321796" y="5669756"/>
                </a:lnTo>
                <a:lnTo>
                  <a:pt x="12376544" y="5491956"/>
                </a:lnTo>
                <a:close/>
              </a:path>
              <a:path w="13852525" h="11308715">
                <a:moveTo>
                  <a:pt x="6426495" y="5606256"/>
                </a:moveTo>
                <a:lnTo>
                  <a:pt x="6424317" y="5606831"/>
                </a:lnTo>
                <a:lnTo>
                  <a:pt x="6431280" y="5618956"/>
                </a:lnTo>
                <a:lnTo>
                  <a:pt x="6426495" y="5606256"/>
                </a:lnTo>
                <a:close/>
              </a:path>
              <a:path w="13852525" h="11308715">
                <a:moveTo>
                  <a:pt x="7191551" y="5606256"/>
                </a:moveTo>
                <a:lnTo>
                  <a:pt x="6426495" y="5606256"/>
                </a:lnTo>
                <a:lnTo>
                  <a:pt x="6431280" y="5618956"/>
                </a:lnTo>
                <a:lnTo>
                  <a:pt x="7199043" y="5618956"/>
                </a:lnTo>
                <a:lnTo>
                  <a:pt x="7191551" y="5606256"/>
                </a:lnTo>
                <a:close/>
              </a:path>
              <a:path w="13852525" h="11308715">
                <a:moveTo>
                  <a:pt x="7013797" y="5301456"/>
                </a:moveTo>
                <a:lnTo>
                  <a:pt x="6248940" y="5301456"/>
                </a:lnTo>
                <a:lnTo>
                  <a:pt x="6424317" y="5606831"/>
                </a:lnTo>
                <a:lnTo>
                  <a:pt x="6426495" y="5606256"/>
                </a:lnTo>
                <a:lnTo>
                  <a:pt x="7191551" y="5606256"/>
                </a:lnTo>
                <a:lnTo>
                  <a:pt x="7094160" y="5441156"/>
                </a:lnTo>
                <a:lnTo>
                  <a:pt x="7709259" y="5441156"/>
                </a:lnTo>
                <a:lnTo>
                  <a:pt x="7675389" y="5314156"/>
                </a:lnTo>
                <a:lnTo>
                  <a:pt x="7017210" y="5314156"/>
                </a:lnTo>
                <a:lnTo>
                  <a:pt x="7013797" y="5301456"/>
                </a:lnTo>
                <a:close/>
              </a:path>
              <a:path w="13852525" h="11308715">
                <a:moveTo>
                  <a:pt x="5966362" y="5149056"/>
                </a:moveTo>
                <a:lnTo>
                  <a:pt x="5127917" y="5314156"/>
                </a:lnTo>
                <a:lnTo>
                  <a:pt x="5431122" y="5606256"/>
                </a:lnTo>
                <a:lnTo>
                  <a:pt x="6269568" y="5441156"/>
                </a:lnTo>
                <a:lnTo>
                  <a:pt x="5966362" y="5149056"/>
                </a:lnTo>
                <a:close/>
              </a:path>
              <a:path w="13852525" h="11308715">
                <a:moveTo>
                  <a:pt x="10824828" y="5301456"/>
                </a:moveTo>
                <a:lnTo>
                  <a:pt x="7013912" y="5301456"/>
                </a:lnTo>
                <a:lnTo>
                  <a:pt x="7017210" y="5314156"/>
                </a:lnTo>
                <a:lnTo>
                  <a:pt x="7675389" y="5314156"/>
                </a:lnTo>
                <a:lnTo>
                  <a:pt x="7851561" y="5428456"/>
                </a:lnTo>
                <a:lnTo>
                  <a:pt x="7807228" y="5593556"/>
                </a:lnTo>
                <a:lnTo>
                  <a:pt x="10831212" y="5593556"/>
                </a:lnTo>
                <a:lnTo>
                  <a:pt x="10824828" y="5301456"/>
                </a:lnTo>
                <a:close/>
              </a:path>
              <a:path w="13852525" h="11308715">
                <a:moveTo>
                  <a:pt x="4160606" y="5060156"/>
                </a:moveTo>
                <a:lnTo>
                  <a:pt x="3208425" y="5428456"/>
                </a:lnTo>
                <a:lnTo>
                  <a:pt x="3453025" y="5568156"/>
                </a:lnTo>
                <a:lnTo>
                  <a:pt x="4405227" y="5187156"/>
                </a:lnTo>
                <a:lnTo>
                  <a:pt x="4160606" y="5060156"/>
                </a:lnTo>
                <a:close/>
              </a:path>
              <a:path w="13852525" h="11308715">
                <a:moveTo>
                  <a:pt x="12906926" y="3688556"/>
                </a:moveTo>
                <a:lnTo>
                  <a:pt x="12296149" y="4056856"/>
                </a:lnTo>
                <a:lnTo>
                  <a:pt x="12157399" y="5479256"/>
                </a:lnTo>
                <a:lnTo>
                  <a:pt x="12768176" y="5098256"/>
                </a:lnTo>
                <a:lnTo>
                  <a:pt x="12906926" y="3688556"/>
                </a:lnTo>
                <a:close/>
              </a:path>
              <a:path w="13852525" h="11308715">
                <a:moveTo>
                  <a:pt x="6925066" y="4971256"/>
                </a:moveTo>
                <a:lnTo>
                  <a:pt x="7017210" y="5314156"/>
                </a:lnTo>
                <a:lnTo>
                  <a:pt x="7013912" y="5301456"/>
                </a:lnTo>
                <a:lnTo>
                  <a:pt x="10824828" y="5301456"/>
                </a:lnTo>
                <a:lnTo>
                  <a:pt x="10823717" y="5250656"/>
                </a:lnTo>
                <a:lnTo>
                  <a:pt x="10448079" y="5250656"/>
                </a:lnTo>
                <a:lnTo>
                  <a:pt x="10425930" y="5174456"/>
                </a:lnTo>
                <a:lnTo>
                  <a:pt x="7634846" y="5174456"/>
                </a:lnTo>
                <a:lnTo>
                  <a:pt x="6925066" y="4971256"/>
                </a:lnTo>
                <a:close/>
              </a:path>
              <a:path w="13852525" h="11308715">
                <a:moveTo>
                  <a:pt x="11205803" y="4082256"/>
                </a:moveTo>
                <a:lnTo>
                  <a:pt x="10455922" y="4082256"/>
                </a:lnTo>
                <a:lnTo>
                  <a:pt x="10682669" y="5098256"/>
                </a:lnTo>
                <a:lnTo>
                  <a:pt x="10448079" y="5250656"/>
                </a:lnTo>
                <a:lnTo>
                  <a:pt x="10823717" y="5250656"/>
                </a:lnTo>
                <a:lnTo>
                  <a:pt x="10822885" y="5212556"/>
                </a:lnTo>
                <a:lnTo>
                  <a:pt x="11137440" y="4882356"/>
                </a:lnTo>
                <a:lnTo>
                  <a:pt x="11840169" y="4882356"/>
                </a:lnTo>
                <a:lnTo>
                  <a:pt x="11848798" y="4679156"/>
                </a:lnTo>
                <a:lnTo>
                  <a:pt x="11327529" y="4679156"/>
                </a:lnTo>
                <a:lnTo>
                  <a:pt x="11335665" y="4666456"/>
                </a:lnTo>
                <a:lnTo>
                  <a:pt x="11205803" y="4082256"/>
                </a:lnTo>
                <a:close/>
              </a:path>
              <a:path w="13852525" h="11308715">
                <a:moveTo>
                  <a:pt x="3575367" y="4729956"/>
                </a:moveTo>
                <a:lnTo>
                  <a:pt x="2545503" y="5085556"/>
                </a:lnTo>
                <a:lnTo>
                  <a:pt x="2721508" y="5174456"/>
                </a:lnTo>
                <a:lnTo>
                  <a:pt x="3751372" y="4818856"/>
                </a:lnTo>
                <a:lnTo>
                  <a:pt x="3575367" y="4729956"/>
                </a:lnTo>
                <a:close/>
              </a:path>
              <a:path w="13852525" h="11308715">
                <a:moveTo>
                  <a:pt x="7635599" y="4831556"/>
                </a:moveTo>
                <a:lnTo>
                  <a:pt x="7636510" y="5174456"/>
                </a:lnTo>
                <a:lnTo>
                  <a:pt x="10425930" y="5174456"/>
                </a:lnTo>
                <a:lnTo>
                  <a:pt x="10381632" y="5022056"/>
                </a:lnTo>
                <a:lnTo>
                  <a:pt x="7958396" y="5022056"/>
                </a:lnTo>
                <a:lnTo>
                  <a:pt x="7635599" y="4831556"/>
                </a:lnTo>
                <a:close/>
              </a:path>
              <a:path w="13852525" h="11308715">
                <a:moveTo>
                  <a:pt x="5880899" y="4704556"/>
                </a:moveTo>
                <a:lnTo>
                  <a:pt x="6089699" y="5047456"/>
                </a:lnTo>
                <a:lnTo>
                  <a:pt x="6911307" y="5098256"/>
                </a:lnTo>
                <a:lnTo>
                  <a:pt x="6702487" y="4742656"/>
                </a:lnTo>
                <a:lnTo>
                  <a:pt x="5880899" y="4704556"/>
                </a:lnTo>
                <a:close/>
              </a:path>
              <a:path w="13852525" h="11308715">
                <a:moveTo>
                  <a:pt x="5506209" y="4679156"/>
                </a:moveTo>
                <a:lnTo>
                  <a:pt x="4598540" y="4818856"/>
                </a:lnTo>
                <a:lnTo>
                  <a:pt x="4847496" y="5060156"/>
                </a:lnTo>
                <a:lnTo>
                  <a:pt x="5755175" y="4920456"/>
                </a:lnTo>
                <a:lnTo>
                  <a:pt x="5506209" y="4679156"/>
                </a:lnTo>
                <a:close/>
              </a:path>
              <a:path w="13852525" h="11308715">
                <a:moveTo>
                  <a:pt x="7623663" y="4145756"/>
                </a:moveTo>
                <a:lnTo>
                  <a:pt x="7625328" y="4539456"/>
                </a:lnTo>
                <a:lnTo>
                  <a:pt x="8015075" y="4806156"/>
                </a:lnTo>
                <a:lnTo>
                  <a:pt x="7958396" y="5022056"/>
                </a:lnTo>
                <a:lnTo>
                  <a:pt x="10381632" y="5022056"/>
                </a:lnTo>
                <a:lnTo>
                  <a:pt x="10267195" y="4628356"/>
                </a:lnTo>
                <a:lnTo>
                  <a:pt x="9859992" y="4628356"/>
                </a:lnTo>
                <a:lnTo>
                  <a:pt x="9760072" y="4463256"/>
                </a:lnTo>
                <a:lnTo>
                  <a:pt x="8084937" y="4463256"/>
                </a:lnTo>
                <a:lnTo>
                  <a:pt x="7623663" y="4145756"/>
                </a:lnTo>
                <a:close/>
              </a:path>
              <a:path w="13852525" h="11308715">
                <a:moveTo>
                  <a:pt x="6733763" y="4310856"/>
                </a:moveTo>
                <a:lnTo>
                  <a:pt x="6839582" y="4691856"/>
                </a:lnTo>
                <a:lnTo>
                  <a:pt x="7590302" y="4945856"/>
                </a:lnTo>
                <a:lnTo>
                  <a:pt x="7484484" y="4564856"/>
                </a:lnTo>
                <a:lnTo>
                  <a:pt x="6733763" y="4310856"/>
                </a:lnTo>
                <a:close/>
              </a:path>
              <a:path w="13852525" h="11308715">
                <a:moveTo>
                  <a:pt x="13851902" y="3078956"/>
                </a:moveTo>
                <a:lnTo>
                  <a:pt x="13451318" y="3332956"/>
                </a:lnTo>
                <a:lnTo>
                  <a:pt x="13229900" y="4844256"/>
                </a:lnTo>
                <a:lnTo>
                  <a:pt x="13729634" y="4526756"/>
                </a:lnTo>
                <a:lnTo>
                  <a:pt x="13851902" y="3688556"/>
                </a:lnTo>
                <a:lnTo>
                  <a:pt x="13851902" y="3078956"/>
                </a:lnTo>
                <a:close/>
              </a:path>
              <a:path w="13852525" h="11308715">
                <a:moveTo>
                  <a:pt x="2990128" y="4387056"/>
                </a:moveTo>
                <a:lnTo>
                  <a:pt x="1882560" y="4742656"/>
                </a:lnTo>
                <a:lnTo>
                  <a:pt x="1989928" y="4793456"/>
                </a:lnTo>
                <a:lnTo>
                  <a:pt x="3097518" y="4437856"/>
                </a:lnTo>
                <a:lnTo>
                  <a:pt x="2990128" y="4387056"/>
                </a:lnTo>
                <a:close/>
              </a:path>
              <a:path w="13852525" h="11308715">
                <a:moveTo>
                  <a:pt x="11862822" y="4348956"/>
                </a:moveTo>
                <a:lnTo>
                  <a:pt x="11327529" y="4679156"/>
                </a:lnTo>
                <a:lnTo>
                  <a:pt x="11848798" y="4679156"/>
                </a:lnTo>
                <a:lnTo>
                  <a:pt x="11862822" y="4348956"/>
                </a:lnTo>
                <a:close/>
              </a:path>
              <a:path w="13852525" h="11308715">
                <a:moveTo>
                  <a:pt x="10419085" y="3472656"/>
                </a:moveTo>
                <a:lnTo>
                  <a:pt x="9559876" y="3472656"/>
                </a:lnTo>
                <a:lnTo>
                  <a:pt x="10057473" y="4412456"/>
                </a:lnTo>
                <a:lnTo>
                  <a:pt x="9859992" y="4628356"/>
                </a:lnTo>
                <a:lnTo>
                  <a:pt x="10267195" y="4628356"/>
                </a:lnTo>
                <a:lnTo>
                  <a:pt x="10226589" y="4488656"/>
                </a:lnTo>
                <a:lnTo>
                  <a:pt x="10455922" y="4082256"/>
                </a:lnTo>
                <a:lnTo>
                  <a:pt x="11205803" y="4082256"/>
                </a:lnTo>
                <a:lnTo>
                  <a:pt x="11149342" y="3828256"/>
                </a:lnTo>
                <a:lnTo>
                  <a:pt x="10594494" y="3828256"/>
                </a:lnTo>
                <a:lnTo>
                  <a:pt x="10600441" y="3815556"/>
                </a:lnTo>
                <a:lnTo>
                  <a:pt x="10419085" y="3472656"/>
                </a:lnTo>
                <a:close/>
              </a:path>
              <a:path w="13852525" h="11308715">
                <a:moveTo>
                  <a:pt x="5046076" y="4209256"/>
                </a:moveTo>
                <a:lnTo>
                  <a:pt x="4069174" y="4323556"/>
                </a:lnTo>
                <a:lnTo>
                  <a:pt x="4263849" y="4501356"/>
                </a:lnTo>
                <a:lnTo>
                  <a:pt x="5240793" y="4399756"/>
                </a:lnTo>
                <a:lnTo>
                  <a:pt x="5046076" y="4209256"/>
                </a:lnTo>
                <a:close/>
              </a:path>
              <a:path w="13852525" h="11308715">
                <a:moveTo>
                  <a:pt x="5512868" y="4094956"/>
                </a:moveTo>
                <a:lnTo>
                  <a:pt x="5684591" y="4387056"/>
                </a:lnTo>
                <a:lnTo>
                  <a:pt x="6562805" y="4475956"/>
                </a:lnTo>
                <a:lnTo>
                  <a:pt x="6391082" y="4196556"/>
                </a:lnTo>
                <a:lnTo>
                  <a:pt x="5512868" y="4094956"/>
                </a:lnTo>
                <a:close/>
              </a:path>
              <a:path w="13852525" h="11308715">
                <a:moveTo>
                  <a:pt x="7611736" y="3472656"/>
                </a:moveTo>
                <a:lnTo>
                  <a:pt x="7613820" y="3790156"/>
                </a:lnTo>
                <a:lnTo>
                  <a:pt x="8154243" y="4209256"/>
                </a:lnTo>
                <a:lnTo>
                  <a:pt x="8084937" y="4463256"/>
                </a:lnTo>
                <a:lnTo>
                  <a:pt x="9760072" y="4463256"/>
                </a:lnTo>
                <a:lnTo>
                  <a:pt x="9583289" y="4171156"/>
                </a:lnTo>
                <a:lnTo>
                  <a:pt x="9105377" y="4171156"/>
                </a:lnTo>
                <a:lnTo>
                  <a:pt x="8844315" y="3929856"/>
                </a:lnTo>
                <a:lnTo>
                  <a:pt x="8225341" y="3929856"/>
                </a:lnTo>
                <a:lnTo>
                  <a:pt x="7611736" y="3472656"/>
                </a:lnTo>
                <a:close/>
              </a:path>
              <a:path w="13852525" h="11308715">
                <a:moveTo>
                  <a:pt x="2404879" y="4056856"/>
                </a:moveTo>
                <a:lnTo>
                  <a:pt x="1219606" y="4387056"/>
                </a:lnTo>
                <a:lnTo>
                  <a:pt x="1258380" y="4412456"/>
                </a:lnTo>
                <a:lnTo>
                  <a:pt x="2443632" y="4069556"/>
                </a:lnTo>
                <a:lnTo>
                  <a:pt x="2404879" y="4056856"/>
                </a:lnTo>
                <a:close/>
              </a:path>
              <a:path w="13852525" h="11308715">
                <a:moveTo>
                  <a:pt x="11917783" y="2418556"/>
                </a:moveTo>
                <a:lnTo>
                  <a:pt x="11404218" y="2964656"/>
                </a:lnTo>
                <a:lnTo>
                  <a:pt x="11638347" y="4387056"/>
                </a:lnTo>
                <a:lnTo>
                  <a:pt x="12151912" y="3853656"/>
                </a:lnTo>
                <a:lnTo>
                  <a:pt x="11917783" y="2418556"/>
                </a:lnTo>
                <a:close/>
              </a:path>
              <a:path w="13852525" h="11308715">
                <a:moveTo>
                  <a:pt x="6542429" y="3637756"/>
                </a:moveTo>
                <a:lnTo>
                  <a:pt x="6629840" y="3955256"/>
                </a:lnTo>
                <a:lnTo>
                  <a:pt x="7421512" y="4272756"/>
                </a:lnTo>
                <a:lnTo>
                  <a:pt x="7334111" y="3955256"/>
                </a:lnTo>
                <a:lnTo>
                  <a:pt x="6542429" y="3637756"/>
                </a:lnTo>
                <a:close/>
              </a:path>
              <a:path w="13852525" h="11308715">
                <a:moveTo>
                  <a:pt x="8675913" y="2151856"/>
                </a:moveTo>
                <a:lnTo>
                  <a:pt x="8439135" y="3053556"/>
                </a:lnTo>
                <a:lnTo>
                  <a:pt x="9249467" y="3917156"/>
                </a:lnTo>
                <a:lnTo>
                  <a:pt x="9105377" y="4171156"/>
                </a:lnTo>
                <a:lnTo>
                  <a:pt x="9583289" y="4171156"/>
                </a:lnTo>
                <a:lnTo>
                  <a:pt x="9437251" y="3929856"/>
                </a:lnTo>
                <a:lnTo>
                  <a:pt x="9559876" y="3472656"/>
                </a:lnTo>
                <a:lnTo>
                  <a:pt x="10419085" y="3472656"/>
                </a:lnTo>
                <a:lnTo>
                  <a:pt x="10271313" y="3193256"/>
                </a:lnTo>
                <a:lnTo>
                  <a:pt x="9633989" y="3193256"/>
                </a:lnTo>
                <a:lnTo>
                  <a:pt x="9637151" y="3180556"/>
                </a:lnTo>
                <a:lnTo>
                  <a:pt x="8675913" y="2151856"/>
                </a:lnTo>
                <a:close/>
              </a:path>
              <a:path w="13852525" h="11308715">
                <a:moveTo>
                  <a:pt x="4585933" y="3739356"/>
                </a:moveTo>
                <a:lnTo>
                  <a:pt x="3539797" y="3828256"/>
                </a:lnTo>
                <a:lnTo>
                  <a:pt x="3680254" y="3955256"/>
                </a:lnTo>
                <a:lnTo>
                  <a:pt x="4726390" y="3879056"/>
                </a:lnTo>
                <a:lnTo>
                  <a:pt x="4585933" y="3739356"/>
                </a:lnTo>
                <a:close/>
              </a:path>
              <a:path w="13852525" h="11308715">
                <a:moveTo>
                  <a:pt x="8349672" y="3472656"/>
                </a:moveTo>
                <a:lnTo>
                  <a:pt x="8225341" y="3929856"/>
                </a:lnTo>
                <a:lnTo>
                  <a:pt x="8844315" y="3929856"/>
                </a:lnTo>
                <a:lnTo>
                  <a:pt x="8349672" y="3472656"/>
                </a:lnTo>
                <a:close/>
              </a:path>
              <a:path w="13852525" h="11308715">
                <a:moveTo>
                  <a:pt x="5144827" y="3485356"/>
                </a:moveTo>
                <a:lnTo>
                  <a:pt x="5279462" y="3713956"/>
                </a:lnTo>
                <a:lnTo>
                  <a:pt x="6214302" y="3853656"/>
                </a:lnTo>
                <a:lnTo>
                  <a:pt x="6079668" y="3637756"/>
                </a:lnTo>
                <a:lnTo>
                  <a:pt x="5144827" y="3485356"/>
                </a:lnTo>
                <a:close/>
              </a:path>
              <a:path w="13852525" h="11308715">
                <a:moveTo>
                  <a:pt x="11044888" y="3358356"/>
                </a:moveTo>
                <a:lnTo>
                  <a:pt x="10594494" y="3828256"/>
                </a:lnTo>
                <a:lnTo>
                  <a:pt x="11149342" y="3828256"/>
                </a:lnTo>
                <a:lnTo>
                  <a:pt x="11044888" y="3358356"/>
                </a:lnTo>
                <a:close/>
              </a:path>
              <a:path w="13852525" h="11308715">
                <a:moveTo>
                  <a:pt x="7599810" y="2786856"/>
                </a:moveTo>
                <a:lnTo>
                  <a:pt x="7602313" y="3040856"/>
                </a:lnTo>
                <a:lnTo>
                  <a:pt x="8282857" y="3612356"/>
                </a:lnTo>
                <a:lnTo>
                  <a:pt x="8280355" y="3358356"/>
                </a:lnTo>
                <a:lnTo>
                  <a:pt x="7599810" y="2786856"/>
                </a:lnTo>
                <a:close/>
              </a:path>
              <a:path w="13852525" h="11308715">
                <a:moveTo>
                  <a:pt x="6351115" y="2977356"/>
                </a:moveTo>
                <a:lnTo>
                  <a:pt x="6420118" y="3218656"/>
                </a:lnTo>
                <a:lnTo>
                  <a:pt x="7252732" y="3599656"/>
                </a:lnTo>
                <a:lnTo>
                  <a:pt x="7183739" y="3345656"/>
                </a:lnTo>
                <a:lnTo>
                  <a:pt x="6351115" y="2977356"/>
                </a:lnTo>
                <a:close/>
              </a:path>
              <a:path w="13852525" h="11308715">
                <a:moveTo>
                  <a:pt x="12790678" y="1491456"/>
                </a:moveTo>
                <a:lnTo>
                  <a:pt x="12370890" y="1923256"/>
                </a:lnTo>
                <a:lnTo>
                  <a:pt x="12548382" y="3472656"/>
                </a:lnTo>
                <a:lnTo>
                  <a:pt x="12968181" y="3040856"/>
                </a:lnTo>
                <a:lnTo>
                  <a:pt x="12790678" y="1491456"/>
                </a:lnTo>
                <a:close/>
              </a:path>
              <a:path w="13852525" h="11308715">
                <a:moveTo>
                  <a:pt x="10591646" y="1453356"/>
                </a:moveTo>
                <a:lnTo>
                  <a:pt x="10217657" y="2113756"/>
                </a:lnTo>
                <a:lnTo>
                  <a:pt x="10830727" y="3459956"/>
                </a:lnTo>
                <a:lnTo>
                  <a:pt x="11204716" y="2799556"/>
                </a:lnTo>
                <a:lnTo>
                  <a:pt x="10591646" y="1453356"/>
                </a:lnTo>
                <a:close/>
              </a:path>
              <a:path w="13852525" h="11308715">
                <a:moveTo>
                  <a:pt x="4125801" y="3282156"/>
                </a:moveTo>
                <a:lnTo>
                  <a:pt x="3010421" y="3332956"/>
                </a:lnTo>
                <a:lnTo>
                  <a:pt x="3096628" y="3409156"/>
                </a:lnTo>
                <a:lnTo>
                  <a:pt x="4212018" y="3358356"/>
                </a:lnTo>
                <a:lnTo>
                  <a:pt x="4125801" y="3282156"/>
                </a:lnTo>
                <a:close/>
              </a:path>
              <a:path w="13852525" h="11308715">
                <a:moveTo>
                  <a:pt x="4776796" y="2888456"/>
                </a:moveTo>
                <a:lnTo>
                  <a:pt x="4874343" y="3040856"/>
                </a:lnTo>
                <a:lnTo>
                  <a:pt x="5865810" y="3231356"/>
                </a:lnTo>
                <a:lnTo>
                  <a:pt x="5768264" y="3078956"/>
                </a:lnTo>
                <a:lnTo>
                  <a:pt x="4776796" y="2888456"/>
                </a:lnTo>
                <a:close/>
              </a:path>
              <a:path w="13852525" h="11308715">
                <a:moveTo>
                  <a:pt x="9962335" y="2609056"/>
                </a:moveTo>
                <a:lnTo>
                  <a:pt x="9633989" y="3193256"/>
                </a:lnTo>
                <a:lnTo>
                  <a:pt x="10271313" y="3193256"/>
                </a:lnTo>
                <a:lnTo>
                  <a:pt x="9962335" y="2609056"/>
                </a:lnTo>
                <a:close/>
              </a:path>
              <a:path w="13852525" h="11308715">
                <a:moveTo>
                  <a:pt x="7587884" y="2113756"/>
                </a:moveTo>
                <a:lnTo>
                  <a:pt x="7590805" y="2291556"/>
                </a:lnTo>
                <a:lnTo>
                  <a:pt x="8294784" y="2926556"/>
                </a:lnTo>
                <a:lnTo>
                  <a:pt x="8291862" y="2736056"/>
                </a:lnTo>
                <a:lnTo>
                  <a:pt x="7587884" y="2113756"/>
                </a:lnTo>
                <a:close/>
              </a:path>
              <a:path w="13852525" h="11308715">
                <a:moveTo>
                  <a:pt x="6159801" y="2304256"/>
                </a:moveTo>
                <a:lnTo>
                  <a:pt x="6210376" y="2482056"/>
                </a:lnTo>
                <a:lnTo>
                  <a:pt x="7083951" y="2913856"/>
                </a:lnTo>
                <a:lnTo>
                  <a:pt x="7033366" y="2736056"/>
                </a:lnTo>
                <a:lnTo>
                  <a:pt x="6159801" y="2304256"/>
                </a:lnTo>
                <a:close/>
              </a:path>
              <a:path w="13852525" h="11308715">
                <a:moveTo>
                  <a:pt x="3665658" y="2812256"/>
                </a:moveTo>
                <a:lnTo>
                  <a:pt x="2481055" y="2837656"/>
                </a:lnTo>
                <a:lnTo>
                  <a:pt x="2512981" y="2863056"/>
                </a:lnTo>
                <a:lnTo>
                  <a:pt x="3697615" y="2837656"/>
                </a:lnTo>
                <a:lnTo>
                  <a:pt x="3665658" y="2812256"/>
                </a:lnTo>
                <a:close/>
              </a:path>
              <a:path w="13852525" h="11308715">
                <a:moveTo>
                  <a:pt x="9002134" y="843756"/>
                </a:moveTo>
                <a:lnTo>
                  <a:pt x="8802779" y="1605756"/>
                </a:lnTo>
                <a:lnTo>
                  <a:pt x="9774309" y="2761456"/>
                </a:lnTo>
                <a:lnTo>
                  <a:pt x="9973675" y="2012156"/>
                </a:lnTo>
                <a:lnTo>
                  <a:pt x="9002134" y="843756"/>
                </a:lnTo>
                <a:close/>
              </a:path>
              <a:path w="13852525" h="11308715">
                <a:moveTo>
                  <a:pt x="4408755" y="2278856"/>
                </a:moveTo>
                <a:lnTo>
                  <a:pt x="4469235" y="2380456"/>
                </a:lnTo>
                <a:lnTo>
                  <a:pt x="5517318" y="2609056"/>
                </a:lnTo>
                <a:lnTo>
                  <a:pt x="5456849" y="2520156"/>
                </a:lnTo>
                <a:lnTo>
                  <a:pt x="4408755" y="2278856"/>
                </a:lnTo>
                <a:close/>
              </a:path>
              <a:path w="13852525" h="11308715">
                <a:moveTo>
                  <a:pt x="11220946" y="284956"/>
                </a:moveTo>
                <a:lnTo>
                  <a:pt x="10915740" y="843756"/>
                </a:lnTo>
                <a:lnTo>
                  <a:pt x="11503785" y="2316956"/>
                </a:lnTo>
                <a:lnTo>
                  <a:pt x="11808991" y="1770856"/>
                </a:lnTo>
                <a:lnTo>
                  <a:pt x="11220946" y="284956"/>
                </a:lnTo>
                <a:close/>
              </a:path>
              <a:path w="13852525" h="11308715">
                <a:moveTo>
                  <a:pt x="5968477" y="1643856"/>
                </a:moveTo>
                <a:lnTo>
                  <a:pt x="6000644" y="1745456"/>
                </a:lnTo>
                <a:lnTo>
                  <a:pt x="6915171" y="2240756"/>
                </a:lnTo>
                <a:lnTo>
                  <a:pt x="6883015" y="2126456"/>
                </a:lnTo>
                <a:lnTo>
                  <a:pt x="5968477" y="1643856"/>
                </a:lnTo>
                <a:close/>
              </a:path>
              <a:path w="13852525" h="11308715">
                <a:moveTo>
                  <a:pt x="7575968" y="1427956"/>
                </a:moveTo>
                <a:lnTo>
                  <a:pt x="7579298" y="1542256"/>
                </a:lnTo>
                <a:lnTo>
                  <a:pt x="8306699" y="2240756"/>
                </a:lnTo>
                <a:lnTo>
                  <a:pt x="8303370" y="2126456"/>
                </a:lnTo>
                <a:lnTo>
                  <a:pt x="7575968" y="1427956"/>
                </a:lnTo>
                <a:close/>
              </a:path>
              <a:path w="13852525" h="11308715">
                <a:moveTo>
                  <a:pt x="4040735" y="1669256"/>
                </a:moveTo>
                <a:lnTo>
                  <a:pt x="4064096" y="1707356"/>
                </a:lnTo>
                <a:lnTo>
                  <a:pt x="5168826" y="1986756"/>
                </a:lnTo>
                <a:lnTo>
                  <a:pt x="5145445" y="1961356"/>
                </a:lnTo>
                <a:lnTo>
                  <a:pt x="4040735" y="1669256"/>
                </a:lnTo>
                <a:close/>
              </a:path>
              <a:path w="13852525" h="11308715">
                <a:moveTo>
                  <a:pt x="5777164" y="970756"/>
                </a:moveTo>
                <a:lnTo>
                  <a:pt x="5790923" y="1008856"/>
                </a:lnTo>
                <a:lnTo>
                  <a:pt x="6746391" y="1554956"/>
                </a:lnTo>
                <a:lnTo>
                  <a:pt x="6732643" y="1529556"/>
                </a:lnTo>
                <a:lnTo>
                  <a:pt x="5777164" y="970756"/>
                </a:lnTo>
                <a:close/>
              </a:path>
              <a:path w="13852525" h="11308715">
                <a:moveTo>
                  <a:pt x="7564041" y="754856"/>
                </a:moveTo>
                <a:lnTo>
                  <a:pt x="7567790" y="792956"/>
                </a:lnTo>
                <a:lnTo>
                  <a:pt x="8318636" y="1554956"/>
                </a:lnTo>
                <a:lnTo>
                  <a:pt x="8314888" y="1516856"/>
                </a:lnTo>
                <a:lnTo>
                  <a:pt x="7564041" y="754856"/>
                </a:lnTo>
                <a:close/>
              </a:path>
              <a:path w="13852525" h="11308715">
                <a:moveTo>
                  <a:pt x="9684684" y="5556"/>
                </a:moveTo>
                <a:lnTo>
                  <a:pt x="9205378" y="5556"/>
                </a:lnTo>
                <a:lnTo>
                  <a:pt x="9166401" y="157956"/>
                </a:lnTo>
                <a:lnTo>
                  <a:pt x="10148214" y="1453356"/>
                </a:lnTo>
                <a:lnTo>
                  <a:pt x="10310167" y="831056"/>
                </a:lnTo>
                <a:lnTo>
                  <a:pt x="9684684" y="5556"/>
                </a:lnTo>
                <a:close/>
              </a:path>
              <a:path w="13852525" h="11308715">
                <a:moveTo>
                  <a:pt x="12155392" y="5556"/>
                </a:moveTo>
                <a:lnTo>
                  <a:pt x="11769899" y="5556"/>
                </a:lnTo>
                <a:lnTo>
                  <a:pt x="12176843" y="1173956"/>
                </a:lnTo>
                <a:lnTo>
                  <a:pt x="12413266" y="742156"/>
                </a:lnTo>
                <a:lnTo>
                  <a:pt x="12155392" y="5556"/>
                </a:lnTo>
                <a:close/>
              </a:path>
              <a:path w="13852525" h="11308715">
                <a:moveTo>
                  <a:pt x="10558529" y="5556"/>
                </a:moveTo>
                <a:lnTo>
                  <a:pt x="10424416" y="5556"/>
                </a:lnTo>
                <a:lnTo>
                  <a:pt x="10522108" y="145256"/>
                </a:lnTo>
                <a:lnTo>
                  <a:pt x="10558529" y="5556"/>
                </a:lnTo>
                <a:close/>
              </a:path>
            </a:pathLst>
          </a:custGeom>
          <a:solidFill>
            <a:srgbClr val="1A0F5C">
              <a:alpha val="5000"/>
            </a:srgbClr>
          </a:solidFill>
        </p:spPr>
        <p:txBody>
          <a:bodyPr wrap="square" lIns="0" tIns="0" rIns="0" bIns="0" rtlCol="0"/>
          <a:lstStyle/>
          <a:p>
            <a:endParaRPr dirty="0"/>
          </a:p>
        </p:txBody>
      </p:sp>
      <p:pic>
        <p:nvPicPr>
          <p:cNvPr id="8" name="Graphic 7"/>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3908" y="1714110"/>
            <a:ext cx="1840546" cy="610478"/>
          </a:xfrm>
          <a:prstGeom prst="rect">
            <a:avLst/>
          </a:prstGeom>
        </p:spPr>
      </p:pic>
      <p:sp>
        <p:nvSpPr>
          <p:cNvPr id="10" name="TextBox 9"/>
          <p:cNvSpPr txBox="1"/>
          <p:nvPr userDrawn="1"/>
        </p:nvSpPr>
        <p:spPr>
          <a:xfrm>
            <a:off x="383907" y="6267664"/>
            <a:ext cx="2005445"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sz="800" spc="55" dirty="0">
                <a:solidFill>
                  <a:schemeClr val="bg1"/>
                </a:solidFill>
                <a:latin typeface="Arial" panose="020B0604020202020204" pitchFamily="34" charset="0"/>
                <a:cs typeface="Arial" panose="020B0604020202020204" pitchFamily="34" charset="0"/>
                <a:hlinkClick r:id="rId4"/>
              </a:rPr>
              <a:t>jmangroup.com</a:t>
            </a:r>
            <a:endParaRPr lang="en-GB" sz="800" spc="55" dirty="0">
              <a:solidFill>
                <a:schemeClr val="bg1"/>
              </a:solidFill>
              <a:latin typeface="Arial" panose="020B0604020202020204" pitchFamily="34" charset="0"/>
              <a:cs typeface="Arial" panose="020B0604020202020204" pitchFamily="34" charset="0"/>
            </a:endParaRPr>
          </a:p>
        </p:txBody>
      </p:sp>
      <p:sp>
        <p:nvSpPr>
          <p:cNvPr id="12" name="Date Placeholder 3"/>
          <p:cNvSpPr>
            <a:spLocks noGrp="1"/>
          </p:cNvSpPr>
          <p:nvPr>
            <p:ph type="dt" sz="half" idx="2"/>
          </p:nvPr>
        </p:nvSpPr>
        <p:spPr>
          <a:xfrm>
            <a:off x="383908" y="4082988"/>
            <a:ext cx="3519877" cy="338554"/>
          </a:xfrm>
          <a:prstGeom prst="rect">
            <a:avLst/>
          </a:prstGeom>
        </p:spPr>
        <p:txBody>
          <a:bodyPr vert="horz" lIns="91440" tIns="45720" rIns="91440" bIns="45720" rtlCol="0" anchor="ctr"/>
          <a:lstStyle>
            <a:lvl1pPr algn="l">
              <a:defRPr sz="1800">
                <a:solidFill>
                  <a:schemeClr val="bg1"/>
                </a:solidFill>
              </a:defRPr>
            </a:lvl1pPr>
          </a:lstStyle>
          <a:p>
            <a:fld id="{A4CC55A1-80DF-479A-92E0-EAFBC761A0D8}" type="datetime4">
              <a:rPr lang="en-GB" smtClean="0"/>
              <a:t>16 April 2025</a:t>
            </a:fld>
            <a:endParaRPr lang="en-GB" dirty="0"/>
          </a:p>
        </p:txBody>
      </p:sp>
      <p:pic>
        <p:nvPicPr>
          <p:cNvPr id="5" name="Picture 4" descr="A logo with red text&#10;&#10;Description automatically generated"/>
          <p:cNvPicPr>
            <a:picLocks noChangeAspect="1"/>
          </p:cNvPicPr>
          <p:nvPr userDrawn="1"/>
        </p:nvPicPr>
        <p:blipFill>
          <a:blip r:embed="rId5"/>
          <a:stretch>
            <a:fillRect/>
          </a:stretch>
        </p:blipFill>
        <p:spPr>
          <a:xfrm>
            <a:off x="11177064" y="5852078"/>
            <a:ext cx="631029" cy="631029"/>
          </a:xfrm>
          <a:prstGeom prst="rect">
            <a:avLst/>
          </a:prstGeom>
        </p:spPr>
      </p:pic>
      <p:pic>
        <p:nvPicPr>
          <p:cNvPr id="6" name="Picture 5" descr="A white and blue sign with black text&#10;&#10;Description automatically generated"/>
          <p:cNvPicPr>
            <a:picLocks noChangeAspect="1"/>
          </p:cNvPicPr>
          <p:nvPr userDrawn="1"/>
        </p:nvPicPr>
        <p:blipFill>
          <a:blip r:embed="rId6"/>
          <a:stretch>
            <a:fillRect/>
          </a:stretch>
        </p:blipFill>
        <p:spPr>
          <a:xfrm>
            <a:off x="7262308" y="5852078"/>
            <a:ext cx="790960" cy="631029"/>
          </a:xfrm>
          <a:prstGeom prst="rect">
            <a:avLst/>
          </a:prstGeom>
        </p:spPr>
      </p:pic>
      <p:grpSp>
        <p:nvGrpSpPr>
          <p:cNvPr id="4" name="Group 3"/>
          <p:cNvGrpSpPr/>
          <p:nvPr userDrawn="1"/>
        </p:nvGrpSpPr>
        <p:grpSpPr>
          <a:xfrm>
            <a:off x="8227477" y="5847136"/>
            <a:ext cx="2772644" cy="631029"/>
            <a:chOff x="4757737" y="3124200"/>
            <a:chExt cx="2678906" cy="609695"/>
          </a:xfrm>
        </p:grpSpPr>
        <p:sp>
          <p:nvSpPr>
            <p:cNvPr id="9" name="Freeform: Shape 8"/>
            <p:cNvSpPr/>
            <p:nvPr/>
          </p:nvSpPr>
          <p:spPr>
            <a:xfrm>
              <a:off x="4778375" y="3143250"/>
              <a:ext cx="2636838" cy="571499"/>
            </a:xfrm>
            <a:custGeom>
              <a:avLst/>
              <a:gdLst>
                <a:gd name="connsiteX0" fmla="*/ 0 w 2626995"/>
                <a:gd name="connsiteY0" fmla="*/ 0 h 558831"/>
                <a:gd name="connsiteX1" fmla="*/ 2626995 w 2626995"/>
                <a:gd name="connsiteY1" fmla="*/ 0 h 558831"/>
                <a:gd name="connsiteX2" fmla="*/ 2626995 w 2626995"/>
                <a:gd name="connsiteY2" fmla="*/ 558832 h 558831"/>
                <a:gd name="connsiteX3" fmla="*/ 0 w 2626995"/>
                <a:gd name="connsiteY3" fmla="*/ 558832 h 558831"/>
              </a:gdLst>
              <a:ahLst/>
              <a:cxnLst>
                <a:cxn ang="0">
                  <a:pos x="connsiteX0" y="connsiteY0"/>
                </a:cxn>
                <a:cxn ang="0">
                  <a:pos x="connsiteX1" y="connsiteY1"/>
                </a:cxn>
                <a:cxn ang="0">
                  <a:pos x="connsiteX2" y="connsiteY2"/>
                </a:cxn>
                <a:cxn ang="0">
                  <a:pos x="connsiteX3" y="connsiteY3"/>
                </a:cxn>
              </a:cxnLst>
              <a:rect l="l" t="t" r="r" b="b"/>
              <a:pathLst>
                <a:path w="2626995" h="558831">
                  <a:moveTo>
                    <a:pt x="0" y="0"/>
                  </a:moveTo>
                  <a:lnTo>
                    <a:pt x="2626995" y="0"/>
                  </a:lnTo>
                  <a:lnTo>
                    <a:pt x="2626995" y="558832"/>
                  </a:lnTo>
                  <a:lnTo>
                    <a:pt x="0" y="558832"/>
                  </a:lnTo>
                  <a:close/>
                </a:path>
              </a:pathLst>
            </a:custGeom>
            <a:solidFill>
              <a:srgbClr val="FFFFFF"/>
            </a:solidFill>
            <a:ln w="9525" cap="flat">
              <a:noFill/>
              <a:prstDash val="solid"/>
              <a:miter/>
            </a:ln>
          </p:spPr>
          <p:txBody>
            <a:bodyPr rtlCol="0" anchor="ctr"/>
            <a:lstStyle/>
            <a:p>
              <a:endParaRPr lang="en-IN"/>
            </a:p>
          </p:txBody>
        </p:sp>
        <p:sp>
          <p:nvSpPr>
            <p:cNvPr id="11" name="Freeform: Shape 10"/>
            <p:cNvSpPr/>
            <p:nvPr/>
          </p:nvSpPr>
          <p:spPr>
            <a:xfrm>
              <a:off x="4757737" y="3124200"/>
              <a:ext cx="2678906" cy="609695"/>
            </a:xfrm>
            <a:custGeom>
              <a:avLst/>
              <a:gdLst>
                <a:gd name="connsiteX0" fmla="*/ 2653570 w 2678906"/>
                <a:gd name="connsiteY0" fmla="*/ 25432 h 609695"/>
                <a:gd name="connsiteX1" fmla="*/ 2653570 w 2678906"/>
                <a:gd name="connsiteY1" fmla="*/ 584264 h 609695"/>
                <a:gd name="connsiteX2" fmla="*/ 25432 w 2678906"/>
                <a:gd name="connsiteY2" fmla="*/ 584264 h 609695"/>
                <a:gd name="connsiteX3" fmla="*/ 25432 w 2678906"/>
                <a:gd name="connsiteY3" fmla="*/ 25432 h 609695"/>
                <a:gd name="connsiteX4" fmla="*/ 2653570 w 2678906"/>
                <a:gd name="connsiteY4" fmla="*/ 25432 h 609695"/>
                <a:gd name="connsiteX5" fmla="*/ 2678906 w 2678906"/>
                <a:gd name="connsiteY5" fmla="*/ 0 h 609695"/>
                <a:gd name="connsiteX6" fmla="*/ 0 w 2678906"/>
                <a:gd name="connsiteY6" fmla="*/ 0 h 609695"/>
                <a:gd name="connsiteX7" fmla="*/ 0 w 2678906"/>
                <a:gd name="connsiteY7" fmla="*/ 609695 h 609695"/>
                <a:gd name="connsiteX8" fmla="*/ 2678906 w 2678906"/>
                <a:gd name="connsiteY8" fmla="*/ 609695 h 609695"/>
                <a:gd name="connsiteX9" fmla="*/ 2678906 w 2678906"/>
                <a:gd name="connsiteY9" fmla="*/ 0 h 609695"/>
                <a:gd name="connsiteX10" fmla="*/ 2678906 w 2678906"/>
                <a:gd name="connsiteY10" fmla="*/ 0 h 609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78906" h="609695">
                  <a:moveTo>
                    <a:pt x="2653570" y="25432"/>
                  </a:moveTo>
                  <a:lnTo>
                    <a:pt x="2653570" y="584264"/>
                  </a:lnTo>
                  <a:lnTo>
                    <a:pt x="25432" y="584264"/>
                  </a:lnTo>
                  <a:lnTo>
                    <a:pt x="25432" y="25432"/>
                  </a:lnTo>
                  <a:lnTo>
                    <a:pt x="2653570" y="25432"/>
                  </a:lnTo>
                  <a:moveTo>
                    <a:pt x="2678906" y="0"/>
                  </a:moveTo>
                  <a:lnTo>
                    <a:pt x="0" y="0"/>
                  </a:lnTo>
                  <a:lnTo>
                    <a:pt x="0" y="609695"/>
                  </a:lnTo>
                  <a:lnTo>
                    <a:pt x="2678906" y="609695"/>
                  </a:lnTo>
                  <a:lnTo>
                    <a:pt x="2678906" y="0"/>
                  </a:lnTo>
                  <a:lnTo>
                    <a:pt x="2678906" y="0"/>
                  </a:lnTo>
                  <a:close/>
                </a:path>
              </a:pathLst>
            </a:custGeom>
            <a:solidFill>
              <a:srgbClr val="FCD0B1"/>
            </a:solidFill>
            <a:ln w="9525" cap="flat">
              <a:noFill/>
              <a:prstDash val="solid"/>
              <a:miter/>
            </a:ln>
          </p:spPr>
          <p:txBody>
            <a:bodyPr rtlCol="0" anchor="ctr"/>
            <a:lstStyle/>
            <a:p>
              <a:endParaRPr lang="en-IN"/>
            </a:p>
          </p:txBody>
        </p:sp>
        <p:sp>
          <p:nvSpPr>
            <p:cNvPr id="13" name="Freeform: Shape 12"/>
            <p:cNvSpPr/>
            <p:nvPr/>
          </p:nvSpPr>
          <p:spPr>
            <a:xfrm>
              <a:off x="5609653" y="3243548"/>
              <a:ext cx="9525" cy="370141"/>
            </a:xfrm>
            <a:custGeom>
              <a:avLst/>
              <a:gdLst>
                <a:gd name="connsiteX0" fmla="*/ 0 w 9525"/>
                <a:gd name="connsiteY0" fmla="*/ 0 h 370141"/>
                <a:gd name="connsiteX1" fmla="*/ 0 w 9525"/>
                <a:gd name="connsiteY1" fmla="*/ 370142 h 370141"/>
              </a:gdLst>
              <a:ahLst/>
              <a:cxnLst>
                <a:cxn ang="0">
                  <a:pos x="connsiteX0" y="connsiteY0"/>
                </a:cxn>
                <a:cxn ang="0">
                  <a:pos x="connsiteX1" y="connsiteY1"/>
                </a:cxn>
              </a:cxnLst>
              <a:rect l="l" t="t" r="r" b="b"/>
              <a:pathLst>
                <a:path w="9525" h="370141">
                  <a:moveTo>
                    <a:pt x="0" y="0"/>
                  </a:moveTo>
                  <a:lnTo>
                    <a:pt x="0" y="370142"/>
                  </a:lnTo>
                </a:path>
              </a:pathLst>
            </a:custGeom>
            <a:ln w="9525" cap="flat">
              <a:noFill/>
              <a:prstDash val="solid"/>
              <a:miter/>
            </a:ln>
          </p:spPr>
          <p:txBody>
            <a:bodyPr rtlCol="0" anchor="ctr"/>
            <a:lstStyle/>
            <a:p>
              <a:endParaRPr lang="en-IN"/>
            </a:p>
          </p:txBody>
        </p:sp>
        <p:sp>
          <p:nvSpPr>
            <p:cNvPr id="14" name="Freeform: Shape 13"/>
            <p:cNvSpPr/>
            <p:nvPr/>
          </p:nvSpPr>
          <p:spPr>
            <a:xfrm>
              <a:off x="5605366" y="3243548"/>
              <a:ext cx="8477" cy="370141"/>
            </a:xfrm>
            <a:custGeom>
              <a:avLst/>
              <a:gdLst>
                <a:gd name="connsiteX0" fmla="*/ 0 w 8477"/>
                <a:gd name="connsiteY0" fmla="*/ 0 h 370141"/>
                <a:gd name="connsiteX1" fmla="*/ 8477 w 8477"/>
                <a:gd name="connsiteY1" fmla="*/ 0 h 370141"/>
                <a:gd name="connsiteX2" fmla="*/ 8477 w 8477"/>
                <a:gd name="connsiteY2" fmla="*/ 370142 h 370141"/>
                <a:gd name="connsiteX3" fmla="*/ 0 w 8477"/>
                <a:gd name="connsiteY3" fmla="*/ 370142 h 370141"/>
              </a:gdLst>
              <a:ahLst/>
              <a:cxnLst>
                <a:cxn ang="0">
                  <a:pos x="connsiteX0" y="connsiteY0"/>
                </a:cxn>
                <a:cxn ang="0">
                  <a:pos x="connsiteX1" y="connsiteY1"/>
                </a:cxn>
                <a:cxn ang="0">
                  <a:pos x="connsiteX2" y="connsiteY2"/>
                </a:cxn>
                <a:cxn ang="0">
                  <a:pos x="connsiteX3" y="connsiteY3"/>
                </a:cxn>
              </a:cxnLst>
              <a:rect l="l" t="t" r="r" b="b"/>
              <a:pathLst>
                <a:path w="8477" h="370141">
                  <a:moveTo>
                    <a:pt x="0" y="0"/>
                  </a:moveTo>
                  <a:lnTo>
                    <a:pt x="8477" y="0"/>
                  </a:lnTo>
                  <a:lnTo>
                    <a:pt x="8477" y="370142"/>
                  </a:lnTo>
                  <a:lnTo>
                    <a:pt x="0" y="370142"/>
                  </a:lnTo>
                  <a:close/>
                </a:path>
              </a:pathLst>
            </a:custGeom>
            <a:solidFill>
              <a:srgbClr val="333333"/>
            </a:solidFill>
            <a:ln w="9525" cap="flat">
              <a:noFill/>
              <a:prstDash val="solid"/>
              <a:miter/>
            </a:ln>
          </p:spPr>
          <p:txBody>
            <a:bodyPr rtlCol="0" anchor="ctr"/>
            <a:lstStyle/>
            <a:p>
              <a:endParaRPr lang="en-IN"/>
            </a:p>
          </p:txBody>
        </p:sp>
        <p:grpSp>
          <p:nvGrpSpPr>
            <p:cNvPr id="15" name="Graphic 3"/>
            <p:cNvGrpSpPr/>
            <p:nvPr/>
          </p:nvGrpSpPr>
          <p:grpSpPr>
            <a:xfrm>
              <a:off x="4876799" y="3243548"/>
              <a:ext cx="184499" cy="184594"/>
              <a:chOff x="4876799" y="3243548"/>
              <a:chExt cx="184499" cy="184594"/>
            </a:xfrm>
          </p:grpSpPr>
          <p:sp>
            <p:nvSpPr>
              <p:cNvPr id="84" name="Freeform: Shape 83"/>
              <p:cNvSpPr/>
              <p:nvPr/>
            </p:nvSpPr>
            <p:spPr>
              <a:xfrm>
                <a:off x="4876799" y="3243548"/>
                <a:ext cx="184499" cy="184594"/>
              </a:xfrm>
              <a:custGeom>
                <a:avLst/>
                <a:gdLst>
                  <a:gd name="connsiteX0" fmla="*/ 0 w 184499"/>
                  <a:gd name="connsiteY0" fmla="*/ 0 h 184594"/>
                  <a:gd name="connsiteX1" fmla="*/ 184499 w 184499"/>
                  <a:gd name="connsiteY1" fmla="*/ 0 h 184594"/>
                  <a:gd name="connsiteX2" fmla="*/ 184499 w 184499"/>
                  <a:gd name="connsiteY2" fmla="*/ 184595 h 184594"/>
                  <a:gd name="connsiteX3" fmla="*/ 0 w 184499"/>
                  <a:gd name="connsiteY3" fmla="*/ 184595 h 184594"/>
                </a:gdLst>
                <a:ahLst/>
                <a:cxnLst>
                  <a:cxn ang="0">
                    <a:pos x="connsiteX0" y="connsiteY0"/>
                  </a:cxn>
                  <a:cxn ang="0">
                    <a:pos x="connsiteX1" y="connsiteY1"/>
                  </a:cxn>
                  <a:cxn ang="0">
                    <a:pos x="connsiteX2" y="connsiteY2"/>
                  </a:cxn>
                  <a:cxn ang="0">
                    <a:pos x="connsiteX3" y="connsiteY3"/>
                  </a:cxn>
                </a:cxnLst>
                <a:rect l="l" t="t" r="r" b="b"/>
                <a:pathLst>
                  <a:path w="184499" h="184594">
                    <a:moveTo>
                      <a:pt x="0" y="0"/>
                    </a:moveTo>
                    <a:lnTo>
                      <a:pt x="184499" y="0"/>
                    </a:lnTo>
                    <a:lnTo>
                      <a:pt x="184499" y="184595"/>
                    </a:lnTo>
                    <a:lnTo>
                      <a:pt x="0" y="184595"/>
                    </a:lnTo>
                    <a:close/>
                  </a:path>
                </a:pathLst>
              </a:custGeom>
              <a:solidFill>
                <a:srgbClr val="FCD0B1"/>
              </a:solidFill>
              <a:ln w="9525" cap="flat">
                <a:noFill/>
                <a:prstDash val="solid"/>
                <a:miter/>
              </a:ln>
            </p:spPr>
            <p:txBody>
              <a:bodyPr rtlCol="0" anchor="ctr"/>
              <a:lstStyle/>
              <a:p>
                <a:endParaRPr lang="en-IN"/>
              </a:p>
            </p:txBody>
          </p:sp>
          <p:grpSp>
            <p:nvGrpSpPr>
              <p:cNvPr id="85" name="Graphic 3"/>
              <p:cNvGrpSpPr/>
              <p:nvPr/>
            </p:nvGrpSpPr>
            <p:grpSpPr>
              <a:xfrm>
                <a:off x="4897849" y="3268503"/>
                <a:ext cx="147827" cy="84677"/>
                <a:chOff x="4897849" y="3268503"/>
                <a:chExt cx="147827" cy="84677"/>
              </a:xfrm>
              <a:solidFill>
                <a:srgbClr val="333333"/>
              </a:solidFill>
            </p:grpSpPr>
            <p:sp>
              <p:nvSpPr>
                <p:cNvPr id="86" name="Freeform: Shape 85"/>
                <p:cNvSpPr/>
                <p:nvPr/>
              </p:nvSpPr>
              <p:spPr>
                <a:xfrm>
                  <a:off x="4897849" y="3268598"/>
                  <a:ext cx="64293" cy="84582"/>
                </a:xfrm>
                <a:custGeom>
                  <a:avLst/>
                  <a:gdLst>
                    <a:gd name="connsiteX0" fmla="*/ 26670 w 64293"/>
                    <a:gd name="connsiteY0" fmla="*/ 4763 h 84582"/>
                    <a:gd name="connsiteX1" fmla="*/ 26670 w 64293"/>
                    <a:gd name="connsiteY1" fmla="*/ 39148 h 84582"/>
                    <a:gd name="connsiteX2" fmla="*/ 36766 w 64293"/>
                    <a:gd name="connsiteY2" fmla="*/ 39148 h 84582"/>
                    <a:gd name="connsiteX3" fmla="*/ 49054 w 64293"/>
                    <a:gd name="connsiteY3" fmla="*/ 28766 h 84582"/>
                    <a:gd name="connsiteX4" fmla="*/ 52197 w 64293"/>
                    <a:gd name="connsiteY4" fmla="*/ 28766 h 84582"/>
                    <a:gd name="connsiteX5" fmla="*/ 52197 w 64293"/>
                    <a:gd name="connsiteY5" fmla="*/ 53816 h 84582"/>
                    <a:gd name="connsiteX6" fmla="*/ 49054 w 64293"/>
                    <a:gd name="connsiteY6" fmla="*/ 53816 h 84582"/>
                    <a:gd name="connsiteX7" fmla="*/ 36766 w 64293"/>
                    <a:gd name="connsiteY7" fmla="*/ 43529 h 84582"/>
                    <a:gd name="connsiteX8" fmla="*/ 26670 w 64293"/>
                    <a:gd name="connsiteY8" fmla="*/ 43529 h 84582"/>
                    <a:gd name="connsiteX9" fmla="*/ 26670 w 64293"/>
                    <a:gd name="connsiteY9" fmla="*/ 73343 h 84582"/>
                    <a:gd name="connsiteX10" fmla="*/ 39529 w 64293"/>
                    <a:gd name="connsiteY10" fmla="*/ 80867 h 84582"/>
                    <a:gd name="connsiteX11" fmla="*/ 39529 w 64293"/>
                    <a:gd name="connsiteY11" fmla="*/ 84582 h 84582"/>
                    <a:gd name="connsiteX12" fmla="*/ 0 w 64293"/>
                    <a:gd name="connsiteY12" fmla="*/ 84582 h 84582"/>
                    <a:gd name="connsiteX13" fmla="*/ 0 w 64293"/>
                    <a:gd name="connsiteY13" fmla="*/ 80867 h 84582"/>
                    <a:gd name="connsiteX14" fmla="*/ 11049 w 64293"/>
                    <a:gd name="connsiteY14" fmla="*/ 73819 h 84582"/>
                    <a:gd name="connsiteX15" fmla="*/ 11049 w 64293"/>
                    <a:gd name="connsiteY15" fmla="*/ 11430 h 84582"/>
                    <a:gd name="connsiteX16" fmla="*/ 0 w 64293"/>
                    <a:gd name="connsiteY16" fmla="*/ 4382 h 84582"/>
                    <a:gd name="connsiteX17" fmla="*/ 0 w 64293"/>
                    <a:gd name="connsiteY17" fmla="*/ 667 h 84582"/>
                    <a:gd name="connsiteX18" fmla="*/ 52483 w 64293"/>
                    <a:gd name="connsiteY18" fmla="*/ 667 h 84582"/>
                    <a:gd name="connsiteX19" fmla="*/ 64294 w 64293"/>
                    <a:gd name="connsiteY19" fmla="*/ 0 h 84582"/>
                    <a:gd name="connsiteX20" fmla="*/ 64294 w 64293"/>
                    <a:gd name="connsiteY20" fmla="*/ 25908 h 84582"/>
                    <a:gd name="connsiteX21" fmla="*/ 60865 w 64293"/>
                    <a:gd name="connsiteY21" fmla="*/ 25908 h 84582"/>
                    <a:gd name="connsiteX22" fmla="*/ 39434 w 64293"/>
                    <a:gd name="connsiteY22" fmla="*/ 4858 h 84582"/>
                    <a:gd name="connsiteX23" fmla="*/ 26670 w 64293"/>
                    <a:gd name="connsiteY23" fmla="*/ 4858 h 84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4293" h="84582">
                      <a:moveTo>
                        <a:pt x="26670" y="4763"/>
                      </a:moveTo>
                      <a:lnTo>
                        <a:pt x="26670" y="39148"/>
                      </a:lnTo>
                      <a:lnTo>
                        <a:pt x="36766" y="39148"/>
                      </a:lnTo>
                      <a:cubicBezTo>
                        <a:pt x="47720" y="39148"/>
                        <a:pt x="48292" y="37338"/>
                        <a:pt x="49054" y="28766"/>
                      </a:cubicBezTo>
                      <a:lnTo>
                        <a:pt x="52197" y="28766"/>
                      </a:lnTo>
                      <a:lnTo>
                        <a:pt x="52197" y="53816"/>
                      </a:lnTo>
                      <a:lnTo>
                        <a:pt x="49054" y="53816"/>
                      </a:lnTo>
                      <a:cubicBezTo>
                        <a:pt x="48197" y="45244"/>
                        <a:pt x="47625" y="43529"/>
                        <a:pt x="36766" y="43529"/>
                      </a:cubicBezTo>
                      <a:lnTo>
                        <a:pt x="26670" y="43529"/>
                      </a:lnTo>
                      <a:lnTo>
                        <a:pt x="26670" y="73343"/>
                      </a:lnTo>
                      <a:cubicBezTo>
                        <a:pt x="26670" y="79439"/>
                        <a:pt x="28289" y="80867"/>
                        <a:pt x="39529" y="80867"/>
                      </a:cubicBezTo>
                      <a:lnTo>
                        <a:pt x="39529" y="84582"/>
                      </a:lnTo>
                      <a:lnTo>
                        <a:pt x="0" y="84582"/>
                      </a:lnTo>
                      <a:lnTo>
                        <a:pt x="0" y="80867"/>
                      </a:lnTo>
                      <a:cubicBezTo>
                        <a:pt x="8191" y="80867"/>
                        <a:pt x="11049" y="80486"/>
                        <a:pt x="11049" y="73819"/>
                      </a:cubicBezTo>
                      <a:lnTo>
                        <a:pt x="11049" y="11430"/>
                      </a:lnTo>
                      <a:cubicBezTo>
                        <a:pt x="11049" y="4763"/>
                        <a:pt x="8096" y="4382"/>
                        <a:pt x="0" y="4382"/>
                      </a:cubicBezTo>
                      <a:lnTo>
                        <a:pt x="0" y="667"/>
                      </a:lnTo>
                      <a:lnTo>
                        <a:pt x="52483" y="667"/>
                      </a:lnTo>
                      <a:cubicBezTo>
                        <a:pt x="59531" y="667"/>
                        <a:pt x="62008" y="381"/>
                        <a:pt x="64294" y="0"/>
                      </a:cubicBezTo>
                      <a:lnTo>
                        <a:pt x="64294" y="25908"/>
                      </a:lnTo>
                      <a:lnTo>
                        <a:pt x="60865" y="25908"/>
                      </a:lnTo>
                      <a:cubicBezTo>
                        <a:pt x="59055" y="7906"/>
                        <a:pt x="55436" y="4858"/>
                        <a:pt x="39434" y="4858"/>
                      </a:cubicBezTo>
                      <a:lnTo>
                        <a:pt x="26670" y="4858"/>
                      </a:lnTo>
                      <a:close/>
                    </a:path>
                  </a:pathLst>
                </a:custGeom>
                <a:solidFill>
                  <a:srgbClr val="333333"/>
                </a:solidFill>
                <a:ln w="9525" cap="flat">
                  <a:noFill/>
                  <a:prstDash val="solid"/>
                  <a:miter/>
                </a:ln>
              </p:spPr>
              <p:txBody>
                <a:bodyPr rtlCol="0" anchor="ctr"/>
                <a:lstStyle/>
                <a:p>
                  <a:endParaRPr lang="en-IN"/>
                </a:p>
              </p:txBody>
            </p:sp>
            <p:sp>
              <p:nvSpPr>
                <p:cNvPr id="87" name="Freeform: Shape 86"/>
                <p:cNvSpPr/>
                <p:nvPr/>
              </p:nvSpPr>
              <p:spPr>
                <a:xfrm>
                  <a:off x="4971478" y="3268503"/>
                  <a:ext cx="74199" cy="84677"/>
                </a:xfrm>
                <a:custGeom>
                  <a:avLst/>
                  <a:gdLst>
                    <a:gd name="connsiteX0" fmla="*/ 62389 w 74199"/>
                    <a:gd name="connsiteY0" fmla="*/ 667 h 84677"/>
                    <a:gd name="connsiteX1" fmla="*/ 74200 w 74199"/>
                    <a:gd name="connsiteY1" fmla="*/ 0 h 84677"/>
                    <a:gd name="connsiteX2" fmla="*/ 74200 w 74199"/>
                    <a:gd name="connsiteY2" fmla="*/ 25908 h 84677"/>
                    <a:gd name="connsiteX3" fmla="*/ 70771 w 74199"/>
                    <a:gd name="connsiteY3" fmla="*/ 25908 h 84677"/>
                    <a:gd name="connsiteX4" fmla="*/ 49340 w 74199"/>
                    <a:gd name="connsiteY4" fmla="*/ 4858 h 84677"/>
                    <a:gd name="connsiteX5" fmla="*/ 44863 w 74199"/>
                    <a:gd name="connsiteY5" fmla="*/ 4858 h 84677"/>
                    <a:gd name="connsiteX6" fmla="*/ 44863 w 74199"/>
                    <a:gd name="connsiteY6" fmla="*/ 73438 h 84677"/>
                    <a:gd name="connsiteX7" fmla="*/ 57721 w 74199"/>
                    <a:gd name="connsiteY7" fmla="*/ 80963 h 84677"/>
                    <a:gd name="connsiteX8" fmla="*/ 57721 w 74199"/>
                    <a:gd name="connsiteY8" fmla="*/ 84677 h 84677"/>
                    <a:gd name="connsiteX9" fmla="*/ 16288 w 74199"/>
                    <a:gd name="connsiteY9" fmla="*/ 84677 h 84677"/>
                    <a:gd name="connsiteX10" fmla="*/ 16288 w 74199"/>
                    <a:gd name="connsiteY10" fmla="*/ 80963 h 84677"/>
                    <a:gd name="connsiteX11" fmla="*/ 29337 w 74199"/>
                    <a:gd name="connsiteY11" fmla="*/ 73438 h 84677"/>
                    <a:gd name="connsiteX12" fmla="*/ 29337 w 74199"/>
                    <a:gd name="connsiteY12" fmla="*/ 4858 h 84677"/>
                    <a:gd name="connsiteX13" fmla="*/ 24860 w 74199"/>
                    <a:gd name="connsiteY13" fmla="*/ 4858 h 84677"/>
                    <a:gd name="connsiteX14" fmla="*/ 3429 w 74199"/>
                    <a:gd name="connsiteY14" fmla="*/ 25908 h 84677"/>
                    <a:gd name="connsiteX15" fmla="*/ 0 w 74199"/>
                    <a:gd name="connsiteY15" fmla="*/ 25908 h 84677"/>
                    <a:gd name="connsiteX16" fmla="*/ 0 w 74199"/>
                    <a:gd name="connsiteY16" fmla="*/ 0 h 84677"/>
                    <a:gd name="connsiteX17" fmla="*/ 11811 w 74199"/>
                    <a:gd name="connsiteY17" fmla="*/ 667 h 84677"/>
                    <a:gd name="connsiteX18" fmla="*/ 62484 w 74199"/>
                    <a:gd name="connsiteY18" fmla="*/ 667 h 84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4199" h="84677">
                      <a:moveTo>
                        <a:pt x="62389" y="667"/>
                      </a:moveTo>
                      <a:cubicBezTo>
                        <a:pt x="69437" y="667"/>
                        <a:pt x="71914" y="381"/>
                        <a:pt x="74200" y="0"/>
                      </a:cubicBezTo>
                      <a:lnTo>
                        <a:pt x="74200" y="25908"/>
                      </a:lnTo>
                      <a:lnTo>
                        <a:pt x="70771" y="25908"/>
                      </a:lnTo>
                      <a:cubicBezTo>
                        <a:pt x="68961" y="7906"/>
                        <a:pt x="65341" y="4858"/>
                        <a:pt x="49340" y="4858"/>
                      </a:cubicBezTo>
                      <a:lnTo>
                        <a:pt x="44863" y="4858"/>
                      </a:lnTo>
                      <a:lnTo>
                        <a:pt x="44863" y="73438"/>
                      </a:lnTo>
                      <a:cubicBezTo>
                        <a:pt x="44863" y="79915"/>
                        <a:pt x="47339" y="80963"/>
                        <a:pt x="57721" y="80963"/>
                      </a:cubicBezTo>
                      <a:lnTo>
                        <a:pt x="57721" y="84677"/>
                      </a:lnTo>
                      <a:lnTo>
                        <a:pt x="16288" y="84677"/>
                      </a:lnTo>
                      <a:lnTo>
                        <a:pt x="16288" y="80963"/>
                      </a:lnTo>
                      <a:cubicBezTo>
                        <a:pt x="26670" y="80963"/>
                        <a:pt x="29337" y="80010"/>
                        <a:pt x="29337" y="73438"/>
                      </a:cubicBezTo>
                      <a:lnTo>
                        <a:pt x="29337" y="4858"/>
                      </a:lnTo>
                      <a:lnTo>
                        <a:pt x="24860" y="4858"/>
                      </a:lnTo>
                      <a:cubicBezTo>
                        <a:pt x="8763" y="4858"/>
                        <a:pt x="5143" y="7906"/>
                        <a:pt x="3429" y="25908"/>
                      </a:cubicBezTo>
                      <a:lnTo>
                        <a:pt x="0" y="25908"/>
                      </a:lnTo>
                      <a:lnTo>
                        <a:pt x="0" y="0"/>
                      </a:lnTo>
                      <a:cubicBezTo>
                        <a:pt x="2191" y="381"/>
                        <a:pt x="4667" y="667"/>
                        <a:pt x="11811" y="667"/>
                      </a:cubicBezTo>
                      <a:lnTo>
                        <a:pt x="62484" y="667"/>
                      </a:lnTo>
                      <a:close/>
                    </a:path>
                  </a:pathLst>
                </a:custGeom>
                <a:solidFill>
                  <a:srgbClr val="333333"/>
                </a:solidFill>
                <a:ln w="9525" cap="flat">
                  <a:noFill/>
                  <a:prstDash val="solid"/>
                  <a:miter/>
                </a:ln>
              </p:spPr>
              <p:txBody>
                <a:bodyPr rtlCol="0" anchor="ctr"/>
                <a:lstStyle/>
                <a:p>
                  <a:endParaRPr lang="en-IN"/>
                </a:p>
              </p:txBody>
            </p:sp>
          </p:grpSp>
        </p:grpSp>
        <p:grpSp>
          <p:nvGrpSpPr>
            <p:cNvPr id="16" name="Graphic 3"/>
            <p:cNvGrpSpPr/>
            <p:nvPr/>
          </p:nvGrpSpPr>
          <p:grpSpPr>
            <a:xfrm>
              <a:off x="5095398" y="3268313"/>
              <a:ext cx="422052" cy="54768"/>
              <a:chOff x="5095398" y="3268313"/>
              <a:chExt cx="422052" cy="54768"/>
            </a:xfrm>
            <a:solidFill>
              <a:srgbClr val="333333"/>
            </a:solidFill>
          </p:grpSpPr>
          <p:sp>
            <p:nvSpPr>
              <p:cNvPr id="75" name="Freeform: Shape 74"/>
              <p:cNvSpPr/>
              <p:nvPr/>
            </p:nvSpPr>
            <p:spPr>
              <a:xfrm>
                <a:off x="5095398" y="3268694"/>
                <a:ext cx="41243" cy="53625"/>
              </a:xfrm>
              <a:custGeom>
                <a:avLst/>
                <a:gdLst>
                  <a:gd name="connsiteX0" fmla="*/ 16383 w 41243"/>
                  <a:gd name="connsiteY0" fmla="*/ 46482 h 53625"/>
                  <a:gd name="connsiteX1" fmla="*/ 24479 w 41243"/>
                  <a:gd name="connsiteY1" fmla="*/ 51244 h 53625"/>
                  <a:gd name="connsiteX2" fmla="*/ 24479 w 41243"/>
                  <a:gd name="connsiteY2" fmla="*/ 53626 h 53625"/>
                  <a:gd name="connsiteX3" fmla="*/ 0 w 41243"/>
                  <a:gd name="connsiteY3" fmla="*/ 53626 h 53625"/>
                  <a:gd name="connsiteX4" fmla="*/ 0 w 41243"/>
                  <a:gd name="connsiteY4" fmla="*/ 51244 h 53625"/>
                  <a:gd name="connsiteX5" fmla="*/ 6477 w 41243"/>
                  <a:gd name="connsiteY5" fmla="*/ 46577 h 53625"/>
                  <a:gd name="connsiteX6" fmla="*/ 6477 w 41243"/>
                  <a:gd name="connsiteY6" fmla="*/ 7525 h 53625"/>
                  <a:gd name="connsiteX7" fmla="*/ 0 w 41243"/>
                  <a:gd name="connsiteY7" fmla="*/ 2858 h 53625"/>
                  <a:gd name="connsiteX8" fmla="*/ 0 w 41243"/>
                  <a:gd name="connsiteY8" fmla="*/ 476 h 53625"/>
                  <a:gd name="connsiteX9" fmla="*/ 33528 w 41243"/>
                  <a:gd name="connsiteY9" fmla="*/ 476 h 53625"/>
                  <a:gd name="connsiteX10" fmla="*/ 40957 w 41243"/>
                  <a:gd name="connsiteY10" fmla="*/ 0 h 53625"/>
                  <a:gd name="connsiteX11" fmla="*/ 41243 w 41243"/>
                  <a:gd name="connsiteY11" fmla="*/ 14954 h 53625"/>
                  <a:gd name="connsiteX12" fmla="*/ 39243 w 41243"/>
                  <a:gd name="connsiteY12" fmla="*/ 14954 h 53625"/>
                  <a:gd name="connsiteX13" fmla="*/ 25241 w 41243"/>
                  <a:gd name="connsiteY13" fmla="*/ 3048 h 53625"/>
                  <a:gd name="connsiteX14" fmla="*/ 16288 w 41243"/>
                  <a:gd name="connsiteY14" fmla="*/ 3048 h 53625"/>
                  <a:gd name="connsiteX15" fmla="*/ 16288 w 41243"/>
                  <a:gd name="connsiteY15" fmla="*/ 24765 h 53625"/>
                  <a:gd name="connsiteX16" fmla="*/ 23527 w 41243"/>
                  <a:gd name="connsiteY16" fmla="*/ 24765 h 53625"/>
                  <a:gd name="connsiteX17" fmla="*/ 31432 w 41243"/>
                  <a:gd name="connsiteY17" fmla="*/ 18193 h 53625"/>
                  <a:gd name="connsiteX18" fmla="*/ 33338 w 41243"/>
                  <a:gd name="connsiteY18" fmla="*/ 18193 h 53625"/>
                  <a:gd name="connsiteX19" fmla="*/ 33338 w 41243"/>
                  <a:gd name="connsiteY19" fmla="*/ 34004 h 53625"/>
                  <a:gd name="connsiteX20" fmla="*/ 31432 w 41243"/>
                  <a:gd name="connsiteY20" fmla="*/ 34004 h 53625"/>
                  <a:gd name="connsiteX21" fmla="*/ 23527 w 41243"/>
                  <a:gd name="connsiteY21" fmla="*/ 27527 h 53625"/>
                  <a:gd name="connsiteX22" fmla="*/ 16288 w 41243"/>
                  <a:gd name="connsiteY22" fmla="*/ 27527 h 53625"/>
                  <a:gd name="connsiteX23" fmla="*/ 16288 w 41243"/>
                  <a:gd name="connsiteY23" fmla="*/ 46387 h 53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1243" h="53625">
                    <a:moveTo>
                      <a:pt x="16383" y="46482"/>
                    </a:moveTo>
                    <a:cubicBezTo>
                      <a:pt x="16383" y="50292"/>
                      <a:pt x="17431" y="51244"/>
                      <a:pt x="24479" y="51244"/>
                    </a:cubicBezTo>
                    <a:lnTo>
                      <a:pt x="24479" y="53626"/>
                    </a:lnTo>
                    <a:lnTo>
                      <a:pt x="0" y="53626"/>
                    </a:lnTo>
                    <a:lnTo>
                      <a:pt x="0" y="51244"/>
                    </a:lnTo>
                    <a:cubicBezTo>
                      <a:pt x="4858" y="51244"/>
                      <a:pt x="6477" y="50768"/>
                      <a:pt x="6477" y="46577"/>
                    </a:cubicBezTo>
                    <a:lnTo>
                      <a:pt x="6477" y="7525"/>
                    </a:lnTo>
                    <a:cubicBezTo>
                      <a:pt x="6477" y="3334"/>
                      <a:pt x="4858" y="2858"/>
                      <a:pt x="0" y="2858"/>
                    </a:cubicBezTo>
                    <a:lnTo>
                      <a:pt x="0" y="476"/>
                    </a:lnTo>
                    <a:lnTo>
                      <a:pt x="33528" y="476"/>
                    </a:lnTo>
                    <a:cubicBezTo>
                      <a:pt x="38005" y="476"/>
                      <a:pt x="39529" y="286"/>
                      <a:pt x="40957" y="0"/>
                    </a:cubicBezTo>
                    <a:lnTo>
                      <a:pt x="41243" y="14954"/>
                    </a:lnTo>
                    <a:lnTo>
                      <a:pt x="39243" y="14954"/>
                    </a:lnTo>
                    <a:cubicBezTo>
                      <a:pt x="38100" y="4001"/>
                      <a:pt x="35433" y="3048"/>
                      <a:pt x="25241" y="3048"/>
                    </a:cubicBezTo>
                    <a:lnTo>
                      <a:pt x="16288" y="3048"/>
                    </a:lnTo>
                    <a:lnTo>
                      <a:pt x="16288" y="24765"/>
                    </a:lnTo>
                    <a:lnTo>
                      <a:pt x="23527" y="24765"/>
                    </a:lnTo>
                    <a:cubicBezTo>
                      <a:pt x="30480" y="24765"/>
                      <a:pt x="30861" y="23622"/>
                      <a:pt x="31432" y="18193"/>
                    </a:cubicBezTo>
                    <a:lnTo>
                      <a:pt x="33338" y="18193"/>
                    </a:lnTo>
                    <a:lnTo>
                      <a:pt x="33338" y="34004"/>
                    </a:lnTo>
                    <a:lnTo>
                      <a:pt x="31432" y="34004"/>
                    </a:lnTo>
                    <a:cubicBezTo>
                      <a:pt x="30861" y="28575"/>
                      <a:pt x="30480" y="27527"/>
                      <a:pt x="23527" y="27527"/>
                    </a:cubicBezTo>
                    <a:lnTo>
                      <a:pt x="16288" y="27527"/>
                    </a:lnTo>
                    <a:lnTo>
                      <a:pt x="16288" y="46387"/>
                    </a:lnTo>
                    <a:close/>
                  </a:path>
                </a:pathLst>
              </a:custGeom>
              <a:solidFill>
                <a:srgbClr val="333333"/>
              </a:solidFill>
              <a:ln w="9525" cap="flat">
                <a:noFill/>
                <a:prstDash val="solid"/>
                <a:miter/>
              </a:ln>
            </p:spPr>
            <p:txBody>
              <a:bodyPr rtlCol="0" anchor="ctr"/>
              <a:lstStyle/>
              <a:p>
                <a:endParaRPr lang="en-IN"/>
              </a:p>
            </p:txBody>
          </p:sp>
          <p:sp>
            <p:nvSpPr>
              <p:cNvPr id="76" name="Freeform: Shape 75"/>
              <p:cNvSpPr/>
              <p:nvPr/>
            </p:nvSpPr>
            <p:spPr>
              <a:xfrm>
                <a:off x="5141594" y="3269075"/>
                <a:ext cx="22764" cy="53149"/>
              </a:xfrm>
              <a:custGeom>
                <a:avLst/>
                <a:gdLst>
                  <a:gd name="connsiteX0" fmla="*/ 0 w 22764"/>
                  <a:gd name="connsiteY0" fmla="*/ 53150 h 53149"/>
                  <a:gd name="connsiteX1" fmla="*/ 0 w 22764"/>
                  <a:gd name="connsiteY1" fmla="*/ 50768 h 53149"/>
                  <a:gd name="connsiteX2" fmla="*/ 6477 w 22764"/>
                  <a:gd name="connsiteY2" fmla="*/ 46101 h 53149"/>
                  <a:gd name="connsiteX3" fmla="*/ 6477 w 22764"/>
                  <a:gd name="connsiteY3" fmla="*/ 7048 h 53149"/>
                  <a:gd name="connsiteX4" fmla="*/ 0 w 22764"/>
                  <a:gd name="connsiteY4" fmla="*/ 2381 h 53149"/>
                  <a:gd name="connsiteX5" fmla="*/ 0 w 22764"/>
                  <a:gd name="connsiteY5" fmla="*/ 0 h 53149"/>
                  <a:gd name="connsiteX6" fmla="*/ 22765 w 22764"/>
                  <a:gd name="connsiteY6" fmla="*/ 0 h 53149"/>
                  <a:gd name="connsiteX7" fmla="*/ 22765 w 22764"/>
                  <a:gd name="connsiteY7" fmla="*/ 2381 h 53149"/>
                  <a:gd name="connsiteX8" fmla="*/ 16288 w 22764"/>
                  <a:gd name="connsiteY8" fmla="*/ 7048 h 53149"/>
                  <a:gd name="connsiteX9" fmla="*/ 16288 w 22764"/>
                  <a:gd name="connsiteY9" fmla="*/ 46101 h 53149"/>
                  <a:gd name="connsiteX10" fmla="*/ 22765 w 22764"/>
                  <a:gd name="connsiteY10" fmla="*/ 50768 h 53149"/>
                  <a:gd name="connsiteX11" fmla="*/ 22765 w 22764"/>
                  <a:gd name="connsiteY11" fmla="*/ 53150 h 53149"/>
                  <a:gd name="connsiteX12" fmla="*/ 0 w 22764"/>
                  <a:gd name="connsiteY12"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64" h="53149">
                    <a:moveTo>
                      <a:pt x="0" y="53150"/>
                    </a:moveTo>
                    <a:lnTo>
                      <a:pt x="0" y="50768"/>
                    </a:lnTo>
                    <a:cubicBezTo>
                      <a:pt x="4858" y="50768"/>
                      <a:pt x="6477" y="50292"/>
                      <a:pt x="6477" y="46101"/>
                    </a:cubicBezTo>
                    <a:lnTo>
                      <a:pt x="6477" y="7048"/>
                    </a:lnTo>
                    <a:cubicBezTo>
                      <a:pt x="6477" y="2858"/>
                      <a:pt x="4858" y="2381"/>
                      <a:pt x="0" y="2381"/>
                    </a:cubicBezTo>
                    <a:lnTo>
                      <a:pt x="0" y="0"/>
                    </a:lnTo>
                    <a:lnTo>
                      <a:pt x="22765" y="0"/>
                    </a:lnTo>
                    <a:lnTo>
                      <a:pt x="22765" y="2381"/>
                    </a:lnTo>
                    <a:cubicBezTo>
                      <a:pt x="17907" y="2381"/>
                      <a:pt x="16288" y="2858"/>
                      <a:pt x="16288" y="7048"/>
                    </a:cubicBezTo>
                    <a:lnTo>
                      <a:pt x="16288" y="46101"/>
                    </a:lnTo>
                    <a:cubicBezTo>
                      <a:pt x="16288" y="50292"/>
                      <a:pt x="17907" y="50768"/>
                      <a:pt x="22765" y="50768"/>
                    </a:cubicBezTo>
                    <a:lnTo>
                      <a:pt x="22765" y="53150"/>
                    </a:lnTo>
                    <a:lnTo>
                      <a:pt x="0" y="53150"/>
                    </a:lnTo>
                    <a:close/>
                  </a:path>
                </a:pathLst>
              </a:custGeom>
              <a:solidFill>
                <a:srgbClr val="333333"/>
              </a:solidFill>
              <a:ln w="9525" cap="flat">
                <a:noFill/>
                <a:prstDash val="solid"/>
                <a:miter/>
              </a:ln>
            </p:spPr>
            <p:txBody>
              <a:bodyPr rtlCol="0" anchor="ctr"/>
              <a:lstStyle/>
              <a:p>
                <a:endParaRPr lang="en-IN"/>
              </a:p>
            </p:txBody>
          </p:sp>
          <p:sp>
            <p:nvSpPr>
              <p:cNvPr id="77" name="Freeform: Shape 76"/>
              <p:cNvSpPr/>
              <p:nvPr/>
            </p:nvSpPr>
            <p:spPr>
              <a:xfrm>
                <a:off x="5168550" y="3269075"/>
                <a:ext cx="56102" cy="54006"/>
              </a:xfrm>
              <a:custGeom>
                <a:avLst/>
                <a:gdLst>
                  <a:gd name="connsiteX0" fmla="*/ 47530 w 56102"/>
                  <a:gd name="connsiteY0" fmla="*/ 54007 h 54006"/>
                  <a:gd name="connsiteX1" fmla="*/ 11240 w 56102"/>
                  <a:gd name="connsiteY1" fmla="*/ 8953 h 54006"/>
                  <a:gd name="connsiteX2" fmla="*/ 11240 w 56102"/>
                  <a:gd name="connsiteY2" fmla="*/ 45815 h 54006"/>
                  <a:gd name="connsiteX3" fmla="*/ 19241 w 56102"/>
                  <a:gd name="connsiteY3" fmla="*/ 50673 h 54006"/>
                  <a:gd name="connsiteX4" fmla="*/ 19241 w 56102"/>
                  <a:gd name="connsiteY4" fmla="*/ 53054 h 54006"/>
                  <a:gd name="connsiteX5" fmla="*/ 0 w 56102"/>
                  <a:gd name="connsiteY5" fmla="*/ 53054 h 54006"/>
                  <a:gd name="connsiteX6" fmla="*/ 0 w 56102"/>
                  <a:gd name="connsiteY6" fmla="*/ 50673 h 54006"/>
                  <a:gd name="connsiteX7" fmla="*/ 7810 w 56102"/>
                  <a:gd name="connsiteY7" fmla="*/ 45815 h 54006"/>
                  <a:gd name="connsiteX8" fmla="*/ 7810 w 56102"/>
                  <a:gd name="connsiteY8" fmla="*/ 4953 h 54006"/>
                  <a:gd name="connsiteX9" fmla="*/ 0 w 56102"/>
                  <a:gd name="connsiteY9" fmla="*/ 2381 h 54006"/>
                  <a:gd name="connsiteX10" fmla="*/ 0 w 56102"/>
                  <a:gd name="connsiteY10" fmla="*/ 0 h 54006"/>
                  <a:gd name="connsiteX11" fmla="*/ 17050 w 56102"/>
                  <a:gd name="connsiteY11" fmla="*/ 0 h 54006"/>
                  <a:gd name="connsiteX12" fmla="*/ 44863 w 56102"/>
                  <a:gd name="connsiteY12" fmla="*/ 35814 h 54006"/>
                  <a:gd name="connsiteX13" fmla="*/ 44863 w 56102"/>
                  <a:gd name="connsiteY13" fmla="*/ 7239 h 54006"/>
                  <a:gd name="connsiteX14" fmla="*/ 36862 w 56102"/>
                  <a:gd name="connsiteY14" fmla="*/ 2381 h 54006"/>
                  <a:gd name="connsiteX15" fmla="*/ 36862 w 56102"/>
                  <a:gd name="connsiteY15" fmla="*/ 0 h 54006"/>
                  <a:gd name="connsiteX16" fmla="*/ 56102 w 56102"/>
                  <a:gd name="connsiteY16" fmla="*/ 0 h 54006"/>
                  <a:gd name="connsiteX17" fmla="*/ 56102 w 56102"/>
                  <a:gd name="connsiteY17" fmla="*/ 2381 h 54006"/>
                  <a:gd name="connsiteX18" fmla="*/ 48292 w 56102"/>
                  <a:gd name="connsiteY18" fmla="*/ 7239 h 54006"/>
                  <a:gd name="connsiteX19" fmla="*/ 48292 w 56102"/>
                  <a:gd name="connsiteY19" fmla="*/ 53912 h 54006"/>
                  <a:gd name="connsiteX20" fmla="*/ 47434 w 56102"/>
                  <a:gd name="connsiteY20" fmla="*/ 53912 h 5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6102" h="54006">
                    <a:moveTo>
                      <a:pt x="47530" y="54007"/>
                    </a:moveTo>
                    <a:lnTo>
                      <a:pt x="11240" y="8953"/>
                    </a:lnTo>
                    <a:lnTo>
                      <a:pt x="11240" y="45815"/>
                    </a:lnTo>
                    <a:cubicBezTo>
                      <a:pt x="11240" y="50101"/>
                      <a:pt x="14192" y="50673"/>
                      <a:pt x="19241" y="50673"/>
                    </a:cubicBezTo>
                    <a:lnTo>
                      <a:pt x="19241" y="53054"/>
                    </a:lnTo>
                    <a:lnTo>
                      <a:pt x="0" y="53054"/>
                    </a:lnTo>
                    <a:lnTo>
                      <a:pt x="0" y="50673"/>
                    </a:lnTo>
                    <a:cubicBezTo>
                      <a:pt x="4953" y="50673"/>
                      <a:pt x="7810" y="50101"/>
                      <a:pt x="7810" y="45815"/>
                    </a:cubicBezTo>
                    <a:lnTo>
                      <a:pt x="7810" y="4953"/>
                    </a:lnTo>
                    <a:cubicBezTo>
                      <a:pt x="5429" y="2572"/>
                      <a:pt x="3810" y="2381"/>
                      <a:pt x="0" y="2381"/>
                    </a:cubicBezTo>
                    <a:lnTo>
                      <a:pt x="0" y="0"/>
                    </a:lnTo>
                    <a:lnTo>
                      <a:pt x="17050" y="0"/>
                    </a:lnTo>
                    <a:lnTo>
                      <a:pt x="44863" y="35814"/>
                    </a:lnTo>
                    <a:lnTo>
                      <a:pt x="44863" y="7239"/>
                    </a:lnTo>
                    <a:cubicBezTo>
                      <a:pt x="44863" y="2953"/>
                      <a:pt x="41910" y="2381"/>
                      <a:pt x="36862" y="2381"/>
                    </a:cubicBezTo>
                    <a:lnTo>
                      <a:pt x="36862" y="0"/>
                    </a:lnTo>
                    <a:lnTo>
                      <a:pt x="56102" y="0"/>
                    </a:lnTo>
                    <a:lnTo>
                      <a:pt x="56102" y="2381"/>
                    </a:lnTo>
                    <a:cubicBezTo>
                      <a:pt x="51149" y="2381"/>
                      <a:pt x="48292" y="2953"/>
                      <a:pt x="48292" y="7239"/>
                    </a:cubicBezTo>
                    <a:lnTo>
                      <a:pt x="48292" y="53912"/>
                    </a:lnTo>
                    <a:lnTo>
                      <a:pt x="47434" y="53912"/>
                    </a:lnTo>
                    <a:close/>
                  </a:path>
                </a:pathLst>
              </a:custGeom>
              <a:solidFill>
                <a:srgbClr val="333333"/>
              </a:solidFill>
              <a:ln w="9525" cap="flat">
                <a:noFill/>
                <a:prstDash val="solid"/>
                <a:miter/>
              </a:ln>
            </p:spPr>
            <p:txBody>
              <a:bodyPr rtlCol="0" anchor="ctr"/>
              <a:lstStyle/>
              <a:p>
                <a:endParaRPr lang="en-IN"/>
              </a:p>
            </p:txBody>
          </p:sp>
          <p:sp>
            <p:nvSpPr>
              <p:cNvPr id="78" name="Freeform: Shape 77"/>
              <p:cNvSpPr/>
              <p:nvPr/>
            </p:nvSpPr>
            <p:spPr>
              <a:xfrm>
                <a:off x="5222938" y="3268694"/>
                <a:ext cx="56007" cy="53530"/>
              </a:xfrm>
              <a:custGeom>
                <a:avLst/>
                <a:gdLst>
                  <a:gd name="connsiteX0" fmla="*/ 19145 w 56007"/>
                  <a:gd name="connsiteY0" fmla="*/ 53531 h 53530"/>
                  <a:gd name="connsiteX1" fmla="*/ 0 w 56007"/>
                  <a:gd name="connsiteY1" fmla="*/ 53531 h 53530"/>
                  <a:gd name="connsiteX2" fmla="*/ 0 w 56007"/>
                  <a:gd name="connsiteY2" fmla="*/ 51149 h 53530"/>
                  <a:gd name="connsiteX3" fmla="*/ 8953 w 56007"/>
                  <a:gd name="connsiteY3" fmla="*/ 46196 h 53530"/>
                  <a:gd name="connsiteX4" fmla="*/ 26289 w 56007"/>
                  <a:gd name="connsiteY4" fmla="*/ 0 h 53530"/>
                  <a:gd name="connsiteX5" fmla="*/ 31147 w 56007"/>
                  <a:gd name="connsiteY5" fmla="*/ 0 h 53530"/>
                  <a:gd name="connsiteX6" fmla="*/ 49816 w 56007"/>
                  <a:gd name="connsiteY6" fmla="*/ 46482 h 53530"/>
                  <a:gd name="connsiteX7" fmla="*/ 56007 w 56007"/>
                  <a:gd name="connsiteY7" fmla="*/ 51149 h 53530"/>
                  <a:gd name="connsiteX8" fmla="*/ 56007 w 56007"/>
                  <a:gd name="connsiteY8" fmla="*/ 53531 h 53530"/>
                  <a:gd name="connsiteX9" fmla="*/ 33719 w 56007"/>
                  <a:gd name="connsiteY9" fmla="*/ 53531 h 53530"/>
                  <a:gd name="connsiteX10" fmla="*/ 33719 w 56007"/>
                  <a:gd name="connsiteY10" fmla="*/ 51149 h 53530"/>
                  <a:gd name="connsiteX11" fmla="*/ 39529 w 56007"/>
                  <a:gd name="connsiteY11" fmla="*/ 46482 h 53530"/>
                  <a:gd name="connsiteX12" fmla="*/ 34004 w 56007"/>
                  <a:gd name="connsiteY12" fmla="*/ 32385 h 53530"/>
                  <a:gd name="connsiteX13" fmla="*/ 17335 w 56007"/>
                  <a:gd name="connsiteY13" fmla="*/ 32385 h 53530"/>
                  <a:gd name="connsiteX14" fmla="*/ 12478 w 56007"/>
                  <a:gd name="connsiteY14" fmla="*/ 46006 h 53530"/>
                  <a:gd name="connsiteX15" fmla="*/ 19241 w 56007"/>
                  <a:gd name="connsiteY15" fmla="*/ 51054 h 53530"/>
                  <a:gd name="connsiteX16" fmla="*/ 19241 w 56007"/>
                  <a:gd name="connsiteY16" fmla="*/ 53435 h 53530"/>
                  <a:gd name="connsiteX17" fmla="*/ 18288 w 56007"/>
                  <a:gd name="connsiteY17" fmla="*/ 29528 h 53530"/>
                  <a:gd name="connsiteX18" fmla="*/ 32766 w 56007"/>
                  <a:gd name="connsiteY18" fmla="*/ 29528 h 53530"/>
                  <a:gd name="connsiteX19" fmla="*/ 25241 w 56007"/>
                  <a:gd name="connsiteY19" fmla="*/ 10478 h 53530"/>
                  <a:gd name="connsiteX20" fmla="*/ 18288 w 56007"/>
                  <a:gd name="connsiteY20" fmla="*/ 29528 h 5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6007" h="53530">
                    <a:moveTo>
                      <a:pt x="19145" y="53531"/>
                    </a:moveTo>
                    <a:lnTo>
                      <a:pt x="0" y="53531"/>
                    </a:lnTo>
                    <a:lnTo>
                      <a:pt x="0" y="51149"/>
                    </a:lnTo>
                    <a:cubicBezTo>
                      <a:pt x="5048" y="51149"/>
                      <a:pt x="7334" y="50482"/>
                      <a:pt x="8953" y="46196"/>
                    </a:cubicBezTo>
                    <a:lnTo>
                      <a:pt x="26289" y="0"/>
                    </a:lnTo>
                    <a:lnTo>
                      <a:pt x="31147" y="0"/>
                    </a:lnTo>
                    <a:lnTo>
                      <a:pt x="49816" y="46482"/>
                    </a:lnTo>
                    <a:cubicBezTo>
                      <a:pt x="51435" y="50578"/>
                      <a:pt x="52292" y="51149"/>
                      <a:pt x="56007" y="51149"/>
                    </a:cubicBezTo>
                    <a:lnTo>
                      <a:pt x="56007" y="53531"/>
                    </a:lnTo>
                    <a:lnTo>
                      <a:pt x="33719" y="53531"/>
                    </a:lnTo>
                    <a:lnTo>
                      <a:pt x="33719" y="51149"/>
                    </a:lnTo>
                    <a:cubicBezTo>
                      <a:pt x="40576" y="51149"/>
                      <a:pt x="41148" y="50578"/>
                      <a:pt x="39529" y="46482"/>
                    </a:cubicBezTo>
                    <a:lnTo>
                      <a:pt x="34004" y="32385"/>
                    </a:lnTo>
                    <a:lnTo>
                      <a:pt x="17335" y="32385"/>
                    </a:lnTo>
                    <a:lnTo>
                      <a:pt x="12478" y="46006"/>
                    </a:lnTo>
                    <a:cubicBezTo>
                      <a:pt x="10858" y="50197"/>
                      <a:pt x="13335" y="51054"/>
                      <a:pt x="19241" y="51054"/>
                    </a:cubicBezTo>
                    <a:lnTo>
                      <a:pt x="19241" y="53435"/>
                    </a:lnTo>
                    <a:close/>
                    <a:moveTo>
                      <a:pt x="18288" y="29528"/>
                    </a:moveTo>
                    <a:lnTo>
                      <a:pt x="32766" y="29528"/>
                    </a:lnTo>
                    <a:lnTo>
                      <a:pt x="25241" y="10478"/>
                    </a:lnTo>
                    <a:lnTo>
                      <a:pt x="18288" y="29528"/>
                    </a:lnTo>
                    <a:close/>
                  </a:path>
                </a:pathLst>
              </a:custGeom>
              <a:solidFill>
                <a:srgbClr val="333333"/>
              </a:solidFill>
              <a:ln w="9525" cap="flat">
                <a:noFill/>
                <a:prstDash val="solid"/>
                <a:miter/>
              </a:ln>
            </p:spPr>
            <p:txBody>
              <a:bodyPr rtlCol="0" anchor="ctr"/>
              <a:lstStyle/>
              <a:p>
                <a:endParaRPr lang="en-IN"/>
              </a:p>
            </p:txBody>
          </p:sp>
          <p:sp>
            <p:nvSpPr>
              <p:cNvPr id="79" name="Freeform: Shape 78"/>
              <p:cNvSpPr/>
              <p:nvPr/>
            </p:nvSpPr>
            <p:spPr>
              <a:xfrm>
                <a:off x="5279992" y="3269075"/>
                <a:ext cx="57245" cy="54006"/>
              </a:xfrm>
              <a:custGeom>
                <a:avLst/>
                <a:gdLst>
                  <a:gd name="connsiteX0" fmla="*/ 48768 w 57245"/>
                  <a:gd name="connsiteY0" fmla="*/ 54007 h 54006"/>
                  <a:gd name="connsiteX1" fmla="*/ 12478 w 57245"/>
                  <a:gd name="connsiteY1" fmla="*/ 8953 h 54006"/>
                  <a:gd name="connsiteX2" fmla="*/ 12478 w 57245"/>
                  <a:gd name="connsiteY2" fmla="*/ 45815 h 54006"/>
                  <a:gd name="connsiteX3" fmla="*/ 20479 w 57245"/>
                  <a:gd name="connsiteY3" fmla="*/ 50673 h 54006"/>
                  <a:gd name="connsiteX4" fmla="*/ 20479 w 57245"/>
                  <a:gd name="connsiteY4" fmla="*/ 53054 h 54006"/>
                  <a:gd name="connsiteX5" fmla="*/ 1619 w 57245"/>
                  <a:gd name="connsiteY5" fmla="*/ 53054 h 54006"/>
                  <a:gd name="connsiteX6" fmla="*/ 1619 w 57245"/>
                  <a:gd name="connsiteY6" fmla="*/ 50673 h 54006"/>
                  <a:gd name="connsiteX7" fmla="*/ 8953 w 57245"/>
                  <a:gd name="connsiteY7" fmla="*/ 45815 h 54006"/>
                  <a:gd name="connsiteX8" fmla="*/ 8953 w 57245"/>
                  <a:gd name="connsiteY8" fmla="*/ 5048 h 54006"/>
                  <a:gd name="connsiteX9" fmla="*/ 0 w 57245"/>
                  <a:gd name="connsiteY9" fmla="*/ 2381 h 54006"/>
                  <a:gd name="connsiteX10" fmla="*/ 0 w 57245"/>
                  <a:gd name="connsiteY10" fmla="*/ 0 h 54006"/>
                  <a:gd name="connsiteX11" fmla="*/ 18193 w 57245"/>
                  <a:gd name="connsiteY11" fmla="*/ 0 h 54006"/>
                  <a:gd name="connsiteX12" fmla="*/ 46006 w 57245"/>
                  <a:gd name="connsiteY12" fmla="*/ 35814 h 54006"/>
                  <a:gd name="connsiteX13" fmla="*/ 46006 w 57245"/>
                  <a:gd name="connsiteY13" fmla="*/ 7239 h 54006"/>
                  <a:gd name="connsiteX14" fmla="*/ 38005 w 57245"/>
                  <a:gd name="connsiteY14" fmla="*/ 2381 h 54006"/>
                  <a:gd name="connsiteX15" fmla="*/ 38005 w 57245"/>
                  <a:gd name="connsiteY15" fmla="*/ 0 h 54006"/>
                  <a:gd name="connsiteX16" fmla="*/ 57245 w 57245"/>
                  <a:gd name="connsiteY16" fmla="*/ 0 h 54006"/>
                  <a:gd name="connsiteX17" fmla="*/ 57245 w 57245"/>
                  <a:gd name="connsiteY17" fmla="*/ 2381 h 54006"/>
                  <a:gd name="connsiteX18" fmla="*/ 49435 w 57245"/>
                  <a:gd name="connsiteY18" fmla="*/ 7239 h 54006"/>
                  <a:gd name="connsiteX19" fmla="*/ 49435 w 57245"/>
                  <a:gd name="connsiteY19" fmla="*/ 53912 h 54006"/>
                  <a:gd name="connsiteX20" fmla="*/ 48577 w 57245"/>
                  <a:gd name="connsiteY20" fmla="*/ 53912 h 5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7245" h="54006">
                    <a:moveTo>
                      <a:pt x="48768" y="54007"/>
                    </a:moveTo>
                    <a:lnTo>
                      <a:pt x="12478" y="8953"/>
                    </a:lnTo>
                    <a:lnTo>
                      <a:pt x="12478" y="45815"/>
                    </a:lnTo>
                    <a:cubicBezTo>
                      <a:pt x="12478" y="50101"/>
                      <a:pt x="15430" y="50673"/>
                      <a:pt x="20479" y="50673"/>
                    </a:cubicBezTo>
                    <a:lnTo>
                      <a:pt x="20479" y="53054"/>
                    </a:lnTo>
                    <a:lnTo>
                      <a:pt x="1619" y="53054"/>
                    </a:lnTo>
                    <a:lnTo>
                      <a:pt x="1619" y="50673"/>
                    </a:lnTo>
                    <a:cubicBezTo>
                      <a:pt x="6286" y="50673"/>
                      <a:pt x="8953" y="50101"/>
                      <a:pt x="8953" y="45815"/>
                    </a:cubicBezTo>
                    <a:lnTo>
                      <a:pt x="8953" y="5048"/>
                    </a:lnTo>
                    <a:cubicBezTo>
                      <a:pt x="6286" y="2572"/>
                      <a:pt x="4286" y="2381"/>
                      <a:pt x="0" y="2381"/>
                    </a:cubicBezTo>
                    <a:lnTo>
                      <a:pt x="0" y="0"/>
                    </a:lnTo>
                    <a:lnTo>
                      <a:pt x="18193" y="0"/>
                    </a:lnTo>
                    <a:lnTo>
                      <a:pt x="46006" y="35814"/>
                    </a:lnTo>
                    <a:lnTo>
                      <a:pt x="46006" y="7239"/>
                    </a:lnTo>
                    <a:cubicBezTo>
                      <a:pt x="46006" y="2953"/>
                      <a:pt x="43053" y="2381"/>
                      <a:pt x="38005" y="2381"/>
                    </a:cubicBezTo>
                    <a:lnTo>
                      <a:pt x="38005" y="0"/>
                    </a:lnTo>
                    <a:lnTo>
                      <a:pt x="57245" y="0"/>
                    </a:lnTo>
                    <a:lnTo>
                      <a:pt x="57245" y="2381"/>
                    </a:lnTo>
                    <a:cubicBezTo>
                      <a:pt x="52292" y="2381"/>
                      <a:pt x="49435" y="2953"/>
                      <a:pt x="49435" y="7239"/>
                    </a:cubicBezTo>
                    <a:lnTo>
                      <a:pt x="49435" y="53912"/>
                    </a:lnTo>
                    <a:lnTo>
                      <a:pt x="48577" y="53912"/>
                    </a:lnTo>
                    <a:close/>
                  </a:path>
                </a:pathLst>
              </a:custGeom>
              <a:solidFill>
                <a:srgbClr val="333333"/>
              </a:solidFill>
              <a:ln w="9525" cap="flat">
                <a:noFill/>
                <a:prstDash val="solid"/>
                <a:miter/>
              </a:ln>
            </p:spPr>
            <p:txBody>
              <a:bodyPr rtlCol="0" anchor="ctr"/>
              <a:lstStyle/>
              <a:p>
                <a:endParaRPr lang="en-IN"/>
              </a:p>
            </p:txBody>
          </p:sp>
          <p:sp>
            <p:nvSpPr>
              <p:cNvPr id="80" name="Freeform: Shape 79"/>
              <p:cNvSpPr/>
              <p:nvPr/>
            </p:nvSpPr>
            <p:spPr>
              <a:xfrm>
                <a:off x="5340285" y="3268313"/>
                <a:ext cx="46005" cy="54768"/>
              </a:xfrm>
              <a:custGeom>
                <a:avLst/>
                <a:gdLst>
                  <a:gd name="connsiteX0" fmla="*/ 42196 w 46005"/>
                  <a:gd name="connsiteY0" fmla="*/ 762 h 54768"/>
                  <a:gd name="connsiteX1" fmla="*/ 43529 w 46005"/>
                  <a:gd name="connsiteY1" fmla="*/ 762 h 54768"/>
                  <a:gd name="connsiteX2" fmla="*/ 44291 w 46005"/>
                  <a:gd name="connsiteY2" fmla="*/ 16574 h 54768"/>
                  <a:gd name="connsiteX3" fmla="*/ 42291 w 46005"/>
                  <a:gd name="connsiteY3" fmla="*/ 16574 h 54768"/>
                  <a:gd name="connsiteX4" fmla="*/ 27337 w 46005"/>
                  <a:gd name="connsiteY4" fmla="*/ 2858 h 54768"/>
                  <a:gd name="connsiteX5" fmla="*/ 10001 w 46005"/>
                  <a:gd name="connsiteY5" fmla="*/ 24194 h 54768"/>
                  <a:gd name="connsiteX6" fmla="*/ 31337 w 46005"/>
                  <a:gd name="connsiteY6" fmla="*/ 50101 h 54768"/>
                  <a:gd name="connsiteX7" fmla="*/ 44482 w 46005"/>
                  <a:gd name="connsiteY7" fmla="*/ 44291 h 54768"/>
                  <a:gd name="connsiteX8" fmla="*/ 46006 w 46005"/>
                  <a:gd name="connsiteY8" fmla="*/ 45911 h 54768"/>
                  <a:gd name="connsiteX9" fmla="*/ 26956 w 46005"/>
                  <a:gd name="connsiteY9" fmla="*/ 54769 h 54768"/>
                  <a:gd name="connsiteX10" fmla="*/ 0 w 46005"/>
                  <a:gd name="connsiteY10" fmla="*/ 27813 h 54768"/>
                  <a:gd name="connsiteX11" fmla="*/ 27337 w 46005"/>
                  <a:gd name="connsiteY11" fmla="*/ 0 h 54768"/>
                  <a:gd name="connsiteX12" fmla="*/ 40100 w 46005"/>
                  <a:gd name="connsiteY12" fmla="*/ 3048 h 54768"/>
                  <a:gd name="connsiteX13" fmla="*/ 42291 w 46005"/>
                  <a:gd name="connsiteY13" fmla="*/ 762 h 54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6005" h="54768">
                    <a:moveTo>
                      <a:pt x="42196" y="762"/>
                    </a:moveTo>
                    <a:lnTo>
                      <a:pt x="43529" y="762"/>
                    </a:lnTo>
                    <a:lnTo>
                      <a:pt x="44291" y="16574"/>
                    </a:lnTo>
                    <a:lnTo>
                      <a:pt x="42291" y="16574"/>
                    </a:lnTo>
                    <a:cubicBezTo>
                      <a:pt x="40957" y="7525"/>
                      <a:pt x="36195" y="2858"/>
                      <a:pt x="27337" y="2858"/>
                    </a:cubicBezTo>
                    <a:cubicBezTo>
                      <a:pt x="17526" y="2858"/>
                      <a:pt x="10001" y="11239"/>
                      <a:pt x="10001" y="24194"/>
                    </a:cubicBezTo>
                    <a:cubicBezTo>
                      <a:pt x="10001" y="40767"/>
                      <a:pt x="20383" y="50101"/>
                      <a:pt x="31337" y="50101"/>
                    </a:cubicBezTo>
                    <a:cubicBezTo>
                      <a:pt x="36100" y="50101"/>
                      <a:pt x="40386" y="48768"/>
                      <a:pt x="44482" y="44291"/>
                    </a:cubicBezTo>
                    <a:lnTo>
                      <a:pt x="46006" y="45911"/>
                    </a:lnTo>
                    <a:cubicBezTo>
                      <a:pt x="42577" y="50768"/>
                      <a:pt x="35909" y="54769"/>
                      <a:pt x="26956" y="54769"/>
                    </a:cubicBezTo>
                    <a:cubicBezTo>
                      <a:pt x="13526" y="54769"/>
                      <a:pt x="0" y="44672"/>
                      <a:pt x="0" y="27813"/>
                    </a:cubicBezTo>
                    <a:cubicBezTo>
                      <a:pt x="0" y="10954"/>
                      <a:pt x="12382" y="0"/>
                      <a:pt x="27337" y="0"/>
                    </a:cubicBezTo>
                    <a:cubicBezTo>
                      <a:pt x="34385" y="0"/>
                      <a:pt x="38195" y="3048"/>
                      <a:pt x="40100" y="3048"/>
                    </a:cubicBezTo>
                    <a:cubicBezTo>
                      <a:pt x="41148" y="3048"/>
                      <a:pt x="41720" y="2286"/>
                      <a:pt x="42291" y="762"/>
                    </a:cubicBezTo>
                    <a:close/>
                  </a:path>
                </a:pathLst>
              </a:custGeom>
              <a:solidFill>
                <a:srgbClr val="333333"/>
              </a:solidFill>
              <a:ln w="9525" cap="flat">
                <a:noFill/>
                <a:prstDash val="solid"/>
                <a:miter/>
              </a:ln>
            </p:spPr>
            <p:txBody>
              <a:bodyPr rtlCol="0" anchor="ctr"/>
              <a:lstStyle/>
              <a:p>
                <a:endParaRPr lang="en-IN"/>
              </a:p>
            </p:txBody>
          </p:sp>
          <p:sp>
            <p:nvSpPr>
              <p:cNvPr id="81" name="Freeform: Shape 80"/>
              <p:cNvSpPr/>
              <p:nvPr/>
            </p:nvSpPr>
            <p:spPr>
              <a:xfrm>
                <a:off x="5390673" y="3269075"/>
                <a:ext cx="22764" cy="53149"/>
              </a:xfrm>
              <a:custGeom>
                <a:avLst/>
                <a:gdLst>
                  <a:gd name="connsiteX0" fmla="*/ 0 w 22764"/>
                  <a:gd name="connsiteY0" fmla="*/ 53150 h 53149"/>
                  <a:gd name="connsiteX1" fmla="*/ 0 w 22764"/>
                  <a:gd name="connsiteY1" fmla="*/ 50768 h 53149"/>
                  <a:gd name="connsiteX2" fmla="*/ 6477 w 22764"/>
                  <a:gd name="connsiteY2" fmla="*/ 46101 h 53149"/>
                  <a:gd name="connsiteX3" fmla="*/ 6477 w 22764"/>
                  <a:gd name="connsiteY3" fmla="*/ 7048 h 53149"/>
                  <a:gd name="connsiteX4" fmla="*/ 0 w 22764"/>
                  <a:gd name="connsiteY4" fmla="*/ 2381 h 53149"/>
                  <a:gd name="connsiteX5" fmla="*/ 0 w 22764"/>
                  <a:gd name="connsiteY5" fmla="*/ 0 h 53149"/>
                  <a:gd name="connsiteX6" fmla="*/ 22765 w 22764"/>
                  <a:gd name="connsiteY6" fmla="*/ 0 h 53149"/>
                  <a:gd name="connsiteX7" fmla="*/ 22765 w 22764"/>
                  <a:gd name="connsiteY7" fmla="*/ 2381 h 53149"/>
                  <a:gd name="connsiteX8" fmla="*/ 16288 w 22764"/>
                  <a:gd name="connsiteY8" fmla="*/ 7048 h 53149"/>
                  <a:gd name="connsiteX9" fmla="*/ 16288 w 22764"/>
                  <a:gd name="connsiteY9" fmla="*/ 46101 h 53149"/>
                  <a:gd name="connsiteX10" fmla="*/ 22765 w 22764"/>
                  <a:gd name="connsiteY10" fmla="*/ 50768 h 53149"/>
                  <a:gd name="connsiteX11" fmla="*/ 22765 w 22764"/>
                  <a:gd name="connsiteY11" fmla="*/ 53150 h 53149"/>
                  <a:gd name="connsiteX12" fmla="*/ 0 w 22764"/>
                  <a:gd name="connsiteY12"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64" h="53149">
                    <a:moveTo>
                      <a:pt x="0" y="53150"/>
                    </a:moveTo>
                    <a:lnTo>
                      <a:pt x="0" y="50768"/>
                    </a:lnTo>
                    <a:cubicBezTo>
                      <a:pt x="4858" y="50768"/>
                      <a:pt x="6477" y="50292"/>
                      <a:pt x="6477" y="46101"/>
                    </a:cubicBezTo>
                    <a:lnTo>
                      <a:pt x="6477" y="7048"/>
                    </a:lnTo>
                    <a:cubicBezTo>
                      <a:pt x="6477" y="2858"/>
                      <a:pt x="4858" y="2381"/>
                      <a:pt x="0" y="2381"/>
                    </a:cubicBezTo>
                    <a:lnTo>
                      <a:pt x="0" y="0"/>
                    </a:lnTo>
                    <a:lnTo>
                      <a:pt x="22765" y="0"/>
                    </a:lnTo>
                    <a:lnTo>
                      <a:pt x="22765" y="2381"/>
                    </a:lnTo>
                    <a:cubicBezTo>
                      <a:pt x="17907" y="2381"/>
                      <a:pt x="16288" y="2858"/>
                      <a:pt x="16288" y="7048"/>
                    </a:cubicBezTo>
                    <a:lnTo>
                      <a:pt x="16288" y="46101"/>
                    </a:lnTo>
                    <a:cubicBezTo>
                      <a:pt x="16288" y="50292"/>
                      <a:pt x="17907" y="50768"/>
                      <a:pt x="22765" y="50768"/>
                    </a:cubicBezTo>
                    <a:lnTo>
                      <a:pt x="22765" y="53150"/>
                    </a:lnTo>
                    <a:lnTo>
                      <a:pt x="0" y="53150"/>
                    </a:lnTo>
                    <a:close/>
                  </a:path>
                </a:pathLst>
              </a:custGeom>
              <a:solidFill>
                <a:srgbClr val="333333"/>
              </a:solidFill>
              <a:ln w="9525" cap="flat">
                <a:noFill/>
                <a:prstDash val="solid"/>
                <a:miter/>
              </a:ln>
            </p:spPr>
            <p:txBody>
              <a:bodyPr rtlCol="0" anchor="ctr"/>
              <a:lstStyle/>
              <a:p>
                <a:endParaRPr lang="en-IN"/>
              </a:p>
            </p:txBody>
          </p:sp>
          <p:sp>
            <p:nvSpPr>
              <p:cNvPr id="82" name="Freeform: Shape 81"/>
              <p:cNvSpPr/>
              <p:nvPr/>
            </p:nvSpPr>
            <p:spPr>
              <a:xfrm>
                <a:off x="5417057" y="3268694"/>
                <a:ext cx="54673" cy="53530"/>
              </a:xfrm>
              <a:custGeom>
                <a:avLst/>
                <a:gdLst>
                  <a:gd name="connsiteX0" fmla="*/ 17907 w 54673"/>
                  <a:gd name="connsiteY0" fmla="*/ 53531 h 53530"/>
                  <a:gd name="connsiteX1" fmla="*/ 0 w 54673"/>
                  <a:gd name="connsiteY1" fmla="*/ 53531 h 53530"/>
                  <a:gd name="connsiteX2" fmla="*/ 0 w 54673"/>
                  <a:gd name="connsiteY2" fmla="*/ 51149 h 53530"/>
                  <a:gd name="connsiteX3" fmla="*/ 7620 w 54673"/>
                  <a:gd name="connsiteY3" fmla="*/ 46196 h 53530"/>
                  <a:gd name="connsiteX4" fmla="*/ 24955 w 54673"/>
                  <a:gd name="connsiteY4" fmla="*/ 0 h 53530"/>
                  <a:gd name="connsiteX5" fmla="*/ 29813 w 54673"/>
                  <a:gd name="connsiteY5" fmla="*/ 0 h 53530"/>
                  <a:gd name="connsiteX6" fmla="*/ 48482 w 54673"/>
                  <a:gd name="connsiteY6" fmla="*/ 46482 h 53530"/>
                  <a:gd name="connsiteX7" fmla="*/ 54673 w 54673"/>
                  <a:gd name="connsiteY7" fmla="*/ 51149 h 53530"/>
                  <a:gd name="connsiteX8" fmla="*/ 54673 w 54673"/>
                  <a:gd name="connsiteY8" fmla="*/ 53531 h 53530"/>
                  <a:gd name="connsiteX9" fmla="*/ 32385 w 54673"/>
                  <a:gd name="connsiteY9" fmla="*/ 53531 h 53530"/>
                  <a:gd name="connsiteX10" fmla="*/ 32385 w 54673"/>
                  <a:gd name="connsiteY10" fmla="*/ 51149 h 53530"/>
                  <a:gd name="connsiteX11" fmla="*/ 38195 w 54673"/>
                  <a:gd name="connsiteY11" fmla="*/ 46482 h 53530"/>
                  <a:gd name="connsiteX12" fmla="*/ 32671 w 54673"/>
                  <a:gd name="connsiteY12" fmla="*/ 32385 h 53530"/>
                  <a:gd name="connsiteX13" fmla="*/ 16002 w 54673"/>
                  <a:gd name="connsiteY13" fmla="*/ 32385 h 53530"/>
                  <a:gd name="connsiteX14" fmla="*/ 11144 w 54673"/>
                  <a:gd name="connsiteY14" fmla="*/ 46006 h 53530"/>
                  <a:gd name="connsiteX15" fmla="*/ 17907 w 54673"/>
                  <a:gd name="connsiteY15" fmla="*/ 51054 h 53530"/>
                  <a:gd name="connsiteX16" fmla="*/ 17907 w 54673"/>
                  <a:gd name="connsiteY16" fmla="*/ 53435 h 53530"/>
                  <a:gd name="connsiteX17" fmla="*/ 17145 w 54673"/>
                  <a:gd name="connsiteY17" fmla="*/ 29528 h 53530"/>
                  <a:gd name="connsiteX18" fmla="*/ 31623 w 54673"/>
                  <a:gd name="connsiteY18" fmla="*/ 29528 h 53530"/>
                  <a:gd name="connsiteX19" fmla="*/ 24098 w 54673"/>
                  <a:gd name="connsiteY19" fmla="*/ 10478 h 53530"/>
                  <a:gd name="connsiteX20" fmla="*/ 17145 w 54673"/>
                  <a:gd name="connsiteY20" fmla="*/ 29528 h 5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673" h="53530">
                    <a:moveTo>
                      <a:pt x="17907" y="53531"/>
                    </a:moveTo>
                    <a:lnTo>
                      <a:pt x="0" y="53531"/>
                    </a:lnTo>
                    <a:lnTo>
                      <a:pt x="0" y="51149"/>
                    </a:lnTo>
                    <a:cubicBezTo>
                      <a:pt x="3905" y="51149"/>
                      <a:pt x="6001" y="50482"/>
                      <a:pt x="7620" y="46196"/>
                    </a:cubicBezTo>
                    <a:lnTo>
                      <a:pt x="24955" y="0"/>
                    </a:lnTo>
                    <a:lnTo>
                      <a:pt x="29813" y="0"/>
                    </a:lnTo>
                    <a:lnTo>
                      <a:pt x="48482" y="46482"/>
                    </a:lnTo>
                    <a:cubicBezTo>
                      <a:pt x="50102" y="50578"/>
                      <a:pt x="50959" y="51149"/>
                      <a:pt x="54673" y="51149"/>
                    </a:cubicBezTo>
                    <a:lnTo>
                      <a:pt x="54673" y="53531"/>
                    </a:lnTo>
                    <a:lnTo>
                      <a:pt x="32385" y="53531"/>
                    </a:lnTo>
                    <a:lnTo>
                      <a:pt x="32385" y="51149"/>
                    </a:lnTo>
                    <a:cubicBezTo>
                      <a:pt x="39243" y="51149"/>
                      <a:pt x="39815" y="50578"/>
                      <a:pt x="38195" y="46482"/>
                    </a:cubicBezTo>
                    <a:lnTo>
                      <a:pt x="32671" y="32385"/>
                    </a:lnTo>
                    <a:lnTo>
                      <a:pt x="16002" y="32385"/>
                    </a:lnTo>
                    <a:lnTo>
                      <a:pt x="11144" y="46006"/>
                    </a:lnTo>
                    <a:cubicBezTo>
                      <a:pt x="9525" y="50197"/>
                      <a:pt x="12002" y="51054"/>
                      <a:pt x="17907" y="51054"/>
                    </a:cubicBezTo>
                    <a:lnTo>
                      <a:pt x="17907" y="53435"/>
                    </a:lnTo>
                    <a:close/>
                    <a:moveTo>
                      <a:pt x="17145" y="29528"/>
                    </a:moveTo>
                    <a:lnTo>
                      <a:pt x="31623" y="29528"/>
                    </a:lnTo>
                    <a:lnTo>
                      <a:pt x="24098" y="10478"/>
                    </a:lnTo>
                    <a:lnTo>
                      <a:pt x="17145" y="29528"/>
                    </a:lnTo>
                    <a:close/>
                  </a:path>
                </a:pathLst>
              </a:custGeom>
              <a:solidFill>
                <a:srgbClr val="333333"/>
              </a:solidFill>
              <a:ln w="9525" cap="flat">
                <a:noFill/>
                <a:prstDash val="solid"/>
                <a:miter/>
              </a:ln>
            </p:spPr>
            <p:txBody>
              <a:bodyPr rtlCol="0" anchor="ctr"/>
              <a:lstStyle/>
              <a:p>
                <a:endParaRPr lang="en-IN"/>
              </a:p>
            </p:txBody>
          </p:sp>
          <p:sp>
            <p:nvSpPr>
              <p:cNvPr id="83" name="Freeform: Shape 82"/>
              <p:cNvSpPr/>
              <p:nvPr/>
            </p:nvSpPr>
            <p:spPr>
              <a:xfrm>
                <a:off x="5475445" y="3269075"/>
                <a:ext cx="42005" cy="53149"/>
              </a:xfrm>
              <a:custGeom>
                <a:avLst/>
                <a:gdLst>
                  <a:gd name="connsiteX0" fmla="*/ 0 w 42005"/>
                  <a:gd name="connsiteY0" fmla="*/ 53150 h 53149"/>
                  <a:gd name="connsiteX1" fmla="*/ 0 w 42005"/>
                  <a:gd name="connsiteY1" fmla="*/ 50768 h 53149"/>
                  <a:gd name="connsiteX2" fmla="*/ 6477 w 42005"/>
                  <a:gd name="connsiteY2" fmla="*/ 46101 h 53149"/>
                  <a:gd name="connsiteX3" fmla="*/ 6477 w 42005"/>
                  <a:gd name="connsiteY3" fmla="*/ 7048 h 53149"/>
                  <a:gd name="connsiteX4" fmla="*/ 0 w 42005"/>
                  <a:gd name="connsiteY4" fmla="*/ 2381 h 53149"/>
                  <a:gd name="connsiteX5" fmla="*/ 0 w 42005"/>
                  <a:gd name="connsiteY5" fmla="*/ 0 h 53149"/>
                  <a:gd name="connsiteX6" fmla="*/ 22670 w 42005"/>
                  <a:gd name="connsiteY6" fmla="*/ 0 h 53149"/>
                  <a:gd name="connsiteX7" fmla="*/ 22670 w 42005"/>
                  <a:gd name="connsiteY7" fmla="*/ 2381 h 53149"/>
                  <a:gd name="connsiteX8" fmla="*/ 16288 w 42005"/>
                  <a:gd name="connsiteY8" fmla="*/ 7048 h 53149"/>
                  <a:gd name="connsiteX9" fmla="*/ 16288 w 42005"/>
                  <a:gd name="connsiteY9" fmla="*/ 46482 h 53149"/>
                  <a:gd name="connsiteX10" fmla="*/ 20955 w 42005"/>
                  <a:gd name="connsiteY10" fmla="*/ 50387 h 53149"/>
                  <a:gd name="connsiteX11" fmla="*/ 23717 w 42005"/>
                  <a:gd name="connsiteY11" fmla="*/ 50387 h 53149"/>
                  <a:gd name="connsiteX12" fmla="*/ 40100 w 42005"/>
                  <a:gd name="connsiteY12" fmla="*/ 37148 h 53149"/>
                  <a:gd name="connsiteX13" fmla="*/ 42005 w 42005"/>
                  <a:gd name="connsiteY13" fmla="*/ 37433 h 53149"/>
                  <a:gd name="connsiteX14" fmla="*/ 40386 w 42005"/>
                  <a:gd name="connsiteY14" fmla="*/ 53150 h 53149"/>
                  <a:gd name="connsiteX15" fmla="*/ 95 w 42005"/>
                  <a:gd name="connsiteY15"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005" h="53149">
                    <a:moveTo>
                      <a:pt x="0" y="53150"/>
                    </a:moveTo>
                    <a:lnTo>
                      <a:pt x="0" y="50768"/>
                    </a:lnTo>
                    <a:cubicBezTo>
                      <a:pt x="4858" y="50768"/>
                      <a:pt x="6477" y="50292"/>
                      <a:pt x="6477" y="46101"/>
                    </a:cubicBezTo>
                    <a:lnTo>
                      <a:pt x="6477" y="7048"/>
                    </a:lnTo>
                    <a:cubicBezTo>
                      <a:pt x="6477" y="2858"/>
                      <a:pt x="4858" y="2381"/>
                      <a:pt x="0" y="2381"/>
                    </a:cubicBezTo>
                    <a:lnTo>
                      <a:pt x="0" y="0"/>
                    </a:lnTo>
                    <a:lnTo>
                      <a:pt x="22670" y="0"/>
                    </a:lnTo>
                    <a:lnTo>
                      <a:pt x="22670" y="2381"/>
                    </a:lnTo>
                    <a:cubicBezTo>
                      <a:pt x="17812" y="2381"/>
                      <a:pt x="16288" y="2858"/>
                      <a:pt x="16288" y="7048"/>
                    </a:cubicBezTo>
                    <a:lnTo>
                      <a:pt x="16288" y="46482"/>
                    </a:lnTo>
                    <a:cubicBezTo>
                      <a:pt x="16288" y="50006"/>
                      <a:pt x="18002" y="50387"/>
                      <a:pt x="20955" y="50387"/>
                    </a:cubicBezTo>
                    <a:lnTo>
                      <a:pt x="23717" y="50387"/>
                    </a:lnTo>
                    <a:cubicBezTo>
                      <a:pt x="34004" y="50387"/>
                      <a:pt x="37338" y="48863"/>
                      <a:pt x="40100" y="37148"/>
                    </a:cubicBezTo>
                    <a:lnTo>
                      <a:pt x="42005" y="37433"/>
                    </a:lnTo>
                    <a:lnTo>
                      <a:pt x="40386" y="53150"/>
                    </a:lnTo>
                    <a:lnTo>
                      <a:pt x="95" y="53150"/>
                    </a:lnTo>
                    <a:close/>
                  </a:path>
                </a:pathLst>
              </a:custGeom>
              <a:solidFill>
                <a:srgbClr val="333333"/>
              </a:solidFill>
              <a:ln w="9525" cap="flat">
                <a:noFill/>
                <a:prstDash val="solid"/>
                <a:miter/>
              </a:ln>
            </p:spPr>
            <p:txBody>
              <a:bodyPr rtlCol="0" anchor="ctr"/>
              <a:lstStyle/>
              <a:p>
                <a:endParaRPr lang="en-IN"/>
              </a:p>
            </p:txBody>
          </p:sp>
        </p:grpSp>
        <p:grpSp>
          <p:nvGrpSpPr>
            <p:cNvPr id="17" name="Graphic 3"/>
            <p:cNvGrpSpPr/>
            <p:nvPr/>
          </p:nvGrpSpPr>
          <p:grpSpPr>
            <a:xfrm>
              <a:off x="5095398" y="3348608"/>
              <a:ext cx="237172" cy="54864"/>
              <a:chOff x="5095398" y="3348608"/>
              <a:chExt cx="237172" cy="54864"/>
            </a:xfrm>
            <a:solidFill>
              <a:srgbClr val="333333"/>
            </a:solidFill>
          </p:grpSpPr>
          <p:sp>
            <p:nvSpPr>
              <p:cNvPr id="70" name="Freeform: Shape 69"/>
              <p:cNvSpPr/>
              <p:nvPr/>
            </p:nvSpPr>
            <p:spPr>
              <a:xfrm>
                <a:off x="5095398" y="3348990"/>
                <a:ext cx="48386" cy="53530"/>
              </a:xfrm>
              <a:custGeom>
                <a:avLst/>
                <a:gdLst>
                  <a:gd name="connsiteX0" fmla="*/ 48101 w 48386"/>
                  <a:gd name="connsiteY0" fmla="*/ 0 h 53530"/>
                  <a:gd name="connsiteX1" fmla="*/ 48387 w 48386"/>
                  <a:gd name="connsiteY1" fmla="*/ 15811 h 53530"/>
                  <a:gd name="connsiteX2" fmla="*/ 46387 w 48386"/>
                  <a:gd name="connsiteY2" fmla="*/ 15811 h 53530"/>
                  <a:gd name="connsiteX3" fmla="*/ 32385 w 48386"/>
                  <a:gd name="connsiteY3" fmla="*/ 3048 h 53530"/>
                  <a:gd name="connsiteX4" fmla="*/ 29146 w 48386"/>
                  <a:gd name="connsiteY4" fmla="*/ 3048 h 53530"/>
                  <a:gd name="connsiteX5" fmla="*/ 29146 w 48386"/>
                  <a:gd name="connsiteY5" fmla="*/ 46387 h 53530"/>
                  <a:gd name="connsiteX6" fmla="*/ 37243 w 48386"/>
                  <a:gd name="connsiteY6" fmla="*/ 51149 h 53530"/>
                  <a:gd name="connsiteX7" fmla="*/ 37243 w 48386"/>
                  <a:gd name="connsiteY7" fmla="*/ 53530 h 53530"/>
                  <a:gd name="connsiteX8" fmla="*/ 11049 w 48386"/>
                  <a:gd name="connsiteY8" fmla="*/ 53530 h 53530"/>
                  <a:gd name="connsiteX9" fmla="*/ 11049 w 48386"/>
                  <a:gd name="connsiteY9" fmla="*/ 51149 h 53530"/>
                  <a:gd name="connsiteX10" fmla="*/ 19241 w 48386"/>
                  <a:gd name="connsiteY10" fmla="*/ 46387 h 53530"/>
                  <a:gd name="connsiteX11" fmla="*/ 19241 w 48386"/>
                  <a:gd name="connsiteY11" fmla="*/ 3048 h 53530"/>
                  <a:gd name="connsiteX12" fmla="*/ 16002 w 48386"/>
                  <a:gd name="connsiteY12" fmla="*/ 3048 h 53530"/>
                  <a:gd name="connsiteX13" fmla="*/ 2000 w 48386"/>
                  <a:gd name="connsiteY13" fmla="*/ 15811 h 53530"/>
                  <a:gd name="connsiteX14" fmla="*/ 0 w 48386"/>
                  <a:gd name="connsiteY14" fmla="*/ 15811 h 53530"/>
                  <a:gd name="connsiteX15" fmla="*/ 286 w 48386"/>
                  <a:gd name="connsiteY15" fmla="*/ 0 h 53530"/>
                  <a:gd name="connsiteX16" fmla="*/ 7715 w 48386"/>
                  <a:gd name="connsiteY16" fmla="*/ 476 h 53530"/>
                  <a:gd name="connsiteX17" fmla="*/ 40672 w 48386"/>
                  <a:gd name="connsiteY17" fmla="*/ 476 h 53530"/>
                  <a:gd name="connsiteX18" fmla="*/ 48101 w 48386"/>
                  <a:gd name="connsiteY18" fmla="*/ 0 h 5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386" h="53530">
                    <a:moveTo>
                      <a:pt x="48101" y="0"/>
                    </a:moveTo>
                    <a:lnTo>
                      <a:pt x="48387" y="15811"/>
                    </a:lnTo>
                    <a:lnTo>
                      <a:pt x="46387" y="15811"/>
                    </a:lnTo>
                    <a:cubicBezTo>
                      <a:pt x="45244" y="4381"/>
                      <a:pt x="42577" y="3048"/>
                      <a:pt x="32385" y="3048"/>
                    </a:cubicBezTo>
                    <a:lnTo>
                      <a:pt x="29146" y="3048"/>
                    </a:lnTo>
                    <a:lnTo>
                      <a:pt x="29146" y="46387"/>
                    </a:lnTo>
                    <a:cubicBezTo>
                      <a:pt x="29146" y="50482"/>
                      <a:pt x="30766" y="51149"/>
                      <a:pt x="37243" y="51149"/>
                    </a:cubicBezTo>
                    <a:lnTo>
                      <a:pt x="37243" y="53530"/>
                    </a:lnTo>
                    <a:lnTo>
                      <a:pt x="11049" y="53530"/>
                    </a:lnTo>
                    <a:lnTo>
                      <a:pt x="11049" y="51149"/>
                    </a:lnTo>
                    <a:cubicBezTo>
                      <a:pt x="17621" y="51149"/>
                      <a:pt x="19241" y="50578"/>
                      <a:pt x="19241" y="46387"/>
                    </a:cubicBezTo>
                    <a:lnTo>
                      <a:pt x="19241" y="3048"/>
                    </a:lnTo>
                    <a:lnTo>
                      <a:pt x="16002" y="3048"/>
                    </a:lnTo>
                    <a:cubicBezTo>
                      <a:pt x="5810" y="3048"/>
                      <a:pt x="3143" y="4477"/>
                      <a:pt x="2000" y="15811"/>
                    </a:cubicBezTo>
                    <a:lnTo>
                      <a:pt x="0" y="15811"/>
                    </a:lnTo>
                    <a:lnTo>
                      <a:pt x="286" y="0"/>
                    </a:lnTo>
                    <a:cubicBezTo>
                      <a:pt x="1715" y="286"/>
                      <a:pt x="3239" y="476"/>
                      <a:pt x="7715" y="476"/>
                    </a:cubicBezTo>
                    <a:lnTo>
                      <a:pt x="40672" y="476"/>
                    </a:lnTo>
                    <a:cubicBezTo>
                      <a:pt x="45148" y="476"/>
                      <a:pt x="46672" y="286"/>
                      <a:pt x="48101" y="0"/>
                    </a:cubicBezTo>
                    <a:close/>
                  </a:path>
                </a:pathLst>
              </a:custGeom>
              <a:solidFill>
                <a:srgbClr val="333333"/>
              </a:solidFill>
              <a:ln w="9525" cap="flat">
                <a:noFill/>
                <a:prstDash val="solid"/>
                <a:miter/>
              </a:ln>
            </p:spPr>
            <p:txBody>
              <a:bodyPr rtlCol="0" anchor="ctr"/>
              <a:lstStyle/>
              <a:p>
                <a:endParaRPr lang="en-IN"/>
              </a:p>
            </p:txBody>
          </p:sp>
          <p:sp>
            <p:nvSpPr>
              <p:cNvPr id="71" name="Freeform: Shape 70"/>
              <p:cNvSpPr/>
              <p:nvPr/>
            </p:nvSpPr>
            <p:spPr>
              <a:xfrm>
                <a:off x="5148738" y="3349370"/>
                <a:ext cx="22764" cy="53149"/>
              </a:xfrm>
              <a:custGeom>
                <a:avLst/>
                <a:gdLst>
                  <a:gd name="connsiteX0" fmla="*/ 0 w 22764"/>
                  <a:gd name="connsiteY0" fmla="*/ 53150 h 53149"/>
                  <a:gd name="connsiteX1" fmla="*/ 0 w 22764"/>
                  <a:gd name="connsiteY1" fmla="*/ 50768 h 53149"/>
                  <a:gd name="connsiteX2" fmla="*/ 6477 w 22764"/>
                  <a:gd name="connsiteY2" fmla="*/ 46101 h 53149"/>
                  <a:gd name="connsiteX3" fmla="*/ 6477 w 22764"/>
                  <a:gd name="connsiteY3" fmla="*/ 7048 h 53149"/>
                  <a:gd name="connsiteX4" fmla="*/ 0 w 22764"/>
                  <a:gd name="connsiteY4" fmla="*/ 2381 h 53149"/>
                  <a:gd name="connsiteX5" fmla="*/ 0 w 22764"/>
                  <a:gd name="connsiteY5" fmla="*/ 0 h 53149"/>
                  <a:gd name="connsiteX6" fmla="*/ 22765 w 22764"/>
                  <a:gd name="connsiteY6" fmla="*/ 0 h 53149"/>
                  <a:gd name="connsiteX7" fmla="*/ 22765 w 22764"/>
                  <a:gd name="connsiteY7" fmla="*/ 2381 h 53149"/>
                  <a:gd name="connsiteX8" fmla="*/ 16288 w 22764"/>
                  <a:gd name="connsiteY8" fmla="*/ 7048 h 53149"/>
                  <a:gd name="connsiteX9" fmla="*/ 16288 w 22764"/>
                  <a:gd name="connsiteY9" fmla="*/ 46101 h 53149"/>
                  <a:gd name="connsiteX10" fmla="*/ 22765 w 22764"/>
                  <a:gd name="connsiteY10" fmla="*/ 50768 h 53149"/>
                  <a:gd name="connsiteX11" fmla="*/ 22765 w 22764"/>
                  <a:gd name="connsiteY11" fmla="*/ 53150 h 53149"/>
                  <a:gd name="connsiteX12" fmla="*/ 0 w 22764"/>
                  <a:gd name="connsiteY12"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64" h="53149">
                    <a:moveTo>
                      <a:pt x="0" y="53150"/>
                    </a:moveTo>
                    <a:lnTo>
                      <a:pt x="0" y="50768"/>
                    </a:lnTo>
                    <a:cubicBezTo>
                      <a:pt x="4858" y="50768"/>
                      <a:pt x="6477" y="50292"/>
                      <a:pt x="6477" y="46101"/>
                    </a:cubicBezTo>
                    <a:lnTo>
                      <a:pt x="6477" y="7048"/>
                    </a:lnTo>
                    <a:cubicBezTo>
                      <a:pt x="6477" y="2858"/>
                      <a:pt x="4858" y="2381"/>
                      <a:pt x="0" y="2381"/>
                    </a:cubicBezTo>
                    <a:lnTo>
                      <a:pt x="0" y="0"/>
                    </a:lnTo>
                    <a:lnTo>
                      <a:pt x="22765" y="0"/>
                    </a:lnTo>
                    <a:lnTo>
                      <a:pt x="22765" y="2381"/>
                    </a:lnTo>
                    <a:cubicBezTo>
                      <a:pt x="17907" y="2381"/>
                      <a:pt x="16288" y="2858"/>
                      <a:pt x="16288" y="7048"/>
                    </a:cubicBezTo>
                    <a:lnTo>
                      <a:pt x="16288" y="46101"/>
                    </a:lnTo>
                    <a:cubicBezTo>
                      <a:pt x="16288" y="50292"/>
                      <a:pt x="17907" y="50768"/>
                      <a:pt x="22765" y="50768"/>
                    </a:cubicBezTo>
                    <a:lnTo>
                      <a:pt x="22765" y="53150"/>
                    </a:lnTo>
                    <a:lnTo>
                      <a:pt x="0" y="53150"/>
                    </a:lnTo>
                    <a:close/>
                  </a:path>
                </a:pathLst>
              </a:custGeom>
              <a:solidFill>
                <a:srgbClr val="333333"/>
              </a:solidFill>
              <a:ln w="9525" cap="flat">
                <a:noFill/>
                <a:prstDash val="solid"/>
                <a:miter/>
              </a:ln>
            </p:spPr>
            <p:txBody>
              <a:bodyPr rtlCol="0" anchor="ctr"/>
              <a:lstStyle/>
              <a:p>
                <a:endParaRPr lang="en-IN"/>
              </a:p>
            </p:txBody>
          </p:sp>
          <p:sp>
            <p:nvSpPr>
              <p:cNvPr id="72" name="Freeform: Shape 71"/>
              <p:cNvSpPr/>
              <p:nvPr/>
            </p:nvSpPr>
            <p:spPr>
              <a:xfrm>
                <a:off x="5175313" y="3349466"/>
                <a:ext cx="69056" cy="54006"/>
              </a:xfrm>
              <a:custGeom>
                <a:avLst/>
                <a:gdLst>
                  <a:gd name="connsiteX0" fmla="*/ 64675 w 69056"/>
                  <a:gd name="connsiteY0" fmla="*/ 0 h 54006"/>
                  <a:gd name="connsiteX1" fmla="*/ 64675 w 69056"/>
                  <a:gd name="connsiteY1" fmla="*/ 2381 h 54006"/>
                  <a:gd name="connsiteX2" fmla="*/ 58198 w 69056"/>
                  <a:gd name="connsiteY2" fmla="*/ 6858 h 54006"/>
                  <a:gd name="connsiteX3" fmla="*/ 62294 w 69056"/>
                  <a:gd name="connsiteY3" fmla="*/ 46292 h 54006"/>
                  <a:gd name="connsiteX4" fmla="*/ 69056 w 69056"/>
                  <a:gd name="connsiteY4" fmla="*/ 50768 h 54006"/>
                  <a:gd name="connsiteX5" fmla="*/ 69056 w 69056"/>
                  <a:gd name="connsiteY5" fmla="*/ 53150 h 54006"/>
                  <a:gd name="connsiteX6" fmla="*/ 46387 w 69056"/>
                  <a:gd name="connsiteY6" fmla="*/ 53150 h 54006"/>
                  <a:gd name="connsiteX7" fmla="*/ 46387 w 69056"/>
                  <a:gd name="connsiteY7" fmla="*/ 50768 h 54006"/>
                  <a:gd name="connsiteX8" fmla="*/ 52388 w 69056"/>
                  <a:gd name="connsiteY8" fmla="*/ 46292 h 54006"/>
                  <a:gd name="connsiteX9" fmla="*/ 48101 w 69056"/>
                  <a:gd name="connsiteY9" fmla="*/ 4858 h 54006"/>
                  <a:gd name="connsiteX10" fmla="*/ 31337 w 69056"/>
                  <a:gd name="connsiteY10" fmla="*/ 54007 h 54006"/>
                  <a:gd name="connsiteX11" fmla="*/ 30671 w 69056"/>
                  <a:gd name="connsiteY11" fmla="*/ 54007 h 54006"/>
                  <a:gd name="connsiteX12" fmla="*/ 14478 w 69056"/>
                  <a:gd name="connsiteY12" fmla="*/ 4858 h 54006"/>
                  <a:gd name="connsiteX13" fmla="*/ 10477 w 69056"/>
                  <a:gd name="connsiteY13" fmla="*/ 46196 h 54006"/>
                  <a:gd name="connsiteX14" fmla="*/ 17717 w 69056"/>
                  <a:gd name="connsiteY14" fmla="*/ 50768 h 54006"/>
                  <a:gd name="connsiteX15" fmla="*/ 17717 w 69056"/>
                  <a:gd name="connsiteY15" fmla="*/ 53150 h 54006"/>
                  <a:gd name="connsiteX16" fmla="*/ 0 w 69056"/>
                  <a:gd name="connsiteY16" fmla="*/ 53150 h 54006"/>
                  <a:gd name="connsiteX17" fmla="*/ 0 w 69056"/>
                  <a:gd name="connsiteY17" fmla="*/ 50768 h 54006"/>
                  <a:gd name="connsiteX18" fmla="*/ 6858 w 69056"/>
                  <a:gd name="connsiteY18" fmla="*/ 46196 h 54006"/>
                  <a:gd name="connsiteX19" fmla="*/ 10858 w 69056"/>
                  <a:gd name="connsiteY19" fmla="*/ 6858 h 54006"/>
                  <a:gd name="connsiteX20" fmla="*/ 4381 w 69056"/>
                  <a:gd name="connsiteY20" fmla="*/ 2381 h 54006"/>
                  <a:gd name="connsiteX21" fmla="*/ 4381 w 69056"/>
                  <a:gd name="connsiteY21" fmla="*/ 0 h 54006"/>
                  <a:gd name="connsiteX22" fmla="*/ 23050 w 69056"/>
                  <a:gd name="connsiteY22" fmla="*/ 0 h 54006"/>
                  <a:gd name="connsiteX23" fmla="*/ 34290 w 69056"/>
                  <a:gd name="connsiteY23" fmla="*/ 36290 h 54006"/>
                  <a:gd name="connsiteX24" fmla="*/ 46387 w 69056"/>
                  <a:gd name="connsiteY24" fmla="*/ 0 h 54006"/>
                  <a:gd name="connsiteX25" fmla="*/ 64675 w 69056"/>
                  <a:gd name="connsiteY25" fmla="*/ 0 h 5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9056" h="54006">
                    <a:moveTo>
                      <a:pt x="64675" y="0"/>
                    </a:moveTo>
                    <a:lnTo>
                      <a:pt x="64675" y="2381"/>
                    </a:lnTo>
                    <a:cubicBezTo>
                      <a:pt x="59817" y="2381"/>
                      <a:pt x="57722" y="2667"/>
                      <a:pt x="58198" y="6858"/>
                    </a:cubicBezTo>
                    <a:lnTo>
                      <a:pt x="62294" y="46292"/>
                    </a:lnTo>
                    <a:cubicBezTo>
                      <a:pt x="62770" y="50292"/>
                      <a:pt x="64294" y="50768"/>
                      <a:pt x="69056" y="50768"/>
                    </a:cubicBezTo>
                    <a:lnTo>
                      <a:pt x="69056" y="53150"/>
                    </a:lnTo>
                    <a:lnTo>
                      <a:pt x="46387" y="53150"/>
                    </a:lnTo>
                    <a:lnTo>
                      <a:pt x="46387" y="50768"/>
                    </a:lnTo>
                    <a:cubicBezTo>
                      <a:pt x="51149" y="50768"/>
                      <a:pt x="52769" y="50292"/>
                      <a:pt x="52388" y="46292"/>
                    </a:cubicBezTo>
                    <a:lnTo>
                      <a:pt x="48101" y="4858"/>
                    </a:lnTo>
                    <a:lnTo>
                      <a:pt x="31337" y="54007"/>
                    </a:lnTo>
                    <a:lnTo>
                      <a:pt x="30671" y="54007"/>
                    </a:lnTo>
                    <a:lnTo>
                      <a:pt x="14478" y="4858"/>
                    </a:lnTo>
                    <a:lnTo>
                      <a:pt x="10477" y="46196"/>
                    </a:lnTo>
                    <a:cubicBezTo>
                      <a:pt x="10001" y="50387"/>
                      <a:pt x="12954" y="50768"/>
                      <a:pt x="17717" y="50768"/>
                    </a:cubicBezTo>
                    <a:lnTo>
                      <a:pt x="17717" y="53150"/>
                    </a:lnTo>
                    <a:lnTo>
                      <a:pt x="0" y="53150"/>
                    </a:lnTo>
                    <a:lnTo>
                      <a:pt x="0" y="50768"/>
                    </a:lnTo>
                    <a:cubicBezTo>
                      <a:pt x="4858" y="50768"/>
                      <a:pt x="6477" y="50006"/>
                      <a:pt x="6858" y="46196"/>
                    </a:cubicBezTo>
                    <a:lnTo>
                      <a:pt x="10858" y="6858"/>
                    </a:lnTo>
                    <a:cubicBezTo>
                      <a:pt x="11335" y="2667"/>
                      <a:pt x="9239" y="2381"/>
                      <a:pt x="4381" y="2381"/>
                    </a:cubicBezTo>
                    <a:lnTo>
                      <a:pt x="4381" y="0"/>
                    </a:lnTo>
                    <a:lnTo>
                      <a:pt x="23050" y="0"/>
                    </a:lnTo>
                    <a:lnTo>
                      <a:pt x="34290" y="36290"/>
                    </a:lnTo>
                    <a:lnTo>
                      <a:pt x="46387" y="0"/>
                    </a:lnTo>
                    <a:lnTo>
                      <a:pt x="64675" y="0"/>
                    </a:lnTo>
                    <a:close/>
                  </a:path>
                </a:pathLst>
              </a:custGeom>
              <a:solidFill>
                <a:srgbClr val="333333"/>
              </a:solidFill>
              <a:ln w="9525" cap="flat">
                <a:noFill/>
                <a:prstDash val="solid"/>
                <a:miter/>
              </a:ln>
            </p:spPr>
            <p:txBody>
              <a:bodyPr rtlCol="0" anchor="ctr"/>
              <a:lstStyle/>
              <a:p>
                <a:endParaRPr lang="en-IN"/>
              </a:p>
            </p:txBody>
          </p:sp>
          <p:sp>
            <p:nvSpPr>
              <p:cNvPr id="73" name="Freeform: Shape 72"/>
              <p:cNvSpPr/>
              <p:nvPr/>
            </p:nvSpPr>
            <p:spPr>
              <a:xfrm>
                <a:off x="5248179" y="3349370"/>
                <a:ext cx="43624" cy="53149"/>
              </a:xfrm>
              <a:custGeom>
                <a:avLst/>
                <a:gdLst>
                  <a:gd name="connsiteX0" fmla="*/ 34195 w 43624"/>
                  <a:gd name="connsiteY0" fmla="*/ 33719 h 53149"/>
                  <a:gd name="connsiteX1" fmla="*/ 32290 w 43624"/>
                  <a:gd name="connsiteY1" fmla="*/ 33719 h 53149"/>
                  <a:gd name="connsiteX2" fmla="*/ 24384 w 43624"/>
                  <a:gd name="connsiteY2" fmla="*/ 27242 h 53149"/>
                  <a:gd name="connsiteX3" fmla="*/ 16288 w 43624"/>
                  <a:gd name="connsiteY3" fmla="*/ 27242 h 53149"/>
                  <a:gd name="connsiteX4" fmla="*/ 16288 w 43624"/>
                  <a:gd name="connsiteY4" fmla="*/ 46482 h 53149"/>
                  <a:gd name="connsiteX5" fmla="*/ 20955 w 43624"/>
                  <a:gd name="connsiteY5" fmla="*/ 50387 h 53149"/>
                  <a:gd name="connsiteX6" fmla="*/ 25336 w 43624"/>
                  <a:gd name="connsiteY6" fmla="*/ 50387 h 53149"/>
                  <a:gd name="connsiteX7" fmla="*/ 41719 w 43624"/>
                  <a:gd name="connsiteY7" fmla="*/ 37148 h 53149"/>
                  <a:gd name="connsiteX8" fmla="*/ 43624 w 43624"/>
                  <a:gd name="connsiteY8" fmla="*/ 37433 h 53149"/>
                  <a:gd name="connsiteX9" fmla="*/ 41815 w 43624"/>
                  <a:gd name="connsiteY9" fmla="*/ 53150 h 53149"/>
                  <a:gd name="connsiteX10" fmla="*/ 0 w 43624"/>
                  <a:gd name="connsiteY10" fmla="*/ 53150 h 53149"/>
                  <a:gd name="connsiteX11" fmla="*/ 0 w 43624"/>
                  <a:gd name="connsiteY11" fmla="*/ 50768 h 53149"/>
                  <a:gd name="connsiteX12" fmla="*/ 6477 w 43624"/>
                  <a:gd name="connsiteY12" fmla="*/ 46101 h 53149"/>
                  <a:gd name="connsiteX13" fmla="*/ 6477 w 43624"/>
                  <a:gd name="connsiteY13" fmla="*/ 7048 h 53149"/>
                  <a:gd name="connsiteX14" fmla="*/ 0 w 43624"/>
                  <a:gd name="connsiteY14" fmla="*/ 2381 h 53149"/>
                  <a:gd name="connsiteX15" fmla="*/ 0 w 43624"/>
                  <a:gd name="connsiteY15" fmla="*/ 0 h 53149"/>
                  <a:gd name="connsiteX16" fmla="*/ 40100 w 43624"/>
                  <a:gd name="connsiteY16" fmla="*/ 0 h 53149"/>
                  <a:gd name="connsiteX17" fmla="*/ 40291 w 43624"/>
                  <a:gd name="connsiteY17" fmla="*/ 13240 h 53149"/>
                  <a:gd name="connsiteX18" fmla="*/ 38290 w 43624"/>
                  <a:gd name="connsiteY18" fmla="*/ 13240 h 53149"/>
                  <a:gd name="connsiteX19" fmla="*/ 24193 w 43624"/>
                  <a:gd name="connsiteY19" fmla="*/ 2762 h 53149"/>
                  <a:gd name="connsiteX20" fmla="*/ 16288 w 43624"/>
                  <a:gd name="connsiteY20" fmla="*/ 2762 h 53149"/>
                  <a:gd name="connsiteX21" fmla="*/ 16288 w 43624"/>
                  <a:gd name="connsiteY21" fmla="*/ 24384 h 53149"/>
                  <a:gd name="connsiteX22" fmla="*/ 24384 w 43624"/>
                  <a:gd name="connsiteY22" fmla="*/ 24384 h 53149"/>
                  <a:gd name="connsiteX23" fmla="*/ 32290 w 43624"/>
                  <a:gd name="connsiteY23" fmla="*/ 17812 h 53149"/>
                  <a:gd name="connsiteX24" fmla="*/ 34195 w 43624"/>
                  <a:gd name="connsiteY24" fmla="*/ 17812 h 53149"/>
                  <a:gd name="connsiteX25" fmla="*/ 34195 w 43624"/>
                  <a:gd name="connsiteY25" fmla="*/ 33623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624" h="53149">
                    <a:moveTo>
                      <a:pt x="34195" y="33719"/>
                    </a:moveTo>
                    <a:lnTo>
                      <a:pt x="32290" y="33719"/>
                    </a:lnTo>
                    <a:cubicBezTo>
                      <a:pt x="31814" y="28289"/>
                      <a:pt x="31337" y="27242"/>
                      <a:pt x="24384" y="27242"/>
                    </a:cubicBezTo>
                    <a:lnTo>
                      <a:pt x="16288" y="27242"/>
                    </a:lnTo>
                    <a:lnTo>
                      <a:pt x="16288" y="46482"/>
                    </a:lnTo>
                    <a:cubicBezTo>
                      <a:pt x="16288" y="50006"/>
                      <a:pt x="18002" y="50387"/>
                      <a:pt x="20955" y="50387"/>
                    </a:cubicBezTo>
                    <a:lnTo>
                      <a:pt x="25336" y="50387"/>
                    </a:lnTo>
                    <a:cubicBezTo>
                      <a:pt x="35623" y="50387"/>
                      <a:pt x="38957" y="48863"/>
                      <a:pt x="41719" y="37148"/>
                    </a:cubicBezTo>
                    <a:lnTo>
                      <a:pt x="43624" y="37433"/>
                    </a:lnTo>
                    <a:lnTo>
                      <a:pt x="41815" y="53150"/>
                    </a:lnTo>
                    <a:lnTo>
                      <a:pt x="0" y="53150"/>
                    </a:lnTo>
                    <a:lnTo>
                      <a:pt x="0" y="50768"/>
                    </a:lnTo>
                    <a:cubicBezTo>
                      <a:pt x="4858" y="50768"/>
                      <a:pt x="6477" y="50292"/>
                      <a:pt x="6477" y="46101"/>
                    </a:cubicBezTo>
                    <a:lnTo>
                      <a:pt x="6477" y="7048"/>
                    </a:lnTo>
                    <a:cubicBezTo>
                      <a:pt x="6477" y="2858"/>
                      <a:pt x="4858" y="2381"/>
                      <a:pt x="0" y="2381"/>
                    </a:cubicBezTo>
                    <a:lnTo>
                      <a:pt x="0" y="0"/>
                    </a:lnTo>
                    <a:lnTo>
                      <a:pt x="40100" y="0"/>
                    </a:lnTo>
                    <a:lnTo>
                      <a:pt x="40291" y="13240"/>
                    </a:lnTo>
                    <a:lnTo>
                      <a:pt x="38290" y="13240"/>
                    </a:lnTo>
                    <a:cubicBezTo>
                      <a:pt x="37052" y="3905"/>
                      <a:pt x="34671" y="2762"/>
                      <a:pt x="24193" y="2762"/>
                    </a:cubicBezTo>
                    <a:lnTo>
                      <a:pt x="16288" y="2762"/>
                    </a:lnTo>
                    <a:lnTo>
                      <a:pt x="16288" y="24384"/>
                    </a:lnTo>
                    <a:lnTo>
                      <a:pt x="24384" y="24384"/>
                    </a:lnTo>
                    <a:cubicBezTo>
                      <a:pt x="31337" y="24384"/>
                      <a:pt x="31718" y="23241"/>
                      <a:pt x="32290" y="17812"/>
                    </a:cubicBezTo>
                    <a:lnTo>
                      <a:pt x="34195" y="17812"/>
                    </a:lnTo>
                    <a:lnTo>
                      <a:pt x="34195" y="33623"/>
                    </a:lnTo>
                    <a:close/>
                  </a:path>
                </a:pathLst>
              </a:custGeom>
              <a:solidFill>
                <a:srgbClr val="333333"/>
              </a:solidFill>
              <a:ln w="9525" cap="flat">
                <a:noFill/>
                <a:prstDash val="solid"/>
                <a:miter/>
              </a:ln>
            </p:spPr>
            <p:txBody>
              <a:bodyPr rtlCol="0" anchor="ctr"/>
              <a:lstStyle/>
              <a:p>
                <a:endParaRPr lang="en-IN"/>
              </a:p>
            </p:txBody>
          </p:sp>
          <p:sp>
            <p:nvSpPr>
              <p:cNvPr id="74" name="Freeform: Shape 73"/>
              <p:cNvSpPr/>
              <p:nvPr/>
            </p:nvSpPr>
            <p:spPr>
              <a:xfrm>
                <a:off x="5296947" y="3348608"/>
                <a:ext cx="35623" cy="54768"/>
              </a:xfrm>
              <a:custGeom>
                <a:avLst/>
                <a:gdLst>
                  <a:gd name="connsiteX0" fmla="*/ 27622 w 35623"/>
                  <a:gd name="connsiteY0" fmla="*/ 42958 h 54768"/>
                  <a:gd name="connsiteX1" fmla="*/ 19336 w 35623"/>
                  <a:gd name="connsiteY1" fmla="*/ 32766 h 54768"/>
                  <a:gd name="connsiteX2" fmla="*/ 10954 w 35623"/>
                  <a:gd name="connsiteY2" fmla="*/ 28385 h 54768"/>
                  <a:gd name="connsiteX3" fmla="*/ 857 w 35623"/>
                  <a:gd name="connsiteY3" fmla="*/ 14669 h 54768"/>
                  <a:gd name="connsiteX4" fmla="*/ 17240 w 35623"/>
                  <a:gd name="connsiteY4" fmla="*/ 0 h 54768"/>
                  <a:gd name="connsiteX5" fmla="*/ 28670 w 35623"/>
                  <a:gd name="connsiteY5" fmla="*/ 3048 h 54768"/>
                  <a:gd name="connsiteX6" fmla="*/ 30956 w 35623"/>
                  <a:gd name="connsiteY6" fmla="*/ 762 h 54768"/>
                  <a:gd name="connsiteX7" fmla="*/ 32480 w 35623"/>
                  <a:gd name="connsiteY7" fmla="*/ 762 h 54768"/>
                  <a:gd name="connsiteX8" fmla="*/ 33242 w 35623"/>
                  <a:gd name="connsiteY8" fmla="*/ 15621 h 54768"/>
                  <a:gd name="connsiteX9" fmla="*/ 31337 w 35623"/>
                  <a:gd name="connsiteY9" fmla="*/ 15621 h 54768"/>
                  <a:gd name="connsiteX10" fmla="*/ 17812 w 35623"/>
                  <a:gd name="connsiteY10" fmla="*/ 2953 h 54768"/>
                  <a:gd name="connsiteX11" fmla="*/ 8668 w 35623"/>
                  <a:gd name="connsiteY11" fmla="*/ 10859 h 54768"/>
                  <a:gd name="connsiteX12" fmla="*/ 16764 w 35623"/>
                  <a:gd name="connsiteY12" fmla="*/ 20288 h 54768"/>
                  <a:gd name="connsiteX13" fmla="*/ 24003 w 35623"/>
                  <a:gd name="connsiteY13" fmla="*/ 24098 h 54768"/>
                  <a:gd name="connsiteX14" fmla="*/ 35623 w 35623"/>
                  <a:gd name="connsiteY14" fmla="*/ 38672 h 54768"/>
                  <a:gd name="connsiteX15" fmla="*/ 17431 w 35623"/>
                  <a:gd name="connsiteY15" fmla="*/ 54769 h 54768"/>
                  <a:gd name="connsiteX16" fmla="*/ 4953 w 35623"/>
                  <a:gd name="connsiteY16" fmla="*/ 51340 h 54768"/>
                  <a:gd name="connsiteX17" fmla="*/ 2572 w 35623"/>
                  <a:gd name="connsiteY17" fmla="*/ 54102 h 54768"/>
                  <a:gd name="connsiteX18" fmla="*/ 1048 w 35623"/>
                  <a:gd name="connsiteY18" fmla="*/ 54102 h 54768"/>
                  <a:gd name="connsiteX19" fmla="*/ 0 w 35623"/>
                  <a:gd name="connsiteY19" fmla="*/ 38291 h 54768"/>
                  <a:gd name="connsiteX20" fmla="*/ 1905 w 35623"/>
                  <a:gd name="connsiteY20" fmla="*/ 38005 h 54768"/>
                  <a:gd name="connsiteX21" fmla="*/ 17050 w 35623"/>
                  <a:gd name="connsiteY21" fmla="*/ 51911 h 54768"/>
                  <a:gd name="connsiteX22" fmla="*/ 27527 w 35623"/>
                  <a:gd name="connsiteY22" fmla="*/ 42958 h 54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5623" h="54768">
                    <a:moveTo>
                      <a:pt x="27622" y="42958"/>
                    </a:moveTo>
                    <a:cubicBezTo>
                      <a:pt x="27622" y="38100"/>
                      <a:pt x="24574" y="35719"/>
                      <a:pt x="19336" y="32766"/>
                    </a:cubicBezTo>
                    <a:lnTo>
                      <a:pt x="10954" y="28385"/>
                    </a:lnTo>
                    <a:cubicBezTo>
                      <a:pt x="4667" y="24956"/>
                      <a:pt x="857" y="21336"/>
                      <a:pt x="857" y="14669"/>
                    </a:cubicBezTo>
                    <a:cubicBezTo>
                      <a:pt x="857" y="6382"/>
                      <a:pt x="7906" y="0"/>
                      <a:pt x="17240" y="0"/>
                    </a:cubicBezTo>
                    <a:cubicBezTo>
                      <a:pt x="23622" y="0"/>
                      <a:pt x="26860" y="3048"/>
                      <a:pt x="28670" y="3048"/>
                    </a:cubicBezTo>
                    <a:cubicBezTo>
                      <a:pt x="29908" y="3048"/>
                      <a:pt x="30385" y="2286"/>
                      <a:pt x="30956" y="762"/>
                    </a:cubicBezTo>
                    <a:lnTo>
                      <a:pt x="32480" y="762"/>
                    </a:lnTo>
                    <a:lnTo>
                      <a:pt x="33242" y="15621"/>
                    </a:lnTo>
                    <a:lnTo>
                      <a:pt x="31337" y="15621"/>
                    </a:lnTo>
                    <a:cubicBezTo>
                      <a:pt x="30290" y="8572"/>
                      <a:pt x="25146" y="2953"/>
                      <a:pt x="17812" y="2953"/>
                    </a:cubicBezTo>
                    <a:cubicBezTo>
                      <a:pt x="12382" y="2953"/>
                      <a:pt x="8668" y="6191"/>
                      <a:pt x="8668" y="10859"/>
                    </a:cubicBezTo>
                    <a:cubicBezTo>
                      <a:pt x="8668" y="15907"/>
                      <a:pt x="12478" y="17907"/>
                      <a:pt x="16764" y="20288"/>
                    </a:cubicBezTo>
                    <a:lnTo>
                      <a:pt x="24003" y="24098"/>
                    </a:lnTo>
                    <a:cubicBezTo>
                      <a:pt x="30861" y="27813"/>
                      <a:pt x="35623" y="31528"/>
                      <a:pt x="35623" y="38672"/>
                    </a:cubicBezTo>
                    <a:cubicBezTo>
                      <a:pt x="35623" y="48006"/>
                      <a:pt x="27527" y="54769"/>
                      <a:pt x="17431" y="54769"/>
                    </a:cubicBezTo>
                    <a:cubicBezTo>
                      <a:pt x="10382" y="54769"/>
                      <a:pt x="6858" y="51340"/>
                      <a:pt x="4953" y="51340"/>
                    </a:cubicBezTo>
                    <a:cubicBezTo>
                      <a:pt x="3715" y="51340"/>
                      <a:pt x="3143" y="52388"/>
                      <a:pt x="2572" y="54102"/>
                    </a:cubicBezTo>
                    <a:lnTo>
                      <a:pt x="1048" y="54102"/>
                    </a:lnTo>
                    <a:lnTo>
                      <a:pt x="0" y="38291"/>
                    </a:lnTo>
                    <a:lnTo>
                      <a:pt x="1905" y="38005"/>
                    </a:lnTo>
                    <a:cubicBezTo>
                      <a:pt x="3429" y="47816"/>
                      <a:pt x="10192" y="51911"/>
                      <a:pt x="17050" y="51911"/>
                    </a:cubicBezTo>
                    <a:cubicBezTo>
                      <a:pt x="22765" y="51911"/>
                      <a:pt x="27527" y="49340"/>
                      <a:pt x="27527" y="42958"/>
                    </a:cubicBezTo>
                    <a:close/>
                  </a:path>
                </a:pathLst>
              </a:custGeom>
              <a:solidFill>
                <a:srgbClr val="333333"/>
              </a:solidFill>
              <a:ln w="9525" cap="flat">
                <a:noFill/>
                <a:prstDash val="solid"/>
                <a:miter/>
              </a:ln>
            </p:spPr>
            <p:txBody>
              <a:bodyPr rtlCol="0" anchor="ctr"/>
              <a:lstStyle/>
              <a:p>
                <a:endParaRPr lang="en-IN"/>
              </a:p>
            </p:txBody>
          </p:sp>
        </p:grpSp>
        <p:sp>
          <p:nvSpPr>
            <p:cNvPr id="18" name="Freeform: Shape 17"/>
            <p:cNvSpPr/>
            <p:nvPr/>
          </p:nvSpPr>
          <p:spPr>
            <a:xfrm>
              <a:off x="4876799" y="3542252"/>
              <a:ext cx="42005" cy="71342"/>
            </a:xfrm>
            <a:custGeom>
              <a:avLst/>
              <a:gdLst>
                <a:gd name="connsiteX0" fmla="*/ 29623 w 42005"/>
                <a:gd name="connsiteY0" fmla="*/ 20193 h 71342"/>
                <a:gd name="connsiteX1" fmla="*/ 21431 w 42005"/>
                <a:gd name="connsiteY1" fmla="*/ 11621 h 71342"/>
                <a:gd name="connsiteX2" fmla="*/ 15145 w 42005"/>
                <a:gd name="connsiteY2" fmla="*/ 17145 h 71342"/>
                <a:gd name="connsiteX3" fmla="*/ 42005 w 42005"/>
                <a:gd name="connsiteY3" fmla="*/ 52769 h 71342"/>
                <a:gd name="connsiteX4" fmla="*/ 21908 w 42005"/>
                <a:gd name="connsiteY4" fmla="*/ 71342 h 71342"/>
                <a:gd name="connsiteX5" fmla="*/ 0 w 42005"/>
                <a:gd name="connsiteY5" fmla="*/ 52102 h 71342"/>
                <a:gd name="connsiteX6" fmla="*/ 12573 w 42005"/>
                <a:gd name="connsiteY6" fmla="*/ 48673 h 71342"/>
                <a:gd name="connsiteX7" fmla="*/ 22003 w 42005"/>
                <a:gd name="connsiteY7" fmla="*/ 59531 h 71342"/>
                <a:gd name="connsiteX8" fmla="*/ 28384 w 42005"/>
                <a:gd name="connsiteY8" fmla="*/ 53530 h 71342"/>
                <a:gd name="connsiteX9" fmla="*/ 1524 w 42005"/>
                <a:gd name="connsiteY9" fmla="*/ 18383 h 71342"/>
                <a:gd name="connsiteX10" fmla="*/ 20765 w 42005"/>
                <a:gd name="connsiteY10" fmla="*/ 0 h 71342"/>
                <a:gd name="connsiteX11" fmla="*/ 41719 w 42005"/>
                <a:gd name="connsiteY11" fmla="*/ 18288 h 71342"/>
                <a:gd name="connsiteX12" fmla="*/ 29528 w 42005"/>
                <a:gd name="connsiteY12" fmla="*/ 20288 h 71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005" h="71342">
                  <a:moveTo>
                    <a:pt x="29623" y="20193"/>
                  </a:moveTo>
                  <a:cubicBezTo>
                    <a:pt x="28575" y="14669"/>
                    <a:pt x="26003" y="11621"/>
                    <a:pt x="21431" y="11621"/>
                  </a:cubicBezTo>
                  <a:cubicBezTo>
                    <a:pt x="17716" y="11621"/>
                    <a:pt x="15145" y="13526"/>
                    <a:pt x="15145" y="17145"/>
                  </a:cubicBezTo>
                  <a:cubicBezTo>
                    <a:pt x="15145" y="27908"/>
                    <a:pt x="42005" y="32290"/>
                    <a:pt x="42005" y="52769"/>
                  </a:cubicBezTo>
                  <a:cubicBezTo>
                    <a:pt x="42005" y="65056"/>
                    <a:pt x="33528" y="71342"/>
                    <a:pt x="21908" y="71342"/>
                  </a:cubicBezTo>
                  <a:cubicBezTo>
                    <a:pt x="9334" y="71342"/>
                    <a:pt x="2191" y="64199"/>
                    <a:pt x="0" y="52102"/>
                  </a:cubicBezTo>
                  <a:lnTo>
                    <a:pt x="12573" y="48673"/>
                  </a:lnTo>
                  <a:cubicBezTo>
                    <a:pt x="13430" y="54388"/>
                    <a:pt x="15526" y="59531"/>
                    <a:pt x="22003" y="59531"/>
                  </a:cubicBezTo>
                  <a:cubicBezTo>
                    <a:pt x="25717" y="59531"/>
                    <a:pt x="28384" y="57341"/>
                    <a:pt x="28384" y="53530"/>
                  </a:cubicBezTo>
                  <a:cubicBezTo>
                    <a:pt x="28384" y="41624"/>
                    <a:pt x="1524" y="37148"/>
                    <a:pt x="1524" y="18383"/>
                  </a:cubicBezTo>
                  <a:cubicBezTo>
                    <a:pt x="1524" y="7525"/>
                    <a:pt x="10001" y="0"/>
                    <a:pt x="20765" y="0"/>
                  </a:cubicBezTo>
                  <a:cubicBezTo>
                    <a:pt x="31528" y="0"/>
                    <a:pt x="39529" y="7525"/>
                    <a:pt x="41719" y="18288"/>
                  </a:cubicBezTo>
                  <a:lnTo>
                    <a:pt x="29528" y="20288"/>
                  </a:lnTo>
                  <a:close/>
                </a:path>
              </a:pathLst>
            </a:custGeom>
            <a:solidFill>
              <a:srgbClr val="112A41"/>
            </a:solidFill>
            <a:ln w="9525" cap="flat">
              <a:noFill/>
              <a:prstDash val="solid"/>
              <a:miter/>
            </a:ln>
          </p:spPr>
          <p:txBody>
            <a:bodyPr rtlCol="0" anchor="ctr"/>
            <a:lstStyle/>
            <a:p>
              <a:endParaRPr lang="en-IN"/>
            </a:p>
          </p:txBody>
        </p:sp>
        <p:sp>
          <p:nvSpPr>
            <p:cNvPr id="19" name="Freeform: Shape 18"/>
            <p:cNvSpPr/>
            <p:nvPr/>
          </p:nvSpPr>
          <p:spPr>
            <a:xfrm>
              <a:off x="4924424" y="3524821"/>
              <a:ext cx="31813" cy="88677"/>
            </a:xfrm>
            <a:custGeom>
              <a:avLst/>
              <a:gdLst>
                <a:gd name="connsiteX0" fmla="*/ 0 w 31813"/>
                <a:gd name="connsiteY0" fmla="*/ 30385 h 88677"/>
                <a:gd name="connsiteX1" fmla="*/ 0 w 31813"/>
                <a:gd name="connsiteY1" fmla="*/ 18574 h 88677"/>
                <a:gd name="connsiteX2" fmla="*/ 7906 w 31813"/>
                <a:gd name="connsiteY2" fmla="*/ 18574 h 88677"/>
                <a:gd name="connsiteX3" fmla="*/ 7906 w 31813"/>
                <a:gd name="connsiteY3" fmla="*/ 0 h 88677"/>
                <a:gd name="connsiteX4" fmla="*/ 22193 w 31813"/>
                <a:gd name="connsiteY4" fmla="*/ 0 h 88677"/>
                <a:gd name="connsiteX5" fmla="*/ 22193 w 31813"/>
                <a:gd name="connsiteY5" fmla="*/ 18574 h 88677"/>
                <a:gd name="connsiteX6" fmla="*/ 31814 w 31813"/>
                <a:gd name="connsiteY6" fmla="*/ 18574 h 88677"/>
                <a:gd name="connsiteX7" fmla="*/ 31814 w 31813"/>
                <a:gd name="connsiteY7" fmla="*/ 30385 h 88677"/>
                <a:gd name="connsiteX8" fmla="*/ 22193 w 31813"/>
                <a:gd name="connsiteY8" fmla="*/ 30385 h 88677"/>
                <a:gd name="connsiteX9" fmla="*/ 22193 w 31813"/>
                <a:gd name="connsiteY9" fmla="*/ 70009 h 88677"/>
                <a:gd name="connsiteX10" fmla="*/ 27051 w 31813"/>
                <a:gd name="connsiteY10" fmla="*/ 75628 h 88677"/>
                <a:gd name="connsiteX11" fmla="*/ 31814 w 31813"/>
                <a:gd name="connsiteY11" fmla="*/ 75628 h 88677"/>
                <a:gd name="connsiteX12" fmla="*/ 31814 w 31813"/>
                <a:gd name="connsiteY12" fmla="*/ 87916 h 88677"/>
                <a:gd name="connsiteX13" fmla="*/ 24670 w 31813"/>
                <a:gd name="connsiteY13" fmla="*/ 88678 h 88677"/>
                <a:gd name="connsiteX14" fmla="*/ 7906 w 31813"/>
                <a:gd name="connsiteY14" fmla="*/ 73152 h 88677"/>
                <a:gd name="connsiteX15" fmla="*/ 7906 w 31813"/>
                <a:gd name="connsiteY15" fmla="*/ 30290 h 88677"/>
                <a:gd name="connsiteX16" fmla="*/ 0 w 31813"/>
                <a:gd name="connsiteY16" fmla="*/ 30290 h 8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813" h="88677">
                  <a:moveTo>
                    <a:pt x="0" y="30385"/>
                  </a:moveTo>
                  <a:lnTo>
                    <a:pt x="0" y="18574"/>
                  </a:lnTo>
                  <a:lnTo>
                    <a:pt x="7906" y="18574"/>
                  </a:lnTo>
                  <a:lnTo>
                    <a:pt x="7906" y="0"/>
                  </a:lnTo>
                  <a:lnTo>
                    <a:pt x="22193" y="0"/>
                  </a:lnTo>
                  <a:lnTo>
                    <a:pt x="22193" y="18574"/>
                  </a:lnTo>
                  <a:lnTo>
                    <a:pt x="31814" y="18574"/>
                  </a:lnTo>
                  <a:lnTo>
                    <a:pt x="31814" y="30385"/>
                  </a:lnTo>
                  <a:lnTo>
                    <a:pt x="22193" y="30385"/>
                  </a:lnTo>
                  <a:lnTo>
                    <a:pt x="22193" y="70009"/>
                  </a:lnTo>
                  <a:cubicBezTo>
                    <a:pt x="22193" y="73628"/>
                    <a:pt x="23717" y="75628"/>
                    <a:pt x="27051" y="75628"/>
                  </a:cubicBezTo>
                  <a:lnTo>
                    <a:pt x="31814" y="75628"/>
                  </a:lnTo>
                  <a:lnTo>
                    <a:pt x="31814" y="87916"/>
                  </a:lnTo>
                  <a:cubicBezTo>
                    <a:pt x="29908" y="88392"/>
                    <a:pt x="28194" y="88678"/>
                    <a:pt x="24670" y="88678"/>
                  </a:cubicBezTo>
                  <a:cubicBezTo>
                    <a:pt x="13906" y="88678"/>
                    <a:pt x="7906" y="83725"/>
                    <a:pt x="7906" y="73152"/>
                  </a:cubicBezTo>
                  <a:lnTo>
                    <a:pt x="7906" y="30290"/>
                  </a:lnTo>
                  <a:lnTo>
                    <a:pt x="0" y="30290"/>
                  </a:lnTo>
                  <a:close/>
                </a:path>
              </a:pathLst>
            </a:custGeom>
            <a:solidFill>
              <a:srgbClr val="112A41"/>
            </a:solidFill>
            <a:ln w="9525" cap="flat">
              <a:noFill/>
              <a:prstDash val="solid"/>
              <a:miter/>
            </a:ln>
          </p:spPr>
          <p:txBody>
            <a:bodyPr rtlCol="0" anchor="ctr"/>
            <a:lstStyle/>
            <a:p>
              <a:endParaRPr lang="en-IN"/>
            </a:p>
          </p:txBody>
        </p:sp>
        <p:sp>
          <p:nvSpPr>
            <p:cNvPr id="20" name="Freeform: Shape 19"/>
            <p:cNvSpPr/>
            <p:nvPr/>
          </p:nvSpPr>
          <p:spPr>
            <a:xfrm>
              <a:off x="4963095" y="3542061"/>
              <a:ext cx="45815" cy="71532"/>
            </a:xfrm>
            <a:custGeom>
              <a:avLst/>
              <a:gdLst>
                <a:gd name="connsiteX0" fmla="*/ 1048 w 45815"/>
                <a:gd name="connsiteY0" fmla="*/ 21527 h 71532"/>
                <a:gd name="connsiteX1" fmla="*/ 24098 w 45815"/>
                <a:gd name="connsiteY1" fmla="*/ 0 h 71532"/>
                <a:gd name="connsiteX2" fmla="*/ 44958 w 45815"/>
                <a:gd name="connsiteY2" fmla="*/ 18669 h 71532"/>
                <a:gd name="connsiteX3" fmla="*/ 44958 w 45815"/>
                <a:gd name="connsiteY3" fmla="*/ 62865 h 71532"/>
                <a:gd name="connsiteX4" fmla="*/ 45815 w 45815"/>
                <a:gd name="connsiteY4" fmla="*/ 70199 h 71532"/>
                <a:gd name="connsiteX5" fmla="*/ 32099 w 45815"/>
                <a:gd name="connsiteY5" fmla="*/ 70199 h 71532"/>
                <a:gd name="connsiteX6" fmla="*/ 31337 w 45815"/>
                <a:gd name="connsiteY6" fmla="*/ 64865 h 71532"/>
                <a:gd name="connsiteX7" fmla="*/ 14573 w 45815"/>
                <a:gd name="connsiteY7" fmla="*/ 71533 h 71532"/>
                <a:gd name="connsiteX8" fmla="*/ 0 w 45815"/>
                <a:gd name="connsiteY8" fmla="*/ 56007 h 71532"/>
                <a:gd name="connsiteX9" fmla="*/ 30575 w 45815"/>
                <a:gd name="connsiteY9" fmla="*/ 24765 h 71532"/>
                <a:gd name="connsiteX10" fmla="*/ 30575 w 45815"/>
                <a:gd name="connsiteY10" fmla="*/ 20669 h 71532"/>
                <a:gd name="connsiteX11" fmla="*/ 23527 w 45815"/>
                <a:gd name="connsiteY11" fmla="*/ 11811 h 71532"/>
                <a:gd name="connsiteX12" fmla="*/ 15335 w 45815"/>
                <a:gd name="connsiteY12" fmla="*/ 21527 h 71532"/>
                <a:gd name="connsiteX13" fmla="*/ 1048 w 45815"/>
                <a:gd name="connsiteY13" fmla="*/ 21527 h 71532"/>
                <a:gd name="connsiteX14" fmla="*/ 30575 w 45815"/>
                <a:gd name="connsiteY14" fmla="*/ 35243 h 71532"/>
                <a:gd name="connsiteX15" fmla="*/ 14288 w 45815"/>
                <a:gd name="connsiteY15" fmla="*/ 53435 h 71532"/>
                <a:gd name="connsiteX16" fmla="*/ 20955 w 45815"/>
                <a:gd name="connsiteY16" fmla="*/ 59722 h 71532"/>
                <a:gd name="connsiteX17" fmla="*/ 30575 w 45815"/>
                <a:gd name="connsiteY17" fmla="*/ 53340 h 71532"/>
                <a:gd name="connsiteX18" fmla="*/ 30575 w 45815"/>
                <a:gd name="connsiteY18" fmla="*/ 35338 h 71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5815" h="71532">
                  <a:moveTo>
                    <a:pt x="1048" y="21527"/>
                  </a:moveTo>
                  <a:cubicBezTo>
                    <a:pt x="1810" y="7620"/>
                    <a:pt x="10668" y="0"/>
                    <a:pt x="24098" y="0"/>
                  </a:cubicBezTo>
                  <a:cubicBezTo>
                    <a:pt x="37529" y="0"/>
                    <a:pt x="44958" y="6191"/>
                    <a:pt x="44958" y="18669"/>
                  </a:cubicBezTo>
                  <a:lnTo>
                    <a:pt x="44958" y="62865"/>
                  </a:lnTo>
                  <a:cubicBezTo>
                    <a:pt x="44958" y="65056"/>
                    <a:pt x="45434" y="67818"/>
                    <a:pt x="45815" y="70199"/>
                  </a:cubicBezTo>
                  <a:lnTo>
                    <a:pt x="32099" y="70199"/>
                  </a:lnTo>
                  <a:cubicBezTo>
                    <a:pt x="32004" y="68294"/>
                    <a:pt x="31433" y="66484"/>
                    <a:pt x="31337" y="64865"/>
                  </a:cubicBezTo>
                  <a:cubicBezTo>
                    <a:pt x="25908" y="69247"/>
                    <a:pt x="21527" y="71533"/>
                    <a:pt x="14573" y="71533"/>
                  </a:cubicBezTo>
                  <a:cubicBezTo>
                    <a:pt x="4858" y="71533"/>
                    <a:pt x="0" y="64865"/>
                    <a:pt x="0" y="56007"/>
                  </a:cubicBezTo>
                  <a:cubicBezTo>
                    <a:pt x="0" y="40862"/>
                    <a:pt x="10001" y="32576"/>
                    <a:pt x="30575" y="24765"/>
                  </a:cubicBezTo>
                  <a:lnTo>
                    <a:pt x="30575" y="20669"/>
                  </a:lnTo>
                  <a:cubicBezTo>
                    <a:pt x="30575" y="14954"/>
                    <a:pt x="28289" y="11811"/>
                    <a:pt x="23527" y="11811"/>
                  </a:cubicBezTo>
                  <a:cubicBezTo>
                    <a:pt x="17050" y="11811"/>
                    <a:pt x="15621" y="15621"/>
                    <a:pt x="15335" y="21527"/>
                  </a:cubicBezTo>
                  <a:lnTo>
                    <a:pt x="1048" y="21527"/>
                  </a:lnTo>
                  <a:close/>
                  <a:moveTo>
                    <a:pt x="30575" y="35243"/>
                  </a:moveTo>
                  <a:cubicBezTo>
                    <a:pt x="17526" y="42672"/>
                    <a:pt x="14288" y="47434"/>
                    <a:pt x="14288" y="53435"/>
                  </a:cubicBezTo>
                  <a:cubicBezTo>
                    <a:pt x="14288" y="57912"/>
                    <a:pt x="16573" y="59722"/>
                    <a:pt x="20955" y="59722"/>
                  </a:cubicBezTo>
                  <a:cubicBezTo>
                    <a:pt x="24956" y="59722"/>
                    <a:pt x="28099" y="56769"/>
                    <a:pt x="30575" y="53340"/>
                  </a:cubicBezTo>
                  <a:lnTo>
                    <a:pt x="30575" y="35338"/>
                  </a:lnTo>
                  <a:close/>
                </a:path>
              </a:pathLst>
            </a:custGeom>
            <a:solidFill>
              <a:srgbClr val="112A41"/>
            </a:solidFill>
            <a:ln w="9525" cap="flat">
              <a:noFill/>
              <a:prstDash val="solid"/>
              <a:miter/>
            </a:ln>
          </p:spPr>
          <p:txBody>
            <a:bodyPr rtlCol="0" anchor="ctr"/>
            <a:lstStyle/>
            <a:p>
              <a:endParaRPr lang="en-IN"/>
            </a:p>
          </p:txBody>
        </p:sp>
        <p:sp>
          <p:nvSpPr>
            <p:cNvPr id="21" name="Freeform: Shape 20"/>
            <p:cNvSpPr/>
            <p:nvPr/>
          </p:nvSpPr>
          <p:spPr>
            <a:xfrm>
              <a:off x="5016817" y="3524821"/>
              <a:ext cx="31813" cy="88677"/>
            </a:xfrm>
            <a:custGeom>
              <a:avLst/>
              <a:gdLst>
                <a:gd name="connsiteX0" fmla="*/ 0 w 31813"/>
                <a:gd name="connsiteY0" fmla="*/ 30385 h 88677"/>
                <a:gd name="connsiteX1" fmla="*/ 0 w 31813"/>
                <a:gd name="connsiteY1" fmla="*/ 18574 h 88677"/>
                <a:gd name="connsiteX2" fmla="*/ 7906 w 31813"/>
                <a:gd name="connsiteY2" fmla="*/ 18574 h 88677"/>
                <a:gd name="connsiteX3" fmla="*/ 7906 w 31813"/>
                <a:gd name="connsiteY3" fmla="*/ 0 h 88677"/>
                <a:gd name="connsiteX4" fmla="*/ 22193 w 31813"/>
                <a:gd name="connsiteY4" fmla="*/ 0 h 88677"/>
                <a:gd name="connsiteX5" fmla="*/ 22193 w 31813"/>
                <a:gd name="connsiteY5" fmla="*/ 18574 h 88677"/>
                <a:gd name="connsiteX6" fmla="*/ 31814 w 31813"/>
                <a:gd name="connsiteY6" fmla="*/ 18574 h 88677"/>
                <a:gd name="connsiteX7" fmla="*/ 31814 w 31813"/>
                <a:gd name="connsiteY7" fmla="*/ 30385 h 88677"/>
                <a:gd name="connsiteX8" fmla="*/ 22193 w 31813"/>
                <a:gd name="connsiteY8" fmla="*/ 30385 h 88677"/>
                <a:gd name="connsiteX9" fmla="*/ 22193 w 31813"/>
                <a:gd name="connsiteY9" fmla="*/ 70009 h 88677"/>
                <a:gd name="connsiteX10" fmla="*/ 27051 w 31813"/>
                <a:gd name="connsiteY10" fmla="*/ 75628 h 88677"/>
                <a:gd name="connsiteX11" fmla="*/ 31814 w 31813"/>
                <a:gd name="connsiteY11" fmla="*/ 75628 h 88677"/>
                <a:gd name="connsiteX12" fmla="*/ 31814 w 31813"/>
                <a:gd name="connsiteY12" fmla="*/ 87916 h 88677"/>
                <a:gd name="connsiteX13" fmla="*/ 24670 w 31813"/>
                <a:gd name="connsiteY13" fmla="*/ 88678 h 88677"/>
                <a:gd name="connsiteX14" fmla="*/ 7906 w 31813"/>
                <a:gd name="connsiteY14" fmla="*/ 73152 h 88677"/>
                <a:gd name="connsiteX15" fmla="*/ 7906 w 31813"/>
                <a:gd name="connsiteY15" fmla="*/ 30290 h 88677"/>
                <a:gd name="connsiteX16" fmla="*/ 0 w 31813"/>
                <a:gd name="connsiteY16" fmla="*/ 30290 h 8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813" h="88677">
                  <a:moveTo>
                    <a:pt x="0" y="30385"/>
                  </a:moveTo>
                  <a:lnTo>
                    <a:pt x="0" y="18574"/>
                  </a:lnTo>
                  <a:lnTo>
                    <a:pt x="7906" y="18574"/>
                  </a:lnTo>
                  <a:lnTo>
                    <a:pt x="7906" y="0"/>
                  </a:lnTo>
                  <a:lnTo>
                    <a:pt x="22193" y="0"/>
                  </a:lnTo>
                  <a:lnTo>
                    <a:pt x="22193" y="18574"/>
                  </a:lnTo>
                  <a:lnTo>
                    <a:pt x="31814" y="18574"/>
                  </a:lnTo>
                  <a:lnTo>
                    <a:pt x="31814" y="30385"/>
                  </a:lnTo>
                  <a:lnTo>
                    <a:pt x="22193" y="30385"/>
                  </a:lnTo>
                  <a:lnTo>
                    <a:pt x="22193" y="70009"/>
                  </a:lnTo>
                  <a:cubicBezTo>
                    <a:pt x="22193" y="73628"/>
                    <a:pt x="23717" y="75628"/>
                    <a:pt x="27051" y="75628"/>
                  </a:cubicBezTo>
                  <a:lnTo>
                    <a:pt x="31814" y="75628"/>
                  </a:lnTo>
                  <a:lnTo>
                    <a:pt x="31814" y="87916"/>
                  </a:lnTo>
                  <a:cubicBezTo>
                    <a:pt x="29908" y="88392"/>
                    <a:pt x="28194" y="88678"/>
                    <a:pt x="24670" y="88678"/>
                  </a:cubicBezTo>
                  <a:cubicBezTo>
                    <a:pt x="13906" y="88678"/>
                    <a:pt x="7906" y="83725"/>
                    <a:pt x="7906" y="73152"/>
                  </a:cubicBezTo>
                  <a:lnTo>
                    <a:pt x="7906" y="30290"/>
                  </a:lnTo>
                  <a:lnTo>
                    <a:pt x="0" y="30290"/>
                  </a:lnTo>
                  <a:close/>
                </a:path>
              </a:pathLst>
            </a:custGeom>
            <a:solidFill>
              <a:srgbClr val="112A41"/>
            </a:solidFill>
            <a:ln w="9525" cap="flat">
              <a:noFill/>
              <a:prstDash val="solid"/>
              <a:miter/>
            </a:ln>
          </p:spPr>
          <p:txBody>
            <a:bodyPr rtlCol="0" anchor="ctr"/>
            <a:lstStyle/>
            <a:p>
              <a:endParaRPr lang="en-IN"/>
            </a:p>
          </p:txBody>
        </p:sp>
        <p:sp>
          <p:nvSpPr>
            <p:cNvPr id="22" name="Freeform: Shape 21"/>
            <p:cNvSpPr/>
            <p:nvPr/>
          </p:nvSpPr>
          <p:spPr>
            <a:xfrm>
              <a:off x="5058155" y="3524631"/>
              <a:ext cx="14287" cy="87630"/>
            </a:xfrm>
            <a:custGeom>
              <a:avLst/>
              <a:gdLst>
                <a:gd name="connsiteX0" fmla="*/ 0 w 14287"/>
                <a:gd name="connsiteY0" fmla="*/ 0 h 87630"/>
                <a:gd name="connsiteX1" fmla="*/ 14288 w 14287"/>
                <a:gd name="connsiteY1" fmla="*/ 0 h 87630"/>
                <a:gd name="connsiteX2" fmla="*/ 14288 w 14287"/>
                <a:gd name="connsiteY2" fmla="*/ 13049 h 87630"/>
                <a:gd name="connsiteX3" fmla="*/ 0 w 14287"/>
                <a:gd name="connsiteY3" fmla="*/ 13049 h 87630"/>
                <a:gd name="connsiteX4" fmla="*/ 0 w 14287"/>
                <a:gd name="connsiteY4" fmla="*/ 0 h 87630"/>
                <a:gd name="connsiteX5" fmla="*/ 0 w 14287"/>
                <a:gd name="connsiteY5" fmla="*/ 18764 h 87630"/>
                <a:gd name="connsiteX6" fmla="*/ 14288 w 14287"/>
                <a:gd name="connsiteY6" fmla="*/ 18764 h 87630"/>
                <a:gd name="connsiteX7" fmla="*/ 14288 w 14287"/>
                <a:gd name="connsiteY7" fmla="*/ 87630 h 87630"/>
                <a:gd name="connsiteX8" fmla="*/ 0 w 14287"/>
                <a:gd name="connsiteY8" fmla="*/ 87630 h 87630"/>
                <a:gd name="connsiteX9" fmla="*/ 0 w 14287"/>
                <a:gd name="connsiteY9" fmla="*/ 18764 h 8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287" h="87630">
                  <a:moveTo>
                    <a:pt x="0" y="0"/>
                  </a:moveTo>
                  <a:lnTo>
                    <a:pt x="14288" y="0"/>
                  </a:lnTo>
                  <a:lnTo>
                    <a:pt x="14288" y="13049"/>
                  </a:lnTo>
                  <a:lnTo>
                    <a:pt x="0" y="13049"/>
                  </a:lnTo>
                  <a:lnTo>
                    <a:pt x="0" y="0"/>
                  </a:lnTo>
                  <a:close/>
                  <a:moveTo>
                    <a:pt x="0" y="18764"/>
                  </a:moveTo>
                  <a:lnTo>
                    <a:pt x="14288" y="18764"/>
                  </a:lnTo>
                  <a:lnTo>
                    <a:pt x="14288" y="87630"/>
                  </a:lnTo>
                  <a:lnTo>
                    <a:pt x="0" y="87630"/>
                  </a:lnTo>
                  <a:lnTo>
                    <a:pt x="0" y="18764"/>
                  </a:lnTo>
                  <a:close/>
                </a:path>
              </a:pathLst>
            </a:custGeom>
            <a:solidFill>
              <a:srgbClr val="112A41"/>
            </a:solidFill>
            <a:ln w="9525" cap="flat">
              <a:noFill/>
              <a:prstDash val="solid"/>
              <a:miter/>
            </a:ln>
          </p:spPr>
          <p:txBody>
            <a:bodyPr rtlCol="0" anchor="ctr"/>
            <a:lstStyle/>
            <a:p>
              <a:endParaRPr lang="en-IN"/>
            </a:p>
          </p:txBody>
        </p:sp>
        <p:sp>
          <p:nvSpPr>
            <p:cNvPr id="23" name="Freeform: Shape 22"/>
            <p:cNvSpPr/>
            <p:nvPr/>
          </p:nvSpPr>
          <p:spPr>
            <a:xfrm>
              <a:off x="5082920" y="3542252"/>
              <a:ext cx="42005" cy="71342"/>
            </a:xfrm>
            <a:custGeom>
              <a:avLst/>
              <a:gdLst>
                <a:gd name="connsiteX0" fmla="*/ 29623 w 42005"/>
                <a:gd name="connsiteY0" fmla="*/ 20193 h 71342"/>
                <a:gd name="connsiteX1" fmla="*/ 21431 w 42005"/>
                <a:gd name="connsiteY1" fmla="*/ 11621 h 71342"/>
                <a:gd name="connsiteX2" fmla="*/ 15145 w 42005"/>
                <a:gd name="connsiteY2" fmla="*/ 17145 h 71342"/>
                <a:gd name="connsiteX3" fmla="*/ 42005 w 42005"/>
                <a:gd name="connsiteY3" fmla="*/ 52769 h 71342"/>
                <a:gd name="connsiteX4" fmla="*/ 21907 w 42005"/>
                <a:gd name="connsiteY4" fmla="*/ 71342 h 71342"/>
                <a:gd name="connsiteX5" fmla="*/ 0 w 42005"/>
                <a:gd name="connsiteY5" fmla="*/ 52102 h 71342"/>
                <a:gd name="connsiteX6" fmla="*/ 12573 w 42005"/>
                <a:gd name="connsiteY6" fmla="*/ 48673 h 71342"/>
                <a:gd name="connsiteX7" fmla="*/ 22003 w 42005"/>
                <a:gd name="connsiteY7" fmla="*/ 59531 h 71342"/>
                <a:gd name="connsiteX8" fmla="*/ 28384 w 42005"/>
                <a:gd name="connsiteY8" fmla="*/ 53530 h 71342"/>
                <a:gd name="connsiteX9" fmla="*/ 1524 w 42005"/>
                <a:gd name="connsiteY9" fmla="*/ 18383 h 71342"/>
                <a:gd name="connsiteX10" fmla="*/ 20765 w 42005"/>
                <a:gd name="connsiteY10" fmla="*/ 0 h 71342"/>
                <a:gd name="connsiteX11" fmla="*/ 41720 w 42005"/>
                <a:gd name="connsiteY11" fmla="*/ 18288 h 71342"/>
                <a:gd name="connsiteX12" fmla="*/ 29528 w 42005"/>
                <a:gd name="connsiteY12" fmla="*/ 20288 h 71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005" h="71342">
                  <a:moveTo>
                    <a:pt x="29623" y="20193"/>
                  </a:moveTo>
                  <a:cubicBezTo>
                    <a:pt x="28575" y="14669"/>
                    <a:pt x="26003" y="11621"/>
                    <a:pt x="21431" y="11621"/>
                  </a:cubicBezTo>
                  <a:cubicBezTo>
                    <a:pt x="17717" y="11621"/>
                    <a:pt x="15145" y="13526"/>
                    <a:pt x="15145" y="17145"/>
                  </a:cubicBezTo>
                  <a:cubicBezTo>
                    <a:pt x="15145" y="27908"/>
                    <a:pt x="42005" y="32290"/>
                    <a:pt x="42005" y="52769"/>
                  </a:cubicBezTo>
                  <a:cubicBezTo>
                    <a:pt x="42005" y="65056"/>
                    <a:pt x="33528" y="71342"/>
                    <a:pt x="21907" y="71342"/>
                  </a:cubicBezTo>
                  <a:cubicBezTo>
                    <a:pt x="9334" y="71342"/>
                    <a:pt x="2191" y="64199"/>
                    <a:pt x="0" y="52102"/>
                  </a:cubicBezTo>
                  <a:lnTo>
                    <a:pt x="12573" y="48673"/>
                  </a:lnTo>
                  <a:cubicBezTo>
                    <a:pt x="13526" y="54388"/>
                    <a:pt x="15526" y="59531"/>
                    <a:pt x="22003" y="59531"/>
                  </a:cubicBezTo>
                  <a:cubicBezTo>
                    <a:pt x="25718" y="59531"/>
                    <a:pt x="28384" y="57341"/>
                    <a:pt x="28384" y="53530"/>
                  </a:cubicBezTo>
                  <a:cubicBezTo>
                    <a:pt x="28384" y="41624"/>
                    <a:pt x="1524" y="37148"/>
                    <a:pt x="1524" y="18383"/>
                  </a:cubicBezTo>
                  <a:cubicBezTo>
                    <a:pt x="1524" y="7525"/>
                    <a:pt x="10001" y="0"/>
                    <a:pt x="20765" y="0"/>
                  </a:cubicBezTo>
                  <a:cubicBezTo>
                    <a:pt x="31528" y="0"/>
                    <a:pt x="39529" y="7525"/>
                    <a:pt x="41720" y="18288"/>
                  </a:cubicBezTo>
                  <a:lnTo>
                    <a:pt x="29528" y="20288"/>
                  </a:lnTo>
                  <a:close/>
                </a:path>
              </a:pathLst>
            </a:custGeom>
            <a:solidFill>
              <a:srgbClr val="112A41"/>
            </a:solidFill>
            <a:ln w="9525" cap="flat">
              <a:noFill/>
              <a:prstDash val="solid"/>
              <a:miter/>
            </a:ln>
          </p:spPr>
          <p:txBody>
            <a:bodyPr rtlCol="0" anchor="ctr"/>
            <a:lstStyle/>
            <a:p>
              <a:endParaRPr lang="en-IN"/>
            </a:p>
          </p:txBody>
        </p:sp>
        <p:sp>
          <p:nvSpPr>
            <p:cNvPr id="24" name="Freeform: Shape 23"/>
            <p:cNvSpPr/>
            <p:nvPr/>
          </p:nvSpPr>
          <p:spPr>
            <a:xfrm>
              <a:off x="5130640" y="3524821"/>
              <a:ext cx="31813" cy="88677"/>
            </a:xfrm>
            <a:custGeom>
              <a:avLst/>
              <a:gdLst>
                <a:gd name="connsiteX0" fmla="*/ 0 w 31813"/>
                <a:gd name="connsiteY0" fmla="*/ 30385 h 88677"/>
                <a:gd name="connsiteX1" fmla="*/ 0 w 31813"/>
                <a:gd name="connsiteY1" fmla="*/ 18574 h 88677"/>
                <a:gd name="connsiteX2" fmla="*/ 7906 w 31813"/>
                <a:gd name="connsiteY2" fmla="*/ 18574 h 88677"/>
                <a:gd name="connsiteX3" fmla="*/ 7906 w 31813"/>
                <a:gd name="connsiteY3" fmla="*/ 0 h 88677"/>
                <a:gd name="connsiteX4" fmla="*/ 22193 w 31813"/>
                <a:gd name="connsiteY4" fmla="*/ 0 h 88677"/>
                <a:gd name="connsiteX5" fmla="*/ 22193 w 31813"/>
                <a:gd name="connsiteY5" fmla="*/ 18574 h 88677"/>
                <a:gd name="connsiteX6" fmla="*/ 31814 w 31813"/>
                <a:gd name="connsiteY6" fmla="*/ 18574 h 88677"/>
                <a:gd name="connsiteX7" fmla="*/ 31814 w 31813"/>
                <a:gd name="connsiteY7" fmla="*/ 30385 h 88677"/>
                <a:gd name="connsiteX8" fmla="*/ 22193 w 31813"/>
                <a:gd name="connsiteY8" fmla="*/ 30385 h 88677"/>
                <a:gd name="connsiteX9" fmla="*/ 22193 w 31813"/>
                <a:gd name="connsiteY9" fmla="*/ 70009 h 88677"/>
                <a:gd name="connsiteX10" fmla="*/ 27051 w 31813"/>
                <a:gd name="connsiteY10" fmla="*/ 75628 h 88677"/>
                <a:gd name="connsiteX11" fmla="*/ 31814 w 31813"/>
                <a:gd name="connsiteY11" fmla="*/ 75628 h 88677"/>
                <a:gd name="connsiteX12" fmla="*/ 31814 w 31813"/>
                <a:gd name="connsiteY12" fmla="*/ 87916 h 88677"/>
                <a:gd name="connsiteX13" fmla="*/ 24670 w 31813"/>
                <a:gd name="connsiteY13" fmla="*/ 88678 h 88677"/>
                <a:gd name="connsiteX14" fmla="*/ 7906 w 31813"/>
                <a:gd name="connsiteY14" fmla="*/ 73152 h 88677"/>
                <a:gd name="connsiteX15" fmla="*/ 7906 w 31813"/>
                <a:gd name="connsiteY15" fmla="*/ 30290 h 88677"/>
                <a:gd name="connsiteX16" fmla="*/ 0 w 31813"/>
                <a:gd name="connsiteY16" fmla="*/ 30290 h 8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813" h="88677">
                  <a:moveTo>
                    <a:pt x="0" y="30385"/>
                  </a:moveTo>
                  <a:lnTo>
                    <a:pt x="0" y="18574"/>
                  </a:lnTo>
                  <a:lnTo>
                    <a:pt x="7906" y="18574"/>
                  </a:lnTo>
                  <a:lnTo>
                    <a:pt x="7906" y="0"/>
                  </a:lnTo>
                  <a:lnTo>
                    <a:pt x="22193" y="0"/>
                  </a:lnTo>
                  <a:lnTo>
                    <a:pt x="22193" y="18574"/>
                  </a:lnTo>
                  <a:lnTo>
                    <a:pt x="31814" y="18574"/>
                  </a:lnTo>
                  <a:lnTo>
                    <a:pt x="31814" y="30385"/>
                  </a:lnTo>
                  <a:lnTo>
                    <a:pt x="22193" y="30385"/>
                  </a:lnTo>
                  <a:lnTo>
                    <a:pt x="22193" y="70009"/>
                  </a:lnTo>
                  <a:cubicBezTo>
                    <a:pt x="22193" y="73628"/>
                    <a:pt x="23717" y="75628"/>
                    <a:pt x="27051" y="75628"/>
                  </a:cubicBezTo>
                  <a:lnTo>
                    <a:pt x="31814" y="75628"/>
                  </a:lnTo>
                  <a:lnTo>
                    <a:pt x="31814" y="87916"/>
                  </a:lnTo>
                  <a:cubicBezTo>
                    <a:pt x="29908" y="88392"/>
                    <a:pt x="28194" y="88678"/>
                    <a:pt x="24670" y="88678"/>
                  </a:cubicBezTo>
                  <a:cubicBezTo>
                    <a:pt x="13906" y="88678"/>
                    <a:pt x="7906" y="83725"/>
                    <a:pt x="7906" y="73152"/>
                  </a:cubicBezTo>
                  <a:lnTo>
                    <a:pt x="7906" y="30290"/>
                  </a:lnTo>
                  <a:lnTo>
                    <a:pt x="0" y="30290"/>
                  </a:lnTo>
                  <a:close/>
                </a:path>
              </a:pathLst>
            </a:custGeom>
            <a:solidFill>
              <a:srgbClr val="112A41"/>
            </a:solidFill>
            <a:ln w="9525" cap="flat">
              <a:noFill/>
              <a:prstDash val="solid"/>
              <a:miter/>
            </a:ln>
          </p:spPr>
          <p:txBody>
            <a:bodyPr rtlCol="0" anchor="ctr"/>
            <a:lstStyle/>
            <a:p>
              <a:endParaRPr lang="en-IN"/>
            </a:p>
          </p:txBody>
        </p:sp>
        <p:sp>
          <p:nvSpPr>
            <p:cNvPr id="25" name="Freeform: Shape 24"/>
            <p:cNvSpPr/>
            <p:nvPr/>
          </p:nvSpPr>
          <p:spPr>
            <a:xfrm>
              <a:off x="5169217" y="3542061"/>
              <a:ext cx="45815" cy="71532"/>
            </a:xfrm>
            <a:custGeom>
              <a:avLst/>
              <a:gdLst>
                <a:gd name="connsiteX0" fmla="*/ 1048 w 45815"/>
                <a:gd name="connsiteY0" fmla="*/ 21527 h 71532"/>
                <a:gd name="connsiteX1" fmla="*/ 24098 w 45815"/>
                <a:gd name="connsiteY1" fmla="*/ 0 h 71532"/>
                <a:gd name="connsiteX2" fmla="*/ 44958 w 45815"/>
                <a:gd name="connsiteY2" fmla="*/ 18669 h 71532"/>
                <a:gd name="connsiteX3" fmla="*/ 44958 w 45815"/>
                <a:gd name="connsiteY3" fmla="*/ 62865 h 71532"/>
                <a:gd name="connsiteX4" fmla="*/ 45815 w 45815"/>
                <a:gd name="connsiteY4" fmla="*/ 70199 h 71532"/>
                <a:gd name="connsiteX5" fmla="*/ 32099 w 45815"/>
                <a:gd name="connsiteY5" fmla="*/ 70199 h 71532"/>
                <a:gd name="connsiteX6" fmla="*/ 31337 w 45815"/>
                <a:gd name="connsiteY6" fmla="*/ 64865 h 71532"/>
                <a:gd name="connsiteX7" fmla="*/ 14573 w 45815"/>
                <a:gd name="connsiteY7" fmla="*/ 71533 h 71532"/>
                <a:gd name="connsiteX8" fmla="*/ 0 w 45815"/>
                <a:gd name="connsiteY8" fmla="*/ 56007 h 71532"/>
                <a:gd name="connsiteX9" fmla="*/ 30575 w 45815"/>
                <a:gd name="connsiteY9" fmla="*/ 24765 h 71532"/>
                <a:gd name="connsiteX10" fmla="*/ 30575 w 45815"/>
                <a:gd name="connsiteY10" fmla="*/ 20669 h 71532"/>
                <a:gd name="connsiteX11" fmla="*/ 23527 w 45815"/>
                <a:gd name="connsiteY11" fmla="*/ 11811 h 71532"/>
                <a:gd name="connsiteX12" fmla="*/ 15335 w 45815"/>
                <a:gd name="connsiteY12" fmla="*/ 21527 h 71532"/>
                <a:gd name="connsiteX13" fmla="*/ 1048 w 45815"/>
                <a:gd name="connsiteY13" fmla="*/ 21527 h 71532"/>
                <a:gd name="connsiteX14" fmla="*/ 30575 w 45815"/>
                <a:gd name="connsiteY14" fmla="*/ 35243 h 71532"/>
                <a:gd name="connsiteX15" fmla="*/ 14288 w 45815"/>
                <a:gd name="connsiteY15" fmla="*/ 53435 h 71532"/>
                <a:gd name="connsiteX16" fmla="*/ 20955 w 45815"/>
                <a:gd name="connsiteY16" fmla="*/ 59722 h 71532"/>
                <a:gd name="connsiteX17" fmla="*/ 30575 w 45815"/>
                <a:gd name="connsiteY17" fmla="*/ 53340 h 71532"/>
                <a:gd name="connsiteX18" fmla="*/ 30575 w 45815"/>
                <a:gd name="connsiteY18" fmla="*/ 35338 h 71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5815" h="71532">
                  <a:moveTo>
                    <a:pt x="1048" y="21527"/>
                  </a:moveTo>
                  <a:cubicBezTo>
                    <a:pt x="1810" y="7620"/>
                    <a:pt x="10668" y="0"/>
                    <a:pt x="24098" y="0"/>
                  </a:cubicBezTo>
                  <a:cubicBezTo>
                    <a:pt x="37528" y="0"/>
                    <a:pt x="44958" y="6191"/>
                    <a:pt x="44958" y="18669"/>
                  </a:cubicBezTo>
                  <a:lnTo>
                    <a:pt x="44958" y="62865"/>
                  </a:lnTo>
                  <a:cubicBezTo>
                    <a:pt x="44958" y="65056"/>
                    <a:pt x="45434" y="67818"/>
                    <a:pt x="45815" y="70199"/>
                  </a:cubicBezTo>
                  <a:lnTo>
                    <a:pt x="32099" y="70199"/>
                  </a:lnTo>
                  <a:cubicBezTo>
                    <a:pt x="32004" y="68294"/>
                    <a:pt x="31432" y="66484"/>
                    <a:pt x="31337" y="64865"/>
                  </a:cubicBezTo>
                  <a:cubicBezTo>
                    <a:pt x="25908" y="69247"/>
                    <a:pt x="21526" y="71533"/>
                    <a:pt x="14573" y="71533"/>
                  </a:cubicBezTo>
                  <a:cubicBezTo>
                    <a:pt x="4858" y="71533"/>
                    <a:pt x="0" y="64865"/>
                    <a:pt x="0" y="56007"/>
                  </a:cubicBezTo>
                  <a:cubicBezTo>
                    <a:pt x="0" y="40862"/>
                    <a:pt x="10001" y="32576"/>
                    <a:pt x="30575" y="24765"/>
                  </a:cubicBezTo>
                  <a:lnTo>
                    <a:pt x="30575" y="20669"/>
                  </a:lnTo>
                  <a:cubicBezTo>
                    <a:pt x="30575" y="14954"/>
                    <a:pt x="28289" y="11811"/>
                    <a:pt x="23527" y="11811"/>
                  </a:cubicBezTo>
                  <a:cubicBezTo>
                    <a:pt x="17050" y="11811"/>
                    <a:pt x="15621" y="15621"/>
                    <a:pt x="15335" y="21527"/>
                  </a:cubicBezTo>
                  <a:lnTo>
                    <a:pt x="1048" y="21527"/>
                  </a:lnTo>
                  <a:close/>
                  <a:moveTo>
                    <a:pt x="30575" y="35243"/>
                  </a:moveTo>
                  <a:cubicBezTo>
                    <a:pt x="17526" y="42672"/>
                    <a:pt x="14288" y="47434"/>
                    <a:pt x="14288" y="53435"/>
                  </a:cubicBezTo>
                  <a:cubicBezTo>
                    <a:pt x="14288" y="57912"/>
                    <a:pt x="16573" y="59722"/>
                    <a:pt x="20955" y="59722"/>
                  </a:cubicBezTo>
                  <a:cubicBezTo>
                    <a:pt x="24955" y="59722"/>
                    <a:pt x="28099" y="56769"/>
                    <a:pt x="30575" y="53340"/>
                  </a:cubicBezTo>
                  <a:lnTo>
                    <a:pt x="30575" y="35338"/>
                  </a:lnTo>
                  <a:close/>
                </a:path>
              </a:pathLst>
            </a:custGeom>
            <a:solidFill>
              <a:srgbClr val="112A41"/>
            </a:solidFill>
            <a:ln w="9525" cap="flat">
              <a:noFill/>
              <a:prstDash val="solid"/>
              <a:miter/>
            </a:ln>
          </p:spPr>
          <p:txBody>
            <a:bodyPr rtlCol="0" anchor="ctr"/>
            <a:lstStyle/>
            <a:p>
              <a:endParaRPr lang="en-IN"/>
            </a:p>
          </p:txBody>
        </p:sp>
        <p:sp>
          <p:nvSpPr>
            <p:cNvPr id="26" name="Freeform: Shape 25"/>
            <p:cNvSpPr/>
            <p:nvPr/>
          </p:nvSpPr>
          <p:spPr>
            <a:xfrm>
              <a:off x="5241892" y="3524726"/>
              <a:ext cx="88963" cy="88868"/>
            </a:xfrm>
            <a:custGeom>
              <a:avLst/>
              <a:gdLst>
                <a:gd name="connsiteX0" fmla="*/ 85725 w 88963"/>
                <a:gd name="connsiteY0" fmla="*/ 0 h 88868"/>
                <a:gd name="connsiteX1" fmla="*/ 3143 w 88963"/>
                <a:gd name="connsiteY1" fmla="*/ 0 h 88868"/>
                <a:gd name="connsiteX2" fmla="*/ 0 w 88963"/>
                <a:gd name="connsiteY2" fmla="*/ 3143 h 88868"/>
                <a:gd name="connsiteX3" fmla="*/ 0 w 88963"/>
                <a:gd name="connsiteY3" fmla="*/ 59436 h 88868"/>
                <a:gd name="connsiteX4" fmla="*/ 476 w 88963"/>
                <a:gd name="connsiteY4" fmla="*/ 59436 h 88868"/>
                <a:gd name="connsiteX5" fmla="*/ 19621 w 88963"/>
                <a:gd name="connsiteY5" fmla="*/ 56198 h 88868"/>
                <a:gd name="connsiteX6" fmla="*/ 32004 w 88963"/>
                <a:gd name="connsiteY6" fmla="*/ 44863 h 88868"/>
                <a:gd name="connsiteX7" fmla="*/ 35338 w 88963"/>
                <a:gd name="connsiteY7" fmla="*/ 40100 h 88868"/>
                <a:gd name="connsiteX8" fmla="*/ 36385 w 88963"/>
                <a:gd name="connsiteY8" fmla="*/ 38576 h 88868"/>
                <a:gd name="connsiteX9" fmla="*/ 37433 w 88963"/>
                <a:gd name="connsiteY9" fmla="*/ 37148 h 88868"/>
                <a:gd name="connsiteX10" fmla="*/ 40481 w 88963"/>
                <a:gd name="connsiteY10" fmla="*/ 32766 h 88868"/>
                <a:gd name="connsiteX11" fmla="*/ 59912 w 88963"/>
                <a:gd name="connsiteY11" fmla="*/ 15240 h 88868"/>
                <a:gd name="connsiteX12" fmla="*/ 88678 w 88963"/>
                <a:gd name="connsiteY12" fmla="*/ 9525 h 88868"/>
                <a:gd name="connsiteX13" fmla="*/ 88963 w 88963"/>
                <a:gd name="connsiteY13" fmla="*/ 9525 h 88868"/>
                <a:gd name="connsiteX14" fmla="*/ 88963 w 88963"/>
                <a:gd name="connsiteY14" fmla="*/ 3143 h 88868"/>
                <a:gd name="connsiteX15" fmla="*/ 85820 w 88963"/>
                <a:gd name="connsiteY15" fmla="*/ 0 h 88868"/>
                <a:gd name="connsiteX16" fmla="*/ 68961 w 88963"/>
                <a:gd name="connsiteY16" fmla="*/ 32671 h 88868"/>
                <a:gd name="connsiteX17" fmla="*/ 56578 w 88963"/>
                <a:gd name="connsiteY17" fmla="*/ 44005 h 88868"/>
                <a:gd name="connsiteX18" fmla="*/ 53245 w 88963"/>
                <a:gd name="connsiteY18" fmla="*/ 48768 h 88868"/>
                <a:gd name="connsiteX19" fmla="*/ 52197 w 88963"/>
                <a:gd name="connsiteY19" fmla="*/ 50292 h 88868"/>
                <a:gd name="connsiteX20" fmla="*/ 51149 w 88963"/>
                <a:gd name="connsiteY20" fmla="*/ 51721 h 88868"/>
                <a:gd name="connsiteX21" fmla="*/ 48101 w 88963"/>
                <a:gd name="connsiteY21" fmla="*/ 56102 h 88868"/>
                <a:gd name="connsiteX22" fmla="*/ 28670 w 88963"/>
                <a:gd name="connsiteY22" fmla="*/ 73628 h 88868"/>
                <a:gd name="connsiteX23" fmla="*/ 0 w 88963"/>
                <a:gd name="connsiteY23" fmla="*/ 79343 h 88868"/>
                <a:gd name="connsiteX24" fmla="*/ 0 w 88963"/>
                <a:gd name="connsiteY24" fmla="*/ 85725 h 88868"/>
                <a:gd name="connsiteX25" fmla="*/ 3143 w 88963"/>
                <a:gd name="connsiteY25" fmla="*/ 88868 h 88868"/>
                <a:gd name="connsiteX26" fmla="*/ 85725 w 88963"/>
                <a:gd name="connsiteY26" fmla="*/ 88868 h 88868"/>
                <a:gd name="connsiteX27" fmla="*/ 88868 w 88963"/>
                <a:gd name="connsiteY27" fmla="*/ 85725 h 88868"/>
                <a:gd name="connsiteX28" fmla="*/ 88868 w 88963"/>
                <a:gd name="connsiteY28" fmla="*/ 29432 h 88868"/>
                <a:gd name="connsiteX29" fmla="*/ 88106 w 88963"/>
                <a:gd name="connsiteY29" fmla="*/ 29432 h 88868"/>
                <a:gd name="connsiteX30" fmla="*/ 68961 w 88963"/>
                <a:gd name="connsiteY30" fmla="*/ 32671 h 88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8963" h="88868">
                  <a:moveTo>
                    <a:pt x="85725" y="0"/>
                  </a:moveTo>
                  <a:lnTo>
                    <a:pt x="3143" y="0"/>
                  </a:lnTo>
                  <a:cubicBezTo>
                    <a:pt x="1429" y="0"/>
                    <a:pt x="0" y="1429"/>
                    <a:pt x="0" y="3143"/>
                  </a:cubicBezTo>
                  <a:lnTo>
                    <a:pt x="0" y="59436"/>
                  </a:lnTo>
                  <a:cubicBezTo>
                    <a:pt x="0" y="59436"/>
                    <a:pt x="286" y="59436"/>
                    <a:pt x="476" y="59436"/>
                  </a:cubicBezTo>
                  <a:cubicBezTo>
                    <a:pt x="476" y="59436"/>
                    <a:pt x="13811" y="59150"/>
                    <a:pt x="19621" y="56198"/>
                  </a:cubicBezTo>
                  <a:cubicBezTo>
                    <a:pt x="26670" y="52483"/>
                    <a:pt x="32004" y="44863"/>
                    <a:pt x="32004" y="44863"/>
                  </a:cubicBezTo>
                  <a:cubicBezTo>
                    <a:pt x="33338" y="42958"/>
                    <a:pt x="34862" y="40767"/>
                    <a:pt x="35338" y="40100"/>
                  </a:cubicBezTo>
                  <a:cubicBezTo>
                    <a:pt x="35814" y="39433"/>
                    <a:pt x="36290" y="38767"/>
                    <a:pt x="36385" y="38576"/>
                  </a:cubicBezTo>
                  <a:cubicBezTo>
                    <a:pt x="36481" y="38386"/>
                    <a:pt x="37052" y="37624"/>
                    <a:pt x="37433" y="37148"/>
                  </a:cubicBezTo>
                  <a:cubicBezTo>
                    <a:pt x="37719" y="36671"/>
                    <a:pt x="39148" y="34671"/>
                    <a:pt x="40481" y="32766"/>
                  </a:cubicBezTo>
                  <a:cubicBezTo>
                    <a:pt x="40481" y="32766"/>
                    <a:pt x="48577" y="21146"/>
                    <a:pt x="59912" y="15240"/>
                  </a:cubicBezTo>
                  <a:cubicBezTo>
                    <a:pt x="72295" y="8858"/>
                    <a:pt x="88678" y="9525"/>
                    <a:pt x="88678" y="9525"/>
                  </a:cubicBezTo>
                  <a:cubicBezTo>
                    <a:pt x="88678" y="9525"/>
                    <a:pt x="88868" y="9525"/>
                    <a:pt x="88963" y="9525"/>
                  </a:cubicBezTo>
                  <a:lnTo>
                    <a:pt x="88963" y="3143"/>
                  </a:lnTo>
                  <a:cubicBezTo>
                    <a:pt x="88963" y="1429"/>
                    <a:pt x="87535" y="0"/>
                    <a:pt x="85820" y="0"/>
                  </a:cubicBezTo>
                  <a:moveTo>
                    <a:pt x="68961" y="32671"/>
                  </a:moveTo>
                  <a:cubicBezTo>
                    <a:pt x="61913" y="36385"/>
                    <a:pt x="56578" y="44005"/>
                    <a:pt x="56578" y="44005"/>
                  </a:cubicBezTo>
                  <a:cubicBezTo>
                    <a:pt x="55245" y="45910"/>
                    <a:pt x="53721" y="48101"/>
                    <a:pt x="53245" y="48768"/>
                  </a:cubicBezTo>
                  <a:cubicBezTo>
                    <a:pt x="52768" y="49435"/>
                    <a:pt x="52292" y="50102"/>
                    <a:pt x="52197" y="50292"/>
                  </a:cubicBezTo>
                  <a:cubicBezTo>
                    <a:pt x="52102" y="50482"/>
                    <a:pt x="51530" y="51245"/>
                    <a:pt x="51149" y="51721"/>
                  </a:cubicBezTo>
                  <a:cubicBezTo>
                    <a:pt x="50863" y="52197"/>
                    <a:pt x="49435" y="54197"/>
                    <a:pt x="48101" y="56102"/>
                  </a:cubicBezTo>
                  <a:cubicBezTo>
                    <a:pt x="48101" y="56102"/>
                    <a:pt x="40005" y="67723"/>
                    <a:pt x="28670" y="73628"/>
                  </a:cubicBezTo>
                  <a:cubicBezTo>
                    <a:pt x="16859" y="79820"/>
                    <a:pt x="1333" y="79343"/>
                    <a:pt x="0" y="79343"/>
                  </a:cubicBezTo>
                  <a:lnTo>
                    <a:pt x="0" y="85725"/>
                  </a:lnTo>
                  <a:cubicBezTo>
                    <a:pt x="0" y="87440"/>
                    <a:pt x="1429" y="88868"/>
                    <a:pt x="3143" y="88868"/>
                  </a:cubicBezTo>
                  <a:lnTo>
                    <a:pt x="85725" y="88868"/>
                  </a:lnTo>
                  <a:cubicBezTo>
                    <a:pt x="87439" y="88868"/>
                    <a:pt x="88868" y="87440"/>
                    <a:pt x="88868" y="85725"/>
                  </a:cubicBezTo>
                  <a:lnTo>
                    <a:pt x="88868" y="29432"/>
                  </a:lnTo>
                  <a:cubicBezTo>
                    <a:pt x="88868" y="29432"/>
                    <a:pt x="88297" y="29432"/>
                    <a:pt x="88106" y="29432"/>
                  </a:cubicBezTo>
                  <a:cubicBezTo>
                    <a:pt x="88106" y="29432"/>
                    <a:pt x="74771" y="29718"/>
                    <a:pt x="68961" y="32671"/>
                  </a:cubicBezTo>
                </a:path>
              </a:pathLst>
            </a:custGeom>
            <a:solidFill>
              <a:srgbClr val="112A41"/>
            </a:solidFill>
            <a:ln w="9525" cap="flat">
              <a:noFill/>
              <a:prstDash val="solid"/>
              <a:miter/>
            </a:ln>
          </p:spPr>
          <p:txBody>
            <a:bodyPr rtlCol="0" anchor="ctr"/>
            <a:lstStyle/>
            <a:p>
              <a:endParaRPr lang="en-IN"/>
            </a:p>
          </p:txBody>
        </p:sp>
        <p:sp>
          <p:nvSpPr>
            <p:cNvPr id="27" name="Freeform: Shape 26"/>
            <p:cNvSpPr/>
            <p:nvPr/>
          </p:nvSpPr>
          <p:spPr>
            <a:xfrm>
              <a:off x="5691663" y="3243548"/>
              <a:ext cx="78200" cy="95726"/>
            </a:xfrm>
            <a:custGeom>
              <a:avLst/>
              <a:gdLst>
                <a:gd name="connsiteX0" fmla="*/ 95 w 78200"/>
                <a:gd name="connsiteY0" fmla="*/ 56293 h 95726"/>
                <a:gd name="connsiteX1" fmla="*/ 95 w 78200"/>
                <a:gd name="connsiteY1" fmla="*/ 0 h 95726"/>
                <a:gd name="connsiteX2" fmla="*/ 19717 w 78200"/>
                <a:gd name="connsiteY2" fmla="*/ 0 h 95726"/>
                <a:gd name="connsiteX3" fmla="*/ 19717 w 78200"/>
                <a:gd name="connsiteY3" fmla="*/ 54293 h 95726"/>
                <a:gd name="connsiteX4" fmla="*/ 39148 w 78200"/>
                <a:gd name="connsiteY4" fmla="*/ 78105 h 95726"/>
                <a:gd name="connsiteX5" fmla="*/ 58579 w 78200"/>
                <a:gd name="connsiteY5" fmla="*/ 54293 h 95726"/>
                <a:gd name="connsiteX6" fmla="*/ 58579 w 78200"/>
                <a:gd name="connsiteY6" fmla="*/ 0 h 95726"/>
                <a:gd name="connsiteX7" fmla="*/ 78200 w 78200"/>
                <a:gd name="connsiteY7" fmla="*/ 0 h 95726"/>
                <a:gd name="connsiteX8" fmla="*/ 78200 w 78200"/>
                <a:gd name="connsiteY8" fmla="*/ 56293 h 95726"/>
                <a:gd name="connsiteX9" fmla="*/ 39148 w 78200"/>
                <a:gd name="connsiteY9" fmla="*/ 95726 h 95726"/>
                <a:gd name="connsiteX10" fmla="*/ 0 w 78200"/>
                <a:gd name="connsiteY10" fmla="*/ 56293 h 95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200" h="95726">
                  <a:moveTo>
                    <a:pt x="95" y="56293"/>
                  </a:moveTo>
                  <a:lnTo>
                    <a:pt x="95" y="0"/>
                  </a:lnTo>
                  <a:lnTo>
                    <a:pt x="19717" y="0"/>
                  </a:lnTo>
                  <a:lnTo>
                    <a:pt x="19717" y="54293"/>
                  </a:lnTo>
                  <a:cubicBezTo>
                    <a:pt x="19717" y="70390"/>
                    <a:pt x="26765" y="78105"/>
                    <a:pt x="39148" y="78105"/>
                  </a:cubicBezTo>
                  <a:cubicBezTo>
                    <a:pt x="51530" y="78105"/>
                    <a:pt x="58579" y="70485"/>
                    <a:pt x="58579" y="54293"/>
                  </a:cubicBezTo>
                  <a:lnTo>
                    <a:pt x="58579" y="0"/>
                  </a:lnTo>
                  <a:lnTo>
                    <a:pt x="78200" y="0"/>
                  </a:lnTo>
                  <a:lnTo>
                    <a:pt x="78200" y="56293"/>
                  </a:lnTo>
                  <a:cubicBezTo>
                    <a:pt x="78200" y="82201"/>
                    <a:pt x="62674" y="95726"/>
                    <a:pt x="39148" y="95726"/>
                  </a:cubicBezTo>
                  <a:cubicBezTo>
                    <a:pt x="15621" y="95726"/>
                    <a:pt x="0" y="82201"/>
                    <a:pt x="0" y="56293"/>
                  </a:cubicBezTo>
                  <a:close/>
                </a:path>
              </a:pathLst>
            </a:custGeom>
            <a:solidFill>
              <a:srgbClr val="333333"/>
            </a:solidFill>
            <a:ln w="9525" cap="flat">
              <a:noFill/>
              <a:prstDash val="solid"/>
              <a:miter/>
            </a:ln>
          </p:spPr>
          <p:txBody>
            <a:bodyPr rtlCol="0" anchor="ctr"/>
            <a:lstStyle/>
            <a:p>
              <a:endParaRPr lang="en-IN"/>
            </a:p>
          </p:txBody>
        </p:sp>
        <p:sp>
          <p:nvSpPr>
            <p:cNvPr id="28" name="Freeform: Shape 27"/>
            <p:cNvSpPr/>
            <p:nvPr/>
          </p:nvSpPr>
          <p:spPr>
            <a:xfrm>
              <a:off x="5786627" y="3243548"/>
              <a:ext cx="78962" cy="94107"/>
            </a:xfrm>
            <a:custGeom>
              <a:avLst/>
              <a:gdLst>
                <a:gd name="connsiteX0" fmla="*/ 19622 w 78962"/>
                <a:gd name="connsiteY0" fmla="*/ 40481 h 94107"/>
                <a:gd name="connsiteX1" fmla="*/ 54007 w 78962"/>
                <a:gd name="connsiteY1" fmla="*/ 0 h 94107"/>
                <a:gd name="connsiteX2" fmla="*/ 77629 w 78962"/>
                <a:gd name="connsiteY2" fmla="*/ 0 h 94107"/>
                <a:gd name="connsiteX3" fmla="*/ 38481 w 78962"/>
                <a:gd name="connsiteY3" fmla="*/ 45053 h 94107"/>
                <a:gd name="connsiteX4" fmla="*/ 78962 w 78962"/>
                <a:gd name="connsiteY4" fmla="*/ 94107 h 94107"/>
                <a:gd name="connsiteX5" fmla="*/ 54864 w 78962"/>
                <a:gd name="connsiteY5" fmla="*/ 94107 h 94107"/>
                <a:gd name="connsiteX6" fmla="*/ 19622 w 78962"/>
                <a:gd name="connsiteY6" fmla="*/ 51435 h 94107"/>
                <a:gd name="connsiteX7" fmla="*/ 19622 w 78962"/>
                <a:gd name="connsiteY7" fmla="*/ 94107 h 94107"/>
                <a:gd name="connsiteX8" fmla="*/ 0 w 78962"/>
                <a:gd name="connsiteY8" fmla="*/ 94107 h 94107"/>
                <a:gd name="connsiteX9" fmla="*/ 0 w 78962"/>
                <a:gd name="connsiteY9" fmla="*/ 0 h 94107"/>
                <a:gd name="connsiteX10" fmla="*/ 19622 w 78962"/>
                <a:gd name="connsiteY10" fmla="*/ 0 h 94107"/>
                <a:gd name="connsiteX11" fmla="*/ 19622 w 78962"/>
                <a:gd name="connsiteY11" fmla="*/ 40481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962" h="94107">
                  <a:moveTo>
                    <a:pt x="19622" y="40481"/>
                  </a:moveTo>
                  <a:lnTo>
                    <a:pt x="54007" y="0"/>
                  </a:lnTo>
                  <a:lnTo>
                    <a:pt x="77629" y="0"/>
                  </a:lnTo>
                  <a:lnTo>
                    <a:pt x="38481" y="45053"/>
                  </a:lnTo>
                  <a:lnTo>
                    <a:pt x="78962" y="94107"/>
                  </a:lnTo>
                  <a:lnTo>
                    <a:pt x="54864" y="94107"/>
                  </a:lnTo>
                  <a:lnTo>
                    <a:pt x="19622" y="51435"/>
                  </a:lnTo>
                  <a:lnTo>
                    <a:pt x="19622" y="94107"/>
                  </a:lnTo>
                  <a:lnTo>
                    <a:pt x="0" y="94107"/>
                  </a:lnTo>
                  <a:lnTo>
                    <a:pt x="0" y="0"/>
                  </a:lnTo>
                  <a:lnTo>
                    <a:pt x="19622" y="0"/>
                  </a:lnTo>
                  <a:lnTo>
                    <a:pt x="19622" y="40481"/>
                  </a:lnTo>
                  <a:close/>
                </a:path>
              </a:pathLst>
            </a:custGeom>
            <a:solidFill>
              <a:srgbClr val="333333"/>
            </a:solidFill>
            <a:ln w="9525" cap="flat">
              <a:noFill/>
              <a:prstDash val="solid"/>
              <a:miter/>
            </a:ln>
          </p:spPr>
          <p:txBody>
            <a:bodyPr rtlCol="0" anchor="ctr"/>
            <a:lstStyle/>
            <a:p>
              <a:endParaRPr lang="en-IN"/>
            </a:p>
          </p:txBody>
        </p:sp>
        <p:sp>
          <p:nvSpPr>
            <p:cNvPr id="29" name="Freeform: Shape 28"/>
            <p:cNvSpPr/>
            <p:nvPr/>
          </p:nvSpPr>
          <p:spPr>
            <a:xfrm>
              <a:off x="5869209" y="3242024"/>
              <a:ext cx="25622" cy="39624"/>
            </a:xfrm>
            <a:custGeom>
              <a:avLst/>
              <a:gdLst>
                <a:gd name="connsiteX0" fmla="*/ 10858 w 25622"/>
                <a:gd name="connsiteY0" fmla="*/ 22670 h 39624"/>
                <a:gd name="connsiteX1" fmla="*/ 1524 w 25622"/>
                <a:gd name="connsiteY1" fmla="*/ 11621 h 39624"/>
                <a:gd name="connsiteX2" fmla="*/ 13525 w 25622"/>
                <a:gd name="connsiteY2" fmla="*/ 0 h 39624"/>
                <a:gd name="connsiteX3" fmla="*/ 25622 w 25622"/>
                <a:gd name="connsiteY3" fmla="*/ 13049 h 39624"/>
                <a:gd name="connsiteX4" fmla="*/ 20574 w 25622"/>
                <a:gd name="connsiteY4" fmla="*/ 26860 h 39624"/>
                <a:gd name="connsiteX5" fmla="*/ 12097 w 25622"/>
                <a:gd name="connsiteY5" fmla="*/ 39624 h 39624"/>
                <a:gd name="connsiteX6" fmla="*/ 0 w 25622"/>
                <a:gd name="connsiteY6" fmla="*/ 39624 h 39624"/>
                <a:gd name="connsiteX7" fmla="*/ 10858 w 25622"/>
                <a:gd name="connsiteY7" fmla="*/ 22765 h 3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2" h="39624">
                  <a:moveTo>
                    <a:pt x="10858" y="22670"/>
                  </a:moveTo>
                  <a:cubicBezTo>
                    <a:pt x="5620" y="21717"/>
                    <a:pt x="1524" y="17812"/>
                    <a:pt x="1524" y="11621"/>
                  </a:cubicBezTo>
                  <a:cubicBezTo>
                    <a:pt x="1524" y="4858"/>
                    <a:pt x="6763" y="0"/>
                    <a:pt x="13525" y="0"/>
                  </a:cubicBezTo>
                  <a:cubicBezTo>
                    <a:pt x="20288" y="0"/>
                    <a:pt x="25622" y="4572"/>
                    <a:pt x="25622" y="13049"/>
                  </a:cubicBezTo>
                  <a:cubicBezTo>
                    <a:pt x="25622" y="17621"/>
                    <a:pt x="23336" y="22670"/>
                    <a:pt x="20574" y="26860"/>
                  </a:cubicBezTo>
                  <a:lnTo>
                    <a:pt x="12097" y="39624"/>
                  </a:lnTo>
                  <a:lnTo>
                    <a:pt x="0" y="39624"/>
                  </a:lnTo>
                  <a:lnTo>
                    <a:pt x="10858" y="22765"/>
                  </a:lnTo>
                  <a:close/>
                </a:path>
              </a:pathLst>
            </a:custGeom>
            <a:solidFill>
              <a:srgbClr val="333333"/>
            </a:solidFill>
            <a:ln w="9525" cap="flat">
              <a:noFill/>
              <a:prstDash val="solid"/>
              <a:miter/>
            </a:ln>
          </p:spPr>
          <p:txBody>
            <a:bodyPr rtlCol="0" anchor="ctr"/>
            <a:lstStyle/>
            <a:p>
              <a:endParaRPr lang="en-IN"/>
            </a:p>
          </p:txBody>
        </p:sp>
        <p:sp>
          <p:nvSpPr>
            <p:cNvPr id="30" name="Freeform: Shape 29"/>
            <p:cNvSpPr/>
            <p:nvPr/>
          </p:nvSpPr>
          <p:spPr>
            <a:xfrm>
              <a:off x="5901594" y="3242024"/>
              <a:ext cx="67246" cy="97154"/>
            </a:xfrm>
            <a:custGeom>
              <a:avLst/>
              <a:gdLst>
                <a:gd name="connsiteX0" fmla="*/ 1238 w 67246"/>
                <a:gd name="connsiteY0" fmla="*/ 69913 h 97154"/>
                <a:gd name="connsiteX1" fmla="*/ 31337 w 67246"/>
                <a:gd name="connsiteY1" fmla="*/ 80296 h 97154"/>
                <a:gd name="connsiteX2" fmla="*/ 48006 w 67246"/>
                <a:gd name="connsiteY2" fmla="*/ 70009 h 97154"/>
                <a:gd name="connsiteX3" fmla="*/ 36957 w 67246"/>
                <a:gd name="connsiteY3" fmla="*/ 58960 h 97154"/>
                <a:gd name="connsiteX4" fmla="*/ 23146 w 67246"/>
                <a:gd name="connsiteY4" fmla="*/ 54388 h 97154"/>
                <a:gd name="connsiteX5" fmla="*/ 0 w 67246"/>
                <a:gd name="connsiteY5" fmla="*/ 26956 h 97154"/>
                <a:gd name="connsiteX6" fmla="*/ 33433 w 67246"/>
                <a:gd name="connsiteY6" fmla="*/ 0 h 97154"/>
                <a:gd name="connsiteX7" fmla="*/ 61913 w 67246"/>
                <a:gd name="connsiteY7" fmla="*/ 7334 h 97154"/>
                <a:gd name="connsiteX8" fmla="*/ 61913 w 67246"/>
                <a:gd name="connsiteY8" fmla="*/ 26479 h 97154"/>
                <a:gd name="connsiteX9" fmla="*/ 34004 w 67246"/>
                <a:gd name="connsiteY9" fmla="*/ 16669 h 97154"/>
                <a:gd name="connsiteX10" fmla="*/ 19145 w 67246"/>
                <a:gd name="connsiteY10" fmla="*/ 26003 h 97154"/>
                <a:gd name="connsiteX11" fmla="*/ 29528 w 67246"/>
                <a:gd name="connsiteY11" fmla="*/ 36290 h 97154"/>
                <a:gd name="connsiteX12" fmla="*/ 44291 w 67246"/>
                <a:gd name="connsiteY12" fmla="*/ 41338 h 97154"/>
                <a:gd name="connsiteX13" fmla="*/ 67247 w 67246"/>
                <a:gd name="connsiteY13" fmla="*/ 69247 h 97154"/>
                <a:gd name="connsiteX14" fmla="*/ 31528 w 67246"/>
                <a:gd name="connsiteY14" fmla="*/ 97155 h 97154"/>
                <a:gd name="connsiteX15" fmla="*/ 1143 w 67246"/>
                <a:gd name="connsiteY15" fmla="*/ 89154 h 97154"/>
                <a:gd name="connsiteX16" fmla="*/ 1143 w 67246"/>
                <a:gd name="connsiteY16" fmla="*/ 69818 h 97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246" h="97154">
                  <a:moveTo>
                    <a:pt x="1238" y="69913"/>
                  </a:moveTo>
                  <a:cubicBezTo>
                    <a:pt x="9716" y="76200"/>
                    <a:pt x="20384" y="80296"/>
                    <a:pt x="31337" y="80296"/>
                  </a:cubicBezTo>
                  <a:cubicBezTo>
                    <a:pt x="40862" y="80296"/>
                    <a:pt x="48006" y="77343"/>
                    <a:pt x="48006" y="70009"/>
                  </a:cubicBezTo>
                  <a:cubicBezTo>
                    <a:pt x="48006" y="63913"/>
                    <a:pt x="44006" y="61532"/>
                    <a:pt x="36957" y="58960"/>
                  </a:cubicBezTo>
                  <a:lnTo>
                    <a:pt x="23146" y="54388"/>
                  </a:lnTo>
                  <a:cubicBezTo>
                    <a:pt x="9239" y="49816"/>
                    <a:pt x="0" y="42577"/>
                    <a:pt x="0" y="26956"/>
                  </a:cubicBezTo>
                  <a:cubicBezTo>
                    <a:pt x="0" y="9525"/>
                    <a:pt x="15050" y="0"/>
                    <a:pt x="33433" y="0"/>
                  </a:cubicBezTo>
                  <a:cubicBezTo>
                    <a:pt x="44958" y="0"/>
                    <a:pt x="54293" y="2762"/>
                    <a:pt x="61913" y="7334"/>
                  </a:cubicBezTo>
                  <a:lnTo>
                    <a:pt x="61913" y="26479"/>
                  </a:lnTo>
                  <a:cubicBezTo>
                    <a:pt x="53816" y="20479"/>
                    <a:pt x="44863" y="16669"/>
                    <a:pt x="34004" y="16669"/>
                  </a:cubicBezTo>
                  <a:cubicBezTo>
                    <a:pt x="25527" y="16669"/>
                    <a:pt x="19145" y="19622"/>
                    <a:pt x="19145" y="26003"/>
                  </a:cubicBezTo>
                  <a:cubicBezTo>
                    <a:pt x="19145" y="31814"/>
                    <a:pt x="22955" y="34100"/>
                    <a:pt x="29528" y="36290"/>
                  </a:cubicBezTo>
                  <a:lnTo>
                    <a:pt x="44291" y="41338"/>
                  </a:lnTo>
                  <a:cubicBezTo>
                    <a:pt x="60103" y="46673"/>
                    <a:pt x="67247" y="55245"/>
                    <a:pt x="67247" y="69247"/>
                  </a:cubicBezTo>
                  <a:cubicBezTo>
                    <a:pt x="67247" y="87821"/>
                    <a:pt x="51435" y="97155"/>
                    <a:pt x="31528" y="97155"/>
                  </a:cubicBezTo>
                  <a:cubicBezTo>
                    <a:pt x="18955" y="97155"/>
                    <a:pt x="7906" y="93440"/>
                    <a:pt x="1143" y="89154"/>
                  </a:cubicBezTo>
                  <a:lnTo>
                    <a:pt x="1143" y="69818"/>
                  </a:lnTo>
                  <a:close/>
                </a:path>
              </a:pathLst>
            </a:custGeom>
            <a:solidFill>
              <a:srgbClr val="333333"/>
            </a:solidFill>
            <a:ln w="9525" cap="flat">
              <a:noFill/>
              <a:prstDash val="solid"/>
              <a:miter/>
            </a:ln>
          </p:spPr>
          <p:txBody>
            <a:bodyPr rtlCol="0" anchor="ctr"/>
            <a:lstStyle/>
            <a:p>
              <a:endParaRPr lang="en-IN"/>
            </a:p>
          </p:txBody>
        </p:sp>
        <p:sp>
          <p:nvSpPr>
            <p:cNvPr id="31" name="Freeform: Shape 30"/>
            <p:cNvSpPr/>
            <p:nvPr/>
          </p:nvSpPr>
          <p:spPr>
            <a:xfrm>
              <a:off x="6015132" y="3243548"/>
              <a:ext cx="63436" cy="94107"/>
            </a:xfrm>
            <a:custGeom>
              <a:avLst/>
              <a:gdLst>
                <a:gd name="connsiteX0" fmla="*/ 0 w 63436"/>
                <a:gd name="connsiteY0" fmla="*/ 0 h 94107"/>
                <a:gd name="connsiteX1" fmla="*/ 19622 w 63436"/>
                <a:gd name="connsiteY1" fmla="*/ 0 h 94107"/>
                <a:gd name="connsiteX2" fmla="*/ 19622 w 63436"/>
                <a:gd name="connsiteY2" fmla="*/ 76772 h 94107"/>
                <a:gd name="connsiteX3" fmla="*/ 63437 w 63436"/>
                <a:gd name="connsiteY3" fmla="*/ 76772 h 94107"/>
                <a:gd name="connsiteX4" fmla="*/ 63437 w 63436"/>
                <a:gd name="connsiteY4" fmla="*/ 94107 h 94107"/>
                <a:gd name="connsiteX5" fmla="*/ 0 w 63436"/>
                <a:gd name="connsiteY5" fmla="*/ 94107 h 94107"/>
                <a:gd name="connsiteX6" fmla="*/ 0 w 63436"/>
                <a:gd name="connsiteY6"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436" h="94107">
                  <a:moveTo>
                    <a:pt x="0" y="0"/>
                  </a:moveTo>
                  <a:lnTo>
                    <a:pt x="19622" y="0"/>
                  </a:lnTo>
                  <a:lnTo>
                    <a:pt x="19622" y="76772"/>
                  </a:lnTo>
                  <a:lnTo>
                    <a:pt x="63437" y="76772"/>
                  </a:lnTo>
                  <a:lnTo>
                    <a:pt x="63437" y="94107"/>
                  </a:lnTo>
                  <a:lnTo>
                    <a:pt x="0" y="94107"/>
                  </a:lnTo>
                  <a:lnTo>
                    <a:pt x="0" y="0"/>
                  </a:lnTo>
                  <a:close/>
                </a:path>
              </a:pathLst>
            </a:custGeom>
            <a:solidFill>
              <a:srgbClr val="333333"/>
            </a:solidFill>
            <a:ln w="9525" cap="flat">
              <a:noFill/>
              <a:prstDash val="solid"/>
              <a:miter/>
            </a:ln>
          </p:spPr>
          <p:txBody>
            <a:bodyPr rtlCol="0" anchor="ctr"/>
            <a:lstStyle/>
            <a:p>
              <a:endParaRPr lang="en-IN"/>
            </a:p>
          </p:txBody>
        </p:sp>
        <p:sp>
          <p:nvSpPr>
            <p:cNvPr id="32" name="Freeform: Shape 31"/>
            <p:cNvSpPr/>
            <p:nvPr/>
          </p:nvSpPr>
          <p:spPr>
            <a:xfrm>
              <a:off x="6092856" y="3243548"/>
              <a:ext cx="63912" cy="94107"/>
            </a:xfrm>
            <a:custGeom>
              <a:avLst/>
              <a:gdLst>
                <a:gd name="connsiteX0" fmla="*/ 63913 w 63912"/>
                <a:gd name="connsiteY0" fmla="*/ 0 h 94107"/>
                <a:gd name="connsiteX1" fmla="*/ 63913 w 63912"/>
                <a:gd name="connsiteY1" fmla="*/ 17145 h 94107"/>
                <a:gd name="connsiteX2" fmla="*/ 19336 w 63912"/>
                <a:gd name="connsiteY2" fmla="*/ 17145 h 94107"/>
                <a:gd name="connsiteX3" fmla="*/ 19336 w 63912"/>
                <a:gd name="connsiteY3" fmla="*/ 37719 h 94107"/>
                <a:gd name="connsiteX4" fmla="*/ 59817 w 63912"/>
                <a:gd name="connsiteY4" fmla="*/ 37719 h 94107"/>
                <a:gd name="connsiteX5" fmla="*/ 59817 w 63912"/>
                <a:gd name="connsiteY5" fmla="*/ 54388 h 94107"/>
                <a:gd name="connsiteX6" fmla="*/ 19336 w 63912"/>
                <a:gd name="connsiteY6" fmla="*/ 54388 h 94107"/>
                <a:gd name="connsiteX7" fmla="*/ 19336 w 63912"/>
                <a:gd name="connsiteY7" fmla="*/ 76772 h 94107"/>
                <a:gd name="connsiteX8" fmla="*/ 63913 w 63912"/>
                <a:gd name="connsiteY8" fmla="*/ 76772 h 94107"/>
                <a:gd name="connsiteX9" fmla="*/ 63913 w 63912"/>
                <a:gd name="connsiteY9" fmla="*/ 94107 h 94107"/>
                <a:gd name="connsiteX10" fmla="*/ 0 w 63912"/>
                <a:gd name="connsiteY10" fmla="*/ 94107 h 94107"/>
                <a:gd name="connsiteX11" fmla="*/ 0 w 63912"/>
                <a:gd name="connsiteY11" fmla="*/ 0 h 94107"/>
                <a:gd name="connsiteX12" fmla="*/ 63913 w 63912"/>
                <a:gd name="connsiteY12"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912" h="94107">
                  <a:moveTo>
                    <a:pt x="63913" y="0"/>
                  </a:moveTo>
                  <a:lnTo>
                    <a:pt x="63913" y="17145"/>
                  </a:lnTo>
                  <a:lnTo>
                    <a:pt x="19336" y="17145"/>
                  </a:lnTo>
                  <a:lnTo>
                    <a:pt x="19336" y="37719"/>
                  </a:lnTo>
                  <a:lnTo>
                    <a:pt x="59817" y="37719"/>
                  </a:lnTo>
                  <a:lnTo>
                    <a:pt x="59817" y="54388"/>
                  </a:lnTo>
                  <a:lnTo>
                    <a:pt x="19336" y="54388"/>
                  </a:lnTo>
                  <a:lnTo>
                    <a:pt x="19336" y="76772"/>
                  </a:lnTo>
                  <a:lnTo>
                    <a:pt x="63913" y="76772"/>
                  </a:lnTo>
                  <a:lnTo>
                    <a:pt x="63913" y="94107"/>
                  </a:lnTo>
                  <a:lnTo>
                    <a:pt x="0" y="94107"/>
                  </a:lnTo>
                  <a:lnTo>
                    <a:pt x="0" y="0"/>
                  </a:lnTo>
                  <a:lnTo>
                    <a:pt x="63913" y="0"/>
                  </a:lnTo>
                  <a:close/>
                </a:path>
              </a:pathLst>
            </a:custGeom>
            <a:solidFill>
              <a:srgbClr val="333333"/>
            </a:solidFill>
            <a:ln w="9525" cap="flat">
              <a:noFill/>
              <a:prstDash val="solid"/>
              <a:miter/>
            </a:ln>
          </p:spPr>
          <p:txBody>
            <a:bodyPr rtlCol="0" anchor="ctr"/>
            <a:lstStyle/>
            <a:p>
              <a:endParaRPr lang="en-IN"/>
            </a:p>
          </p:txBody>
        </p:sp>
        <p:sp>
          <p:nvSpPr>
            <p:cNvPr id="33" name="Freeform: Shape 32"/>
            <p:cNvSpPr/>
            <p:nvPr/>
          </p:nvSpPr>
          <p:spPr>
            <a:xfrm>
              <a:off x="6165246" y="3243548"/>
              <a:ext cx="91439" cy="94107"/>
            </a:xfrm>
            <a:custGeom>
              <a:avLst/>
              <a:gdLst>
                <a:gd name="connsiteX0" fmla="*/ 55435 w 91439"/>
                <a:gd name="connsiteY0" fmla="*/ 0 h 94107"/>
                <a:gd name="connsiteX1" fmla="*/ 91440 w 91439"/>
                <a:gd name="connsiteY1" fmla="*/ 94107 h 94107"/>
                <a:gd name="connsiteX2" fmla="*/ 71533 w 91439"/>
                <a:gd name="connsiteY2" fmla="*/ 94107 h 94107"/>
                <a:gd name="connsiteX3" fmla="*/ 63151 w 91439"/>
                <a:gd name="connsiteY3" fmla="*/ 71438 h 94107"/>
                <a:gd name="connsiteX4" fmla="*/ 27908 w 91439"/>
                <a:gd name="connsiteY4" fmla="*/ 71438 h 94107"/>
                <a:gd name="connsiteX5" fmla="*/ 19621 w 91439"/>
                <a:gd name="connsiteY5" fmla="*/ 94107 h 94107"/>
                <a:gd name="connsiteX6" fmla="*/ 0 w 91439"/>
                <a:gd name="connsiteY6" fmla="*/ 94107 h 94107"/>
                <a:gd name="connsiteX7" fmla="*/ 36004 w 91439"/>
                <a:gd name="connsiteY7" fmla="*/ 0 h 94107"/>
                <a:gd name="connsiteX8" fmla="*/ 55435 w 91439"/>
                <a:gd name="connsiteY8" fmla="*/ 0 h 94107"/>
                <a:gd name="connsiteX9" fmla="*/ 34004 w 91439"/>
                <a:gd name="connsiteY9" fmla="*/ 54959 h 94107"/>
                <a:gd name="connsiteX10" fmla="*/ 56959 w 91439"/>
                <a:gd name="connsiteY10" fmla="*/ 54959 h 94107"/>
                <a:gd name="connsiteX11" fmla="*/ 45434 w 91439"/>
                <a:gd name="connsiteY11" fmla="*/ 23717 h 94107"/>
                <a:gd name="connsiteX12" fmla="*/ 33909 w 91439"/>
                <a:gd name="connsiteY12" fmla="*/ 54959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39" h="94107">
                  <a:moveTo>
                    <a:pt x="55435" y="0"/>
                  </a:moveTo>
                  <a:lnTo>
                    <a:pt x="91440" y="94107"/>
                  </a:lnTo>
                  <a:lnTo>
                    <a:pt x="71533" y="94107"/>
                  </a:lnTo>
                  <a:lnTo>
                    <a:pt x="63151" y="71438"/>
                  </a:lnTo>
                  <a:lnTo>
                    <a:pt x="27908" y="71438"/>
                  </a:lnTo>
                  <a:lnTo>
                    <a:pt x="19621" y="94107"/>
                  </a:lnTo>
                  <a:lnTo>
                    <a:pt x="0" y="94107"/>
                  </a:lnTo>
                  <a:lnTo>
                    <a:pt x="36004" y="0"/>
                  </a:lnTo>
                  <a:lnTo>
                    <a:pt x="55435" y="0"/>
                  </a:lnTo>
                  <a:close/>
                  <a:moveTo>
                    <a:pt x="34004" y="54959"/>
                  </a:moveTo>
                  <a:lnTo>
                    <a:pt x="56959" y="54959"/>
                  </a:lnTo>
                  <a:lnTo>
                    <a:pt x="45434" y="23717"/>
                  </a:lnTo>
                  <a:lnTo>
                    <a:pt x="33909" y="54959"/>
                  </a:lnTo>
                  <a:close/>
                </a:path>
              </a:pathLst>
            </a:custGeom>
            <a:solidFill>
              <a:srgbClr val="333333"/>
            </a:solidFill>
            <a:ln w="9525" cap="flat">
              <a:noFill/>
              <a:prstDash val="solid"/>
              <a:miter/>
            </a:ln>
          </p:spPr>
          <p:txBody>
            <a:bodyPr rtlCol="0" anchor="ctr"/>
            <a:lstStyle/>
            <a:p>
              <a:endParaRPr lang="en-IN"/>
            </a:p>
          </p:txBody>
        </p:sp>
        <p:sp>
          <p:nvSpPr>
            <p:cNvPr id="34" name="Freeform: Shape 33"/>
            <p:cNvSpPr/>
            <p:nvPr/>
          </p:nvSpPr>
          <p:spPr>
            <a:xfrm>
              <a:off x="6268116" y="3243548"/>
              <a:ext cx="79724" cy="94107"/>
            </a:xfrm>
            <a:custGeom>
              <a:avLst/>
              <a:gdLst>
                <a:gd name="connsiteX0" fmla="*/ 0 w 79724"/>
                <a:gd name="connsiteY0" fmla="*/ 0 h 94107"/>
                <a:gd name="connsiteX1" fmla="*/ 33242 w 79724"/>
                <a:gd name="connsiteY1" fmla="*/ 0 h 94107"/>
                <a:gd name="connsiteX2" fmla="*/ 79724 w 79724"/>
                <a:gd name="connsiteY2" fmla="*/ 47053 h 94107"/>
                <a:gd name="connsiteX3" fmla="*/ 33242 w 79724"/>
                <a:gd name="connsiteY3" fmla="*/ 94107 h 94107"/>
                <a:gd name="connsiteX4" fmla="*/ 0 w 79724"/>
                <a:gd name="connsiteY4" fmla="*/ 94107 h 94107"/>
                <a:gd name="connsiteX5" fmla="*/ 0 w 79724"/>
                <a:gd name="connsiteY5" fmla="*/ 0 h 94107"/>
                <a:gd name="connsiteX6" fmla="*/ 32480 w 79724"/>
                <a:gd name="connsiteY6" fmla="*/ 76867 h 94107"/>
                <a:gd name="connsiteX7" fmla="*/ 60198 w 79724"/>
                <a:gd name="connsiteY7" fmla="*/ 47149 h 94107"/>
                <a:gd name="connsiteX8" fmla="*/ 32480 w 79724"/>
                <a:gd name="connsiteY8" fmla="*/ 17240 h 94107"/>
                <a:gd name="connsiteX9" fmla="*/ 19431 w 79724"/>
                <a:gd name="connsiteY9" fmla="*/ 17240 h 94107"/>
                <a:gd name="connsiteX10" fmla="*/ 19431 w 79724"/>
                <a:gd name="connsiteY10" fmla="*/ 76867 h 94107"/>
                <a:gd name="connsiteX11" fmla="*/ 32480 w 79724"/>
                <a:gd name="connsiteY11" fmla="*/ 7686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9724" h="94107">
                  <a:moveTo>
                    <a:pt x="0" y="0"/>
                  </a:moveTo>
                  <a:lnTo>
                    <a:pt x="33242" y="0"/>
                  </a:lnTo>
                  <a:cubicBezTo>
                    <a:pt x="61722" y="0"/>
                    <a:pt x="79724" y="18383"/>
                    <a:pt x="79724" y="47053"/>
                  </a:cubicBezTo>
                  <a:cubicBezTo>
                    <a:pt x="79724" y="75724"/>
                    <a:pt x="61817" y="94107"/>
                    <a:pt x="33242" y="94107"/>
                  </a:cubicBezTo>
                  <a:lnTo>
                    <a:pt x="0" y="94107"/>
                  </a:lnTo>
                  <a:lnTo>
                    <a:pt x="0" y="0"/>
                  </a:lnTo>
                  <a:close/>
                  <a:moveTo>
                    <a:pt x="32480" y="76867"/>
                  </a:moveTo>
                  <a:cubicBezTo>
                    <a:pt x="50387" y="76867"/>
                    <a:pt x="60198" y="65341"/>
                    <a:pt x="60198" y="47149"/>
                  </a:cubicBezTo>
                  <a:cubicBezTo>
                    <a:pt x="60198" y="28956"/>
                    <a:pt x="50387" y="17240"/>
                    <a:pt x="32480" y="17240"/>
                  </a:cubicBezTo>
                  <a:lnTo>
                    <a:pt x="19431" y="17240"/>
                  </a:lnTo>
                  <a:lnTo>
                    <a:pt x="19431" y="76867"/>
                  </a:lnTo>
                  <a:lnTo>
                    <a:pt x="32480" y="76867"/>
                  </a:lnTo>
                  <a:close/>
                </a:path>
              </a:pathLst>
            </a:custGeom>
            <a:solidFill>
              <a:srgbClr val="333333"/>
            </a:solidFill>
            <a:ln w="9525" cap="flat">
              <a:noFill/>
              <a:prstDash val="solid"/>
              <a:miter/>
            </a:ln>
          </p:spPr>
          <p:txBody>
            <a:bodyPr rtlCol="0" anchor="ctr"/>
            <a:lstStyle/>
            <a:p>
              <a:endParaRPr lang="en-IN"/>
            </a:p>
          </p:txBody>
        </p:sp>
        <p:sp>
          <p:nvSpPr>
            <p:cNvPr id="35" name="Freeform: Shape 34"/>
            <p:cNvSpPr/>
            <p:nvPr/>
          </p:nvSpPr>
          <p:spPr>
            <a:xfrm>
              <a:off x="6361461" y="3243643"/>
              <a:ext cx="19621" cy="94107"/>
            </a:xfrm>
            <a:custGeom>
              <a:avLst/>
              <a:gdLst>
                <a:gd name="connsiteX0" fmla="*/ 19621 w 19621"/>
                <a:gd name="connsiteY0" fmla="*/ 94107 h 94107"/>
                <a:gd name="connsiteX1" fmla="*/ 0 w 19621"/>
                <a:gd name="connsiteY1" fmla="*/ 94107 h 94107"/>
                <a:gd name="connsiteX2" fmla="*/ 0 w 19621"/>
                <a:gd name="connsiteY2" fmla="*/ 0 h 94107"/>
                <a:gd name="connsiteX3" fmla="*/ 19621 w 19621"/>
                <a:gd name="connsiteY3" fmla="*/ 0 h 94107"/>
                <a:gd name="connsiteX4" fmla="*/ 19621 w 19621"/>
                <a:gd name="connsiteY4" fmla="*/ 94107 h 94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21" h="94107">
                  <a:moveTo>
                    <a:pt x="19621" y="94107"/>
                  </a:moveTo>
                  <a:lnTo>
                    <a:pt x="0" y="94107"/>
                  </a:lnTo>
                  <a:lnTo>
                    <a:pt x="0" y="0"/>
                  </a:lnTo>
                  <a:lnTo>
                    <a:pt x="19621" y="0"/>
                  </a:lnTo>
                  <a:lnTo>
                    <a:pt x="19621" y="94107"/>
                  </a:lnTo>
                  <a:close/>
                </a:path>
              </a:pathLst>
            </a:custGeom>
            <a:solidFill>
              <a:srgbClr val="333333"/>
            </a:solidFill>
            <a:ln w="9525" cap="flat">
              <a:noFill/>
              <a:prstDash val="solid"/>
              <a:miter/>
            </a:ln>
          </p:spPr>
          <p:txBody>
            <a:bodyPr rtlCol="0" anchor="ctr"/>
            <a:lstStyle/>
            <a:p>
              <a:endParaRPr lang="en-IN"/>
            </a:p>
          </p:txBody>
        </p:sp>
        <p:sp>
          <p:nvSpPr>
            <p:cNvPr id="36" name="Freeform: Shape 35"/>
            <p:cNvSpPr/>
            <p:nvPr/>
          </p:nvSpPr>
          <p:spPr>
            <a:xfrm>
              <a:off x="6398989" y="3243643"/>
              <a:ext cx="78866" cy="94107"/>
            </a:xfrm>
            <a:custGeom>
              <a:avLst/>
              <a:gdLst>
                <a:gd name="connsiteX0" fmla="*/ 78867 w 78866"/>
                <a:gd name="connsiteY0" fmla="*/ 94107 h 94107"/>
                <a:gd name="connsiteX1" fmla="*/ 63341 w 78866"/>
                <a:gd name="connsiteY1" fmla="*/ 94107 h 94107"/>
                <a:gd name="connsiteX2" fmla="*/ 18859 w 78866"/>
                <a:gd name="connsiteY2" fmla="*/ 31433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3"/>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37" name="Freeform: Shape 36"/>
            <p:cNvSpPr/>
            <p:nvPr/>
          </p:nvSpPr>
          <p:spPr>
            <a:xfrm>
              <a:off x="6491382" y="3242024"/>
              <a:ext cx="80486" cy="97250"/>
            </a:xfrm>
            <a:custGeom>
              <a:avLst/>
              <a:gdLst>
                <a:gd name="connsiteX0" fmla="*/ 62675 w 80486"/>
                <a:gd name="connsiteY0" fmla="*/ 74867 h 97250"/>
                <a:gd name="connsiteX1" fmla="*/ 62675 w 80486"/>
                <a:gd name="connsiteY1" fmla="*/ 60579 h 97250"/>
                <a:gd name="connsiteX2" fmla="*/ 46768 w 80486"/>
                <a:gd name="connsiteY2" fmla="*/ 60579 h 97250"/>
                <a:gd name="connsiteX3" fmla="*/ 46768 w 80486"/>
                <a:gd name="connsiteY3" fmla="*/ 44482 h 97250"/>
                <a:gd name="connsiteX4" fmla="*/ 80486 w 80486"/>
                <a:gd name="connsiteY4" fmla="*/ 44482 h 97250"/>
                <a:gd name="connsiteX5" fmla="*/ 80486 w 80486"/>
                <a:gd name="connsiteY5" fmla="*/ 83915 h 97250"/>
                <a:gd name="connsiteX6" fmla="*/ 46482 w 80486"/>
                <a:gd name="connsiteY6" fmla="*/ 97250 h 97250"/>
                <a:gd name="connsiteX7" fmla="*/ 0 w 80486"/>
                <a:gd name="connsiteY7" fmla="*/ 48768 h 97250"/>
                <a:gd name="connsiteX8" fmla="*/ 48482 w 80486"/>
                <a:gd name="connsiteY8" fmla="*/ 0 h 97250"/>
                <a:gd name="connsiteX9" fmla="*/ 75438 w 80486"/>
                <a:gd name="connsiteY9" fmla="*/ 7810 h 97250"/>
                <a:gd name="connsiteX10" fmla="*/ 75438 w 80486"/>
                <a:gd name="connsiteY10" fmla="*/ 27432 h 97250"/>
                <a:gd name="connsiteX11" fmla="*/ 48482 w 80486"/>
                <a:gd name="connsiteY11" fmla="*/ 17907 h 97250"/>
                <a:gd name="connsiteX12" fmla="*/ 19812 w 80486"/>
                <a:gd name="connsiteY12" fmla="*/ 48768 h 97250"/>
                <a:gd name="connsiteX13" fmla="*/ 46958 w 80486"/>
                <a:gd name="connsiteY13" fmla="*/ 79724 h 97250"/>
                <a:gd name="connsiteX14" fmla="*/ 62770 w 80486"/>
                <a:gd name="connsiteY14" fmla="*/ 74771 h 9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0486" h="97250">
                  <a:moveTo>
                    <a:pt x="62675" y="74867"/>
                  </a:moveTo>
                  <a:lnTo>
                    <a:pt x="62675" y="60579"/>
                  </a:lnTo>
                  <a:lnTo>
                    <a:pt x="46768" y="60579"/>
                  </a:lnTo>
                  <a:lnTo>
                    <a:pt x="46768" y="44482"/>
                  </a:lnTo>
                  <a:lnTo>
                    <a:pt x="80486" y="44482"/>
                  </a:lnTo>
                  <a:lnTo>
                    <a:pt x="80486" y="83915"/>
                  </a:lnTo>
                  <a:cubicBezTo>
                    <a:pt x="71247" y="93250"/>
                    <a:pt x="58865" y="97250"/>
                    <a:pt x="46482" y="97250"/>
                  </a:cubicBezTo>
                  <a:cubicBezTo>
                    <a:pt x="18002" y="97250"/>
                    <a:pt x="0" y="77343"/>
                    <a:pt x="0" y="48768"/>
                  </a:cubicBezTo>
                  <a:cubicBezTo>
                    <a:pt x="0" y="20193"/>
                    <a:pt x="20193" y="0"/>
                    <a:pt x="48482" y="0"/>
                  </a:cubicBezTo>
                  <a:cubicBezTo>
                    <a:pt x="59246" y="0"/>
                    <a:pt x="68675" y="2953"/>
                    <a:pt x="75438" y="7810"/>
                  </a:cubicBezTo>
                  <a:lnTo>
                    <a:pt x="75438" y="27432"/>
                  </a:lnTo>
                  <a:cubicBezTo>
                    <a:pt x="67818" y="21336"/>
                    <a:pt x="59341" y="17907"/>
                    <a:pt x="48482" y="17907"/>
                  </a:cubicBezTo>
                  <a:cubicBezTo>
                    <a:pt x="31623" y="17907"/>
                    <a:pt x="19812" y="30194"/>
                    <a:pt x="19812" y="48768"/>
                  </a:cubicBezTo>
                  <a:cubicBezTo>
                    <a:pt x="19812" y="67342"/>
                    <a:pt x="30194" y="79724"/>
                    <a:pt x="46958" y="79724"/>
                  </a:cubicBezTo>
                  <a:cubicBezTo>
                    <a:pt x="53054" y="79724"/>
                    <a:pt x="58579" y="78200"/>
                    <a:pt x="62770" y="74771"/>
                  </a:cubicBezTo>
                  <a:close/>
                </a:path>
              </a:pathLst>
            </a:custGeom>
            <a:solidFill>
              <a:srgbClr val="333333"/>
            </a:solidFill>
            <a:ln w="9525" cap="flat">
              <a:noFill/>
              <a:prstDash val="solid"/>
              <a:miter/>
            </a:ln>
          </p:spPr>
          <p:txBody>
            <a:bodyPr rtlCol="0" anchor="ctr"/>
            <a:lstStyle/>
            <a:p>
              <a:endParaRPr lang="en-IN"/>
            </a:p>
          </p:txBody>
        </p:sp>
        <p:sp>
          <p:nvSpPr>
            <p:cNvPr id="38" name="Freeform: Shape 37"/>
            <p:cNvSpPr/>
            <p:nvPr/>
          </p:nvSpPr>
          <p:spPr>
            <a:xfrm>
              <a:off x="5693187" y="3380898"/>
              <a:ext cx="93059" cy="94107"/>
            </a:xfrm>
            <a:custGeom>
              <a:avLst/>
              <a:gdLst>
                <a:gd name="connsiteX0" fmla="*/ 46292 w 93059"/>
                <a:gd name="connsiteY0" fmla="*/ 73819 h 94107"/>
                <a:gd name="connsiteX1" fmla="*/ 19145 w 93059"/>
                <a:gd name="connsiteY1" fmla="*/ 33338 h 94107"/>
                <a:gd name="connsiteX2" fmla="*/ 19145 w 93059"/>
                <a:gd name="connsiteY2" fmla="*/ 94107 h 94107"/>
                <a:gd name="connsiteX3" fmla="*/ 0 w 93059"/>
                <a:gd name="connsiteY3" fmla="*/ 94107 h 94107"/>
                <a:gd name="connsiteX4" fmla="*/ 0 w 93059"/>
                <a:gd name="connsiteY4" fmla="*/ 0 h 94107"/>
                <a:gd name="connsiteX5" fmla="*/ 18288 w 93059"/>
                <a:gd name="connsiteY5" fmla="*/ 0 h 94107"/>
                <a:gd name="connsiteX6" fmla="*/ 46768 w 93059"/>
                <a:gd name="connsiteY6" fmla="*/ 44482 h 94107"/>
                <a:gd name="connsiteX7" fmla="*/ 75152 w 93059"/>
                <a:gd name="connsiteY7" fmla="*/ 0 h 94107"/>
                <a:gd name="connsiteX8" fmla="*/ 93059 w 93059"/>
                <a:gd name="connsiteY8" fmla="*/ 0 h 94107"/>
                <a:gd name="connsiteX9" fmla="*/ 93059 w 93059"/>
                <a:gd name="connsiteY9" fmla="*/ 94107 h 94107"/>
                <a:gd name="connsiteX10" fmla="*/ 73723 w 93059"/>
                <a:gd name="connsiteY10" fmla="*/ 94107 h 94107"/>
                <a:gd name="connsiteX11" fmla="*/ 73723 w 93059"/>
                <a:gd name="connsiteY11" fmla="*/ 33338 h 94107"/>
                <a:gd name="connsiteX12" fmla="*/ 46863 w 93059"/>
                <a:gd name="connsiteY12" fmla="*/ 73819 h 94107"/>
                <a:gd name="connsiteX13" fmla="*/ 46292 w 93059"/>
                <a:gd name="connsiteY13" fmla="*/ 73819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3059" h="94107">
                  <a:moveTo>
                    <a:pt x="46292" y="73819"/>
                  </a:moveTo>
                  <a:lnTo>
                    <a:pt x="19145" y="33338"/>
                  </a:lnTo>
                  <a:lnTo>
                    <a:pt x="19145" y="94107"/>
                  </a:lnTo>
                  <a:lnTo>
                    <a:pt x="0" y="94107"/>
                  </a:lnTo>
                  <a:lnTo>
                    <a:pt x="0" y="0"/>
                  </a:lnTo>
                  <a:lnTo>
                    <a:pt x="18288" y="0"/>
                  </a:lnTo>
                  <a:lnTo>
                    <a:pt x="46768" y="44482"/>
                  </a:lnTo>
                  <a:lnTo>
                    <a:pt x="75152" y="0"/>
                  </a:lnTo>
                  <a:lnTo>
                    <a:pt x="93059" y="0"/>
                  </a:lnTo>
                  <a:lnTo>
                    <a:pt x="93059" y="94107"/>
                  </a:lnTo>
                  <a:lnTo>
                    <a:pt x="73723" y="94107"/>
                  </a:lnTo>
                  <a:lnTo>
                    <a:pt x="73723" y="33338"/>
                  </a:lnTo>
                  <a:lnTo>
                    <a:pt x="46863" y="73819"/>
                  </a:lnTo>
                  <a:lnTo>
                    <a:pt x="46292" y="73819"/>
                  </a:lnTo>
                  <a:close/>
                </a:path>
              </a:pathLst>
            </a:custGeom>
            <a:solidFill>
              <a:srgbClr val="333333"/>
            </a:solidFill>
            <a:ln w="9525" cap="flat">
              <a:noFill/>
              <a:prstDash val="solid"/>
              <a:miter/>
            </a:ln>
          </p:spPr>
          <p:txBody>
            <a:bodyPr rtlCol="0" anchor="ctr"/>
            <a:lstStyle/>
            <a:p>
              <a:endParaRPr lang="en-IN"/>
            </a:p>
          </p:txBody>
        </p:sp>
        <p:sp>
          <p:nvSpPr>
            <p:cNvPr id="39" name="Freeform: Shape 38"/>
            <p:cNvSpPr/>
            <p:nvPr/>
          </p:nvSpPr>
          <p:spPr>
            <a:xfrm>
              <a:off x="5797486" y="3380803"/>
              <a:ext cx="91439" cy="94106"/>
            </a:xfrm>
            <a:custGeom>
              <a:avLst/>
              <a:gdLst>
                <a:gd name="connsiteX0" fmla="*/ 55435 w 91439"/>
                <a:gd name="connsiteY0" fmla="*/ 0 h 94106"/>
                <a:gd name="connsiteX1" fmla="*/ 91440 w 91439"/>
                <a:gd name="connsiteY1" fmla="*/ 94107 h 94106"/>
                <a:gd name="connsiteX2" fmla="*/ 71533 w 91439"/>
                <a:gd name="connsiteY2" fmla="*/ 94107 h 94106"/>
                <a:gd name="connsiteX3" fmla="*/ 63151 w 91439"/>
                <a:gd name="connsiteY3" fmla="*/ 71437 h 94106"/>
                <a:gd name="connsiteX4" fmla="*/ 27908 w 91439"/>
                <a:gd name="connsiteY4" fmla="*/ 71437 h 94106"/>
                <a:gd name="connsiteX5" fmla="*/ 19621 w 91439"/>
                <a:gd name="connsiteY5" fmla="*/ 94107 h 94106"/>
                <a:gd name="connsiteX6" fmla="*/ 0 w 91439"/>
                <a:gd name="connsiteY6" fmla="*/ 94107 h 94106"/>
                <a:gd name="connsiteX7" fmla="*/ 36004 w 91439"/>
                <a:gd name="connsiteY7" fmla="*/ 0 h 94106"/>
                <a:gd name="connsiteX8" fmla="*/ 55435 w 91439"/>
                <a:gd name="connsiteY8" fmla="*/ 0 h 94106"/>
                <a:gd name="connsiteX9" fmla="*/ 33909 w 91439"/>
                <a:gd name="connsiteY9" fmla="*/ 54864 h 94106"/>
                <a:gd name="connsiteX10" fmla="*/ 56864 w 91439"/>
                <a:gd name="connsiteY10" fmla="*/ 54864 h 94106"/>
                <a:gd name="connsiteX11" fmla="*/ 45339 w 91439"/>
                <a:gd name="connsiteY11" fmla="*/ 23622 h 94106"/>
                <a:gd name="connsiteX12" fmla="*/ 33814 w 91439"/>
                <a:gd name="connsiteY12" fmla="*/ 54864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39" h="94106">
                  <a:moveTo>
                    <a:pt x="55435" y="0"/>
                  </a:moveTo>
                  <a:lnTo>
                    <a:pt x="91440" y="94107"/>
                  </a:lnTo>
                  <a:lnTo>
                    <a:pt x="71533" y="94107"/>
                  </a:lnTo>
                  <a:lnTo>
                    <a:pt x="63151" y="71437"/>
                  </a:lnTo>
                  <a:lnTo>
                    <a:pt x="27908" y="71437"/>
                  </a:lnTo>
                  <a:lnTo>
                    <a:pt x="19621" y="94107"/>
                  </a:lnTo>
                  <a:lnTo>
                    <a:pt x="0" y="94107"/>
                  </a:lnTo>
                  <a:lnTo>
                    <a:pt x="36004" y="0"/>
                  </a:lnTo>
                  <a:lnTo>
                    <a:pt x="55435" y="0"/>
                  </a:lnTo>
                  <a:close/>
                  <a:moveTo>
                    <a:pt x="33909" y="54864"/>
                  </a:moveTo>
                  <a:lnTo>
                    <a:pt x="56864" y="54864"/>
                  </a:lnTo>
                  <a:lnTo>
                    <a:pt x="45339" y="23622"/>
                  </a:lnTo>
                  <a:lnTo>
                    <a:pt x="33814" y="54864"/>
                  </a:lnTo>
                  <a:close/>
                </a:path>
              </a:pathLst>
            </a:custGeom>
            <a:solidFill>
              <a:srgbClr val="333333"/>
            </a:solidFill>
            <a:ln w="9525" cap="flat">
              <a:noFill/>
              <a:prstDash val="solid"/>
              <a:miter/>
            </a:ln>
          </p:spPr>
          <p:txBody>
            <a:bodyPr rtlCol="0" anchor="ctr"/>
            <a:lstStyle/>
            <a:p>
              <a:endParaRPr lang="en-IN"/>
            </a:p>
          </p:txBody>
        </p:sp>
        <p:sp>
          <p:nvSpPr>
            <p:cNvPr id="40" name="Freeform: Shape 39"/>
            <p:cNvSpPr/>
            <p:nvPr/>
          </p:nvSpPr>
          <p:spPr>
            <a:xfrm>
              <a:off x="5900165" y="3380898"/>
              <a:ext cx="78866" cy="94107"/>
            </a:xfrm>
            <a:custGeom>
              <a:avLst/>
              <a:gdLst>
                <a:gd name="connsiteX0" fmla="*/ 78867 w 78866"/>
                <a:gd name="connsiteY0" fmla="*/ 94107 h 94107"/>
                <a:gd name="connsiteX1" fmla="*/ 63341 w 78866"/>
                <a:gd name="connsiteY1" fmla="*/ 94107 h 94107"/>
                <a:gd name="connsiteX2" fmla="*/ 18859 w 78866"/>
                <a:gd name="connsiteY2" fmla="*/ 31432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2"/>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41" name="Freeform: Shape 40"/>
            <p:cNvSpPr/>
            <p:nvPr/>
          </p:nvSpPr>
          <p:spPr>
            <a:xfrm>
              <a:off x="5990462" y="3380803"/>
              <a:ext cx="91440" cy="94106"/>
            </a:xfrm>
            <a:custGeom>
              <a:avLst/>
              <a:gdLst>
                <a:gd name="connsiteX0" fmla="*/ 55436 w 91440"/>
                <a:gd name="connsiteY0" fmla="*/ 0 h 94106"/>
                <a:gd name="connsiteX1" fmla="*/ 91440 w 91440"/>
                <a:gd name="connsiteY1" fmla="*/ 94107 h 94106"/>
                <a:gd name="connsiteX2" fmla="*/ 71533 w 91440"/>
                <a:gd name="connsiteY2" fmla="*/ 94107 h 94106"/>
                <a:gd name="connsiteX3" fmla="*/ 63151 w 91440"/>
                <a:gd name="connsiteY3" fmla="*/ 71437 h 94106"/>
                <a:gd name="connsiteX4" fmla="*/ 27908 w 91440"/>
                <a:gd name="connsiteY4" fmla="*/ 71437 h 94106"/>
                <a:gd name="connsiteX5" fmla="*/ 19621 w 91440"/>
                <a:gd name="connsiteY5" fmla="*/ 94107 h 94106"/>
                <a:gd name="connsiteX6" fmla="*/ 0 w 91440"/>
                <a:gd name="connsiteY6" fmla="*/ 94107 h 94106"/>
                <a:gd name="connsiteX7" fmla="*/ 36004 w 91440"/>
                <a:gd name="connsiteY7" fmla="*/ 0 h 94106"/>
                <a:gd name="connsiteX8" fmla="*/ 55436 w 91440"/>
                <a:gd name="connsiteY8" fmla="*/ 0 h 94106"/>
                <a:gd name="connsiteX9" fmla="*/ 34004 w 91440"/>
                <a:gd name="connsiteY9" fmla="*/ 54864 h 94106"/>
                <a:gd name="connsiteX10" fmla="*/ 56959 w 91440"/>
                <a:gd name="connsiteY10" fmla="*/ 54864 h 94106"/>
                <a:gd name="connsiteX11" fmla="*/ 45434 w 91440"/>
                <a:gd name="connsiteY11" fmla="*/ 23622 h 94106"/>
                <a:gd name="connsiteX12" fmla="*/ 33909 w 91440"/>
                <a:gd name="connsiteY12" fmla="*/ 54864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40" h="94106">
                  <a:moveTo>
                    <a:pt x="55436" y="0"/>
                  </a:moveTo>
                  <a:lnTo>
                    <a:pt x="91440" y="94107"/>
                  </a:lnTo>
                  <a:lnTo>
                    <a:pt x="71533" y="94107"/>
                  </a:lnTo>
                  <a:lnTo>
                    <a:pt x="63151" y="71437"/>
                  </a:lnTo>
                  <a:lnTo>
                    <a:pt x="27908" y="71437"/>
                  </a:lnTo>
                  <a:lnTo>
                    <a:pt x="19621" y="94107"/>
                  </a:lnTo>
                  <a:lnTo>
                    <a:pt x="0" y="94107"/>
                  </a:lnTo>
                  <a:lnTo>
                    <a:pt x="36004" y="0"/>
                  </a:lnTo>
                  <a:lnTo>
                    <a:pt x="55436" y="0"/>
                  </a:lnTo>
                  <a:close/>
                  <a:moveTo>
                    <a:pt x="34004" y="54864"/>
                  </a:moveTo>
                  <a:lnTo>
                    <a:pt x="56959" y="54864"/>
                  </a:lnTo>
                  <a:lnTo>
                    <a:pt x="45434" y="23622"/>
                  </a:lnTo>
                  <a:lnTo>
                    <a:pt x="33909" y="54864"/>
                  </a:lnTo>
                  <a:close/>
                </a:path>
              </a:pathLst>
            </a:custGeom>
            <a:solidFill>
              <a:srgbClr val="333333"/>
            </a:solidFill>
            <a:ln w="9525" cap="flat">
              <a:noFill/>
              <a:prstDash val="solid"/>
              <a:miter/>
            </a:ln>
          </p:spPr>
          <p:txBody>
            <a:bodyPr rtlCol="0" anchor="ctr"/>
            <a:lstStyle/>
            <a:p>
              <a:endParaRPr lang="en-IN"/>
            </a:p>
          </p:txBody>
        </p:sp>
        <p:sp>
          <p:nvSpPr>
            <p:cNvPr id="42" name="Freeform: Shape 41"/>
            <p:cNvSpPr/>
            <p:nvPr/>
          </p:nvSpPr>
          <p:spPr>
            <a:xfrm>
              <a:off x="6084283" y="3379279"/>
              <a:ext cx="80486" cy="97250"/>
            </a:xfrm>
            <a:custGeom>
              <a:avLst/>
              <a:gdLst>
                <a:gd name="connsiteX0" fmla="*/ 62675 w 80486"/>
                <a:gd name="connsiteY0" fmla="*/ 74866 h 97250"/>
                <a:gd name="connsiteX1" fmla="*/ 62675 w 80486"/>
                <a:gd name="connsiteY1" fmla="*/ 60579 h 97250"/>
                <a:gd name="connsiteX2" fmla="*/ 46768 w 80486"/>
                <a:gd name="connsiteY2" fmla="*/ 60579 h 97250"/>
                <a:gd name="connsiteX3" fmla="*/ 46768 w 80486"/>
                <a:gd name="connsiteY3" fmla="*/ 44482 h 97250"/>
                <a:gd name="connsiteX4" fmla="*/ 80486 w 80486"/>
                <a:gd name="connsiteY4" fmla="*/ 44482 h 97250"/>
                <a:gd name="connsiteX5" fmla="*/ 80486 w 80486"/>
                <a:gd name="connsiteY5" fmla="*/ 83915 h 97250"/>
                <a:gd name="connsiteX6" fmla="*/ 46482 w 80486"/>
                <a:gd name="connsiteY6" fmla="*/ 97250 h 97250"/>
                <a:gd name="connsiteX7" fmla="*/ 0 w 80486"/>
                <a:gd name="connsiteY7" fmla="*/ 48768 h 97250"/>
                <a:gd name="connsiteX8" fmla="*/ 48482 w 80486"/>
                <a:gd name="connsiteY8" fmla="*/ 0 h 97250"/>
                <a:gd name="connsiteX9" fmla="*/ 75438 w 80486"/>
                <a:gd name="connsiteY9" fmla="*/ 7810 h 97250"/>
                <a:gd name="connsiteX10" fmla="*/ 75438 w 80486"/>
                <a:gd name="connsiteY10" fmla="*/ 27432 h 97250"/>
                <a:gd name="connsiteX11" fmla="*/ 48482 w 80486"/>
                <a:gd name="connsiteY11" fmla="*/ 17907 h 97250"/>
                <a:gd name="connsiteX12" fmla="*/ 19812 w 80486"/>
                <a:gd name="connsiteY12" fmla="*/ 48768 h 97250"/>
                <a:gd name="connsiteX13" fmla="*/ 46958 w 80486"/>
                <a:gd name="connsiteY13" fmla="*/ 79724 h 97250"/>
                <a:gd name="connsiteX14" fmla="*/ 62770 w 80486"/>
                <a:gd name="connsiteY14" fmla="*/ 74771 h 9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0486" h="97250">
                  <a:moveTo>
                    <a:pt x="62675" y="74866"/>
                  </a:moveTo>
                  <a:lnTo>
                    <a:pt x="62675" y="60579"/>
                  </a:lnTo>
                  <a:lnTo>
                    <a:pt x="46768" y="60579"/>
                  </a:lnTo>
                  <a:lnTo>
                    <a:pt x="46768" y="44482"/>
                  </a:lnTo>
                  <a:lnTo>
                    <a:pt x="80486" y="44482"/>
                  </a:lnTo>
                  <a:lnTo>
                    <a:pt x="80486" y="83915"/>
                  </a:lnTo>
                  <a:cubicBezTo>
                    <a:pt x="71247" y="93250"/>
                    <a:pt x="58864" y="97250"/>
                    <a:pt x="46482" y="97250"/>
                  </a:cubicBezTo>
                  <a:cubicBezTo>
                    <a:pt x="18002" y="97250"/>
                    <a:pt x="0" y="77343"/>
                    <a:pt x="0" y="48768"/>
                  </a:cubicBezTo>
                  <a:cubicBezTo>
                    <a:pt x="0" y="20193"/>
                    <a:pt x="20193" y="0"/>
                    <a:pt x="48482" y="0"/>
                  </a:cubicBezTo>
                  <a:cubicBezTo>
                    <a:pt x="59246" y="0"/>
                    <a:pt x="68675" y="2953"/>
                    <a:pt x="75438" y="7810"/>
                  </a:cubicBezTo>
                  <a:lnTo>
                    <a:pt x="75438" y="27432"/>
                  </a:lnTo>
                  <a:cubicBezTo>
                    <a:pt x="67818" y="21336"/>
                    <a:pt x="59341" y="17907"/>
                    <a:pt x="48482" y="17907"/>
                  </a:cubicBezTo>
                  <a:cubicBezTo>
                    <a:pt x="31623" y="17907"/>
                    <a:pt x="19812" y="30194"/>
                    <a:pt x="19812" y="48768"/>
                  </a:cubicBezTo>
                  <a:cubicBezTo>
                    <a:pt x="19812" y="67342"/>
                    <a:pt x="30194" y="79724"/>
                    <a:pt x="46958" y="79724"/>
                  </a:cubicBezTo>
                  <a:cubicBezTo>
                    <a:pt x="53054" y="79724"/>
                    <a:pt x="58579" y="78200"/>
                    <a:pt x="62770" y="74771"/>
                  </a:cubicBezTo>
                  <a:close/>
                </a:path>
              </a:pathLst>
            </a:custGeom>
            <a:solidFill>
              <a:srgbClr val="333333"/>
            </a:solidFill>
            <a:ln w="9525" cap="flat">
              <a:noFill/>
              <a:prstDash val="solid"/>
              <a:miter/>
            </a:ln>
          </p:spPr>
          <p:txBody>
            <a:bodyPr rtlCol="0" anchor="ctr"/>
            <a:lstStyle/>
            <a:p>
              <a:endParaRPr lang="en-IN"/>
            </a:p>
          </p:txBody>
        </p:sp>
        <p:sp>
          <p:nvSpPr>
            <p:cNvPr id="43" name="Freeform: Shape 42"/>
            <p:cNvSpPr/>
            <p:nvPr/>
          </p:nvSpPr>
          <p:spPr>
            <a:xfrm>
              <a:off x="6180391" y="3380803"/>
              <a:ext cx="63912" cy="94106"/>
            </a:xfrm>
            <a:custGeom>
              <a:avLst/>
              <a:gdLst>
                <a:gd name="connsiteX0" fmla="*/ 63913 w 63912"/>
                <a:gd name="connsiteY0" fmla="*/ 0 h 94106"/>
                <a:gd name="connsiteX1" fmla="*/ 63913 w 63912"/>
                <a:gd name="connsiteY1" fmla="*/ 17145 h 94106"/>
                <a:gd name="connsiteX2" fmla="*/ 19336 w 63912"/>
                <a:gd name="connsiteY2" fmla="*/ 17145 h 94106"/>
                <a:gd name="connsiteX3" fmla="*/ 19336 w 63912"/>
                <a:gd name="connsiteY3" fmla="*/ 37719 h 94106"/>
                <a:gd name="connsiteX4" fmla="*/ 59817 w 63912"/>
                <a:gd name="connsiteY4" fmla="*/ 37719 h 94106"/>
                <a:gd name="connsiteX5" fmla="*/ 59817 w 63912"/>
                <a:gd name="connsiteY5" fmla="*/ 54388 h 94106"/>
                <a:gd name="connsiteX6" fmla="*/ 19336 w 63912"/>
                <a:gd name="connsiteY6" fmla="*/ 54388 h 94106"/>
                <a:gd name="connsiteX7" fmla="*/ 19336 w 63912"/>
                <a:gd name="connsiteY7" fmla="*/ 76771 h 94106"/>
                <a:gd name="connsiteX8" fmla="*/ 63913 w 63912"/>
                <a:gd name="connsiteY8" fmla="*/ 76771 h 94106"/>
                <a:gd name="connsiteX9" fmla="*/ 63913 w 63912"/>
                <a:gd name="connsiteY9" fmla="*/ 94107 h 94106"/>
                <a:gd name="connsiteX10" fmla="*/ 0 w 63912"/>
                <a:gd name="connsiteY10" fmla="*/ 94107 h 94106"/>
                <a:gd name="connsiteX11" fmla="*/ 0 w 63912"/>
                <a:gd name="connsiteY11" fmla="*/ 0 h 94106"/>
                <a:gd name="connsiteX12" fmla="*/ 63913 w 63912"/>
                <a:gd name="connsiteY12" fmla="*/ 0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912" h="94106">
                  <a:moveTo>
                    <a:pt x="63913" y="0"/>
                  </a:moveTo>
                  <a:lnTo>
                    <a:pt x="63913" y="17145"/>
                  </a:lnTo>
                  <a:lnTo>
                    <a:pt x="19336" y="17145"/>
                  </a:lnTo>
                  <a:lnTo>
                    <a:pt x="19336" y="37719"/>
                  </a:lnTo>
                  <a:lnTo>
                    <a:pt x="59817" y="37719"/>
                  </a:lnTo>
                  <a:lnTo>
                    <a:pt x="59817" y="54388"/>
                  </a:lnTo>
                  <a:lnTo>
                    <a:pt x="19336" y="54388"/>
                  </a:lnTo>
                  <a:lnTo>
                    <a:pt x="19336" y="76771"/>
                  </a:lnTo>
                  <a:lnTo>
                    <a:pt x="63913" y="76771"/>
                  </a:lnTo>
                  <a:lnTo>
                    <a:pt x="63913" y="94107"/>
                  </a:lnTo>
                  <a:lnTo>
                    <a:pt x="0" y="94107"/>
                  </a:lnTo>
                  <a:lnTo>
                    <a:pt x="0" y="0"/>
                  </a:lnTo>
                  <a:lnTo>
                    <a:pt x="63913" y="0"/>
                  </a:lnTo>
                  <a:close/>
                </a:path>
              </a:pathLst>
            </a:custGeom>
            <a:solidFill>
              <a:srgbClr val="333333"/>
            </a:solidFill>
            <a:ln w="9525" cap="flat">
              <a:noFill/>
              <a:prstDash val="solid"/>
              <a:miter/>
            </a:ln>
          </p:spPr>
          <p:txBody>
            <a:bodyPr rtlCol="0" anchor="ctr"/>
            <a:lstStyle/>
            <a:p>
              <a:endParaRPr lang="en-IN"/>
            </a:p>
          </p:txBody>
        </p:sp>
        <p:sp>
          <p:nvSpPr>
            <p:cNvPr id="44" name="Freeform: Shape 43"/>
            <p:cNvSpPr/>
            <p:nvPr/>
          </p:nvSpPr>
          <p:spPr>
            <a:xfrm>
              <a:off x="6259543" y="3380898"/>
              <a:ext cx="93059" cy="94107"/>
            </a:xfrm>
            <a:custGeom>
              <a:avLst/>
              <a:gdLst>
                <a:gd name="connsiteX0" fmla="*/ 46292 w 93059"/>
                <a:gd name="connsiteY0" fmla="*/ 73819 h 94107"/>
                <a:gd name="connsiteX1" fmla="*/ 19145 w 93059"/>
                <a:gd name="connsiteY1" fmla="*/ 33338 h 94107"/>
                <a:gd name="connsiteX2" fmla="*/ 19145 w 93059"/>
                <a:gd name="connsiteY2" fmla="*/ 94107 h 94107"/>
                <a:gd name="connsiteX3" fmla="*/ 0 w 93059"/>
                <a:gd name="connsiteY3" fmla="*/ 94107 h 94107"/>
                <a:gd name="connsiteX4" fmla="*/ 0 w 93059"/>
                <a:gd name="connsiteY4" fmla="*/ 0 h 94107"/>
                <a:gd name="connsiteX5" fmla="*/ 18288 w 93059"/>
                <a:gd name="connsiteY5" fmla="*/ 0 h 94107"/>
                <a:gd name="connsiteX6" fmla="*/ 46768 w 93059"/>
                <a:gd name="connsiteY6" fmla="*/ 44482 h 94107"/>
                <a:gd name="connsiteX7" fmla="*/ 75152 w 93059"/>
                <a:gd name="connsiteY7" fmla="*/ 0 h 94107"/>
                <a:gd name="connsiteX8" fmla="*/ 93059 w 93059"/>
                <a:gd name="connsiteY8" fmla="*/ 0 h 94107"/>
                <a:gd name="connsiteX9" fmla="*/ 93059 w 93059"/>
                <a:gd name="connsiteY9" fmla="*/ 94107 h 94107"/>
                <a:gd name="connsiteX10" fmla="*/ 73724 w 93059"/>
                <a:gd name="connsiteY10" fmla="*/ 94107 h 94107"/>
                <a:gd name="connsiteX11" fmla="*/ 73724 w 93059"/>
                <a:gd name="connsiteY11" fmla="*/ 33338 h 94107"/>
                <a:gd name="connsiteX12" fmla="*/ 46863 w 93059"/>
                <a:gd name="connsiteY12" fmla="*/ 73819 h 94107"/>
                <a:gd name="connsiteX13" fmla="*/ 46292 w 93059"/>
                <a:gd name="connsiteY13" fmla="*/ 73819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3059" h="94107">
                  <a:moveTo>
                    <a:pt x="46292" y="73819"/>
                  </a:moveTo>
                  <a:lnTo>
                    <a:pt x="19145" y="33338"/>
                  </a:lnTo>
                  <a:lnTo>
                    <a:pt x="19145" y="94107"/>
                  </a:lnTo>
                  <a:lnTo>
                    <a:pt x="0" y="94107"/>
                  </a:lnTo>
                  <a:lnTo>
                    <a:pt x="0" y="0"/>
                  </a:lnTo>
                  <a:lnTo>
                    <a:pt x="18288" y="0"/>
                  </a:lnTo>
                  <a:lnTo>
                    <a:pt x="46768" y="44482"/>
                  </a:lnTo>
                  <a:lnTo>
                    <a:pt x="75152" y="0"/>
                  </a:lnTo>
                  <a:lnTo>
                    <a:pt x="93059" y="0"/>
                  </a:lnTo>
                  <a:lnTo>
                    <a:pt x="93059" y="94107"/>
                  </a:lnTo>
                  <a:lnTo>
                    <a:pt x="73724" y="94107"/>
                  </a:lnTo>
                  <a:lnTo>
                    <a:pt x="73724" y="33338"/>
                  </a:lnTo>
                  <a:lnTo>
                    <a:pt x="46863" y="73819"/>
                  </a:lnTo>
                  <a:lnTo>
                    <a:pt x="46292" y="73819"/>
                  </a:lnTo>
                  <a:close/>
                </a:path>
              </a:pathLst>
            </a:custGeom>
            <a:solidFill>
              <a:srgbClr val="333333"/>
            </a:solidFill>
            <a:ln w="9525" cap="flat">
              <a:noFill/>
              <a:prstDash val="solid"/>
              <a:miter/>
            </a:ln>
          </p:spPr>
          <p:txBody>
            <a:bodyPr rtlCol="0" anchor="ctr"/>
            <a:lstStyle/>
            <a:p>
              <a:endParaRPr lang="en-IN"/>
            </a:p>
          </p:txBody>
        </p:sp>
        <p:sp>
          <p:nvSpPr>
            <p:cNvPr id="45" name="Freeform: Shape 44"/>
            <p:cNvSpPr/>
            <p:nvPr/>
          </p:nvSpPr>
          <p:spPr>
            <a:xfrm>
              <a:off x="6370510" y="3380803"/>
              <a:ext cx="63912" cy="94106"/>
            </a:xfrm>
            <a:custGeom>
              <a:avLst/>
              <a:gdLst>
                <a:gd name="connsiteX0" fmla="*/ 63913 w 63912"/>
                <a:gd name="connsiteY0" fmla="*/ 0 h 94106"/>
                <a:gd name="connsiteX1" fmla="*/ 63913 w 63912"/>
                <a:gd name="connsiteY1" fmla="*/ 17145 h 94106"/>
                <a:gd name="connsiteX2" fmla="*/ 19336 w 63912"/>
                <a:gd name="connsiteY2" fmla="*/ 17145 h 94106"/>
                <a:gd name="connsiteX3" fmla="*/ 19336 w 63912"/>
                <a:gd name="connsiteY3" fmla="*/ 37719 h 94106"/>
                <a:gd name="connsiteX4" fmla="*/ 59817 w 63912"/>
                <a:gd name="connsiteY4" fmla="*/ 37719 h 94106"/>
                <a:gd name="connsiteX5" fmla="*/ 59817 w 63912"/>
                <a:gd name="connsiteY5" fmla="*/ 54388 h 94106"/>
                <a:gd name="connsiteX6" fmla="*/ 19336 w 63912"/>
                <a:gd name="connsiteY6" fmla="*/ 54388 h 94106"/>
                <a:gd name="connsiteX7" fmla="*/ 19336 w 63912"/>
                <a:gd name="connsiteY7" fmla="*/ 76771 h 94106"/>
                <a:gd name="connsiteX8" fmla="*/ 63913 w 63912"/>
                <a:gd name="connsiteY8" fmla="*/ 76771 h 94106"/>
                <a:gd name="connsiteX9" fmla="*/ 63913 w 63912"/>
                <a:gd name="connsiteY9" fmla="*/ 94107 h 94106"/>
                <a:gd name="connsiteX10" fmla="*/ 0 w 63912"/>
                <a:gd name="connsiteY10" fmla="*/ 94107 h 94106"/>
                <a:gd name="connsiteX11" fmla="*/ 0 w 63912"/>
                <a:gd name="connsiteY11" fmla="*/ 0 h 94106"/>
                <a:gd name="connsiteX12" fmla="*/ 63913 w 63912"/>
                <a:gd name="connsiteY12" fmla="*/ 0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912" h="94106">
                  <a:moveTo>
                    <a:pt x="63913" y="0"/>
                  </a:moveTo>
                  <a:lnTo>
                    <a:pt x="63913" y="17145"/>
                  </a:lnTo>
                  <a:lnTo>
                    <a:pt x="19336" y="17145"/>
                  </a:lnTo>
                  <a:lnTo>
                    <a:pt x="19336" y="37719"/>
                  </a:lnTo>
                  <a:lnTo>
                    <a:pt x="59817" y="37719"/>
                  </a:lnTo>
                  <a:lnTo>
                    <a:pt x="59817" y="54388"/>
                  </a:lnTo>
                  <a:lnTo>
                    <a:pt x="19336" y="54388"/>
                  </a:lnTo>
                  <a:lnTo>
                    <a:pt x="19336" y="76771"/>
                  </a:lnTo>
                  <a:lnTo>
                    <a:pt x="63913" y="76771"/>
                  </a:lnTo>
                  <a:lnTo>
                    <a:pt x="63913" y="94107"/>
                  </a:lnTo>
                  <a:lnTo>
                    <a:pt x="0" y="94107"/>
                  </a:lnTo>
                  <a:lnTo>
                    <a:pt x="0" y="0"/>
                  </a:lnTo>
                  <a:lnTo>
                    <a:pt x="63913" y="0"/>
                  </a:lnTo>
                  <a:close/>
                </a:path>
              </a:pathLst>
            </a:custGeom>
            <a:solidFill>
              <a:srgbClr val="333333"/>
            </a:solidFill>
            <a:ln w="9525" cap="flat">
              <a:noFill/>
              <a:prstDash val="solid"/>
              <a:miter/>
            </a:ln>
          </p:spPr>
          <p:txBody>
            <a:bodyPr rtlCol="0" anchor="ctr"/>
            <a:lstStyle/>
            <a:p>
              <a:endParaRPr lang="en-IN"/>
            </a:p>
          </p:txBody>
        </p:sp>
        <p:sp>
          <p:nvSpPr>
            <p:cNvPr id="46" name="Freeform: Shape 45"/>
            <p:cNvSpPr/>
            <p:nvPr/>
          </p:nvSpPr>
          <p:spPr>
            <a:xfrm>
              <a:off x="6449567" y="3380898"/>
              <a:ext cx="78866" cy="94107"/>
            </a:xfrm>
            <a:custGeom>
              <a:avLst/>
              <a:gdLst>
                <a:gd name="connsiteX0" fmla="*/ 78867 w 78866"/>
                <a:gd name="connsiteY0" fmla="*/ 94107 h 94107"/>
                <a:gd name="connsiteX1" fmla="*/ 63341 w 78866"/>
                <a:gd name="connsiteY1" fmla="*/ 94107 h 94107"/>
                <a:gd name="connsiteX2" fmla="*/ 18860 w 78866"/>
                <a:gd name="connsiteY2" fmla="*/ 31432 h 94107"/>
                <a:gd name="connsiteX3" fmla="*/ 18860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60" y="31432"/>
                  </a:lnTo>
                  <a:lnTo>
                    <a:pt x="18860"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47" name="Freeform: Shape 46"/>
            <p:cNvSpPr/>
            <p:nvPr/>
          </p:nvSpPr>
          <p:spPr>
            <a:xfrm>
              <a:off x="6541388" y="3380803"/>
              <a:ext cx="80391" cy="94106"/>
            </a:xfrm>
            <a:custGeom>
              <a:avLst/>
              <a:gdLst>
                <a:gd name="connsiteX0" fmla="*/ 95 w 80391"/>
                <a:gd name="connsiteY0" fmla="*/ 0 h 94106"/>
                <a:gd name="connsiteX1" fmla="*/ 80391 w 80391"/>
                <a:gd name="connsiteY1" fmla="*/ 0 h 94106"/>
                <a:gd name="connsiteX2" fmla="*/ 80391 w 80391"/>
                <a:gd name="connsiteY2" fmla="*/ 17145 h 94106"/>
                <a:gd name="connsiteX3" fmla="*/ 50006 w 80391"/>
                <a:gd name="connsiteY3" fmla="*/ 17145 h 94106"/>
                <a:gd name="connsiteX4" fmla="*/ 50006 w 80391"/>
                <a:gd name="connsiteY4" fmla="*/ 94107 h 94106"/>
                <a:gd name="connsiteX5" fmla="*/ 30194 w 80391"/>
                <a:gd name="connsiteY5" fmla="*/ 94107 h 94106"/>
                <a:gd name="connsiteX6" fmla="*/ 30194 w 80391"/>
                <a:gd name="connsiteY6" fmla="*/ 17145 h 94106"/>
                <a:gd name="connsiteX7" fmla="*/ 0 w 80391"/>
                <a:gd name="connsiteY7" fmla="*/ 17145 h 94106"/>
                <a:gd name="connsiteX8" fmla="*/ 0 w 80391"/>
                <a:gd name="connsiteY8" fmla="*/ 0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391" h="94106">
                  <a:moveTo>
                    <a:pt x="95" y="0"/>
                  </a:moveTo>
                  <a:lnTo>
                    <a:pt x="80391" y="0"/>
                  </a:lnTo>
                  <a:lnTo>
                    <a:pt x="80391" y="17145"/>
                  </a:lnTo>
                  <a:lnTo>
                    <a:pt x="50006" y="17145"/>
                  </a:lnTo>
                  <a:lnTo>
                    <a:pt x="50006" y="94107"/>
                  </a:lnTo>
                  <a:lnTo>
                    <a:pt x="30194" y="94107"/>
                  </a:lnTo>
                  <a:lnTo>
                    <a:pt x="30194" y="17145"/>
                  </a:lnTo>
                  <a:lnTo>
                    <a:pt x="0" y="17145"/>
                  </a:lnTo>
                  <a:lnTo>
                    <a:pt x="0" y="0"/>
                  </a:lnTo>
                  <a:close/>
                </a:path>
              </a:pathLst>
            </a:custGeom>
            <a:solidFill>
              <a:srgbClr val="333333"/>
            </a:solidFill>
            <a:ln w="9525" cap="flat">
              <a:noFill/>
              <a:prstDash val="solid"/>
              <a:miter/>
            </a:ln>
          </p:spPr>
          <p:txBody>
            <a:bodyPr rtlCol="0" anchor="ctr"/>
            <a:lstStyle/>
            <a:p>
              <a:endParaRPr lang="en-IN"/>
            </a:p>
          </p:txBody>
        </p:sp>
        <p:sp>
          <p:nvSpPr>
            <p:cNvPr id="48" name="Freeform: Shape 47"/>
            <p:cNvSpPr/>
            <p:nvPr/>
          </p:nvSpPr>
          <p:spPr>
            <a:xfrm>
              <a:off x="5688520" y="3516534"/>
              <a:ext cx="71342" cy="97155"/>
            </a:xfrm>
            <a:custGeom>
              <a:avLst/>
              <a:gdLst>
                <a:gd name="connsiteX0" fmla="*/ 46768 w 71342"/>
                <a:gd name="connsiteY0" fmla="*/ 0 h 97155"/>
                <a:gd name="connsiteX1" fmla="*/ 71342 w 71342"/>
                <a:gd name="connsiteY1" fmla="*/ 7334 h 97155"/>
                <a:gd name="connsiteX2" fmla="*/ 71342 w 71342"/>
                <a:gd name="connsiteY2" fmla="*/ 27146 h 97155"/>
                <a:gd name="connsiteX3" fmla="*/ 47720 w 71342"/>
                <a:gd name="connsiteY3" fmla="*/ 17907 h 97155"/>
                <a:gd name="connsiteX4" fmla="*/ 19812 w 71342"/>
                <a:gd name="connsiteY4" fmla="*/ 48578 h 97155"/>
                <a:gd name="connsiteX5" fmla="*/ 47720 w 71342"/>
                <a:gd name="connsiteY5" fmla="*/ 79058 h 97155"/>
                <a:gd name="connsiteX6" fmla="*/ 71342 w 71342"/>
                <a:gd name="connsiteY6" fmla="*/ 70009 h 97155"/>
                <a:gd name="connsiteX7" fmla="*/ 71342 w 71342"/>
                <a:gd name="connsiteY7" fmla="*/ 89821 h 97155"/>
                <a:gd name="connsiteX8" fmla="*/ 46768 w 71342"/>
                <a:gd name="connsiteY8" fmla="*/ 97155 h 97155"/>
                <a:gd name="connsiteX9" fmla="*/ 0 w 71342"/>
                <a:gd name="connsiteY9" fmla="*/ 48578 h 97155"/>
                <a:gd name="connsiteX10" fmla="*/ 46768 w 71342"/>
                <a:gd name="connsiteY10" fmla="*/ 0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342" h="97155">
                  <a:moveTo>
                    <a:pt x="46768" y="0"/>
                  </a:moveTo>
                  <a:cubicBezTo>
                    <a:pt x="57055" y="0"/>
                    <a:pt x="65151" y="2762"/>
                    <a:pt x="71342" y="7334"/>
                  </a:cubicBezTo>
                  <a:lnTo>
                    <a:pt x="71342" y="27146"/>
                  </a:lnTo>
                  <a:cubicBezTo>
                    <a:pt x="64103" y="20860"/>
                    <a:pt x="56674" y="17907"/>
                    <a:pt x="47720" y="17907"/>
                  </a:cubicBezTo>
                  <a:cubicBezTo>
                    <a:pt x="30861" y="17907"/>
                    <a:pt x="19812" y="30004"/>
                    <a:pt x="19812" y="48578"/>
                  </a:cubicBezTo>
                  <a:cubicBezTo>
                    <a:pt x="19812" y="67151"/>
                    <a:pt x="30861" y="79058"/>
                    <a:pt x="47720" y="79058"/>
                  </a:cubicBezTo>
                  <a:cubicBezTo>
                    <a:pt x="56579" y="79058"/>
                    <a:pt x="64103" y="76295"/>
                    <a:pt x="71342" y="70009"/>
                  </a:cubicBezTo>
                  <a:lnTo>
                    <a:pt x="71342" y="89821"/>
                  </a:lnTo>
                  <a:cubicBezTo>
                    <a:pt x="65246" y="94393"/>
                    <a:pt x="57055" y="97155"/>
                    <a:pt x="46768" y="97155"/>
                  </a:cubicBezTo>
                  <a:cubicBezTo>
                    <a:pt x="19431" y="97155"/>
                    <a:pt x="0" y="77724"/>
                    <a:pt x="0" y="48578"/>
                  </a:cubicBezTo>
                  <a:cubicBezTo>
                    <a:pt x="0" y="19431"/>
                    <a:pt x="19431" y="0"/>
                    <a:pt x="46768" y="0"/>
                  </a:cubicBezTo>
                  <a:close/>
                </a:path>
              </a:pathLst>
            </a:custGeom>
            <a:solidFill>
              <a:srgbClr val="333333"/>
            </a:solidFill>
            <a:ln w="9525" cap="flat">
              <a:noFill/>
              <a:prstDash val="solid"/>
              <a:miter/>
            </a:ln>
          </p:spPr>
          <p:txBody>
            <a:bodyPr rtlCol="0" anchor="ctr"/>
            <a:lstStyle/>
            <a:p>
              <a:endParaRPr lang="en-IN"/>
            </a:p>
          </p:txBody>
        </p:sp>
        <p:sp>
          <p:nvSpPr>
            <p:cNvPr id="49" name="Freeform: Shape 48"/>
            <p:cNvSpPr/>
            <p:nvPr/>
          </p:nvSpPr>
          <p:spPr>
            <a:xfrm>
              <a:off x="5766434" y="3516534"/>
              <a:ext cx="89058" cy="97155"/>
            </a:xfrm>
            <a:custGeom>
              <a:avLst/>
              <a:gdLst>
                <a:gd name="connsiteX0" fmla="*/ 44482 w 89058"/>
                <a:gd name="connsiteY0" fmla="*/ 97155 h 97155"/>
                <a:gd name="connsiteX1" fmla="*/ 0 w 89058"/>
                <a:gd name="connsiteY1" fmla="*/ 48578 h 97155"/>
                <a:gd name="connsiteX2" fmla="*/ 44482 w 89058"/>
                <a:gd name="connsiteY2" fmla="*/ 0 h 97155"/>
                <a:gd name="connsiteX3" fmla="*/ 89059 w 89058"/>
                <a:gd name="connsiteY3" fmla="*/ 48578 h 97155"/>
                <a:gd name="connsiteX4" fmla="*/ 44482 w 89058"/>
                <a:gd name="connsiteY4" fmla="*/ 97155 h 97155"/>
                <a:gd name="connsiteX5" fmla="*/ 44482 w 89058"/>
                <a:gd name="connsiteY5" fmla="*/ 17431 h 97155"/>
                <a:gd name="connsiteX6" fmla="*/ 19907 w 89058"/>
                <a:gd name="connsiteY6" fmla="*/ 48578 h 97155"/>
                <a:gd name="connsiteX7" fmla="*/ 44482 w 89058"/>
                <a:gd name="connsiteY7" fmla="*/ 79724 h 97155"/>
                <a:gd name="connsiteX8" fmla="*/ 69342 w 89058"/>
                <a:gd name="connsiteY8" fmla="*/ 48578 h 97155"/>
                <a:gd name="connsiteX9" fmla="*/ 44482 w 89058"/>
                <a:gd name="connsiteY9" fmla="*/ 17431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058" h="97155">
                  <a:moveTo>
                    <a:pt x="44482" y="97155"/>
                  </a:moveTo>
                  <a:cubicBezTo>
                    <a:pt x="18288" y="97155"/>
                    <a:pt x="0" y="76581"/>
                    <a:pt x="0" y="48578"/>
                  </a:cubicBezTo>
                  <a:cubicBezTo>
                    <a:pt x="0" y="20574"/>
                    <a:pt x="18288" y="0"/>
                    <a:pt x="44482" y="0"/>
                  </a:cubicBezTo>
                  <a:cubicBezTo>
                    <a:pt x="70675" y="0"/>
                    <a:pt x="89059" y="20384"/>
                    <a:pt x="89059" y="48578"/>
                  </a:cubicBezTo>
                  <a:cubicBezTo>
                    <a:pt x="89059" y="76772"/>
                    <a:pt x="70675" y="97155"/>
                    <a:pt x="44482" y="97155"/>
                  </a:cubicBezTo>
                  <a:close/>
                  <a:moveTo>
                    <a:pt x="44482" y="17431"/>
                  </a:moveTo>
                  <a:cubicBezTo>
                    <a:pt x="29623" y="17431"/>
                    <a:pt x="19907" y="30194"/>
                    <a:pt x="19907" y="48578"/>
                  </a:cubicBezTo>
                  <a:cubicBezTo>
                    <a:pt x="19907" y="66961"/>
                    <a:pt x="29527" y="79724"/>
                    <a:pt x="44482" y="79724"/>
                  </a:cubicBezTo>
                  <a:cubicBezTo>
                    <a:pt x="59436" y="79724"/>
                    <a:pt x="69342" y="66961"/>
                    <a:pt x="69342" y="48578"/>
                  </a:cubicBezTo>
                  <a:cubicBezTo>
                    <a:pt x="69342" y="30194"/>
                    <a:pt x="59531" y="17431"/>
                    <a:pt x="44482" y="17431"/>
                  </a:cubicBezTo>
                  <a:close/>
                </a:path>
              </a:pathLst>
            </a:custGeom>
            <a:solidFill>
              <a:srgbClr val="333333"/>
            </a:solidFill>
            <a:ln w="9525" cap="flat">
              <a:noFill/>
              <a:prstDash val="solid"/>
              <a:miter/>
            </a:ln>
          </p:spPr>
          <p:txBody>
            <a:bodyPr rtlCol="0" anchor="ctr"/>
            <a:lstStyle/>
            <a:p>
              <a:endParaRPr lang="en-IN"/>
            </a:p>
          </p:txBody>
        </p:sp>
        <p:sp>
          <p:nvSpPr>
            <p:cNvPr id="50" name="Freeform: Shape 49"/>
            <p:cNvSpPr/>
            <p:nvPr/>
          </p:nvSpPr>
          <p:spPr>
            <a:xfrm>
              <a:off x="5865113" y="3518058"/>
              <a:ext cx="78866" cy="94107"/>
            </a:xfrm>
            <a:custGeom>
              <a:avLst/>
              <a:gdLst>
                <a:gd name="connsiteX0" fmla="*/ 78867 w 78866"/>
                <a:gd name="connsiteY0" fmla="*/ 94107 h 94107"/>
                <a:gd name="connsiteX1" fmla="*/ 63341 w 78866"/>
                <a:gd name="connsiteY1" fmla="*/ 94107 h 94107"/>
                <a:gd name="connsiteX2" fmla="*/ 18859 w 78866"/>
                <a:gd name="connsiteY2" fmla="*/ 31433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3"/>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51" name="Freeform: Shape 50"/>
            <p:cNvSpPr/>
            <p:nvPr/>
          </p:nvSpPr>
          <p:spPr>
            <a:xfrm>
              <a:off x="5953600" y="3516534"/>
              <a:ext cx="67246" cy="97155"/>
            </a:xfrm>
            <a:custGeom>
              <a:avLst/>
              <a:gdLst>
                <a:gd name="connsiteX0" fmla="*/ 1238 w 67246"/>
                <a:gd name="connsiteY0" fmla="*/ 69914 h 97155"/>
                <a:gd name="connsiteX1" fmla="*/ 31337 w 67246"/>
                <a:gd name="connsiteY1" fmla="*/ 80296 h 97155"/>
                <a:gd name="connsiteX2" fmla="*/ 48006 w 67246"/>
                <a:gd name="connsiteY2" fmla="*/ 70009 h 97155"/>
                <a:gd name="connsiteX3" fmla="*/ 36957 w 67246"/>
                <a:gd name="connsiteY3" fmla="*/ 58960 h 97155"/>
                <a:gd name="connsiteX4" fmla="*/ 23146 w 67246"/>
                <a:gd name="connsiteY4" fmla="*/ 54388 h 97155"/>
                <a:gd name="connsiteX5" fmla="*/ 0 w 67246"/>
                <a:gd name="connsiteY5" fmla="*/ 26956 h 97155"/>
                <a:gd name="connsiteX6" fmla="*/ 33433 w 67246"/>
                <a:gd name="connsiteY6" fmla="*/ 0 h 97155"/>
                <a:gd name="connsiteX7" fmla="*/ 61913 w 67246"/>
                <a:gd name="connsiteY7" fmla="*/ 7334 h 97155"/>
                <a:gd name="connsiteX8" fmla="*/ 61913 w 67246"/>
                <a:gd name="connsiteY8" fmla="*/ 26480 h 97155"/>
                <a:gd name="connsiteX9" fmla="*/ 34004 w 67246"/>
                <a:gd name="connsiteY9" fmla="*/ 16669 h 97155"/>
                <a:gd name="connsiteX10" fmla="*/ 19145 w 67246"/>
                <a:gd name="connsiteY10" fmla="*/ 26003 h 97155"/>
                <a:gd name="connsiteX11" fmla="*/ 29527 w 67246"/>
                <a:gd name="connsiteY11" fmla="*/ 36290 h 97155"/>
                <a:gd name="connsiteX12" fmla="*/ 44291 w 67246"/>
                <a:gd name="connsiteY12" fmla="*/ 41339 h 97155"/>
                <a:gd name="connsiteX13" fmla="*/ 67246 w 67246"/>
                <a:gd name="connsiteY13" fmla="*/ 69247 h 97155"/>
                <a:gd name="connsiteX14" fmla="*/ 31528 w 67246"/>
                <a:gd name="connsiteY14" fmla="*/ 97155 h 97155"/>
                <a:gd name="connsiteX15" fmla="*/ 1143 w 67246"/>
                <a:gd name="connsiteY15" fmla="*/ 89154 h 97155"/>
                <a:gd name="connsiteX16" fmla="*/ 1143 w 67246"/>
                <a:gd name="connsiteY16" fmla="*/ 69818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246" h="97155">
                  <a:moveTo>
                    <a:pt x="1238" y="69914"/>
                  </a:moveTo>
                  <a:cubicBezTo>
                    <a:pt x="9715" y="76200"/>
                    <a:pt x="20383" y="80296"/>
                    <a:pt x="31337" y="80296"/>
                  </a:cubicBezTo>
                  <a:cubicBezTo>
                    <a:pt x="40862" y="80296"/>
                    <a:pt x="48006" y="77343"/>
                    <a:pt x="48006" y="70009"/>
                  </a:cubicBezTo>
                  <a:cubicBezTo>
                    <a:pt x="48006" y="63913"/>
                    <a:pt x="44005" y="61532"/>
                    <a:pt x="36957" y="58960"/>
                  </a:cubicBezTo>
                  <a:lnTo>
                    <a:pt x="23146" y="54388"/>
                  </a:lnTo>
                  <a:cubicBezTo>
                    <a:pt x="9239" y="49816"/>
                    <a:pt x="0" y="42577"/>
                    <a:pt x="0" y="26956"/>
                  </a:cubicBezTo>
                  <a:cubicBezTo>
                    <a:pt x="0" y="9525"/>
                    <a:pt x="15049" y="0"/>
                    <a:pt x="33433" y="0"/>
                  </a:cubicBezTo>
                  <a:cubicBezTo>
                    <a:pt x="44958" y="0"/>
                    <a:pt x="54292" y="2762"/>
                    <a:pt x="61913" y="7334"/>
                  </a:cubicBezTo>
                  <a:lnTo>
                    <a:pt x="61913" y="26480"/>
                  </a:lnTo>
                  <a:cubicBezTo>
                    <a:pt x="53816" y="20479"/>
                    <a:pt x="44863" y="16669"/>
                    <a:pt x="34004" y="16669"/>
                  </a:cubicBezTo>
                  <a:cubicBezTo>
                    <a:pt x="25527" y="16669"/>
                    <a:pt x="19145" y="19622"/>
                    <a:pt x="19145" y="26003"/>
                  </a:cubicBezTo>
                  <a:cubicBezTo>
                    <a:pt x="19145" y="31814"/>
                    <a:pt x="22955" y="34100"/>
                    <a:pt x="29527" y="36290"/>
                  </a:cubicBezTo>
                  <a:lnTo>
                    <a:pt x="44291" y="41339"/>
                  </a:lnTo>
                  <a:cubicBezTo>
                    <a:pt x="60103" y="46673"/>
                    <a:pt x="67246" y="55245"/>
                    <a:pt x="67246" y="69247"/>
                  </a:cubicBezTo>
                  <a:cubicBezTo>
                    <a:pt x="67246" y="87821"/>
                    <a:pt x="51435" y="97155"/>
                    <a:pt x="31528" y="97155"/>
                  </a:cubicBezTo>
                  <a:cubicBezTo>
                    <a:pt x="18955" y="97155"/>
                    <a:pt x="7906" y="93440"/>
                    <a:pt x="1143" y="89154"/>
                  </a:cubicBezTo>
                  <a:lnTo>
                    <a:pt x="1143" y="69818"/>
                  </a:lnTo>
                  <a:close/>
                </a:path>
              </a:pathLst>
            </a:custGeom>
            <a:solidFill>
              <a:srgbClr val="333333"/>
            </a:solidFill>
            <a:ln w="9525" cap="flat">
              <a:noFill/>
              <a:prstDash val="solid"/>
              <a:miter/>
            </a:ln>
          </p:spPr>
          <p:txBody>
            <a:bodyPr rtlCol="0" anchor="ctr"/>
            <a:lstStyle/>
            <a:p>
              <a:endParaRPr lang="en-IN"/>
            </a:p>
          </p:txBody>
        </p:sp>
        <p:sp>
          <p:nvSpPr>
            <p:cNvPr id="52" name="Freeform: Shape 51"/>
            <p:cNvSpPr/>
            <p:nvPr/>
          </p:nvSpPr>
          <p:spPr>
            <a:xfrm>
              <a:off x="6029133" y="3517963"/>
              <a:ext cx="78200" cy="95726"/>
            </a:xfrm>
            <a:custGeom>
              <a:avLst/>
              <a:gdLst>
                <a:gd name="connsiteX0" fmla="*/ 95 w 78200"/>
                <a:gd name="connsiteY0" fmla="*/ 56293 h 95726"/>
                <a:gd name="connsiteX1" fmla="*/ 95 w 78200"/>
                <a:gd name="connsiteY1" fmla="*/ 0 h 95726"/>
                <a:gd name="connsiteX2" fmla="*/ 19717 w 78200"/>
                <a:gd name="connsiteY2" fmla="*/ 0 h 95726"/>
                <a:gd name="connsiteX3" fmla="*/ 19717 w 78200"/>
                <a:gd name="connsiteY3" fmla="*/ 54293 h 95726"/>
                <a:gd name="connsiteX4" fmla="*/ 39148 w 78200"/>
                <a:gd name="connsiteY4" fmla="*/ 78105 h 95726"/>
                <a:gd name="connsiteX5" fmla="*/ 58579 w 78200"/>
                <a:gd name="connsiteY5" fmla="*/ 54293 h 95726"/>
                <a:gd name="connsiteX6" fmla="*/ 58579 w 78200"/>
                <a:gd name="connsiteY6" fmla="*/ 0 h 95726"/>
                <a:gd name="connsiteX7" fmla="*/ 78200 w 78200"/>
                <a:gd name="connsiteY7" fmla="*/ 0 h 95726"/>
                <a:gd name="connsiteX8" fmla="*/ 78200 w 78200"/>
                <a:gd name="connsiteY8" fmla="*/ 56293 h 95726"/>
                <a:gd name="connsiteX9" fmla="*/ 39148 w 78200"/>
                <a:gd name="connsiteY9" fmla="*/ 95726 h 95726"/>
                <a:gd name="connsiteX10" fmla="*/ 0 w 78200"/>
                <a:gd name="connsiteY10" fmla="*/ 56293 h 95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200" h="95726">
                  <a:moveTo>
                    <a:pt x="95" y="56293"/>
                  </a:moveTo>
                  <a:lnTo>
                    <a:pt x="95" y="0"/>
                  </a:lnTo>
                  <a:lnTo>
                    <a:pt x="19717" y="0"/>
                  </a:lnTo>
                  <a:lnTo>
                    <a:pt x="19717" y="54293"/>
                  </a:lnTo>
                  <a:cubicBezTo>
                    <a:pt x="19717" y="70390"/>
                    <a:pt x="26765" y="78105"/>
                    <a:pt x="39148" y="78105"/>
                  </a:cubicBezTo>
                  <a:cubicBezTo>
                    <a:pt x="51530" y="78105"/>
                    <a:pt x="58579" y="70485"/>
                    <a:pt x="58579" y="54293"/>
                  </a:cubicBezTo>
                  <a:lnTo>
                    <a:pt x="58579" y="0"/>
                  </a:lnTo>
                  <a:lnTo>
                    <a:pt x="78200" y="0"/>
                  </a:lnTo>
                  <a:lnTo>
                    <a:pt x="78200" y="56293"/>
                  </a:lnTo>
                  <a:cubicBezTo>
                    <a:pt x="78200" y="82201"/>
                    <a:pt x="62675" y="95726"/>
                    <a:pt x="39148" y="95726"/>
                  </a:cubicBezTo>
                  <a:cubicBezTo>
                    <a:pt x="15621" y="95726"/>
                    <a:pt x="0" y="82201"/>
                    <a:pt x="0" y="56293"/>
                  </a:cubicBezTo>
                  <a:close/>
                </a:path>
              </a:pathLst>
            </a:custGeom>
            <a:solidFill>
              <a:srgbClr val="333333"/>
            </a:solidFill>
            <a:ln w="9525" cap="flat">
              <a:noFill/>
              <a:prstDash val="solid"/>
              <a:miter/>
            </a:ln>
          </p:spPr>
          <p:txBody>
            <a:bodyPr rtlCol="0" anchor="ctr"/>
            <a:lstStyle/>
            <a:p>
              <a:endParaRPr lang="en-IN"/>
            </a:p>
          </p:txBody>
        </p:sp>
        <p:sp>
          <p:nvSpPr>
            <p:cNvPr id="53" name="Freeform: Shape 52"/>
            <p:cNvSpPr/>
            <p:nvPr/>
          </p:nvSpPr>
          <p:spPr>
            <a:xfrm>
              <a:off x="6120097" y="3518058"/>
              <a:ext cx="63436" cy="94107"/>
            </a:xfrm>
            <a:custGeom>
              <a:avLst/>
              <a:gdLst>
                <a:gd name="connsiteX0" fmla="*/ 0 w 63436"/>
                <a:gd name="connsiteY0" fmla="*/ 0 h 94107"/>
                <a:gd name="connsiteX1" fmla="*/ 19621 w 63436"/>
                <a:gd name="connsiteY1" fmla="*/ 0 h 94107"/>
                <a:gd name="connsiteX2" fmla="*/ 19621 w 63436"/>
                <a:gd name="connsiteY2" fmla="*/ 76772 h 94107"/>
                <a:gd name="connsiteX3" fmla="*/ 63437 w 63436"/>
                <a:gd name="connsiteY3" fmla="*/ 76772 h 94107"/>
                <a:gd name="connsiteX4" fmla="*/ 63437 w 63436"/>
                <a:gd name="connsiteY4" fmla="*/ 94107 h 94107"/>
                <a:gd name="connsiteX5" fmla="*/ 0 w 63436"/>
                <a:gd name="connsiteY5" fmla="*/ 94107 h 94107"/>
                <a:gd name="connsiteX6" fmla="*/ 0 w 63436"/>
                <a:gd name="connsiteY6"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436" h="94107">
                  <a:moveTo>
                    <a:pt x="0" y="0"/>
                  </a:moveTo>
                  <a:lnTo>
                    <a:pt x="19621" y="0"/>
                  </a:lnTo>
                  <a:lnTo>
                    <a:pt x="19621" y="76772"/>
                  </a:lnTo>
                  <a:lnTo>
                    <a:pt x="63437" y="76772"/>
                  </a:lnTo>
                  <a:lnTo>
                    <a:pt x="63437" y="94107"/>
                  </a:lnTo>
                  <a:lnTo>
                    <a:pt x="0" y="94107"/>
                  </a:lnTo>
                  <a:lnTo>
                    <a:pt x="0" y="0"/>
                  </a:lnTo>
                  <a:close/>
                </a:path>
              </a:pathLst>
            </a:custGeom>
            <a:solidFill>
              <a:srgbClr val="333333"/>
            </a:solidFill>
            <a:ln w="9525" cap="flat">
              <a:noFill/>
              <a:prstDash val="solid"/>
              <a:miter/>
            </a:ln>
          </p:spPr>
          <p:txBody>
            <a:bodyPr rtlCol="0" anchor="ctr"/>
            <a:lstStyle/>
            <a:p>
              <a:endParaRPr lang="en-IN"/>
            </a:p>
          </p:txBody>
        </p:sp>
        <p:sp>
          <p:nvSpPr>
            <p:cNvPr id="54" name="Freeform: Shape 53"/>
            <p:cNvSpPr/>
            <p:nvPr/>
          </p:nvSpPr>
          <p:spPr>
            <a:xfrm>
              <a:off x="6174295" y="3518058"/>
              <a:ext cx="80391" cy="94107"/>
            </a:xfrm>
            <a:custGeom>
              <a:avLst/>
              <a:gdLst>
                <a:gd name="connsiteX0" fmla="*/ 95 w 80391"/>
                <a:gd name="connsiteY0" fmla="*/ 0 h 94107"/>
                <a:gd name="connsiteX1" fmla="*/ 80391 w 80391"/>
                <a:gd name="connsiteY1" fmla="*/ 0 h 94107"/>
                <a:gd name="connsiteX2" fmla="*/ 80391 w 80391"/>
                <a:gd name="connsiteY2" fmla="*/ 17145 h 94107"/>
                <a:gd name="connsiteX3" fmla="*/ 50006 w 80391"/>
                <a:gd name="connsiteY3" fmla="*/ 17145 h 94107"/>
                <a:gd name="connsiteX4" fmla="*/ 50006 w 80391"/>
                <a:gd name="connsiteY4" fmla="*/ 94107 h 94107"/>
                <a:gd name="connsiteX5" fmla="*/ 30194 w 80391"/>
                <a:gd name="connsiteY5" fmla="*/ 94107 h 94107"/>
                <a:gd name="connsiteX6" fmla="*/ 30194 w 80391"/>
                <a:gd name="connsiteY6" fmla="*/ 17145 h 94107"/>
                <a:gd name="connsiteX7" fmla="*/ 0 w 80391"/>
                <a:gd name="connsiteY7" fmla="*/ 17145 h 94107"/>
                <a:gd name="connsiteX8" fmla="*/ 0 w 80391"/>
                <a:gd name="connsiteY8"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391" h="94107">
                  <a:moveTo>
                    <a:pt x="95" y="0"/>
                  </a:moveTo>
                  <a:lnTo>
                    <a:pt x="80391" y="0"/>
                  </a:lnTo>
                  <a:lnTo>
                    <a:pt x="80391" y="17145"/>
                  </a:lnTo>
                  <a:lnTo>
                    <a:pt x="50006" y="17145"/>
                  </a:lnTo>
                  <a:lnTo>
                    <a:pt x="50006" y="94107"/>
                  </a:lnTo>
                  <a:lnTo>
                    <a:pt x="30194" y="94107"/>
                  </a:lnTo>
                  <a:lnTo>
                    <a:pt x="30194" y="17145"/>
                  </a:lnTo>
                  <a:lnTo>
                    <a:pt x="0" y="17145"/>
                  </a:lnTo>
                  <a:lnTo>
                    <a:pt x="0" y="0"/>
                  </a:lnTo>
                  <a:close/>
                </a:path>
              </a:pathLst>
            </a:custGeom>
            <a:solidFill>
              <a:srgbClr val="333333"/>
            </a:solidFill>
            <a:ln w="9525" cap="flat">
              <a:noFill/>
              <a:prstDash val="solid"/>
              <a:miter/>
            </a:ln>
          </p:spPr>
          <p:txBody>
            <a:bodyPr rtlCol="0" anchor="ctr"/>
            <a:lstStyle/>
            <a:p>
              <a:endParaRPr lang="en-IN"/>
            </a:p>
          </p:txBody>
        </p:sp>
        <p:sp>
          <p:nvSpPr>
            <p:cNvPr id="55" name="Freeform: Shape 54"/>
            <p:cNvSpPr/>
            <p:nvPr/>
          </p:nvSpPr>
          <p:spPr>
            <a:xfrm>
              <a:off x="6247256" y="3518058"/>
              <a:ext cx="91439" cy="94107"/>
            </a:xfrm>
            <a:custGeom>
              <a:avLst/>
              <a:gdLst>
                <a:gd name="connsiteX0" fmla="*/ 55435 w 91439"/>
                <a:gd name="connsiteY0" fmla="*/ 0 h 94107"/>
                <a:gd name="connsiteX1" fmla="*/ 91440 w 91439"/>
                <a:gd name="connsiteY1" fmla="*/ 94107 h 94107"/>
                <a:gd name="connsiteX2" fmla="*/ 71533 w 91439"/>
                <a:gd name="connsiteY2" fmla="*/ 94107 h 94107"/>
                <a:gd name="connsiteX3" fmla="*/ 63151 w 91439"/>
                <a:gd name="connsiteY3" fmla="*/ 71438 h 94107"/>
                <a:gd name="connsiteX4" fmla="*/ 27908 w 91439"/>
                <a:gd name="connsiteY4" fmla="*/ 71438 h 94107"/>
                <a:gd name="connsiteX5" fmla="*/ 19621 w 91439"/>
                <a:gd name="connsiteY5" fmla="*/ 94107 h 94107"/>
                <a:gd name="connsiteX6" fmla="*/ 0 w 91439"/>
                <a:gd name="connsiteY6" fmla="*/ 94107 h 94107"/>
                <a:gd name="connsiteX7" fmla="*/ 36004 w 91439"/>
                <a:gd name="connsiteY7" fmla="*/ 0 h 94107"/>
                <a:gd name="connsiteX8" fmla="*/ 55435 w 91439"/>
                <a:gd name="connsiteY8" fmla="*/ 0 h 94107"/>
                <a:gd name="connsiteX9" fmla="*/ 34004 w 91439"/>
                <a:gd name="connsiteY9" fmla="*/ 54864 h 94107"/>
                <a:gd name="connsiteX10" fmla="*/ 56959 w 91439"/>
                <a:gd name="connsiteY10" fmla="*/ 54864 h 94107"/>
                <a:gd name="connsiteX11" fmla="*/ 45434 w 91439"/>
                <a:gd name="connsiteY11" fmla="*/ 23622 h 94107"/>
                <a:gd name="connsiteX12" fmla="*/ 33909 w 91439"/>
                <a:gd name="connsiteY12" fmla="*/ 54864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39" h="94107">
                  <a:moveTo>
                    <a:pt x="55435" y="0"/>
                  </a:moveTo>
                  <a:lnTo>
                    <a:pt x="91440" y="94107"/>
                  </a:lnTo>
                  <a:lnTo>
                    <a:pt x="71533" y="94107"/>
                  </a:lnTo>
                  <a:lnTo>
                    <a:pt x="63151" y="71438"/>
                  </a:lnTo>
                  <a:lnTo>
                    <a:pt x="27908" y="71438"/>
                  </a:lnTo>
                  <a:lnTo>
                    <a:pt x="19621" y="94107"/>
                  </a:lnTo>
                  <a:lnTo>
                    <a:pt x="0" y="94107"/>
                  </a:lnTo>
                  <a:lnTo>
                    <a:pt x="36004" y="0"/>
                  </a:lnTo>
                  <a:lnTo>
                    <a:pt x="55435" y="0"/>
                  </a:lnTo>
                  <a:close/>
                  <a:moveTo>
                    <a:pt x="34004" y="54864"/>
                  </a:moveTo>
                  <a:lnTo>
                    <a:pt x="56959" y="54864"/>
                  </a:lnTo>
                  <a:lnTo>
                    <a:pt x="45434" y="23622"/>
                  </a:lnTo>
                  <a:lnTo>
                    <a:pt x="33909" y="54864"/>
                  </a:lnTo>
                  <a:close/>
                </a:path>
              </a:pathLst>
            </a:custGeom>
            <a:solidFill>
              <a:srgbClr val="333333"/>
            </a:solidFill>
            <a:ln w="9525" cap="flat">
              <a:noFill/>
              <a:prstDash val="solid"/>
              <a:miter/>
            </a:ln>
          </p:spPr>
          <p:txBody>
            <a:bodyPr rtlCol="0" anchor="ctr"/>
            <a:lstStyle/>
            <a:p>
              <a:endParaRPr lang="en-IN"/>
            </a:p>
          </p:txBody>
        </p:sp>
        <p:sp>
          <p:nvSpPr>
            <p:cNvPr id="56" name="Freeform: Shape 55"/>
            <p:cNvSpPr/>
            <p:nvPr/>
          </p:nvSpPr>
          <p:spPr>
            <a:xfrm>
              <a:off x="6346030" y="3518058"/>
              <a:ext cx="78866" cy="94107"/>
            </a:xfrm>
            <a:custGeom>
              <a:avLst/>
              <a:gdLst>
                <a:gd name="connsiteX0" fmla="*/ 78867 w 78866"/>
                <a:gd name="connsiteY0" fmla="*/ 94107 h 94107"/>
                <a:gd name="connsiteX1" fmla="*/ 63341 w 78866"/>
                <a:gd name="connsiteY1" fmla="*/ 94107 h 94107"/>
                <a:gd name="connsiteX2" fmla="*/ 18859 w 78866"/>
                <a:gd name="connsiteY2" fmla="*/ 31433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3"/>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57" name="Freeform: Shape 56"/>
            <p:cNvSpPr/>
            <p:nvPr/>
          </p:nvSpPr>
          <p:spPr>
            <a:xfrm>
              <a:off x="6433851" y="3518058"/>
              <a:ext cx="80391" cy="94107"/>
            </a:xfrm>
            <a:custGeom>
              <a:avLst/>
              <a:gdLst>
                <a:gd name="connsiteX0" fmla="*/ 95 w 80391"/>
                <a:gd name="connsiteY0" fmla="*/ 0 h 94107"/>
                <a:gd name="connsiteX1" fmla="*/ 80391 w 80391"/>
                <a:gd name="connsiteY1" fmla="*/ 0 h 94107"/>
                <a:gd name="connsiteX2" fmla="*/ 80391 w 80391"/>
                <a:gd name="connsiteY2" fmla="*/ 17145 h 94107"/>
                <a:gd name="connsiteX3" fmla="*/ 50006 w 80391"/>
                <a:gd name="connsiteY3" fmla="*/ 17145 h 94107"/>
                <a:gd name="connsiteX4" fmla="*/ 50006 w 80391"/>
                <a:gd name="connsiteY4" fmla="*/ 94107 h 94107"/>
                <a:gd name="connsiteX5" fmla="*/ 30194 w 80391"/>
                <a:gd name="connsiteY5" fmla="*/ 94107 h 94107"/>
                <a:gd name="connsiteX6" fmla="*/ 30194 w 80391"/>
                <a:gd name="connsiteY6" fmla="*/ 17145 h 94107"/>
                <a:gd name="connsiteX7" fmla="*/ 0 w 80391"/>
                <a:gd name="connsiteY7" fmla="*/ 17145 h 94107"/>
                <a:gd name="connsiteX8" fmla="*/ 0 w 80391"/>
                <a:gd name="connsiteY8"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391" h="94107">
                  <a:moveTo>
                    <a:pt x="95" y="0"/>
                  </a:moveTo>
                  <a:lnTo>
                    <a:pt x="80391" y="0"/>
                  </a:lnTo>
                  <a:lnTo>
                    <a:pt x="80391" y="17145"/>
                  </a:lnTo>
                  <a:lnTo>
                    <a:pt x="50006" y="17145"/>
                  </a:lnTo>
                  <a:lnTo>
                    <a:pt x="50006" y="94107"/>
                  </a:lnTo>
                  <a:lnTo>
                    <a:pt x="30194" y="94107"/>
                  </a:lnTo>
                  <a:lnTo>
                    <a:pt x="30194" y="17145"/>
                  </a:lnTo>
                  <a:lnTo>
                    <a:pt x="0" y="17145"/>
                  </a:lnTo>
                  <a:lnTo>
                    <a:pt x="0" y="0"/>
                  </a:lnTo>
                  <a:close/>
                </a:path>
              </a:pathLst>
            </a:custGeom>
            <a:solidFill>
              <a:srgbClr val="333333"/>
            </a:solidFill>
            <a:ln w="9525" cap="flat">
              <a:noFill/>
              <a:prstDash val="solid"/>
              <a:miter/>
            </a:ln>
          </p:spPr>
          <p:txBody>
            <a:bodyPr rtlCol="0" anchor="ctr"/>
            <a:lstStyle/>
            <a:p>
              <a:endParaRPr lang="en-IN"/>
            </a:p>
          </p:txBody>
        </p:sp>
        <p:sp>
          <p:nvSpPr>
            <p:cNvPr id="58" name="Freeform: Shape 57"/>
            <p:cNvSpPr/>
            <p:nvPr/>
          </p:nvSpPr>
          <p:spPr>
            <a:xfrm>
              <a:off x="6518909" y="3516534"/>
              <a:ext cx="67246" cy="97155"/>
            </a:xfrm>
            <a:custGeom>
              <a:avLst/>
              <a:gdLst>
                <a:gd name="connsiteX0" fmla="*/ 1238 w 67246"/>
                <a:gd name="connsiteY0" fmla="*/ 69914 h 97155"/>
                <a:gd name="connsiteX1" fmla="*/ 31337 w 67246"/>
                <a:gd name="connsiteY1" fmla="*/ 80296 h 97155"/>
                <a:gd name="connsiteX2" fmla="*/ 48006 w 67246"/>
                <a:gd name="connsiteY2" fmla="*/ 70009 h 97155"/>
                <a:gd name="connsiteX3" fmla="*/ 36957 w 67246"/>
                <a:gd name="connsiteY3" fmla="*/ 58960 h 97155"/>
                <a:gd name="connsiteX4" fmla="*/ 23146 w 67246"/>
                <a:gd name="connsiteY4" fmla="*/ 54388 h 97155"/>
                <a:gd name="connsiteX5" fmla="*/ 0 w 67246"/>
                <a:gd name="connsiteY5" fmla="*/ 26956 h 97155"/>
                <a:gd name="connsiteX6" fmla="*/ 33433 w 67246"/>
                <a:gd name="connsiteY6" fmla="*/ 0 h 97155"/>
                <a:gd name="connsiteX7" fmla="*/ 61913 w 67246"/>
                <a:gd name="connsiteY7" fmla="*/ 7334 h 97155"/>
                <a:gd name="connsiteX8" fmla="*/ 61913 w 67246"/>
                <a:gd name="connsiteY8" fmla="*/ 26480 h 97155"/>
                <a:gd name="connsiteX9" fmla="*/ 34004 w 67246"/>
                <a:gd name="connsiteY9" fmla="*/ 16669 h 97155"/>
                <a:gd name="connsiteX10" fmla="*/ 19145 w 67246"/>
                <a:gd name="connsiteY10" fmla="*/ 26003 h 97155"/>
                <a:gd name="connsiteX11" fmla="*/ 29528 w 67246"/>
                <a:gd name="connsiteY11" fmla="*/ 36290 h 97155"/>
                <a:gd name="connsiteX12" fmla="*/ 44291 w 67246"/>
                <a:gd name="connsiteY12" fmla="*/ 41339 h 97155"/>
                <a:gd name="connsiteX13" fmla="*/ 67247 w 67246"/>
                <a:gd name="connsiteY13" fmla="*/ 69247 h 97155"/>
                <a:gd name="connsiteX14" fmla="*/ 31528 w 67246"/>
                <a:gd name="connsiteY14" fmla="*/ 97155 h 97155"/>
                <a:gd name="connsiteX15" fmla="*/ 1143 w 67246"/>
                <a:gd name="connsiteY15" fmla="*/ 89154 h 97155"/>
                <a:gd name="connsiteX16" fmla="*/ 1143 w 67246"/>
                <a:gd name="connsiteY16" fmla="*/ 69818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246" h="97155">
                  <a:moveTo>
                    <a:pt x="1238" y="69914"/>
                  </a:moveTo>
                  <a:cubicBezTo>
                    <a:pt x="9716" y="76200"/>
                    <a:pt x="20383" y="80296"/>
                    <a:pt x="31337" y="80296"/>
                  </a:cubicBezTo>
                  <a:cubicBezTo>
                    <a:pt x="40862" y="80296"/>
                    <a:pt x="48006" y="77343"/>
                    <a:pt x="48006" y="70009"/>
                  </a:cubicBezTo>
                  <a:cubicBezTo>
                    <a:pt x="48006" y="63913"/>
                    <a:pt x="44006" y="61532"/>
                    <a:pt x="36957" y="58960"/>
                  </a:cubicBezTo>
                  <a:lnTo>
                    <a:pt x="23146" y="54388"/>
                  </a:lnTo>
                  <a:cubicBezTo>
                    <a:pt x="9239" y="49816"/>
                    <a:pt x="0" y="42577"/>
                    <a:pt x="0" y="26956"/>
                  </a:cubicBezTo>
                  <a:cubicBezTo>
                    <a:pt x="0" y="9525"/>
                    <a:pt x="15050" y="0"/>
                    <a:pt x="33433" y="0"/>
                  </a:cubicBezTo>
                  <a:cubicBezTo>
                    <a:pt x="44958" y="0"/>
                    <a:pt x="54293" y="2762"/>
                    <a:pt x="61913" y="7334"/>
                  </a:cubicBezTo>
                  <a:lnTo>
                    <a:pt x="61913" y="26480"/>
                  </a:lnTo>
                  <a:cubicBezTo>
                    <a:pt x="53816" y="20479"/>
                    <a:pt x="44863" y="16669"/>
                    <a:pt x="34004" y="16669"/>
                  </a:cubicBezTo>
                  <a:cubicBezTo>
                    <a:pt x="25527" y="16669"/>
                    <a:pt x="19145" y="19622"/>
                    <a:pt x="19145" y="26003"/>
                  </a:cubicBezTo>
                  <a:cubicBezTo>
                    <a:pt x="19145" y="31814"/>
                    <a:pt x="22955" y="34100"/>
                    <a:pt x="29528" y="36290"/>
                  </a:cubicBezTo>
                  <a:lnTo>
                    <a:pt x="44291" y="41339"/>
                  </a:lnTo>
                  <a:cubicBezTo>
                    <a:pt x="60103" y="46673"/>
                    <a:pt x="67247" y="55245"/>
                    <a:pt x="67247" y="69247"/>
                  </a:cubicBezTo>
                  <a:cubicBezTo>
                    <a:pt x="67247" y="87821"/>
                    <a:pt x="51435" y="97155"/>
                    <a:pt x="31528" y="97155"/>
                  </a:cubicBezTo>
                  <a:cubicBezTo>
                    <a:pt x="18955" y="97155"/>
                    <a:pt x="7906" y="93440"/>
                    <a:pt x="1143" y="89154"/>
                  </a:cubicBezTo>
                  <a:lnTo>
                    <a:pt x="1143" y="69818"/>
                  </a:lnTo>
                  <a:close/>
                </a:path>
              </a:pathLst>
            </a:custGeom>
            <a:solidFill>
              <a:srgbClr val="333333"/>
            </a:solidFill>
            <a:ln w="9525" cap="flat">
              <a:noFill/>
              <a:prstDash val="solid"/>
              <a:miter/>
            </a:ln>
          </p:spPr>
          <p:txBody>
            <a:bodyPr rtlCol="0" anchor="ctr"/>
            <a:lstStyle/>
            <a:p>
              <a:endParaRPr lang="en-IN"/>
            </a:p>
          </p:txBody>
        </p:sp>
        <p:sp>
          <p:nvSpPr>
            <p:cNvPr id="59" name="Freeform: Shape 58"/>
            <p:cNvSpPr/>
            <p:nvPr/>
          </p:nvSpPr>
          <p:spPr>
            <a:xfrm>
              <a:off x="6701408" y="3243548"/>
              <a:ext cx="9525" cy="370141"/>
            </a:xfrm>
            <a:custGeom>
              <a:avLst/>
              <a:gdLst>
                <a:gd name="connsiteX0" fmla="*/ 0 w 9525"/>
                <a:gd name="connsiteY0" fmla="*/ 0 h 370141"/>
                <a:gd name="connsiteX1" fmla="*/ 0 w 9525"/>
                <a:gd name="connsiteY1" fmla="*/ 370142 h 370141"/>
              </a:gdLst>
              <a:ahLst/>
              <a:cxnLst>
                <a:cxn ang="0">
                  <a:pos x="connsiteX0" y="connsiteY0"/>
                </a:cxn>
                <a:cxn ang="0">
                  <a:pos x="connsiteX1" y="connsiteY1"/>
                </a:cxn>
              </a:cxnLst>
              <a:rect l="l" t="t" r="r" b="b"/>
              <a:pathLst>
                <a:path w="9525" h="370141">
                  <a:moveTo>
                    <a:pt x="0" y="0"/>
                  </a:moveTo>
                  <a:lnTo>
                    <a:pt x="0" y="370142"/>
                  </a:lnTo>
                </a:path>
              </a:pathLst>
            </a:custGeom>
            <a:ln w="9525" cap="flat">
              <a:noFill/>
              <a:prstDash val="solid"/>
              <a:miter/>
            </a:ln>
          </p:spPr>
          <p:txBody>
            <a:bodyPr rtlCol="0" anchor="ctr"/>
            <a:lstStyle/>
            <a:p>
              <a:endParaRPr lang="en-IN"/>
            </a:p>
          </p:txBody>
        </p:sp>
        <p:sp>
          <p:nvSpPr>
            <p:cNvPr id="60" name="Freeform: Shape 59"/>
            <p:cNvSpPr/>
            <p:nvPr/>
          </p:nvSpPr>
          <p:spPr>
            <a:xfrm>
              <a:off x="6697217" y="3243548"/>
              <a:ext cx="8477" cy="370141"/>
            </a:xfrm>
            <a:custGeom>
              <a:avLst/>
              <a:gdLst>
                <a:gd name="connsiteX0" fmla="*/ 0 w 8477"/>
                <a:gd name="connsiteY0" fmla="*/ 0 h 370141"/>
                <a:gd name="connsiteX1" fmla="*/ 8477 w 8477"/>
                <a:gd name="connsiteY1" fmla="*/ 0 h 370141"/>
                <a:gd name="connsiteX2" fmla="*/ 8477 w 8477"/>
                <a:gd name="connsiteY2" fmla="*/ 370142 h 370141"/>
                <a:gd name="connsiteX3" fmla="*/ 0 w 8477"/>
                <a:gd name="connsiteY3" fmla="*/ 370142 h 370141"/>
              </a:gdLst>
              <a:ahLst/>
              <a:cxnLst>
                <a:cxn ang="0">
                  <a:pos x="connsiteX0" y="connsiteY0"/>
                </a:cxn>
                <a:cxn ang="0">
                  <a:pos x="connsiteX1" y="connsiteY1"/>
                </a:cxn>
                <a:cxn ang="0">
                  <a:pos x="connsiteX2" y="connsiteY2"/>
                </a:cxn>
                <a:cxn ang="0">
                  <a:pos x="connsiteX3" y="connsiteY3"/>
                </a:cxn>
              </a:cxnLst>
              <a:rect l="l" t="t" r="r" b="b"/>
              <a:pathLst>
                <a:path w="8477" h="370141">
                  <a:moveTo>
                    <a:pt x="0" y="0"/>
                  </a:moveTo>
                  <a:lnTo>
                    <a:pt x="8477" y="0"/>
                  </a:lnTo>
                  <a:lnTo>
                    <a:pt x="8477" y="370142"/>
                  </a:lnTo>
                  <a:lnTo>
                    <a:pt x="0" y="370142"/>
                  </a:lnTo>
                  <a:close/>
                </a:path>
              </a:pathLst>
            </a:custGeom>
            <a:solidFill>
              <a:srgbClr val="333333"/>
            </a:solidFill>
            <a:ln w="9525" cap="flat">
              <a:noFill/>
              <a:prstDash val="solid"/>
              <a:miter/>
            </a:ln>
          </p:spPr>
          <p:txBody>
            <a:bodyPr rtlCol="0" anchor="ctr"/>
            <a:lstStyle/>
            <a:p>
              <a:endParaRPr lang="en-IN"/>
            </a:p>
          </p:txBody>
        </p:sp>
        <p:sp>
          <p:nvSpPr>
            <p:cNvPr id="61" name="Freeform: Shape 60"/>
            <p:cNvSpPr/>
            <p:nvPr/>
          </p:nvSpPr>
          <p:spPr>
            <a:xfrm>
              <a:off x="6740841" y="3384137"/>
              <a:ext cx="56007" cy="83248"/>
            </a:xfrm>
            <a:custGeom>
              <a:avLst/>
              <a:gdLst>
                <a:gd name="connsiteX0" fmla="*/ 56007 w 56007"/>
                <a:gd name="connsiteY0" fmla="*/ 68485 h 83248"/>
                <a:gd name="connsiteX1" fmla="*/ 56007 w 56007"/>
                <a:gd name="connsiteY1" fmla="*/ 83248 h 83248"/>
                <a:gd name="connsiteX2" fmla="*/ 0 w 56007"/>
                <a:gd name="connsiteY2" fmla="*/ 83248 h 83248"/>
                <a:gd name="connsiteX3" fmla="*/ 0 w 56007"/>
                <a:gd name="connsiteY3" fmla="*/ 82677 h 83248"/>
                <a:gd name="connsiteX4" fmla="*/ 23908 w 56007"/>
                <a:gd name="connsiteY4" fmla="*/ 51435 h 83248"/>
                <a:gd name="connsiteX5" fmla="*/ 36957 w 56007"/>
                <a:gd name="connsiteY5" fmla="*/ 26384 h 83248"/>
                <a:gd name="connsiteX6" fmla="*/ 25051 w 56007"/>
                <a:gd name="connsiteY6" fmla="*/ 15716 h 83248"/>
                <a:gd name="connsiteX7" fmla="*/ 2096 w 56007"/>
                <a:gd name="connsiteY7" fmla="*/ 26384 h 83248"/>
                <a:gd name="connsiteX8" fmla="*/ 2096 w 56007"/>
                <a:gd name="connsiteY8" fmla="*/ 9715 h 83248"/>
                <a:gd name="connsiteX9" fmla="*/ 28099 w 56007"/>
                <a:gd name="connsiteY9" fmla="*/ 0 h 83248"/>
                <a:gd name="connsiteX10" fmla="*/ 54102 w 56007"/>
                <a:gd name="connsiteY10" fmla="*/ 24289 h 83248"/>
                <a:gd name="connsiteX11" fmla="*/ 39338 w 56007"/>
                <a:gd name="connsiteY11" fmla="*/ 55340 h 83248"/>
                <a:gd name="connsiteX12" fmla="*/ 29337 w 56007"/>
                <a:gd name="connsiteY12" fmla="*/ 68390 h 83248"/>
                <a:gd name="connsiteX13" fmla="*/ 56007 w 56007"/>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7"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6"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2" name="Freeform: Shape 61"/>
            <p:cNvSpPr/>
            <p:nvPr/>
          </p:nvSpPr>
          <p:spPr>
            <a:xfrm>
              <a:off x="6804469" y="3384137"/>
              <a:ext cx="64579" cy="84581"/>
            </a:xfrm>
            <a:custGeom>
              <a:avLst/>
              <a:gdLst>
                <a:gd name="connsiteX0" fmla="*/ 0 w 64579"/>
                <a:gd name="connsiteY0" fmla="*/ 42291 h 84581"/>
                <a:gd name="connsiteX1" fmla="*/ 32290 w 64579"/>
                <a:gd name="connsiteY1" fmla="*/ 0 h 84581"/>
                <a:gd name="connsiteX2" fmla="*/ 64579 w 64579"/>
                <a:gd name="connsiteY2" fmla="*/ 42291 h 84581"/>
                <a:gd name="connsiteX3" fmla="*/ 32290 w 64579"/>
                <a:gd name="connsiteY3" fmla="*/ 84582 h 84581"/>
                <a:gd name="connsiteX4" fmla="*/ 0 w 64579"/>
                <a:gd name="connsiteY4" fmla="*/ 42291 h 84581"/>
                <a:gd name="connsiteX5" fmla="*/ 16669 w 64579"/>
                <a:gd name="connsiteY5" fmla="*/ 42291 h 84581"/>
                <a:gd name="connsiteX6" fmla="*/ 32290 w 64579"/>
                <a:gd name="connsiteY6" fmla="*/ 69342 h 84581"/>
                <a:gd name="connsiteX7" fmla="*/ 47911 w 64579"/>
                <a:gd name="connsiteY7" fmla="*/ 42291 h 84581"/>
                <a:gd name="connsiteX8" fmla="*/ 32290 w 64579"/>
                <a:gd name="connsiteY8" fmla="*/ 15240 h 84581"/>
                <a:gd name="connsiteX9" fmla="*/ 16669 w 64579"/>
                <a:gd name="connsiteY9" fmla="*/ 42291 h 84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579" h="84581">
                  <a:moveTo>
                    <a:pt x="0" y="42291"/>
                  </a:moveTo>
                  <a:cubicBezTo>
                    <a:pt x="0" y="17335"/>
                    <a:pt x="13049" y="0"/>
                    <a:pt x="32290" y="0"/>
                  </a:cubicBezTo>
                  <a:cubicBezTo>
                    <a:pt x="51530" y="0"/>
                    <a:pt x="64579" y="17335"/>
                    <a:pt x="64579" y="42291"/>
                  </a:cubicBezTo>
                  <a:cubicBezTo>
                    <a:pt x="64579" y="67246"/>
                    <a:pt x="51530" y="84582"/>
                    <a:pt x="32290" y="84582"/>
                  </a:cubicBezTo>
                  <a:cubicBezTo>
                    <a:pt x="13049" y="84582"/>
                    <a:pt x="0" y="67246"/>
                    <a:pt x="0" y="42291"/>
                  </a:cubicBezTo>
                  <a:close/>
                  <a:moveTo>
                    <a:pt x="16669" y="42291"/>
                  </a:moveTo>
                  <a:cubicBezTo>
                    <a:pt x="16669" y="57531"/>
                    <a:pt x="21241" y="69342"/>
                    <a:pt x="32290" y="69342"/>
                  </a:cubicBezTo>
                  <a:cubicBezTo>
                    <a:pt x="43339" y="69342"/>
                    <a:pt x="47911" y="57436"/>
                    <a:pt x="47911" y="42291"/>
                  </a:cubicBezTo>
                  <a:cubicBezTo>
                    <a:pt x="47911" y="27146"/>
                    <a:pt x="43243" y="15240"/>
                    <a:pt x="32290" y="15240"/>
                  </a:cubicBezTo>
                  <a:cubicBezTo>
                    <a:pt x="21336" y="15240"/>
                    <a:pt x="16669" y="27146"/>
                    <a:pt x="16669" y="42291"/>
                  </a:cubicBezTo>
                  <a:close/>
                </a:path>
              </a:pathLst>
            </a:custGeom>
            <a:solidFill>
              <a:srgbClr val="333333"/>
            </a:solidFill>
            <a:ln w="9525" cap="flat">
              <a:noFill/>
              <a:prstDash val="solid"/>
              <a:miter/>
            </a:ln>
          </p:spPr>
          <p:txBody>
            <a:bodyPr rtlCol="0" anchor="ctr"/>
            <a:lstStyle/>
            <a:p>
              <a:endParaRPr lang="en-IN"/>
            </a:p>
          </p:txBody>
        </p:sp>
        <p:sp>
          <p:nvSpPr>
            <p:cNvPr id="63" name="Freeform: Shape 62"/>
            <p:cNvSpPr/>
            <p:nvPr/>
          </p:nvSpPr>
          <p:spPr>
            <a:xfrm>
              <a:off x="6874096" y="3384137"/>
              <a:ext cx="56007" cy="83248"/>
            </a:xfrm>
            <a:custGeom>
              <a:avLst/>
              <a:gdLst>
                <a:gd name="connsiteX0" fmla="*/ 56007 w 56007"/>
                <a:gd name="connsiteY0" fmla="*/ 68485 h 83248"/>
                <a:gd name="connsiteX1" fmla="*/ 56007 w 56007"/>
                <a:gd name="connsiteY1" fmla="*/ 83248 h 83248"/>
                <a:gd name="connsiteX2" fmla="*/ 0 w 56007"/>
                <a:gd name="connsiteY2" fmla="*/ 83248 h 83248"/>
                <a:gd name="connsiteX3" fmla="*/ 0 w 56007"/>
                <a:gd name="connsiteY3" fmla="*/ 82677 h 83248"/>
                <a:gd name="connsiteX4" fmla="*/ 23908 w 56007"/>
                <a:gd name="connsiteY4" fmla="*/ 51435 h 83248"/>
                <a:gd name="connsiteX5" fmla="*/ 36957 w 56007"/>
                <a:gd name="connsiteY5" fmla="*/ 26384 h 83248"/>
                <a:gd name="connsiteX6" fmla="*/ 25051 w 56007"/>
                <a:gd name="connsiteY6" fmla="*/ 15716 h 83248"/>
                <a:gd name="connsiteX7" fmla="*/ 2096 w 56007"/>
                <a:gd name="connsiteY7" fmla="*/ 26384 h 83248"/>
                <a:gd name="connsiteX8" fmla="*/ 2096 w 56007"/>
                <a:gd name="connsiteY8" fmla="*/ 9715 h 83248"/>
                <a:gd name="connsiteX9" fmla="*/ 28099 w 56007"/>
                <a:gd name="connsiteY9" fmla="*/ 0 h 83248"/>
                <a:gd name="connsiteX10" fmla="*/ 54102 w 56007"/>
                <a:gd name="connsiteY10" fmla="*/ 24289 h 83248"/>
                <a:gd name="connsiteX11" fmla="*/ 39338 w 56007"/>
                <a:gd name="connsiteY11" fmla="*/ 55340 h 83248"/>
                <a:gd name="connsiteX12" fmla="*/ 29337 w 56007"/>
                <a:gd name="connsiteY12" fmla="*/ 68390 h 83248"/>
                <a:gd name="connsiteX13" fmla="*/ 56007 w 56007"/>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7"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5"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4" name="Freeform: Shape 63"/>
            <p:cNvSpPr/>
            <p:nvPr/>
          </p:nvSpPr>
          <p:spPr>
            <a:xfrm>
              <a:off x="6935723" y="3384137"/>
              <a:ext cx="56006" cy="83248"/>
            </a:xfrm>
            <a:custGeom>
              <a:avLst/>
              <a:gdLst>
                <a:gd name="connsiteX0" fmla="*/ 56007 w 56006"/>
                <a:gd name="connsiteY0" fmla="*/ 68485 h 83248"/>
                <a:gd name="connsiteX1" fmla="*/ 56007 w 56006"/>
                <a:gd name="connsiteY1" fmla="*/ 83248 h 83248"/>
                <a:gd name="connsiteX2" fmla="*/ 0 w 56006"/>
                <a:gd name="connsiteY2" fmla="*/ 83248 h 83248"/>
                <a:gd name="connsiteX3" fmla="*/ 0 w 56006"/>
                <a:gd name="connsiteY3" fmla="*/ 82677 h 83248"/>
                <a:gd name="connsiteX4" fmla="*/ 23908 w 56006"/>
                <a:gd name="connsiteY4" fmla="*/ 51435 h 83248"/>
                <a:gd name="connsiteX5" fmla="*/ 36957 w 56006"/>
                <a:gd name="connsiteY5" fmla="*/ 26384 h 83248"/>
                <a:gd name="connsiteX6" fmla="*/ 25051 w 56006"/>
                <a:gd name="connsiteY6" fmla="*/ 15716 h 83248"/>
                <a:gd name="connsiteX7" fmla="*/ 2096 w 56006"/>
                <a:gd name="connsiteY7" fmla="*/ 26384 h 83248"/>
                <a:gd name="connsiteX8" fmla="*/ 2096 w 56006"/>
                <a:gd name="connsiteY8" fmla="*/ 9715 h 83248"/>
                <a:gd name="connsiteX9" fmla="*/ 28099 w 56006"/>
                <a:gd name="connsiteY9" fmla="*/ 0 h 83248"/>
                <a:gd name="connsiteX10" fmla="*/ 54102 w 56006"/>
                <a:gd name="connsiteY10" fmla="*/ 24289 h 83248"/>
                <a:gd name="connsiteX11" fmla="*/ 39338 w 56006"/>
                <a:gd name="connsiteY11" fmla="*/ 55340 h 83248"/>
                <a:gd name="connsiteX12" fmla="*/ 29337 w 56006"/>
                <a:gd name="connsiteY12" fmla="*/ 68390 h 83248"/>
                <a:gd name="connsiteX13" fmla="*/ 56007 w 56006"/>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6"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5"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5" name="Freeform: Shape 64"/>
            <p:cNvSpPr/>
            <p:nvPr/>
          </p:nvSpPr>
          <p:spPr>
            <a:xfrm>
              <a:off x="7028306" y="3421380"/>
              <a:ext cx="52673" cy="12191"/>
            </a:xfrm>
            <a:custGeom>
              <a:avLst/>
              <a:gdLst>
                <a:gd name="connsiteX0" fmla="*/ 0 w 52673"/>
                <a:gd name="connsiteY0" fmla="*/ 0 h 12191"/>
                <a:gd name="connsiteX1" fmla="*/ 52673 w 52673"/>
                <a:gd name="connsiteY1" fmla="*/ 0 h 12191"/>
                <a:gd name="connsiteX2" fmla="*/ 52673 w 52673"/>
                <a:gd name="connsiteY2" fmla="*/ 12192 h 12191"/>
                <a:gd name="connsiteX3" fmla="*/ 0 w 52673"/>
                <a:gd name="connsiteY3" fmla="*/ 12192 h 12191"/>
                <a:gd name="connsiteX4" fmla="*/ 0 w 52673"/>
                <a:gd name="connsiteY4" fmla="*/ 0 h 121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73" h="12191">
                  <a:moveTo>
                    <a:pt x="0" y="0"/>
                  </a:moveTo>
                  <a:lnTo>
                    <a:pt x="52673" y="0"/>
                  </a:lnTo>
                  <a:lnTo>
                    <a:pt x="52673" y="12192"/>
                  </a:lnTo>
                  <a:lnTo>
                    <a:pt x="0" y="12192"/>
                  </a:lnTo>
                  <a:lnTo>
                    <a:pt x="0" y="0"/>
                  </a:lnTo>
                  <a:close/>
                </a:path>
              </a:pathLst>
            </a:custGeom>
            <a:solidFill>
              <a:srgbClr val="333333"/>
            </a:solidFill>
            <a:ln w="9525" cap="flat">
              <a:noFill/>
              <a:prstDash val="solid"/>
              <a:miter/>
            </a:ln>
          </p:spPr>
          <p:txBody>
            <a:bodyPr rtlCol="0" anchor="ctr"/>
            <a:lstStyle/>
            <a:p>
              <a:endParaRPr lang="en-IN"/>
            </a:p>
          </p:txBody>
        </p:sp>
        <p:sp>
          <p:nvSpPr>
            <p:cNvPr id="66" name="Freeform: Shape 65"/>
            <p:cNvSpPr/>
            <p:nvPr/>
          </p:nvSpPr>
          <p:spPr>
            <a:xfrm>
              <a:off x="7116603" y="3384137"/>
              <a:ext cx="56007" cy="83248"/>
            </a:xfrm>
            <a:custGeom>
              <a:avLst/>
              <a:gdLst>
                <a:gd name="connsiteX0" fmla="*/ 56007 w 56007"/>
                <a:gd name="connsiteY0" fmla="*/ 68485 h 83248"/>
                <a:gd name="connsiteX1" fmla="*/ 56007 w 56007"/>
                <a:gd name="connsiteY1" fmla="*/ 83248 h 83248"/>
                <a:gd name="connsiteX2" fmla="*/ 0 w 56007"/>
                <a:gd name="connsiteY2" fmla="*/ 83248 h 83248"/>
                <a:gd name="connsiteX3" fmla="*/ 0 w 56007"/>
                <a:gd name="connsiteY3" fmla="*/ 82677 h 83248"/>
                <a:gd name="connsiteX4" fmla="*/ 23908 w 56007"/>
                <a:gd name="connsiteY4" fmla="*/ 51435 h 83248"/>
                <a:gd name="connsiteX5" fmla="*/ 36957 w 56007"/>
                <a:gd name="connsiteY5" fmla="*/ 26384 h 83248"/>
                <a:gd name="connsiteX6" fmla="*/ 25051 w 56007"/>
                <a:gd name="connsiteY6" fmla="*/ 15716 h 83248"/>
                <a:gd name="connsiteX7" fmla="*/ 2096 w 56007"/>
                <a:gd name="connsiteY7" fmla="*/ 26384 h 83248"/>
                <a:gd name="connsiteX8" fmla="*/ 2096 w 56007"/>
                <a:gd name="connsiteY8" fmla="*/ 9715 h 83248"/>
                <a:gd name="connsiteX9" fmla="*/ 28099 w 56007"/>
                <a:gd name="connsiteY9" fmla="*/ 0 h 83248"/>
                <a:gd name="connsiteX10" fmla="*/ 54102 w 56007"/>
                <a:gd name="connsiteY10" fmla="*/ 24289 h 83248"/>
                <a:gd name="connsiteX11" fmla="*/ 39338 w 56007"/>
                <a:gd name="connsiteY11" fmla="*/ 55340 h 83248"/>
                <a:gd name="connsiteX12" fmla="*/ 29337 w 56007"/>
                <a:gd name="connsiteY12" fmla="*/ 68390 h 83248"/>
                <a:gd name="connsiteX13" fmla="*/ 56007 w 56007"/>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7"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6"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7" name="Freeform: Shape 66"/>
            <p:cNvSpPr/>
            <p:nvPr/>
          </p:nvSpPr>
          <p:spPr>
            <a:xfrm>
              <a:off x="7180230" y="3384137"/>
              <a:ext cx="64579" cy="84581"/>
            </a:xfrm>
            <a:custGeom>
              <a:avLst/>
              <a:gdLst>
                <a:gd name="connsiteX0" fmla="*/ 0 w 64579"/>
                <a:gd name="connsiteY0" fmla="*/ 42291 h 84581"/>
                <a:gd name="connsiteX1" fmla="*/ 32290 w 64579"/>
                <a:gd name="connsiteY1" fmla="*/ 0 h 84581"/>
                <a:gd name="connsiteX2" fmla="*/ 64579 w 64579"/>
                <a:gd name="connsiteY2" fmla="*/ 42291 h 84581"/>
                <a:gd name="connsiteX3" fmla="*/ 32290 w 64579"/>
                <a:gd name="connsiteY3" fmla="*/ 84582 h 84581"/>
                <a:gd name="connsiteX4" fmla="*/ 0 w 64579"/>
                <a:gd name="connsiteY4" fmla="*/ 42291 h 84581"/>
                <a:gd name="connsiteX5" fmla="*/ 16669 w 64579"/>
                <a:gd name="connsiteY5" fmla="*/ 42291 h 84581"/>
                <a:gd name="connsiteX6" fmla="*/ 32290 w 64579"/>
                <a:gd name="connsiteY6" fmla="*/ 69342 h 84581"/>
                <a:gd name="connsiteX7" fmla="*/ 47911 w 64579"/>
                <a:gd name="connsiteY7" fmla="*/ 42291 h 84581"/>
                <a:gd name="connsiteX8" fmla="*/ 32290 w 64579"/>
                <a:gd name="connsiteY8" fmla="*/ 15240 h 84581"/>
                <a:gd name="connsiteX9" fmla="*/ 16669 w 64579"/>
                <a:gd name="connsiteY9" fmla="*/ 42291 h 84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579" h="84581">
                  <a:moveTo>
                    <a:pt x="0" y="42291"/>
                  </a:moveTo>
                  <a:cubicBezTo>
                    <a:pt x="0" y="17335"/>
                    <a:pt x="13049" y="0"/>
                    <a:pt x="32290" y="0"/>
                  </a:cubicBezTo>
                  <a:cubicBezTo>
                    <a:pt x="51530" y="0"/>
                    <a:pt x="64579" y="17335"/>
                    <a:pt x="64579" y="42291"/>
                  </a:cubicBezTo>
                  <a:cubicBezTo>
                    <a:pt x="64579" y="67246"/>
                    <a:pt x="51530" y="84582"/>
                    <a:pt x="32290" y="84582"/>
                  </a:cubicBezTo>
                  <a:cubicBezTo>
                    <a:pt x="13049" y="84582"/>
                    <a:pt x="0" y="67246"/>
                    <a:pt x="0" y="42291"/>
                  </a:cubicBezTo>
                  <a:close/>
                  <a:moveTo>
                    <a:pt x="16669" y="42291"/>
                  </a:moveTo>
                  <a:cubicBezTo>
                    <a:pt x="16669" y="57531"/>
                    <a:pt x="21241" y="69342"/>
                    <a:pt x="32290" y="69342"/>
                  </a:cubicBezTo>
                  <a:cubicBezTo>
                    <a:pt x="43339" y="69342"/>
                    <a:pt x="47911" y="57436"/>
                    <a:pt x="47911" y="42291"/>
                  </a:cubicBezTo>
                  <a:cubicBezTo>
                    <a:pt x="47911" y="27146"/>
                    <a:pt x="43243" y="15240"/>
                    <a:pt x="32290" y="15240"/>
                  </a:cubicBezTo>
                  <a:cubicBezTo>
                    <a:pt x="21336" y="15240"/>
                    <a:pt x="16669" y="27146"/>
                    <a:pt x="16669" y="42291"/>
                  </a:cubicBezTo>
                  <a:close/>
                </a:path>
              </a:pathLst>
            </a:custGeom>
            <a:solidFill>
              <a:srgbClr val="333333"/>
            </a:solidFill>
            <a:ln w="9525" cap="flat">
              <a:noFill/>
              <a:prstDash val="solid"/>
              <a:miter/>
            </a:ln>
          </p:spPr>
          <p:txBody>
            <a:bodyPr rtlCol="0" anchor="ctr"/>
            <a:lstStyle/>
            <a:p>
              <a:endParaRPr lang="en-IN"/>
            </a:p>
          </p:txBody>
        </p:sp>
        <p:sp>
          <p:nvSpPr>
            <p:cNvPr id="68" name="Freeform: Shape 67"/>
            <p:cNvSpPr/>
            <p:nvPr/>
          </p:nvSpPr>
          <p:spPr>
            <a:xfrm>
              <a:off x="7249858" y="3384137"/>
              <a:ext cx="56006" cy="83248"/>
            </a:xfrm>
            <a:custGeom>
              <a:avLst/>
              <a:gdLst>
                <a:gd name="connsiteX0" fmla="*/ 56007 w 56006"/>
                <a:gd name="connsiteY0" fmla="*/ 68485 h 83248"/>
                <a:gd name="connsiteX1" fmla="*/ 56007 w 56006"/>
                <a:gd name="connsiteY1" fmla="*/ 83248 h 83248"/>
                <a:gd name="connsiteX2" fmla="*/ 0 w 56006"/>
                <a:gd name="connsiteY2" fmla="*/ 83248 h 83248"/>
                <a:gd name="connsiteX3" fmla="*/ 0 w 56006"/>
                <a:gd name="connsiteY3" fmla="*/ 82677 h 83248"/>
                <a:gd name="connsiteX4" fmla="*/ 23908 w 56006"/>
                <a:gd name="connsiteY4" fmla="*/ 51435 h 83248"/>
                <a:gd name="connsiteX5" fmla="*/ 36957 w 56006"/>
                <a:gd name="connsiteY5" fmla="*/ 26384 h 83248"/>
                <a:gd name="connsiteX6" fmla="*/ 25051 w 56006"/>
                <a:gd name="connsiteY6" fmla="*/ 15716 h 83248"/>
                <a:gd name="connsiteX7" fmla="*/ 2095 w 56006"/>
                <a:gd name="connsiteY7" fmla="*/ 26384 h 83248"/>
                <a:gd name="connsiteX8" fmla="*/ 2095 w 56006"/>
                <a:gd name="connsiteY8" fmla="*/ 9715 h 83248"/>
                <a:gd name="connsiteX9" fmla="*/ 28099 w 56006"/>
                <a:gd name="connsiteY9" fmla="*/ 0 h 83248"/>
                <a:gd name="connsiteX10" fmla="*/ 54102 w 56006"/>
                <a:gd name="connsiteY10" fmla="*/ 24289 h 83248"/>
                <a:gd name="connsiteX11" fmla="*/ 39338 w 56006"/>
                <a:gd name="connsiteY11" fmla="*/ 55340 h 83248"/>
                <a:gd name="connsiteX12" fmla="*/ 29337 w 56006"/>
                <a:gd name="connsiteY12" fmla="*/ 68390 h 83248"/>
                <a:gd name="connsiteX13" fmla="*/ 56007 w 56006"/>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6"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5" y="26384"/>
                  </a:cubicBezTo>
                  <a:lnTo>
                    <a:pt x="2095" y="9715"/>
                  </a:lnTo>
                  <a:cubicBezTo>
                    <a:pt x="8001" y="4191"/>
                    <a:pt x="17526" y="0"/>
                    <a:pt x="28099" y="0"/>
                  </a:cubicBezTo>
                  <a:cubicBezTo>
                    <a:pt x="44005"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9" name="Freeform: Shape 68"/>
            <p:cNvSpPr/>
            <p:nvPr/>
          </p:nvSpPr>
          <p:spPr>
            <a:xfrm>
              <a:off x="7315009" y="3385375"/>
              <a:ext cx="53149" cy="83343"/>
            </a:xfrm>
            <a:custGeom>
              <a:avLst/>
              <a:gdLst>
                <a:gd name="connsiteX0" fmla="*/ 53149 w 53149"/>
                <a:gd name="connsiteY0" fmla="*/ 56102 h 83343"/>
                <a:gd name="connsiteX1" fmla="*/ 22193 w 53149"/>
                <a:gd name="connsiteY1" fmla="*/ 83344 h 83343"/>
                <a:gd name="connsiteX2" fmla="*/ 0 w 53149"/>
                <a:gd name="connsiteY2" fmla="*/ 76676 h 83343"/>
                <a:gd name="connsiteX3" fmla="*/ 0 w 53149"/>
                <a:gd name="connsiteY3" fmla="*/ 60103 h 83343"/>
                <a:gd name="connsiteX4" fmla="*/ 20955 w 53149"/>
                <a:gd name="connsiteY4" fmla="*/ 69056 h 83343"/>
                <a:gd name="connsiteX5" fmla="*/ 37243 w 53149"/>
                <a:gd name="connsiteY5" fmla="*/ 56102 h 83343"/>
                <a:gd name="connsiteX6" fmla="*/ 20574 w 53149"/>
                <a:gd name="connsiteY6" fmla="*/ 43053 h 83343"/>
                <a:gd name="connsiteX7" fmla="*/ 2667 w 53149"/>
                <a:gd name="connsiteY7" fmla="*/ 46482 h 83343"/>
                <a:gd name="connsiteX8" fmla="*/ 2667 w 53149"/>
                <a:gd name="connsiteY8" fmla="*/ 0 h 83343"/>
                <a:gd name="connsiteX9" fmla="*/ 48863 w 53149"/>
                <a:gd name="connsiteY9" fmla="*/ 0 h 83343"/>
                <a:gd name="connsiteX10" fmla="*/ 48863 w 53149"/>
                <a:gd name="connsiteY10" fmla="*/ 14954 h 83343"/>
                <a:gd name="connsiteX11" fmla="*/ 16288 w 53149"/>
                <a:gd name="connsiteY11" fmla="*/ 14954 h 83343"/>
                <a:gd name="connsiteX12" fmla="*/ 16288 w 53149"/>
                <a:gd name="connsiteY12" fmla="*/ 29623 h 83343"/>
                <a:gd name="connsiteX13" fmla="*/ 23336 w 53149"/>
                <a:gd name="connsiteY13" fmla="*/ 28956 h 83343"/>
                <a:gd name="connsiteX14" fmla="*/ 53054 w 53149"/>
                <a:gd name="connsiteY14" fmla="*/ 56007 h 83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3149" h="83343">
                  <a:moveTo>
                    <a:pt x="53149" y="56102"/>
                  </a:moveTo>
                  <a:cubicBezTo>
                    <a:pt x="53149" y="73152"/>
                    <a:pt x="39814" y="83344"/>
                    <a:pt x="22193" y="83344"/>
                  </a:cubicBezTo>
                  <a:cubicBezTo>
                    <a:pt x="12573" y="83344"/>
                    <a:pt x="5524" y="80677"/>
                    <a:pt x="0" y="76676"/>
                  </a:cubicBezTo>
                  <a:lnTo>
                    <a:pt x="0" y="60103"/>
                  </a:lnTo>
                  <a:cubicBezTo>
                    <a:pt x="5715" y="65532"/>
                    <a:pt x="12954" y="69056"/>
                    <a:pt x="20955" y="69056"/>
                  </a:cubicBezTo>
                  <a:cubicBezTo>
                    <a:pt x="29908" y="69056"/>
                    <a:pt x="37243" y="64770"/>
                    <a:pt x="37243" y="56102"/>
                  </a:cubicBezTo>
                  <a:cubicBezTo>
                    <a:pt x="37243" y="47435"/>
                    <a:pt x="30004" y="43053"/>
                    <a:pt x="20574" y="43053"/>
                  </a:cubicBezTo>
                  <a:cubicBezTo>
                    <a:pt x="13811" y="43053"/>
                    <a:pt x="8287" y="44291"/>
                    <a:pt x="2667" y="46482"/>
                  </a:cubicBezTo>
                  <a:lnTo>
                    <a:pt x="2667" y="0"/>
                  </a:lnTo>
                  <a:lnTo>
                    <a:pt x="48863" y="0"/>
                  </a:lnTo>
                  <a:lnTo>
                    <a:pt x="48863" y="14954"/>
                  </a:lnTo>
                  <a:lnTo>
                    <a:pt x="16288" y="14954"/>
                  </a:lnTo>
                  <a:lnTo>
                    <a:pt x="16288" y="29623"/>
                  </a:lnTo>
                  <a:cubicBezTo>
                    <a:pt x="18193" y="29051"/>
                    <a:pt x="20669" y="28956"/>
                    <a:pt x="23336" y="28956"/>
                  </a:cubicBezTo>
                  <a:cubicBezTo>
                    <a:pt x="40005" y="28956"/>
                    <a:pt x="53054" y="38671"/>
                    <a:pt x="53054" y="56007"/>
                  </a:cubicBezTo>
                  <a:close/>
                </a:path>
              </a:pathLst>
            </a:custGeom>
            <a:solidFill>
              <a:srgbClr val="333333"/>
            </a:solidFill>
            <a:ln w="9525" cap="flat">
              <a:noFill/>
              <a:prstDash val="solid"/>
              <a:miter/>
            </a:ln>
          </p:spPr>
          <p:txBody>
            <a:bodyPr rtlCol="0" anchor="ctr"/>
            <a:lstStyle/>
            <a:p>
              <a:endParaRPr lang="en-IN"/>
            </a:p>
          </p:txBody>
        </p:sp>
      </p:gr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text three parts v3 Horizontal">
    <p:spTree>
      <p:nvGrpSpPr>
        <p:cNvPr id="1" name=""/>
        <p:cNvGrpSpPr/>
        <p:nvPr/>
      </p:nvGrpSpPr>
      <p:grpSpPr>
        <a:xfrm>
          <a:off x="0" y="0"/>
          <a:ext cx="0" cy="0"/>
          <a:chOff x="0" y="0"/>
          <a:chExt cx="0" cy="0"/>
        </a:xfrm>
      </p:grpSpPr>
      <p:sp>
        <p:nvSpPr>
          <p:cNvPr id="15" name="Text Placeholder 4"/>
          <p:cNvSpPr>
            <a:spLocks noGrp="1"/>
          </p:cNvSpPr>
          <p:nvPr>
            <p:ph type="body" sz="quarter" idx="16" hasCustomPrompt="1"/>
          </p:nvPr>
        </p:nvSpPr>
        <p:spPr>
          <a:xfrm>
            <a:off x="381000" y="1170535"/>
            <a:ext cx="11430000" cy="446088"/>
          </a:xfrm>
        </p:spPr>
        <p:txBody>
          <a:bodyPr vert="horz" lIns="91440" tIns="45720" rIns="91440" bIns="45720" rtlCol="0" anchor="ctr">
            <a:noAutofit/>
          </a:bodyPr>
          <a:lstStyle>
            <a:lvl1pPr>
              <a:defRPr lang="en-US" sz="1600" dirty="0"/>
            </a:lvl1pPr>
          </a:lstStyle>
          <a:p>
            <a:pPr marL="0" lvl="0" indent="0">
              <a:buNone/>
            </a:pPr>
            <a:r>
              <a:rPr lang="en-GB"/>
              <a:t>Optional sub-head</a:t>
            </a:r>
            <a:endParaRPr lang="en-US"/>
          </a:p>
        </p:txBody>
      </p:sp>
      <p:sp>
        <p:nvSpPr>
          <p:cNvPr id="13" name="Text Placeholder 15"/>
          <p:cNvSpPr>
            <a:spLocks noGrp="1"/>
          </p:cNvSpPr>
          <p:nvPr>
            <p:ph type="body" sz="quarter" idx="13" hasCustomPrompt="1"/>
          </p:nvPr>
        </p:nvSpPr>
        <p:spPr>
          <a:xfrm>
            <a:off x="381000" y="1896171"/>
            <a:ext cx="3686171" cy="914400"/>
          </a:xfrm>
          <a:prstGeom prst="parallelogram">
            <a:avLst/>
          </a:prstGeom>
          <a:solidFill>
            <a:schemeClr val="bg2"/>
          </a:solidFill>
        </p:spPr>
        <p:txBody>
          <a:bodyPr anchor="ctr">
            <a:noAutofit/>
          </a:bodyPr>
          <a:lstStyle>
            <a:lvl1pPr marL="0" indent="0" algn="ctr">
              <a:buNone/>
              <a:defRPr sz="1400" b="1">
                <a:solidFill>
                  <a:schemeClr val="bg1"/>
                </a:solidFill>
              </a:defRPr>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GB"/>
              <a:t>Example copy</a:t>
            </a:r>
            <a:endParaRPr lang="en-US"/>
          </a:p>
        </p:txBody>
      </p:sp>
      <p:sp>
        <p:nvSpPr>
          <p:cNvPr id="23" name="Text Placeholder 22"/>
          <p:cNvSpPr>
            <a:spLocks noGrp="1"/>
          </p:cNvSpPr>
          <p:nvPr>
            <p:ph type="body" sz="quarter" idx="20" hasCustomPrompt="1"/>
          </p:nvPr>
        </p:nvSpPr>
        <p:spPr>
          <a:xfrm>
            <a:off x="466725" y="1744665"/>
            <a:ext cx="274320" cy="274320"/>
          </a:xfrm>
          <a:prstGeom prst="ellipse">
            <a:avLst/>
          </a:prstGeom>
          <a:solidFill>
            <a:schemeClr val="accent1"/>
          </a:solidFill>
          <a:ln>
            <a:noFill/>
          </a:ln>
        </p:spPr>
        <p:txBody>
          <a:bodyPr lIns="0" tIns="0" rIns="0" bIns="0" anchor="ctr">
            <a:noAutofit/>
          </a:bodyPr>
          <a:lstStyle>
            <a:lvl1pPr marL="0" indent="0" algn="ctr">
              <a:lnSpc>
                <a:spcPct val="100000"/>
              </a:lnSpc>
              <a:spcBef>
                <a:spcPts val="0"/>
              </a:spcBef>
              <a:buNone/>
              <a:defRPr sz="1000">
                <a:solidFill>
                  <a:schemeClr val="bg1"/>
                </a:solidFill>
              </a:defRPr>
            </a:lvl1pPr>
          </a:lstStyle>
          <a:p>
            <a:pPr lvl="0"/>
            <a:r>
              <a:rPr lang="en-US"/>
              <a:t>#</a:t>
            </a:r>
          </a:p>
        </p:txBody>
      </p:sp>
      <p:sp>
        <p:nvSpPr>
          <p:cNvPr id="16" name="Text Placeholder 15"/>
          <p:cNvSpPr>
            <a:spLocks noGrp="1"/>
          </p:cNvSpPr>
          <p:nvPr>
            <p:ph type="body" sz="quarter" idx="14" hasCustomPrompt="1"/>
          </p:nvPr>
        </p:nvSpPr>
        <p:spPr>
          <a:xfrm>
            <a:off x="4252914" y="1896171"/>
            <a:ext cx="3686171" cy="914400"/>
          </a:xfrm>
          <a:prstGeom prst="parallelogram">
            <a:avLst/>
          </a:prstGeom>
          <a:solidFill>
            <a:schemeClr val="bg2"/>
          </a:solidFill>
        </p:spPr>
        <p:txBody>
          <a:bodyPr anchor="ctr">
            <a:noAutofit/>
          </a:bodyPr>
          <a:lstStyle>
            <a:lvl1pPr marL="0" indent="0" algn="ctr">
              <a:buNone/>
              <a:defRPr sz="1400" b="1">
                <a:solidFill>
                  <a:schemeClr val="bg1"/>
                </a:solidFill>
              </a:defRPr>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GB"/>
              <a:t>Example copy</a:t>
            </a:r>
            <a:endParaRPr lang="en-US"/>
          </a:p>
        </p:txBody>
      </p:sp>
      <p:sp>
        <p:nvSpPr>
          <p:cNvPr id="24" name="Text Placeholder 22"/>
          <p:cNvSpPr>
            <a:spLocks noGrp="1"/>
          </p:cNvSpPr>
          <p:nvPr>
            <p:ph type="body" sz="quarter" idx="21" hasCustomPrompt="1"/>
          </p:nvPr>
        </p:nvSpPr>
        <p:spPr>
          <a:xfrm>
            <a:off x="4338639" y="1744665"/>
            <a:ext cx="274320" cy="274320"/>
          </a:xfrm>
          <a:prstGeom prst="ellipse">
            <a:avLst/>
          </a:prstGeom>
          <a:solidFill>
            <a:schemeClr val="accent1"/>
          </a:solidFill>
          <a:ln>
            <a:noFill/>
          </a:ln>
        </p:spPr>
        <p:txBody>
          <a:bodyPr lIns="0" tIns="0" rIns="0" bIns="0" anchor="ctr">
            <a:noAutofit/>
          </a:bodyPr>
          <a:lstStyle>
            <a:lvl1pPr marL="0" indent="0" algn="ctr">
              <a:lnSpc>
                <a:spcPct val="100000"/>
              </a:lnSpc>
              <a:spcBef>
                <a:spcPts val="0"/>
              </a:spcBef>
              <a:buNone/>
              <a:defRPr sz="1000">
                <a:solidFill>
                  <a:schemeClr val="bg1"/>
                </a:solidFill>
              </a:defRPr>
            </a:lvl1pPr>
          </a:lstStyle>
          <a:p>
            <a:pPr lvl="0"/>
            <a:r>
              <a:rPr lang="en-US"/>
              <a:t>#</a:t>
            </a:r>
          </a:p>
        </p:txBody>
      </p:sp>
      <p:sp>
        <p:nvSpPr>
          <p:cNvPr id="19" name="Text Placeholder 15"/>
          <p:cNvSpPr>
            <a:spLocks noGrp="1"/>
          </p:cNvSpPr>
          <p:nvPr>
            <p:ph type="body" sz="quarter" idx="15" hasCustomPrompt="1"/>
          </p:nvPr>
        </p:nvSpPr>
        <p:spPr>
          <a:xfrm>
            <a:off x="8124829" y="1896171"/>
            <a:ext cx="3686171" cy="914400"/>
          </a:xfrm>
          <a:prstGeom prst="parallelogram">
            <a:avLst/>
          </a:prstGeom>
          <a:solidFill>
            <a:schemeClr val="bg2"/>
          </a:solidFill>
        </p:spPr>
        <p:txBody>
          <a:bodyPr anchor="ctr">
            <a:noAutofit/>
          </a:bodyPr>
          <a:lstStyle>
            <a:lvl1pPr marL="0" indent="0" algn="ctr">
              <a:buNone/>
              <a:defRPr sz="1400" b="1">
                <a:solidFill>
                  <a:schemeClr val="bg1"/>
                </a:solidFill>
              </a:defRPr>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GB"/>
              <a:t>Example copy</a:t>
            </a:r>
            <a:endParaRPr lang="en-US"/>
          </a:p>
        </p:txBody>
      </p:sp>
      <p:sp>
        <p:nvSpPr>
          <p:cNvPr id="25" name="Text Placeholder 22"/>
          <p:cNvSpPr>
            <a:spLocks noGrp="1"/>
          </p:cNvSpPr>
          <p:nvPr>
            <p:ph type="body" sz="quarter" idx="22" hasCustomPrompt="1"/>
          </p:nvPr>
        </p:nvSpPr>
        <p:spPr>
          <a:xfrm>
            <a:off x="8210554" y="1744665"/>
            <a:ext cx="274320" cy="274320"/>
          </a:xfrm>
          <a:prstGeom prst="ellipse">
            <a:avLst/>
          </a:prstGeom>
          <a:solidFill>
            <a:schemeClr val="accent1"/>
          </a:solidFill>
          <a:ln>
            <a:noFill/>
          </a:ln>
        </p:spPr>
        <p:txBody>
          <a:bodyPr lIns="0" tIns="0" rIns="0" bIns="0" anchor="ctr">
            <a:noAutofit/>
          </a:bodyPr>
          <a:lstStyle>
            <a:lvl1pPr marL="0" indent="0" algn="ctr">
              <a:lnSpc>
                <a:spcPct val="100000"/>
              </a:lnSpc>
              <a:spcBef>
                <a:spcPts val="0"/>
              </a:spcBef>
              <a:buNone/>
              <a:defRPr sz="1000">
                <a:solidFill>
                  <a:schemeClr val="bg1"/>
                </a:solidFill>
              </a:defRPr>
            </a:lvl1pPr>
          </a:lstStyle>
          <a:p>
            <a:pPr lvl="0"/>
            <a:r>
              <a:rPr lang="en-US"/>
              <a:t>#</a:t>
            </a:r>
          </a:p>
        </p:txBody>
      </p:sp>
      <p:sp>
        <p:nvSpPr>
          <p:cNvPr id="20" name="Text Placeholder 5"/>
          <p:cNvSpPr>
            <a:spLocks noGrp="1"/>
          </p:cNvSpPr>
          <p:nvPr>
            <p:ph type="body" sz="quarter" idx="17"/>
          </p:nvPr>
        </p:nvSpPr>
        <p:spPr>
          <a:xfrm>
            <a:off x="381000" y="3235895"/>
            <a:ext cx="3461353" cy="2923605"/>
          </a:xfrm>
        </p:spPr>
        <p:txBody>
          <a:bodyPr lIns="90000" tIns="90000" rIns="90000" bIns="90000">
            <a:noAutofit/>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Text Placeholder 9"/>
          <p:cNvSpPr>
            <a:spLocks noGrp="1"/>
          </p:cNvSpPr>
          <p:nvPr>
            <p:ph type="body" sz="quarter" idx="18"/>
          </p:nvPr>
        </p:nvSpPr>
        <p:spPr>
          <a:xfrm>
            <a:off x="4252914" y="3235895"/>
            <a:ext cx="3461353" cy="2923605"/>
          </a:xfrm>
        </p:spPr>
        <p:txBody>
          <a:bodyPr lIns="90000" tIns="90000" rIns="90000" bIns="90000">
            <a:noAutofit/>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2" name="Text Placeholder 17"/>
          <p:cNvSpPr>
            <a:spLocks noGrp="1"/>
          </p:cNvSpPr>
          <p:nvPr>
            <p:ph type="body" sz="quarter" idx="19"/>
          </p:nvPr>
        </p:nvSpPr>
        <p:spPr>
          <a:xfrm>
            <a:off x="8124829" y="3235895"/>
            <a:ext cx="3461353" cy="2923605"/>
          </a:xfrm>
        </p:spPr>
        <p:txBody>
          <a:bodyPr lIns="90000" tIns="90000" rIns="90000" bIns="90000">
            <a:noAutofit/>
          </a:bodyPr>
          <a:lstStyle>
            <a:lvl1pPr>
              <a:defRPr sz="12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 name="Title 1"/>
          <p:cNvSpPr>
            <a:spLocks noGrp="1"/>
          </p:cNvSpPr>
          <p:nvPr>
            <p:ph type="title"/>
          </p:nvPr>
        </p:nvSpPr>
        <p:spPr/>
        <p:txBody>
          <a:bodyPr/>
          <a:lstStyle/>
          <a:p>
            <a:r>
              <a:rPr lang="en-US"/>
              <a:t>Click to edit Master title style</a:t>
            </a:r>
            <a:endParaRPr lang="en-IN"/>
          </a:p>
        </p:txBody>
      </p:sp>
      <p:sp>
        <p:nvSpPr>
          <p:cNvPr id="17" name="Text Placeholder 33"/>
          <p:cNvSpPr>
            <a:spLocks noGrp="1"/>
          </p:cNvSpPr>
          <p:nvPr>
            <p:ph type="body" sz="quarter" idx="32" hasCustomPrompt="1"/>
          </p:nvPr>
        </p:nvSpPr>
        <p:spPr>
          <a:xfrm rot="10800000" flipH="1">
            <a:off x="968676" y="2955299"/>
            <a:ext cx="2286000" cy="135868"/>
          </a:xfrm>
          <a:prstGeom prst="triangle">
            <a:avLst/>
          </a:prstGeom>
          <a:solidFill>
            <a:srgbClr val="C1BAF3"/>
          </a:solidFill>
        </p:spPr>
        <p:txBody>
          <a:bodyPr anchor="ctr"/>
          <a:lstStyle>
            <a:lvl1pPr marL="0" indent="0" algn="ctr">
              <a:buNone/>
              <a:defRPr baseline="0">
                <a:solidFill>
                  <a:schemeClr val="bg1"/>
                </a:solidFill>
              </a:defRPr>
            </a:lvl1pPr>
          </a:lstStyle>
          <a:p>
            <a:r>
              <a:rPr lang="en-IN"/>
              <a:t> </a:t>
            </a:r>
            <a:endParaRPr lang="en-GB"/>
          </a:p>
        </p:txBody>
      </p:sp>
      <p:sp>
        <p:nvSpPr>
          <p:cNvPr id="18" name="Text Placeholder 33"/>
          <p:cNvSpPr>
            <a:spLocks noGrp="1"/>
          </p:cNvSpPr>
          <p:nvPr>
            <p:ph type="body" sz="quarter" idx="33" hasCustomPrompt="1"/>
          </p:nvPr>
        </p:nvSpPr>
        <p:spPr>
          <a:xfrm rot="10800000" flipH="1">
            <a:off x="4840591" y="2955299"/>
            <a:ext cx="2286000" cy="135868"/>
          </a:xfrm>
          <a:prstGeom prst="triangle">
            <a:avLst/>
          </a:prstGeom>
          <a:solidFill>
            <a:srgbClr val="C1BAF3"/>
          </a:solidFill>
        </p:spPr>
        <p:txBody>
          <a:bodyPr anchor="ctr"/>
          <a:lstStyle>
            <a:lvl1pPr marL="0" indent="0" algn="ctr">
              <a:buNone/>
              <a:defRPr baseline="0">
                <a:solidFill>
                  <a:schemeClr val="bg1"/>
                </a:solidFill>
              </a:defRPr>
            </a:lvl1pPr>
          </a:lstStyle>
          <a:p>
            <a:r>
              <a:rPr lang="en-IN"/>
              <a:t> </a:t>
            </a:r>
            <a:endParaRPr lang="en-GB"/>
          </a:p>
        </p:txBody>
      </p:sp>
      <p:sp>
        <p:nvSpPr>
          <p:cNvPr id="29" name="Text Placeholder 33"/>
          <p:cNvSpPr>
            <a:spLocks noGrp="1"/>
          </p:cNvSpPr>
          <p:nvPr>
            <p:ph type="body" sz="quarter" idx="34" hasCustomPrompt="1"/>
          </p:nvPr>
        </p:nvSpPr>
        <p:spPr>
          <a:xfrm rot="10800000" flipH="1">
            <a:off x="8712505" y="2955299"/>
            <a:ext cx="2286000" cy="135868"/>
          </a:xfrm>
          <a:prstGeom prst="triangle">
            <a:avLst/>
          </a:prstGeom>
          <a:solidFill>
            <a:srgbClr val="C1BAF3"/>
          </a:solidFill>
        </p:spPr>
        <p:txBody>
          <a:bodyPr anchor="ctr"/>
          <a:lstStyle>
            <a:lvl1pPr marL="0" indent="0" algn="ctr">
              <a:buNone/>
              <a:defRPr baseline="0">
                <a:solidFill>
                  <a:schemeClr val="bg1"/>
                </a:solidFill>
              </a:defRPr>
            </a:lvl1pPr>
          </a:lstStyle>
          <a:p>
            <a:r>
              <a:rPr lang="en-IN"/>
              <a:t> </a:t>
            </a:r>
            <a:endParaRPr lang="en-GB"/>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wo part action and results slide">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a:xfrm>
            <a:off x="381000" y="1170535"/>
            <a:ext cx="11430000" cy="446088"/>
          </a:xfrm>
        </p:spPr>
        <p:txBody>
          <a:bodyPr anchor="ctr">
            <a:noAutofit/>
          </a:bodyPr>
          <a:lstStyle>
            <a:lvl1pPr marL="0" indent="0">
              <a:buFont typeface="Arial" panose="020B0604020202020204" pitchFamily="34" charset="0"/>
              <a:buNone/>
              <a:defRPr sz="1600"/>
            </a:lvl1pPr>
          </a:lstStyle>
          <a:p>
            <a:pPr lvl="0"/>
            <a:r>
              <a:rPr lang="en-GB"/>
              <a:t>Optional sub-head</a:t>
            </a:r>
            <a:endParaRPr lang="en-US"/>
          </a:p>
        </p:txBody>
      </p:sp>
      <p:sp>
        <p:nvSpPr>
          <p:cNvPr id="14" name="Title 13"/>
          <p:cNvSpPr>
            <a:spLocks noGrp="1"/>
          </p:cNvSpPr>
          <p:nvPr>
            <p:ph type="title"/>
          </p:nvPr>
        </p:nvSpPr>
        <p:spPr/>
        <p:txBody>
          <a:bodyPr/>
          <a:lstStyle/>
          <a:p>
            <a:r>
              <a:rPr lang="en-US"/>
              <a:t>Click to edit Master title style</a:t>
            </a:r>
            <a:endParaRPr lang="en-IN"/>
          </a:p>
        </p:txBody>
      </p:sp>
      <p:sp>
        <p:nvSpPr>
          <p:cNvPr id="7" name="Text Placeholder 2"/>
          <p:cNvSpPr>
            <a:spLocks noGrp="1"/>
          </p:cNvSpPr>
          <p:nvPr>
            <p:ph type="body" sz="quarter" idx="18"/>
          </p:nvPr>
        </p:nvSpPr>
        <p:spPr>
          <a:xfrm>
            <a:off x="381000" y="1749425"/>
            <a:ext cx="6858000" cy="274320"/>
          </a:xfrm>
        </p:spPr>
        <p:txBody>
          <a:bodyPr tIns="46800" anchor="t">
            <a:noAutofit/>
          </a:bodyPr>
          <a:lstStyle>
            <a:lvl1pPr marL="0" indent="0">
              <a:buNone/>
              <a:defRPr sz="1400" b="1">
                <a:latin typeface="+mn-lt"/>
              </a:defRPr>
            </a:lvl1pPr>
          </a:lstStyle>
          <a:p>
            <a:pPr lvl="0"/>
            <a:r>
              <a:rPr lang="en-US"/>
              <a:t>Click to edit Master text styles</a:t>
            </a:r>
          </a:p>
        </p:txBody>
      </p:sp>
      <p:sp>
        <p:nvSpPr>
          <p:cNvPr id="8" name="Text Placeholder 2"/>
          <p:cNvSpPr>
            <a:spLocks noGrp="1"/>
          </p:cNvSpPr>
          <p:nvPr>
            <p:ph type="body" sz="quarter" idx="19"/>
          </p:nvPr>
        </p:nvSpPr>
        <p:spPr>
          <a:xfrm>
            <a:off x="7696200" y="1749425"/>
            <a:ext cx="4114800" cy="274320"/>
          </a:xfrm>
        </p:spPr>
        <p:txBody>
          <a:bodyPr tIns="46800" anchor="t">
            <a:noAutofit/>
          </a:bodyPr>
          <a:lstStyle>
            <a:lvl1pPr marL="0" indent="0">
              <a:buNone/>
              <a:defRPr sz="1400" b="1">
                <a:latin typeface="+mn-lt"/>
              </a:defRPr>
            </a:lvl1pPr>
          </a:lstStyle>
          <a:p>
            <a:pPr lvl="0"/>
            <a:r>
              <a:rPr lang="en-US" dirty="0"/>
              <a:t>Click to edit Master text styles</a:t>
            </a:r>
          </a:p>
        </p:txBody>
      </p:sp>
      <p:sp>
        <p:nvSpPr>
          <p:cNvPr id="9" name="Text Placeholder 2"/>
          <p:cNvSpPr>
            <a:spLocks noGrp="1"/>
          </p:cNvSpPr>
          <p:nvPr>
            <p:ph type="body" sz="quarter" idx="20"/>
          </p:nvPr>
        </p:nvSpPr>
        <p:spPr>
          <a:xfrm>
            <a:off x="381000" y="2181637"/>
            <a:ext cx="1168400" cy="685800"/>
          </a:xfrm>
        </p:spPr>
        <p:txBody>
          <a:bodyPr tIns="45720" anchor="ctr"/>
          <a:lstStyle>
            <a:lvl1pPr marL="0" indent="0">
              <a:spcBef>
                <a:spcPts val="0"/>
              </a:spcBef>
              <a:buNone/>
              <a:defRPr sz="1200" b="0"/>
            </a:lvl1pPr>
          </a:lstStyle>
          <a:p>
            <a:pPr lvl="0"/>
            <a:r>
              <a:rPr lang="en-US"/>
              <a:t>Click to edit Master text styles</a:t>
            </a:r>
          </a:p>
        </p:txBody>
      </p:sp>
      <p:sp>
        <p:nvSpPr>
          <p:cNvPr id="10" name="Text Placeholder 2"/>
          <p:cNvSpPr>
            <a:spLocks noGrp="1"/>
          </p:cNvSpPr>
          <p:nvPr>
            <p:ph type="body" sz="quarter" idx="29"/>
          </p:nvPr>
        </p:nvSpPr>
        <p:spPr>
          <a:xfrm>
            <a:off x="7696200" y="2181637"/>
            <a:ext cx="4114800" cy="685800"/>
          </a:xfrm>
        </p:spPr>
        <p:txBody>
          <a:bodyPr tIns="90000" anchor="ctr"/>
          <a:lstStyle>
            <a:lvl1pPr marL="0" indent="0">
              <a:buNone/>
              <a:defRPr sz="1200" b="0"/>
            </a:lvl1pPr>
          </a:lstStyle>
          <a:p>
            <a:pPr lvl="0"/>
            <a:r>
              <a:rPr lang="en-US"/>
              <a:t>Click to edit Master text styles</a:t>
            </a:r>
          </a:p>
        </p:txBody>
      </p:sp>
      <p:sp>
        <p:nvSpPr>
          <p:cNvPr id="11" name="Text Placeholder 2"/>
          <p:cNvSpPr>
            <a:spLocks noGrp="1"/>
          </p:cNvSpPr>
          <p:nvPr>
            <p:ph type="body" sz="quarter" idx="21"/>
          </p:nvPr>
        </p:nvSpPr>
        <p:spPr>
          <a:xfrm>
            <a:off x="381000" y="3004653"/>
            <a:ext cx="1168400" cy="685800"/>
          </a:xfrm>
        </p:spPr>
        <p:txBody>
          <a:bodyPr tIns="45720" anchor="ctr"/>
          <a:lstStyle>
            <a:lvl1pPr marL="0" indent="0">
              <a:spcBef>
                <a:spcPts val="0"/>
              </a:spcBef>
              <a:buNone/>
              <a:defRPr sz="1200" b="0"/>
            </a:lvl1pPr>
          </a:lstStyle>
          <a:p>
            <a:pPr lvl="0"/>
            <a:r>
              <a:rPr lang="en-US"/>
              <a:t>Click to edit Master text styles</a:t>
            </a:r>
          </a:p>
        </p:txBody>
      </p:sp>
      <p:sp>
        <p:nvSpPr>
          <p:cNvPr id="12" name="Text Placeholder 2"/>
          <p:cNvSpPr>
            <a:spLocks noGrp="1"/>
          </p:cNvSpPr>
          <p:nvPr>
            <p:ph type="body" sz="quarter" idx="30"/>
          </p:nvPr>
        </p:nvSpPr>
        <p:spPr>
          <a:xfrm>
            <a:off x="7696200" y="3004653"/>
            <a:ext cx="4114800" cy="685800"/>
          </a:xfrm>
        </p:spPr>
        <p:txBody>
          <a:bodyPr tIns="90000" anchor="ctr"/>
          <a:lstStyle>
            <a:lvl1pPr marL="0" indent="0">
              <a:buNone/>
              <a:defRPr sz="1200" b="0"/>
            </a:lvl1pPr>
          </a:lstStyle>
          <a:p>
            <a:pPr lvl="0"/>
            <a:r>
              <a:rPr lang="en-US"/>
              <a:t>Click to edit Master text styles</a:t>
            </a:r>
          </a:p>
        </p:txBody>
      </p:sp>
      <p:sp>
        <p:nvSpPr>
          <p:cNvPr id="13" name="Text Placeholder 2"/>
          <p:cNvSpPr>
            <a:spLocks noGrp="1"/>
          </p:cNvSpPr>
          <p:nvPr>
            <p:ph type="body" sz="quarter" idx="22"/>
          </p:nvPr>
        </p:nvSpPr>
        <p:spPr>
          <a:xfrm>
            <a:off x="381000" y="3827669"/>
            <a:ext cx="1168400" cy="685800"/>
          </a:xfrm>
        </p:spPr>
        <p:txBody>
          <a:bodyPr tIns="45720" anchor="ctr"/>
          <a:lstStyle>
            <a:lvl1pPr marL="0" indent="0">
              <a:spcBef>
                <a:spcPts val="0"/>
              </a:spcBef>
              <a:buNone/>
              <a:defRPr sz="1200" b="0"/>
            </a:lvl1pPr>
          </a:lstStyle>
          <a:p>
            <a:pPr lvl="0"/>
            <a:r>
              <a:rPr lang="en-US"/>
              <a:t>Click to edit Master text styles</a:t>
            </a:r>
          </a:p>
        </p:txBody>
      </p:sp>
      <p:sp>
        <p:nvSpPr>
          <p:cNvPr id="15" name="Text Placeholder 2"/>
          <p:cNvSpPr>
            <a:spLocks noGrp="1"/>
          </p:cNvSpPr>
          <p:nvPr>
            <p:ph type="body" sz="quarter" idx="31"/>
          </p:nvPr>
        </p:nvSpPr>
        <p:spPr>
          <a:xfrm>
            <a:off x="7696200" y="3827669"/>
            <a:ext cx="4114800" cy="685800"/>
          </a:xfrm>
        </p:spPr>
        <p:txBody>
          <a:bodyPr tIns="90000" anchor="ctr"/>
          <a:lstStyle>
            <a:lvl1pPr marL="0" indent="0">
              <a:buNone/>
              <a:defRPr sz="1200" b="0"/>
            </a:lvl1pPr>
          </a:lstStyle>
          <a:p>
            <a:pPr lvl="0"/>
            <a:r>
              <a:rPr lang="en-US"/>
              <a:t>Click to edit Master text styles</a:t>
            </a:r>
          </a:p>
        </p:txBody>
      </p:sp>
      <p:sp>
        <p:nvSpPr>
          <p:cNvPr id="16" name="Text Placeholder 2"/>
          <p:cNvSpPr>
            <a:spLocks noGrp="1"/>
          </p:cNvSpPr>
          <p:nvPr>
            <p:ph type="body" sz="quarter" idx="23"/>
          </p:nvPr>
        </p:nvSpPr>
        <p:spPr>
          <a:xfrm>
            <a:off x="381000" y="4650685"/>
            <a:ext cx="1168400" cy="685800"/>
          </a:xfrm>
        </p:spPr>
        <p:txBody>
          <a:bodyPr tIns="45720" anchor="ctr"/>
          <a:lstStyle>
            <a:lvl1pPr marL="0" indent="0">
              <a:spcBef>
                <a:spcPts val="0"/>
              </a:spcBef>
              <a:buNone/>
              <a:defRPr sz="1200" b="0"/>
            </a:lvl1pPr>
          </a:lstStyle>
          <a:p>
            <a:pPr lvl="0"/>
            <a:r>
              <a:rPr lang="en-US"/>
              <a:t>Click to edit Master text styles</a:t>
            </a:r>
          </a:p>
        </p:txBody>
      </p:sp>
      <p:sp>
        <p:nvSpPr>
          <p:cNvPr id="17" name="Text Placeholder 2"/>
          <p:cNvSpPr>
            <a:spLocks noGrp="1"/>
          </p:cNvSpPr>
          <p:nvPr>
            <p:ph type="body" sz="quarter" idx="32"/>
          </p:nvPr>
        </p:nvSpPr>
        <p:spPr>
          <a:xfrm>
            <a:off x="7696200" y="4650685"/>
            <a:ext cx="4114800" cy="685800"/>
          </a:xfrm>
        </p:spPr>
        <p:txBody>
          <a:bodyPr tIns="90000" anchor="ctr"/>
          <a:lstStyle>
            <a:lvl1pPr marL="0" indent="0">
              <a:buNone/>
              <a:defRPr sz="1200" b="0"/>
            </a:lvl1pPr>
          </a:lstStyle>
          <a:p>
            <a:pPr lvl="0"/>
            <a:r>
              <a:rPr lang="en-US"/>
              <a:t>Click to edit Master text styles</a:t>
            </a:r>
          </a:p>
        </p:txBody>
      </p:sp>
      <p:sp>
        <p:nvSpPr>
          <p:cNvPr id="18" name="Text Placeholder 2"/>
          <p:cNvSpPr>
            <a:spLocks noGrp="1"/>
          </p:cNvSpPr>
          <p:nvPr>
            <p:ph type="body" sz="quarter" idx="24"/>
          </p:nvPr>
        </p:nvSpPr>
        <p:spPr>
          <a:xfrm>
            <a:off x="381000" y="5473700"/>
            <a:ext cx="1168400" cy="685800"/>
          </a:xfrm>
        </p:spPr>
        <p:txBody>
          <a:bodyPr tIns="45720" anchor="ctr"/>
          <a:lstStyle>
            <a:lvl1pPr marL="0" indent="0">
              <a:spcBef>
                <a:spcPts val="0"/>
              </a:spcBef>
              <a:buNone/>
              <a:defRPr sz="1200" b="0"/>
            </a:lvl1pPr>
          </a:lstStyle>
          <a:p>
            <a:pPr lvl="0"/>
            <a:r>
              <a:rPr lang="en-US"/>
              <a:t>Click to edit Master text styles</a:t>
            </a:r>
          </a:p>
        </p:txBody>
      </p:sp>
      <p:sp>
        <p:nvSpPr>
          <p:cNvPr id="19" name="Text Placeholder 2"/>
          <p:cNvSpPr>
            <a:spLocks noGrp="1"/>
          </p:cNvSpPr>
          <p:nvPr>
            <p:ph type="body" sz="quarter" idx="33"/>
          </p:nvPr>
        </p:nvSpPr>
        <p:spPr>
          <a:xfrm>
            <a:off x="7696200" y="5473700"/>
            <a:ext cx="4114800" cy="685800"/>
          </a:xfrm>
        </p:spPr>
        <p:txBody>
          <a:bodyPr tIns="90000" anchor="ctr"/>
          <a:lstStyle>
            <a:lvl1pPr marL="0" indent="0">
              <a:buNone/>
              <a:defRPr sz="1200" b="0"/>
            </a:lvl1pPr>
          </a:lstStyle>
          <a:p>
            <a:pPr lvl="0"/>
            <a:r>
              <a:rPr lang="en-US"/>
              <a:t>Click to edit Master text styles</a:t>
            </a:r>
          </a:p>
        </p:txBody>
      </p:sp>
      <p:sp>
        <p:nvSpPr>
          <p:cNvPr id="20" name="Text Placeholder 33"/>
          <p:cNvSpPr>
            <a:spLocks noGrp="1"/>
          </p:cNvSpPr>
          <p:nvPr>
            <p:ph type="body" sz="quarter" idx="39" hasCustomPrompt="1"/>
          </p:nvPr>
        </p:nvSpPr>
        <p:spPr>
          <a:xfrm rot="5400000" flipH="1">
            <a:off x="7136906" y="2454688"/>
            <a:ext cx="712187" cy="139698"/>
          </a:xfrm>
          <a:prstGeom prst="triangle">
            <a:avLst/>
          </a:prstGeom>
          <a:solidFill>
            <a:srgbClr val="C1BAF3"/>
          </a:solidFill>
        </p:spPr>
        <p:txBody>
          <a:bodyPr anchor="ctr"/>
          <a:lstStyle>
            <a:lvl1pPr marL="0" indent="0" algn="ctr">
              <a:buNone/>
              <a:defRPr baseline="0">
                <a:solidFill>
                  <a:schemeClr val="bg1"/>
                </a:solidFill>
              </a:defRPr>
            </a:lvl1pPr>
          </a:lstStyle>
          <a:p>
            <a:r>
              <a:rPr lang="en-IN"/>
              <a:t> </a:t>
            </a:r>
            <a:endParaRPr lang="en-GB"/>
          </a:p>
        </p:txBody>
      </p:sp>
      <p:sp>
        <p:nvSpPr>
          <p:cNvPr id="21" name="Text Placeholder 33"/>
          <p:cNvSpPr>
            <a:spLocks noGrp="1"/>
          </p:cNvSpPr>
          <p:nvPr>
            <p:ph type="body" sz="quarter" idx="40" hasCustomPrompt="1"/>
          </p:nvPr>
        </p:nvSpPr>
        <p:spPr>
          <a:xfrm rot="5400000" flipH="1">
            <a:off x="7136906" y="3274405"/>
            <a:ext cx="712187" cy="139698"/>
          </a:xfrm>
          <a:prstGeom prst="triangle">
            <a:avLst/>
          </a:prstGeom>
          <a:solidFill>
            <a:srgbClr val="C1BAF3"/>
          </a:solidFill>
        </p:spPr>
        <p:txBody>
          <a:bodyPr anchor="ctr"/>
          <a:lstStyle>
            <a:lvl1pPr marL="0" indent="0" algn="ctr">
              <a:buNone/>
              <a:defRPr baseline="0">
                <a:solidFill>
                  <a:schemeClr val="bg1"/>
                </a:solidFill>
              </a:defRPr>
            </a:lvl1pPr>
          </a:lstStyle>
          <a:p>
            <a:r>
              <a:rPr lang="en-IN"/>
              <a:t> </a:t>
            </a:r>
            <a:endParaRPr lang="en-GB"/>
          </a:p>
        </p:txBody>
      </p:sp>
      <p:sp>
        <p:nvSpPr>
          <p:cNvPr id="22" name="Text Placeholder 33"/>
          <p:cNvSpPr>
            <a:spLocks noGrp="1"/>
          </p:cNvSpPr>
          <p:nvPr>
            <p:ph type="body" sz="quarter" idx="41" hasCustomPrompt="1"/>
          </p:nvPr>
        </p:nvSpPr>
        <p:spPr>
          <a:xfrm rot="5400000" flipH="1">
            <a:off x="7136906" y="4094122"/>
            <a:ext cx="712187" cy="139698"/>
          </a:xfrm>
          <a:prstGeom prst="triangle">
            <a:avLst/>
          </a:prstGeom>
          <a:solidFill>
            <a:srgbClr val="C1BAF3"/>
          </a:solidFill>
        </p:spPr>
        <p:txBody>
          <a:bodyPr anchor="ctr"/>
          <a:lstStyle>
            <a:lvl1pPr marL="0" indent="0" algn="ctr">
              <a:buNone/>
              <a:defRPr baseline="0">
                <a:solidFill>
                  <a:schemeClr val="bg1"/>
                </a:solidFill>
              </a:defRPr>
            </a:lvl1pPr>
          </a:lstStyle>
          <a:p>
            <a:r>
              <a:rPr lang="en-IN"/>
              <a:t> </a:t>
            </a:r>
            <a:endParaRPr lang="en-GB"/>
          </a:p>
        </p:txBody>
      </p:sp>
      <p:sp>
        <p:nvSpPr>
          <p:cNvPr id="23" name="Text Placeholder 33"/>
          <p:cNvSpPr>
            <a:spLocks noGrp="1"/>
          </p:cNvSpPr>
          <p:nvPr>
            <p:ph type="body" sz="quarter" idx="42" hasCustomPrompt="1"/>
          </p:nvPr>
        </p:nvSpPr>
        <p:spPr>
          <a:xfrm rot="5400000" flipH="1">
            <a:off x="7136906" y="4913839"/>
            <a:ext cx="712187" cy="139698"/>
          </a:xfrm>
          <a:prstGeom prst="triangle">
            <a:avLst/>
          </a:prstGeom>
          <a:solidFill>
            <a:srgbClr val="C1BAF3"/>
          </a:solidFill>
        </p:spPr>
        <p:txBody>
          <a:bodyPr anchor="ctr"/>
          <a:lstStyle>
            <a:lvl1pPr marL="0" indent="0" algn="ctr">
              <a:buNone/>
              <a:defRPr baseline="0">
                <a:solidFill>
                  <a:schemeClr val="bg1"/>
                </a:solidFill>
              </a:defRPr>
            </a:lvl1pPr>
          </a:lstStyle>
          <a:p>
            <a:r>
              <a:rPr lang="en-IN"/>
              <a:t> </a:t>
            </a:r>
            <a:endParaRPr lang="en-GB"/>
          </a:p>
        </p:txBody>
      </p:sp>
      <p:sp>
        <p:nvSpPr>
          <p:cNvPr id="24" name="Text Placeholder 33"/>
          <p:cNvSpPr>
            <a:spLocks noGrp="1"/>
          </p:cNvSpPr>
          <p:nvPr>
            <p:ph type="body" sz="quarter" idx="43" hasCustomPrompt="1"/>
          </p:nvPr>
        </p:nvSpPr>
        <p:spPr>
          <a:xfrm rot="5400000" flipH="1">
            <a:off x="7136906" y="5733557"/>
            <a:ext cx="712187" cy="139698"/>
          </a:xfrm>
          <a:prstGeom prst="triangle">
            <a:avLst/>
          </a:prstGeom>
          <a:solidFill>
            <a:srgbClr val="C1BAF3"/>
          </a:solidFill>
        </p:spPr>
        <p:txBody>
          <a:bodyPr anchor="ctr"/>
          <a:lstStyle>
            <a:lvl1pPr marL="0" indent="0" algn="ctr">
              <a:buNone/>
              <a:defRPr baseline="0">
                <a:solidFill>
                  <a:schemeClr val="bg1"/>
                </a:solidFill>
              </a:defRPr>
            </a:lvl1pPr>
          </a:lstStyle>
          <a:p>
            <a:r>
              <a:rPr lang="en-IN"/>
              <a:t> </a:t>
            </a:r>
            <a:endParaRPr lang="en-GB"/>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part action and results slide">
    <p:spTree>
      <p:nvGrpSpPr>
        <p:cNvPr id="1" name=""/>
        <p:cNvGrpSpPr/>
        <p:nvPr/>
      </p:nvGrpSpPr>
      <p:grpSpPr>
        <a:xfrm>
          <a:off x="0" y="0"/>
          <a:ext cx="0" cy="0"/>
          <a:chOff x="0" y="0"/>
          <a:chExt cx="0" cy="0"/>
        </a:xfrm>
      </p:grpSpPr>
      <p:sp>
        <p:nvSpPr>
          <p:cNvPr id="15" name="Text Placeholder 4"/>
          <p:cNvSpPr>
            <a:spLocks noGrp="1"/>
          </p:cNvSpPr>
          <p:nvPr>
            <p:ph type="body" sz="quarter" idx="16" hasCustomPrompt="1"/>
          </p:nvPr>
        </p:nvSpPr>
        <p:spPr>
          <a:xfrm>
            <a:off x="381000" y="1170535"/>
            <a:ext cx="11430000" cy="446088"/>
          </a:xfrm>
        </p:spPr>
        <p:txBody>
          <a:bodyPr vert="horz" lIns="91440" tIns="45720" rIns="91440" bIns="45720" rtlCol="0" anchor="ctr">
            <a:noAutofit/>
          </a:bodyPr>
          <a:lstStyle>
            <a:lvl1pPr>
              <a:defRPr lang="en-US" sz="1600" dirty="0"/>
            </a:lvl1pPr>
          </a:lstStyle>
          <a:p>
            <a:pPr marL="0" lvl="0" indent="0">
              <a:buNone/>
            </a:pPr>
            <a:r>
              <a:rPr lang="en-GB"/>
              <a:t>Optional sub-head</a:t>
            </a:r>
            <a:endParaRPr lang="en-US"/>
          </a:p>
        </p:txBody>
      </p:sp>
      <p:sp>
        <p:nvSpPr>
          <p:cNvPr id="29" name="Text Placeholder 2"/>
          <p:cNvSpPr>
            <a:spLocks noGrp="1"/>
          </p:cNvSpPr>
          <p:nvPr>
            <p:ph type="body" sz="quarter" idx="18"/>
          </p:nvPr>
        </p:nvSpPr>
        <p:spPr>
          <a:xfrm>
            <a:off x="381000" y="1749425"/>
            <a:ext cx="6858000" cy="274320"/>
          </a:xfrm>
        </p:spPr>
        <p:txBody>
          <a:bodyPr lIns="90000" tIns="46800" rIns="90000" anchor="t">
            <a:noAutofit/>
          </a:bodyPr>
          <a:lstStyle>
            <a:lvl1pPr marL="0" indent="0">
              <a:buNone/>
              <a:defRPr sz="1400" b="1">
                <a:latin typeface="+mn-lt"/>
              </a:defRPr>
            </a:lvl1pPr>
          </a:lstStyle>
          <a:p>
            <a:pPr lvl="0"/>
            <a:r>
              <a:rPr lang="en-US"/>
              <a:t>Click to edit Master text styles</a:t>
            </a:r>
          </a:p>
        </p:txBody>
      </p:sp>
      <p:sp>
        <p:nvSpPr>
          <p:cNvPr id="30" name="Text Placeholder 2"/>
          <p:cNvSpPr>
            <a:spLocks noGrp="1"/>
          </p:cNvSpPr>
          <p:nvPr>
            <p:ph type="body" sz="quarter" idx="19"/>
          </p:nvPr>
        </p:nvSpPr>
        <p:spPr>
          <a:xfrm>
            <a:off x="7696200" y="1749425"/>
            <a:ext cx="4114800" cy="274320"/>
          </a:xfrm>
        </p:spPr>
        <p:txBody>
          <a:bodyPr lIns="90000" tIns="46800" rIns="90000" anchor="t">
            <a:noAutofit/>
          </a:bodyPr>
          <a:lstStyle>
            <a:lvl1pPr marL="0" indent="0">
              <a:buNone/>
              <a:defRPr sz="1400" b="1">
                <a:latin typeface="+mn-lt"/>
              </a:defRPr>
            </a:lvl1pPr>
          </a:lstStyle>
          <a:p>
            <a:pPr lvl="0"/>
            <a:r>
              <a:rPr lang="en-US"/>
              <a:t>Click to edit Master text styles</a:t>
            </a:r>
          </a:p>
        </p:txBody>
      </p:sp>
      <p:sp>
        <p:nvSpPr>
          <p:cNvPr id="31" name="Text Placeholder 2"/>
          <p:cNvSpPr>
            <a:spLocks noGrp="1"/>
          </p:cNvSpPr>
          <p:nvPr>
            <p:ph type="body" sz="quarter" idx="20"/>
          </p:nvPr>
        </p:nvSpPr>
        <p:spPr>
          <a:xfrm>
            <a:off x="381000" y="2181637"/>
            <a:ext cx="1168400" cy="685800"/>
          </a:xfrm>
        </p:spPr>
        <p:txBody>
          <a:bodyPr lIns="72000" tIns="46800" rIns="72000" anchor="ctr"/>
          <a:lstStyle>
            <a:lvl1pPr marL="0" indent="0">
              <a:spcBef>
                <a:spcPts val="0"/>
              </a:spcBef>
              <a:buNone/>
              <a:defRPr sz="1200" b="0"/>
            </a:lvl1pPr>
          </a:lstStyle>
          <a:p>
            <a:pPr lvl="0"/>
            <a:r>
              <a:rPr lang="en-US"/>
              <a:t>Click to edit Master text styles</a:t>
            </a:r>
          </a:p>
        </p:txBody>
      </p:sp>
      <p:sp>
        <p:nvSpPr>
          <p:cNvPr id="49" name="Text Placeholder 48"/>
          <p:cNvSpPr>
            <a:spLocks noGrp="1"/>
          </p:cNvSpPr>
          <p:nvPr>
            <p:ph type="body" sz="quarter" idx="34"/>
          </p:nvPr>
        </p:nvSpPr>
        <p:spPr>
          <a:xfrm>
            <a:off x="1641207" y="2181637"/>
            <a:ext cx="5597793" cy="685800"/>
          </a:xfrm>
          <a:prstGeom prst="parallelogram">
            <a:avLst/>
          </a:prstGeom>
          <a:solidFill>
            <a:schemeClr val="bg2"/>
          </a:solidFill>
        </p:spPr>
        <p:txBody>
          <a:bodyPr wrap="square" lIns="72000" tIns="46800" rIns="72000" bIns="45720" anchor="ctr">
            <a:noAutofit/>
          </a:bodyPr>
          <a:lstStyle>
            <a:lvl1pPr>
              <a:defRPr sz="1200" baseline="0">
                <a:solidFill>
                  <a:schemeClr val="bg2"/>
                </a:solidFill>
              </a:defRPr>
            </a:lvl1pPr>
          </a:lstStyle>
          <a:p>
            <a:pPr lvl="0"/>
            <a:r>
              <a:rPr lang="en-US" dirty="0"/>
              <a:t>Click to edit Master text styles</a:t>
            </a:r>
          </a:p>
        </p:txBody>
      </p:sp>
      <p:sp>
        <p:nvSpPr>
          <p:cNvPr id="40" name="Text Placeholder 2"/>
          <p:cNvSpPr>
            <a:spLocks noGrp="1"/>
          </p:cNvSpPr>
          <p:nvPr>
            <p:ph type="body" sz="quarter" idx="29"/>
          </p:nvPr>
        </p:nvSpPr>
        <p:spPr>
          <a:xfrm>
            <a:off x="7696200" y="2181637"/>
            <a:ext cx="4114800" cy="685800"/>
          </a:xfrm>
        </p:spPr>
        <p:txBody>
          <a:bodyPr lIns="90000" tIns="90000" rIns="90000" anchor="ctr"/>
          <a:lstStyle>
            <a:lvl1pPr marL="0" indent="0">
              <a:buNone/>
              <a:defRPr sz="1200" b="0"/>
            </a:lvl1pPr>
          </a:lstStyle>
          <a:p>
            <a:pPr lvl="0"/>
            <a:r>
              <a:rPr lang="en-US"/>
              <a:t>Click to edit Master text styles</a:t>
            </a:r>
          </a:p>
        </p:txBody>
      </p:sp>
      <p:sp>
        <p:nvSpPr>
          <p:cNvPr id="32" name="Text Placeholder 2"/>
          <p:cNvSpPr>
            <a:spLocks noGrp="1"/>
          </p:cNvSpPr>
          <p:nvPr>
            <p:ph type="body" sz="quarter" idx="21"/>
          </p:nvPr>
        </p:nvSpPr>
        <p:spPr>
          <a:xfrm>
            <a:off x="381000" y="3004653"/>
            <a:ext cx="1168400" cy="685800"/>
          </a:xfrm>
        </p:spPr>
        <p:txBody>
          <a:bodyPr lIns="72000" tIns="46800" rIns="72000" anchor="ctr"/>
          <a:lstStyle>
            <a:lvl1pPr marL="0" indent="0">
              <a:spcBef>
                <a:spcPts val="0"/>
              </a:spcBef>
              <a:buNone/>
              <a:defRPr sz="1200" b="0"/>
            </a:lvl1pPr>
          </a:lstStyle>
          <a:p>
            <a:pPr lvl="0"/>
            <a:r>
              <a:rPr lang="en-US"/>
              <a:t>Click to edit Master text styles</a:t>
            </a:r>
          </a:p>
        </p:txBody>
      </p:sp>
      <p:sp>
        <p:nvSpPr>
          <p:cNvPr id="41" name="Text Placeholder 2"/>
          <p:cNvSpPr>
            <a:spLocks noGrp="1"/>
          </p:cNvSpPr>
          <p:nvPr>
            <p:ph type="body" sz="quarter" idx="30"/>
          </p:nvPr>
        </p:nvSpPr>
        <p:spPr>
          <a:xfrm>
            <a:off x="7696200" y="3004653"/>
            <a:ext cx="4114800" cy="685800"/>
          </a:xfrm>
        </p:spPr>
        <p:txBody>
          <a:bodyPr lIns="90000" tIns="90000" rIns="90000" anchor="ctr"/>
          <a:lstStyle>
            <a:lvl1pPr marL="0" indent="0">
              <a:buNone/>
              <a:defRPr sz="1200" b="0"/>
            </a:lvl1pPr>
          </a:lstStyle>
          <a:p>
            <a:pPr lvl="0"/>
            <a:r>
              <a:rPr lang="en-US"/>
              <a:t>Click to edit Master text styles</a:t>
            </a:r>
          </a:p>
        </p:txBody>
      </p:sp>
      <p:sp>
        <p:nvSpPr>
          <p:cNvPr id="33" name="Text Placeholder 2"/>
          <p:cNvSpPr>
            <a:spLocks noGrp="1"/>
          </p:cNvSpPr>
          <p:nvPr>
            <p:ph type="body" sz="quarter" idx="22"/>
          </p:nvPr>
        </p:nvSpPr>
        <p:spPr>
          <a:xfrm>
            <a:off x="381000" y="3827669"/>
            <a:ext cx="1168400" cy="685800"/>
          </a:xfrm>
        </p:spPr>
        <p:txBody>
          <a:bodyPr lIns="72000" tIns="46800" rIns="72000" anchor="ctr"/>
          <a:lstStyle>
            <a:lvl1pPr marL="0" indent="0">
              <a:spcBef>
                <a:spcPts val="0"/>
              </a:spcBef>
              <a:buNone/>
              <a:defRPr sz="1200" b="0"/>
            </a:lvl1pPr>
          </a:lstStyle>
          <a:p>
            <a:pPr lvl="0"/>
            <a:r>
              <a:rPr lang="en-US"/>
              <a:t>Click to edit Master text styles</a:t>
            </a:r>
          </a:p>
        </p:txBody>
      </p:sp>
      <p:sp>
        <p:nvSpPr>
          <p:cNvPr id="42" name="Text Placeholder 2"/>
          <p:cNvSpPr>
            <a:spLocks noGrp="1"/>
          </p:cNvSpPr>
          <p:nvPr>
            <p:ph type="body" sz="quarter" idx="31"/>
          </p:nvPr>
        </p:nvSpPr>
        <p:spPr>
          <a:xfrm>
            <a:off x="7696200" y="3827669"/>
            <a:ext cx="4114800" cy="685800"/>
          </a:xfrm>
        </p:spPr>
        <p:txBody>
          <a:bodyPr lIns="90000" tIns="90000" rIns="90000" anchor="ctr"/>
          <a:lstStyle>
            <a:lvl1pPr marL="0" indent="0">
              <a:buNone/>
              <a:defRPr sz="1200" b="0"/>
            </a:lvl1pPr>
          </a:lstStyle>
          <a:p>
            <a:pPr lvl="0"/>
            <a:r>
              <a:rPr lang="en-US"/>
              <a:t>Click to edit Master text styles</a:t>
            </a:r>
          </a:p>
        </p:txBody>
      </p:sp>
      <p:sp>
        <p:nvSpPr>
          <p:cNvPr id="34" name="Text Placeholder 2"/>
          <p:cNvSpPr>
            <a:spLocks noGrp="1"/>
          </p:cNvSpPr>
          <p:nvPr>
            <p:ph type="body" sz="quarter" idx="23"/>
          </p:nvPr>
        </p:nvSpPr>
        <p:spPr>
          <a:xfrm>
            <a:off x="381000" y="4650685"/>
            <a:ext cx="1168400" cy="685800"/>
          </a:xfrm>
        </p:spPr>
        <p:txBody>
          <a:bodyPr lIns="72000" tIns="46800" rIns="72000" anchor="ctr"/>
          <a:lstStyle>
            <a:lvl1pPr marL="0" indent="0">
              <a:spcBef>
                <a:spcPts val="0"/>
              </a:spcBef>
              <a:buNone/>
              <a:defRPr sz="1200" b="0"/>
            </a:lvl1pPr>
          </a:lstStyle>
          <a:p>
            <a:pPr lvl="0"/>
            <a:r>
              <a:rPr lang="en-US"/>
              <a:t>Click to edit Master text styles</a:t>
            </a:r>
          </a:p>
        </p:txBody>
      </p:sp>
      <p:sp>
        <p:nvSpPr>
          <p:cNvPr id="43" name="Text Placeholder 2"/>
          <p:cNvSpPr>
            <a:spLocks noGrp="1"/>
          </p:cNvSpPr>
          <p:nvPr>
            <p:ph type="body" sz="quarter" idx="32"/>
          </p:nvPr>
        </p:nvSpPr>
        <p:spPr>
          <a:xfrm>
            <a:off x="7696200" y="4650685"/>
            <a:ext cx="4114800" cy="685800"/>
          </a:xfrm>
        </p:spPr>
        <p:txBody>
          <a:bodyPr lIns="90000" tIns="90000" rIns="90000" anchor="ctr"/>
          <a:lstStyle>
            <a:lvl1pPr marL="0" indent="0">
              <a:buNone/>
              <a:defRPr sz="1200" b="0"/>
            </a:lvl1pPr>
          </a:lstStyle>
          <a:p>
            <a:pPr lvl="0"/>
            <a:r>
              <a:rPr lang="en-US"/>
              <a:t>Click to edit Master text styles</a:t>
            </a:r>
          </a:p>
        </p:txBody>
      </p:sp>
      <p:sp>
        <p:nvSpPr>
          <p:cNvPr id="35" name="Text Placeholder 2"/>
          <p:cNvSpPr>
            <a:spLocks noGrp="1"/>
          </p:cNvSpPr>
          <p:nvPr>
            <p:ph type="body" sz="quarter" idx="24"/>
          </p:nvPr>
        </p:nvSpPr>
        <p:spPr>
          <a:xfrm>
            <a:off x="381000" y="5473700"/>
            <a:ext cx="1168400" cy="685800"/>
          </a:xfrm>
        </p:spPr>
        <p:txBody>
          <a:bodyPr lIns="72000" tIns="46800" rIns="72000" anchor="ctr"/>
          <a:lstStyle>
            <a:lvl1pPr marL="0" indent="0">
              <a:spcBef>
                <a:spcPts val="0"/>
              </a:spcBef>
              <a:buNone/>
              <a:defRPr sz="1200" b="0"/>
            </a:lvl1pPr>
          </a:lstStyle>
          <a:p>
            <a:pPr lvl="0"/>
            <a:r>
              <a:rPr lang="en-US"/>
              <a:t>Click to edit Master text styles</a:t>
            </a:r>
          </a:p>
        </p:txBody>
      </p:sp>
      <p:sp>
        <p:nvSpPr>
          <p:cNvPr id="44" name="Text Placeholder 2"/>
          <p:cNvSpPr>
            <a:spLocks noGrp="1"/>
          </p:cNvSpPr>
          <p:nvPr>
            <p:ph type="body" sz="quarter" idx="33"/>
          </p:nvPr>
        </p:nvSpPr>
        <p:spPr>
          <a:xfrm>
            <a:off x="7696200" y="5473700"/>
            <a:ext cx="4114800" cy="685800"/>
          </a:xfrm>
        </p:spPr>
        <p:txBody>
          <a:bodyPr lIns="90000" tIns="90000" rIns="90000" anchor="ctr"/>
          <a:lstStyle>
            <a:lvl1pPr marL="0" indent="0">
              <a:buNone/>
              <a:defRPr sz="1200" b="0"/>
            </a:lvl1pPr>
          </a:lstStyle>
          <a:p>
            <a:pPr lvl="0"/>
            <a:r>
              <a:rPr lang="en-US"/>
              <a:t>Click to edit Master text styles</a:t>
            </a:r>
          </a:p>
        </p:txBody>
      </p:sp>
      <p:sp>
        <p:nvSpPr>
          <p:cNvPr id="2" name="Title 1"/>
          <p:cNvSpPr>
            <a:spLocks noGrp="1"/>
          </p:cNvSpPr>
          <p:nvPr>
            <p:ph type="title"/>
          </p:nvPr>
        </p:nvSpPr>
        <p:spPr/>
        <p:txBody>
          <a:bodyPr/>
          <a:lstStyle/>
          <a:p>
            <a:r>
              <a:rPr lang="en-US"/>
              <a:t>Click to edit Master title style</a:t>
            </a:r>
            <a:endParaRPr lang="en-IN"/>
          </a:p>
        </p:txBody>
      </p:sp>
      <p:sp>
        <p:nvSpPr>
          <p:cNvPr id="26" name="Text Placeholder 33"/>
          <p:cNvSpPr>
            <a:spLocks noGrp="1"/>
          </p:cNvSpPr>
          <p:nvPr>
            <p:ph type="body" sz="quarter" idx="39" hasCustomPrompt="1"/>
          </p:nvPr>
        </p:nvSpPr>
        <p:spPr>
          <a:xfrm rot="5400000" flipH="1">
            <a:off x="7136906" y="2454688"/>
            <a:ext cx="712187" cy="139698"/>
          </a:xfrm>
          <a:prstGeom prst="triangle">
            <a:avLst/>
          </a:prstGeom>
          <a:solidFill>
            <a:srgbClr val="C1BAF3"/>
          </a:solidFill>
        </p:spPr>
        <p:txBody>
          <a:bodyPr anchor="ctr"/>
          <a:lstStyle>
            <a:lvl1pPr marL="0" indent="0" algn="ctr">
              <a:buNone/>
              <a:defRPr baseline="0">
                <a:solidFill>
                  <a:schemeClr val="bg1"/>
                </a:solidFill>
              </a:defRPr>
            </a:lvl1pPr>
          </a:lstStyle>
          <a:p>
            <a:r>
              <a:rPr lang="en-IN"/>
              <a:t> </a:t>
            </a:r>
            <a:endParaRPr lang="en-GB"/>
          </a:p>
        </p:txBody>
      </p:sp>
      <p:sp>
        <p:nvSpPr>
          <p:cNvPr id="36" name="Text Placeholder 33"/>
          <p:cNvSpPr>
            <a:spLocks noGrp="1"/>
          </p:cNvSpPr>
          <p:nvPr>
            <p:ph type="body" sz="quarter" idx="40" hasCustomPrompt="1"/>
          </p:nvPr>
        </p:nvSpPr>
        <p:spPr>
          <a:xfrm rot="5400000" flipH="1">
            <a:off x="7136906" y="3274405"/>
            <a:ext cx="712187" cy="139698"/>
          </a:xfrm>
          <a:prstGeom prst="triangle">
            <a:avLst/>
          </a:prstGeom>
          <a:solidFill>
            <a:srgbClr val="C1BAF3"/>
          </a:solidFill>
        </p:spPr>
        <p:txBody>
          <a:bodyPr anchor="ctr"/>
          <a:lstStyle>
            <a:lvl1pPr marL="0" indent="0" algn="ctr">
              <a:buNone/>
              <a:defRPr baseline="0">
                <a:solidFill>
                  <a:schemeClr val="bg1"/>
                </a:solidFill>
              </a:defRPr>
            </a:lvl1pPr>
          </a:lstStyle>
          <a:p>
            <a:r>
              <a:rPr lang="en-IN"/>
              <a:t> </a:t>
            </a:r>
            <a:endParaRPr lang="en-GB"/>
          </a:p>
        </p:txBody>
      </p:sp>
      <p:sp>
        <p:nvSpPr>
          <p:cNvPr id="37" name="Text Placeholder 33"/>
          <p:cNvSpPr>
            <a:spLocks noGrp="1"/>
          </p:cNvSpPr>
          <p:nvPr>
            <p:ph type="body" sz="quarter" idx="41" hasCustomPrompt="1"/>
          </p:nvPr>
        </p:nvSpPr>
        <p:spPr>
          <a:xfrm rot="5400000" flipH="1">
            <a:off x="7136906" y="4094122"/>
            <a:ext cx="712187" cy="139698"/>
          </a:xfrm>
          <a:prstGeom prst="triangle">
            <a:avLst/>
          </a:prstGeom>
          <a:solidFill>
            <a:srgbClr val="C1BAF3"/>
          </a:solidFill>
        </p:spPr>
        <p:txBody>
          <a:bodyPr anchor="ctr"/>
          <a:lstStyle>
            <a:lvl1pPr marL="0" indent="0" algn="ctr">
              <a:buNone/>
              <a:defRPr baseline="0">
                <a:solidFill>
                  <a:schemeClr val="bg1"/>
                </a:solidFill>
              </a:defRPr>
            </a:lvl1pPr>
          </a:lstStyle>
          <a:p>
            <a:r>
              <a:rPr lang="en-IN"/>
              <a:t> </a:t>
            </a:r>
            <a:endParaRPr lang="en-GB"/>
          </a:p>
        </p:txBody>
      </p:sp>
      <p:sp>
        <p:nvSpPr>
          <p:cNvPr id="38" name="Text Placeholder 33"/>
          <p:cNvSpPr>
            <a:spLocks noGrp="1"/>
          </p:cNvSpPr>
          <p:nvPr>
            <p:ph type="body" sz="quarter" idx="42" hasCustomPrompt="1"/>
          </p:nvPr>
        </p:nvSpPr>
        <p:spPr>
          <a:xfrm rot="5400000" flipH="1">
            <a:off x="7136906" y="4913839"/>
            <a:ext cx="712187" cy="139698"/>
          </a:xfrm>
          <a:prstGeom prst="triangle">
            <a:avLst/>
          </a:prstGeom>
          <a:solidFill>
            <a:srgbClr val="C1BAF3"/>
          </a:solidFill>
        </p:spPr>
        <p:txBody>
          <a:bodyPr anchor="ctr"/>
          <a:lstStyle>
            <a:lvl1pPr marL="0" indent="0" algn="ctr">
              <a:buNone/>
              <a:defRPr baseline="0">
                <a:solidFill>
                  <a:schemeClr val="bg1"/>
                </a:solidFill>
              </a:defRPr>
            </a:lvl1pPr>
          </a:lstStyle>
          <a:p>
            <a:r>
              <a:rPr lang="en-IN"/>
              <a:t> </a:t>
            </a:r>
            <a:endParaRPr lang="en-GB"/>
          </a:p>
        </p:txBody>
      </p:sp>
      <p:sp>
        <p:nvSpPr>
          <p:cNvPr id="39" name="Text Placeholder 33"/>
          <p:cNvSpPr>
            <a:spLocks noGrp="1"/>
          </p:cNvSpPr>
          <p:nvPr>
            <p:ph type="body" sz="quarter" idx="43" hasCustomPrompt="1"/>
          </p:nvPr>
        </p:nvSpPr>
        <p:spPr>
          <a:xfrm rot="5400000" flipH="1">
            <a:off x="7136906" y="5733557"/>
            <a:ext cx="712187" cy="139698"/>
          </a:xfrm>
          <a:prstGeom prst="triangle">
            <a:avLst/>
          </a:prstGeom>
          <a:solidFill>
            <a:srgbClr val="C1BAF3"/>
          </a:solidFill>
        </p:spPr>
        <p:txBody>
          <a:bodyPr anchor="ctr"/>
          <a:lstStyle>
            <a:lvl1pPr marL="0" indent="0" algn="ctr">
              <a:buNone/>
              <a:defRPr baseline="0">
                <a:solidFill>
                  <a:schemeClr val="bg1"/>
                </a:solidFill>
              </a:defRPr>
            </a:lvl1pPr>
          </a:lstStyle>
          <a:p>
            <a:r>
              <a:rPr lang="en-IN"/>
              <a:t> </a:t>
            </a:r>
            <a:endParaRPr lang="en-GB"/>
          </a:p>
        </p:txBody>
      </p:sp>
      <p:sp>
        <p:nvSpPr>
          <p:cNvPr id="4" name="Text Placeholder 6"/>
          <p:cNvSpPr>
            <a:spLocks noGrp="1"/>
          </p:cNvSpPr>
          <p:nvPr>
            <p:ph type="body" sz="quarter" idx="44"/>
          </p:nvPr>
        </p:nvSpPr>
        <p:spPr>
          <a:xfrm>
            <a:off x="1825357" y="2181637"/>
            <a:ext cx="5248543" cy="685800"/>
          </a:xfrm>
          <a:noFill/>
          <a:ln>
            <a:noFill/>
          </a:ln>
        </p:spPr>
        <p:txBody>
          <a:bodyPr lIns="90000" tIns="46800" rIns="90000" anchor="ctr">
            <a:noAutofit/>
          </a:bodyPr>
          <a:lstStyle>
            <a:lvl1pPr marL="285750" indent="-285750" algn="ctr">
              <a:buNone/>
              <a:defRPr lang="en-US" sz="1200" kern="1200" baseline="0" dirty="0">
                <a:solidFill>
                  <a:schemeClr val="bg1"/>
                </a:solidFill>
                <a:latin typeface="+mn-lt"/>
                <a:ea typeface="+mn-ea"/>
                <a:cs typeface="Arial" panose="020B0604020202020204" pitchFamily="34" charset="0"/>
              </a:defRPr>
            </a:lvl1pPr>
            <a:lvl2pPr marL="228600" indent="0" algn="ctr">
              <a:buNone/>
              <a:defRPr/>
            </a:lvl2pPr>
            <a:lvl3pPr marL="457200" indent="0" algn="ctr">
              <a:buNone/>
              <a:defRPr/>
            </a:lvl3pPr>
            <a:lvl4pPr marL="685800" indent="0" algn="ctr">
              <a:buNone/>
              <a:defRPr/>
            </a:lvl4pPr>
            <a:lvl5pPr marL="914400" indent="0" algn="ctr">
              <a:buNone/>
              <a:defRPr/>
            </a:lvl5pPr>
          </a:lstStyle>
          <a:p>
            <a:pPr marL="228600" lvl="0" indent="-228600" algn="l" defTabSz="914400" rtl="0" eaLnBrk="1" latinLnBrk="0" hangingPunct="1">
              <a:lnSpc>
                <a:spcPct val="90000"/>
              </a:lnSpc>
              <a:spcBef>
                <a:spcPts val="1200"/>
              </a:spcBef>
              <a:buFont typeface="Arial" panose="020B0604020202020204" pitchFamily="34" charset="0"/>
              <a:buChar char="•"/>
            </a:pPr>
            <a:endParaRPr lang="en-US" dirty="0"/>
          </a:p>
        </p:txBody>
      </p:sp>
      <p:sp>
        <p:nvSpPr>
          <p:cNvPr id="6" name="Text Placeholder 48"/>
          <p:cNvSpPr>
            <a:spLocks noGrp="1"/>
          </p:cNvSpPr>
          <p:nvPr>
            <p:ph type="body" sz="quarter" idx="45"/>
          </p:nvPr>
        </p:nvSpPr>
        <p:spPr>
          <a:xfrm>
            <a:off x="1641207" y="3004653"/>
            <a:ext cx="5597793" cy="685800"/>
          </a:xfrm>
          <a:prstGeom prst="parallelogram">
            <a:avLst/>
          </a:prstGeom>
          <a:solidFill>
            <a:schemeClr val="bg2"/>
          </a:solidFill>
        </p:spPr>
        <p:txBody>
          <a:bodyPr wrap="square" lIns="72000" tIns="46800" rIns="72000" bIns="45720" anchor="ctr">
            <a:noAutofit/>
          </a:bodyPr>
          <a:lstStyle>
            <a:lvl1pPr>
              <a:defRPr sz="1200" baseline="0">
                <a:solidFill>
                  <a:schemeClr val="bg2"/>
                </a:solidFill>
              </a:defRPr>
            </a:lvl1pPr>
          </a:lstStyle>
          <a:p>
            <a:pPr lvl="0"/>
            <a:r>
              <a:rPr lang="en-US" dirty="0"/>
              <a:t>Click to edit Master text styles</a:t>
            </a:r>
          </a:p>
        </p:txBody>
      </p:sp>
      <p:sp>
        <p:nvSpPr>
          <p:cNvPr id="7" name="Text Placeholder 6"/>
          <p:cNvSpPr>
            <a:spLocks noGrp="1"/>
          </p:cNvSpPr>
          <p:nvPr>
            <p:ph type="body" sz="quarter" idx="46"/>
          </p:nvPr>
        </p:nvSpPr>
        <p:spPr>
          <a:xfrm>
            <a:off x="1825357" y="3004653"/>
            <a:ext cx="5248543" cy="685800"/>
          </a:xfrm>
          <a:noFill/>
          <a:ln>
            <a:noFill/>
          </a:ln>
        </p:spPr>
        <p:txBody>
          <a:bodyPr lIns="90000" tIns="46800" rIns="90000" anchor="ctr">
            <a:noAutofit/>
          </a:bodyPr>
          <a:lstStyle>
            <a:lvl1pPr marL="285750" indent="-285750" algn="ctr">
              <a:buNone/>
              <a:defRPr lang="en-US" sz="1200" kern="1200" baseline="0" dirty="0">
                <a:solidFill>
                  <a:schemeClr val="bg1"/>
                </a:solidFill>
                <a:latin typeface="+mn-lt"/>
                <a:ea typeface="+mn-ea"/>
                <a:cs typeface="Arial" panose="020B0604020202020204" pitchFamily="34" charset="0"/>
              </a:defRPr>
            </a:lvl1pPr>
            <a:lvl2pPr marL="228600" indent="0" algn="ctr">
              <a:buNone/>
              <a:defRPr/>
            </a:lvl2pPr>
            <a:lvl3pPr marL="457200" indent="0" algn="ctr">
              <a:buNone/>
              <a:defRPr/>
            </a:lvl3pPr>
            <a:lvl4pPr marL="685800" indent="0" algn="ctr">
              <a:buNone/>
              <a:defRPr/>
            </a:lvl4pPr>
            <a:lvl5pPr marL="914400" indent="0" algn="ctr">
              <a:buNone/>
              <a:defRPr/>
            </a:lvl5pPr>
          </a:lstStyle>
          <a:p>
            <a:pPr marL="228600" lvl="0" indent="-228600" algn="l" defTabSz="914400" rtl="0" eaLnBrk="1" latinLnBrk="0" hangingPunct="1">
              <a:lnSpc>
                <a:spcPct val="90000"/>
              </a:lnSpc>
              <a:spcBef>
                <a:spcPts val="1200"/>
              </a:spcBef>
              <a:buFont typeface="Arial" panose="020B0604020202020204" pitchFamily="34" charset="0"/>
              <a:buChar char="•"/>
            </a:pPr>
            <a:endParaRPr lang="en-US" dirty="0"/>
          </a:p>
        </p:txBody>
      </p:sp>
      <p:sp>
        <p:nvSpPr>
          <p:cNvPr id="8" name="Text Placeholder 48"/>
          <p:cNvSpPr>
            <a:spLocks noGrp="1"/>
          </p:cNvSpPr>
          <p:nvPr>
            <p:ph type="body" sz="quarter" idx="47"/>
          </p:nvPr>
        </p:nvSpPr>
        <p:spPr>
          <a:xfrm>
            <a:off x="1641207" y="3807877"/>
            <a:ext cx="5597793" cy="685800"/>
          </a:xfrm>
          <a:prstGeom prst="parallelogram">
            <a:avLst/>
          </a:prstGeom>
          <a:solidFill>
            <a:schemeClr val="bg2"/>
          </a:solidFill>
        </p:spPr>
        <p:txBody>
          <a:bodyPr wrap="square" lIns="72000" tIns="46800" rIns="72000" bIns="45720" anchor="ctr">
            <a:noAutofit/>
          </a:bodyPr>
          <a:lstStyle>
            <a:lvl1pPr>
              <a:defRPr sz="1200" baseline="0">
                <a:solidFill>
                  <a:schemeClr val="bg2"/>
                </a:solidFill>
              </a:defRPr>
            </a:lvl1pPr>
          </a:lstStyle>
          <a:p>
            <a:pPr lvl="0"/>
            <a:r>
              <a:rPr lang="en-US" dirty="0"/>
              <a:t>Click to edit Master text styles</a:t>
            </a:r>
          </a:p>
        </p:txBody>
      </p:sp>
      <p:sp>
        <p:nvSpPr>
          <p:cNvPr id="9" name="Text Placeholder 6"/>
          <p:cNvSpPr>
            <a:spLocks noGrp="1"/>
          </p:cNvSpPr>
          <p:nvPr>
            <p:ph type="body" sz="quarter" idx="48"/>
          </p:nvPr>
        </p:nvSpPr>
        <p:spPr>
          <a:xfrm>
            <a:off x="1825357" y="3807877"/>
            <a:ext cx="5248543" cy="685800"/>
          </a:xfrm>
          <a:noFill/>
          <a:ln>
            <a:noFill/>
          </a:ln>
        </p:spPr>
        <p:txBody>
          <a:bodyPr lIns="90000" tIns="46800" rIns="90000" anchor="ctr">
            <a:noAutofit/>
          </a:bodyPr>
          <a:lstStyle>
            <a:lvl1pPr marL="285750" indent="-285750" algn="ctr">
              <a:buNone/>
              <a:defRPr lang="en-US" sz="1200" kern="1200" baseline="0" dirty="0">
                <a:solidFill>
                  <a:schemeClr val="bg1"/>
                </a:solidFill>
                <a:latin typeface="+mn-lt"/>
                <a:ea typeface="+mn-ea"/>
                <a:cs typeface="Arial" panose="020B0604020202020204" pitchFamily="34" charset="0"/>
              </a:defRPr>
            </a:lvl1pPr>
            <a:lvl2pPr marL="228600" indent="0" algn="ctr">
              <a:buNone/>
              <a:defRPr/>
            </a:lvl2pPr>
            <a:lvl3pPr marL="457200" indent="0" algn="ctr">
              <a:buNone/>
              <a:defRPr/>
            </a:lvl3pPr>
            <a:lvl4pPr marL="685800" indent="0" algn="ctr">
              <a:buNone/>
              <a:defRPr/>
            </a:lvl4pPr>
            <a:lvl5pPr marL="914400" indent="0" algn="ctr">
              <a:buNone/>
              <a:defRPr/>
            </a:lvl5pPr>
          </a:lstStyle>
          <a:p>
            <a:pPr marL="228600" lvl="0" indent="-228600" algn="l" defTabSz="914400" rtl="0" eaLnBrk="1" latinLnBrk="0" hangingPunct="1">
              <a:lnSpc>
                <a:spcPct val="90000"/>
              </a:lnSpc>
              <a:spcBef>
                <a:spcPts val="1200"/>
              </a:spcBef>
              <a:buFont typeface="Arial" panose="020B0604020202020204" pitchFamily="34" charset="0"/>
              <a:buChar char="•"/>
            </a:pPr>
            <a:endParaRPr lang="en-US" dirty="0"/>
          </a:p>
        </p:txBody>
      </p:sp>
      <p:sp>
        <p:nvSpPr>
          <p:cNvPr id="10" name="Text Placeholder 48"/>
          <p:cNvSpPr>
            <a:spLocks noGrp="1"/>
          </p:cNvSpPr>
          <p:nvPr>
            <p:ph type="body" sz="quarter" idx="49"/>
          </p:nvPr>
        </p:nvSpPr>
        <p:spPr>
          <a:xfrm>
            <a:off x="1641207" y="4650685"/>
            <a:ext cx="5597793" cy="685800"/>
          </a:xfrm>
          <a:prstGeom prst="parallelogram">
            <a:avLst/>
          </a:prstGeom>
          <a:solidFill>
            <a:schemeClr val="bg2"/>
          </a:solidFill>
        </p:spPr>
        <p:txBody>
          <a:bodyPr wrap="square" lIns="72000" tIns="46800" rIns="72000" bIns="45720" anchor="ctr">
            <a:noAutofit/>
          </a:bodyPr>
          <a:lstStyle>
            <a:lvl1pPr>
              <a:defRPr sz="1200" baseline="0">
                <a:solidFill>
                  <a:schemeClr val="bg2"/>
                </a:solidFill>
              </a:defRPr>
            </a:lvl1pPr>
          </a:lstStyle>
          <a:p>
            <a:pPr lvl="0"/>
            <a:r>
              <a:rPr lang="en-US" dirty="0"/>
              <a:t>Click to edit Master text styles</a:t>
            </a:r>
          </a:p>
        </p:txBody>
      </p:sp>
      <p:sp>
        <p:nvSpPr>
          <p:cNvPr id="11" name="Text Placeholder 6"/>
          <p:cNvSpPr>
            <a:spLocks noGrp="1"/>
          </p:cNvSpPr>
          <p:nvPr>
            <p:ph type="body" sz="quarter" idx="50"/>
          </p:nvPr>
        </p:nvSpPr>
        <p:spPr>
          <a:xfrm>
            <a:off x="1825357" y="4650685"/>
            <a:ext cx="5248543" cy="685800"/>
          </a:xfrm>
          <a:noFill/>
          <a:ln>
            <a:noFill/>
          </a:ln>
        </p:spPr>
        <p:txBody>
          <a:bodyPr lIns="90000" tIns="46800" rIns="90000" anchor="ctr">
            <a:noAutofit/>
          </a:bodyPr>
          <a:lstStyle>
            <a:lvl1pPr marL="285750" indent="-285750" algn="ctr">
              <a:buNone/>
              <a:defRPr lang="en-US" sz="1200" kern="1200" baseline="0" dirty="0">
                <a:solidFill>
                  <a:schemeClr val="bg1"/>
                </a:solidFill>
                <a:latin typeface="+mn-lt"/>
                <a:ea typeface="+mn-ea"/>
                <a:cs typeface="Arial" panose="020B0604020202020204" pitchFamily="34" charset="0"/>
              </a:defRPr>
            </a:lvl1pPr>
            <a:lvl2pPr marL="228600" indent="0" algn="ctr">
              <a:buNone/>
              <a:defRPr/>
            </a:lvl2pPr>
            <a:lvl3pPr marL="457200" indent="0" algn="ctr">
              <a:buNone/>
              <a:defRPr/>
            </a:lvl3pPr>
            <a:lvl4pPr marL="685800" indent="0" algn="ctr">
              <a:buNone/>
              <a:defRPr/>
            </a:lvl4pPr>
            <a:lvl5pPr marL="914400" indent="0" algn="ctr">
              <a:buNone/>
              <a:defRPr/>
            </a:lvl5pPr>
          </a:lstStyle>
          <a:p>
            <a:pPr marL="228600" lvl="0" indent="-228600" algn="l" defTabSz="914400" rtl="0" eaLnBrk="1" latinLnBrk="0" hangingPunct="1">
              <a:lnSpc>
                <a:spcPct val="90000"/>
              </a:lnSpc>
              <a:spcBef>
                <a:spcPts val="1200"/>
              </a:spcBef>
              <a:buFont typeface="Arial" panose="020B0604020202020204" pitchFamily="34" charset="0"/>
              <a:buChar char="•"/>
            </a:pPr>
            <a:endParaRPr lang="en-US" dirty="0"/>
          </a:p>
        </p:txBody>
      </p:sp>
      <p:sp>
        <p:nvSpPr>
          <p:cNvPr id="12" name="Text Placeholder 48"/>
          <p:cNvSpPr>
            <a:spLocks noGrp="1"/>
          </p:cNvSpPr>
          <p:nvPr>
            <p:ph type="body" sz="quarter" idx="51"/>
          </p:nvPr>
        </p:nvSpPr>
        <p:spPr>
          <a:xfrm>
            <a:off x="1641207" y="5447312"/>
            <a:ext cx="5597793" cy="685800"/>
          </a:xfrm>
          <a:prstGeom prst="parallelogram">
            <a:avLst/>
          </a:prstGeom>
          <a:solidFill>
            <a:schemeClr val="bg2"/>
          </a:solidFill>
        </p:spPr>
        <p:txBody>
          <a:bodyPr wrap="square" lIns="72000" tIns="46800" rIns="72000" bIns="45720" anchor="ctr">
            <a:noAutofit/>
          </a:bodyPr>
          <a:lstStyle>
            <a:lvl1pPr>
              <a:defRPr sz="1200" baseline="0">
                <a:solidFill>
                  <a:schemeClr val="bg2"/>
                </a:solidFill>
              </a:defRPr>
            </a:lvl1pPr>
          </a:lstStyle>
          <a:p>
            <a:pPr lvl="0"/>
            <a:r>
              <a:rPr lang="en-US" dirty="0"/>
              <a:t>Click to edit Master text styles</a:t>
            </a:r>
          </a:p>
        </p:txBody>
      </p:sp>
      <p:sp>
        <p:nvSpPr>
          <p:cNvPr id="13" name="Text Placeholder 6"/>
          <p:cNvSpPr>
            <a:spLocks noGrp="1"/>
          </p:cNvSpPr>
          <p:nvPr>
            <p:ph type="body" sz="quarter" idx="52"/>
          </p:nvPr>
        </p:nvSpPr>
        <p:spPr>
          <a:xfrm>
            <a:off x="1825357" y="5447312"/>
            <a:ext cx="5248543" cy="685800"/>
          </a:xfrm>
          <a:noFill/>
          <a:ln>
            <a:noFill/>
          </a:ln>
        </p:spPr>
        <p:txBody>
          <a:bodyPr lIns="90000" tIns="46800" rIns="90000" anchor="ctr">
            <a:noAutofit/>
          </a:bodyPr>
          <a:lstStyle>
            <a:lvl1pPr marL="285750" indent="-285750" algn="ctr">
              <a:buNone/>
              <a:defRPr lang="en-US" sz="1200" kern="1200" baseline="0" dirty="0">
                <a:solidFill>
                  <a:schemeClr val="bg1"/>
                </a:solidFill>
                <a:latin typeface="+mn-lt"/>
                <a:ea typeface="+mn-ea"/>
                <a:cs typeface="Arial" panose="020B0604020202020204" pitchFamily="34" charset="0"/>
              </a:defRPr>
            </a:lvl1pPr>
            <a:lvl2pPr marL="228600" indent="0" algn="ctr">
              <a:buNone/>
              <a:defRPr/>
            </a:lvl2pPr>
            <a:lvl3pPr marL="457200" indent="0" algn="ctr">
              <a:buNone/>
              <a:defRPr/>
            </a:lvl3pPr>
            <a:lvl4pPr marL="685800" indent="0" algn="ctr">
              <a:buNone/>
              <a:defRPr/>
            </a:lvl4pPr>
            <a:lvl5pPr marL="914400" indent="0" algn="ctr">
              <a:buNone/>
              <a:defRPr/>
            </a:lvl5pPr>
          </a:lstStyle>
          <a:p>
            <a:pPr marL="228600" lvl="0" indent="-228600" algn="l" defTabSz="914400" rtl="0" eaLnBrk="1" latinLnBrk="0" hangingPunct="1">
              <a:lnSpc>
                <a:spcPct val="90000"/>
              </a:lnSpc>
              <a:spcBef>
                <a:spcPts val="1200"/>
              </a:spcBef>
              <a:buFont typeface="Arial" panose="020B0604020202020204" pitchFamily="34" charset="0"/>
              <a:buChar char="•"/>
            </a:pPr>
            <a:endParaRPr 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14_Two part action and results slide">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a:xfrm>
            <a:off x="381000" y="1170535"/>
            <a:ext cx="11430000" cy="446088"/>
          </a:xfrm>
        </p:spPr>
        <p:txBody>
          <a:bodyPr anchor="ctr">
            <a:noAutofit/>
          </a:bodyPr>
          <a:lstStyle>
            <a:lvl1pPr marL="0" indent="0">
              <a:buFont typeface="Arial" panose="020B0604020202020204" pitchFamily="34" charset="0"/>
              <a:buNone/>
              <a:defRPr sz="1600"/>
            </a:lvl1pPr>
          </a:lstStyle>
          <a:p>
            <a:pPr lvl="0"/>
            <a:r>
              <a:rPr lang="en-GB"/>
              <a:t>Optional sub-head</a:t>
            </a:r>
            <a:endParaRPr lang="en-US"/>
          </a:p>
        </p:txBody>
      </p:sp>
      <p:sp>
        <p:nvSpPr>
          <p:cNvPr id="14" name="Title 13"/>
          <p:cNvSpPr>
            <a:spLocks noGrp="1"/>
          </p:cNvSpPr>
          <p:nvPr>
            <p:ph type="title"/>
          </p:nvPr>
        </p:nvSpPr>
        <p:spPr/>
        <p:txBody>
          <a:bodyPr/>
          <a:lstStyle/>
          <a:p>
            <a:r>
              <a:rPr lang="en-US"/>
              <a:t>Click to edit Master title style</a:t>
            </a:r>
            <a:endParaRPr lang="en-IN"/>
          </a:p>
        </p:txBody>
      </p:sp>
      <p:sp>
        <p:nvSpPr>
          <p:cNvPr id="7" name="Text Placeholder 2"/>
          <p:cNvSpPr>
            <a:spLocks noGrp="1"/>
          </p:cNvSpPr>
          <p:nvPr>
            <p:ph type="body" sz="quarter" idx="18"/>
          </p:nvPr>
        </p:nvSpPr>
        <p:spPr>
          <a:xfrm>
            <a:off x="381000" y="1749425"/>
            <a:ext cx="6858000" cy="274320"/>
          </a:xfrm>
        </p:spPr>
        <p:txBody>
          <a:bodyPr tIns="45720" anchor="t">
            <a:noAutofit/>
          </a:bodyPr>
          <a:lstStyle>
            <a:lvl1pPr marL="0" indent="0">
              <a:buNone/>
              <a:defRPr sz="1400" b="1">
                <a:latin typeface="+mn-lt"/>
              </a:defRPr>
            </a:lvl1pPr>
          </a:lstStyle>
          <a:p>
            <a:pPr lvl="0"/>
            <a:r>
              <a:rPr lang="en-US"/>
              <a:t>Click to edit Master text styles</a:t>
            </a:r>
          </a:p>
        </p:txBody>
      </p:sp>
      <p:sp>
        <p:nvSpPr>
          <p:cNvPr id="8" name="Text Placeholder 2"/>
          <p:cNvSpPr>
            <a:spLocks noGrp="1"/>
          </p:cNvSpPr>
          <p:nvPr>
            <p:ph type="body" sz="quarter" idx="19"/>
          </p:nvPr>
        </p:nvSpPr>
        <p:spPr>
          <a:xfrm>
            <a:off x="7696200" y="1749425"/>
            <a:ext cx="4114800" cy="274320"/>
          </a:xfrm>
        </p:spPr>
        <p:txBody>
          <a:bodyPr tIns="45720" anchor="t">
            <a:noAutofit/>
          </a:bodyPr>
          <a:lstStyle>
            <a:lvl1pPr marL="0" indent="0">
              <a:buNone/>
              <a:defRPr sz="1400" b="1">
                <a:latin typeface="+mn-lt"/>
              </a:defRPr>
            </a:lvl1pPr>
          </a:lstStyle>
          <a:p>
            <a:pPr lvl="0"/>
            <a:r>
              <a:rPr lang="en-US" dirty="0"/>
              <a:t>Click to edit Master text styles</a:t>
            </a:r>
          </a:p>
        </p:txBody>
      </p:sp>
      <p:sp>
        <p:nvSpPr>
          <p:cNvPr id="10" name="Text Placeholder 2"/>
          <p:cNvSpPr>
            <a:spLocks noGrp="1"/>
          </p:cNvSpPr>
          <p:nvPr>
            <p:ph type="body" sz="quarter" idx="29"/>
          </p:nvPr>
        </p:nvSpPr>
        <p:spPr>
          <a:xfrm>
            <a:off x="7696200" y="2181637"/>
            <a:ext cx="4114800" cy="685800"/>
          </a:xfrm>
        </p:spPr>
        <p:txBody>
          <a:bodyPr tIns="90000" anchor="ctr"/>
          <a:lstStyle>
            <a:lvl1pPr marL="0" indent="0">
              <a:buNone/>
              <a:defRPr sz="1200" b="0"/>
            </a:lvl1pPr>
          </a:lstStyle>
          <a:p>
            <a:pPr lvl="0"/>
            <a:r>
              <a:rPr lang="en-US" dirty="0"/>
              <a:t>Click to edit Master text styles</a:t>
            </a:r>
          </a:p>
        </p:txBody>
      </p:sp>
      <p:sp>
        <p:nvSpPr>
          <p:cNvPr id="12" name="Text Placeholder 2"/>
          <p:cNvSpPr>
            <a:spLocks noGrp="1"/>
          </p:cNvSpPr>
          <p:nvPr>
            <p:ph type="body" sz="quarter" idx="30"/>
          </p:nvPr>
        </p:nvSpPr>
        <p:spPr>
          <a:xfrm>
            <a:off x="7696200" y="3004653"/>
            <a:ext cx="4114800" cy="685800"/>
          </a:xfrm>
        </p:spPr>
        <p:txBody>
          <a:bodyPr tIns="90000" anchor="ctr"/>
          <a:lstStyle>
            <a:lvl1pPr marL="0" indent="0">
              <a:buNone/>
              <a:defRPr sz="1200" b="0"/>
            </a:lvl1pPr>
          </a:lstStyle>
          <a:p>
            <a:pPr lvl="0"/>
            <a:r>
              <a:rPr lang="en-US"/>
              <a:t>Click to edit Master text styles</a:t>
            </a:r>
          </a:p>
        </p:txBody>
      </p:sp>
      <p:sp>
        <p:nvSpPr>
          <p:cNvPr id="15" name="Text Placeholder 2"/>
          <p:cNvSpPr>
            <a:spLocks noGrp="1"/>
          </p:cNvSpPr>
          <p:nvPr>
            <p:ph type="body" sz="quarter" idx="31"/>
          </p:nvPr>
        </p:nvSpPr>
        <p:spPr>
          <a:xfrm>
            <a:off x="7696200" y="3827669"/>
            <a:ext cx="4114800" cy="685800"/>
          </a:xfrm>
        </p:spPr>
        <p:txBody>
          <a:bodyPr tIns="90000" anchor="ctr"/>
          <a:lstStyle>
            <a:lvl1pPr marL="0" indent="0">
              <a:buNone/>
              <a:defRPr sz="1200" b="0"/>
            </a:lvl1pPr>
          </a:lstStyle>
          <a:p>
            <a:pPr lvl="0"/>
            <a:r>
              <a:rPr lang="en-US"/>
              <a:t>Click to edit Master text styles</a:t>
            </a:r>
          </a:p>
        </p:txBody>
      </p:sp>
      <p:sp>
        <p:nvSpPr>
          <p:cNvPr id="17" name="Text Placeholder 2"/>
          <p:cNvSpPr>
            <a:spLocks noGrp="1"/>
          </p:cNvSpPr>
          <p:nvPr>
            <p:ph type="body" sz="quarter" idx="32"/>
          </p:nvPr>
        </p:nvSpPr>
        <p:spPr>
          <a:xfrm>
            <a:off x="7696200" y="4650685"/>
            <a:ext cx="4114800" cy="685800"/>
          </a:xfrm>
        </p:spPr>
        <p:txBody>
          <a:bodyPr tIns="90000" anchor="ctr"/>
          <a:lstStyle>
            <a:lvl1pPr marL="0" indent="0">
              <a:buNone/>
              <a:defRPr sz="1200" b="0"/>
            </a:lvl1pPr>
          </a:lstStyle>
          <a:p>
            <a:pPr lvl="0"/>
            <a:r>
              <a:rPr lang="en-US"/>
              <a:t>Click to edit Master text styles</a:t>
            </a:r>
          </a:p>
        </p:txBody>
      </p:sp>
      <p:sp>
        <p:nvSpPr>
          <p:cNvPr id="19" name="Text Placeholder 2"/>
          <p:cNvSpPr>
            <a:spLocks noGrp="1"/>
          </p:cNvSpPr>
          <p:nvPr>
            <p:ph type="body" sz="quarter" idx="33"/>
          </p:nvPr>
        </p:nvSpPr>
        <p:spPr>
          <a:xfrm>
            <a:off x="7696200" y="5473700"/>
            <a:ext cx="4114800" cy="685800"/>
          </a:xfrm>
        </p:spPr>
        <p:txBody>
          <a:bodyPr tIns="90000" anchor="ctr"/>
          <a:lstStyle>
            <a:lvl1pPr marL="0" indent="0">
              <a:buNone/>
              <a:defRPr sz="1200" b="0"/>
            </a:lvl1pPr>
          </a:lstStyle>
          <a:p>
            <a:pPr lvl="0"/>
            <a:r>
              <a:rPr lang="en-US"/>
              <a:t>Click to edit Master text styles</a:t>
            </a:r>
          </a:p>
        </p:txBody>
      </p:sp>
      <p:sp>
        <p:nvSpPr>
          <p:cNvPr id="20" name="Picture Placeholder 2"/>
          <p:cNvSpPr>
            <a:spLocks noGrp="1"/>
          </p:cNvSpPr>
          <p:nvPr>
            <p:ph type="pic" sz="quarter" idx="39"/>
          </p:nvPr>
        </p:nvSpPr>
        <p:spPr>
          <a:xfrm>
            <a:off x="381000" y="2181637"/>
            <a:ext cx="1168400" cy="685800"/>
          </a:xfrm>
        </p:spPr>
        <p:txBody>
          <a:bodyPr anchor="ctr">
            <a:normAutofit/>
          </a:bodyPr>
          <a:lstStyle>
            <a:lvl1pPr marL="0" indent="0" algn="ctr">
              <a:buNone/>
              <a:defRPr sz="1400" baseline="0"/>
            </a:lvl1pPr>
          </a:lstStyle>
          <a:p>
            <a:endParaRPr lang="en-GB" dirty="0"/>
          </a:p>
        </p:txBody>
      </p:sp>
      <p:sp>
        <p:nvSpPr>
          <p:cNvPr id="21" name="Picture Placeholder 2"/>
          <p:cNvSpPr>
            <a:spLocks noGrp="1"/>
          </p:cNvSpPr>
          <p:nvPr>
            <p:ph type="pic" sz="quarter" idx="40"/>
          </p:nvPr>
        </p:nvSpPr>
        <p:spPr>
          <a:xfrm>
            <a:off x="381000" y="3004653"/>
            <a:ext cx="1168400" cy="685800"/>
          </a:xfrm>
        </p:spPr>
        <p:txBody>
          <a:bodyPr anchor="ctr">
            <a:normAutofit/>
          </a:bodyPr>
          <a:lstStyle>
            <a:lvl1pPr marL="0" indent="0" algn="ctr">
              <a:buNone/>
              <a:defRPr sz="1400" baseline="0"/>
            </a:lvl1pPr>
          </a:lstStyle>
          <a:p>
            <a:endParaRPr lang="en-GB" dirty="0"/>
          </a:p>
        </p:txBody>
      </p:sp>
      <p:sp>
        <p:nvSpPr>
          <p:cNvPr id="22" name="Picture Placeholder 2"/>
          <p:cNvSpPr>
            <a:spLocks noGrp="1"/>
          </p:cNvSpPr>
          <p:nvPr>
            <p:ph type="pic" sz="quarter" idx="41"/>
          </p:nvPr>
        </p:nvSpPr>
        <p:spPr>
          <a:xfrm>
            <a:off x="381000" y="3827669"/>
            <a:ext cx="1168400" cy="685800"/>
          </a:xfrm>
        </p:spPr>
        <p:txBody>
          <a:bodyPr anchor="ctr">
            <a:normAutofit/>
          </a:bodyPr>
          <a:lstStyle>
            <a:lvl1pPr marL="0" indent="0" algn="ctr">
              <a:buNone/>
              <a:defRPr sz="1400" baseline="0"/>
            </a:lvl1pPr>
          </a:lstStyle>
          <a:p>
            <a:endParaRPr lang="en-GB" dirty="0"/>
          </a:p>
        </p:txBody>
      </p:sp>
      <p:sp>
        <p:nvSpPr>
          <p:cNvPr id="23" name="Picture Placeholder 2"/>
          <p:cNvSpPr>
            <a:spLocks noGrp="1"/>
          </p:cNvSpPr>
          <p:nvPr>
            <p:ph type="pic" sz="quarter" idx="42"/>
          </p:nvPr>
        </p:nvSpPr>
        <p:spPr>
          <a:xfrm>
            <a:off x="381000" y="4650685"/>
            <a:ext cx="1168400" cy="685800"/>
          </a:xfrm>
        </p:spPr>
        <p:txBody>
          <a:bodyPr anchor="ctr">
            <a:normAutofit/>
          </a:bodyPr>
          <a:lstStyle>
            <a:lvl1pPr marL="0" indent="0" algn="ctr">
              <a:buNone/>
              <a:defRPr sz="1400" baseline="0"/>
            </a:lvl1pPr>
          </a:lstStyle>
          <a:p>
            <a:endParaRPr lang="en-GB" dirty="0"/>
          </a:p>
        </p:txBody>
      </p:sp>
      <p:sp>
        <p:nvSpPr>
          <p:cNvPr id="24" name="Picture Placeholder 2"/>
          <p:cNvSpPr>
            <a:spLocks noGrp="1"/>
          </p:cNvSpPr>
          <p:nvPr>
            <p:ph type="pic" sz="quarter" idx="43"/>
          </p:nvPr>
        </p:nvSpPr>
        <p:spPr>
          <a:xfrm>
            <a:off x="381000" y="5473700"/>
            <a:ext cx="1168400" cy="685800"/>
          </a:xfrm>
        </p:spPr>
        <p:txBody>
          <a:bodyPr anchor="ctr">
            <a:normAutofit/>
          </a:bodyPr>
          <a:lstStyle>
            <a:lvl1pPr marL="0" indent="0" algn="ctr">
              <a:buNone/>
              <a:defRPr sz="1400" baseline="0"/>
            </a:lvl1pPr>
          </a:lstStyle>
          <a:p>
            <a:endParaRPr lang="en-GB" dirty="0"/>
          </a:p>
        </p:txBody>
      </p:sp>
      <p:sp>
        <p:nvSpPr>
          <p:cNvPr id="16" name="Text Placeholder 33"/>
          <p:cNvSpPr>
            <a:spLocks noGrp="1"/>
          </p:cNvSpPr>
          <p:nvPr>
            <p:ph type="body" sz="quarter" idx="44" hasCustomPrompt="1"/>
          </p:nvPr>
        </p:nvSpPr>
        <p:spPr>
          <a:xfrm rot="5400000" flipH="1">
            <a:off x="7136906" y="2454688"/>
            <a:ext cx="712187" cy="139698"/>
          </a:xfrm>
          <a:prstGeom prst="triangle">
            <a:avLst/>
          </a:prstGeom>
          <a:solidFill>
            <a:srgbClr val="C1BAF3"/>
          </a:solidFill>
        </p:spPr>
        <p:txBody>
          <a:bodyPr anchor="ctr"/>
          <a:lstStyle>
            <a:lvl1pPr marL="0" indent="0" algn="ctr">
              <a:buNone/>
              <a:defRPr baseline="0">
                <a:solidFill>
                  <a:schemeClr val="bg1"/>
                </a:solidFill>
              </a:defRPr>
            </a:lvl1pPr>
          </a:lstStyle>
          <a:p>
            <a:r>
              <a:rPr lang="en-IN"/>
              <a:t> </a:t>
            </a:r>
            <a:endParaRPr lang="en-GB"/>
          </a:p>
        </p:txBody>
      </p:sp>
      <p:sp>
        <p:nvSpPr>
          <p:cNvPr id="18" name="Text Placeholder 33"/>
          <p:cNvSpPr>
            <a:spLocks noGrp="1"/>
          </p:cNvSpPr>
          <p:nvPr>
            <p:ph type="body" sz="quarter" idx="45" hasCustomPrompt="1"/>
          </p:nvPr>
        </p:nvSpPr>
        <p:spPr>
          <a:xfrm rot="5400000" flipH="1">
            <a:off x="7136906" y="3274405"/>
            <a:ext cx="712187" cy="139698"/>
          </a:xfrm>
          <a:prstGeom prst="triangle">
            <a:avLst/>
          </a:prstGeom>
          <a:solidFill>
            <a:srgbClr val="C1BAF3"/>
          </a:solidFill>
        </p:spPr>
        <p:txBody>
          <a:bodyPr anchor="ctr"/>
          <a:lstStyle>
            <a:lvl1pPr marL="0" indent="0" algn="ctr">
              <a:buNone/>
              <a:defRPr baseline="0">
                <a:solidFill>
                  <a:schemeClr val="bg1"/>
                </a:solidFill>
              </a:defRPr>
            </a:lvl1pPr>
          </a:lstStyle>
          <a:p>
            <a:r>
              <a:rPr lang="en-IN"/>
              <a:t> </a:t>
            </a:r>
            <a:endParaRPr lang="en-GB"/>
          </a:p>
        </p:txBody>
      </p:sp>
      <p:sp>
        <p:nvSpPr>
          <p:cNvPr id="25" name="Text Placeholder 33"/>
          <p:cNvSpPr>
            <a:spLocks noGrp="1"/>
          </p:cNvSpPr>
          <p:nvPr>
            <p:ph type="body" sz="quarter" idx="46" hasCustomPrompt="1"/>
          </p:nvPr>
        </p:nvSpPr>
        <p:spPr>
          <a:xfrm rot="5400000" flipH="1">
            <a:off x="7136906" y="4094122"/>
            <a:ext cx="712187" cy="139698"/>
          </a:xfrm>
          <a:prstGeom prst="triangle">
            <a:avLst/>
          </a:prstGeom>
          <a:solidFill>
            <a:srgbClr val="C1BAF3"/>
          </a:solidFill>
        </p:spPr>
        <p:txBody>
          <a:bodyPr anchor="ctr"/>
          <a:lstStyle>
            <a:lvl1pPr marL="0" indent="0" algn="ctr">
              <a:buNone/>
              <a:defRPr baseline="0">
                <a:solidFill>
                  <a:schemeClr val="bg1"/>
                </a:solidFill>
              </a:defRPr>
            </a:lvl1pPr>
          </a:lstStyle>
          <a:p>
            <a:r>
              <a:rPr lang="en-IN"/>
              <a:t> </a:t>
            </a:r>
            <a:endParaRPr lang="en-GB"/>
          </a:p>
        </p:txBody>
      </p:sp>
      <p:sp>
        <p:nvSpPr>
          <p:cNvPr id="26" name="Text Placeholder 33"/>
          <p:cNvSpPr>
            <a:spLocks noGrp="1"/>
          </p:cNvSpPr>
          <p:nvPr>
            <p:ph type="body" sz="quarter" idx="47" hasCustomPrompt="1"/>
          </p:nvPr>
        </p:nvSpPr>
        <p:spPr>
          <a:xfrm rot="5400000" flipH="1">
            <a:off x="7136906" y="4913839"/>
            <a:ext cx="712187" cy="139698"/>
          </a:xfrm>
          <a:prstGeom prst="triangle">
            <a:avLst/>
          </a:prstGeom>
          <a:solidFill>
            <a:srgbClr val="C1BAF3"/>
          </a:solidFill>
        </p:spPr>
        <p:txBody>
          <a:bodyPr anchor="ctr"/>
          <a:lstStyle>
            <a:lvl1pPr marL="0" indent="0" algn="ctr">
              <a:buNone/>
              <a:defRPr baseline="0">
                <a:solidFill>
                  <a:schemeClr val="bg1"/>
                </a:solidFill>
              </a:defRPr>
            </a:lvl1pPr>
          </a:lstStyle>
          <a:p>
            <a:r>
              <a:rPr lang="en-IN"/>
              <a:t> </a:t>
            </a:r>
            <a:endParaRPr lang="en-GB"/>
          </a:p>
        </p:txBody>
      </p:sp>
      <p:sp>
        <p:nvSpPr>
          <p:cNvPr id="27" name="Text Placeholder 33"/>
          <p:cNvSpPr>
            <a:spLocks noGrp="1"/>
          </p:cNvSpPr>
          <p:nvPr>
            <p:ph type="body" sz="quarter" idx="48" hasCustomPrompt="1"/>
          </p:nvPr>
        </p:nvSpPr>
        <p:spPr>
          <a:xfrm rot="5400000" flipH="1">
            <a:off x="7136906" y="5733557"/>
            <a:ext cx="712187" cy="139698"/>
          </a:xfrm>
          <a:prstGeom prst="triangle">
            <a:avLst/>
          </a:prstGeom>
          <a:solidFill>
            <a:srgbClr val="C1BAF3"/>
          </a:solidFill>
        </p:spPr>
        <p:txBody>
          <a:bodyPr anchor="ctr"/>
          <a:lstStyle>
            <a:lvl1pPr marL="0" indent="0" algn="ctr">
              <a:buNone/>
              <a:defRPr baseline="0">
                <a:solidFill>
                  <a:schemeClr val="bg1"/>
                </a:solidFill>
              </a:defRPr>
            </a:lvl1pPr>
          </a:lstStyle>
          <a:p>
            <a:r>
              <a:rPr lang="en-IN"/>
              <a:t> </a:t>
            </a:r>
            <a:endParaRPr lang="en-GB"/>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4_Two part action and results slide">
    <p:spTree>
      <p:nvGrpSpPr>
        <p:cNvPr id="1" name=""/>
        <p:cNvGrpSpPr/>
        <p:nvPr/>
      </p:nvGrpSpPr>
      <p:grpSpPr>
        <a:xfrm>
          <a:off x="0" y="0"/>
          <a:ext cx="0" cy="0"/>
          <a:chOff x="0" y="0"/>
          <a:chExt cx="0" cy="0"/>
        </a:xfrm>
      </p:grpSpPr>
      <p:sp>
        <p:nvSpPr>
          <p:cNvPr id="15" name="Text Placeholder 4"/>
          <p:cNvSpPr>
            <a:spLocks noGrp="1"/>
          </p:cNvSpPr>
          <p:nvPr>
            <p:ph type="body" sz="quarter" idx="16" hasCustomPrompt="1"/>
          </p:nvPr>
        </p:nvSpPr>
        <p:spPr>
          <a:xfrm>
            <a:off x="381000" y="1170535"/>
            <a:ext cx="11430000" cy="446088"/>
          </a:xfrm>
        </p:spPr>
        <p:txBody>
          <a:bodyPr vert="horz" lIns="91440" tIns="45720" rIns="91440" bIns="45720" rtlCol="0" anchor="ctr">
            <a:noAutofit/>
          </a:bodyPr>
          <a:lstStyle>
            <a:lvl1pPr>
              <a:defRPr lang="en-US" sz="1600" dirty="0"/>
            </a:lvl1pPr>
          </a:lstStyle>
          <a:p>
            <a:pPr marL="0" lvl="0" indent="0">
              <a:buNone/>
            </a:pPr>
            <a:r>
              <a:rPr lang="en-GB"/>
              <a:t>Optional sub-head</a:t>
            </a:r>
            <a:endParaRPr lang="en-US"/>
          </a:p>
        </p:txBody>
      </p:sp>
      <p:sp>
        <p:nvSpPr>
          <p:cNvPr id="29" name="Text Placeholder 2"/>
          <p:cNvSpPr>
            <a:spLocks noGrp="1"/>
          </p:cNvSpPr>
          <p:nvPr>
            <p:ph type="body" sz="quarter" idx="18"/>
          </p:nvPr>
        </p:nvSpPr>
        <p:spPr>
          <a:xfrm>
            <a:off x="381000" y="1749425"/>
            <a:ext cx="6858000" cy="274320"/>
          </a:xfrm>
        </p:spPr>
        <p:txBody>
          <a:bodyPr lIns="90000" tIns="45720" rIns="90000" anchor="t">
            <a:noAutofit/>
          </a:bodyPr>
          <a:lstStyle>
            <a:lvl1pPr marL="0" indent="0">
              <a:buNone/>
              <a:defRPr sz="1400" b="1"/>
            </a:lvl1pPr>
          </a:lstStyle>
          <a:p>
            <a:pPr lvl="0"/>
            <a:r>
              <a:rPr lang="en-US"/>
              <a:t>Click to edit Master text styles</a:t>
            </a:r>
          </a:p>
        </p:txBody>
      </p:sp>
      <p:sp>
        <p:nvSpPr>
          <p:cNvPr id="30" name="Text Placeholder 2"/>
          <p:cNvSpPr>
            <a:spLocks noGrp="1"/>
          </p:cNvSpPr>
          <p:nvPr>
            <p:ph type="body" sz="quarter" idx="19"/>
          </p:nvPr>
        </p:nvSpPr>
        <p:spPr>
          <a:xfrm>
            <a:off x="7696200" y="1749425"/>
            <a:ext cx="4114800" cy="274320"/>
          </a:xfrm>
        </p:spPr>
        <p:txBody>
          <a:bodyPr lIns="90000" tIns="45720" rIns="90000" anchor="t">
            <a:noAutofit/>
          </a:bodyPr>
          <a:lstStyle>
            <a:lvl1pPr marL="0" indent="0">
              <a:buNone/>
              <a:defRPr sz="1400" b="1"/>
            </a:lvl1pPr>
          </a:lstStyle>
          <a:p>
            <a:pPr lvl="0"/>
            <a:r>
              <a:rPr lang="en-US"/>
              <a:t>Click to edit Master text styles</a:t>
            </a:r>
          </a:p>
        </p:txBody>
      </p:sp>
      <p:sp>
        <p:nvSpPr>
          <p:cNvPr id="3" name="Picture Placeholder 2"/>
          <p:cNvSpPr>
            <a:spLocks noGrp="1"/>
          </p:cNvSpPr>
          <p:nvPr>
            <p:ph type="pic" sz="quarter" idx="39"/>
          </p:nvPr>
        </p:nvSpPr>
        <p:spPr>
          <a:xfrm>
            <a:off x="381000" y="2181637"/>
            <a:ext cx="1168400" cy="685800"/>
          </a:xfrm>
        </p:spPr>
        <p:txBody>
          <a:bodyPr lIns="72000" rIns="72000" anchor="ctr">
            <a:normAutofit/>
          </a:bodyPr>
          <a:lstStyle>
            <a:lvl1pPr marL="0" indent="0" algn="ctr">
              <a:buNone/>
              <a:defRPr sz="1400" baseline="0"/>
            </a:lvl1pPr>
          </a:lstStyle>
          <a:p>
            <a:endParaRPr lang="en-GB" dirty="0"/>
          </a:p>
        </p:txBody>
      </p:sp>
      <p:sp>
        <p:nvSpPr>
          <p:cNvPr id="40" name="Text Placeholder 2"/>
          <p:cNvSpPr>
            <a:spLocks noGrp="1"/>
          </p:cNvSpPr>
          <p:nvPr>
            <p:ph type="body" sz="quarter" idx="29"/>
          </p:nvPr>
        </p:nvSpPr>
        <p:spPr>
          <a:xfrm>
            <a:off x="7696200" y="2181637"/>
            <a:ext cx="4114800" cy="685800"/>
          </a:xfrm>
        </p:spPr>
        <p:txBody>
          <a:bodyPr lIns="90000" tIns="90000" rIns="90000" anchor="ctr">
            <a:normAutofit/>
          </a:bodyPr>
          <a:lstStyle>
            <a:lvl1pPr marL="0" indent="0">
              <a:buNone/>
              <a:defRPr sz="1200" b="0">
                <a:latin typeface="+mn-lt"/>
              </a:defRPr>
            </a:lvl1pPr>
          </a:lstStyle>
          <a:p>
            <a:pPr lvl="0"/>
            <a:r>
              <a:rPr lang="en-US"/>
              <a:t>Click to edit Master text styles</a:t>
            </a:r>
          </a:p>
        </p:txBody>
      </p:sp>
      <p:sp>
        <p:nvSpPr>
          <p:cNvPr id="28" name="Picture Placeholder 2"/>
          <p:cNvSpPr>
            <a:spLocks noGrp="1"/>
          </p:cNvSpPr>
          <p:nvPr>
            <p:ph type="pic" sz="quarter" idx="40"/>
          </p:nvPr>
        </p:nvSpPr>
        <p:spPr>
          <a:xfrm>
            <a:off x="381000" y="3004653"/>
            <a:ext cx="1168400" cy="685800"/>
          </a:xfrm>
        </p:spPr>
        <p:txBody>
          <a:bodyPr lIns="72000" rIns="72000" anchor="ctr">
            <a:normAutofit/>
          </a:bodyPr>
          <a:lstStyle>
            <a:lvl1pPr marL="0" indent="0" algn="ctr">
              <a:buNone/>
              <a:defRPr sz="1400" baseline="0"/>
            </a:lvl1pPr>
          </a:lstStyle>
          <a:p>
            <a:endParaRPr lang="en-GB" dirty="0"/>
          </a:p>
        </p:txBody>
      </p:sp>
      <p:sp>
        <p:nvSpPr>
          <p:cNvPr id="41" name="Text Placeholder 2"/>
          <p:cNvSpPr>
            <a:spLocks noGrp="1"/>
          </p:cNvSpPr>
          <p:nvPr>
            <p:ph type="body" sz="quarter" idx="30"/>
          </p:nvPr>
        </p:nvSpPr>
        <p:spPr>
          <a:xfrm>
            <a:off x="7696200" y="3004653"/>
            <a:ext cx="4114800" cy="685800"/>
          </a:xfrm>
        </p:spPr>
        <p:txBody>
          <a:bodyPr lIns="90000" tIns="90000" rIns="90000" anchor="ctr">
            <a:normAutofit/>
          </a:bodyPr>
          <a:lstStyle>
            <a:lvl1pPr marL="0" indent="0">
              <a:buNone/>
              <a:defRPr sz="1200" b="0">
                <a:latin typeface="+mn-lt"/>
              </a:defRPr>
            </a:lvl1pPr>
          </a:lstStyle>
          <a:p>
            <a:pPr lvl="0"/>
            <a:r>
              <a:rPr lang="en-US"/>
              <a:t>Click to edit Master text styles</a:t>
            </a:r>
          </a:p>
        </p:txBody>
      </p:sp>
      <p:sp>
        <p:nvSpPr>
          <p:cNvPr id="36" name="Picture Placeholder 2"/>
          <p:cNvSpPr>
            <a:spLocks noGrp="1"/>
          </p:cNvSpPr>
          <p:nvPr>
            <p:ph type="pic" sz="quarter" idx="41"/>
          </p:nvPr>
        </p:nvSpPr>
        <p:spPr>
          <a:xfrm>
            <a:off x="381000" y="3827669"/>
            <a:ext cx="1168400" cy="685800"/>
          </a:xfrm>
        </p:spPr>
        <p:txBody>
          <a:bodyPr lIns="72000" rIns="72000" anchor="ctr">
            <a:normAutofit/>
          </a:bodyPr>
          <a:lstStyle>
            <a:lvl1pPr marL="0" indent="0" algn="ctr">
              <a:buNone/>
              <a:defRPr sz="1400" baseline="0"/>
            </a:lvl1pPr>
          </a:lstStyle>
          <a:p>
            <a:endParaRPr lang="en-GB" dirty="0"/>
          </a:p>
        </p:txBody>
      </p:sp>
      <p:sp>
        <p:nvSpPr>
          <p:cNvPr id="42" name="Text Placeholder 2"/>
          <p:cNvSpPr>
            <a:spLocks noGrp="1"/>
          </p:cNvSpPr>
          <p:nvPr>
            <p:ph type="body" sz="quarter" idx="31"/>
          </p:nvPr>
        </p:nvSpPr>
        <p:spPr>
          <a:xfrm>
            <a:off x="7696200" y="3827669"/>
            <a:ext cx="4114800" cy="685800"/>
          </a:xfrm>
        </p:spPr>
        <p:txBody>
          <a:bodyPr lIns="90000" tIns="90000" rIns="90000" anchor="ctr">
            <a:normAutofit/>
          </a:bodyPr>
          <a:lstStyle>
            <a:lvl1pPr marL="0" indent="0">
              <a:buNone/>
              <a:defRPr sz="1200" b="0">
                <a:latin typeface="+mn-lt"/>
              </a:defRPr>
            </a:lvl1pPr>
          </a:lstStyle>
          <a:p>
            <a:pPr lvl="0"/>
            <a:r>
              <a:rPr lang="en-US"/>
              <a:t>Click to edit Master text styles</a:t>
            </a:r>
          </a:p>
        </p:txBody>
      </p:sp>
      <p:sp>
        <p:nvSpPr>
          <p:cNvPr id="37" name="Picture Placeholder 2"/>
          <p:cNvSpPr>
            <a:spLocks noGrp="1"/>
          </p:cNvSpPr>
          <p:nvPr>
            <p:ph type="pic" sz="quarter" idx="42"/>
          </p:nvPr>
        </p:nvSpPr>
        <p:spPr>
          <a:xfrm>
            <a:off x="381000" y="4650685"/>
            <a:ext cx="1168400" cy="685800"/>
          </a:xfrm>
        </p:spPr>
        <p:txBody>
          <a:bodyPr lIns="72000" rIns="72000" anchor="ctr">
            <a:normAutofit/>
          </a:bodyPr>
          <a:lstStyle>
            <a:lvl1pPr marL="0" indent="0" algn="ctr">
              <a:buNone/>
              <a:defRPr sz="1400" baseline="0"/>
            </a:lvl1pPr>
          </a:lstStyle>
          <a:p>
            <a:endParaRPr lang="en-GB" dirty="0"/>
          </a:p>
        </p:txBody>
      </p:sp>
      <p:sp>
        <p:nvSpPr>
          <p:cNvPr id="43" name="Text Placeholder 2"/>
          <p:cNvSpPr>
            <a:spLocks noGrp="1"/>
          </p:cNvSpPr>
          <p:nvPr>
            <p:ph type="body" sz="quarter" idx="32"/>
          </p:nvPr>
        </p:nvSpPr>
        <p:spPr>
          <a:xfrm>
            <a:off x="7696200" y="4650685"/>
            <a:ext cx="4114800" cy="685800"/>
          </a:xfrm>
        </p:spPr>
        <p:txBody>
          <a:bodyPr lIns="90000" tIns="90000" rIns="90000" anchor="ctr">
            <a:normAutofit/>
          </a:bodyPr>
          <a:lstStyle>
            <a:lvl1pPr marL="0" indent="0">
              <a:buNone/>
              <a:defRPr sz="1200" b="0">
                <a:latin typeface="+mn-lt"/>
              </a:defRPr>
            </a:lvl1pPr>
          </a:lstStyle>
          <a:p>
            <a:pPr lvl="0"/>
            <a:r>
              <a:rPr lang="en-US"/>
              <a:t>Click to edit Master text styles</a:t>
            </a:r>
          </a:p>
        </p:txBody>
      </p:sp>
      <p:sp>
        <p:nvSpPr>
          <p:cNvPr id="38" name="Picture Placeholder 2"/>
          <p:cNvSpPr>
            <a:spLocks noGrp="1"/>
          </p:cNvSpPr>
          <p:nvPr>
            <p:ph type="pic" sz="quarter" idx="43"/>
          </p:nvPr>
        </p:nvSpPr>
        <p:spPr>
          <a:xfrm>
            <a:off x="381000" y="5473700"/>
            <a:ext cx="1168400" cy="685800"/>
          </a:xfrm>
        </p:spPr>
        <p:txBody>
          <a:bodyPr lIns="72000" rIns="72000" anchor="ctr">
            <a:normAutofit/>
          </a:bodyPr>
          <a:lstStyle>
            <a:lvl1pPr marL="0" indent="0" algn="ctr">
              <a:buNone/>
              <a:defRPr sz="1400" baseline="0"/>
            </a:lvl1pPr>
          </a:lstStyle>
          <a:p>
            <a:endParaRPr lang="en-GB" dirty="0"/>
          </a:p>
        </p:txBody>
      </p:sp>
      <p:sp>
        <p:nvSpPr>
          <p:cNvPr id="44" name="Text Placeholder 2"/>
          <p:cNvSpPr>
            <a:spLocks noGrp="1"/>
          </p:cNvSpPr>
          <p:nvPr>
            <p:ph type="body" sz="quarter" idx="33"/>
          </p:nvPr>
        </p:nvSpPr>
        <p:spPr>
          <a:xfrm>
            <a:off x="7696200" y="5473700"/>
            <a:ext cx="4114800" cy="685800"/>
          </a:xfrm>
        </p:spPr>
        <p:txBody>
          <a:bodyPr lIns="90000" tIns="90000" rIns="90000" anchor="ctr">
            <a:normAutofit/>
          </a:bodyPr>
          <a:lstStyle>
            <a:lvl1pPr marL="0" indent="0">
              <a:buNone/>
              <a:defRPr sz="1200" b="0">
                <a:latin typeface="+mn-lt"/>
              </a:defRPr>
            </a:lvl1pPr>
          </a:lstStyle>
          <a:p>
            <a:pPr lvl="0"/>
            <a:r>
              <a:rPr lang="en-US"/>
              <a:t>Click to edit Master text styles</a:t>
            </a:r>
          </a:p>
        </p:txBody>
      </p:sp>
      <p:sp>
        <p:nvSpPr>
          <p:cNvPr id="18" name="Isosceles Triangle 17"/>
          <p:cNvSpPr/>
          <p:nvPr userDrawn="1"/>
        </p:nvSpPr>
        <p:spPr>
          <a:xfrm rot="5400000">
            <a:off x="7136906" y="2454688"/>
            <a:ext cx="712187" cy="139698"/>
          </a:xfrm>
          <a:prstGeom prst="triangl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5" name="Isosceles Triangle 44"/>
          <p:cNvSpPr/>
          <p:nvPr userDrawn="1"/>
        </p:nvSpPr>
        <p:spPr>
          <a:xfrm rot="5400000">
            <a:off x="7136906" y="3274405"/>
            <a:ext cx="712187" cy="139698"/>
          </a:xfrm>
          <a:prstGeom prst="triangl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6" name="Isosceles Triangle 45"/>
          <p:cNvSpPr/>
          <p:nvPr userDrawn="1"/>
        </p:nvSpPr>
        <p:spPr>
          <a:xfrm rot="5400000">
            <a:off x="7136906" y="4094122"/>
            <a:ext cx="712187" cy="139698"/>
          </a:xfrm>
          <a:prstGeom prst="triangl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7" name="Isosceles Triangle 46"/>
          <p:cNvSpPr/>
          <p:nvPr userDrawn="1"/>
        </p:nvSpPr>
        <p:spPr>
          <a:xfrm rot="5400000">
            <a:off x="7136906" y="4913839"/>
            <a:ext cx="712187" cy="139698"/>
          </a:xfrm>
          <a:prstGeom prst="triangl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8" name="Isosceles Triangle 47"/>
          <p:cNvSpPr/>
          <p:nvPr userDrawn="1"/>
        </p:nvSpPr>
        <p:spPr>
          <a:xfrm rot="5400000">
            <a:off x="7136906" y="5733557"/>
            <a:ext cx="712187" cy="139698"/>
          </a:xfrm>
          <a:prstGeom prst="triangl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title"/>
          </p:nvPr>
        </p:nvSpPr>
        <p:spPr/>
        <p:txBody>
          <a:bodyPr/>
          <a:lstStyle/>
          <a:p>
            <a:r>
              <a:rPr lang="en-US" dirty="0"/>
              <a:t>Click to edit Master title style</a:t>
            </a:r>
            <a:endParaRPr lang="en-IN" dirty="0"/>
          </a:p>
        </p:txBody>
      </p:sp>
      <p:sp>
        <p:nvSpPr>
          <p:cNvPr id="14" name="Text Placeholder 48"/>
          <p:cNvSpPr>
            <a:spLocks noGrp="1"/>
          </p:cNvSpPr>
          <p:nvPr>
            <p:ph type="body" sz="quarter" idx="34"/>
          </p:nvPr>
        </p:nvSpPr>
        <p:spPr>
          <a:xfrm>
            <a:off x="1641207" y="2181637"/>
            <a:ext cx="5597793" cy="685800"/>
          </a:xfrm>
          <a:prstGeom prst="parallelogram">
            <a:avLst/>
          </a:prstGeom>
          <a:solidFill>
            <a:schemeClr val="bg2"/>
          </a:solidFill>
        </p:spPr>
        <p:txBody>
          <a:bodyPr wrap="square" lIns="72000" tIns="45720" rIns="72000" bIns="45720" anchor="ctr">
            <a:noAutofit/>
          </a:bodyPr>
          <a:lstStyle>
            <a:lvl1pPr>
              <a:defRPr sz="1200" baseline="0">
                <a:solidFill>
                  <a:schemeClr val="bg2"/>
                </a:solidFill>
              </a:defRPr>
            </a:lvl1pPr>
          </a:lstStyle>
          <a:p>
            <a:pPr lvl="0"/>
            <a:r>
              <a:rPr lang="en-US" dirty="0"/>
              <a:t>Click to edit Master text styles</a:t>
            </a:r>
          </a:p>
        </p:txBody>
      </p:sp>
      <p:sp>
        <p:nvSpPr>
          <p:cNvPr id="16" name="Text Placeholder 6"/>
          <p:cNvSpPr>
            <a:spLocks noGrp="1"/>
          </p:cNvSpPr>
          <p:nvPr>
            <p:ph type="body" sz="quarter" idx="44"/>
          </p:nvPr>
        </p:nvSpPr>
        <p:spPr>
          <a:xfrm>
            <a:off x="1825357" y="2181637"/>
            <a:ext cx="5248543" cy="685800"/>
          </a:xfrm>
          <a:noFill/>
          <a:ln>
            <a:noFill/>
          </a:ln>
        </p:spPr>
        <p:txBody>
          <a:bodyPr lIns="72000" rIns="72000" anchor="ctr">
            <a:noAutofit/>
          </a:bodyPr>
          <a:lstStyle>
            <a:lvl1pPr marL="285750" indent="-285750" algn="ctr">
              <a:buNone/>
              <a:defRPr lang="en-US" sz="1200" kern="1200" baseline="0" dirty="0">
                <a:solidFill>
                  <a:schemeClr val="bg1"/>
                </a:solidFill>
                <a:latin typeface="+mn-lt"/>
                <a:ea typeface="+mn-ea"/>
                <a:cs typeface="Arial" panose="020B0604020202020204" pitchFamily="34" charset="0"/>
              </a:defRPr>
            </a:lvl1pPr>
            <a:lvl2pPr marL="228600" indent="0" algn="ctr">
              <a:buNone/>
              <a:defRPr/>
            </a:lvl2pPr>
            <a:lvl3pPr marL="457200" indent="0" algn="ctr">
              <a:buNone/>
              <a:defRPr/>
            </a:lvl3pPr>
            <a:lvl4pPr marL="685800" indent="0" algn="ctr">
              <a:buNone/>
              <a:defRPr/>
            </a:lvl4pPr>
            <a:lvl5pPr marL="914400" indent="0" algn="ctr">
              <a:buNone/>
              <a:defRPr/>
            </a:lvl5pPr>
          </a:lstStyle>
          <a:p>
            <a:pPr marL="0" lvl="0" indent="0" algn="l" defTabSz="914400" rtl="0" eaLnBrk="1" latinLnBrk="0" hangingPunct="1">
              <a:lnSpc>
                <a:spcPct val="90000"/>
              </a:lnSpc>
              <a:spcBef>
                <a:spcPts val="1200"/>
              </a:spcBef>
              <a:buFont typeface="Arial" panose="020B0604020202020204" pitchFamily="34" charset="0"/>
              <a:buNone/>
            </a:pPr>
            <a:endParaRPr lang="en-US" dirty="0"/>
          </a:p>
        </p:txBody>
      </p:sp>
      <p:sp>
        <p:nvSpPr>
          <p:cNvPr id="17" name="Text Placeholder 48"/>
          <p:cNvSpPr>
            <a:spLocks noGrp="1"/>
          </p:cNvSpPr>
          <p:nvPr>
            <p:ph type="body" sz="quarter" idx="45"/>
          </p:nvPr>
        </p:nvSpPr>
        <p:spPr>
          <a:xfrm>
            <a:off x="1641207" y="3004653"/>
            <a:ext cx="5597793" cy="685800"/>
          </a:xfrm>
          <a:prstGeom prst="parallelogram">
            <a:avLst/>
          </a:prstGeom>
          <a:solidFill>
            <a:schemeClr val="bg2"/>
          </a:solidFill>
        </p:spPr>
        <p:txBody>
          <a:bodyPr wrap="square" lIns="72000" tIns="45720" rIns="72000" bIns="45720" anchor="ctr">
            <a:noAutofit/>
          </a:bodyPr>
          <a:lstStyle>
            <a:lvl1pPr>
              <a:defRPr sz="1200" baseline="0">
                <a:solidFill>
                  <a:schemeClr val="bg2"/>
                </a:solidFill>
              </a:defRPr>
            </a:lvl1pPr>
          </a:lstStyle>
          <a:p>
            <a:pPr lvl="0"/>
            <a:r>
              <a:rPr lang="en-US" dirty="0"/>
              <a:t>Click to edit Master text styles</a:t>
            </a:r>
          </a:p>
        </p:txBody>
      </p:sp>
      <p:sp>
        <p:nvSpPr>
          <p:cNvPr id="19" name="Text Placeholder 6"/>
          <p:cNvSpPr>
            <a:spLocks noGrp="1"/>
          </p:cNvSpPr>
          <p:nvPr>
            <p:ph type="body" sz="quarter" idx="46"/>
          </p:nvPr>
        </p:nvSpPr>
        <p:spPr>
          <a:xfrm>
            <a:off x="1825357" y="3004653"/>
            <a:ext cx="5248543" cy="685800"/>
          </a:xfrm>
          <a:noFill/>
          <a:ln>
            <a:noFill/>
          </a:ln>
        </p:spPr>
        <p:txBody>
          <a:bodyPr lIns="72000" rIns="72000" anchor="ctr">
            <a:noAutofit/>
          </a:bodyPr>
          <a:lstStyle>
            <a:lvl1pPr marL="285750" indent="-285750" algn="ctr">
              <a:buNone/>
              <a:defRPr lang="en-US" sz="1200" kern="1200" baseline="0" dirty="0">
                <a:solidFill>
                  <a:schemeClr val="bg1"/>
                </a:solidFill>
                <a:latin typeface="+mn-lt"/>
                <a:ea typeface="+mn-ea"/>
                <a:cs typeface="Arial" panose="020B0604020202020204" pitchFamily="34" charset="0"/>
              </a:defRPr>
            </a:lvl1pPr>
            <a:lvl2pPr marL="228600" indent="0" algn="ctr">
              <a:buNone/>
              <a:defRPr/>
            </a:lvl2pPr>
            <a:lvl3pPr marL="457200" indent="0" algn="ctr">
              <a:buNone/>
              <a:defRPr/>
            </a:lvl3pPr>
            <a:lvl4pPr marL="685800" indent="0" algn="ctr">
              <a:buNone/>
              <a:defRPr/>
            </a:lvl4pPr>
            <a:lvl5pPr marL="914400" indent="0" algn="ctr">
              <a:buNone/>
              <a:defRPr/>
            </a:lvl5pPr>
          </a:lstStyle>
          <a:p>
            <a:pPr marL="0" lvl="0" indent="0" algn="l" defTabSz="914400" rtl="0" eaLnBrk="1" latinLnBrk="0" hangingPunct="1">
              <a:lnSpc>
                <a:spcPct val="90000"/>
              </a:lnSpc>
              <a:spcBef>
                <a:spcPts val="1200"/>
              </a:spcBef>
              <a:buFont typeface="Arial" panose="020B0604020202020204" pitchFamily="34" charset="0"/>
              <a:buNone/>
            </a:pPr>
            <a:endParaRPr lang="en-US" dirty="0"/>
          </a:p>
        </p:txBody>
      </p:sp>
      <p:sp>
        <p:nvSpPr>
          <p:cNvPr id="20" name="Text Placeholder 48"/>
          <p:cNvSpPr>
            <a:spLocks noGrp="1"/>
          </p:cNvSpPr>
          <p:nvPr>
            <p:ph type="body" sz="quarter" idx="47"/>
          </p:nvPr>
        </p:nvSpPr>
        <p:spPr>
          <a:xfrm>
            <a:off x="1641207" y="3807877"/>
            <a:ext cx="5597793" cy="685800"/>
          </a:xfrm>
          <a:prstGeom prst="parallelogram">
            <a:avLst/>
          </a:prstGeom>
          <a:solidFill>
            <a:schemeClr val="bg2"/>
          </a:solidFill>
        </p:spPr>
        <p:txBody>
          <a:bodyPr wrap="square" lIns="72000" tIns="45720" rIns="72000" bIns="45720" anchor="ctr">
            <a:noAutofit/>
          </a:bodyPr>
          <a:lstStyle>
            <a:lvl1pPr>
              <a:defRPr sz="1200" baseline="0">
                <a:solidFill>
                  <a:schemeClr val="bg2"/>
                </a:solidFill>
              </a:defRPr>
            </a:lvl1pPr>
          </a:lstStyle>
          <a:p>
            <a:pPr lvl="0"/>
            <a:r>
              <a:rPr lang="en-US" dirty="0"/>
              <a:t>Click to edit Master text styles</a:t>
            </a:r>
          </a:p>
        </p:txBody>
      </p:sp>
      <p:sp>
        <p:nvSpPr>
          <p:cNvPr id="21" name="Text Placeholder 6"/>
          <p:cNvSpPr>
            <a:spLocks noGrp="1"/>
          </p:cNvSpPr>
          <p:nvPr>
            <p:ph type="body" sz="quarter" idx="48"/>
          </p:nvPr>
        </p:nvSpPr>
        <p:spPr>
          <a:xfrm>
            <a:off x="1825357" y="3807877"/>
            <a:ext cx="5248543" cy="685800"/>
          </a:xfrm>
          <a:noFill/>
          <a:ln>
            <a:noFill/>
          </a:ln>
        </p:spPr>
        <p:txBody>
          <a:bodyPr lIns="72000" rIns="72000" anchor="ctr">
            <a:noAutofit/>
          </a:bodyPr>
          <a:lstStyle>
            <a:lvl1pPr marL="285750" indent="-285750" algn="ctr">
              <a:buNone/>
              <a:defRPr lang="en-US" sz="1200" kern="1200" baseline="0" dirty="0">
                <a:solidFill>
                  <a:schemeClr val="bg1"/>
                </a:solidFill>
                <a:latin typeface="+mn-lt"/>
                <a:ea typeface="+mn-ea"/>
                <a:cs typeface="Arial" panose="020B0604020202020204" pitchFamily="34" charset="0"/>
              </a:defRPr>
            </a:lvl1pPr>
            <a:lvl2pPr marL="228600" indent="0" algn="ctr">
              <a:buNone/>
              <a:defRPr/>
            </a:lvl2pPr>
            <a:lvl3pPr marL="457200" indent="0" algn="ctr">
              <a:buNone/>
              <a:defRPr/>
            </a:lvl3pPr>
            <a:lvl4pPr marL="685800" indent="0" algn="ctr">
              <a:buNone/>
              <a:defRPr/>
            </a:lvl4pPr>
            <a:lvl5pPr marL="914400" indent="0" algn="ctr">
              <a:buNone/>
              <a:defRPr/>
            </a:lvl5pPr>
          </a:lstStyle>
          <a:p>
            <a:pPr marL="0" lvl="0" indent="0" algn="l" defTabSz="914400" rtl="0" eaLnBrk="1" latinLnBrk="0" hangingPunct="1">
              <a:lnSpc>
                <a:spcPct val="90000"/>
              </a:lnSpc>
              <a:spcBef>
                <a:spcPts val="1200"/>
              </a:spcBef>
              <a:buFont typeface="Arial" panose="020B0604020202020204" pitchFamily="34" charset="0"/>
              <a:buNone/>
            </a:pPr>
            <a:endParaRPr lang="en-US" dirty="0"/>
          </a:p>
        </p:txBody>
      </p:sp>
      <p:sp>
        <p:nvSpPr>
          <p:cNvPr id="22" name="Text Placeholder 48"/>
          <p:cNvSpPr>
            <a:spLocks noGrp="1"/>
          </p:cNvSpPr>
          <p:nvPr>
            <p:ph type="body" sz="quarter" idx="49"/>
          </p:nvPr>
        </p:nvSpPr>
        <p:spPr>
          <a:xfrm>
            <a:off x="1641207" y="4650685"/>
            <a:ext cx="5597793" cy="685800"/>
          </a:xfrm>
          <a:prstGeom prst="parallelogram">
            <a:avLst/>
          </a:prstGeom>
          <a:solidFill>
            <a:schemeClr val="bg2"/>
          </a:solidFill>
        </p:spPr>
        <p:txBody>
          <a:bodyPr wrap="square" lIns="72000" tIns="45720" rIns="72000" bIns="45720" anchor="ctr">
            <a:noAutofit/>
          </a:bodyPr>
          <a:lstStyle>
            <a:lvl1pPr>
              <a:defRPr sz="1200" baseline="0">
                <a:solidFill>
                  <a:schemeClr val="bg2"/>
                </a:solidFill>
              </a:defRPr>
            </a:lvl1pPr>
          </a:lstStyle>
          <a:p>
            <a:pPr lvl="0"/>
            <a:r>
              <a:rPr lang="en-US" dirty="0"/>
              <a:t>Click to edit Master text styles</a:t>
            </a:r>
          </a:p>
        </p:txBody>
      </p:sp>
      <p:sp>
        <p:nvSpPr>
          <p:cNvPr id="23" name="Text Placeholder 6"/>
          <p:cNvSpPr>
            <a:spLocks noGrp="1"/>
          </p:cNvSpPr>
          <p:nvPr>
            <p:ph type="body" sz="quarter" idx="50"/>
          </p:nvPr>
        </p:nvSpPr>
        <p:spPr>
          <a:xfrm>
            <a:off x="1825357" y="4650685"/>
            <a:ext cx="5248543" cy="685800"/>
          </a:xfrm>
          <a:noFill/>
          <a:ln>
            <a:noFill/>
          </a:ln>
        </p:spPr>
        <p:txBody>
          <a:bodyPr lIns="72000" rIns="72000" anchor="ctr">
            <a:noAutofit/>
          </a:bodyPr>
          <a:lstStyle>
            <a:lvl1pPr marL="285750" indent="-285750" algn="ctr">
              <a:buNone/>
              <a:defRPr lang="en-US" sz="1200" kern="1200" baseline="0" dirty="0">
                <a:solidFill>
                  <a:schemeClr val="bg1"/>
                </a:solidFill>
                <a:latin typeface="+mn-lt"/>
                <a:ea typeface="+mn-ea"/>
                <a:cs typeface="Arial" panose="020B0604020202020204" pitchFamily="34" charset="0"/>
              </a:defRPr>
            </a:lvl1pPr>
            <a:lvl2pPr marL="228600" indent="0" algn="ctr">
              <a:buNone/>
              <a:defRPr/>
            </a:lvl2pPr>
            <a:lvl3pPr marL="457200" indent="0" algn="ctr">
              <a:buNone/>
              <a:defRPr/>
            </a:lvl3pPr>
            <a:lvl4pPr marL="685800" indent="0" algn="ctr">
              <a:buNone/>
              <a:defRPr/>
            </a:lvl4pPr>
            <a:lvl5pPr marL="914400" indent="0" algn="ctr">
              <a:buNone/>
              <a:defRPr/>
            </a:lvl5pPr>
          </a:lstStyle>
          <a:p>
            <a:pPr marL="0" lvl="0" indent="0" algn="l" defTabSz="914400" rtl="0" eaLnBrk="1" latinLnBrk="0" hangingPunct="1">
              <a:lnSpc>
                <a:spcPct val="90000"/>
              </a:lnSpc>
              <a:spcBef>
                <a:spcPts val="1200"/>
              </a:spcBef>
              <a:buFont typeface="Arial" panose="020B0604020202020204" pitchFamily="34" charset="0"/>
              <a:buNone/>
            </a:pPr>
            <a:endParaRPr lang="en-US" dirty="0"/>
          </a:p>
        </p:txBody>
      </p:sp>
      <p:sp>
        <p:nvSpPr>
          <p:cNvPr id="24" name="Text Placeholder 48"/>
          <p:cNvSpPr>
            <a:spLocks noGrp="1"/>
          </p:cNvSpPr>
          <p:nvPr>
            <p:ph type="body" sz="quarter" idx="51"/>
          </p:nvPr>
        </p:nvSpPr>
        <p:spPr>
          <a:xfrm>
            <a:off x="1641207" y="5447312"/>
            <a:ext cx="5597793" cy="685800"/>
          </a:xfrm>
          <a:prstGeom prst="parallelogram">
            <a:avLst/>
          </a:prstGeom>
          <a:solidFill>
            <a:schemeClr val="bg2"/>
          </a:solidFill>
        </p:spPr>
        <p:txBody>
          <a:bodyPr wrap="square" lIns="72000" tIns="45720" rIns="72000" bIns="45720" anchor="ctr">
            <a:noAutofit/>
          </a:bodyPr>
          <a:lstStyle>
            <a:lvl1pPr>
              <a:defRPr sz="1200" baseline="0">
                <a:solidFill>
                  <a:schemeClr val="bg2"/>
                </a:solidFill>
              </a:defRPr>
            </a:lvl1pPr>
          </a:lstStyle>
          <a:p>
            <a:pPr lvl="0"/>
            <a:r>
              <a:rPr lang="en-US" dirty="0"/>
              <a:t>Click to edit Master text styles</a:t>
            </a:r>
          </a:p>
        </p:txBody>
      </p:sp>
      <p:sp>
        <p:nvSpPr>
          <p:cNvPr id="25" name="Text Placeholder 6"/>
          <p:cNvSpPr>
            <a:spLocks noGrp="1"/>
          </p:cNvSpPr>
          <p:nvPr>
            <p:ph type="body" sz="quarter" idx="52"/>
          </p:nvPr>
        </p:nvSpPr>
        <p:spPr>
          <a:xfrm>
            <a:off x="1825357" y="5447312"/>
            <a:ext cx="5248543" cy="685800"/>
          </a:xfrm>
          <a:noFill/>
          <a:ln>
            <a:noFill/>
          </a:ln>
        </p:spPr>
        <p:txBody>
          <a:bodyPr lIns="72000" rIns="72000" anchor="ctr">
            <a:noAutofit/>
          </a:bodyPr>
          <a:lstStyle>
            <a:lvl1pPr marL="285750" indent="-285750" algn="ctr">
              <a:buNone/>
              <a:defRPr lang="en-US" sz="1200" kern="1200" baseline="0" dirty="0">
                <a:solidFill>
                  <a:schemeClr val="bg1"/>
                </a:solidFill>
                <a:latin typeface="+mn-lt"/>
                <a:ea typeface="+mn-ea"/>
                <a:cs typeface="Arial" panose="020B0604020202020204" pitchFamily="34" charset="0"/>
              </a:defRPr>
            </a:lvl1pPr>
            <a:lvl2pPr marL="228600" indent="0" algn="ctr">
              <a:buNone/>
              <a:defRPr/>
            </a:lvl2pPr>
            <a:lvl3pPr marL="457200" indent="0" algn="ctr">
              <a:buNone/>
              <a:defRPr/>
            </a:lvl3pPr>
            <a:lvl4pPr marL="685800" indent="0" algn="ctr">
              <a:buNone/>
              <a:defRPr/>
            </a:lvl4pPr>
            <a:lvl5pPr marL="914400" indent="0" algn="ctr">
              <a:buNone/>
              <a:defRPr/>
            </a:lvl5pPr>
          </a:lstStyle>
          <a:p>
            <a:pPr marL="0" lvl="0" indent="0" algn="l" defTabSz="914400" rtl="0" eaLnBrk="1" latinLnBrk="0" hangingPunct="1">
              <a:lnSpc>
                <a:spcPct val="90000"/>
              </a:lnSpc>
              <a:spcBef>
                <a:spcPts val="1200"/>
              </a:spcBef>
              <a:buFont typeface="Arial" panose="020B0604020202020204" pitchFamily="34" charset="0"/>
              <a:buNone/>
            </a:pPr>
            <a:endParaRPr 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hree split - Icons">
    <p:spTree>
      <p:nvGrpSpPr>
        <p:cNvPr id="1" name=""/>
        <p:cNvGrpSpPr/>
        <p:nvPr/>
      </p:nvGrpSpPr>
      <p:grpSpPr>
        <a:xfrm>
          <a:off x="0" y="0"/>
          <a:ext cx="0" cy="0"/>
          <a:chOff x="0" y="0"/>
          <a:chExt cx="0" cy="0"/>
        </a:xfrm>
      </p:grpSpPr>
      <p:sp>
        <p:nvSpPr>
          <p:cNvPr id="21" name="Text Placeholder 4"/>
          <p:cNvSpPr>
            <a:spLocks noGrp="1"/>
          </p:cNvSpPr>
          <p:nvPr>
            <p:ph type="body" sz="quarter" idx="19" hasCustomPrompt="1"/>
          </p:nvPr>
        </p:nvSpPr>
        <p:spPr>
          <a:xfrm>
            <a:off x="381000" y="1170535"/>
            <a:ext cx="11430000" cy="446088"/>
          </a:xfrm>
        </p:spPr>
        <p:txBody>
          <a:bodyPr vert="horz" lIns="91440" tIns="45720" rIns="91440" bIns="45720" rtlCol="0" anchor="ctr">
            <a:noAutofit/>
          </a:bodyPr>
          <a:lstStyle>
            <a:lvl1pPr marL="0" indent="0">
              <a:buNone/>
              <a:defRPr lang="en-US" sz="1600" dirty="0"/>
            </a:lvl1pPr>
          </a:lstStyle>
          <a:p>
            <a:pPr marL="228600" lvl="0" indent="-228600"/>
            <a:r>
              <a:rPr lang="en-GB"/>
              <a:t>Optional sub-head</a:t>
            </a:r>
            <a:endParaRPr lang="en-US"/>
          </a:p>
        </p:txBody>
      </p:sp>
      <p:sp>
        <p:nvSpPr>
          <p:cNvPr id="5" name="Picture Placeholder 4"/>
          <p:cNvSpPr>
            <a:spLocks noGrp="1"/>
          </p:cNvSpPr>
          <p:nvPr>
            <p:ph type="pic" sz="quarter" idx="16" hasCustomPrompt="1"/>
          </p:nvPr>
        </p:nvSpPr>
        <p:spPr>
          <a:xfrm>
            <a:off x="1812131" y="2108200"/>
            <a:ext cx="823912" cy="823913"/>
          </a:xfrm>
        </p:spPr>
        <p:txBody>
          <a:bodyPr anchor="ctr">
            <a:normAutofit/>
          </a:bodyPr>
          <a:lstStyle>
            <a:lvl1pPr marL="0" indent="0" algn="ctr">
              <a:buNone/>
              <a:defRPr sz="1200"/>
            </a:lvl1pPr>
          </a:lstStyle>
          <a:p>
            <a:r>
              <a:rPr lang="en-US" dirty="0"/>
              <a:t>Icon</a:t>
            </a:r>
          </a:p>
        </p:txBody>
      </p:sp>
      <p:sp>
        <p:nvSpPr>
          <p:cNvPr id="15" name="Picture Placeholder 4"/>
          <p:cNvSpPr>
            <a:spLocks noGrp="1"/>
          </p:cNvSpPr>
          <p:nvPr>
            <p:ph type="pic" sz="quarter" idx="17" hasCustomPrompt="1"/>
          </p:nvPr>
        </p:nvSpPr>
        <p:spPr>
          <a:xfrm>
            <a:off x="5684044" y="2118266"/>
            <a:ext cx="823912" cy="823913"/>
          </a:xfrm>
        </p:spPr>
        <p:txBody>
          <a:bodyPr anchor="ctr">
            <a:normAutofit/>
          </a:bodyPr>
          <a:lstStyle>
            <a:lvl1pPr marL="0" indent="0" algn="ctr">
              <a:buNone/>
              <a:defRPr sz="1200"/>
            </a:lvl1pPr>
          </a:lstStyle>
          <a:p>
            <a:r>
              <a:rPr lang="en-US" dirty="0"/>
              <a:t>Icon</a:t>
            </a:r>
          </a:p>
        </p:txBody>
      </p:sp>
      <p:sp>
        <p:nvSpPr>
          <p:cNvPr id="17" name="Picture Placeholder 4"/>
          <p:cNvSpPr>
            <a:spLocks noGrp="1"/>
          </p:cNvSpPr>
          <p:nvPr>
            <p:ph type="pic" sz="quarter" idx="18" hasCustomPrompt="1"/>
          </p:nvPr>
        </p:nvSpPr>
        <p:spPr>
          <a:xfrm>
            <a:off x="9555956" y="2118266"/>
            <a:ext cx="823912" cy="823913"/>
          </a:xfrm>
        </p:spPr>
        <p:txBody>
          <a:bodyPr anchor="ctr">
            <a:normAutofit/>
          </a:bodyPr>
          <a:lstStyle>
            <a:lvl1pPr marL="0" indent="0" algn="ctr">
              <a:buNone/>
              <a:defRPr sz="1200"/>
            </a:lvl1pPr>
          </a:lstStyle>
          <a:p>
            <a:r>
              <a:rPr lang="en-US" dirty="0"/>
              <a:t>Icon</a:t>
            </a:r>
          </a:p>
        </p:txBody>
      </p:sp>
      <p:sp>
        <p:nvSpPr>
          <p:cNvPr id="16" name="Text Placeholder 15"/>
          <p:cNvSpPr>
            <a:spLocks noGrp="1"/>
          </p:cNvSpPr>
          <p:nvPr>
            <p:ph type="body" sz="quarter" idx="13" hasCustomPrompt="1"/>
          </p:nvPr>
        </p:nvSpPr>
        <p:spPr>
          <a:xfrm>
            <a:off x="381000" y="3221391"/>
            <a:ext cx="3686175" cy="415925"/>
          </a:xfrm>
          <a:prstGeom prst="parallelogram">
            <a:avLst/>
          </a:prstGeom>
          <a:solidFill>
            <a:schemeClr val="bg2"/>
          </a:solidFill>
        </p:spPr>
        <p:txBody>
          <a:bodyPr anchor="ctr">
            <a:noAutofit/>
          </a:bodyPr>
          <a:lstStyle>
            <a:lvl1pPr marL="0" indent="0" algn="ctr">
              <a:buNone/>
              <a:defRPr sz="1400" b="1" baseline="0">
                <a:solidFill>
                  <a:schemeClr val="bg1"/>
                </a:solidFill>
              </a:defRPr>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GB"/>
              <a:t>Example copy</a:t>
            </a:r>
            <a:endParaRPr lang="en-US"/>
          </a:p>
        </p:txBody>
      </p:sp>
      <p:sp>
        <p:nvSpPr>
          <p:cNvPr id="19" name="Text Placeholder 15"/>
          <p:cNvSpPr>
            <a:spLocks noGrp="1"/>
          </p:cNvSpPr>
          <p:nvPr>
            <p:ph type="body" sz="quarter" idx="14" hasCustomPrompt="1"/>
          </p:nvPr>
        </p:nvSpPr>
        <p:spPr>
          <a:xfrm>
            <a:off x="4252912" y="3221391"/>
            <a:ext cx="3686175" cy="415925"/>
          </a:xfrm>
          <a:prstGeom prst="parallelogram">
            <a:avLst/>
          </a:prstGeom>
          <a:solidFill>
            <a:schemeClr val="bg2"/>
          </a:solidFill>
        </p:spPr>
        <p:txBody>
          <a:bodyPr anchor="ctr">
            <a:noAutofit/>
          </a:bodyPr>
          <a:lstStyle>
            <a:lvl1pPr marL="0" indent="0" algn="ctr">
              <a:buNone/>
              <a:defRPr sz="1400" b="1" baseline="0">
                <a:solidFill>
                  <a:schemeClr val="bg1"/>
                </a:solidFill>
              </a:defRPr>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GB"/>
              <a:t>Example copy</a:t>
            </a:r>
            <a:endParaRPr lang="en-US"/>
          </a:p>
        </p:txBody>
      </p:sp>
      <p:sp>
        <p:nvSpPr>
          <p:cNvPr id="20" name="Text Placeholder 15"/>
          <p:cNvSpPr>
            <a:spLocks noGrp="1"/>
          </p:cNvSpPr>
          <p:nvPr>
            <p:ph type="body" sz="quarter" idx="15" hasCustomPrompt="1"/>
          </p:nvPr>
        </p:nvSpPr>
        <p:spPr>
          <a:xfrm>
            <a:off x="8124825" y="3221391"/>
            <a:ext cx="3686175" cy="415925"/>
          </a:xfrm>
          <a:prstGeom prst="parallelogram">
            <a:avLst/>
          </a:prstGeom>
          <a:solidFill>
            <a:schemeClr val="bg2"/>
          </a:solidFill>
        </p:spPr>
        <p:txBody>
          <a:bodyPr anchor="ctr">
            <a:noAutofit/>
          </a:bodyPr>
          <a:lstStyle>
            <a:lvl1pPr marL="0" indent="0" algn="ctr">
              <a:buNone/>
              <a:defRPr sz="1400" b="1" baseline="0">
                <a:solidFill>
                  <a:schemeClr val="bg1"/>
                </a:solidFill>
              </a:defRPr>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GB"/>
              <a:t>Example copy</a:t>
            </a:r>
            <a:endParaRPr lang="en-US"/>
          </a:p>
        </p:txBody>
      </p:sp>
      <p:sp>
        <p:nvSpPr>
          <p:cNvPr id="4" name="Text Placeholder 3"/>
          <p:cNvSpPr>
            <a:spLocks noGrp="1"/>
          </p:cNvSpPr>
          <p:nvPr>
            <p:ph type="body" sz="quarter" idx="20"/>
          </p:nvPr>
        </p:nvSpPr>
        <p:spPr>
          <a:xfrm>
            <a:off x="381000" y="3816836"/>
            <a:ext cx="3541321" cy="1698593"/>
          </a:xfrm>
        </p:spPr>
        <p:txBody>
          <a:bodyPr lIns="90000" tIns="90000" rIns="90000" bIns="90000">
            <a:normAutofit/>
          </a:bodyPr>
          <a:lstStyle>
            <a:lvl1pPr>
              <a:defRPr sz="1200" baseline="0"/>
            </a:lvl1pPr>
            <a:lvl2pPr>
              <a:defRPr sz="1200" baseline="0"/>
            </a:lvl2pPr>
            <a:lvl3pPr>
              <a:defRPr sz="1200" baseline="0"/>
            </a:lvl3pPr>
            <a:lvl4pPr>
              <a:defRPr sz="1200" baseline="0"/>
            </a:lvl4pPr>
            <a:lvl5pPr>
              <a:defRPr sz="120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2" name="Text Placeholder 3"/>
          <p:cNvSpPr>
            <a:spLocks noGrp="1"/>
          </p:cNvSpPr>
          <p:nvPr>
            <p:ph type="body" sz="quarter" idx="21"/>
          </p:nvPr>
        </p:nvSpPr>
        <p:spPr>
          <a:xfrm>
            <a:off x="4252912" y="3816836"/>
            <a:ext cx="3541321" cy="1698593"/>
          </a:xfrm>
        </p:spPr>
        <p:txBody>
          <a:bodyPr lIns="90000" tIns="90000" rIns="90000" bIns="90000">
            <a:normAutofit/>
          </a:bodyPr>
          <a:lstStyle>
            <a:lvl1pPr>
              <a:defRPr sz="1200" baseline="0"/>
            </a:lvl1pPr>
            <a:lvl2pPr>
              <a:defRPr sz="1200" baseline="0"/>
            </a:lvl2pPr>
            <a:lvl3pPr>
              <a:defRPr sz="1200" baseline="0"/>
            </a:lvl3pPr>
            <a:lvl4pPr>
              <a:defRPr sz="1200" baseline="0"/>
            </a:lvl4pPr>
            <a:lvl5pPr>
              <a:defRPr sz="12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3" name="Text Placeholder 3"/>
          <p:cNvSpPr>
            <a:spLocks noGrp="1"/>
          </p:cNvSpPr>
          <p:nvPr>
            <p:ph type="body" sz="quarter" idx="22"/>
          </p:nvPr>
        </p:nvSpPr>
        <p:spPr>
          <a:xfrm>
            <a:off x="8124825" y="3816836"/>
            <a:ext cx="3541321" cy="1698593"/>
          </a:xfrm>
        </p:spPr>
        <p:txBody>
          <a:bodyPr lIns="90000" tIns="90000" rIns="90000" bIns="90000">
            <a:normAutofit/>
          </a:bodyPr>
          <a:lstStyle>
            <a:lvl1pPr>
              <a:defRPr sz="1200" baseline="0"/>
            </a:lvl1pPr>
            <a:lvl2pPr>
              <a:defRPr sz="1200" baseline="0"/>
            </a:lvl2pPr>
            <a:lvl3pPr>
              <a:defRPr sz="1200" baseline="0"/>
            </a:lvl3pPr>
            <a:lvl4pPr>
              <a:defRPr sz="1200" baseline="0"/>
            </a:lvl4pPr>
            <a:lvl5pPr>
              <a:defRPr sz="12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p:txBody>
          <a:bodyPr/>
          <a:lstStyle/>
          <a:p>
            <a:r>
              <a:rPr lang="en-US"/>
              <a:t>Click to edit Master title style</a:t>
            </a:r>
            <a:endParaRPr lang="en-IN"/>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hree split - Icons">
    <p:spTree>
      <p:nvGrpSpPr>
        <p:cNvPr id="1" name=""/>
        <p:cNvGrpSpPr/>
        <p:nvPr/>
      </p:nvGrpSpPr>
      <p:grpSpPr>
        <a:xfrm>
          <a:off x="0" y="0"/>
          <a:ext cx="0" cy="0"/>
          <a:chOff x="0" y="0"/>
          <a:chExt cx="0" cy="0"/>
        </a:xfrm>
      </p:grpSpPr>
      <p:sp>
        <p:nvSpPr>
          <p:cNvPr id="15" name="Text Placeholder 15"/>
          <p:cNvSpPr>
            <a:spLocks noGrp="1"/>
          </p:cNvSpPr>
          <p:nvPr>
            <p:ph type="body" sz="quarter" idx="25"/>
          </p:nvPr>
        </p:nvSpPr>
        <p:spPr>
          <a:xfrm>
            <a:off x="8229875" y="2362087"/>
            <a:ext cx="3060630" cy="2488815"/>
          </a:xfrm>
          <a:prstGeom prst="rect">
            <a:avLst/>
          </a:prstGeom>
          <a:solidFill>
            <a:srgbClr val="E8E7EF"/>
          </a:solidFill>
        </p:spPr>
        <p:txBody>
          <a:bodyPr anchor="ctr">
            <a:noAutofit/>
          </a:bodyPr>
          <a:lstStyle>
            <a:lvl1pPr marL="0" indent="0" algn="ctr">
              <a:buNone/>
              <a:defRPr sz="100" b="1" baseline="0">
                <a:solidFill>
                  <a:srgbClr val="E8E7EF"/>
                </a:solidFill>
              </a:defRPr>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endParaRPr lang="en-US" dirty="0"/>
          </a:p>
        </p:txBody>
      </p:sp>
      <p:sp>
        <p:nvSpPr>
          <p:cNvPr id="10" name="Text Placeholder 15"/>
          <p:cNvSpPr>
            <a:spLocks noGrp="1"/>
          </p:cNvSpPr>
          <p:nvPr>
            <p:ph type="body" sz="quarter" idx="23"/>
          </p:nvPr>
        </p:nvSpPr>
        <p:spPr>
          <a:xfrm>
            <a:off x="4572419" y="2362087"/>
            <a:ext cx="3060630" cy="2488815"/>
          </a:xfrm>
          <a:prstGeom prst="rect">
            <a:avLst/>
          </a:prstGeom>
          <a:solidFill>
            <a:srgbClr val="E8E7EF"/>
          </a:solidFill>
        </p:spPr>
        <p:txBody>
          <a:bodyPr anchor="ctr">
            <a:noAutofit/>
          </a:bodyPr>
          <a:lstStyle>
            <a:lvl1pPr marL="0" indent="0" algn="ctr">
              <a:buNone/>
              <a:defRPr sz="100" b="1" baseline="0">
                <a:solidFill>
                  <a:srgbClr val="E8E7EF"/>
                </a:solidFill>
              </a:defRPr>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endParaRPr lang="en-US" dirty="0"/>
          </a:p>
        </p:txBody>
      </p:sp>
      <p:sp>
        <p:nvSpPr>
          <p:cNvPr id="5" name="Text Placeholder 15"/>
          <p:cNvSpPr>
            <a:spLocks noGrp="1"/>
          </p:cNvSpPr>
          <p:nvPr>
            <p:ph type="body" sz="quarter" idx="13"/>
          </p:nvPr>
        </p:nvSpPr>
        <p:spPr>
          <a:xfrm>
            <a:off x="914963" y="2362087"/>
            <a:ext cx="3060630" cy="2488815"/>
          </a:xfrm>
          <a:prstGeom prst="rect">
            <a:avLst/>
          </a:prstGeom>
          <a:solidFill>
            <a:srgbClr val="E8E7EF"/>
          </a:solidFill>
        </p:spPr>
        <p:txBody>
          <a:bodyPr anchor="ctr">
            <a:noAutofit/>
          </a:bodyPr>
          <a:lstStyle>
            <a:lvl1pPr marL="0" indent="0" algn="ctr">
              <a:buNone/>
              <a:defRPr sz="100" b="1" baseline="0">
                <a:solidFill>
                  <a:srgbClr val="E8E7EF"/>
                </a:solidFill>
              </a:defRPr>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endParaRPr lang="en-US" dirty="0"/>
          </a:p>
        </p:txBody>
      </p:sp>
      <p:grpSp>
        <p:nvGrpSpPr>
          <p:cNvPr id="91" name="Group 90"/>
          <p:cNvGrpSpPr/>
          <p:nvPr userDrawn="1"/>
        </p:nvGrpSpPr>
        <p:grpSpPr>
          <a:xfrm>
            <a:off x="381001" y="1861583"/>
            <a:ext cx="11429998" cy="3517668"/>
            <a:chOff x="381001" y="1861583"/>
            <a:chExt cx="11429998" cy="3517668"/>
          </a:xfrm>
        </p:grpSpPr>
        <p:grpSp>
          <p:nvGrpSpPr>
            <p:cNvPr id="21" name="object 4"/>
            <p:cNvGrpSpPr/>
            <p:nvPr userDrawn="1"/>
          </p:nvGrpSpPr>
          <p:grpSpPr>
            <a:xfrm>
              <a:off x="381001" y="3351205"/>
              <a:ext cx="3900072" cy="1989161"/>
              <a:chOff x="1585475" y="5701396"/>
              <a:chExt cx="4362157" cy="2937153"/>
            </a:xfrm>
          </p:grpSpPr>
          <p:sp>
            <p:nvSpPr>
              <p:cNvPr id="58" name="object 5"/>
              <p:cNvSpPr/>
              <p:nvPr/>
            </p:nvSpPr>
            <p:spPr>
              <a:xfrm>
                <a:off x="1627370" y="5805726"/>
                <a:ext cx="0" cy="2467604"/>
              </a:xfrm>
              <a:custGeom>
                <a:avLst/>
                <a:gdLst/>
                <a:ahLst/>
                <a:cxnLst/>
                <a:rect l="l" t="t" r="r" b="b"/>
                <a:pathLst>
                  <a:path h="2467609">
                    <a:moveTo>
                      <a:pt x="0" y="0"/>
                    </a:moveTo>
                    <a:lnTo>
                      <a:pt x="0" y="2467139"/>
                    </a:lnTo>
                  </a:path>
                </a:pathLst>
              </a:custGeom>
              <a:ln w="20941">
                <a:solidFill>
                  <a:srgbClr val="1A0F5C"/>
                </a:solidFill>
                <a:prstDash val="dot"/>
              </a:ln>
            </p:spPr>
            <p:txBody>
              <a:bodyPr wrap="square" lIns="0" tIns="0" rIns="0" bIns="0" rtlCol="0"/>
              <a:lstStyle/>
              <a:p>
                <a:endParaRPr dirty="0"/>
              </a:p>
            </p:txBody>
          </p:sp>
          <p:sp>
            <p:nvSpPr>
              <p:cNvPr id="59" name="object 6"/>
              <p:cNvSpPr/>
              <p:nvPr/>
            </p:nvSpPr>
            <p:spPr>
              <a:xfrm>
                <a:off x="1633351" y="8365440"/>
                <a:ext cx="277498" cy="252093"/>
              </a:xfrm>
              <a:custGeom>
                <a:avLst/>
                <a:gdLst/>
                <a:ahLst/>
                <a:cxnLst/>
                <a:rect l="l" t="t" r="r" b="b"/>
                <a:pathLst>
                  <a:path w="277494" h="252095">
                    <a:moveTo>
                      <a:pt x="0" y="0"/>
                    </a:moveTo>
                    <a:lnTo>
                      <a:pt x="13866" y="48836"/>
                    </a:lnTo>
                    <a:lnTo>
                      <a:pt x="35063" y="94111"/>
                    </a:lnTo>
                    <a:lnTo>
                      <a:pt x="62897" y="135126"/>
                    </a:lnTo>
                    <a:lnTo>
                      <a:pt x="96675" y="171188"/>
                    </a:lnTo>
                    <a:lnTo>
                      <a:pt x="135701" y="201599"/>
                    </a:lnTo>
                    <a:lnTo>
                      <a:pt x="179281" y="225664"/>
                    </a:lnTo>
                    <a:lnTo>
                      <a:pt x="226723" y="242687"/>
                    </a:lnTo>
                    <a:lnTo>
                      <a:pt x="277331" y="251971"/>
                    </a:lnTo>
                  </a:path>
                </a:pathLst>
              </a:custGeom>
              <a:ln w="20941">
                <a:solidFill>
                  <a:srgbClr val="1A0F5C"/>
                </a:solidFill>
                <a:prstDash val="dot"/>
              </a:ln>
            </p:spPr>
            <p:txBody>
              <a:bodyPr wrap="square" lIns="0" tIns="0" rIns="0" bIns="0" rtlCol="0"/>
              <a:lstStyle/>
              <a:p>
                <a:endParaRPr dirty="0"/>
              </a:p>
            </p:txBody>
          </p:sp>
          <p:sp>
            <p:nvSpPr>
              <p:cNvPr id="60" name="object 7"/>
              <p:cNvSpPr/>
              <p:nvPr/>
            </p:nvSpPr>
            <p:spPr>
              <a:xfrm>
                <a:off x="1616900" y="8293624"/>
                <a:ext cx="20956" cy="20955"/>
              </a:xfrm>
              <a:custGeom>
                <a:avLst/>
                <a:gdLst/>
                <a:ahLst/>
                <a:cxnLst/>
                <a:rect l="l" t="t" r="r" b="b"/>
                <a:pathLst>
                  <a:path w="20955" h="20954">
                    <a:moveTo>
                      <a:pt x="0" y="10470"/>
                    </a:moveTo>
                    <a:lnTo>
                      <a:pt x="3066" y="3066"/>
                    </a:lnTo>
                    <a:lnTo>
                      <a:pt x="10470" y="0"/>
                    </a:lnTo>
                    <a:lnTo>
                      <a:pt x="17874" y="3066"/>
                    </a:lnTo>
                    <a:lnTo>
                      <a:pt x="20941" y="10470"/>
                    </a:lnTo>
                    <a:lnTo>
                      <a:pt x="17874" y="17874"/>
                    </a:lnTo>
                    <a:lnTo>
                      <a:pt x="10470" y="20941"/>
                    </a:lnTo>
                    <a:lnTo>
                      <a:pt x="3066" y="17874"/>
                    </a:lnTo>
                    <a:lnTo>
                      <a:pt x="0" y="10470"/>
                    </a:lnTo>
                    <a:close/>
                  </a:path>
                </a:pathLst>
              </a:custGeom>
              <a:solidFill>
                <a:srgbClr val="1A0F5C"/>
              </a:solidFill>
            </p:spPr>
            <p:txBody>
              <a:bodyPr wrap="square" lIns="0" tIns="0" rIns="0" bIns="0" rtlCol="0"/>
              <a:lstStyle/>
              <a:p>
                <a:endParaRPr dirty="0"/>
              </a:p>
            </p:txBody>
          </p:sp>
          <p:sp>
            <p:nvSpPr>
              <p:cNvPr id="61" name="object 8"/>
              <p:cNvSpPr/>
              <p:nvPr/>
            </p:nvSpPr>
            <p:spPr>
              <a:xfrm>
                <a:off x="2003897" y="8619135"/>
                <a:ext cx="3588413" cy="8890"/>
              </a:xfrm>
              <a:custGeom>
                <a:avLst/>
                <a:gdLst/>
                <a:ahLst/>
                <a:cxnLst/>
                <a:rect l="l" t="t" r="r" b="b"/>
                <a:pathLst>
                  <a:path w="3588385" h="8890">
                    <a:moveTo>
                      <a:pt x="0" y="0"/>
                    </a:moveTo>
                    <a:lnTo>
                      <a:pt x="3587786" y="8711"/>
                    </a:lnTo>
                  </a:path>
                </a:pathLst>
              </a:custGeom>
              <a:ln w="20941">
                <a:solidFill>
                  <a:srgbClr val="1A0F5C"/>
                </a:solidFill>
                <a:prstDash val="dot"/>
              </a:ln>
            </p:spPr>
            <p:txBody>
              <a:bodyPr wrap="square" lIns="0" tIns="0" rIns="0" bIns="0" rtlCol="0"/>
              <a:lstStyle/>
              <a:p>
                <a:endParaRPr dirty="0"/>
              </a:p>
            </p:txBody>
          </p:sp>
          <p:sp>
            <p:nvSpPr>
              <p:cNvPr id="62" name="object 9"/>
              <p:cNvSpPr/>
              <p:nvPr/>
            </p:nvSpPr>
            <p:spPr>
              <a:xfrm>
                <a:off x="1931030" y="8608514"/>
                <a:ext cx="20956" cy="20955"/>
              </a:xfrm>
              <a:custGeom>
                <a:avLst/>
                <a:gdLst/>
                <a:ahLst/>
                <a:cxnLst/>
                <a:rect l="l" t="t" r="r" b="b"/>
                <a:pathLst>
                  <a:path w="20955" h="20954">
                    <a:moveTo>
                      <a:pt x="0" y="10470"/>
                    </a:moveTo>
                    <a:lnTo>
                      <a:pt x="3066" y="3066"/>
                    </a:lnTo>
                    <a:lnTo>
                      <a:pt x="10470" y="0"/>
                    </a:lnTo>
                    <a:lnTo>
                      <a:pt x="17874" y="3066"/>
                    </a:lnTo>
                    <a:lnTo>
                      <a:pt x="20941" y="10470"/>
                    </a:lnTo>
                    <a:lnTo>
                      <a:pt x="17874" y="17874"/>
                    </a:lnTo>
                    <a:lnTo>
                      <a:pt x="10470" y="20941"/>
                    </a:lnTo>
                    <a:lnTo>
                      <a:pt x="3066" y="17874"/>
                    </a:lnTo>
                    <a:lnTo>
                      <a:pt x="0" y="10470"/>
                    </a:lnTo>
                    <a:close/>
                  </a:path>
                </a:pathLst>
              </a:custGeom>
              <a:solidFill>
                <a:srgbClr val="1A0F5C"/>
              </a:solidFill>
            </p:spPr>
            <p:txBody>
              <a:bodyPr wrap="square" lIns="0" tIns="0" rIns="0" bIns="0" rtlCol="0"/>
              <a:lstStyle/>
              <a:p>
                <a:endParaRPr dirty="0"/>
              </a:p>
            </p:txBody>
          </p:sp>
          <p:sp>
            <p:nvSpPr>
              <p:cNvPr id="63" name="object 10"/>
              <p:cNvSpPr/>
              <p:nvPr/>
            </p:nvSpPr>
            <p:spPr>
              <a:xfrm>
                <a:off x="5684178" y="8345338"/>
                <a:ext cx="251463" cy="276858"/>
              </a:xfrm>
              <a:custGeom>
                <a:avLst/>
                <a:gdLst/>
                <a:ahLst/>
                <a:cxnLst/>
                <a:rect l="l" t="t" r="r" b="b"/>
                <a:pathLst>
                  <a:path w="251460" h="276859">
                    <a:moveTo>
                      <a:pt x="0" y="276766"/>
                    </a:moveTo>
                    <a:lnTo>
                      <a:pt x="48818" y="263026"/>
                    </a:lnTo>
                    <a:lnTo>
                      <a:pt x="94055" y="241941"/>
                    </a:lnTo>
                    <a:lnTo>
                      <a:pt x="135016" y="214203"/>
                    </a:lnTo>
                    <a:lnTo>
                      <a:pt x="171006" y="180507"/>
                    </a:lnTo>
                    <a:lnTo>
                      <a:pt x="201330" y="141545"/>
                    </a:lnTo>
                    <a:lnTo>
                      <a:pt x="225295" y="98011"/>
                    </a:lnTo>
                    <a:lnTo>
                      <a:pt x="242204" y="50598"/>
                    </a:lnTo>
                    <a:lnTo>
                      <a:pt x="251364" y="0"/>
                    </a:lnTo>
                  </a:path>
                </a:pathLst>
              </a:custGeom>
              <a:ln w="20941">
                <a:solidFill>
                  <a:srgbClr val="1A0F5C"/>
                </a:solidFill>
                <a:prstDash val="dot"/>
              </a:ln>
            </p:spPr>
            <p:txBody>
              <a:bodyPr wrap="square" lIns="0" tIns="0" rIns="0" bIns="0" rtlCol="0"/>
              <a:lstStyle/>
              <a:p>
                <a:endParaRPr dirty="0"/>
              </a:p>
            </p:txBody>
          </p:sp>
          <p:sp>
            <p:nvSpPr>
              <p:cNvPr id="64" name="object 11"/>
              <p:cNvSpPr/>
              <p:nvPr/>
            </p:nvSpPr>
            <p:spPr>
              <a:xfrm>
                <a:off x="1616900" y="5732797"/>
                <a:ext cx="4330732" cy="2905752"/>
              </a:xfrm>
              <a:custGeom>
                <a:avLst/>
                <a:gdLst/>
                <a:ahLst/>
                <a:cxnLst/>
                <a:rect l="l" t="t" r="r" b="b"/>
                <a:pathLst>
                  <a:path w="4330700" h="2905759">
                    <a:moveTo>
                      <a:pt x="20929" y="10477"/>
                    </a:moveTo>
                    <a:lnTo>
                      <a:pt x="17868" y="3073"/>
                    </a:lnTo>
                    <a:lnTo>
                      <a:pt x="10464" y="0"/>
                    </a:lnTo>
                    <a:lnTo>
                      <a:pt x="3060" y="3073"/>
                    </a:lnTo>
                    <a:lnTo>
                      <a:pt x="0" y="10477"/>
                    </a:lnTo>
                    <a:lnTo>
                      <a:pt x="3060" y="17881"/>
                    </a:lnTo>
                    <a:lnTo>
                      <a:pt x="10464" y="20942"/>
                    </a:lnTo>
                    <a:lnTo>
                      <a:pt x="17868" y="17881"/>
                    </a:lnTo>
                    <a:lnTo>
                      <a:pt x="20929" y="10477"/>
                    </a:lnTo>
                    <a:close/>
                  </a:path>
                  <a:path w="4330700" h="2905759">
                    <a:moveTo>
                      <a:pt x="4016451" y="2895142"/>
                    </a:moveTo>
                    <a:lnTo>
                      <a:pt x="4013377" y="2887738"/>
                    </a:lnTo>
                    <a:lnTo>
                      <a:pt x="4005973" y="2884665"/>
                    </a:lnTo>
                    <a:lnTo>
                      <a:pt x="3998569" y="2887738"/>
                    </a:lnTo>
                    <a:lnTo>
                      <a:pt x="3995509" y="2895142"/>
                    </a:lnTo>
                    <a:lnTo>
                      <a:pt x="3998569" y="2902547"/>
                    </a:lnTo>
                    <a:lnTo>
                      <a:pt x="4005973" y="2905607"/>
                    </a:lnTo>
                    <a:lnTo>
                      <a:pt x="4013377" y="2902547"/>
                    </a:lnTo>
                    <a:lnTo>
                      <a:pt x="4016451" y="2895142"/>
                    </a:lnTo>
                    <a:close/>
                  </a:path>
                  <a:path w="4330700" h="2905759">
                    <a:moveTo>
                      <a:pt x="4330573" y="2581783"/>
                    </a:moveTo>
                    <a:lnTo>
                      <a:pt x="4327512" y="2574379"/>
                    </a:lnTo>
                    <a:lnTo>
                      <a:pt x="4320108" y="2571305"/>
                    </a:lnTo>
                    <a:lnTo>
                      <a:pt x="4312704" y="2574379"/>
                    </a:lnTo>
                    <a:lnTo>
                      <a:pt x="4309630" y="2581783"/>
                    </a:lnTo>
                    <a:lnTo>
                      <a:pt x="4312704" y="2589187"/>
                    </a:lnTo>
                    <a:lnTo>
                      <a:pt x="4320108" y="2592247"/>
                    </a:lnTo>
                    <a:lnTo>
                      <a:pt x="4327512" y="2589187"/>
                    </a:lnTo>
                    <a:lnTo>
                      <a:pt x="4330573" y="2581783"/>
                    </a:lnTo>
                    <a:close/>
                  </a:path>
                </a:pathLst>
              </a:custGeom>
              <a:solidFill>
                <a:srgbClr val="1A0F5C"/>
              </a:solidFill>
            </p:spPr>
            <p:txBody>
              <a:bodyPr wrap="square" lIns="0" tIns="0" rIns="0" bIns="0" rtlCol="0"/>
              <a:lstStyle/>
              <a:p>
                <a:endParaRPr dirty="0"/>
              </a:p>
            </p:txBody>
          </p:sp>
          <p:sp>
            <p:nvSpPr>
              <p:cNvPr id="65" name="object 12"/>
              <p:cNvSpPr/>
              <p:nvPr/>
            </p:nvSpPr>
            <p:spPr>
              <a:xfrm>
                <a:off x="1585475" y="5701396"/>
                <a:ext cx="83820" cy="83819"/>
              </a:xfrm>
              <a:custGeom>
                <a:avLst/>
                <a:gdLst/>
                <a:ahLst/>
                <a:cxnLst/>
                <a:rect l="l" t="t" r="r" b="b"/>
                <a:pathLst>
                  <a:path w="83819" h="83820">
                    <a:moveTo>
                      <a:pt x="41883" y="0"/>
                    </a:moveTo>
                    <a:lnTo>
                      <a:pt x="25581" y="3291"/>
                    </a:lnTo>
                    <a:lnTo>
                      <a:pt x="12267" y="12267"/>
                    </a:lnTo>
                    <a:lnTo>
                      <a:pt x="3291" y="25581"/>
                    </a:lnTo>
                    <a:lnTo>
                      <a:pt x="0" y="41883"/>
                    </a:lnTo>
                    <a:lnTo>
                      <a:pt x="3291" y="58185"/>
                    </a:lnTo>
                    <a:lnTo>
                      <a:pt x="12267" y="71499"/>
                    </a:lnTo>
                    <a:lnTo>
                      <a:pt x="25581" y="80475"/>
                    </a:lnTo>
                    <a:lnTo>
                      <a:pt x="41883" y="83767"/>
                    </a:lnTo>
                    <a:lnTo>
                      <a:pt x="58185" y="80475"/>
                    </a:lnTo>
                    <a:lnTo>
                      <a:pt x="71499" y="71499"/>
                    </a:lnTo>
                    <a:lnTo>
                      <a:pt x="80475" y="58185"/>
                    </a:lnTo>
                    <a:lnTo>
                      <a:pt x="83767" y="41883"/>
                    </a:lnTo>
                    <a:lnTo>
                      <a:pt x="80475" y="25581"/>
                    </a:lnTo>
                    <a:lnTo>
                      <a:pt x="71499" y="12267"/>
                    </a:lnTo>
                    <a:lnTo>
                      <a:pt x="58185" y="3291"/>
                    </a:lnTo>
                    <a:lnTo>
                      <a:pt x="41883" y="0"/>
                    </a:lnTo>
                    <a:close/>
                  </a:path>
                </a:pathLst>
              </a:custGeom>
              <a:solidFill>
                <a:srgbClr val="1A0F5C"/>
              </a:solidFill>
            </p:spPr>
            <p:txBody>
              <a:bodyPr wrap="square" lIns="0" tIns="0" rIns="0" bIns="0" rtlCol="0"/>
              <a:lstStyle/>
              <a:p>
                <a:endParaRPr dirty="0"/>
              </a:p>
            </p:txBody>
          </p:sp>
        </p:grpSp>
        <p:sp>
          <p:nvSpPr>
            <p:cNvPr id="55" name="object 14"/>
            <p:cNvSpPr/>
            <p:nvPr/>
          </p:nvSpPr>
          <p:spPr>
            <a:xfrm>
              <a:off x="4274006" y="2113506"/>
              <a:ext cx="0" cy="2964914"/>
            </a:xfrm>
            <a:custGeom>
              <a:avLst/>
              <a:gdLst/>
              <a:ahLst/>
              <a:cxnLst/>
              <a:rect l="l" t="t" r="r" b="b"/>
              <a:pathLst>
                <a:path h="4378325">
                  <a:moveTo>
                    <a:pt x="0" y="4377981"/>
                  </a:moveTo>
                  <a:lnTo>
                    <a:pt x="0" y="0"/>
                  </a:lnTo>
                </a:path>
              </a:pathLst>
            </a:custGeom>
            <a:ln w="20941">
              <a:solidFill>
                <a:srgbClr val="1A0F5C"/>
              </a:solidFill>
              <a:prstDash val="dot"/>
            </a:ln>
          </p:spPr>
          <p:txBody>
            <a:bodyPr wrap="square" lIns="0" tIns="0" rIns="0" bIns="0" rtlCol="0"/>
            <a:lstStyle/>
            <a:p>
              <a:endParaRPr dirty="0"/>
            </a:p>
          </p:txBody>
        </p:sp>
        <p:grpSp>
          <p:nvGrpSpPr>
            <p:cNvPr id="35" name="Group 34"/>
            <p:cNvGrpSpPr/>
            <p:nvPr userDrawn="1"/>
          </p:nvGrpSpPr>
          <p:grpSpPr>
            <a:xfrm>
              <a:off x="4314505" y="1872371"/>
              <a:ext cx="226409" cy="227045"/>
              <a:chOff x="4201300" y="1872371"/>
              <a:chExt cx="226409" cy="227045"/>
            </a:xfrm>
          </p:grpSpPr>
          <p:sp>
            <p:nvSpPr>
              <p:cNvPr id="56" name="object 15"/>
              <p:cNvSpPr/>
              <p:nvPr/>
            </p:nvSpPr>
            <p:spPr>
              <a:xfrm>
                <a:off x="4212408" y="1880471"/>
                <a:ext cx="187388" cy="170283"/>
              </a:xfrm>
              <a:custGeom>
                <a:avLst/>
                <a:gdLst/>
                <a:ahLst/>
                <a:cxnLst/>
                <a:rect l="l" t="t" r="r" b="b"/>
                <a:pathLst>
                  <a:path w="277495" h="251460">
                    <a:moveTo>
                      <a:pt x="0" y="251332"/>
                    </a:moveTo>
                    <a:lnTo>
                      <a:pt x="13863" y="202521"/>
                    </a:lnTo>
                    <a:lnTo>
                      <a:pt x="35059" y="157290"/>
                    </a:lnTo>
                    <a:lnTo>
                      <a:pt x="62894" y="116335"/>
                    </a:lnTo>
                    <a:lnTo>
                      <a:pt x="96673" y="80349"/>
                    </a:lnTo>
                    <a:lnTo>
                      <a:pt x="135703" y="50028"/>
                    </a:lnTo>
                    <a:lnTo>
                      <a:pt x="179289" y="26067"/>
                    </a:lnTo>
                    <a:lnTo>
                      <a:pt x="226737" y="9159"/>
                    </a:lnTo>
                    <a:lnTo>
                      <a:pt x="277352" y="0"/>
                    </a:lnTo>
                  </a:path>
                </a:pathLst>
              </a:custGeom>
              <a:ln w="20941">
                <a:solidFill>
                  <a:srgbClr val="1A0F5C"/>
                </a:solidFill>
                <a:prstDash val="dot"/>
              </a:ln>
            </p:spPr>
            <p:txBody>
              <a:bodyPr wrap="square" lIns="0" tIns="0" rIns="0" bIns="0" rtlCol="0"/>
              <a:lstStyle/>
              <a:p>
                <a:endParaRPr dirty="0"/>
              </a:p>
            </p:txBody>
          </p:sp>
          <p:sp>
            <p:nvSpPr>
              <p:cNvPr id="57" name="object 16"/>
              <p:cNvSpPr/>
              <p:nvPr/>
            </p:nvSpPr>
            <p:spPr>
              <a:xfrm>
                <a:off x="4201300" y="1872371"/>
                <a:ext cx="226409" cy="227045"/>
              </a:xfrm>
              <a:custGeom>
                <a:avLst/>
                <a:gdLst/>
                <a:ahLst/>
                <a:cxnLst/>
                <a:rect l="l" t="t" r="r" b="b"/>
                <a:pathLst>
                  <a:path w="335279" h="335279">
                    <a:moveTo>
                      <a:pt x="20942" y="324599"/>
                    </a:moveTo>
                    <a:lnTo>
                      <a:pt x="17881" y="317195"/>
                    </a:lnTo>
                    <a:lnTo>
                      <a:pt x="10477" y="314121"/>
                    </a:lnTo>
                    <a:lnTo>
                      <a:pt x="3073" y="317195"/>
                    </a:lnTo>
                    <a:lnTo>
                      <a:pt x="0" y="324599"/>
                    </a:lnTo>
                    <a:lnTo>
                      <a:pt x="3073" y="332003"/>
                    </a:lnTo>
                    <a:lnTo>
                      <a:pt x="10477" y="335064"/>
                    </a:lnTo>
                    <a:lnTo>
                      <a:pt x="17881" y="332003"/>
                    </a:lnTo>
                    <a:lnTo>
                      <a:pt x="20942" y="324599"/>
                    </a:lnTo>
                    <a:close/>
                  </a:path>
                  <a:path w="335279" h="335279">
                    <a:moveTo>
                      <a:pt x="335064" y="10464"/>
                    </a:moveTo>
                    <a:lnTo>
                      <a:pt x="332003" y="3060"/>
                    </a:lnTo>
                    <a:lnTo>
                      <a:pt x="324599" y="0"/>
                    </a:lnTo>
                    <a:lnTo>
                      <a:pt x="317195" y="3060"/>
                    </a:lnTo>
                    <a:lnTo>
                      <a:pt x="314134" y="10464"/>
                    </a:lnTo>
                    <a:lnTo>
                      <a:pt x="317195" y="17868"/>
                    </a:lnTo>
                    <a:lnTo>
                      <a:pt x="324599" y="20942"/>
                    </a:lnTo>
                    <a:lnTo>
                      <a:pt x="332003" y="17868"/>
                    </a:lnTo>
                    <a:lnTo>
                      <a:pt x="335064" y="10464"/>
                    </a:lnTo>
                    <a:close/>
                  </a:path>
                </a:pathLst>
              </a:custGeom>
              <a:solidFill>
                <a:srgbClr val="1A0F5C"/>
              </a:solidFill>
            </p:spPr>
            <p:txBody>
              <a:bodyPr wrap="square" lIns="0" tIns="0" rIns="0" bIns="0" rtlCol="0"/>
              <a:lstStyle/>
              <a:p>
                <a:endParaRPr dirty="0"/>
              </a:p>
            </p:txBody>
          </p:sp>
        </p:grpSp>
        <p:grpSp>
          <p:nvGrpSpPr>
            <p:cNvPr id="23" name="object 17"/>
            <p:cNvGrpSpPr/>
            <p:nvPr/>
          </p:nvGrpSpPr>
          <p:grpSpPr>
            <a:xfrm>
              <a:off x="4521652" y="1861583"/>
              <a:ext cx="3417867" cy="227038"/>
              <a:chOff x="6313950" y="3517524"/>
              <a:chExt cx="3780200" cy="335280"/>
            </a:xfrm>
          </p:grpSpPr>
          <p:sp>
            <p:nvSpPr>
              <p:cNvPr id="52" name="object 18"/>
              <p:cNvSpPr/>
              <p:nvPr/>
            </p:nvSpPr>
            <p:spPr>
              <a:xfrm>
                <a:off x="6313950" y="3527987"/>
                <a:ext cx="3424556" cy="0"/>
              </a:xfrm>
              <a:custGeom>
                <a:avLst/>
                <a:gdLst/>
                <a:ahLst/>
                <a:cxnLst/>
                <a:rect l="l" t="t" r="r" b="b"/>
                <a:pathLst>
                  <a:path w="3424554">
                    <a:moveTo>
                      <a:pt x="0" y="0"/>
                    </a:moveTo>
                    <a:lnTo>
                      <a:pt x="3423979" y="0"/>
                    </a:lnTo>
                  </a:path>
                </a:pathLst>
              </a:custGeom>
              <a:ln w="20941">
                <a:solidFill>
                  <a:srgbClr val="1A0F5C"/>
                </a:solidFill>
                <a:prstDash val="dot"/>
              </a:ln>
            </p:spPr>
            <p:txBody>
              <a:bodyPr wrap="square" lIns="0" tIns="0" rIns="0" bIns="0" rtlCol="0"/>
              <a:lstStyle/>
              <a:p>
                <a:endParaRPr dirty="0"/>
              </a:p>
            </p:txBody>
          </p:sp>
          <p:sp>
            <p:nvSpPr>
              <p:cNvPr id="53" name="object 19"/>
              <p:cNvSpPr/>
              <p:nvPr/>
            </p:nvSpPr>
            <p:spPr>
              <a:xfrm>
                <a:off x="9830644" y="3533965"/>
                <a:ext cx="251460" cy="277494"/>
              </a:xfrm>
              <a:custGeom>
                <a:avLst/>
                <a:gdLst/>
                <a:ahLst/>
                <a:cxnLst/>
                <a:rect l="l" t="t" r="r" b="b"/>
                <a:pathLst>
                  <a:path w="251459" h="277495">
                    <a:moveTo>
                      <a:pt x="0" y="0"/>
                    </a:moveTo>
                    <a:lnTo>
                      <a:pt x="48810" y="13860"/>
                    </a:lnTo>
                    <a:lnTo>
                      <a:pt x="94040" y="35055"/>
                    </a:lnTo>
                    <a:lnTo>
                      <a:pt x="134994" y="62889"/>
                    </a:lnTo>
                    <a:lnTo>
                      <a:pt x="170979" y="96669"/>
                    </a:lnTo>
                    <a:lnTo>
                      <a:pt x="201299" y="135700"/>
                    </a:lnTo>
                    <a:lnTo>
                      <a:pt x="225261" y="179287"/>
                    </a:lnTo>
                    <a:lnTo>
                      <a:pt x="242170" y="226736"/>
                    </a:lnTo>
                    <a:lnTo>
                      <a:pt x="251332" y="277352"/>
                    </a:lnTo>
                  </a:path>
                </a:pathLst>
              </a:custGeom>
              <a:ln w="20941">
                <a:solidFill>
                  <a:srgbClr val="1A0F5C"/>
                </a:solidFill>
                <a:prstDash val="dot"/>
              </a:ln>
            </p:spPr>
            <p:txBody>
              <a:bodyPr wrap="square" lIns="0" tIns="0" rIns="0" bIns="0" rtlCol="0"/>
              <a:lstStyle/>
              <a:p>
                <a:endParaRPr dirty="0"/>
              </a:p>
            </p:txBody>
          </p:sp>
          <p:sp>
            <p:nvSpPr>
              <p:cNvPr id="54" name="object 20"/>
              <p:cNvSpPr/>
              <p:nvPr/>
            </p:nvSpPr>
            <p:spPr>
              <a:xfrm>
                <a:off x="9758869" y="3517524"/>
                <a:ext cx="335281" cy="335280"/>
              </a:xfrm>
              <a:custGeom>
                <a:avLst/>
                <a:gdLst/>
                <a:ahLst/>
                <a:cxnLst/>
                <a:rect l="l" t="t" r="r" b="b"/>
                <a:pathLst>
                  <a:path w="335279" h="335279">
                    <a:moveTo>
                      <a:pt x="20929" y="10464"/>
                    </a:moveTo>
                    <a:lnTo>
                      <a:pt x="17868" y="3060"/>
                    </a:lnTo>
                    <a:lnTo>
                      <a:pt x="10464" y="0"/>
                    </a:lnTo>
                    <a:lnTo>
                      <a:pt x="3060" y="3060"/>
                    </a:lnTo>
                    <a:lnTo>
                      <a:pt x="0" y="10464"/>
                    </a:lnTo>
                    <a:lnTo>
                      <a:pt x="3060" y="17868"/>
                    </a:lnTo>
                    <a:lnTo>
                      <a:pt x="10464" y="20942"/>
                    </a:lnTo>
                    <a:lnTo>
                      <a:pt x="17868" y="17868"/>
                    </a:lnTo>
                    <a:lnTo>
                      <a:pt x="20929" y="10464"/>
                    </a:lnTo>
                    <a:close/>
                  </a:path>
                  <a:path w="335279" h="335279">
                    <a:moveTo>
                      <a:pt x="335064" y="324599"/>
                    </a:moveTo>
                    <a:lnTo>
                      <a:pt x="331990" y="317195"/>
                    </a:lnTo>
                    <a:lnTo>
                      <a:pt x="324586" y="314121"/>
                    </a:lnTo>
                    <a:lnTo>
                      <a:pt x="317182" y="317195"/>
                    </a:lnTo>
                    <a:lnTo>
                      <a:pt x="314121" y="324599"/>
                    </a:lnTo>
                    <a:lnTo>
                      <a:pt x="317182" y="332003"/>
                    </a:lnTo>
                    <a:lnTo>
                      <a:pt x="324586" y="335064"/>
                    </a:lnTo>
                    <a:lnTo>
                      <a:pt x="331990" y="332003"/>
                    </a:lnTo>
                    <a:lnTo>
                      <a:pt x="335064" y="324599"/>
                    </a:lnTo>
                    <a:close/>
                  </a:path>
                </a:pathLst>
              </a:custGeom>
              <a:solidFill>
                <a:srgbClr val="1A0F5C"/>
              </a:solidFill>
            </p:spPr>
            <p:txBody>
              <a:bodyPr wrap="square" lIns="0" tIns="0" rIns="0" bIns="0" rtlCol="0"/>
              <a:lstStyle/>
              <a:p>
                <a:endParaRPr dirty="0"/>
              </a:p>
            </p:txBody>
          </p:sp>
        </p:grpSp>
        <p:sp>
          <p:nvSpPr>
            <p:cNvPr id="49" name="object 22"/>
            <p:cNvSpPr/>
            <p:nvPr/>
          </p:nvSpPr>
          <p:spPr>
            <a:xfrm>
              <a:off x="7939521" y="2134832"/>
              <a:ext cx="0" cy="2964989"/>
            </a:xfrm>
            <a:custGeom>
              <a:avLst/>
              <a:gdLst/>
              <a:ahLst/>
              <a:cxnLst/>
              <a:rect l="l" t="t" r="r" b="b"/>
              <a:pathLst>
                <a:path h="4378325">
                  <a:moveTo>
                    <a:pt x="0" y="0"/>
                  </a:moveTo>
                  <a:lnTo>
                    <a:pt x="0" y="4377981"/>
                  </a:lnTo>
                </a:path>
              </a:pathLst>
            </a:custGeom>
            <a:ln w="20941">
              <a:solidFill>
                <a:srgbClr val="1A0F5C"/>
              </a:solidFill>
              <a:prstDash val="dot"/>
            </a:ln>
          </p:spPr>
          <p:txBody>
            <a:bodyPr wrap="square" lIns="0" tIns="0" rIns="0" bIns="0" rtlCol="0"/>
            <a:lstStyle/>
            <a:p>
              <a:endParaRPr dirty="0"/>
            </a:p>
          </p:txBody>
        </p:sp>
        <p:grpSp>
          <p:nvGrpSpPr>
            <p:cNvPr id="90" name="Group 89"/>
            <p:cNvGrpSpPr/>
            <p:nvPr userDrawn="1"/>
          </p:nvGrpSpPr>
          <p:grpSpPr>
            <a:xfrm>
              <a:off x="7939519" y="5110319"/>
              <a:ext cx="3848603" cy="268932"/>
              <a:chOff x="7939519" y="5110319"/>
              <a:chExt cx="3848603" cy="268932"/>
            </a:xfrm>
          </p:grpSpPr>
          <p:sp>
            <p:nvSpPr>
              <p:cNvPr id="50" name="object 23"/>
              <p:cNvSpPr/>
              <p:nvPr/>
            </p:nvSpPr>
            <p:spPr>
              <a:xfrm>
                <a:off x="7950309" y="5162429"/>
                <a:ext cx="182064" cy="170287"/>
              </a:xfrm>
              <a:custGeom>
                <a:avLst/>
                <a:gdLst/>
                <a:ahLst/>
                <a:cxnLst/>
                <a:rect l="l" t="t" r="r" b="b"/>
                <a:pathLst>
                  <a:path w="277495" h="251459">
                    <a:moveTo>
                      <a:pt x="0" y="0"/>
                    </a:moveTo>
                    <a:lnTo>
                      <a:pt x="13863" y="48811"/>
                    </a:lnTo>
                    <a:lnTo>
                      <a:pt x="35059" y="94042"/>
                    </a:lnTo>
                    <a:lnTo>
                      <a:pt x="62894" y="134998"/>
                    </a:lnTo>
                    <a:lnTo>
                      <a:pt x="96673" y="170984"/>
                    </a:lnTo>
                    <a:lnTo>
                      <a:pt x="135703" y="201306"/>
                    </a:lnTo>
                    <a:lnTo>
                      <a:pt x="179289" y="225269"/>
                    </a:lnTo>
                    <a:lnTo>
                      <a:pt x="226737" y="242180"/>
                    </a:lnTo>
                    <a:lnTo>
                      <a:pt x="277352" y="251343"/>
                    </a:lnTo>
                  </a:path>
                </a:pathLst>
              </a:custGeom>
              <a:ln w="20941">
                <a:solidFill>
                  <a:srgbClr val="1A0F5C"/>
                </a:solidFill>
                <a:prstDash val="dot"/>
              </a:ln>
            </p:spPr>
            <p:txBody>
              <a:bodyPr wrap="square" lIns="0" tIns="0" rIns="0" bIns="0" rtlCol="0"/>
              <a:lstStyle/>
              <a:p>
                <a:endParaRPr dirty="0"/>
              </a:p>
            </p:txBody>
          </p:sp>
          <p:sp>
            <p:nvSpPr>
              <p:cNvPr id="51" name="object 24"/>
              <p:cNvSpPr/>
              <p:nvPr/>
            </p:nvSpPr>
            <p:spPr>
              <a:xfrm>
                <a:off x="7939519" y="5113830"/>
                <a:ext cx="219977" cy="227051"/>
              </a:xfrm>
              <a:custGeom>
                <a:avLst/>
                <a:gdLst/>
                <a:ahLst/>
                <a:cxnLst/>
                <a:rect l="l" t="t" r="r" b="b"/>
                <a:pathLst>
                  <a:path w="335279" h="335279">
                    <a:moveTo>
                      <a:pt x="20942" y="10477"/>
                    </a:moveTo>
                    <a:lnTo>
                      <a:pt x="17868" y="3073"/>
                    </a:lnTo>
                    <a:lnTo>
                      <a:pt x="10464" y="0"/>
                    </a:lnTo>
                    <a:lnTo>
                      <a:pt x="3060" y="3073"/>
                    </a:lnTo>
                    <a:lnTo>
                      <a:pt x="0" y="10477"/>
                    </a:lnTo>
                    <a:lnTo>
                      <a:pt x="3060" y="17881"/>
                    </a:lnTo>
                    <a:lnTo>
                      <a:pt x="10464" y="20942"/>
                    </a:lnTo>
                    <a:lnTo>
                      <a:pt x="17868" y="17881"/>
                    </a:lnTo>
                    <a:lnTo>
                      <a:pt x="20942" y="10477"/>
                    </a:lnTo>
                    <a:close/>
                  </a:path>
                  <a:path w="335279" h="335279">
                    <a:moveTo>
                      <a:pt x="335064" y="324599"/>
                    </a:moveTo>
                    <a:lnTo>
                      <a:pt x="332003" y="317195"/>
                    </a:lnTo>
                    <a:lnTo>
                      <a:pt x="324599" y="314134"/>
                    </a:lnTo>
                    <a:lnTo>
                      <a:pt x="317195" y="317195"/>
                    </a:lnTo>
                    <a:lnTo>
                      <a:pt x="314121" y="324599"/>
                    </a:lnTo>
                    <a:lnTo>
                      <a:pt x="317195" y="332003"/>
                    </a:lnTo>
                    <a:lnTo>
                      <a:pt x="324599" y="335076"/>
                    </a:lnTo>
                    <a:lnTo>
                      <a:pt x="332003" y="332003"/>
                    </a:lnTo>
                    <a:lnTo>
                      <a:pt x="335064" y="324599"/>
                    </a:lnTo>
                    <a:close/>
                  </a:path>
                </a:pathLst>
              </a:custGeom>
              <a:solidFill>
                <a:srgbClr val="1A0F5C"/>
              </a:solidFill>
            </p:spPr>
            <p:txBody>
              <a:bodyPr wrap="square" lIns="0" tIns="0" rIns="0" bIns="0" rtlCol="0"/>
              <a:lstStyle/>
              <a:p>
                <a:endParaRPr dirty="0"/>
              </a:p>
            </p:txBody>
          </p:sp>
          <p:sp>
            <p:nvSpPr>
              <p:cNvPr id="46" name="object 26"/>
              <p:cNvSpPr/>
              <p:nvPr/>
            </p:nvSpPr>
            <p:spPr>
              <a:xfrm>
                <a:off x="8207403" y="5333532"/>
                <a:ext cx="628435" cy="45719"/>
              </a:xfrm>
              <a:custGeom>
                <a:avLst/>
                <a:gdLst/>
                <a:ahLst/>
                <a:cxnLst/>
                <a:rect l="l" t="t" r="r" b="b"/>
                <a:pathLst>
                  <a:path w="3424555">
                    <a:moveTo>
                      <a:pt x="0" y="0"/>
                    </a:moveTo>
                    <a:lnTo>
                      <a:pt x="3423979" y="0"/>
                    </a:lnTo>
                  </a:path>
                </a:pathLst>
              </a:custGeom>
              <a:ln w="20941">
                <a:solidFill>
                  <a:srgbClr val="1A0F5C"/>
                </a:solidFill>
                <a:prstDash val="dot"/>
              </a:ln>
            </p:spPr>
            <p:txBody>
              <a:bodyPr wrap="square" lIns="0" tIns="0" rIns="0" bIns="0" rtlCol="0"/>
              <a:lstStyle/>
              <a:p>
                <a:endParaRPr dirty="0"/>
              </a:p>
            </p:txBody>
          </p:sp>
          <p:grpSp>
            <p:nvGrpSpPr>
              <p:cNvPr id="27" name="object 33"/>
              <p:cNvGrpSpPr/>
              <p:nvPr userDrawn="1"/>
            </p:nvGrpSpPr>
            <p:grpSpPr>
              <a:xfrm flipV="1">
                <a:off x="8835837" y="5110319"/>
                <a:ext cx="2952285" cy="227038"/>
                <a:chOff x="14607412" y="3517524"/>
                <a:chExt cx="3873908" cy="335280"/>
              </a:xfrm>
            </p:grpSpPr>
            <p:sp>
              <p:nvSpPr>
                <p:cNvPr id="40" name="object 34"/>
                <p:cNvSpPr/>
                <p:nvPr/>
              </p:nvSpPr>
              <p:spPr>
                <a:xfrm>
                  <a:off x="14607412" y="3527987"/>
                  <a:ext cx="3517895" cy="0"/>
                </a:xfrm>
                <a:custGeom>
                  <a:avLst/>
                  <a:gdLst/>
                  <a:ahLst/>
                  <a:cxnLst/>
                  <a:rect l="l" t="t" r="r" b="b"/>
                  <a:pathLst>
                    <a:path w="3517900">
                      <a:moveTo>
                        <a:pt x="0" y="0"/>
                      </a:moveTo>
                      <a:lnTo>
                        <a:pt x="3517390" y="0"/>
                      </a:lnTo>
                    </a:path>
                  </a:pathLst>
                </a:custGeom>
                <a:ln w="20941">
                  <a:solidFill>
                    <a:srgbClr val="1A0F5C"/>
                  </a:solidFill>
                  <a:prstDash val="dot"/>
                </a:ln>
              </p:spPr>
              <p:txBody>
                <a:bodyPr wrap="square" lIns="0" tIns="0" rIns="0" bIns="0" rtlCol="0"/>
                <a:lstStyle/>
                <a:p>
                  <a:endParaRPr dirty="0"/>
                </a:p>
              </p:txBody>
            </p:sp>
            <p:sp>
              <p:nvSpPr>
                <p:cNvPr id="41" name="object 35"/>
                <p:cNvSpPr/>
                <p:nvPr/>
              </p:nvSpPr>
              <p:spPr>
                <a:xfrm>
                  <a:off x="18217785" y="3533965"/>
                  <a:ext cx="251460" cy="277494"/>
                </a:xfrm>
                <a:custGeom>
                  <a:avLst/>
                  <a:gdLst/>
                  <a:ahLst/>
                  <a:cxnLst/>
                  <a:rect l="l" t="t" r="r" b="b"/>
                  <a:pathLst>
                    <a:path w="251459" h="277495">
                      <a:moveTo>
                        <a:pt x="0" y="0"/>
                      </a:moveTo>
                      <a:lnTo>
                        <a:pt x="48810" y="13860"/>
                      </a:lnTo>
                      <a:lnTo>
                        <a:pt x="94040" y="35055"/>
                      </a:lnTo>
                      <a:lnTo>
                        <a:pt x="134994" y="62889"/>
                      </a:lnTo>
                      <a:lnTo>
                        <a:pt x="170979" y="96669"/>
                      </a:lnTo>
                      <a:lnTo>
                        <a:pt x="201299" y="135700"/>
                      </a:lnTo>
                      <a:lnTo>
                        <a:pt x="225261" y="179287"/>
                      </a:lnTo>
                      <a:lnTo>
                        <a:pt x="242170" y="226736"/>
                      </a:lnTo>
                      <a:lnTo>
                        <a:pt x="251332" y="277352"/>
                      </a:lnTo>
                    </a:path>
                  </a:pathLst>
                </a:custGeom>
                <a:ln w="20941">
                  <a:solidFill>
                    <a:srgbClr val="1A0F5C"/>
                  </a:solidFill>
                  <a:prstDash val="dot"/>
                </a:ln>
              </p:spPr>
              <p:txBody>
                <a:bodyPr wrap="square" lIns="0" tIns="0" rIns="0" bIns="0" rtlCol="0"/>
                <a:lstStyle/>
                <a:p>
                  <a:endParaRPr dirty="0"/>
                </a:p>
              </p:txBody>
            </p:sp>
            <p:sp>
              <p:nvSpPr>
                <p:cNvPr id="42" name="object 36"/>
                <p:cNvSpPr/>
                <p:nvPr/>
              </p:nvSpPr>
              <p:spPr>
                <a:xfrm>
                  <a:off x="18146041" y="3517524"/>
                  <a:ext cx="335279" cy="335280"/>
                </a:xfrm>
                <a:custGeom>
                  <a:avLst/>
                  <a:gdLst/>
                  <a:ahLst/>
                  <a:cxnLst/>
                  <a:rect l="l" t="t" r="r" b="b"/>
                  <a:pathLst>
                    <a:path w="335280" h="335279">
                      <a:moveTo>
                        <a:pt x="20942" y="10464"/>
                      </a:moveTo>
                      <a:lnTo>
                        <a:pt x="17881" y="3060"/>
                      </a:lnTo>
                      <a:lnTo>
                        <a:pt x="10477" y="0"/>
                      </a:lnTo>
                      <a:lnTo>
                        <a:pt x="3073" y="3060"/>
                      </a:lnTo>
                      <a:lnTo>
                        <a:pt x="0" y="10464"/>
                      </a:lnTo>
                      <a:lnTo>
                        <a:pt x="3073" y="17868"/>
                      </a:lnTo>
                      <a:lnTo>
                        <a:pt x="10477" y="20942"/>
                      </a:lnTo>
                      <a:lnTo>
                        <a:pt x="17881" y="17868"/>
                      </a:lnTo>
                      <a:lnTo>
                        <a:pt x="20942" y="10464"/>
                      </a:lnTo>
                      <a:close/>
                    </a:path>
                    <a:path w="335280" h="335279">
                      <a:moveTo>
                        <a:pt x="335076" y="324599"/>
                      </a:moveTo>
                      <a:lnTo>
                        <a:pt x="332003" y="317195"/>
                      </a:lnTo>
                      <a:lnTo>
                        <a:pt x="324599" y="314121"/>
                      </a:lnTo>
                      <a:lnTo>
                        <a:pt x="317195" y="317195"/>
                      </a:lnTo>
                      <a:lnTo>
                        <a:pt x="314134" y="324599"/>
                      </a:lnTo>
                      <a:lnTo>
                        <a:pt x="317195" y="332003"/>
                      </a:lnTo>
                      <a:lnTo>
                        <a:pt x="324599" y="335064"/>
                      </a:lnTo>
                      <a:lnTo>
                        <a:pt x="332003" y="332003"/>
                      </a:lnTo>
                      <a:lnTo>
                        <a:pt x="335076" y="324599"/>
                      </a:lnTo>
                      <a:close/>
                    </a:path>
                  </a:pathLst>
                </a:custGeom>
                <a:solidFill>
                  <a:srgbClr val="1A0F5C"/>
                </a:solidFill>
              </p:spPr>
              <p:txBody>
                <a:bodyPr wrap="square" lIns="0" tIns="0" rIns="0" bIns="0" rtlCol="0"/>
                <a:lstStyle/>
                <a:p>
                  <a:endParaRPr dirty="0"/>
                </a:p>
              </p:txBody>
            </p:sp>
          </p:grpSp>
        </p:grpSp>
        <p:grpSp>
          <p:nvGrpSpPr>
            <p:cNvPr id="28" name="object 37"/>
            <p:cNvGrpSpPr/>
            <p:nvPr userDrawn="1"/>
          </p:nvGrpSpPr>
          <p:grpSpPr>
            <a:xfrm flipV="1">
              <a:off x="11748577" y="3666851"/>
              <a:ext cx="62422" cy="1408236"/>
              <a:chOff x="18429794" y="3904827"/>
              <a:chExt cx="81915" cy="2079411"/>
            </a:xfrm>
          </p:grpSpPr>
          <p:sp>
            <p:nvSpPr>
              <p:cNvPr id="37" name="object 38"/>
              <p:cNvSpPr/>
              <p:nvPr/>
            </p:nvSpPr>
            <p:spPr>
              <a:xfrm>
                <a:off x="18470641" y="3904827"/>
                <a:ext cx="0" cy="1975487"/>
              </a:xfrm>
              <a:custGeom>
                <a:avLst/>
                <a:gdLst/>
                <a:ahLst/>
                <a:cxnLst/>
                <a:rect l="l" t="t" r="r" b="b"/>
                <a:pathLst>
                  <a:path h="1975485">
                    <a:moveTo>
                      <a:pt x="0" y="0"/>
                    </a:moveTo>
                    <a:lnTo>
                      <a:pt x="0" y="1975426"/>
                    </a:lnTo>
                  </a:path>
                </a:pathLst>
              </a:custGeom>
              <a:ln w="20941">
                <a:solidFill>
                  <a:srgbClr val="1A0F5C"/>
                </a:solidFill>
                <a:prstDash val="dot"/>
              </a:ln>
            </p:spPr>
            <p:txBody>
              <a:bodyPr wrap="square" lIns="0" tIns="0" rIns="0" bIns="0" rtlCol="0"/>
              <a:lstStyle/>
              <a:p>
                <a:endParaRPr dirty="0"/>
              </a:p>
            </p:txBody>
          </p:sp>
          <p:sp>
            <p:nvSpPr>
              <p:cNvPr id="38" name="object 39"/>
              <p:cNvSpPr/>
              <p:nvPr/>
            </p:nvSpPr>
            <p:spPr>
              <a:xfrm>
                <a:off x="18460174" y="5901143"/>
                <a:ext cx="20954" cy="20954"/>
              </a:xfrm>
              <a:custGeom>
                <a:avLst/>
                <a:gdLst/>
                <a:ahLst/>
                <a:cxnLst/>
                <a:rect l="l" t="t" r="r" b="b"/>
                <a:pathLst>
                  <a:path w="20955" h="20954">
                    <a:moveTo>
                      <a:pt x="0" y="10470"/>
                    </a:moveTo>
                    <a:lnTo>
                      <a:pt x="3066" y="3066"/>
                    </a:lnTo>
                    <a:lnTo>
                      <a:pt x="10470" y="0"/>
                    </a:lnTo>
                    <a:lnTo>
                      <a:pt x="17874" y="3066"/>
                    </a:lnTo>
                    <a:lnTo>
                      <a:pt x="20941" y="10470"/>
                    </a:lnTo>
                    <a:lnTo>
                      <a:pt x="17874" y="17874"/>
                    </a:lnTo>
                    <a:lnTo>
                      <a:pt x="10470" y="20941"/>
                    </a:lnTo>
                    <a:lnTo>
                      <a:pt x="3066" y="17874"/>
                    </a:lnTo>
                    <a:lnTo>
                      <a:pt x="0" y="10470"/>
                    </a:lnTo>
                    <a:close/>
                  </a:path>
                </a:pathLst>
              </a:custGeom>
              <a:solidFill>
                <a:srgbClr val="1A0F5C"/>
              </a:solidFill>
            </p:spPr>
            <p:txBody>
              <a:bodyPr wrap="square" lIns="0" tIns="0" rIns="0" bIns="0" rtlCol="0"/>
              <a:lstStyle/>
              <a:p>
                <a:endParaRPr dirty="0"/>
              </a:p>
            </p:txBody>
          </p:sp>
          <p:sp>
            <p:nvSpPr>
              <p:cNvPr id="39" name="object 40"/>
              <p:cNvSpPr/>
              <p:nvPr/>
            </p:nvSpPr>
            <p:spPr>
              <a:xfrm>
                <a:off x="18429794" y="5871844"/>
                <a:ext cx="81915" cy="112394"/>
              </a:xfrm>
              <a:custGeom>
                <a:avLst/>
                <a:gdLst/>
                <a:ahLst/>
                <a:cxnLst/>
                <a:rect l="l" t="t" r="r" b="b"/>
                <a:pathLst>
                  <a:path w="81915" h="112395">
                    <a:moveTo>
                      <a:pt x="81704" y="0"/>
                    </a:moveTo>
                    <a:lnTo>
                      <a:pt x="0" y="0"/>
                    </a:lnTo>
                    <a:lnTo>
                      <a:pt x="40846" y="112268"/>
                    </a:lnTo>
                    <a:lnTo>
                      <a:pt x="81704" y="0"/>
                    </a:lnTo>
                    <a:close/>
                  </a:path>
                </a:pathLst>
              </a:custGeom>
              <a:solidFill>
                <a:srgbClr val="1A0F5C"/>
              </a:solidFill>
            </p:spPr>
            <p:txBody>
              <a:bodyPr wrap="square" lIns="0" tIns="0" rIns="0" bIns="0" rtlCol="0"/>
              <a:lstStyle/>
              <a:p>
                <a:endParaRPr dirty="0"/>
              </a:p>
            </p:txBody>
          </p:sp>
        </p:grpSp>
      </p:grpSp>
      <p:sp>
        <p:nvSpPr>
          <p:cNvPr id="69" name="Picture Placeholder 4"/>
          <p:cNvSpPr>
            <a:spLocks noGrp="1"/>
          </p:cNvSpPr>
          <p:nvPr>
            <p:ph type="pic" sz="quarter" idx="16" hasCustomPrompt="1"/>
          </p:nvPr>
        </p:nvSpPr>
        <p:spPr>
          <a:xfrm>
            <a:off x="1725885" y="2740569"/>
            <a:ext cx="1438787" cy="823913"/>
          </a:xfrm>
        </p:spPr>
        <p:txBody>
          <a:bodyPr anchor="ctr">
            <a:normAutofit/>
          </a:bodyPr>
          <a:lstStyle>
            <a:lvl1pPr marL="0" indent="0" algn="ctr">
              <a:buNone/>
              <a:defRPr sz="1200"/>
            </a:lvl1pPr>
          </a:lstStyle>
          <a:p>
            <a:r>
              <a:rPr lang="en-US" dirty="0"/>
              <a:t>Icon</a:t>
            </a:r>
          </a:p>
        </p:txBody>
      </p:sp>
      <p:sp>
        <p:nvSpPr>
          <p:cNvPr id="70" name="Picture Placeholder 4"/>
          <p:cNvSpPr>
            <a:spLocks noGrp="1"/>
          </p:cNvSpPr>
          <p:nvPr>
            <p:ph type="pic" sz="quarter" idx="17" hasCustomPrompt="1"/>
          </p:nvPr>
        </p:nvSpPr>
        <p:spPr>
          <a:xfrm>
            <a:off x="5383341" y="2750635"/>
            <a:ext cx="1438787" cy="823913"/>
          </a:xfrm>
        </p:spPr>
        <p:txBody>
          <a:bodyPr anchor="ctr">
            <a:normAutofit/>
          </a:bodyPr>
          <a:lstStyle>
            <a:lvl1pPr marL="0" indent="0" algn="ctr">
              <a:buNone/>
              <a:defRPr sz="1200"/>
            </a:lvl1pPr>
          </a:lstStyle>
          <a:p>
            <a:r>
              <a:rPr lang="en-US" dirty="0"/>
              <a:t>Icon</a:t>
            </a:r>
          </a:p>
        </p:txBody>
      </p:sp>
      <p:sp>
        <p:nvSpPr>
          <p:cNvPr id="72" name="Picture Placeholder 4"/>
          <p:cNvSpPr>
            <a:spLocks noGrp="1"/>
          </p:cNvSpPr>
          <p:nvPr>
            <p:ph type="pic" sz="quarter" idx="19" hasCustomPrompt="1"/>
          </p:nvPr>
        </p:nvSpPr>
        <p:spPr>
          <a:xfrm>
            <a:off x="9040797" y="2746418"/>
            <a:ext cx="1438787" cy="823913"/>
          </a:xfrm>
        </p:spPr>
        <p:txBody>
          <a:bodyPr anchor="ctr">
            <a:normAutofit/>
          </a:bodyPr>
          <a:lstStyle>
            <a:lvl1pPr marL="0" indent="0" algn="ctr">
              <a:buNone/>
              <a:defRPr sz="1200"/>
            </a:lvl1pPr>
          </a:lstStyle>
          <a:p>
            <a:r>
              <a:rPr lang="en-US" dirty="0"/>
              <a:t>Icon</a:t>
            </a:r>
          </a:p>
        </p:txBody>
      </p:sp>
      <p:sp>
        <p:nvSpPr>
          <p:cNvPr id="73" name="Content Placeholder 2"/>
          <p:cNvSpPr>
            <a:spLocks noGrp="1"/>
          </p:cNvSpPr>
          <p:nvPr>
            <p:ph sz="half" idx="1" hasCustomPrompt="1"/>
          </p:nvPr>
        </p:nvSpPr>
        <p:spPr>
          <a:xfrm>
            <a:off x="1018825" y="3860379"/>
            <a:ext cx="2852906" cy="823913"/>
          </a:xfrm>
        </p:spPr>
        <p:txBody>
          <a:bodyPr>
            <a:noAutofit/>
          </a:bodyPr>
          <a:lstStyle>
            <a:lvl1pPr marL="0" indent="0" algn="ctr">
              <a:buNone/>
              <a:defRPr sz="1000"/>
            </a:lvl1pPr>
            <a:lvl2pPr marL="457200" indent="0" algn="ctr">
              <a:buNone/>
              <a:defRPr sz="1000"/>
            </a:lvl2pPr>
            <a:lvl3pPr marL="914400" indent="0" algn="ctr">
              <a:buNone/>
              <a:defRPr sz="1000"/>
            </a:lvl3pPr>
            <a:lvl4pPr marL="1371600" indent="0" algn="ctr">
              <a:buNone/>
              <a:defRPr sz="1000"/>
            </a:lvl4pPr>
            <a:lvl5pPr marL="1828800" indent="0" algn="ctr">
              <a:buNone/>
              <a:defRPr sz="1000"/>
            </a:lvl5pPr>
          </a:lstStyle>
          <a:p>
            <a:pPr lvl="0"/>
            <a:r>
              <a:rPr lang="en-US"/>
              <a:t>Copy to go here</a:t>
            </a:r>
          </a:p>
        </p:txBody>
      </p:sp>
      <p:sp>
        <p:nvSpPr>
          <p:cNvPr id="74" name="Content Placeholder 2"/>
          <p:cNvSpPr>
            <a:spLocks noGrp="1"/>
          </p:cNvSpPr>
          <p:nvPr>
            <p:ph sz="half" idx="20" hasCustomPrompt="1"/>
          </p:nvPr>
        </p:nvSpPr>
        <p:spPr>
          <a:xfrm>
            <a:off x="4676281" y="3860379"/>
            <a:ext cx="2852906" cy="823913"/>
          </a:xfrm>
        </p:spPr>
        <p:txBody>
          <a:bodyPr>
            <a:noAutofit/>
          </a:bodyPr>
          <a:lstStyle>
            <a:lvl1pPr marL="0" indent="0" algn="ctr">
              <a:buNone/>
              <a:defRPr sz="1000"/>
            </a:lvl1pPr>
            <a:lvl2pPr marL="457200" indent="0" algn="ctr">
              <a:buNone/>
              <a:defRPr sz="1000"/>
            </a:lvl2pPr>
            <a:lvl3pPr marL="914400" indent="0" algn="ctr">
              <a:buNone/>
              <a:defRPr sz="1000"/>
            </a:lvl3pPr>
            <a:lvl4pPr marL="1371600" indent="0" algn="ctr">
              <a:buNone/>
              <a:defRPr sz="1000"/>
            </a:lvl4pPr>
            <a:lvl5pPr marL="1828800" indent="0" algn="ctr">
              <a:buNone/>
              <a:defRPr sz="1000"/>
            </a:lvl5pPr>
          </a:lstStyle>
          <a:p>
            <a:pPr lvl="0"/>
            <a:r>
              <a:rPr lang="en-US"/>
              <a:t>Copy to go here</a:t>
            </a:r>
          </a:p>
        </p:txBody>
      </p:sp>
      <p:sp>
        <p:nvSpPr>
          <p:cNvPr id="76" name="Content Placeholder 2"/>
          <p:cNvSpPr>
            <a:spLocks noGrp="1"/>
          </p:cNvSpPr>
          <p:nvPr>
            <p:ph sz="half" idx="22" hasCustomPrompt="1"/>
          </p:nvPr>
        </p:nvSpPr>
        <p:spPr>
          <a:xfrm>
            <a:off x="8333737" y="3860379"/>
            <a:ext cx="2852906" cy="823913"/>
          </a:xfrm>
        </p:spPr>
        <p:txBody>
          <a:bodyPr>
            <a:noAutofit/>
          </a:bodyPr>
          <a:lstStyle>
            <a:lvl1pPr marL="0" indent="0" algn="ctr">
              <a:buNone/>
              <a:defRPr sz="1000"/>
            </a:lvl1pPr>
            <a:lvl2pPr marL="457200" indent="0" algn="ctr">
              <a:buNone/>
              <a:defRPr sz="1000"/>
            </a:lvl2pPr>
            <a:lvl3pPr marL="914400" indent="0" algn="ctr">
              <a:buNone/>
              <a:defRPr sz="1000"/>
            </a:lvl3pPr>
            <a:lvl4pPr marL="1371600" indent="0" algn="ctr">
              <a:buNone/>
              <a:defRPr sz="1000"/>
            </a:lvl4pPr>
            <a:lvl5pPr marL="1828800" indent="0" algn="ctr">
              <a:buNone/>
              <a:defRPr sz="1000"/>
            </a:lvl5pPr>
          </a:lstStyle>
          <a:p>
            <a:pPr lvl="0"/>
            <a:r>
              <a:rPr lang="en-US"/>
              <a:t>Copy to go here</a:t>
            </a:r>
          </a:p>
        </p:txBody>
      </p:sp>
      <p:sp>
        <p:nvSpPr>
          <p:cNvPr id="67" name="Text Placeholder 4"/>
          <p:cNvSpPr>
            <a:spLocks noGrp="1"/>
          </p:cNvSpPr>
          <p:nvPr>
            <p:ph type="body" sz="quarter" idx="10" hasCustomPrompt="1"/>
          </p:nvPr>
        </p:nvSpPr>
        <p:spPr>
          <a:xfrm>
            <a:off x="381000" y="1170535"/>
            <a:ext cx="11430000" cy="446088"/>
          </a:xfrm>
        </p:spPr>
        <p:txBody>
          <a:bodyPr vert="horz" lIns="91440" tIns="45720" rIns="91440" bIns="45720" rtlCol="0" anchor="ctr">
            <a:noAutofit/>
          </a:bodyPr>
          <a:lstStyle>
            <a:lvl1pPr marL="0" indent="0">
              <a:buNone/>
              <a:defRPr lang="en-US" sz="1600" dirty="0"/>
            </a:lvl1pPr>
          </a:lstStyle>
          <a:p>
            <a:pPr marL="228600" lvl="0" indent="-228600"/>
            <a:r>
              <a:rPr lang="en-GB"/>
              <a:t>Optional sub-head</a:t>
            </a:r>
            <a:endParaRPr lang="en-US"/>
          </a:p>
        </p:txBody>
      </p:sp>
      <p:sp>
        <p:nvSpPr>
          <p:cNvPr id="2" name="Title 1"/>
          <p:cNvSpPr>
            <a:spLocks noGrp="1"/>
          </p:cNvSpPr>
          <p:nvPr>
            <p:ph type="title"/>
          </p:nvPr>
        </p:nvSpPr>
        <p:spPr/>
        <p:txBody>
          <a:bodyPr/>
          <a:lstStyle/>
          <a:p>
            <a:r>
              <a:rPr lang="en-US"/>
              <a:t>Click to edit Master title style</a:t>
            </a:r>
            <a:endParaRPr lang="en-IN"/>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Four split - Icons">
    <p:spTree>
      <p:nvGrpSpPr>
        <p:cNvPr id="1" name=""/>
        <p:cNvGrpSpPr/>
        <p:nvPr/>
      </p:nvGrpSpPr>
      <p:grpSpPr>
        <a:xfrm>
          <a:off x="0" y="0"/>
          <a:ext cx="0" cy="0"/>
          <a:chOff x="0" y="0"/>
          <a:chExt cx="0" cy="0"/>
        </a:xfrm>
      </p:grpSpPr>
      <p:sp>
        <p:nvSpPr>
          <p:cNvPr id="12" name="Text Placeholder 15"/>
          <p:cNvSpPr>
            <a:spLocks noGrp="1"/>
          </p:cNvSpPr>
          <p:nvPr>
            <p:ph type="body" sz="quarter" idx="24"/>
          </p:nvPr>
        </p:nvSpPr>
        <p:spPr>
          <a:xfrm>
            <a:off x="6580025" y="2362087"/>
            <a:ext cx="1900582" cy="2488815"/>
          </a:xfrm>
          <a:prstGeom prst="rect">
            <a:avLst/>
          </a:prstGeom>
          <a:solidFill>
            <a:srgbClr val="E8E7EF"/>
          </a:solidFill>
        </p:spPr>
        <p:txBody>
          <a:bodyPr anchor="ctr">
            <a:noAutofit/>
          </a:bodyPr>
          <a:lstStyle>
            <a:lvl1pPr marL="0" indent="0" algn="ctr">
              <a:buNone/>
              <a:defRPr sz="100" b="1" baseline="0">
                <a:solidFill>
                  <a:srgbClr val="E8E7EF"/>
                </a:solidFill>
              </a:defRPr>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endParaRPr lang="en-US" dirty="0"/>
          </a:p>
        </p:txBody>
      </p:sp>
      <p:sp>
        <p:nvSpPr>
          <p:cNvPr id="15" name="Text Placeholder 15"/>
          <p:cNvSpPr>
            <a:spLocks noGrp="1"/>
          </p:cNvSpPr>
          <p:nvPr>
            <p:ph type="body" sz="quarter" idx="25"/>
          </p:nvPr>
        </p:nvSpPr>
        <p:spPr>
          <a:xfrm>
            <a:off x="9399665" y="2362087"/>
            <a:ext cx="1900582" cy="2488815"/>
          </a:xfrm>
          <a:prstGeom prst="rect">
            <a:avLst/>
          </a:prstGeom>
          <a:solidFill>
            <a:srgbClr val="E8E7EF"/>
          </a:solidFill>
        </p:spPr>
        <p:txBody>
          <a:bodyPr anchor="ctr">
            <a:noAutofit/>
          </a:bodyPr>
          <a:lstStyle>
            <a:lvl1pPr marL="0" indent="0" algn="ctr">
              <a:buNone/>
              <a:defRPr sz="100" b="1" baseline="0">
                <a:solidFill>
                  <a:srgbClr val="E8E7EF"/>
                </a:solidFill>
              </a:defRPr>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endParaRPr lang="en-US" dirty="0"/>
          </a:p>
        </p:txBody>
      </p:sp>
      <p:sp>
        <p:nvSpPr>
          <p:cNvPr id="10" name="Text Placeholder 15"/>
          <p:cNvSpPr>
            <a:spLocks noGrp="1"/>
          </p:cNvSpPr>
          <p:nvPr>
            <p:ph type="body" sz="quarter" idx="23"/>
          </p:nvPr>
        </p:nvSpPr>
        <p:spPr>
          <a:xfrm>
            <a:off x="3760393" y="2362087"/>
            <a:ext cx="1900582" cy="2488815"/>
          </a:xfrm>
          <a:prstGeom prst="rect">
            <a:avLst/>
          </a:prstGeom>
          <a:solidFill>
            <a:srgbClr val="E8E7EF"/>
          </a:solidFill>
        </p:spPr>
        <p:txBody>
          <a:bodyPr anchor="ctr">
            <a:noAutofit/>
          </a:bodyPr>
          <a:lstStyle>
            <a:lvl1pPr marL="0" indent="0" algn="ctr">
              <a:buNone/>
              <a:defRPr sz="100" b="1" baseline="0">
                <a:solidFill>
                  <a:srgbClr val="E8E7EF"/>
                </a:solidFill>
              </a:defRPr>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endParaRPr lang="en-US" dirty="0"/>
          </a:p>
        </p:txBody>
      </p:sp>
      <p:sp>
        <p:nvSpPr>
          <p:cNvPr id="5" name="Text Placeholder 15"/>
          <p:cNvSpPr>
            <a:spLocks noGrp="1"/>
          </p:cNvSpPr>
          <p:nvPr>
            <p:ph type="body" sz="quarter" idx="13"/>
          </p:nvPr>
        </p:nvSpPr>
        <p:spPr>
          <a:xfrm>
            <a:off x="940753" y="2362087"/>
            <a:ext cx="1900582" cy="2488815"/>
          </a:xfrm>
          <a:prstGeom prst="rect">
            <a:avLst/>
          </a:prstGeom>
          <a:solidFill>
            <a:srgbClr val="E8E7EF"/>
          </a:solidFill>
        </p:spPr>
        <p:txBody>
          <a:bodyPr anchor="ctr">
            <a:noAutofit/>
          </a:bodyPr>
          <a:lstStyle>
            <a:lvl1pPr marL="0" indent="0" algn="ctr">
              <a:buNone/>
              <a:defRPr sz="100" b="1" baseline="0">
                <a:solidFill>
                  <a:srgbClr val="E8E7EF"/>
                </a:solidFill>
              </a:defRPr>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endParaRPr lang="en-US" dirty="0"/>
          </a:p>
        </p:txBody>
      </p:sp>
      <p:sp>
        <p:nvSpPr>
          <p:cNvPr id="61" name="object 8"/>
          <p:cNvSpPr/>
          <p:nvPr/>
        </p:nvSpPr>
        <p:spPr>
          <a:xfrm>
            <a:off x="663543" y="5326991"/>
            <a:ext cx="2423176" cy="6020"/>
          </a:xfrm>
          <a:custGeom>
            <a:avLst/>
            <a:gdLst/>
            <a:ahLst/>
            <a:cxnLst/>
            <a:rect l="l" t="t" r="r" b="b"/>
            <a:pathLst>
              <a:path w="3588385" h="8890">
                <a:moveTo>
                  <a:pt x="0" y="0"/>
                </a:moveTo>
                <a:lnTo>
                  <a:pt x="3587786" y="8711"/>
                </a:lnTo>
              </a:path>
            </a:pathLst>
          </a:custGeom>
          <a:ln w="20941">
            <a:solidFill>
              <a:srgbClr val="1A0F5C"/>
            </a:solidFill>
            <a:prstDash val="dot"/>
          </a:ln>
        </p:spPr>
        <p:txBody>
          <a:bodyPr wrap="square" lIns="0" tIns="0" rIns="0" bIns="0" rtlCol="0"/>
          <a:lstStyle/>
          <a:p>
            <a:endParaRPr dirty="0"/>
          </a:p>
        </p:txBody>
      </p:sp>
      <p:sp>
        <p:nvSpPr>
          <p:cNvPr id="63" name="object 10"/>
          <p:cNvSpPr/>
          <p:nvPr/>
        </p:nvSpPr>
        <p:spPr>
          <a:xfrm>
            <a:off x="3148757" y="5141587"/>
            <a:ext cx="169807" cy="187478"/>
          </a:xfrm>
          <a:custGeom>
            <a:avLst/>
            <a:gdLst/>
            <a:ahLst/>
            <a:cxnLst/>
            <a:rect l="l" t="t" r="r" b="b"/>
            <a:pathLst>
              <a:path w="251460" h="276859">
                <a:moveTo>
                  <a:pt x="0" y="276766"/>
                </a:moveTo>
                <a:lnTo>
                  <a:pt x="48818" y="263026"/>
                </a:lnTo>
                <a:lnTo>
                  <a:pt x="94055" y="241941"/>
                </a:lnTo>
                <a:lnTo>
                  <a:pt x="135016" y="214203"/>
                </a:lnTo>
                <a:lnTo>
                  <a:pt x="171006" y="180507"/>
                </a:lnTo>
                <a:lnTo>
                  <a:pt x="201330" y="141545"/>
                </a:lnTo>
                <a:lnTo>
                  <a:pt x="225295" y="98011"/>
                </a:lnTo>
                <a:lnTo>
                  <a:pt x="242204" y="50598"/>
                </a:lnTo>
                <a:lnTo>
                  <a:pt x="251364" y="0"/>
                </a:lnTo>
              </a:path>
            </a:pathLst>
          </a:custGeom>
          <a:ln w="20941">
            <a:solidFill>
              <a:srgbClr val="1A0F5C"/>
            </a:solidFill>
            <a:prstDash val="dot"/>
          </a:ln>
        </p:spPr>
        <p:txBody>
          <a:bodyPr wrap="square" lIns="0" tIns="0" rIns="0" bIns="0" rtlCol="0"/>
          <a:lstStyle/>
          <a:p>
            <a:endParaRPr dirty="0"/>
          </a:p>
        </p:txBody>
      </p:sp>
      <p:sp>
        <p:nvSpPr>
          <p:cNvPr id="64" name="object 11"/>
          <p:cNvSpPr/>
          <p:nvPr/>
        </p:nvSpPr>
        <p:spPr>
          <a:xfrm>
            <a:off x="402212" y="3372478"/>
            <a:ext cx="2924449" cy="1967661"/>
          </a:xfrm>
          <a:custGeom>
            <a:avLst/>
            <a:gdLst/>
            <a:ahLst/>
            <a:cxnLst/>
            <a:rect l="l" t="t" r="r" b="b"/>
            <a:pathLst>
              <a:path w="4330700" h="2905759">
                <a:moveTo>
                  <a:pt x="20929" y="10477"/>
                </a:moveTo>
                <a:lnTo>
                  <a:pt x="17868" y="3073"/>
                </a:lnTo>
                <a:lnTo>
                  <a:pt x="10464" y="0"/>
                </a:lnTo>
                <a:lnTo>
                  <a:pt x="3060" y="3073"/>
                </a:lnTo>
                <a:lnTo>
                  <a:pt x="0" y="10477"/>
                </a:lnTo>
                <a:lnTo>
                  <a:pt x="3060" y="17881"/>
                </a:lnTo>
                <a:lnTo>
                  <a:pt x="10464" y="20942"/>
                </a:lnTo>
                <a:lnTo>
                  <a:pt x="17868" y="17881"/>
                </a:lnTo>
                <a:lnTo>
                  <a:pt x="20929" y="10477"/>
                </a:lnTo>
                <a:close/>
              </a:path>
              <a:path w="4330700" h="2905759">
                <a:moveTo>
                  <a:pt x="4016451" y="2895142"/>
                </a:moveTo>
                <a:lnTo>
                  <a:pt x="4013377" y="2887738"/>
                </a:lnTo>
                <a:lnTo>
                  <a:pt x="4005973" y="2884665"/>
                </a:lnTo>
                <a:lnTo>
                  <a:pt x="3998569" y="2887738"/>
                </a:lnTo>
                <a:lnTo>
                  <a:pt x="3995509" y="2895142"/>
                </a:lnTo>
                <a:lnTo>
                  <a:pt x="3998569" y="2902547"/>
                </a:lnTo>
                <a:lnTo>
                  <a:pt x="4005973" y="2905607"/>
                </a:lnTo>
                <a:lnTo>
                  <a:pt x="4013377" y="2902547"/>
                </a:lnTo>
                <a:lnTo>
                  <a:pt x="4016451" y="2895142"/>
                </a:lnTo>
                <a:close/>
              </a:path>
              <a:path w="4330700" h="2905759">
                <a:moveTo>
                  <a:pt x="4330573" y="2581783"/>
                </a:moveTo>
                <a:lnTo>
                  <a:pt x="4327512" y="2574379"/>
                </a:lnTo>
                <a:lnTo>
                  <a:pt x="4320108" y="2571305"/>
                </a:lnTo>
                <a:lnTo>
                  <a:pt x="4312704" y="2574379"/>
                </a:lnTo>
                <a:lnTo>
                  <a:pt x="4309630" y="2581783"/>
                </a:lnTo>
                <a:lnTo>
                  <a:pt x="4312704" y="2589187"/>
                </a:lnTo>
                <a:lnTo>
                  <a:pt x="4320108" y="2592247"/>
                </a:lnTo>
                <a:lnTo>
                  <a:pt x="4327512" y="2589187"/>
                </a:lnTo>
                <a:lnTo>
                  <a:pt x="4330573" y="2581783"/>
                </a:lnTo>
                <a:close/>
              </a:path>
            </a:pathLst>
          </a:custGeom>
          <a:solidFill>
            <a:srgbClr val="1A0F5C"/>
          </a:solidFill>
        </p:spPr>
        <p:txBody>
          <a:bodyPr wrap="square" lIns="0" tIns="0" rIns="0" bIns="0" rtlCol="0"/>
          <a:lstStyle/>
          <a:p>
            <a:endParaRPr dirty="0"/>
          </a:p>
        </p:txBody>
      </p:sp>
      <p:grpSp>
        <p:nvGrpSpPr>
          <p:cNvPr id="30" name="Group 29"/>
          <p:cNvGrpSpPr/>
          <p:nvPr userDrawn="1"/>
        </p:nvGrpSpPr>
        <p:grpSpPr>
          <a:xfrm>
            <a:off x="381000" y="3351205"/>
            <a:ext cx="247488" cy="1982784"/>
            <a:chOff x="381000" y="3351205"/>
            <a:chExt cx="247488" cy="1982784"/>
          </a:xfrm>
        </p:grpSpPr>
        <p:sp>
          <p:nvSpPr>
            <p:cNvPr id="58" name="object 5"/>
            <p:cNvSpPr/>
            <p:nvPr/>
          </p:nvSpPr>
          <p:spPr>
            <a:xfrm>
              <a:off x="409283" y="3421862"/>
              <a:ext cx="0" cy="1670964"/>
            </a:xfrm>
            <a:custGeom>
              <a:avLst/>
              <a:gdLst/>
              <a:ahLst/>
              <a:cxnLst/>
              <a:rect l="l" t="t" r="r" b="b"/>
              <a:pathLst>
                <a:path h="2467609">
                  <a:moveTo>
                    <a:pt x="0" y="0"/>
                  </a:moveTo>
                  <a:lnTo>
                    <a:pt x="0" y="2467139"/>
                  </a:lnTo>
                </a:path>
              </a:pathLst>
            </a:custGeom>
            <a:ln w="20941">
              <a:solidFill>
                <a:srgbClr val="1A0F5C"/>
              </a:solidFill>
              <a:prstDash val="dot"/>
            </a:ln>
          </p:spPr>
          <p:txBody>
            <a:bodyPr wrap="square" lIns="0" tIns="0" rIns="0" bIns="0" rtlCol="0"/>
            <a:lstStyle/>
            <a:p>
              <a:endParaRPr dirty="0"/>
            </a:p>
          </p:txBody>
        </p:sp>
        <p:sp>
          <p:nvSpPr>
            <p:cNvPr id="59" name="object 6"/>
            <p:cNvSpPr/>
            <p:nvPr/>
          </p:nvSpPr>
          <p:spPr>
            <a:xfrm>
              <a:off x="413322" y="5155199"/>
              <a:ext cx="187388" cy="170708"/>
            </a:xfrm>
            <a:custGeom>
              <a:avLst/>
              <a:gdLst/>
              <a:ahLst/>
              <a:cxnLst/>
              <a:rect l="l" t="t" r="r" b="b"/>
              <a:pathLst>
                <a:path w="277494" h="252095">
                  <a:moveTo>
                    <a:pt x="0" y="0"/>
                  </a:moveTo>
                  <a:lnTo>
                    <a:pt x="13866" y="48836"/>
                  </a:lnTo>
                  <a:lnTo>
                    <a:pt x="35063" y="94111"/>
                  </a:lnTo>
                  <a:lnTo>
                    <a:pt x="62897" y="135126"/>
                  </a:lnTo>
                  <a:lnTo>
                    <a:pt x="96675" y="171188"/>
                  </a:lnTo>
                  <a:lnTo>
                    <a:pt x="135701" y="201599"/>
                  </a:lnTo>
                  <a:lnTo>
                    <a:pt x="179281" y="225664"/>
                  </a:lnTo>
                  <a:lnTo>
                    <a:pt x="226723" y="242687"/>
                  </a:lnTo>
                  <a:lnTo>
                    <a:pt x="277331" y="251971"/>
                  </a:lnTo>
                </a:path>
              </a:pathLst>
            </a:custGeom>
            <a:ln w="20941">
              <a:solidFill>
                <a:srgbClr val="1A0F5C"/>
              </a:solidFill>
              <a:prstDash val="dot"/>
            </a:ln>
          </p:spPr>
          <p:txBody>
            <a:bodyPr wrap="square" lIns="0" tIns="0" rIns="0" bIns="0" rtlCol="0"/>
            <a:lstStyle/>
            <a:p>
              <a:endParaRPr dirty="0"/>
            </a:p>
          </p:txBody>
        </p:sp>
        <p:sp>
          <p:nvSpPr>
            <p:cNvPr id="60" name="object 7"/>
            <p:cNvSpPr/>
            <p:nvPr/>
          </p:nvSpPr>
          <p:spPr>
            <a:xfrm>
              <a:off x="402212" y="5106567"/>
              <a:ext cx="14151" cy="14190"/>
            </a:xfrm>
            <a:custGeom>
              <a:avLst/>
              <a:gdLst/>
              <a:ahLst/>
              <a:cxnLst/>
              <a:rect l="l" t="t" r="r" b="b"/>
              <a:pathLst>
                <a:path w="20955" h="20954">
                  <a:moveTo>
                    <a:pt x="0" y="10470"/>
                  </a:moveTo>
                  <a:lnTo>
                    <a:pt x="3066" y="3066"/>
                  </a:lnTo>
                  <a:lnTo>
                    <a:pt x="10470" y="0"/>
                  </a:lnTo>
                  <a:lnTo>
                    <a:pt x="17874" y="3066"/>
                  </a:lnTo>
                  <a:lnTo>
                    <a:pt x="20941" y="10470"/>
                  </a:lnTo>
                  <a:lnTo>
                    <a:pt x="17874" y="17874"/>
                  </a:lnTo>
                  <a:lnTo>
                    <a:pt x="10470" y="20941"/>
                  </a:lnTo>
                  <a:lnTo>
                    <a:pt x="3066" y="17874"/>
                  </a:lnTo>
                  <a:lnTo>
                    <a:pt x="0" y="10470"/>
                  </a:lnTo>
                  <a:close/>
                </a:path>
              </a:pathLst>
            </a:custGeom>
            <a:solidFill>
              <a:srgbClr val="1A0F5C"/>
            </a:solidFill>
          </p:spPr>
          <p:txBody>
            <a:bodyPr wrap="square" lIns="0" tIns="0" rIns="0" bIns="0" rtlCol="0"/>
            <a:lstStyle/>
            <a:p>
              <a:endParaRPr dirty="0"/>
            </a:p>
          </p:txBody>
        </p:sp>
        <p:sp>
          <p:nvSpPr>
            <p:cNvPr id="62" name="object 9"/>
            <p:cNvSpPr/>
            <p:nvPr/>
          </p:nvSpPr>
          <p:spPr>
            <a:xfrm>
              <a:off x="614337" y="5319799"/>
              <a:ext cx="14151" cy="14190"/>
            </a:xfrm>
            <a:custGeom>
              <a:avLst/>
              <a:gdLst/>
              <a:ahLst/>
              <a:cxnLst/>
              <a:rect l="l" t="t" r="r" b="b"/>
              <a:pathLst>
                <a:path w="20955" h="20954">
                  <a:moveTo>
                    <a:pt x="0" y="10470"/>
                  </a:moveTo>
                  <a:lnTo>
                    <a:pt x="3066" y="3066"/>
                  </a:lnTo>
                  <a:lnTo>
                    <a:pt x="10470" y="0"/>
                  </a:lnTo>
                  <a:lnTo>
                    <a:pt x="17874" y="3066"/>
                  </a:lnTo>
                  <a:lnTo>
                    <a:pt x="20941" y="10470"/>
                  </a:lnTo>
                  <a:lnTo>
                    <a:pt x="17874" y="17874"/>
                  </a:lnTo>
                  <a:lnTo>
                    <a:pt x="10470" y="20941"/>
                  </a:lnTo>
                  <a:lnTo>
                    <a:pt x="3066" y="17874"/>
                  </a:lnTo>
                  <a:lnTo>
                    <a:pt x="0" y="10470"/>
                  </a:lnTo>
                  <a:close/>
                </a:path>
              </a:pathLst>
            </a:custGeom>
            <a:solidFill>
              <a:srgbClr val="1A0F5C"/>
            </a:solidFill>
          </p:spPr>
          <p:txBody>
            <a:bodyPr wrap="square" lIns="0" tIns="0" rIns="0" bIns="0" rtlCol="0"/>
            <a:lstStyle/>
            <a:p>
              <a:endParaRPr dirty="0"/>
            </a:p>
          </p:txBody>
        </p:sp>
        <p:sp>
          <p:nvSpPr>
            <p:cNvPr id="65" name="object 12"/>
            <p:cNvSpPr/>
            <p:nvPr/>
          </p:nvSpPr>
          <p:spPr>
            <a:xfrm>
              <a:off x="381000" y="3351205"/>
              <a:ext cx="56602" cy="56759"/>
            </a:xfrm>
            <a:custGeom>
              <a:avLst/>
              <a:gdLst/>
              <a:ahLst/>
              <a:cxnLst/>
              <a:rect l="l" t="t" r="r" b="b"/>
              <a:pathLst>
                <a:path w="83819" h="83820">
                  <a:moveTo>
                    <a:pt x="41883" y="0"/>
                  </a:moveTo>
                  <a:lnTo>
                    <a:pt x="25581" y="3291"/>
                  </a:lnTo>
                  <a:lnTo>
                    <a:pt x="12267" y="12267"/>
                  </a:lnTo>
                  <a:lnTo>
                    <a:pt x="3291" y="25581"/>
                  </a:lnTo>
                  <a:lnTo>
                    <a:pt x="0" y="41883"/>
                  </a:lnTo>
                  <a:lnTo>
                    <a:pt x="3291" y="58185"/>
                  </a:lnTo>
                  <a:lnTo>
                    <a:pt x="12267" y="71499"/>
                  </a:lnTo>
                  <a:lnTo>
                    <a:pt x="25581" y="80475"/>
                  </a:lnTo>
                  <a:lnTo>
                    <a:pt x="41883" y="83767"/>
                  </a:lnTo>
                  <a:lnTo>
                    <a:pt x="58185" y="80475"/>
                  </a:lnTo>
                  <a:lnTo>
                    <a:pt x="71499" y="71499"/>
                  </a:lnTo>
                  <a:lnTo>
                    <a:pt x="80475" y="58185"/>
                  </a:lnTo>
                  <a:lnTo>
                    <a:pt x="83767" y="41883"/>
                  </a:lnTo>
                  <a:lnTo>
                    <a:pt x="80475" y="25581"/>
                  </a:lnTo>
                  <a:lnTo>
                    <a:pt x="71499" y="12267"/>
                  </a:lnTo>
                  <a:lnTo>
                    <a:pt x="58185" y="3291"/>
                  </a:lnTo>
                  <a:lnTo>
                    <a:pt x="41883" y="0"/>
                  </a:lnTo>
                  <a:close/>
                </a:path>
              </a:pathLst>
            </a:custGeom>
            <a:solidFill>
              <a:srgbClr val="1A0F5C"/>
            </a:solidFill>
          </p:spPr>
          <p:txBody>
            <a:bodyPr wrap="square" lIns="0" tIns="0" rIns="0" bIns="0" rtlCol="0"/>
            <a:lstStyle/>
            <a:p>
              <a:endParaRPr dirty="0"/>
            </a:p>
          </p:txBody>
        </p:sp>
      </p:grpSp>
      <p:grpSp>
        <p:nvGrpSpPr>
          <p:cNvPr id="22" name="object 13"/>
          <p:cNvGrpSpPr/>
          <p:nvPr/>
        </p:nvGrpSpPr>
        <p:grpSpPr>
          <a:xfrm>
            <a:off x="3312435" y="1872371"/>
            <a:ext cx="226409" cy="3206049"/>
            <a:chOff x="5926521" y="3517515"/>
            <a:chExt cx="335280" cy="4734560"/>
          </a:xfrm>
        </p:grpSpPr>
        <p:sp>
          <p:nvSpPr>
            <p:cNvPr id="55" name="object 14"/>
            <p:cNvSpPr/>
            <p:nvPr/>
          </p:nvSpPr>
          <p:spPr>
            <a:xfrm>
              <a:off x="5936992" y="3873609"/>
              <a:ext cx="0" cy="4378325"/>
            </a:xfrm>
            <a:custGeom>
              <a:avLst/>
              <a:gdLst/>
              <a:ahLst/>
              <a:cxnLst/>
              <a:rect l="l" t="t" r="r" b="b"/>
              <a:pathLst>
                <a:path h="4378325">
                  <a:moveTo>
                    <a:pt x="0" y="4377981"/>
                  </a:moveTo>
                  <a:lnTo>
                    <a:pt x="0" y="0"/>
                  </a:lnTo>
                </a:path>
              </a:pathLst>
            </a:custGeom>
            <a:ln w="20941">
              <a:solidFill>
                <a:srgbClr val="1A0F5C"/>
              </a:solidFill>
              <a:prstDash val="dot"/>
            </a:ln>
          </p:spPr>
          <p:txBody>
            <a:bodyPr wrap="square" lIns="0" tIns="0" rIns="0" bIns="0" rtlCol="0"/>
            <a:lstStyle/>
            <a:p>
              <a:endParaRPr dirty="0"/>
            </a:p>
          </p:txBody>
        </p:sp>
        <p:sp>
          <p:nvSpPr>
            <p:cNvPr id="56" name="object 15"/>
            <p:cNvSpPr/>
            <p:nvPr/>
          </p:nvSpPr>
          <p:spPr>
            <a:xfrm>
              <a:off x="5942968" y="3529483"/>
              <a:ext cx="277495" cy="251460"/>
            </a:xfrm>
            <a:custGeom>
              <a:avLst/>
              <a:gdLst/>
              <a:ahLst/>
              <a:cxnLst/>
              <a:rect l="l" t="t" r="r" b="b"/>
              <a:pathLst>
                <a:path w="277495" h="251460">
                  <a:moveTo>
                    <a:pt x="0" y="251332"/>
                  </a:moveTo>
                  <a:lnTo>
                    <a:pt x="13863" y="202521"/>
                  </a:lnTo>
                  <a:lnTo>
                    <a:pt x="35059" y="157290"/>
                  </a:lnTo>
                  <a:lnTo>
                    <a:pt x="62894" y="116335"/>
                  </a:lnTo>
                  <a:lnTo>
                    <a:pt x="96673" y="80349"/>
                  </a:lnTo>
                  <a:lnTo>
                    <a:pt x="135703" y="50028"/>
                  </a:lnTo>
                  <a:lnTo>
                    <a:pt x="179289" y="26067"/>
                  </a:lnTo>
                  <a:lnTo>
                    <a:pt x="226737" y="9159"/>
                  </a:lnTo>
                  <a:lnTo>
                    <a:pt x="277352" y="0"/>
                  </a:lnTo>
                </a:path>
              </a:pathLst>
            </a:custGeom>
            <a:ln w="20941">
              <a:solidFill>
                <a:srgbClr val="1A0F5C"/>
              </a:solidFill>
              <a:prstDash val="dot"/>
            </a:ln>
          </p:spPr>
          <p:txBody>
            <a:bodyPr wrap="square" lIns="0" tIns="0" rIns="0" bIns="0" rtlCol="0"/>
            <a:lstStyle/>
            <a:p>
              <a:endParaRPr dirty="0"/>
            </a:p>
          </p:txBody>
        </p:sp>
        <p:sp>
          <p:nvSpPr>
            <p:cNvPr id="57" name="object 16"/>
            <p:cNvSpPr/>
            <p:nvPr/>
          </p:nvSpPr>
          <p:spPr>
            <a:xfrm>
              <a:off x="5926518" y="3517524"/>
              <a:ext cx="335280" cy="335280"/>
            </a:xfrm>
            <a:custGeom>
              <a:avLst/>
              <a:gdLst/>
              <a:ahLst/>
              <a:cxnLst/>
              <a:rect l="l" t="t" r="r" b="b"/>
              <a:pathLst>
                <a:path w="335279" h="335279">
                  <a:moveTo>
                    <a:pt x="20942" y="324599"/>
                  </a:moveTo>
                  <a:lnTo>
                    <a:pt x="17881" y="317195"/>
                  </a:lnTo>
                  <a:lnTo>
                    <a:pt x="10477" y="314121"/>
                  </a:lnTo>
                  <a:lnTo>
                    <a:pt x="3073" y="317195"/>
                  </a:lnTo>
                  <a:lnTo>
                    <a:pt x="0" y="324599"/>
                  </a:lnTo>
                  <a:lnTo>
                    <a:pt x="3073" y="332003"/>
                  </a:lnTo>
                  <a:lnTo>
                    <a:pt x="10477" y="335064"/>
                  </a:lnTo>
                  <a:lnTo>
                    <a:pt x="17881" y="332003"/>
                  </a:lnTo>
                  <a:lnTo>
                    <a:pt x="20942" y="324599"/>
                  </a:lnTo>
                  <a:close/>
                </a:path>
                <a:path w="335279" h="335279">
                  <a:moveTo>
                    <a:pt x="335064" y="10464"/>
                  </a:moveTo>
                  <a:lnTo>
                    <a:pt x="332003" y="3060"/>
                  </a:lnTo>
                  <a:lnTo>
                    <a:pt x="324599" y="0"/>
                  </a:lnTo>
                  <a:lnTo>
                    <a:pt x="317195" y="3060"/>
                  </a:lnTo>
                  <a:lnTo>
                    <a:pt x="314134" y="10464"/>
                  </a:lnTo>
                  <a:lnTo>
                    <a:pt x="317195" y="17868"/>
                  </a:lnTo>
                  <a:lnTo>
                    <a:pt x="324599" y="20942"/>
                  </a:lnTo>
                  <a:lnTo>
                    <a:pt x="332003" y="17868"/>
                  </a:lnTo>
                  <a:lnTo>
                    <a:pt x="335064" y="10464"/>
                  </a:lnTo>
                  <a:close/>
                </a:path>
              </a:pathLst>
            </a:custGeom>
            <a:solidFill>
              <a:srgbClr val="1A0F5C"/>
            </a:solidFill>
          </p:spPr>
          <p:txBody>
            <a:bodyPr wrap="square" lIns="0" tIns="0" rIns="0" bIns="0" rtlCol="0"/>
            <a:lstStyle/>
            <a:p>
              <a:endParaRPr dirty="0"/>
            </a:p>
          </p:txBody>
        </p:sp>
      </p:grpSp>
      <p:grpSp>
        <p:nvGrpSpPr>
          <p:cNvPr id="23" name="object 17"/>
          <p:cNvGrpSpPr/>
          <p:nvPr/>
        </p:nvGrpSpPr>
        <p:grpSpPr>
          <a:xfrm>
            <a:off x="3574055" y="1872371"/>
            <a:ext cx="2552674" cy="227038"/>
            <a:chOff x="6313944" y="3517515"/>
            <a:chExt cx="3780154" cy="335280"/>
          </a:xfrm>
        </p:grpSpPr>
        <p:sp>
          <p:nvSpPr>
            <p:cNvPr id="52" name="object 18"/>
            <p:cNvSpPr/>
            <p:nvPr/>
          </p:nvSpPr>
          <p:spPr>
            <a:xfrm>
              <a:off x="6313944" y="3527986"/>
              <a:ext cx="3424554" cy="0"/>
            </a:xfrm>
            <a:custGeom>
              <a:avLst/>
              <a:gdLst/>
              <a:ahLst/>
              <a:cxnLst/>
              <a:rect l="l" t="t" r="r" b="b"/>
              <a:pathLst>
                <a:path w="3424554">
                  <a:moveTo>
                    <a:pt x="0" y="0"/>
                  </a:moveTo>
                  <a:lnTo>
                    <a:pt x="3423979" y="0"/>
                  </a:lnTo>
                </a:path>
              </a:pathLst>
            </a:custGeom>
            <a:ln w="20941">
              <a:solidFill>
                <a:srgbClr val="1A0F5C"/>
              </a:solidFill>
              <a:prstDash val="dot"/>
            </a:ln>
          </p:spPr>
          <p:txBody>
            <a:bodyPr wrap="square" lIns="0" tIns="0" rIns="0" bIns="0" rtlCol="0"/>
            <a:lstStyle/>
            <a:p>
              <a:endParaRPr dirty="0"/>
            </a:p>
          </p:txBody>
        </p:sp>
        <p:sp>
          <p:nvSpPr>
            <p:cNvPr id="53" name="object 19"/>
            <p:cNvSpPr/>
            <p:nvPr/>
          </p:nvSpPr>
          <p:spPr>
            <a:xfrm>
              <a:off x="9830637" y="3533965"/>
              <a:ext cx="251460" cy="277495"/>
            </a:xfrm>
            <a:custGeom>
              <a:avLst/>
              <a:gdLst/>
              <a:ahLst/>
              <a:cxnLst/>
              <a:rect l="l" t="t" r="r" b="b"/>
              <a:pathLst>
                <a:path w="251459" h="277495">
                  <a:moveTo>
                    <a:pt x="0" y="0"/>
                  </a:moveTo>
                  <a:lnTo>
                    <a:pt x="48810" y="13860"/>
                  </a:lnTo>
                  <a:lnTo>
                    <a:pt x="94040" y="35055"/>
                  </a:lnTo>
                  <a:lnTo>
                    <a:pt x="134994" y="62889"/>
                  </a:lnTo>
                  <a:lnTo>
                    <a:pt x="170979" y="96669"/>
                  </a:lnTo>
                  <a:lnTo>
                    <a:pt x="201299" y="135700"/>
                  </a:lnTo>
                  <a:lnTo>
                    <a:pt x="225261" y="179287"/>
                  </a:lnTo>
                  <a:lnTo>
                    <a:pt x="242170" y="226736"/>
                  </a:lnTo>
                  <a:lnTo>
                    <a:pt x="251332" y="277352"/>
                  </a:lnTo>
                </a:path>
              </a:pathLst>
            </a:custGeom>
            <a:ln w="20941">
              <a:solidFill>
                <a:srgbClr val="1A0F5C"/>
              </a:solidFill>
              <a:prstDash val="dot"/>
            </a:ln>
          </p:spPr>
          <p:txBody>
            <a:bodyPr wrap="square" lIns="0" tIns="0" rIns="0" bIns="0" rtlCol="0"/>
            <a:lstStyle/>
            <a:p>
              <a:endParaRPr dirty="0"/>
            </a:p>
          </p:txBody>
        </p:sp>
        <p:sp>
          <p:nvSpPr>
            <p:cNvPr id="54" name="object 20"/>
            <p:cNvSpPr/>
            <p:nvPr/>
          </p:nvSpPr>
          <p:spPr>
            <a:xfrm>
              <a:off x="9758870" y="3517524"/>
              <a:ext cx="335280" cy="335280"/>
            </a:xfrm>
            <a:custGeom>
              <a:avLst/>
              <a:gdLst/>
              <a:ahLst/>
              <a:cxnLst/>
              <a:rect l="l" t="t" r="r" b="b"/>
              <a:pathLst>
                <a:path w="335279" h="335279">
                  <a:moveTo>
                    <a:pt x="20929" y="10464"/>
                  </a:moveTo>
                  <a:lnTo>
                    <a:pt x="17868" y="3060"/>
                  </a:lnTo>
                  <a:lnTo>
                    <a:pt x="10464" y="0"/>
                  </a:lnTo>
                  <a:lnTo>
                    <a:pt x="3060" y="3060"/>
                  </a:lnTo>
                  <a:lnTo>
                    <a:pt x="0" y="10464"/>
                  </a:lnTo>
                  <a:lnTo>
                    <a:pt x="3060" y="17868"/>
                  </a:lnTo>
                  <a:lnTo>
                    <a:pt x="10464" y="20942"/>
                  </a:lnTo>
                  <a:lnTo>
                    <a:pt x="17868" y="17868"/>
                  </a:lnTo>
                  <a:lnTo>
                    <a:pt x="20929" y="10464"/>
                  </a:lnTo>
                  <a:close/>
                </a:path>
                <a:path w="335279" h="335279">
                  <a:moveTo>
                    <a:pt x="335064" y="324599"/>
                  </a:moveTo>
                  <a:lnTo>
                    <a:pt x="331990" y="317195"/>
                  </a:lnTo>
                  <a:lnTo>
                    <a:pt x="324586" y="314121"/>
                  </a:lnTo>
                  <a:lnTo>
                    <a:pt x="317182" y="317195"/>
                  </a:lnTo>
                  <a:lnTo>
                    <a:pt x="314121" y="324599"/>
                  </a:lnTo>
                  <a:lnTo>
                    <a:pt x="317182" y="332003"/>
                  </a:lnTo>
                  <a:lnTo>
                    <a:pt x="324586" y="335064"/>
                  </a:lnTo>
                  <a:lnTo>
                    <a:pt x="331990" y="332003"/>
                  </a:lnTo>
                  <a:lnTo>
                    <a:pt x="335064" y="324599"/>
                  </a:lnTo>
                  <a:close/>
                </a:path>
              </a:pathLst>
            </a:custGeom>
            <a:solidFill>
              <a:srgbClr val="1A0F5C"/>
            </a:solidFill>
          </p:spPr>
          <p:txBody>
            <a:bodyPr wrap="square" lIns="0" tIns="0" rIns="0" bIns="0" rtlCol="0"/>
            <a:lstStyle/>
            <a:p>
              <a:endParaRPr dirty="0"/>
            </a:p>
          </p:txBody>
        </p:sp>
      </p:grpSp>
      <p:grpSp>
        <p:nvGrpSpPr>
          <p:cNvPr id="24" name="object 21"/>
          <p:cNvGrpSpPr/>
          <p:nvPr/>
        </p:nvGrpSpPr>
        <p:grpSpPr>
          <a:xfrm>
            <a:off x="6112477" y="2134832"/>
            <a:ext cx="226409" cy="3206049"/>
            <a:chOff x="10072992" y="3905106"/>
            <a:chExt cx="335280" cy="4734560"/>
          </a:xfrm>
        </p:grpSpPr>
        <p:sp>
          <p:nvSpPr>
            <p:cNvPr id="49" name="object 22"/>
            <p:cNvSpPr/>
            <p:nvPr/>
          </p:nvSpPr>
          <p:spPr>
            <a:xfrm>
              <a:off x="10083463" y="3905106"/>
              <a:ext cx="0" cy="4378325"/>
            </a:xfrm>
            <a:custGeom>
              <a:avLst/>
              <a:gdLst/>
              <a:ahLst/>
              <a:cxnLst/>
              <a:rect l="l" t="t" r="r" b="b"/>
              <a:pathLst>
                <a:path h="4378325">
                  <a:moveTo>
                    <a:pt x="0" y="0"/>
                  </a:moveTo>
                  <a:lnTo>
                    <a:pt x="0" y="4377981"/>
                  </a:lnTo>
                </a:path>
              </a:pathLst>
            </a:custGeom>
            <a:ln w="20941">
              <a:solidFill>
                <a:srgbClr val="1A0F5C"/>
              </a:solidFill>
              <a:prstDash val="dot"/>
            </a:ln>
          </p:spPr>
          <p:txBody>
            <a:bodyPr wrap="square" lIns="0" tIns="0" rIns="0" bIns="0" rtlCol="0"/>
            <a:lstStyle/>
            <a:p>
              <a:endParaRPr dirty="0"/>
            </a:p>
          </p:txBody>
        </p:sp>
        <p:sp>
          <p:nvSpPr>
            <p:cNvPr id="50" name="object 23"/>
            <p:cNvSpPr/>
            <p:nvPr/>
          </p:nvSpPr>
          <p:spPr>
            <a:xfrm>
              <a:off x="10089439" y="8375882"/>
              <a:ext cx="277495" cy="251460"/>
            </a:xfrm>
            <a:custGeom>
              <a:avLst/>
              <a:gdLst/>
              <a:ahLst/>
              <a:cxnLst/>
              <a:rect l="l" t="t" r="r" b="b"/>
              <a:pathLst>
                <a:path w="277495" h="251459">
                  <a:moveTo>
                    <a:pt x="0" y="0"/>
                  </a:moveTo>
                  <a:lnTo>
                    <a:pt x="13863" y="48811"/>
                  </a:lnTo>
                  <a:lnTo>
                    <a:pt x="35059" y="94042"/>
                  </a:lnTo>
                  <a:lnTo>
                    <a:pt x="62894" y="134998"/>
                  </a:lnTo>
                  <a:lnTo>
                    <a:pt x="96673" y="170984"/>
                  </a:lnTo>
                  <a:lnTo>
                    <a:pt x="135703" y="201306"/>
                  </a:lnTo>
                  <a:lnTo>
                    <a:pt x="179289" y="225269"/>
                  </a:lnTo>
                  <a:lnTo>
                    <a:pt x="226737" y="242180"/>
                  </a:lnTo>
                  <a:lnTo>
                    <a:pt x="277352" y="251343"/>
                  </a:lnTo>
                </a:path>
              </a:pathLst>
            </a:custGeom>
            <a:ln w="20941">
              <a:solidFill>
                <a:srgbClr val="1A0F5C"/>
              </a:solidFill>
              <a:prstDash val="dot"/>
            </a:ln>
          </p:spPr>
          <p:txBody>
            <a:bodyPr wrap="square" lIns="0" tIns="0" rIns="0" bIns="0" rtlCol="0"/>
            <a:lstStyle/>
            <a:p>
              <a:endParaRPr dirty="0"/>
            </a:p>
          </p:txBody>
        </p:sp>
        <p:sp>
          <p:nvSpPr>
            <p:cNvPr id="51" name="object 24"/>
            <p:cNvSpPr/>
            <p:nvPr/>
          </p:nvSpPr>
          <p:spPr>
            <a:xfrm>
              <a:off x="10072993" y="8304117"/>
              <a:ext cx="335280" cy="335280"/>
            </a:xfrm>
            <a:custGeom>
              <a:avLst/>
              <a:gdLst/>
              <a:ahLst/>
              <a:cxnLst/>
              <a:rect l="l" t="t" r="r" b="b"/>
              <a:pathLst>
                <a:path w="335279" h="335279">
                  <a:moveTo>
                    <a:pt x="20942" y="10477"/>
                  </a:moveTo>
                  <a:lnTo>
                    <a:pt x="17868" y="3073"/>
                  </a:lnTo>
                  <a:lnTo>
                    <a:pt x="10464" y="0"/>
                  </a:lnTo>
                  <a:lnTo>
                    <a:pt x="3060" y="3073"/>
                  </a:lnTo>
                  <a:lnTo>
                    <a:pt x="0" y="10477"/>
                  </a:lnTo>
                  <a:lnTo>
                    <a:pt x="3060" y="17881"/>
                  </a:lnTo>
                  <a:lnTo>
                    <a:pt x="10464" y="20942"/>
                  </a:lnTo>
                  <a:lnTo>
                    <a:pt x="17868" y="17881"/>
                  </a:lnTo>
                  <a:lnTo>
                    <a:pt x="20942" y="10477"/>
                  </a:lnTo>
                  <a:close/>
                </a:path>
                <a:path w="335279" h="335279">
                  <a:moveTo>
                    <a:pt x="335064" y="324599"/>
                  </a:moveTo>
                  <a:lnTo>
                    <a:pt x="332003" y="317195"/>
                  </a:lnTo>
                  <a:lnTo>
                    <a:pt x="324599" y="314134"/>
                  </a:lnTo>
                  <a:lnTo>
                    <a:pt x="317195" y="317195"/>
                  </a:lnTo>
                  <a:lnTo>
                    <a:pt x="314121" y="324599"/>
                  </a:lnTo>
                  <a:lnTo>
                    <a:pt x="317195" y="332003"/>
                  </a:lnTo>
                  <a:lnTo>
                    <a:pt x="324599" y="335076"/>
                  </a:lnTo>
                  <a:lnTo>
                    <a:pt x="332003" y="332003"/>
                  </a:lnTo>
                  <a:lnTo>
                    <a:pt x="335064" y="324599"/>
                  </a:lnTo>
                  <a:close/>
                </a:path>
              </a:pathLst>
            </a:custGeom>
            <a:solidFill>
              <a:srgbClr val="1A0F5C"/>
            </a:solidFill>
          </p:spPr>
          <p:txBody>
            <a:bodyPr wrap="square" lIns="0" tIns="0" rIns="0" bIns="0" rtlCol="0"/>
            <a:lstStyle/>
            <a:p>
              <a:endParaRPr dirty="0"/>
            </a:p>
          </p:txBody>
        </p:sp>
      </p:grpSp>
      <p:grpSp>
        <p:nvGrpSpPr>
          <p:cNvPr id="25" name="object 25"/>
          <p:cNvGrpSpPr/>
          <p:nvPr/>
        </p:nvGrpSpPr>
        <p:grpSpPr>
          <a:xfrm>
            <a:off x="6374097" y="5113658"/>
            <a:ext cx="2552674" cy="227038"/>
            <a:chOff x="10460414" y="8304114"/>
            <a:chExt cx="3780154" cy="335280"/>
          </a:xfrm>
        </p:grpSpPr>
        <p:sp>
          <p:nvSpPr>
            <p:cNvPr id="46" name="object 26"/>
            <p:cNvSpPr/>
            <p:nvPr/>
          </p:nvSpPr>
          <p:spPr>
            <a:xfrm>
              <a:off x="10460414" y="8628710"/>
              <a:ext cx="3424554" cy="0"/>
            </a:xfrm>
            <a:custGeom>
              <a:avLst/>
              <a:gdLst/>
              <a:ahLst/>
              <a:cxnLst/>
              <a:rect l="l" t="t" r="r" b="b"/>
              <a:pathLst>
                <a:path w="3424555">
                  <a:moveTo>
                    <a:pt x="0" y="0"/>
                  </a:moveTo>
                  <a:lnTo>
                    <a:pt x="3423979" y="0"/>
                  </a:lnTo>
                </a:path>
              </a:pathLst>
            </a:custGeom>
            <a:ln w="20941">
              <a:solidFill>
                <a:srgbClr val="1A0F5C"/>
              </a:solidFill>
              <a:prstDash val="dot"/>
            </a:ln>
          </p:spPr>
          <p:txBody>
            <a:bodyPr wrap="square" lIns="0" tIns="0" rIns="0" bIns="0" rtlCol="0"/>
            <a:lstStyle/>
            <a:p>
              <a:endParaRPr dirty="0"/>
            </a:p>
          </p:txBody>
        </p:sp>
        <p:sp>
          <p:nvSpPr>
            <p:cNvPr id="47" name="object 27"/>
            <p:cNvSpPr/>
            <p:nvPr/>
          </p:nvSpPr>
          <p:spPr>
            <a:xfrm>
              <a:off x="13977108" y="8345379"/>
              <a:ext cx="251460" cy="277495"/>
            </a:xfrm>
            <a:custGeom>
              <a:avLst/>
              <a:gdLst/>
              <a:ahLst/>
              <a:cxnLst/>
              <a:rect l="l" t="t" r="r" b="b"/>
              <a:pathLst>
                <a:path w="251459" h="277495">
                  <a:moveTo>
                    <a:pt x="0" y="277352"/>
                  </a:moveTo>
                  <a:lnTo>
                    <a:pt x="48810" y="263492"/>
                  </a:lnTo>
                  <a:lnTo>
                    <a:pt x="94040" y="242297"/>
                  </a:lnTo>
                  <a:lnTo>
                    <a:pt x="134994" y="214462"/>
                  </a:lnTo>
                  <a:lnTo>
                    <a:pt x="170979" y="180682"/>
                  </a:lnTo>
                  <a:lnTo>
                    <a:pt x="201299" y="141652"/>
                  </a:lnTo>
                  <a:lnTo>
                    <a:pt x="225261" y="98065"/>
                  </a:lnTo>
                  <a:lnTo>
                    <a:pt x="242170" y="50616"/>
                  </a:lnTo>
                  <a:lnTo>
                    <a:pt x="251332" y="0"/>
                  </a:lnTo>
                </a:path>
              </a:pathLst>
            </a:custGeom>
            <a:ln w="20941">
              <a:solidFill>
                <a:srgbClr val="1A0F5C"/>
              </a:solidFill>
              <a:prstDash val="dot"/>
            </a:ln>
          </p:spPr>
          <p:txBody>
            <a:bodyPr wrap="square" lIns="0" tIns="0" rIns="0" bIns="0" rtlCol="0"/>
            <a:lstStyle/>
            <a:p>
              <a:endParaRPr dirty="0"/>
            </a:p>
          </p:txBody>
        </p:sp>
        <p:sp>
          <p:nvSpPr>
            <p:cNvPr id="48" name="object 28"/>
            <p:cNvSpPr/>
            <p:nvPr/>
          </p:nvSpPr>
          <p:spPr>
            <a:xfrm>
              <a:off x="13905331" y="8304117"/>
              <a:ext cx="335280" cy="335280"/>
            </a:xfrm>
            <a:custGeom>
              <a:avLst/>
              <a:gdLst/>
              <a:ahLst/>
              <a:cxnLst/>
              <a:rect l="l" t="t" r="r" b="b"/>
              <a:pathLst>
                <a:path w="335280" h="335279">
                  <a:moveTo>
                    <a:pt x="20942" y="324599"/>
                  </a:moveTo>
                  <a:lnTo>
                    <a:pt x="17881" y="317195"/>
                  </a:lnTo>
                  <a:lnTo>
                    <a:pt x="10477" y="314134"/>
                  </a:lnTo>
                  <a:lnTo>
                    <a:pt x="3073" y="317195"/>
                  </a:lnTo>
                  <a:lnTo>
                    <a:pt x="0" y="324599"/>
                  </a:lnTo>
                  <a:lnTo>
                    <a:pt x="3073" y="332003"/>
                  </a:lnTo>
                  <a:lnTo>
                    <a:pt x="10477" y="335076"/>
                  </a:lnTo>
                  <a:lnTo>
                    <a:pt x="17881" y="332003"/>
                  </a:lnTo>
                  <a:lnTo>
                    <a:pt x="20942" y="324599"/>
                  </a:lnTo>
                  <a:close/>
                </a:path>
                <a:path w="335280" h="335279">
                  <a:moveTo>
                    <a:pt x="335076" y="10477"/>
                  </a:moveTo>
                  <a:lnTo>
                    <a:pt x="332003" y="3073"/>
                  </a:lnTo>
                  <a:lnTo>
                    <a:pt x="324599" y="0"/>
                  </a:lnTo>
                  <a:lnTo>
                    <a:pt x="317195" y="3073"/>
                  </a:lnTo>
                  <a:lnTo>
                    <a:pt x="314134" y="10477"/>
                  </a:lnTo>
                  <a:lnTo>
                    <a:pt x="317195" y="17881"/>
                  </a:lnTo>
                  <a:lnTo>
                    <a:pt x="324599" y="20942"/>
                  </a:lnTo>
                  <a:lnTo>
                    <a:pt x="332003" y="17881"/>
                  </a:lnTo>
                  <a:lnTo>
                    <a:pt x="335076" y="10477"/>
                  </a:lnTo>
                  <a:close/>
                </a:path>
              </a:pathLst>
            </a:custGeom>
            <a:solidFill>
              <a:srgbClr val="1A0F5C"/>
            </a:solidFill>
          </p:spPr>
          <p:txBody>
            <a:bodyPr wrap="square" lIns="0" tIns="0" rIns="0" bIns="0" rtlCol="0"/>
            <a:lstStyle/>
            <a:p>
              <a:endParaRPr dirty="0"/>
            </a:p>
          </p:txBody>
        </p:sp>
      </p:grpSp>
      <p:grpSp>
        <p:nvGrpSpPr>
          <p:cNvPr id="26" name="object 29"/>
          <p:cNvGrpSpPr/>
          <p:nvPr/>
        </p:nvGrpSpPr>
        <p:grpSpPr>
          <a:xfrm>
            <a:off x="8912518" y="1872371"/>
            <a:ext cx="226409" cy="3206049"/>
            <a:chOff x="14219462" y="3517515"/>
            <a:chExt cx="335280" cy="4734560"/>
          </a:xfrm>
        </p:grpSpPr>
        <p:sp>
          <p:nvSpPr>
            <p:cNvPr id="43" name="object 30"/>
            <p:cNvSpPr/>
            <p:nvPr/>
          </p:nvSpPr>
          <p:spPr>
            <a:xfrm>
              <a:off x="14229933" y="3873609"/>
              <a:ext cx="0" cy="4378325"/>
            </a:xfrm>
            <a:custGeom>
              <a:avLst/>
              <a:gdLst/>
              <a:ahLst/>
              <a:cxnLst/>
              <a:rect l="l" t="t" r="r" b="b"/>
              <a:pathLst>
                <a:path h="4378325">
                  <a:moveTo>
                    <a:pt x="0" y="4377981"/>
                  </a:moveTo>
                  <a:lnTo>
                    <a:pt x="0" y="0"/>
                  </a:lnTo>
                </a:path>
              </a:pathLst>
            </a:custGeom>
            <a:ln w="20941">
              <a:solidFill>
                <a:srgbClr val="1A0F5C"/>
              </a:solidFill>
              <a:prstDash val="dot"/>
            </a:ln>
          </p:spPr>
          <p:txBody>
            <a:bodyPr wrap="square" lIns="0" tIns="0" rIns="0" bIns="0" rtlCol="0"/>
            <a:lstStyle/>
            <a:p>
              <a:endParaRPr dirty="0"/>
            </a:p>
          </p:txBody>
        </p:sp>
        <p:sp>
          <p:nvSpPr>
            <p:cNvPr id="44" name="object 31"/>
            <p:cNvSpPr/>
            <p:nvPr/>
          </p:nvSpPr>
          <p:spPr>
            <a:xfrm>
              <a:off x="14235909" y="3529483"/>
              <a:ext cx="277495" cy="251460"/>
            </a:xfrm>
            <a:custGeom>
              <a:avLst/>
              <a:gdLst/>
              <a:ahLst/>
              <a:cxnLst/>
              <a:rect l="l" t="t" r="r" b="b"/>
              <a:pathLst>
                <a:path w="277494" h="251460">
                  <a:moveTo>
                    <a:pt x="0" y="251332"/>
                  </a:moveTo>
                  <a:lnTo>
                    <a:pt x="13863" y="202521"/>
                  </a:lnTo>
                  <a:lnTo>
                    <a:pt x="35059" y="157290"/>
                  </a:lnTo>
                  <a:lnTo>
                    <a:pt x="62894" y="116335"/>
                  </a:lnTo>
                  <a:lnTo>
                    <a:pt x="96673" y="80349"/>
                  </a:lnTo>
                  <a:lnTo>
                    <a:pt x="135703" y="50028"/>
                  </a:lnTo>
                  <a:lnTo>
                    <a:pt x="179289" y="26067"/>
                  </a:lnTo>
                  <a:lnTo>
                    <a:pt x="226737" y="9159"/>
                  </a:lnTo>
                  <a:lnTo>
                    <a:pt x="277352" y="0"/>
                  </a:lnTo>
                </a:path>
              </a:pathLst>
            </a:custGeom>
            <a:ln w="20941">
              <a:solidFill>
                <a:srgbClr val="1A0F5C"/>
              </a:solidFill>
              <a:prstDash val="dot"/>
            </a:ln>
          </p:spPr>
          <p:txBody>
            <a:bodyPr wrap="square" lIns="0" tIns="0" rIns="0" bIns="0" rtlCol="0"/>
            <a:lstStyle/>
            <a:p>
              <a:endParaRPr dirty="0"/>
            </a:p>
          </p:txBody>
        </p:sp>
        <p:sp>
          <p:nvSpPr>
            <p:cNvPr id="45" name="object 32"/>
            <p:cNvSpPr/>
            <p:nvPr/>
          </p:nvSpPr>
          <p:spPr>
            <a:xfrm>
              <a:off x="14219466" y="3517524"/>
              <a:ext cx="335280" cy="335280"/>
            </a:xfrm>
            <a:custGeom>
              <a:avLst/>
              <a:gdLst/>
              <a:ahLst/>
              <a:cxnLst/>
              <a:rect l="l" t="t" r="r" b="b"/>
              <a:pathLst>
                <a:path w="335280" h="335279">
                  <a:moveTo>
                    <a:pt x="20942" y="324599"/>
                  </a:moveTo>
                  <a:lnTo>
                    <a:pt x="17868" y="317195"/>
                  </a:lnTo>
                  <a:lnTo>
                    <a:pt x="10464" y="314121"/>
                  </a:lnTo>
                  <a:lnTo>
                    <a:pt x="3060" y="317195"/>
                  </a:lnTo>
                  <a:lnTo>
                    <a:pt x="0" y="324599"/>
                  </a:lnTo>
                  <a:lnTo>
                    <a:pt x="3060" y="332003"/>
                  </a:lnTo>
                  <a:lnTo>
                    <a:pt x="10464" y="335064"/>
                  </a:lnTo>
                  <a:lnTo>
                    <a:pt x="17868" y="332003"/>
                  </a:lnTo>
                  <a:lnTo>
                    <a:pt x="20942" y="324599"/>
                  </a:lnTo>
                  <a:close/>
                </a:path>
                <a:path w="335280" h="335279">
                  <a:moveTo>
                    <a:pt x="335064" y="10464"/>
                  </a:moveTo>
                  <a:lnTo>
                    <a:pt x="331990" y="3060"/>
                  </a:lnTo>
                  <a:lnTo>
                    <a:pt x="324586" y="0"/>
                  </a:lnTo>
                  <a:lnTo>
                    <a:pt x="317195" y="3060"/>
                  </a:lnTo>
                  <a:lnTo>
                    <a:pt x="314121" y="10464"/>
                  </a:lnTo>
                  <a:lnTo>
                    <a:pt x="317195" y="17868"/>
                  </a:lnTo>
                  <a:lnTo>
                    <a:pt x="324586" y="20942"/>
                  </a:lnTo>
                  <a:lnTo>
                    <a:pt x="331990" y="17868"/>
                  </a:lnTo>
                  <a:lnTo>
                    <a:pt x="335064" y="10464"/>
                  </a:lnTo>
                  <a:close/>
                </a:path>
              </a:pathLst>
            </a:custGeom>
            <a:solidFill>
              <a:srgbClr val="1A0F5C"/>
            </a:solidFill>
          </p:spPr>
          <p:txBody>
            <a:bodyPr wrap="square" lIns="0" tIns="0" rIns="0" bIns="0" rtlCol="0"/>
            <a:lstStyle/>
            <a:p>
              <a:endParaRPr dirty="0"/>
            </a:p>
          </p:txBody>
        </p:sp>
      </p:grpSp>
      <p:grpSp>
        <p:nvGrpSpPr>
          <p:cNvPr id="27" name="object 33"/>
          <p:cNvGrpSpPr/>
          <p:nvPr/>
        </p:nvGrpSpPr>
        <p:grpSpPr>
          <a:xfrm>
            <a:off x="9174512" y="1872371"/>
            <a:ext cx="2616138" cy="227038"/>
            <a:chOff x="14607437" y="3517515"/>
            <a:chExt cx="3874135" cy="335280"/>
          </a:xfrm>
        </p:grpSpPr>
        <p:sp>
          <p:nvSpPr>
            <p:cNvPr id="40" name="object 34"/>
            <p:cNvSpPr/>
            <p:nvPr/>
          </p:nvSpPr>
          <p:spPr>
            <a:xfrm>
              <a:off x="14607437" y="3527986"/>
              <a:ext cx="3517900" cy="0"/>
            </a:xfrm>
            <a:custGeom>
              <a:avLst/>
              <a:gdLst/>
              <a:ahLst/>
              <a:cxnLst/>
              <a:rect l="l" t="t" r="r" b="b"/>
              <a:pathLst>
                <a:path w="3517900">
                  <a:moveTo>
                    <a:pt x="0" y="0"/>
                  </a:moveTo>
                  <a:lnTo>
                    <a:pt x="3517390" y="0"/>
                  </a:lnTo>
                </a:path>
              </a:pathLst>
            </a:custGeom>
            <a:ln w="20941">
              <a:solidFill>
                <a:srgbClr val="1A0F5C"/>
              </a:solidFill>
              <a:prstDash val="dot"/>
            </a:ln>
          </p:spPr>
          <p:txBody>
            <a:bodyPr wrap="square" lIns="0" tIns="0" rIns="0" bIns="0" rtlCol="0"/>
            <a:lstStyle/>
            <a:p>
              <a:endParaRPr dirty="0"/>
            </a:p>
          </p:txBody>
        </p:sp>
        <p:sp>
          <p:nvSpPr>
            <p:cNvPr id="41" name="object 35"/>
            <p:cNvSpPr/>
            <p:nvPr/>
          </p:nvSpPr>
          <p:spPr>
            <a:xfrm>
              <a:off x="18217817" y="3533965"/>
              <a:ext cx="251460" cy="277495"/>
            </a:xfrm>
            <a:custGeom>
              <a:avLst/>
              <a:gdLst/>
              <a:ahLst/>
              <a:cxnLst/>
              <a:rect l="l" t="t" r="r" b="b"/>
              <a:pathLst>
                <a:path w="251459" h="277495">
                  <a:moveTo>
                    <a:pt x="0" y="0"/>
                  </a:moveTo>
                  <a:lnTo>
                    <a:pt x="48810" y="13860"/>
                  </a:lnTo>
                  <a:lnTo>
                    <a:pt x="94040" y="35055"/>
                  </a:lnTo>
                  <a:lnTo>
                    <a:pt x="134994" y="62889"/>
                  </a:lnTo>
                  <a:lnTo>
                    <a:pt x="170979" y="96669"/>
                  </a:lnTo>
                  <a:lnTo>
                    <a:pt x="201299" y="135700"/>
                  </a:lnTo>
                  <a:lnTo>
                    <a:pt x="225261" y="179287"/>
                  </a:lnTo>
                  <a:lnTo>
                    <a:pt x="242170" y="226736"/>
                  </a:lnTo>
                  <a:lnTo>
                    <a:pt x="251332" y="277352"/>
                  </a:lnTo>
                </a:path>
              </a:pathLst>
            </a:custGeom>
            <a:ln w="20941">
              <a:solidFill>
                <a:srgbClr val="1A0F5C"/>
              </a:solidFill>
              <a:prstDash val="dot"/>
            </a:ln>
          </p:spPr>
          <p:txBody>
            <a:bodyPr wrap="square" lIns="0" tIns="0" rIns="0" bIns="0" rtlCol="0"/>
            <a:lstStyle/>
            <a:p>
              <a:endParaRPr dirty="0"/>
            </a:p>
          </p:txBody>
        </p:sp>
        <p:sp>
          <p:nvSpPr>
            <p:cNvPr id="42" name="object 36"/>
            <p:cNvSpPr/>
            <p:nvPr/>
          </p:nvSpPr>
          <p:spPr>
            <a:xfrm>
              <a:off x="18146040" y="3517524"/>
              <a:ext cx="335280" cy="335280"/>
            </a:xfrm>
            <a:custGeom>
              <a:avLst/>
              <a:gdLst/>
              <a:ahLst/>
              <a:cxnLst/>
              <a:rect l="l" t="t" r="r" b="b"/>
              <a:pathLst>
                <a:path w="335280" h="335279">
                  <a:moveTo>
                    <a:pt x="20942" y="10464"/>
                  </a:moveTo>
                  <a:lnTo>
                    <a:pt x="17881" y="3060"/>
                  </a:lnTo>
                  <a:lnTo>
                    <a:pt x="10477" y="0"/>
                  </a:lnTo>
                  <a:lnTo>
                    <a:pt x="3073" y="3060"/>
                  </a:lnTo>
                  <a:lnTo>
                    <a:pt x="0" y="10464"/>
                  </a:lnTo>
                  <a:lnTo>
                    <a:pt x="3073" y="17868"/>
                  </a:lnTo>
                  <a:lnTo>
                    <a:pt x="10477" y="20942"/>
                  </a:lnTo>
                  <a:lnTo>
                    <a:pt x="17881" y="17868"/>
                  </a:lnTo>
                  <a:lnTo>
                    <a:pt x="20942" y="10464"/>
                  </a:lnTo>
                  <a:close/>
                </a:path>
                <a:path w="335280" h="335279">
                  <a:moveTo>
                    <a:pt x="335076" y="324599"/>
                  </a:moveTo>
                  <a:lnTo>
                    <a:pt x="332003" y="317195"/>
                  </a:lnTo>
                  <a:lnTo>
                    <a:pt x="324599" y="314121"/>
                  </a:lnTo>
                  <a:lnTo>
                    <a:pt x="317195" y="317195"/>
                  </a:lnTo>
                  <a:lnTo>
                    <a:pt x="314134" y="324599"/>
                  </a:lnTo>
                  <a:lnTo>
                    <a:pt x="317195" y="332003"/>
                  </a:lnTo>
                  <a:lnTo>
                    <a:pt x="324599" y="335064"/>
                  </a:lnTo>
                  <a:lnTo>
                    <a:pt x="332003" y="332003"/>
                  </a:lnTo>
                  <a:lnTo>
                    <a:pt x="335076" y="324599"/>
                  </a:lnTo>
                  <a:close/>
                </a:path>
              </a:pathLst>
            </a:custGeom>
            <a:solidFill>
              <a:srgbClr val="1A0F5C"/>
            </a:solidFill>
          </p:spPr>
          <p:txBody>
            <a:bodyPr wrap="square" lIns="0" tIns="0" rIns="0" bIns="0" rtlCol="0"/>
            <a:lstStyle/>
            <a:p>
              <a:endParaRPr dirty="0"/>
            </a:p>
          </p:txBody>
        </p:sp>
      </p:grpSp>
      <p:grpSp>
        <p:nvGrpSpPr>
          <p:cNvPr id="28" name="object 37"/>
          <p:cNvGrpSpPr/>
          <p:nvPr/>
        </p:nvGrpSpPr>
        <p:grpSpPr>
          <a:xfrm>
            <a:off x="11755685" y="2134641"/>
            <a:ext cx="55315" cy="1408236"/>
            <a:chOff x="18429794" y="3904825"/>
            <a:chExt cx="81915" cy="2079625"/>
          </a:xfrm>
        </p:grpSpPr>
        <p:sp>
          <p:nvSpPr>
            <p:cNvPr id="37" name="object 38"/>
            <p:cNvSpPr/>
            <p:nvPr/>
          </p:nvSpPr>
          <p:spPr>
            <a:xfrm>
              <a:off x="18470641" y="3904825"/>
              <a:ext cx="0" cy="1975485"/>
            </a:xfrm>
            <a:custGeom>
              <a:avLst/>
              <a:gdLst/>
              <a:ahLst/>
              <a:cxnLst/>
              <a:rect l="l" t="t" r="r" b="b"/>
              <a:pathLst>
                <a:path h="1975485">
                  <a:moveTo>
                    <a:pt x="0" y="0"/>
                  </a:moveTo>
                  <a:lnTo>
                    <a:pt x="0" y="1975426"/>
                  </a:lnTo>
                </a:path>
              </a:pathLst>
            </a:custGeom>
            <a:ln w="20941">
              <a:solidFill>
                <a:srgbClr val="1A0F5C"/>
              </a:solidFill>
              <a:prstDash val="dot"/>
            </a:ln>
          </p:spPr>
          <p:txBody>
            <a:bodyPr wrap="square" lIns="0" tIns="0" rIns="0" bIns="0" rtlCol="0"/>
            <a:lstStyle/>
            <a:p>
              <a:endParaRPr dirty="0"/>
            </a:p>
          </p:txBody>
        </p:sp>
        <p:sp>
          <p:nvSpPr>
            <p:cNvPr id="38" name="object 39"/>
            <p:cNvSpPr/>
            <p:nvPr/>
          </p:nvSpPr>
          <p:spPr>
            <a:xfrm>
              <a:off x="18460175" y="5901139"/>
              <a:ext cx="20955" cy="20955"/>
            </a:xfrm>
            <a:custGeom>
              <a:avLst/>
              <a:gdLst/>
              <a:ahLst/>
              <a:cxnLst/>
              <a:rect l="l" t="t" r="r" b="b"/>
              <a:pathLst>
                <a:path w="20955" h="20954">
                  <a:moveTo>
                    <a:pt x="0" y="10470"/>
                  </a:moveTo>
                  <a:lnTo>
                    <a:pt x="3066" y="3066"/>
                  </a:lnTo>
                  <a:lnTo>
                    <a:pt x="10470" y="0"/>
                  </a:lnTo>
                  <a:lnTo>
                    <a:pt x="17874" y="3066"/>
                  </a:lnTo>
                  <a:lnTo>
                    <a:pt x="20941" y="10470"/>
                  </a:lnTo>
                  <a:lnTo>
                    <a:pt x="17874" y="17874"/>
                  </a:lnTo>
                  <a:lnTo>
                    <a:pt x="10470" y="20941"/>
                  </a:lnTo>
                  <a:lnTo>
                    <a:pt x="3066" y="17874"/>
                  </a:lnTo>
                  <a:lnTo>
                    <a:pt x="0" y="10470"/>
                  </a:lnTo>
                  <a:close/>
                </a:path>
              </a:pathLst>
            </a:custGeom>
            <a:solidFill>
              <a:srgbClr val="1A0F5C"/>
            </a:solidFill>
          </p:spPr>
          <p:txBody>
            <a:bodyPr wrap="square" lIns="0" tIns="0" rIns="0" bIns="0" rtlCol="0"/>
            <a:lstStyle/>
            <a:p>
              <a:endParaRPr dirty="0"/>
            </a:p>
          </p:txBody>
        </p:sp>
        <p:sp>
          <p:nvSpPr>
            <p:cNvPr id="39" name="object 40"/>
            <p:cNvSpPr/>
            <p:nvPr/>
          </p:nvSpPr>
          <p:spPr>
            <a:xfrm>
              <a:off x="18429794" y="5871842"/>
              <a:ext cx="81915" cy="112395"/>
            </a:xfrm>
            <a:custGeom>
              <a:avLst/>
              <a:gdLst/>
              <a:ahLst/>
              <a:cxnLst/>
              <a:rect l="l" t="t" r="r" b="b"/>
              <a:pathLst>
                <a:path w="81915" h="112395">
                  <a:moveTo>
                    <a:pt x="81704" y="0"/>
                  </a:moveTo>
                  <a:lnTo>
                    <a:pt x="0" y="0"/>
                  </a:lnTo>
                  <a:lnTo>
                    <a:pt x="40846" y="112268"/>
                  </a:lnTo>
                  <a:lnTo>
                    <a:pt x="81704" y="0"/>
                  </a:lnTo>
                  <a:close/>
                </a:path>
              </a:pathLst>
            </a:custGeom>
            <a:solidFill>
              <a:srgbClr val="1A0F5C"/>
            </a:solidFill>
          </p:spPr>
          <p:txBody>
            <a:bodyPr wrap="square" lIns="0" tIns="0" rIns="0" bIns="0" rtlCol="0"/>
            <a:lstStyle/>
            <a:p>
              <a:endParaRPr dirty="0"/>
            </a:p>
          </p:txBody>
        </p:sp>
      </p:grpSp>
      <p:sp>
        <p:nvSpPr>
          <p:cNvPr id="68" name="Picture Placeholder 4"/>
          <p:cNvSpPr>
            <a:spLocks noGrp="1"/>
          </p:cNvSpPr>
          <p:nvPr>
            <p:ph type="pic" sz="quarter" idx="18" hasCustomPrompt="1"/>
          </p:nvPr>
        </p:nvSpPr>
        <p:spPr>
          <a:xfrm>
            <a:off x="7118360" y="2750635"/>
            <a:ext cx="823912" cy="823913"/>
          </a:xfrm>
        </p:spPr>
        <p:txBody>
          <a:bodyPr anchor="ctr">
            <a:normAutofit/>
          </a:bodyPr>
          <a:lstStyle>
            <a:lvl1pPr marL="0" indent="0" algn="ctr">
              <a:buNone/>
              <a:defRPr sz="1200"/>
            </a:lvl1pPr>
          </a:lstStyle>
          <a:p>
            <a:r>
              <a:rPr lang="en-US" dirty="0"/>
              <a:t>Icon</a:t>
            </a:r>
          </a:p>
        </p:txBody>
      </p:sp>
      <p:sp>
        <p:nvSpPr>
          <p:cNvPr id="69" name="Picture Placeholder 4"/>
          <p:cNvSpPr>
            <a:spLocks noGrp="1"/>
          </p:cNvSpPr>
          <p:nvPr>
            <p:ph type="pic" sz="quarter" idx="16" hasCustomPrompt="1"/>
          </p:nvPr>
        </p:nvSpPr>
        <p:spPr>
          <a:xfrm>
            <a:off x="1479088" y="2740569"/>
            <a:ext cx="823912" cy="823913"/>
          </a:xfrm>
        </p:spPr>
        <p:txBody>
          <a:bodyPr anchor="ctr">
            <a:normAutofit/>
          </a:bodyPr>
          <a:lstStyle>
            <a:lvl1pPr marL="0" indent="0" algn="ctr">
              <a:buNone/>
              <a:defRPr sz="1200"/>
            </a:lvl1pPr>
          </a:lstStyle>
          <a:p>
            <a:r>
              <a:rPr lang="en-US" dirty="0"/>
              <a:t>Icon</a:t>
            </a:r>
          </a:p>
        </p:txBody>
      </p:sp>
      <p:sp>
        <p:nvSpPr>
          <p:cNvPr id="70" name="Picture Placeholder 4"/>
          <p:cNvSpPr>
            <a:spLocks noGrp="1"/>
          </p:cNvSpPr>
          <p:nvPr>
            <p:ph type="pic" sz="quarter" idx="17" hasCustomPrompt="1"/>
          </p:nvPr>
        </p:nvSpPr>
        <p:spPr>
          <a:xfrm>
            <a:off x="4298728" y="2750635"/>
            <a:ext cx="823912" cy="823913"/>
          </a:xfrm>
        </p:spPr>
        <p:txBody>
          <a:bodyPr anchor="ctr">
            <a:normAutofit/>
          </a:bodyPr>
          <a:lstStyle>
            <a:lvl1pPr marL="0" indent="0" algn="ctr">
              <a:buNone/>
              <a:defRPr sz="1200"/>
            </a:lvl1pPr>
          </a:lstStyle>
          <a:p>
            <a:r>
              <a:rPr lang="en-US" dirty="0"/>
              <a:t>Icon</a:t>
            </a:r>
          </a:p>
        </p:txBody>
      </p:sp>
      <p:sp>
        <p:nvSpPr>
          <p:cNvPr id="72" name="Picture Placeholder 4"/>
          <p:cNvSpPr>
            <a:spLocks noGrp="1"/>
          </p:cNvSpPr>
          <p:nvPr>
            <p:ph type="pic" sz="quarter" idx="19" hasCustomPrompt="1"/>
          </p:nvPr>
        </p:nvSpPr>
        <p:spPr>
          <a:xfrm>
            <a:off x="9938000" y="2746418"/>
            <a:ext cx="823912" cy="823913"/>
          </a:xfrm>
        </p:spPr>
        <p:txBody>
          <a:bodyPr anchor="ctr">
            <a:normAutofit/>
          </a:bodyPr>
          <a:lstStyle>
            <a:lvl1pPr marL="0" indent="0" algn="ctr">
              <a:buNone/>
              <a:defRPr sz="1200"/>
            </a:lvl1pPr>
          </a:lstStyle>
          <a:p>
            <a:r>
              <a:rPr lang="en-US" dirty="0"/>
              <a:t>Icon</a:t>
            </a:r>
          </a:p>
        </p:txBody>
      </p:sp>
      <p:sp>
        <p:nvSpPr>
          <p:cNvPr id="73" name="Content Placeholder 2"/>
          <p:cNvSpPr>
            <a:spLocks noGrp="1"/>
          </p:cNvSpPr>
          <p:nvPr>
            <p:ph sz="half" idx="1" hasCustomPrompt="1"/>
          </p:nvPr>
        </p:nvSpPr>
        <p:spPr>
          <a:xfrm>
            <a:off x="1074196" y="3860379"/>
            <a:ext cx="1633697" cy="823913"/>
          </a:xfrm>
        </p:spPr>
        <p:txBody>
          <a:bodyPr>
            <a:noAutofit/>
          </a:bodyPr>
          <a:lstStyle>
            <a:lvl1pPr marL="0" indent="0" algn="ctr">
              <a:buNone/>
              <a:defRPr sz="1000"/>
            </a:lvl1pPr>
            <a:lvl2pPr marL="457200" indent="0" algn="ctr">
              <a:buNone/>
              <a:defRPr sz="1000"/>
            </a:lvl2pPr>
            <a:lvl3pPr marL="914400" indent="0" algn="ctr">
              <a:buNone/>
              <a:defRPr sz="1000"/>
            </a:lvl3pPr>
            <a:lvl4pPr marL="1371600" indent="0" algn="ctr">
              <a:buNone/>
              <a:defRPr sz="1000"/>
            </a:lvl4pPr>
            <a:lvl5pPr marL="1828800" indent="0" algn="ctr">
              <a:buNone/>
              <a:defRPr sz="1000"/>
            </a:lvl5pPr>
          </a:lstStyle>
          <a:p>
            <a:pPr lvl="0"/>
            <a:r>
              <a:rPr lang="en-US"/>
              <a:t>Copy to go here</a:t>
            </a:r>
          </a:p>
        </p:txBody>
      </p:sp>
      <p:sp>
        <p:nvSpPr>
          <p:cNvPr id="74" name="Content Placeholder 2"/>
          <p:cNvSpPr>
            <a:spLocks noGrp="1"/>
          </p:cNvSpPr>
          <p:nvPr>
            <p:ph sz="half" idx="20" hasCustomPrompt="1"/>
          </p:nvPr>
        </p:nvSpPr>
        <p:spPr>
          <a:xfrm>
            <a:off x="3893836" y="3860379"/>
            <a:ext cx="1633697" cy="823913"/>
          </a:xfrm>
        </p:spPr>
        <p:txBody>
          <a:bodyPr>
            <a:noAutofit/>
          </a:bodyPr>
          <a:lstStyle>
            <a:lvl1pPr marL="0" indent="0" algn="ctr">
              <a:buNone/>
              <a:defRPr sz="1000"/>
            </a:lvl1pPr>
            <a:lvl2pPr marL="457200" indent="0" algn="ctr">
              <a:buNone/>
              <a:defRPr sz="1000"/>
            </a:lvl2pPr>
            <a:lvl3pPr marL="914400" indent="0" algn="ctr">
              <a:buNone/>
              <a:defRPr sz="1000"/>
            </a:lvl3pPr>
            <a:lvl4pPr marL="1371600" indent="0" algn="ctr">
              <a:buNone/>
              <a:defRPr sz="1000"/>
            </a:lvl4pPr>
            <a:lvl5pPr marL="1828800" indent="0" algn="ctr">
              <a:buNone/>
              <a:defRPr sz="1000"/>
            </a:lvl5pPr>
          </a:lstStyle>
          <a:p>
            <a:pPr lvl="0"/>
            <a:r>
              <a:rPr lang="en-US"/>
              <a:t>Copy to go here</a:t>
            </a:r>
          </a:p>
        </p:txBody>
      </p:sp>
      <p:sp>
        <p:nvSpPr>
          <p:cNvPr id="75" name="Content Placeholder 2"/>
          <p:cNvSpPr>
            <a:spLocks noGrp="1"/>
          </p:cNvSpPr>
          <p:nvPr>
            <p:ph sz="half" idx="21" hasCustomPrompt="1"/>
          </p:nvPr>
        </p:nvSpPr>
        <p:spPr>
          <a:xfrm>
            <a:off x="6713468" y="3860379"/>
            <a:ext cx="1633697" cy="823913"/>
          </a:xfrm>
        </p:spPr>
        <p:txBody>
          <a:bodyPr>
            <a:noAutofit/>
          </a:bodyPr>
          <a:lstStyle>
            <a:lvl1pPr marL="0" indent="0" algn="ctr">
              <a:buNone/>
              <a:defRPr sz="1000"/>
            </a:lvl1pPr>
            <a:lvl2pPr marL="457200" indent="0" algn="ctr">
              <a:buNone/>
              <a:defRPr sz="1000"/>
            </a:lvl2pPr>
            <a:lvl3pPr marL="914400" indent="0" algn="ctr">
              <a:buNone/>
              <a:defRPr sz="1000"/>
            </a:lvl3pPr>
            <a:lvl4pPr marL="1371600" indent="0" algn="ctr">
              <a:buNone/>
              <a:defRPr sz="1000"/>
            </a:lvl4pPr>
            <a:lvl5pPr marL="1828800" indent="0" algn="ctr">
              <a:buNone/>
              <a:defRPr sz="1000"/>
            </a:lvl5pPr>
          </a:lstStyle>
          <a:p>
            <a:pPr lvl="0"/>
            <a:r>
              <a:rPr lang="en-US"/>
              <a:t>Copy to go here</a:t>
            </a:r>
          </a:p>
        </p:txBody>
      </p:sp>
      <p:sp>
        <p:nvSpPr>
          <p:cNvPr id="76" name="Content Placeholder 2"/>
          <p:cNvSpPr>
            <a:spLocks noGrp="1"/>
          </p:cNvSpPr>
          <p:nvPr>
            <p:ph sz="half" idx="22" hasCustomPrompt="1"/>
          </p:nvPr>
        </p:nvSpPr>
        <p:spPr>
          <a:xfrm>
            <a:off x="9533108" y="3860379"/>
            <a:ext cx="1633697" cy="823913"/>
          </a:xfrm>
        </p:spPr>
        <p:txBody>
          <a:bodyPr>
            <a:noAutofit/>
          </a:bodyPr>
          <a:lstStyle>
            <a:lvl1pPr marL="0" indent="0" algn="ctr">
              <a:buNone/>
              <a:defRPr sz="1000"/>
            </a:lvl1pPr>
            <a:lvl2pPr marL="457200" indent="0" algn="ctr">
              <a:buNone/>
              <a:defRPr sz="1000"/>
            </a:lvl2pPr>
            <a:lvl3pPr marL="914400" indent="0" algn="ctr">
              <a:buNone/>
              <a:defRPr sz="1000"/>
            </a:lvl3pPr>
            <a:lvl4pPr marL="1371600" indent="0" algn="ctr">
              <a:buNone/>
              <a:defRPr sz="1000"/>
            </a:lvl4pPr>
            <a:lvl5pPr marL="1828800" indent="0" algn="ctr">
              <a:buNone/>
              <a:defRPr sz="1000"/>
            </a:lvl5pPr>
          </a:lstStyle>
          <a:p>
            <a:pPr lvl="0"/>
            <a:r>
              <a:rPr lang="en-US"/>
              <a:t>Copy to go here</a:t>
            </a:r>
          </a:p>
        </p:txBody>
      </p:sp>
      <p:sp>
        <p:nvSpPr>
          <p:cNvPr id="67" name="Text Placeholder 4"/>
          <p:cNvSpPr>
            <a:spLocks noGrp="1"/>
          </p:cNvSpPr>
          <p:nvPr>
            <p:ph type="body" sz="quarter" idx="10" hasCustomPrompt="1"/>
          </p:nvPr>
        </p:nvSpPr>
        <p:spPr>
          <a:xfrm>
            <a:off x="381000" y="1170535"/>
            <a:ext cx="11430000" cy="446088"/>
          </a:xfrm>
        </p:spPr>
        <p:txBody>
          <a:bodyPr vert="horz" lIns="91440" tIns="45720" rIns="91440" bIns="45720" rtlCol="0" anchor="ctr">
            <a:noAutofit/>
          </a:bodyPr>
          <a:lstStyle>
            <a:lvl1pPr marL="0" indent="0">
              <a:buNone/>
              <a:defRPr lang="en-US" sz="1600" dirty="0"/>
            </a:lvl1pPr>
          </a:lstStyle>
          <a:p>
            <a:pPr marL="228600" lvl="0" indent="-228600"/>
            <a:r>
              <a:rPr lang="en-GB"/>
              <a:t>Optional sub-head</a:t>
            </a:r>
            <a:endParaRPr lang="en-US"/>
          </a:p>
        </p:txBody>
      </p:sp>
      <p:sp>
        <p:nvSpPr>
          <p:cNvPr id="2" name="Title 1"/>
          <p:cNvSpPr>
            <a:spLocks noGrp="1"/>
          </p:cNvSpPr>
          <p:nvPr>
            <p:ph type="title"/>
          </p:nvPr>
        </p:nvSpPr>
        <p:spPr/>
        <p:txBody>
          <a:bodyPr/>
          <a:lstStyle/>
          <a:p>
            <a:r>
              <a:rPr lang="en-US"/>
              <a:t>Click to edit Master title style</a:t>
            </a:r>
            <a:endParaRPr lang="en-IN"/>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_Five split - Icons">
    <p:spTree>
      <p:nvGrpSpPr>
        <p:cNvPr id="1" name=""/>
        <p:cNvGrpSpPr/>
        <p:nvPr/>
      </p:nvGrpSpPr>
      <p:grpSpPr>
        <a:xfrm>
          <a:off x="0" y="0"/>
          <a:ext cx="0" cy="0"/>
          <a:chOff x="0" y="0"/>
          <a:chExt cx="0" cy="0"/>
        </a:xfrm>
      </p:grpSpPr>
      <p:grpSp>
        <p:nvGrpSpPr>
          <p:cNvPr id="149" name="Group 148"/>
          <p:cNvGrpSpPr/>
          <p:nvPr userDrawn="1"/>
        </p:nvGrpSpPr>
        <p:grpSpPr>
          <a:xfrm>
            <a:off x="381000" y="1872371"/>
            <a:ext cx="11429999" cy="3468510"/>
            <a:chOff x="381000" y="1872371"/>
            <a:chExt cx="11429999" cy="3468510"/>
          </a:xfrm>
        </p:grpSpPr>
        <p:grpSp>
          <p:nvGrpSpPr>
            <p:cNvPr id="148" name="Group 147"/>
            <p:cNvGrpSpPr/>
            <p:nvPr userDrawn="1"/>
          </p:nvGrpSpPr>
          <p:grpSpPr>
            <a:xfrm>
              <a:off x="608957" y="5141587"/>
              <a:ext cx="2142079" cy="191424"/>
              <a:chOff x="608957" y="5141587"/>
              <a:chExt cx="2142079" cy="191424"/>
            </a:xfrm>
          </p:grpSpPr>
          <p:sp>
            <p:nvSpPr>
              <p:cNvPr id="61" name="object 8"/>
              <p:cNvSpPr/>
              <p:nvPr/>
            </p:nvSpPr>
            <p:spPr>
              <a:xfrm>
                <a:off x="608957" y="5326991"/>
                <a:ext cx="1955026" cy="6020"/>
              </a:xfrm>
              <a:custGeom>
                <a:avLst/>
                <a:gdLst/>
                <a:ahLst/>
                <a:cxnLst/>
                <a:rect l="l" t="t" r="r" b="b"/>
                <a:pathLst>
                  <a:path w="3588385" h="8890">
                    <a:moveTo>
                      <a:pt x="0" y="0"/>
                    </a:moveTo>
                    <a:lnTo>
                      <a:pt x="3587786" y="8711"/>
                    </a:lnTo>
                  </a:path>
                </a:pathLst>
              </a:custGeom>
              <a:ln w="20941">
                <a:solidFill>
                  <a:srgbClr val="1A0F5C"/>
                </a:solidFill>
                <a:prstDash val="dot"/>
              </a:ln>
            </p:spPr>
            <p:txBody>
              <a:bodyPr wrap="square" lIns="0" tIns="0" rIns="0" bIns="0" rtlCol="0"/>
              <a:lstStyle/>
              <a:p>
                <a:endParaRPr dirty="0"/>
              </a:p>
            </p:txBody>
          </p:sp>
          <p:sp>
            <p:nvSpPr>
              <p:cNvPr id="63" name="object 10"/>
              <p:cNvSpPr/>
              <p:nvPr/>
            </p:nvSpPr>
            <p:spPr>
              <a:xfrm>
                <a:off x="2614035" y="5141587"/>
                <a:ext cx="137001" cy="187478"/>
              </a:xfrm>
              <a:custGeom>
                <a:avLst/>
                <a:gdLst/>
                <a:ahLst/>
                <a:cxnLst/>
                <a:rect l="l" t="t" r="r" b="b"/>
                <a:pathLst>
                  <a:path w="251460" h="276859">
                    <a:moveTo>
                      <a:pt x="0" y="276766"/>
                    </a:moveTo>
                    <a:lnTo>
                      <a:pt x="48818" y="263026"/>
                    </a:lnTo>
                    <a:lnTo>
                      <a:pt x="94055" y="241941"/>
                    </a:lnTo>
                    <a:lnTo>
                      <a:pt x="135016" y="214203"/>
                    </a:lnTo>
                    <a:lnTo>
                      <a:pt x="171006" y="180507"/>
                    </a:lnTo>
                    <a:lnTo>
                      <a:pt x="201330" y="141545"/>
                    </a:lnTo>
                    <a:lnTo>
                      <a:pt x="225295" y="98011"/>
                    </a:lnTo>
                    <a:lnTo>
                      <a:pt x="242204" y="50598"/>
                    </a:lnTo>
                    <a:lnTo>
                      <a:pt x="251364" y="0"/>
                    </a:lnTo>
                  </a:path>
                </a:pathLst>
              </a:custGeom>
              <a:ln w="20941">
                <a:solidFill>
                  <a:srgbClr val="1A0F5C"/>
                </a:solidFill>
                <a:prstDash val="dot"/>
              </a:ln>
            </p:spPr>
            <p:txBody>
              <a:bodyPr wrap="square" lIns="0" tIns="0" rIns="0" bIns="0" rtlCol="0"/>
              <a:lstStyle/>
              <a:p>
                <a:endParaRPr dirty="0"/>
              </a:p>
            </p:txBody>
          </p:sp>
        </p:grpSp>
        <p:grpSp>
          <p:nvGrpSpPr>
            <p:cNvPr id="124" name="Group 123"/>
            <p:cNvGrpSpPr/>
            <p:nvPr/>
          </p:nvGrpSpPr>
          <p:grpSpPr>
            <a:xfrm>
              <a:off x="2746644" y="1872377"/>
              <a:ext cx="226409" cy="3205947"/>
              <a:chOff x="2746644" y="1872377"/>
              <a:chExt cx="226409" cy="3205947"/>
            </a:xfrm>
          </p:grpSpPr>
          <p:sp>
            <p:nvSpPr>
              <p:cNvPr id="55" name="object 14"/>
              <p:cNvSpPr/>
              <p:nvPr/>
            </p:nvSpPr>
            <p:spPr>
              <a:xfrm>
                <a:off x="2752740" y="2113503"/>
                <a:ext cx="0" cy="2964821"/>
              </a:xfrm>
              <a:custGeom>
                <a:avLst/>
                <a:gdLst/>
                <a:ahLst/>
                <a:cxnLst/>
                <a:rect l="l" t="t" r="r" b="b"/>
                <a:pathLst>
                  <a:path h="4378325">
                    <a:moveTo>
                      <a:pt x="0" y="4377981"/>
                    </a:moveTo>
                    <a:lnTo>
                      <a:pt x="0" y="0"/>
                    </a:lnTo>
                  </a:path>
                </a:pathLst>
              </a:custGeom>
              <a:ln w="20941">
                <a:solidFill>
                  <a:srgbClr val="1A0F5C"/>
                </a:solidFill>
                <a:prstDash val="dot"/>
              </a:ln>
            </p:spPr>
            <p:txBody>
              <a:bodyPr wrap="square" lIns="0" tIns="0" rIns="0" bIns="0" rtlCol="0"/>
              <a:lstStyle/>
              <a:p>
                <a:endParaRPr dirty="0"/>
              </a:p>
            </p:txBody>
          </p:sp>
          <p:sp>
            <p:nvSpPr>
              <p:cNvPr id="56" name="object 15"/>
              <p:cNvSpPr/>
              <p:nvPr/>
            </p:nvSpPr>
            <p:spPr>
              <a:xfrm>
                <a:off x="2757752" y="1880475"/>
                <a:ext cx="187388" cy="170278"/>
              </a:xfrm>
              <a:custGeom>
                <a:avLst/>
                <a:gdLst/>
                <a:ahLst/>
                <a:cxnLst/>
                <a:rect l="l" t="t" r="r" b="b"/>
                <a:pathLst>
                  <a:path w="277495" h="251460">
                    <a:moveTo>
                      <a:pt x="0" y="251332"/>
                    </a:moveTo>
                    <a:lnTo>
                      <a:pt x="13863" y="202521"/>
                    </a:lnTo>
                    <a:lnTo>
                      <a:pt x="35059" y="157290"/>
                    </a:lnTo>
                    <a:lnTo>
                      <a:pt x="62894" y="116335"/>
                    </a:lnTo>
                    <a:lnTo>
                      <a:pt x="96673" y="80349"/>
                    </a:lnTo>
                    <a:lnTo>
                      <a:pt x="135703" y="50028"/>
                    </a:lnTo>
                    <a:lnTo>
                      <a:pt x="179289" y="26067"/>
                    </a:lnTo>
                    <a:lnTo>
                      <a:pt x="226737" y="9159"/>
                    </a:lnTo>
                    <a:lnTo>
                      <a:pt x="277352" y="0"/>
                    </a:lnTo>
                  </a:path>
                </a:pathLst>
              </a:custGeom>
              <a:ln w="20941">
                <a:solidFill>
                  <a:srgbClr val="1A0F5C"/>
                </a:solidFill>
                <a:prstDash val="dot"/>
              </a:ln>
            </p:spPr>
            <p:txBody>
              <a:bodyPr wrap="square" lIns="0" tIns="0" rIns="0" bIns="0" rtlCol="0"/>
              <a:lstStyle/>
              <a:p>
                <a:endParaRPr dirty="0"/>
              </a:p>
            </p:txBody>
          </p:sp>
          <p:sp>
            <p:nvSpPr>
              <p:cNvPr id="57" name="object 16"/>
              <p:cNvSpPr/>
              <p:nvPr/>
            </p:nvSpPr>
            <p:spPr>
              <a:xfrm>
                <a:off x="2746644" y="1872377"/>
                <a:ext cx="226409" cy="227038"/>
              </a:xfrm>
              <a:custGeom>
                <a:avLst/>
                <a:gdLst/>
                <a:ahLst/>
                <a:cxnLst/>
                <a:rect l="l" t="t" r="r" b="b"/>
                <a:pathLst>
                  <a:path w="335279" h="335279">
                    <a:moveTo>
                      <a:pt x="20942" y="324599"/>
                    </a:moveTo>
                    <a:lnTo>
                      <a:pt x="17881" y="317195"/>
                    </a:lnTo>
                    <a:lnTo>
                      <a:pt x="10477" y="314121"/>
                    </a:lnTo>
                    <a:lnTo>
                      <a:pt x="3073" y="317195"/>
                    </a:lnTo>
                    <a:lnTo>
                      <a:pt x="0" y="324599"/>
                    </a:lnTo>
                    <a:lnTo>
                      <a:pt x="3073" y="332003"/>
                    </a:lnTo>
                    <a:lnTo>
                      <a:pt x="10477" y="335064"/>
                    </a:lnTo>
                    <a:lnTo>
                      <a:pt x="17881" y="332003"/>
                    </a:lnTo>
                    <a:lnTo>
                      <a:pt x="20942" y="324599"/>
                    </a:lnTo>
                    <a:close/>
                  </a:path>
                  <a:path w="335279" h="335279">
                    <a:moveTo>
                      <a:pt x="335064" y="10464"/>
                    </a:moveTo>
                    <a:lnTo>
                      <a:pt x="332003" y="3060"/>
                    </a:lnTo>
                    <a:lnTo>
                      <a:pt x="324599" y="0"/>
                    </a:lnTo>
                    <a:lnTo>
                      <a:pt x="317195" y="3060"/>
                    </a:lnTo>
                    <a:lnTo>
                      <a:pt x="314134" y="10464"/>
                    </a:lnTo>
                    <a:lnTo>
                      <a:pt x="317195" y="17868"/>
                    </a:lnTo>
                    <a:lnTo>
                      <a:pt x="324599" y="20942"/>
                    </a:lnTo>
                    <a:lnTo>
                      <a:pt x="332003" y="17868"/>
                    </a:lnTo>
                    <a:lnTo>
                      <a:pt x="335064" y="10464"/>
                    </a:lnTo>
                    <a:close/>
                  </a:path>
                </a:pathLst>
              </a:custGeom>
              <a:solidFill>
                <a:srgbClr val="1A0F5C"/>
              </a:solidFill>
            </p:spPr>
            <p:txBody>
              <a:bodyPr wrap="square" lIns="0" tIns="0" rIns="0" bIns="0" rtlCol="0"/>
              <a:lstStyle/>
              <a:p>
                <a:endParaRPr dirty="0"/>
              </a:p>
            </p:txBody>
          </p:sp>
        </p:grpSp>
        <p:grpSp>
          <p:nvGrpSpPr>
            <p:cNvPr id="24" name="object 21"/>
            <p:cNvGrpSpPr/>
            <p:nvPr/>
          </p:nvGrpSpPr>
          <p:grpSpPr>
            <a:xfrm>
              <a:off x="4972552" y="2134832"/>
              <a:ext cx="226409" cy="3206049"/>
              <a:chOff x="10072992" y="3905106"/>
              <a:chExt cx="335280" cy="4734560"/>
            </a:xfrm>
          </p:grpSpPr>
          <p:sp>
            <p:nvSpPr>
              <p:cNvPr id="49" name="object 22"/>
              <p:cNvSpPr/>
              <p:nvPr/>
            </p:nvSpPr>
            <p:spPr>
              <a:xfrm>
                <a:off x="10083463" y="3905106"/>
                <a:ext cx="0" cy="4378325"/>
              </a:xfrm>
              <a:custGeom>
                <a:avLst/>
                <a:gdLst/>
                <a:ahLst/>
                <a:cxnLst/>
                <a:rect l="l" t="t" r="r" b="b"/>
                <a:pathLst>
                  <a:path h="4378325">
                    <a:moveTo>
                      <a:pt x="0" y="0"/>
                    </a:moveTo>
                    <a:lnTo>
                      <a:pt x="0" y="4377981"/>
                    </a:lnTo>
                  </a:path>
                </a:pathLst>
              </a:custGeom>
              <a:ln w="20941">
                <a:solidFill>
                  <a:srgbClr val="1A0F5C"/>
                </a:solidFill>
                <a:prstDash val="dot"/>
              </a:ln>
            </p:spPr>
            <p:txBody>
              <a:bodyPr wrap="square" lIns="0" tIns="0" rIns="0" bIns="0" rtlCol="0"/>
              <a:lstStyle/>
              <a:p>
                <a:endParaRPr dirty="0"/>
              </a:p>
            </p:txBody>
          </p:sp>
          <p:sp>
            <p:nvSpPr>
              <p:cNvPr id="50" name="object 23"/>
              <p:cNvSpPr/>
              <p:nvPr/>
            </p:nvSpPr>
            <p:spPr>
              <a:xfrm>
                <a:off x="10089439" y="8375882"/>
                <a:ext cx="277495" cy="251460"/>
              </a:xfrm>
              <a:custGeom>
                <a:avLst/>
                <a:gdLst/>
                <a:ahLst/>
                <a:cxnLst/>
                <a:rect l="l" t="t" r="r" b="b"/>
                <a:pathLst>
                  <a:path w="277495" h="251459">
                    <a:moveTo>
                      <a:pt x="0" y="0"/>
                    </a:moveTo>
                    <a:lnTo>
                      <a:pt x="13863" y="48811"/>
                    </a:lnTo>
                    <a:lnTo>
                      <a:pt x="35059" y="94042"/>
                    </a:lnTo>
                    <a:lnTo>
                      <a:pt x="62894" y="134998"/>
                    </a:lnTo>
                    <a:lnTo>
                      <a:pt x="96673" y="170984"/>
                    </a:lnTo>
                    <a:lnTo>
                      <a:pt x="135703" y="201306"/>
                    </a:lnTo>
                    <a:lnTo>
                      <a:pt x="179289" y="225269"/>
                    </a:lnTo>
                    <a:lnTo>
                      <a:pt x="226737" y="242180"/>
                    </a:lnTo>
                    <a:lnTo>
                      <a:pt x="277352" y="251343"/>
                    </a:lnTo>
                  </a:path>
                </a:pathLst>
              </a:custGeom>
              <a:ln w="20941">
                <a:solidFill>
                  <a:srgbClr val="1A0F5C"/>
                </a:solidFill>
                <a:prstDash val="dot"/>
              </a:ln>
            </p:spPr>
            <p:txBody>
              <a:bodyPr wrap="square" lIns="0" tIns="0" rIns="0" bIns="0" rtlCol="0"/>
              <a:lstStyle/>
              <a:p>
                <a:endParaRPr dirty="0"/>
              </a:p>
            </p:txBody>
          </p:sp>
          <p:sp>
            <p:nvSpPr>
              <p:cNvPr id="51" name="object 24"/>
              <p:cNvSpPr/>
              <p:nvPr/>
            </p:nvSpPr>
            <p:spPr>
              <a:xfrm>
                <a:off x="10072993" y="8304117"/>
                <a:ext cx="335280" cy="335280"/>
              </a:xfrm>
              <a:custGeom>
                <a:avLst/>
                <a:gdLst/>
                <a:ahLst/>
                <a:cxnLst/>
                <a:rect l="l" t="t" r="r" b="b"/>
                <a:pathLst>
                  <a:path w="335279" h="335279">
                    <a:moveTo>
                      <a:pt x="20942" y="10477"/>
                    </a:moveTo>
                    <a:lnTo>
                      <a:pt x="17868" y="3073"/>
                    </a:lnTo>
                    <a:lnTo>
                      <a:pt x="10464" y="0"/>
                    </a:lnTo>
                    <a:lnTo>
                      <a:pt x="3060" y="3073"/>
                    </a:lnTo>
                    <a:lnTo>
                      <a:pt x="0" y="10477"/>
                    </a:lnTo>
                    <a:lnTo>
                      <a:pt x="3060" y="17881"/>
                    </a:lnTo>
                    <a:lnTo>
                      <a:pt x="10464" y="20942"/>
                    </a:lnTo>
                    <a:lnTo>
                      <a:pt x="17868" y="17881"/>
                    </a:lnTo>
                    <a:lnTo>
                      <a:pt x="20942" y="10477"/>
                    </a:lnTo>
                    <a:close/>
                  </a:path>
                  <a:path w="335279" h="335279">
                    <a:moveTo>
                      <a:pt x="335064" y="324599"/>
                    </a:moveTo>
                    <a:lnTo>
                      <a:pt x="332003" y="317195"/>
                    </a:lnTo>
                    <a:lnTo>
                      <a:pt x="324599" y="314134"/>
                    </a:lnTo>
                    <a:lnTo>
                      <a:pt x="317195" y="317195"/>
                    </a:lnTo>
                    <a:lnTo>
                      <a:pt x="314121" y="324599"/>
                    </a:lnTo>
                    <a:lnTo>
                      <a:pt x="317195" y="332003"/>
                    </a:lnTo>
                    <a:lnTo>
                      <a:pt x="324599" y="335076"/>
                    </a:lnTo>
                    <a:lnTo>
                      <a:pt x="332003" y="332003"/>
                    </a:lnTo>
                    <a:lnTo>
                      <a:pt x="335064" y="324599"/>
                    </a:lnTo>
                    <a:close/>
                  </a:path>
                </a:pathLst>
              </a:custGeom>
              <a:solidFill>
                <a:srgbClr val="1A0F5C"/>
              </a:solidFill>
            </p:spPr>
            <p:txBody>
              <a:bodyPr wrap="square" lIns="0" tIns="0" rIns="0" bIns="0" rtlCol="0"/>
              <a:lstStyle/>
              <a:p>
                <a:endParaRPr dirty="0"/>
              </a:p>
            </p:txBody>
          </p:sp>
        </p:grpSp>
        <p:grpSp>
          <p:nvGrpSpPr>
            <p:cNvPr id="23" name="object 17"/>
            <p:cNvGrpSpPr/>
            <p:nvPr/>
          </p:nvGrpSpPr>
          <p:grpSpPr>
            <a:xfrm>
              <a:off x="2972870" y="1872371"/>
              <a:ext cx="2017087" cy="227038"/>
              <a:chOff x="6313944" y="3517515"/>
              <a:chExt cx="3780154" cy="335280"/>
            </a:xfrm>
          </p:grpSpPr>
          <p:sp>
            <p:nvSpPr>
              <p:cNvPr id="52" name="object 18"/>
              <p:cNvSpPr/>
              <p:nvPr/>
            </p:nvSpPr>
            <p:spPr>
              <a:xfrm>
                <a:off x="6313944" y="3527986"/>
                <a:ext cx="3424554" cy="0"/>
              </a:xfrm>
              <a:custGeom>
                <a:avLst/>
                <a:gdLst/>
                <a:ahLst/>
                <a:cxnLst/>
                <a:rect l="l" t="t" r="r" b="b"/>
                <a:pathLst>
                  <a:path w="3424554">
                    <a:moveTo>
                      <a:pt x="0" y="0"/>
                    </a:moveTo>
                    <a:lnTo>
                      <a:pt x="3423979" y="0"/>
                    </a:lnTo>
                  </a:path>
                </a:pathLst>
              </a:custGeom>
              <a:ln w="20941">
                <a:solidFill>
                  <a:srgbClr val="1A0F5C"/>
                </a:solidFill>
                <a:prstDash val="dot"/>
              </a:ln>
            </p:spPr>
            <p:txBody>
              <a:bodyPr wrap="square" lIns="0" tIns="0" rIns="0" bIns="0" rtlCol="0"/>
              <a:lstStyle/>
              <a:p>
                <a:endParaRPr dirty="0"/>
              </a:p>
            </p:txBody>
          </p:sp>
          <p:sp>
            <p:nvSpPr>
              <p:cNvPr id="53" name="object 19"/>
              <p:cNvSpPr/>
              <p:nvPr/>
            </p:nvSpPr>
            <p:spPr>
              <a:xfrm>
                <a:off x="9830637" y="3533965"/>
                <a:ext cx="251460" cy="277495"/>
              </a:xfrm>
              <a:custGeom>
                <a:avLst/>
                <a:gdLst/>
                <a:ahLst/>
                <a:cxnLst/>
                <a:rect l="l" t="t" r="r" b="b"/>
                <a:pathLst>
                  <a:path w="251459" h="277495">
                    <a:moveTo>
                      <a:pt x="0" y="0"/>
                    </a:moveTo>
                    <a:lnTo>
                      <a:pt x="48810" y="13860"/>
                    </a:lnTo>
                    <a:lnTo>
                      <a:pt x="94040" y="35055"/>
                    </a:lnTo>
                    <a:lnTo>
                      <a:pt x="134994" y="62889"/>
                    </a:lnTo>
                    <a:lnTo>
                      <a:pt x="170979" y="96669"/>
                    </a:lnTo>
                    <a:lnTo>
                      <a:pt x="201299" y="135700"/>
                    </a:lnTo>
                    <a:lnTo>
                      <a:pt x="225261" y="179287"/>
                    </a:lnTo>
                    <a:lnTo>
                      <a:pt x="242170" y="226736"/>
                    </a:lnTo>
                    <a:lnTo>
                      <a:pt x="251332" y="277352"/>
                    </a:lnTo>
                  </a:path>
                </a:pathLst>
              </a:custGeom>
              <a:ln w="20941">
                <a:solidFill>
                  <a:srgbClr val="1A0F5C"/>
                </a:solidFill>
                <a:prstDash val="dot"/>
              </a:ln>
            </p:spPr>
            <p:txBody>
              <a:bodyPr wrap="square" lIns="0" tIns="0" rIns="0" bIns="0" rtlCol="0"/>
              <a:lstStyle/>
              <a:p>
                <a:endParaRPr dirty="0"/>
              </a:p>
            </p:txBody>
          </p:sp>
          <p:sp>
            <p:nvSpPr>
              <p:cNvPr id="54" name="object 20"/>
              <p:cNvSpPr/>
              <p:nvPr/>
            </p:nvSpPr>
            <p:spPr>
              <a:xfrm>
                <a:off x="9758870" y="3517524"/>
                <a:ext cx="335280" cy="335280"/>
              </a:xfrm>
              <a:custGeom>
                <a:avLst/>
                <a:gdLst/>
                <a:ahLst/>
                <a:cxnLst/>
                <a:rect l="l" t="t" r="r" b="b"/>
                <a:pathLst>
                  <a:path w="335279" h="335279">
                    <a:moveTo>
                      <a:pt x="20929" y="10464"/>
                    </a:moveTo>
                    <a:lnTo>
                      <a:pt x="17868" y="3060"/>
                    </a:lnTo>
                    <a:lnTo>
                      <a:pt x="10464" y="0"/>
                    </a:lnTo>
                    <a:lnTo>
                      <a:pt x="3060" y="3060"/>
                    </a:lnTo>
                    <a:lnTo>
                      <a:pt x="0" y="10464"/>
                    </a:lnTo>
                    <a:lnTo>
                      <a:pt x="3060" y="17868"/>
                    </a:lnTo>
                    <a:lnTo>
                      <a:pt x="10464" y="20942"/>
                    </a:lnTo>
                    <a:lnTo>
                      <a:pt x="17868" y="17868"/>
                    </a:lnTo>
                    <a:lnTo>
                      <a:pt x="20929" y="10464"/>
                    </a:lnTo>
                    <a:close/>
                  </a:path>
                  <a:path w="335279" h="335279">
                    <a:moveTo>
                      <a:pt x="335064" y="324599"/>
                    </a:moveTo>
                    <a:lnTo>
                      <a:pt x="331990" y="317195"/>
                    </a:lnTo>
                    <a:lnTo>
                      <a:pt x="324586" y="314121"/>
                    </a:lnTo>
                    <a:lnTo>
                      <a:pt x="317182" y="317195"/>
                    </a:lnTo>
                    <a:lnTo>
                      <a:pt x="314121" y="324599"/>
                    </a:lnTo>
                    <a:lnTo>
                      <a:pt x="317182" y="332003"/>
                    </a:lnTo>
                    <a:lnTo>
                      <a:pt x="324586" y="335064"/>
                    </a:lnTo>
                    <a:lnTo>
                      <a:pt x="331990" y="332003"/>
                    </a:lnTo>
                    <a:lnTo>
                      <a:pt x="335064" y="324599"/>
                    </a:lnTo>
                    <a:close/>
                  </a:path>
                </a:pathLst>
              </a:custGeom>
              <a:solidFill>
                <a:srgbClr val="1A0F5C"/>
              </a:solidFill>
            </p:spPr>
            <p:txBody>
              <a:bodyPr wrap="square" lIns="0" tIns="0" rIns="0" bIns="0" rtlCol="0"/>
              <a:lstStyle/>
              <a:p>
                <a:endParaRPr dirty="0"/>
              </a:p>
            </p:txBody>
          </p:sp>
        </p:grpSp>
        <p:grpSp>
          <p:nvGrpSpPr>
            <p:cNvPr id="26" name="object 29"/>
            <p:cNvGrpSpPr/>
            <p:nvPr/>
          </p:nvGrpSpPr>
          <p:grpSpPr>
            <a:xfrm>
              <a:off x="7202653" y="1872371"/>
              <a:ext cx="226409" cy="3206049"/>
              <a:chOff x="14219462" y="3517515"/>
              <a:chExt cx="335280" cy="4734560"/>
            </a:xfrm>
          </p:grpSpPr>
          <p:sp>
            <p:nvSpPr>
              <p:cNvPr id="43" name="object 30"/>
              <p:cNvSpPr/>
              <p:nvPr/>
            </p:nvSpPr>
            <p:spPr>
              <a:xfrm>
                <a:off x="14229933" y="3873609"/>
                <a:ext cx="0" cy="4378325"/>
              </a:xfrm>
              <a:custGeom>
                <a:avLst/>
                <a:gdLst/>
                <a:ahLst/>
                <a:cxnLst/>
                <a:rect l="l" t="t" r="r" b="b"/>
                <a:pathLst>
                  <a:path h="4378325">
                    <a:moveTo>
                      <a:pt x="0" y="4377981"/>
                    </a:moveTo>
                    <a:lnTo>
                      <a:pt x="0" y="0"/>
                    </a:lnTo>
                  </a:path>
                </a:pathLst>
              </a:custGeom>
              <a:ln w="20941">
                <a:solidFill>
                  <a:srgbClr val="1A0F5C"/>
                </a:solidFill>
                <a:prstDash val="dot"/>
              </a:ln>
            </p:spPr>
            <p:txBody>
              <a:bodyPr wrap="square" lIns="0" tIns="0" rIns="0" bIns="0" rtlCol="0"/>
              <a:lstStyle/>
              <a:p>
                <a:endParaRPr dirty="0"/>
              </a:p>
            </p:txBody>
          </p:sp>
          <p:sp>
            <p:nvSpPr>
              <p:cNvPr id="44" name="object 31"/>
              <p:cNvSpPr/>
              <p:nvPr/>
            </p:nvSpPr>
            <p:spPr>
              <a:xfrm>
                <a:off x="14235909" y="3529483"/>
                <a:ext cx="277495" cy="251460"/>
              </a:xfrm>
              <a:custGeom>
                <a:avLst/>
                <a:gdLst/>
                <a:ahLst/>
                <a:cxnLst/>
                <a:rect l="l" t="t" r="r" b="b"/>
                <a:pathLst>
                  <a:path w="277494" h="251460">
                    <a:moveTo>
                      <a:pt x="0" y="251332"/>
                    </a:moveTo>
                    <a:lnTo>
                      <a:pt x="13863" y="202521"/>
                    </a:lnTo>
                    <a:lnTo>
                      <a:pt x="35059" y="157290"/>
                    </a:lnTo>
                    <a:lnTo>
                      <a:pt x="62894" y="116335"/>
                    </a:lnTo>
                    <a:lnTo>
                      <a:pt x="96673" y="80349"/>
                    </a:lnTo>
                    <a:lnTo>
                      <a:pt x="135703" y="50028"/>
                    </a:lnTo>
                    <a:lnTo>
                      <a:pt x="179289" y="26067"/>
                    </a:lnTo>
                    <a:lnTo>
                      <a:pt x="226737" y="9159"/>
                    </a:lnTo>
                    <a:lnTo>
                      <a:pt x="277352" y="0"/>
                    </a:lnTo>
                  </a:path>
                </a:pathLst>
              </a:custGeom>
              <a:ln w="20941">
                <a:solidFill>
                  <a:srgbClr val="1A0F5C"/>
                </a:solidFill>
                <a:prstDash val="dot"/>
              </a:ln>
            </p:spPr>
            <p:txBody>
              <a:bodyPr wrap="square" lIns="0" tIns="0" rIns="0" bIns="0" rtlCol="0"/>
              <a:lstStyle/>
              <a:p>
                <a:endParaRPr dirty="0"/>
              </a:p>
            </p:txBody>
          </p:sp>
          <p:sp>
            <p:nvSpPr>
              <p:cNvPr id="45" name="object 32"/>
              <p:cNvSpPr/>
              <p:nvPr/>
            </p:nvSpPr>
            <p:spPr>
              <a:xfrm>
                <a:off x="14219466" y="3517524"/>
                <a:ext cx="335280" cy="335280"/>
              </a:xfrm>
              <a:custGeom>
                <a:avLst/>
                <a:gdLst/>
                <a:ahLst/>
                <a:cxnLst/>
                <a:rect l="l" t="t" r="r" b="b"/>
                <a:pathLst>
                  <a:path w="335280" h="335279">
                    <a:moveTo>
                      <a:pt x="20942" y="324599"/>
                    </a:moveTo>
                    <a:lnTo>
                      <a:pt x="17868" y="317195"/>
                    </a:lnTo>
                    <a:lnTo>
                      <a:pt x="10464" y="314121"/>
                    </a:lnTo>
                    <a:lnTo>
                      <a:pt x="3060" y="317195"/>
                    </a:lnTo>
                    <a:lnTo>
                      <a:pt x="0" y="324599"/>
                    </a:lnTo>
                    <a:lnTo>
                      <a:pt x="3060" y="332003"/>
                    </a:lnTo>
                    <a:lnTo>
                      <a:pt x="10464" y="335064"/>
                    </a:lnTo>
                    <a:lnTo>
                      <a:pt x="17868" y="332003"/>
                    </a:lnTo>
                    <a:lnTo>
                      <a:pt x="20942" y="324599"/>
                    </a:lnTo>
                    <a:close/>
                  </a:path>
                  <a:path w="335280" h="335279">
                    <a:moveTo>
                      <a:pt x="335064" y="10464"/>
                    </a:moveTo>
                    <a:lnTo>
                      <a:pt x="331990" y="3060"/>
                    </a:lnTo>
                    <a:lnTo>
                      <a:pt x="324586" y="0"/>
                    </a:lnTo>
                    <a:lnTo>
                      <a:pt x="317195" y="3060"/>
                    </a:lnTo>
                    <a:lnTo>
                      <a:pt x="314121" y="10464"/>
                    </a:lnTo>
                    <a:lnTo>
                      <a:pt x="317195" y="17868"/>
                    </a:lnTo>
                    <a:lnTo>
                      <a:pt x="324586" y="20942"/>
                    </a:lnTo>
                    <a:lnTo>
                      <a:pt x="331990" y="17868"/>
                    </a:lnTo>
                    <a:lnTo>
                      <a:pt x="335064" y="10464"/>
                    </a:lnTo>
                    <a:close/>
                  </a:path>
                </a:pathLst>
              </a:custGeom>
              <a:solidFill>
                <a:srgbClr val="1A0F5C"/>
              </a:solidFill>
            </p:spPr>
            <p:txBody>
              <a:bodyPr wrap="square" lIns="0" tIns="0" rIns="0" bIns="0" rtlCol="0"/>
              <a:lstStyle/>
              <a:p>
                <a:endParaRPr dirty="0"/>
              </a:p>
            </p:txBody>
          </p:sp>
        </p:grpSp>
        <p:grpSp>
          <p:nvGrpSpPr>
            <p:cNvPr id="25" name="object 25"/>
            <p:cNvGrpSpPr/>
            <p:nvPr/>
          </p:nvGrpSpPr>
          <p:grpSpPr>
            <a:xfrm>
              <a:off x="5207664" y="5113658"/>
              <a:ext cx="2011175" cy="227038"/>
              <a:chOff x="10460414" y="8304114"/>
              <a:chExt cx="3780154" cy="335280"/>
            </a:xfrm>
          </p:grpSpPr>
          <p:sp>
            <p:nvSpPr>
              <p:cNvPr id="46" name="object 26"/>
              <p:cNvSpPr/>
              <p:nvPr/>
            </p:nvSpPr>
            <p:spPr>
              <a:xfrm>
                <a:off x="10460414" y="8628710"/>
                <a:ext cx="3424554" cy="0"/>
              </a:xfrm>
              <a:custGeom>
                <a:avLst/>
                <a:gdLst/>
                <a:ahLst/>
                <a:cxnLst/>
                <a:rect l="l" t="t" r="r" b="b"/>
                <a:pathLst>
                  <a:path w="3424555">
                    <a:moveTo>
                      <a:pt x="0" y="0"/>
                    </a:moveTo>
                    <a:lnTo>
                      <a:pt x="3423979" y="0"/>
                    </a:lnTo>
                  </a:path>
                </a:pathLst>
              </a:custGeom>
              <a:ln w="20941">
                <a:solidFill>
                  <a:srgbClr val="1A0F5C"/>
                </a:solidFill>
                <a:prstDash val="dot"/>
              </a:ln>
            </p:spPr>
            <p:txBody>
              <a:bodyPr wrap="square" lIns="0" tIns="0" rIns="0" bIns="0" rtlCol="0"/>
              <a:lstStyle/>
              <a:p>
                <a:endParaRPr dirty="0"/>
              </a:p>
            </p:txBody>
          </p:sp>
          <p:sp>
            <p:nvSpPr>
              <p:cNvPr id="47" name="object 27"/>
              <p:cNvSpPr/>
              <p:nvPr/>
            </p:nvSpPr>
            <p:spPr>
              <a:xfrm>
                <a:off x="13977108" y="8345379"/>
                <a:ext cx="251460" cy="277495"/>
              </a:xfrm>
              <a:custGeom>
                <a:avLst/>
                <a:gdLst/>
                <a:ahLst/>
                <a:cxnLst/>
                <a:rect l="l" t="t" r="r" b="b"/>
                <a:pathLst>
                  <a:path w="251459" h="277495">
                    <a:moveTo>
                      <a:pt x="0" y="277352"/>
                    </a:moveTo>
                    <a:lnTo>
                      <a:pt x="48810" y="263492"/>
                    </a:lnTo>
                    <a:lnTo>
                      <a:pt x="94040" y="242297"/>
                    </a:lnTo>
                    <a:lnTo>
                      <a:pt x="134994" y="214462"/>
                    </a:lnTo>
                    <a:lnTo>
                      <a:pt x="170979" y="180682"/>
                    </a:lnTo>
                    <a:lnTo>
                      <a:pt x="201299" y="141652"/>
                    </a:lnTo>
                    <a:lnTo>
                      <a:pt x="225261" y="98065"/>
                    </a:lnTo>
                    <a:lnTo>
                      <a:pt x="242170" y="50616"/>
                    </a:lnTo>
                    <a:lnTo>
                      <a:pt x="251332" y="0"/>
                    </a:lnTo>
                  </a:path>
                </a:pathLst>
              </a:custGeom>
              <a:ln w="20941">
                <a:solidFill>
                  <a:srgbClr val="1A0F5C"/>
                </a:solidFill>
                <a:prstDash val="dot"/>
              </a:ln>
            </p:spPr>
            <p:txBody>
              <a:bodyPr wrap="square" lIns="0" tIns="0" rIns="0" bIns="0" rtlCol="0"/>
              <a:lstStyle/>
              <a:p>
                <a:endParaRPr dirty="0"/>
              </a:p>
            </p:txBody>
          </p:sp>
          <p:sp>
            <p:nvSpPr>
              <p:cNvPr id="48" name="object 28"/>
              <p:cNvSpPr/>
              <p:nvPr/>
            </p:nvSpPr>
            <p:spPr>
              <a:xfrm>
                <a:off x="13905331" y="8304117"/>
                <a:ext cx="335280" cy="335280"/>
              </a:xfrm>
              <a:custGeom>
                <a:avLst/>
                <a:gdLst/>
                <a:ahLst/>
                <a:cxnLst/>
                <a:rect l="l" t="t" r="r" b="b"/>
                <a:pathLst>
                  <a:path w="335280" h="335279">
                    <a:moveTo>
                      <a:pt x="20942" y="324599"/>
                    </a:moveTo>
                    <a:lnTo>
                      <a:pt x="17881" y="317195"/>
                    </a:lnTo>
                    <a:lnTo>
                      <a:pt x="10477" y="314134"/>
                    </a:lnTo>
                    <a:lnTo>
                      <a:pt x="3073" y="317195"/>
                    </a:lnTo>
                    <a:lnTo>
                      <a:pt x="0" y="324599"/>
                    </a:lnTo>
                    <a:lnTo>
                      <a:pt x="3073" y="332003"/>
                    </a:lnTo>
                    <a:lnTo>
                      <a:pt x="10477" y="335076"/>
                    </a:lnTo>
                    <a:lnTo>
                      <a:pt x="17881" y="332003"/>
                    </a:lnTo>
                    <a:lnTo>
                      <a:pt x="20942" y="324599"/>
                    </a:lnTo>
                    <a:close/>
                  </a:path>
                  <a:path w="335280" h="335279">
                    <a:moveTo>
                      <a:pt x="335076" y="10477"/>
                    </a:moveTo>
                    <a:lnTo>
                      <a:pt x="332003" y="3073"/>
                    </a:lnTo>
                    <a:lnTo>
                      <a:pt x="324599" y="0"/>
                    </a:lnTo>
                    <a:lnTo>
                      <a:pt x="317195" y="3073"/>
                    </a:lnTo>
                    <a:lnTo>
                      <a:pt x="314134" y="10477"/>
                    </a:lnTo>
                    <a:lnTo>
                      <a:pt x="317195" y="17881"/>
                    </a:lnTo>
                    <a:lnTo>
                      <a:pt x="324599" y="20942"/>
                    </a:lnTo>
                    <a:lnTo>
                      <a:pt x="332003" y="17881"/>
                    </a:lnTo>
                    <a:lnTo>
                      <a:pt x="335076" y="10477"/>
                    </a:lnTo>
                    <a:close/>
                  </a:path>
                </a:pathLst>
              </a:custGeom>
              <a:solidFill>
                <a:srgbClr val="1A0F5C"/>
              </a:solidFill>
            </p:spPr>
            <p:txBody>
              <a:bodyPr wrap="square" lIns="0" tIns="0" rIns="0" bIns="0" rtlCol="0"/>
              <a:lstStyle/>
              <a:p>
                <a:endParaRPr dirty="0"/>
              </a:p>
            </p:txBody>
          </p:sp>
        </p:grpSp>
        <p:grpSp>
          <p:nvGrpSpPr>
            <p:cNvPr id="125" name="object 21"/>
            <p:cNvGrpSpPr/>
            <p:nvPr/>
          </p:nvGrpSpPr>
          <p:grpSpPr>
            <a:xfrm>
              <a:off x="9431558" y="2134832"/>
              <a:ext cx="226409" cy="3206049"/>
              <a:chOff x="10072992" y="3905106"/>
              <a:chExt cx="335280" cy="4734560"/>
            </a:xfrm>
          </p:grpSpPr>
          <p:sp>
            <p:nvSpPr>
              <p:cNvPr id="126" name="object 22"/>
              <p:cNvSpPr/>
              <p:nvPr/>
            </p:nvSpPr>
            <p:spPr>
              <a:xfrm>
                <a:off x="10083463" y="3905106"/>
                <a:ext cx="0" cy="4378325"/>
              </a:xfrm>
              <a:custGeom>
                <a:avLst/>
                <a:gdLst/>
                <a:ahLst/>
                <a:cxnLst/>
                <a:rect l="l" t="t" r="r" b="b"/>
                <a:pathLst>
                  <a:path h="4378325">
                    <a:moveTo>
                      <a:pt x="0" y="0"/>
                    </a:moveTo>
                    <a:lnTo>
                      <a:pt x="0" y="4377981"/>
                    </a:lnTo>
                  </a:path>
                </a:pathLst>
              </a:custGeom>
              <a:ln w="20941">
                <a:solidFill>
                  <a:srgbClr val="1A0F5C"/>
                </a:solidFill>
                <a:prstDash val="dot"/>
              </a:ln>
            </p:spPr>
            <p:txBody>
              <a:bodyPr wrap="square" lIns="0" tIns="0" rIns="0" bIns="0" rtlCol="0"/>
              <a:lstStyle/>
              <a:p>
                <a:endParaRPr dirty="0"/>
              </a:p>
            </p:txBody>
          </p:sp>
          <p:sp>
            <p:nvSpPr>
              <p:cNvPr id="127" name="object 23"/>
              <p:cNvSpPr/>
              <p:nvPr/>
            </p:nvSpPr>
            <p:spPr>
              <a:xfrm>
                <a:off x="10089439" y="8375882"/>
                <a:ext cx="277495" cy="251460"/>
              </a:xfrm>
              <a:custGeom>
                <a:avLst/>
                <a:gdLst/>
                <a:ahLst/>
                <a:cxnLst/>
                <a:rect l="l" t="t" r="r" b="b"/>
                <a:pathLst>
                  <a:path w="277495" h="251459">
                    <a:moveTo>
                      <a:pt x="0" y="0"/>
                    </a:moveTo>
                    <a:lnTo>
                      <a:pt x="13863" y="48811"/>
                    </a:lnTo>
                    <a:lnTo>
                      <a:pt x="35059" y="94042"/>
                    </a:lnTo>
                    <a:lnTo>
                      <a:pt x="62894" y="134998"/>
                    </a:lnTo>
                    <a:lnTo>
                      <a:pt x="96673" y="170984"/>
                    </a:lnTo>
                    <a:lnTo>
                      <a:pt x="135703" y="201306"/>
                    </a:lnTo>
                    <a:lnTo>
                      <a:pt x="179289" y="225269"/>
                    </a:lnTo>
                    <a:lnTo>
                      <a:pt x="226737" y="242180"/>
                    </a:lnTo>
                    <a:lnTo>
                      <a:pt x="277352" y="251343"/>
                    </a:lnTo>
                  </a:path>
                </a:pathLst>
              </a:custGeom>
              <a:ln w="20941">
                <a:solidFill>
                  <a:srgbClr val="1A0F5C"/>
                </a:solidFill>
                <a:prstDash val="dot"/>
              </a:ln>
            </p:spPr>
            <p:txBody>
              <a:bodyPr wrap="square" lIns="0" tIns="0" rIns="0" bIns="0" rtlCol="0"/>
              <a:lstStyle/>
              <a:p>
                <a:endParaRPr dirty="0"/>
              </a:p>
            </p:txBody>
          </p:sp>
          <p:sp>
            <p:nvSpPr>
              <p:cNvPr id="128" name="object 24"/>
              <p:cNvSpPr/>
              <p:nvPr/>
            </p:nvSpPr>
            <p:spPr>
              <a:xfrm>
                <a:off x="10072993" y="8304117"/>
                <a:ext cx="335280" cy="335280"/>
              </a:xfrm>
              <a:custGeom>
                <a:avLst/>
                <a:gdLst/>
                <a:ahLst/>
                <a:cxnLst/>
                <a:rect l="l" t="t" r="r" b="b"/>
                <a:pathLst>
                  <a:path w="335279" h="335279">
                    <a:moveTo>
                      <a:pt x="20942" y="10477"/>
                    </a:moveTo>
                    <a:lnTo>
                      <a:pt x="17868" y="3073"/>
                    </a:lnTo>
                    <a:lnTo>
                      <a:pt x="10464" y="0"/>
                    </a:lnTo>
                    <a:lnTo>
                      <a:pt x="3060" y="3073"/>
                    </a:lnTo>
                    <a:lnTo>
                      <a:pt x="0" y="10477"/>
                    </a:lnTo>
                    <a:lnTo>
                      <a:pt x="3060" y="17881"/>
                    </a:lnTo>
                    <a:lnTo>
                      <a:pt x="10464" y="20942"/>
                    </a:lnTo>
                    <a:lnTo>
                      <a:pt x="17868" y="17881"/>
                    </a:lnTo>
                    <a:lnTo>
                      <a:pt x="20942" y="10477"/>
                    </a:lnTo>
                    <a:close/>
                  </a:path>
                  <a:path w="335279" h="335279">
                    <a:moveTo>
                      <a:pt x="335064" y="324599"/>
                    </a:moveTo>
                    <a:lnTo>
                      <a:pt x="332003" y="317195"/>
                    </a:lnTo>
                    <a:lnTo>
                      <a:pt x="324599" y="314134"/>
                    </a:lnTo>
                    <a:lnTo>
                      <a:pt x="317195" y="317195"/>
                    </a:lnTo>
                    <a:lnTo>
                      <a:pt x="314121" y="324599"/>
                    </a:lnTo>
                    <a:lnTo>
                      <a:pt x="317195" y="332003"/>
                    </a:lnTo>
                    <a:lnTo>
                      <a:pt x="324599" y="335076"/>
                    </a:lnTo>
                    <a:lnTo>
                      <a:pt x="332003" y="332003"/>
                    </a:lnTo>
                    <a:lnTo>
                      <a:pt x="335064" y="324599"/>
                    </a:lnTo>
                    <a:close/>
                  </a:path>
                </a:pathLst>
              </a:custGeom>
              <a:solidFill>
                <a:srgbClr val="1A0F5C"/>
              </a:solidFill>
            </p:spPr>
            <p:txBody>
              <a:bodyPr wrap="square" lIns="0" tIns="0" rIns="0" bIns="0" rtlCol="0"/>
              <a:lstStyle/>
              <a:p>
                <a:endParaRPr dirty="0"/>
              </a:p>
            </p:txBody>
          </p:sp>
        </p:grpSp>
        <p:grpSp>
          <p:nvGrpSpPr>
            <p:cNvPr id="27" name="object 33"/>
            <p:cNvGrpSpPr/>
            <p:nvPr/>
          </p:nvGrpSpPr>
          <p:grpSpPr>
            <a:xfrm>
              <a:off x="7437156" y="1872371"/>
              <a:ext cx="2008198" cy="227038"/>
              <a:chOff x="14607437" y="3517515"/>
              <a:chExt cx="3874135" cy="335280"/>
            </a:xfrm>
          </p:grpSpPr>
          <p:sp>
            <p:nvSpPr>
              <p:cNvPr id="40" name="object 34"/>
              <p:cNvSpPr/>
              <p:nvPr/>
            </p:nvSpPr>
            <p:spPr>
              <a:xfrm>
                <a:off x="14607437" y="3527986"/>
                <a:ext cx="3517900" cy="0"/>
              </a:xfrm>
              <a:custGeom>
                <a:avLst/>
                <a:gdLst/>
                <a:ahLst/>
                <a:cxnLst/>
                <a:rect l="l" t="t" r="r" b="b"/>
                <a:pathLst>
                  <a:path w="3517900">
                    <a:moveTo>
                      <a:pt x="0" y="0"/>
                    </a:moveTo>
                    <a:lnTo>
                      <a:pt x="3517390" y="0"/>
                    </a:lnTo>
                  </a:path>
                </a:pathLst>
              </a:custGeom>
              <a:ln w="20941">
                <a:solidFill>
                  <a:srgbClr val="1A0F5C"/>
                </a:solidFill>
                <a:prstDash val="dot"/>
              </a:ln>
            </p:spPr>
            <p:txBody>
              <a:bodyPr wrap="square" lIns="0" tIns="0" rIns="0" bIns="0" rtlCol="0"/>
              <a:lstStyle/>
              <a:p>
                <a:endParaRPr dirty="0"/>
              </a:p>
            </p:txBody>
          </p:sp>
          <p:sp>
            <p:nvSpPr>
              <p:cNvPr id="41" name="object 35"/>
              <p:cNvSpPr/>
              <p:nvPr/>
            </p:nvSpPr>
            <p:spPr>
              <a:xfrm>
                <a:off x="18217817" y="3533965"/>
                <a:ext cx="251460" cy="277495"/>
              </a:xfrm>
              <a:custGeom>
                <a:avLst/>
                <a:gdLst/>
                <a:ahLst/>
                <a:cxnLst/>
                <a:rect l="l" t="t" r="r" b="b"/>
                <a:pathLst>
                  <a:path w="251459" h="277495">
                    <a:moveTo>
                      <a:pt x="0" y="0"/>
                    </a:moveTo>
                    <a:lnTo>
                      <a:pt x="48810" y="13860"/>
                    </a:lnTo>
                    <a:lnTo>
                      <a:pt x="94040" y="35055"/>
                    </a:lnTo>
                    <a:lnTo>
                      <a:pt x="134994" y="62889"/>
                    </a:lnTo>
                    <a:lnTo>
                      <a:pt x="170979" y="96669"/>
                    </a:lnTo>
                    <a:lnTo>
                      <a:pt x="201299" y="135700"/>
                    </a:lnTo>
                    <a:lnTo>
                      <a:pt x="225261" y="179287"/>
                    </a:lnTo>
                    <a:lnTo>
                      <a:pt x="242170" y="226736"/>
                    </a:lnTo>
                    <a:lnTo>
                      <a:pt x="251332" y="277352"/>
                    </a:lnTo>
                  </a:path>
                </a:pathLst>
              </a:custGeom>
              <a:ln w="20941">
                <a:solidFill>
                  <a:srgbClr val="1A0F5C"/>
                </a:solidFill>
                <a:prstDash val="dot"/>
              </a:ln>
            </p:spPr>
            <p:txBody>
              <a:bodyPr wrap="square" lIns="0" tIns="0" rIns="0" bIns="0" rtlCol="0"/>
              <a:lstStyle/>
              <a:p>
                <a:endParaRPr dirty="0"/>
              </a:p>
            </p:txBody>
          </p:sp>
          <p:sp>
            <p:nvSpPr>
              <p:cNvPr id="42" name="object 36"/>
              <p:cNvSpPr/>
              <p:nvPr/>
            </p:nvSpPr>
            <p:spPr>
              <a:xfrm>
                <a:off x="18146040" y="3517524"/>
                <a:ext cx="335280" cy="335280"/>
              </a:xfrm>
              <a:custGeom>
                <a:avLst/>
                <a:gdLst/>
                <a:ahLst/>
                <a:cxnLst/>
                <a:rect l="l" t="t" r="r" b="b"/>
                <a:pathLst>
                  <a:path w="335280" h="335279">
                    <a:moveTo>
                      <a:pt x="20942" y="10464"/>
                    </a:moveTo>
                    <a:lnTo>
                      <a:pt x="17881" y="3060"/>
                    </a:lnTo>
                    <a:lnTo>
                      <a:pt x="10477" y="0"/>
                    </a:lnTo>
                    <a:lnTo>
                      <a:pt x="3073" y="3060"/>
                    </a:lnTo>
                    <a:lnTo>
                      <a:pt x="0" y="10464"/>
                    </a:lnTo>
                    <a:lnTo>
                      <a:pt x="3073" y="17868"/>
                    </a:lnTo>
                    <a:lnTo>
                      <a:pt x="10477" y="20942"/>
                    </a:lnTo>
                    <a:lnTo>
                      <a:pt x="17881" y="17868"/>
                    </a:lnTo>
                    <a:lnTo>
                      <a:pt x="20942" y="10464"/>
                    </a:lnTo>
                    <a:close/>
                  </a:path>
                  <a:path w="335280" h="335279">
                    <a:moveTo>
                      <a:pt x="335076" y="324599"/>
                    </a:moveTo>
                    <a:lnTo>
                      <a:pt x="332003" y="317195"/>
                    </a:lnTo>
                    <a:lnTo>
                      <a:pt x="324599" y="314121"/>
                    </a:lnTo>
                    <a:lnTo>
                      <a:pt x="317195" y="317195"/>
                    </a:lnTo>
                    <a:lnTo>
                      <a:pt x="314134" y="324599"/>
                    </a:lnTo>
                    <a:lnTo>
                      <a:pt x="317195" y="332003"/>
                    </a:lnTo>
                    <a:lnTo>
                      <a:pt x="324599" y="335064"/>
                    </a:lnTo>
                    <a:lnTo>
                      <a:pt x="332003" y="332003"/>
                    </a:lnTo>
                    <a:lnTo>
                      <a:pt x="335076" y="324599"/>
                    </a:lnTo>
                    <a:close/>
                  </a:path>
                </a:pathLst>
              </a:custGeom>
              <a:solidFill>
                <a:srgbClr val="1A0F5C"/>
              </a:solidFill>
            </p:spPr>
            <p:txBody>
              <a:bodyPr wrap="square" lIns="0" tIns="0" rIns="0" bIns="0" rtlCol="0"/>
              <a:lstStyle/>
              <a:p>
                <a:endParaRPr dirty="0"/>
              </a:p>
            </p:txBody>
          </p:sp>
        </p:grpSp>
        <p:grpSp>
          <p:nvGrpSpPr>
            <p:cNvPr id="133" name="object 25"/>
            <p:cNvGrpSpPr/>
            <p:nvPr/>
          </p:nvGrpSpPr>
          <p:grpSpPr>
            <a:xfrm>
              <a:off x="9673169" y="5113660"/>
              <a:ext cx="2117180" cy="227038"/>
              <a:chOff x="10460414" y="8304114"/>
              <a:chExt cx="3780154" cy="335280"/>
            </a:xfrm>
          </p:grpSpPr>
          <p:sp>
            <p:nvSpPr>
              <p:cNvPr id="134" name="object 26"/>
              <p:cNvSpPr/>
              <p:nvPr/>
            </p:nvSpPr>
            <p:spPr>
              <a:xfrm>
                <a:off x="10460414" y="8628710"/>
                <a:ext cx="3424554" cy="0"/>
              </a:xfrm>
              <a:custGeom>
                <a:avLst/>
                <a:gdLst/>
                <a:ahLst/>
                <a:cxnLst/>
                <a:rect l="l" t="t" r="r" b="b"/>
                <a:pathLst>
                  <a:path w="3424555">
                    <a:moveTo>
                      <a:pt x="0" y="0"/>
                    </a:moveTo>
                    <a:lnTo>
                      <a:pt x="3423979" y="0"/>
                    </a:lnTo>
                  </a:path>
                </a:pathLst>
              </a:custGeom>
              <a:ln w="20941">
                <a:solidFill>
                  <a:srgbClr val="1A0F5C"/>
                </a:solidFill>
                <a:prstDash val="dot"/>
              </a:ln>
            </p:spPr>
            <p:txBody>
              <a:bodyPr wrap="square" lIns="0" tIns="0" rIns="0" bIns="0" rtlCol="0"/>
              <a:lstStyle/>
              <a:p>
                <a:endParaRPr dirty="0"/>
              </a:p>
            </p:txBody>
          </p:sp>
          <p:sp>
            <p:nvSpPr>
              <p:cNvPr id="135" name="object 27"/>
              <p:cNvSpPr/>
              <p:nvPr/>
            </p:nvSpPr>
            <p:spPr>
              <a:xfrm>
                <a:off x="13977108" y="8345379"/>
                <a:ext cx="251460" cy="277495"/>
              </a:xfrm>
              <a:custGeom>
                <a:avLst/>
                <a:gdLst/>
                <a:ahLst/>
                <a:cxnLst/>
                <a:rect l="l" t="t" r="r" b="b"/>
                <a:pathLst>
                  <a:path w="251459" h="277495">
                    <a:moveTo>
                      <a:pt x="0" y="277352"/>
                    </a:moveTo>
                    <a:lnTo>
                      <a:pt x="48810" y="263492"/>
                    </a:lnTo>
                    <a:lnTo>
                      <a:pt x="94040" y="242297"/>
                    </a:lnTo>
                    <a:lnTo>
                      <a:pt x="134994" y="214462"/>
                    </a:lnTo>
                    <a:lnTo>
                      <a:pt x="170979" y="180682"/>
                    </a:lnTo>
                    <a:lnTo>
                      <a:pt x="201299" y="141652"/>
                    </a:lnTo>
                    <a:lnTo>
                      <a:pt x="225261" y="98065"/>
                    </a:lnTo>
                    <a:lnTo>
                      <a:pt x="242170" y="50616"/>
                    </a:lnTo>
                    <a:lnTo>
                      <a:pt x="251332" y="0"/>
                    </a:lnTo>
                  </a:path>
                </a:pathLst>
              </a:custGeom>
              <a:ln w="20941">
                <a:solidFill>
                  <a:srgbClr val="1A0F5C"/>
                </a:solidFill>
                <a:prstDash val="dot"/>
              </a:ln>
            </p:spPr>
            <p:txBody>
              <a:bodyPr wrap="square" lIns="0" tIns="0" rIns="0" bIns="0" rtlCol="0"/>
              <a:lstStyle/>
              <a:p>
                <a:endParaRPr dirty="0"/>
              </a:p>
            </p:txBody>
          </p:sp>
          <p:sp>
            <p:nvSpPr>
              <p:cNvPr id="136" name="object 28"/>
              <p:cNvSpPr/>
              <p:nvPr/>
            </p:nvSpPr>
            <p:spPr>
              <a:xfrm>
                <a:off x="13905331" y="8304117"/>
                <a:ext cx="335280" cy="335280"/>
              </a:xfrm>
              <a:custGeom>
                <a:avLst/>
                <a:gdLst/>
                <a:ahLst/>
                <a:cxnLst/>
                <a:rect l="l" t="t" r="r" b="b"/>
                <a:pathLst>
                  <a:path w="335280" h="335279">
                    <a:moveTo>
                      <a:pt x="20942" y="324599"/>
                    </a:moveTo>
                    <a:lnTo>
                      <a:pt x="17881" y="317195"/>
                    </a:lnTo>
                    <a:lnTo>
                      <a:pt x="10477" y="314134"/>
                    </a:lnTo>
                    <a:lnTo>
                      <a:pt x="3073" y="317195"/>
                    </a:lnTo>
                    <a:lnTo>
                      <a:pt x="0" y="324599"/>
                    </a:lnTo>
                    <a:lnTo>
                      <a:pt x="3073" y="332003"/>
                    </a:lnTo>
                    <a:lnTo>
                      <a:pt x="10477" y="335076"/>
                    </a:lnTo>
                    <a:lnTo>
                      <a:pt x="17881" y="332003"/>
                    </a:lnTo>
                    <a:lnTo>
                      <a:pt x="20942" y="324599"/>
                    </a:lnTo>
                    <a:close/>
                  </a:path>
                  <a:path w="335280" h="335279">
                    <a:moveTo>
                      <a:pt x="335076" y="10477"/>
                    </a:moveTo>
                    <a:lnTo>
                      <a:pt x="332003" y="3073"/>
                    </a:lnTo>
                    <a:lnTo>
                      <a:pt x="324599" y="0"/>
                    </a:lnTo>
                    <a:lnTo>
                      <a:pt x="317195" y="3073"/>
                    </a:lnTo>
                    <a:lnTo>
                      <a:pt x="314134" y="10477"/>
                    </a:lnTo>
                    <a:lnTo>
                      <a:pt x="317195" y="17881"/>
                    </a:lnTo>
                    <a:lnTo>
                      <a:pt x="324599" y="20942"/>
                    </a:lnTo>
                    <a:lnTo>
                      <a:pt x="332003" y="17881"/>
                    </a:lnTo>
                    <a:lnTo>
                      <a:pt x="335076" y="10477"/>
                    </a:lnTo>
                    <a:close/>
                  </a:path>
                </a:pathLst>
              </a:custGeom>
              <a:solidFill>
                <a:srgbClr val="1A0F5C"/>
              </a:solidFill>
            </p:spPr>
            <p:txBody>
              <a:bodyPr wrap="square" lIns="0" tIns="0" rIns="0" bIns="0" rtlCol="0"/>
              <a:lstStyle/>
              <a:p>
                <a:endParaRPr dirty="0"/>
              </a:p>
            </p:txBody>
          </p:sp>
        </p:grpSp>
        <p:grpSp>
          <p:nvGrpSpPr>
            <p:cNvPr id="137" name="object 37"/>
            <p:cNvGrpSpPr/>
            <p:nvPr/>
          </p:nvGrpSpPr>
          <p:grpSpPr>
            <a:xfrm flipV="1">
              <a:off x="11748577" y="3666851"/>
              <a:ext cx="62422" cy="1408236"/>
              <a:chOff x="18429794" y="3904827"/>
              <a:chExt cx="81915" cy="2079411"/>
            </a:xfrm>
          </p:grpSpPr>
          <p:sp>
            <p:nvSpPr>
              <p:cNvPr id="138" name="object 38"/>
              <p:cNvSpPr/>
              <p:nvPr/>
            </p:nvSpPr>
            <p:spPr>
              <a:xfrm>
                <a:off x="18470641" y="3904827"/>
                <a:ext cx="0" cy="1975487"/>
              </a:xfrm>
              <a:custGeom>
                <a:avLst/>
                <a:gdLst/>
                <a:ahLst/>
                <a:cxnLst/>
                <a:rect l="l" t="t" r="r" b="b"/>
                <a:pathLst>
                  <a:path h="1975485">
                    <a:moveTo>
                      <a:pt x="0" y="0"/>
                    </a:moveTo>
                    <a:lnTo>
                      <a:pt x="0" y="1975426"/>
                    </a:lnTo>
                  </a:path>
                </a:pathLst>
              </a:custGeom>
              <a:ln w="20941">
                <a:solidFill>
                  <a:srgbClr val="1A0F5C"/>
                </a:solidFill>
                <a:prstDash val="dot"/>
              </a:ln>
            </p:spPr>
            <p:txBody>
              <a:bodyPr wrap="square" lIns="0" tIns="0" rIns="0" bIns="0" rtlCol="0"/>
              <a:lstStyle/>
              <a:p>
                <a:endParaRPr dirty="0"/>
              </a:p>
            </p:txBody>
          </p:sp>
          <p:sp>
            <p:nvSpPr>
              <p:cNvPr id="139" name="object 39"/>
              <p:cNvSpPr/>
              <p:nvPr/>
            </p:nvSpPr>
            <p:spPr>
              <a:xfrm>
                <a:off x="18460174" y="5901143"/>
                <a:ext cx="20954" cy="20954"/>
              </a:xfrm>
              <a:custGeom>
                <a:avLst/>
                <a:gdLst/>
                <a:ahLst/>
                <a:cxnLst/>
                <a:rect l="l" t="t" r="r" b="b"/>
                <a:pathLst>
                  <a:path w="20955" h="20954">
                    <a:moveTo>
                      <a:pt x="0" y="10470"/>
                    </a:moveTo>
                    <a:lnTo>
                      <a:pt x="3066" y="3066"/>
                    </a:lnTo>
                    <a:lnTo>
                      <a:pt x="10470" y="0"/>
                    </a:lnTo>
                    <a:lnTo>
                      <a:pt x="17874" y="3066"/>
                    </a:lnTo>
                    <a:lnTo>
                      <a:pt x="20941" y="10470"/>
                    </a:lnTo>
                    <a:lnTo>
                      <a:pt x="17874" y="17874"/>
                    </a:lnTo>
                    <a:lnTo>
                      <a:pt x="10470" y="20941"/>
                    </a:lnTo>
                    <a:lnTo>
                      <a:pt x="3066" y="17874"/>
                    </a:lnTo>
                    <a:lnTo>
                      <a:pt x="0" y="10470"/>
                    </a:lnTo>
                    <a:close/>
                  </a:path>
                </a:pathLst>
              </a:custGeom>
              <a:solidFill>
                <a:srgbClr val="1A0F5C"/>
              </a:solidFill>
            </p:spPr>
            <p:txBody>
              <a:bodyPr wrap="square" lIns="0" tIns="0" rIns="0" bIns="0" rtlCol="0"/>
              <a:lstStyle/>
              <a:p>
                <a:endParaRPr dirty="0"/>
              </a:p>
            </p:txBody>
          </p:sp>
          <p:sp>
            <p:nvSpPr>
              <p:cNvPr id="140" name="object 40"/>
              <p:cNvSpPr/>
              <p:nvPr/>
            </p:nvSpPr>
            <p:spPr>
              <a:xfrm>
                <a:off x="18429794" y="5871844"/>
                <a:ext cx="81915" cy="112394"/>
              </a:xfrm>
              <a:custGeom>
                <a:avLst/>
                <a:gdLst/>
                <a:ahLst/>
                <a:cxnLst/>
                <a:rect l="l" t="t" r="r" b="b"/>
                <a:pathLst>
                  <a:path w="81915" h="112395">
                    <a:moveTo>
                      <a:pt x="81704" y="0"/>
                    </a:moveTo>
                    <a:lnTo>
                      <a:pt x="0" y="0"/>
                    </a:lnTo>
                    <a:lnTo>
                      <a:pt x="40846" y="112268"/>
                    </a:lnTo>
                    <a:lnTo>
                      <a:pt x="81704" y="0"/>
                    </a:lnTo>
                    <a:close/>
                  </a:path>
                </a:pathLst>
              </a:custGeom>
              <a:solidFill>
                <a:srgbClr val="1A0F5C"/>
              </a:solidFill>
            </p:spPr>
            <p:txBody>
              <a:bodyPr wrap="square" lIns="0" tIns="0" rIns="0" bIns="0" rtlCol="0"/>
              <a:lstStyle/>
              <a:p>
                <a:endParaRPr dirty="0"/>
              </a:p>
            </p:txBody>
          </p:sp>
        </p:grpSp>
        <p:grpSp>
          <p:nvGrpSpPr>
            <p:cNvPr id="142" name="Group 141"/>
            <p:cNvGrpSpPr/>
            <p:nvPr userDrawn="1"/>
          </p:nvGrpSpPr>
          <p:grpSpPr>
            <a:xfrm>
              <a:off x="381000" y="3351205"/>
              <a:ext cx="247488" cy="1982784"/>
              <a:chOff x="381000" y="3351205"/>
              <a:chExt cx="247488" cy="1982784"/>
            </a:xfrm>
          </p:grpSpPr>
          <p:sp>
            <p:nvSpPr>
              <p:cNvPr id="143" name="object 5"/>
              <p:cNvSpPr/>
              <p:nvPr/>
            </p:nvSpPr>
            <p:spPr>
              <a:xfrm>
                <a:off x="409283" y="3421862"/>
                <a:ext cx="0" cy="1670964"/>
              </a:xfrm>
              <a:custGeom>
                <a:avLst/>
                <a:gdLst/>
                <a:ahLst/>
                <a:cxnLst/>
                <a:rect l="l" t="t" r="r" b="b"/>
                <a:pathLst>
                  <a:path h="2467609">
                    <a:moveTo>
                      <a:pt x="0" y="0"/>
                    </a:moveTo>
                    <a:lnTo>
                      <a:pt x="0" y="2467139"/>
                    </a:lnTo>
                  </a:path>
                </a:pathLst>
              </a:custGeom>
              <a:ln w="20941">
                <a:solidFill>
                  <a:srgbClr val="1A0F5C"/>
                </a:solidFill>
                <a:prstDash val="dot"/>
              </a:ln>
            </p:spPr>
            <p:txBody>
              <a:bodyPr wrap="square" lIns="0" tIns="0" rIns="0" bIns="0" rtlCol="0"/>
              <a:lstStyle/>
              <a:p>
                <a:endParaRPr dirty="0"/>
              </a:p>
            </p:txBody>
          </p:sp>
          <p:sp>
            <p:nvSpPr>
              <p:cNvPr id="144" name="object 6"/>
              <p:cNvSpPr/>
              <p:nvPr/>
            </p:nvSpPr>
            <p:spPr>
              <a:xfrm>
                <a:off x="413322" y="5155199"/>
                <a:ext cx="187388" cy="170708"/>
              </a:xfrm>
              <a:custGeom>
                <a:avLst/>
                <a:gdLst/>
                <a:ahLst/>
                <a:cxnLst/>
                <a:rect l="l" t="t" r="r" b="b"/>
                <a:pathLst>
                  <a:path w="277494" h="252095">
                    <a:moveTo>
                      <a:pt x="0" y="0"/>
                    </a:moveTo>
                    <a:lnTo>
                      <a:pt x="13866" y="48836"/>
                    </a:lnTo>
                    <a:lnTo>
                      <a:pt x="35063" y="94111"/>
                    </a:lnTo>
                    <a:lnTo>
                      <a:pt x="62897" y="135126"/>
                    </a:lnTo>
                    <a:lnTo>
                      <a:pt x="96675" y="171188"/>
                    </a:lnTo>
                    <a:lnTo>
                      <a:pt x="135701" y="201599"/>
                    </a:lnTo>
                    <a:lnTo>
                      <a:pt x="179281" y="225664"/>
                    </a:lnTo>
                    <a:lnTo>
                      <a:pt x="226723" y="242687"/>
                    </a:lnTo>
                    <a:lnTo>
                      <a:pt x="277331" y="251971"/>
                    </a:lnTo>
                  </a:path>
                </a:pathLst>
              </a:custGeom>
              <a:ln w="20941">
                <a:solidFill>
                  <a:srgbClr val="1A0F5C"/>
                </a:solidFill>
                <a:prstDash val="dot"/>
              </a:ln>
            </p:spPr>
            <p:txBody>
              <a:bodyPr wrap="square" lIns="0" tIns="0" rIns="0" bIns="0" rtlCol="0"/>
              <a:lstStyle/>
              <a:p>
                <a:endParaRPr dirty="0"/>
              </a:p>
            </p:txBody>
          </p:sp>
          <p:sp>
            <p:nvSpPr>
              <p:cNvPr id="145" name="object 7"/>
              <p:cNvSpPr/>
              <p:nvPr/>
            </p:nvSpPr>
            <p:spPr>
              <a:xfrm>
                <a:off x="402212" y="5106567"/>
                <a:ext cx="14151" cy="14190"/>
              </a:xfrm>
              <a:custGeom>
                <a:avLst/>
                <a:gdLst/>
                <a:ahLst/>
                <a:cxnLst/>
                <a:rect l="l" t="t" r="r" b="b"/>
                <a:pathLst>
                  <a:path w="20955" h="20954">
                    <a:moveTo>
                      <a:pt x="0" y="10470"/>
                    </a:moveTo>
                    <a:lnTo>
                      <a:pt x="3066" y="3066"/>
                    </a:lnTo>
                    <a:lnTo>
                      <a:pt x="10470" y="0"/>
                    </a:lnTo>
                    <a:lnTo>
                      <a:pt x="17874" y="3066"/>
                    </a:lnTo>
                    <a:lnTo>
                      <a:pt x="20941" y="10470"/>
                    </a:lnTo>
                    <a:lnTo>
                      <a:pt x="17874" y="17874"/>
                    </a:lnTo>
                    <a:lnTo>
                      <a:pt x="10470" y="20941"/>
                    </a:lnTo>
                    <a:lnTo>
                      <a:pt x="3066" y="17874"/>
                    </a:lnTo>
                    <a:lnTo>
                      <a:pt x="0" y="10470"/>
                    </a:lnTo>
                    <a:close/>
                  </a:path>
                </a:pathLst>
              </a:custGeom>
              <a:solidFill>
                <a:srgbClr val="1A0F5C"/>
              </a:solidFill>
            </p:spPr>
            <p:txBody>
              <a:bodyPr wrap="square" lIns="0" tIns="0" rIns="0" bIns="0" rtlCol="0"/>
              <a:lstStyle/>
              <a:p>
                <a:endParaRPr dirty="0"/>
              </a:p>
            </p:txBody>
          </p:sp>
          <p:sp>
            <p:nvSpPr>
              <p:cNvPr id="146" name="object 9"/>
              <p:cNvSpPr/>
              <p:nvPr/>
            </p:nvSpPr>
            <p:spPr>
              <a:xfrm>
                <a:off x="614337" y="5319799"/>
                <a:ext cx="14151" cy="14190"/>
              </a:xfrm>
              <a:custGeom>
                <a:avLst/>
                <a:gdLst/>
                <a:ahLst/>
                <a:cxnLst/>
                <a:rect l="l" t="t" r="r" b="b"/>
                <a:pathLst>
                  <a:path w="20955" h="20954">
                    <a:moveTo>
                      <a:pt x="0" y="10470"/>
                    </a:moveTo>
                    <a:lnTo>
                      <a:pt x="3066" y="3066"/>
                    </a:lnTo>
                    <a:lnTo>
                      <a:pt x="10470" y="0"/>
                    </a:lnTo>
                    <a:lnTo>
                      <a:pt x="17874" y="3066"/>
                    </a:lnTo>
                    <a:lnTo>
                      <a:pt x="20941" y="10470"/>
                    </a:lnTo>
                    <a:lnTo>
                      <a:pt x="17874" y="17874"/>
                    </a:lnTo>
                    <a:lnTo>
                      <a:pt x="10470" y="20941"/>
                    </a:lnTo>
                    <a:lnTo>
                      <a:pt x="3066" y="17874"/>
                    </a:lnTo>
                    <a:lnTo>
                      <a:pt x="0" y="10470"/>
                    </a:lnTo>
                    <a:close/>
                  </a:path>
                </a:pathLst>
              </a:custGeom>
              <a:solidFill>
                <a:srgbClr val="1A0F5C"/>
              </a:solidFill>
            </p:spPr>
            <p:txBody>
              <a:bodyPr wrap="square" lIns="0" tIns="0" rIns="0" bIns="0" rtlCol="0"/>
              <a:lstStyle/>
              <a:p>
                <a:endParaRPr dirty="0"/>
              </a:p>
            </p:txBody>
          </p:sp>
          <p:sp>
            <p:nvSpPr>
              <p:cNvPr id="147" name="object 12"/>
              <p:cNvSpPr/>
              <p:nvPr/>
            </p:nvSpPr>
            <p:spPr>
              <a:xfrm>
                <a:off x="381000" y="3351205"/>
                <a:ext cx="56602" cy="56759"/>
              </a:xfrm>
              <a:custGeom>
                <a:avLst/>
                <a:gdLst/>
                <a:ahLst/>
                <a:cxnLst/>
                <a:rect l="l" t="t" r="r" b="b"/>
                <a:pathLst>
                  <a:path w="83819" h="83820">
                    <a:moveTo>
                      <a:pt x="41883" y="0"/>
                    </a:moveTo>
                    <a:lnTo>
                      <a:pt x="25581" y="3291"/>
                    </a:lnTo>
                    <a:lnTo>
                      <a:pt x="12267" y="12267"/>
                    </a:lnTo>
                    <a:lnTo>
                      <a:pt x="3291" y="25581"/>
                    </a:lnTo>
                    <a:lnTo>
                      <a:pt x="0" y="41883"/>
                    </a:lnTo>
                    <a:lnTo>
                      <a:pt x="3291" y="58185"/>
                    </a:lnTo>
                    <a:lnTo>
                      <a:pt x="12267" y="71499"/>
                    </a:lnTo>
                    <a:lnTo>
                      <a:pt x="25581" y="80475"/>
                    </a:lnTo>
                    <a:lnTo>
                      <a:pt x="41883" y="83767"/>
                    </a:lnTo>
                    <a:lnTo>
                      <a:pt x="58185" y="80475"/>
                    </a:lnTo>
                    <a:lnTo>
                      <a:pt x="71499" y="71499"/>
                    </a:lnTo>
                    <a:lnTo>
                      <a:pt x="80475" y="58185"/>
                    </a:lnTo>
                    <a:lnTo>
                      <a:pt x="83767" y="41883"/>
                    </a:lnTo>
                    <a:lnTo>
                      <a:pt x="80475" y="25581"/>
                    </a:lnTo>
                    <a:lnTo>
                      <a:pt x="71499" y="12267"/>
                    </a:lnTo>
                    <a:lnTo>
                      <a:pt x="58185" y="3291"/>
                    </a:lnTo>
                    <a:lnTo>
                      <a:pt x="41883" y="0"/>
                    </a:lnTo>
                    <a:close/>
                  </a:path>
                </a:pathLst>
              </a:custGeom>
              <a:solidFill>
                <a:srgbClr val="1A0F5C"/>
              </a:solidFill>
            </p:spPr>
            <p:txBody>
              <a:bodyPr wrap="square" lIns="0" tIns="0" rIns="0" bIns="0" rtlCol="0"/>
              <a:lstStyle/>
              <a:p>
                <a:endParaRPr dirty="0"/>
              </a:p>
            </p:txBody>
          </p:sp>
        </p:grpSp>
      </p:grpSp>
      <p:sp>
        <p:nvSpPr>
          <p:cNvPr id="12" name="Text Placeholder 15"/>
          <p:cNvSpPr>
            <a:spLocks noGrp="1"/>
          </p:cNvSpPr>
          <p:nvPr>
            <p:ph type="body" sz="quarter" idx="24"/>
          </p:nvPr>
        </p:nvSpPr>
        <p:spPr>
          <a:xfrm>
            <a:off x="7443677" y="2362087"/>
            <a:ext cx="1763633" cy="2488815"/>
          </a:xfrm>
          <a:prstGeom prst="rect">
            <a:avLst/>
          </a:prstGeom>
          <a:solidFill>
            <a:srgbClr val="E8E7EF"/>
          </a:solidFill>
        </p:spPr>
        <p:txBody>
          <a:bodyPr anchor="ctr">
            <a:noAutofit/>
          </a:bodyPr>
          <a:lstStyle>
            <a:lvl1pPr marL="0" indent="0" algn="ctr">
              <a:buNone/>
              <a:defRPr sz="100" b="1" baseline="0">
                <a:solidFill>
                  <a:srgbClr val="E8E7EF"/>
                </a:solidFill>
              </a:defRPr>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endParaRPr lang="en-US" dirty="0"/>
          </a:p>
        </p:txBody>
      </p:sp>
      <p:sp>
        <p:nvSpPr>
          <p:cNvPr id="15" name="Text Placeholder 15"/>
          <p:cNvSpPr>
            <a:spLocks noGrp="1"/>
          </p:cNvSpPr>
          <p:nvPr>
            <p:ph type="body" sz="quarter" idx="25"/>
          </p:nvPr>
        </p:nvSpPr>
        <p:spPr>
          <a:xfrm>
            <a:off x="9673169" y="2362087"/>
            <a:ext cx="1763633" cy="2488815"/>
          </a:xfrm>
          <a:prstGeom prst="rect">
            <a:avLst/>
          </a:prstGeom>
          <a:solidFill>
            <a:srgbClr val="E8E7EF"/>
          </a:solidFill>
        </p:spPr>
        <p:txBody>
          <a:bodyPr anchor="ctr">
            <a:noAutofit/>
          </a:bodyPr>
          <a:lstStyle>
            <a:lvl1pPr marL="0" indent="0" algn="ctr">
              <a:buNone/>
              <a:defRPr sz="100" b="1" baseline="0">
                <a:solidFill>
                  <a:srgbClr val="E8E7EF"/>
                </a:solidFill>
              </a:defRPr>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endParaRPr lang="en-US" dirty="0"/>
          </a:p>
        </p:txBody>
      </p:sp>
      <p:sp>
        <p:nvSpPr>
          <p:cNvPr id="10" name="Text Placeholder 15"/>
          <p:cNvSpPr>
            <a:spLocks noGrp="1"/>
          </p:cNvSpPr>
          <p:nvPr>
            <p:ph type="body" sz="quarter" idx="23"/>
          </p:nvPr>
        </p:nvSpPr>
        <p:spPr>
          <a:xfrm>
            <a:off x="2984693" y="2362087"/>
            <a:ext cx="1763633" cy="2488815"/>
          </a:xfrm>
          <a:prstGeom prst="rect">
            <a:avLst/>
          </a:prstGeom>
          <a:solidFill>
            <a:srgbClr val="E8E7EF"/>
          </a:solidFill>
        </p:spPr>
        <p:txBody>
          <a:bodyPr anchor="ctr">
            <a:noAutofit/>
          </a:bodyPr>
          <a:lstStyle>
            <a:lvl1pPr marL="0" indent="0" algn="ctr">
              <a:buNone/>
              <a:defRPr sz="100" b="1" baseline="0">
                <a:solidFill>
                  <a:srgbClr val="E8E7EF"/>
                </a:solidFill>
              </a:defRPr>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endParaRPr lang="en-US" dirty="0"/>
          </a:p>
        </p:txBody>
      </p:sp>
      <p:sp>
        <p:nvSpPr>
          <p:cNvPr id="5" name="Text Placeholder 15"/>
          <p:cNvSpPr>
            <a:spLocks noGrp="1"/>
          </p:cNvSpPr>
          <p:nvPr>
            <p:ph type="body" sz="quarter" idx="13"/>
          </p:nvPr>
        </p:nvSpPr>
        <p:spPr>
          <a:xfrm>
            <a:off x="755201" y="2362087"/>
            <a:ext cx="1763633" cy="2488815"/>
          </a:xfrm>
          <a:prstGeom prst="rect">
            <a:avLst/>
          </a:prstGeom>
          <a:solidFill>
            <a:srgbClr val="E8E7EF"/>
          </a:solidFill>
        </p:spPr>
        <p:txBody>
          <a:bodyPr anchor="ctr">
            <a:noAutofit/>
          </a:bodyPr>
          <a:lstStyle>
            <a:lvl1pPr marL="0" indent="0" algn="ctr">
              <a:buNone/>
              <a:defRPr sz="100" b="1" baseline="0">
                <a:solidFill>
                  <a:srgbClr val="E8E7EF"/>
                </a:solidFill>
              </a:defRPr>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endParaRPr lang="en-US" dirty="0"/>
          </a:p>
        </p:txBody>
      </p:sp>
      <p:sp>
        <p:nvSpPr>
          <p:cNvPr id="64" name="object 11"/>
          <p:cNvSpPr/>
          <p:nvPr/>
        </p:nvSpPr>
        <p:spPr>
          <a:xfrm>
            <a:off x="398115" y="3372478"/>
            <a:ext cx="2359454" cy="1967661"/>
          </a:xfrm>
          <a:custGeom>
            <a:avLst/>
            <a:gdLst/>
            <a:ahLst/>
            <a:cxnLst/>
            <a:rect l="l" t="t" r="r" b="b"/>
            <a:pathLst>
              <a:path w="4330700" h="2905759">
                <a:moveTo>
                  <a:pt x="20929" y="10477"/>
                </a:moveTo>
                <a:lnTo>
                  <a:pt x="17868" y="3073"/>
                </a:lnTo>
                <a:lnTo>
                  <a:pt x="10464" y="0"/>
                </a:lnTo>
                <a:lnTo>
                  <a:pt x="3060" y="3073"/>
                </a:lnTo>
                <a:lnTo>
                  <a:pt x="0" y="10477"/>
                </a:lnTo>
                <a:lnTo>
                  <a:pt x="3060" y="17881"/>
                </a:lnTo>
                <a:lnTo>
                  <a:pt x="10464" y="20942"/>
                </a:lnTo>
                <a:lnTo>
                  <a:pt x="17868" y="17881"/>
                </a:lnTo>
                <a:lnTo>
                  <a:pt x="20929" y="10477"/>
                </a:lnTo>
                <a:close/>
              </a:path>
              <a:path w="4330700" h="2905759">
                <a:moveTo>
                  <a:pt x="4016451" y="2895142"/>
                </a:moveTo>
                <a:lnTo>
                  <a:pt x="4013377" y="2887738"/>
                </a:lnTo>
                <a:lnTo>
                  <a:pt x="4005973" y="2884665"/>
                </a:lnTo>
                <a:lnTo>
                  <a:pt x="3998569" y="2887738"/>
                </a:lnTo>
                <a:lnTo>
                  <a:pt x="3995509" y="2895142"/>
                </a:lnTo>
                <a:lnTo>
                  <a:pt x="3998569" y="2902547"/>
                </a:lnTo>
                <a:lnTo>
                  <a:pt x="4005973" y="2905607"/>
                </a:lnTo>
                <a:lnTo>
                  <a:pt x="4013377" y="2902547"/>
                </a:lnTo>
                <a:lnTo>
                  <a:pt x="4016451" y="2895142"/>
                </a:lnTo>
                <a:close/>
              </a:path>
              <a:path w="4330700" h="2905759">
                <a:moveTo>
                  <a:pt x="4330573" y="2581783"/>
                </a:moveTo>
                <a:lnTo>
                  <a:pt x="4327512" y="2574379"/>
                </a:lnTo>
                <a:lnTo>
                  <a:pt x="4320108" y="2571305"/>
                </a:lnTo>
                <a:lnTo>
                  <a:pt x="4312704" y="2574379"/>
                </a:lnTo>
                <a:lnTo>
                  <a:pt x="4309630" y="2581783"/>
                </a:lnTo>
                <a:lnTo>
                  <a:pt x="4312704" y="2589187"/>
                </a:lnTo>
                <a:lnTo>
                  <a:pt x="4320108" y="2592247"/>
                </a:lnTo>
                <a:lnTo>
                  <a:pt x="4327512" y="2589187"/>
                </a:lnTo>
                <a:lnTo>
                  <a:pt x="4330573" y="2581783"/>
                </a:lnTo>
                <a:close/>
              </a:path>
            </a:pathLst>
          </a:custGeom>
          <a:solidFill>
            <a:srgbClr val="1A0F5C"/>
          </a:solidFill>
        </p:spPr>
        <p:txBody>
          <a:bodyPr wrap="square" lIns="0" tIns="0" rIns="0" bIns="0" rtlCol="0"/>
          <a:lstStyle/>
          <a:p>
            <a:endParaRPr dirty="0"/>
          </a:p>
        </p:txBody>
      </p:sp>
      <p:sp>
        <p:nvSpPr>
          <p:cNvPr id="68" name="Picture Placeholder 4"/>
          <p:cNvSpPr>
            <a:spLocks noGrp="1"/>
          </p:cNvSpPr>
          <p:nvPr>
            <p:ph type="pic" sz="quarter" idx="18" hasCustomPrompt="1"/>
          </p:nvPr>
        </p:nvSpPr>
        <p:spPr>
          <a:xfrm>
            <a:off x="7943221" y="2750635"/>
            <a:ext cx="764544" cy="823913"/>
          </a:xfrm>
        </p:spPr>
        <p:txBody>
          <a:bodyPr anchor="ctr">
            <a:normAutofit/>
          </a:bodyPr>
          <a:lstStyle>
            <a:lvl1pPr marL="0" indent="0" algn="ctr">
              <a:buNone/>
              <a:defRPr sz="1200"/>
            </a:lvl1pPr>
          </a:lstStyle>
          <a:p>
            <a:r>
              <a:rPr lang="en-US" dirty="0"/>
              <a:t>Icon</a:t>
            </a:r>
          </a:p>
        </p:txBody>
      </p:sp>
      <p:sp>
        <p:nvSpPr>
          <p:cNvPr id="69" name="Picture Placeholder 4"/>
          <p:cNvSpPr>
            <a:spLocks noGrp="1"/>
          </p:cNvSpPr>
          <p:nvPr>
            <p:ph type="pic" sz="quarter" idx="16" hasCustomPrompt="1"/>
          </p:nvPr>
        </p:nvSpPr>
        <p:spPr>
          <a:xfrm>
            <a:off x="1254745" y="2740569"/>
            <a:ext cx="764544" cy="823913"/>
          </a:xfrm>
        </p:spPr>
        <p:txBody>
          <a:bodyPr anchor="ctr">
            <a:normAutofit/>
          </a:bodyPr>
          <a:lstStyle>
            <a:lvl1pPr marL="0" indent="0" algn="ctr">
              <a:buNone/>
              <a:defRPr sz="1200"/>
            </a:lvl1pPr>
          </a:lstStyle>
          <a:p>
            <a:r>
              <a:rPr lang="en-US" dirty="0"/>
              <a:t>Icon</a:t>
            </a:r>
          </a:p>
        </p:txBody>
      </p:sp>
      <p:sp>
        <p:nvSpPr>
          <p:cNvPr id="70" name="Picture Placeholder 4"/>
          <p:cNvSpPr>
            <a:spLocks noGrp="1"/>
          </p:cNvSpPr>
          <p:nvPr>
            <p:ph type="pic" sz="quarter" idx="17" hasCustomPrompt="1"/>
          </p:nvPr>
        </p:nvSpPr>
        <p:spPr>
          <a:xfrm>
            <a:off x="3484237" y="2750635"/>
            <a:ext cx="764544" cy="823913"/>
          </a:xfrm>
        </p:spPr>
        <p:txBody>
          <a:bodyPr anchor="ctr">
            <a:normAutofit/>
          </a:bodyPr>
          <a:lstStyle>
            <a:lvl1pPr marL="0" indent="0" algn="ctr">
              <a:buNone/>
              <a:defRPr sz="1200"/>
            </a:lvl1pPr>
          </a:lstStyle>
          <a:p>
            <a:r>
              <a:rPr lang="en-US" dirty="0"/>
              <a:t>Icon</a:t>
            </a:r>
          </a:p>
        </p:txBody>
      </p:sp>
      <p:sp>
        <p:nvSpPr>
          <p:cNvPr id="72" name="Picture Placeholder 4"/>
          <p:cNvSpPr>
            <a:spLocks noGrp="1"/>
          </p:cNvSpPr>
          <p:nvPr>
            <p:ph type="pic" sz="quarter" idx="19" hasCustomPrompt="1"/>
          </p:nvPr>
        </p:nvSpPr>
        <p:spPr>
          <a:xfrm>
            <a:off x="10172713" y="2746418"/>
            <a:ext cx="764544" cy="823913"/>
          </a:xfrm>
        </p:spPr>
        <p:txBody>
          <a:bodyPr anchor="ctr">
            <a:normAutofit/>
          </a:bodyPr>
          <a:lstStyle>
            <a:lvl1pPr marL="0" indent="0" algn="ctr">
              <a:buNone/>
              <a:defRPr sz="1200"/>
            </a:lvl1pPr>
          </a:lstStyle>
          <a:p>
            <a:r>
              <a:rPr lang="en-US" dirty="0"/>
              <a:t>Icon</a:t>
            </a:r>
          </a:p>
        </p:txBody>
      </p:sp>
      <p:sp>
        <p:nvSpPr>
          <p:cNvPr id="73" name="Content Placeholder 2"/>
          <p:cNvSpPr>
            <a:spLocks noGrp="1"/>
          </p:cNvSpPr>
          <p:nvPr>
            <p:ph sz="half" idx="1" hasCustomPrompt="1"/>
          </p:nvPr>
        </p:nvSpPr>
        <p:spPr>
          <a:xfrm>
            <a:off x="879028" y="3860379"/>
            <a:ext cx="1515979" cy="823913"/>
          </a:xfrm>
        </p:spPr>
        <p:txBody>
          <a:bodyPr>
            <a:noAutofit/>
          </a:bodyPr>
          <a:lstStyle>
            <a:lvl1pPr marL="0" indent="0" algn="ctr">
              <a:buNone/>
              <a:defRPr sz="1000"/>
            </a:lvl1pPr>
            <a:lvl2pPr marL="457200" indent="0" algn="ctr">
              <a:buNone/>
              <a:defRPr sz="1000"/>
            </a:lvl2pPr>
            <a:lvl3pPr marL="914400" indent="0" algn="ctr">
              <a:buNone/>
              <a:defRPr sz="1000"/>
            </a:lvl3pPr>
            <a:lvl4pPr marL="1371600" indent="0" algn="ctr">
              <a:buNone/>
              <a:defRPr sz="1000"/>
            </a:lvl4pPr>
            <a:lvl5pPr marL="1828800" indent="0" algn="ctr">
              <a:buNone/>
              <a:defRPr sz="1000"/>
            </a:lvl5pPr>
          </a:lstStyle>
          <a:p>
            <a:pPr lvl="0"/>
            <a:r>
              <a:rPr lang="en-US"/>
              <a:t>Copy to go here</a:t>
            </a:r>
          </a:p>
        </p:txBody>
      </p:sp>
      <p:sp>
        <p:nvSpPr>
          <p:cNvPr id="74" name="Content Placeholder 2"/>
          <p:cNvSpPr>
            <a:spLocks noGrp="1"/>
          </p:cNvSpPr>
          <p:nvPr>
            <p:ph sz="half" idx="20" hasCustomPrompt="1"/>
          </p:nvPr>
        </p:nvSpPr>
        <p:spPr>
          <a:xfrm>
            <a:off x="3108520" y="3860379"/>
            <a:ext cx="1515979" cy="823913"/>
          </a:xfrm>
        </p:spPr>
        <p:txBody>
          <a:bodyPr>
            <a:noAutofit/>
          </a:bodyPr>
          <a:lstStyle>
            <a:lvl1pPr marL="0" indent="0" algn="ctr">
              <a:buNone/>
              <a:defRPr sz="1000"/>
            </a:lvl1pPr>
            <a:lvl2pPr marL="457200" indent="0" algn="ctr">
              <a:buNone/>
              <a:defRPr sz="1000"/>
            </a:lvl2pPr>
            <a:lvl3pPr marL="914400" indent="0" algn="ctr">
              <a:buNone/>
              <a:defRPr sz="1000"/>
            </a:lvl3pPr>
            <a:lvl4pPr marL="1371600" indent="0" algn="ctr">
              <a:buNone/>
              <a:defRPr sz="1000"/>
            </a:lvl4pPr>
            <a:lvl5pPr marL="1828800" indent="0" algn="ctr">
              <a:buNone/>
              <a:defRPr sz="1000"/>
            </a:lvl5pPr>
          </a:lstStyle>
          <a:p>
            <a:pPr lvl="0"/>
            <a:r>
              <a:rPr lang="en-US"/>
              <a:t>Copy to go here</a:t>
            </a:r>
          </a:p>
        </p:txBody>
      </p:sp>
      <p:sp>
        <p:nvSpPr>
          <p:cNvPr id="75" name="Content Placeholder 2"/>
          <p:cNvSpPr>
            <a:spLocks noGrp="1"/>
          </p:cNvSpPr>
          <p:nvPr>
            <p:ph sz="half" idx="21" hasCustomPrompt="1"/>
          </p:nvPr>
        </p:nvSpPr>
        <p:spPr>
          <a:xfrm>
            <a:off x="7567504" y="3860379"/>
            <a:ext cx="1515979" cy="823913"/>
          </a:xfrm>
        </p:spPr>
        <p:txBody>
          <a:bodyPr>
            <a:noAutofit/>
          </a:bodyPr>
          <a:lstStyle>
            <a:lvl1pPr marL="0" indent="0" algn="ctr">
              <a:buNone/>
              <a:defRPr sz="1000"/>
            </a:lvl1pPr>
            <a:lvl2pPr marL="457200" indent="0" algn="ctr">
              <a:buNone/>
              <a:defRPr sz="1000"/>
            </a:lvl2pPr>
            <a:lvl3pPr marL="914400" indent="0" algn="ctr">
              <a:buNone/>
              <a:defRPr sz="1000"/>
            </a:lvl3pPr>
            <a:lvl4pPr marL="1371600" indent="0" algn="ctr">
              <a:buNone/>
              <a:defRPr sz="1000"/>
            </a:lvl4pPr>
            <a:lvl5pPr marL="1828800" indent="0" algn="ctr">
              <a:buNone/>
              <a:defRPr sz="1000"/>
            </a:lvl5pPr>
          </a:lstStyle>
          <a:p>
            <a:pPr lvl="0"/>
            <a:r>
              <a:rPr lang="en-US"/>
              <a:t>Copy to go here</a:t>
            </a:r>
          </a:p>
        </p:txBody>
      </p:sp>
      <p:sp>
        <p:nvSpPr>
          <p:cNvPr id="76" name="Content Placeholder 2"/>
          <p:cNvSpPr>
            <a:spLocks noGrp="1"/>
          </p:cNvSpPr>
          <p:nvPr>
            <p:ph sz="half" idx="22" hasCustomPrompt="1"/>
          </p:nvPr>
        </p:nvSpPr>
        <p:spPr>
          <a:xfrm>
            <a:off x="9796996" y="3860379"/>
            <a:ext cx="1515979" cy="823913"/>
          </a:xfrm>
        </p:spPr>
        <p:txBody>
          <a:bodyPr>
            <a:noAutofit/>
          </a:bodyPr>
          <a:lstStyle>
            <a:lvl1pPr marL="0" indent="0" algn="ctr">
              <a:buNone/>
              <a:defRPr sz="1000"/>
            </a:lvl1pPr>
            <a:lvl2pPr marL="457200" indent="0" algn="ctr">
              <a:buNone/>
              <a:defRPr sz="1000"/>
            </a:lvl2pPr>
            <a:lvl3pPr marL="914400" indent="0" algn="ctr">
              <a:buNone/>
              <a:defRPr sz="1000"/>
            </a:lvl3pPr>
            <a:lvl4pPr marL="1371600" indent="0" algn="ctr">
              <a:buNone/>
              <a:defRPr sz="1000"/>
            </a:lvl4pPr>
            <a:lvl5pPr marL="1828800" indent="0" algn="ctr">
              <a:buNone/>
              <a:defRPr sz="1000"/>
            </a:lvl5pPr>
          </a:lstStyle>
          <a:p>
            <a:pPr lvl="0"/>
            <a:r>
              <a:rPr lang="en-US"/>
              <a:t>Copy to go here</a:t>
            </a:r>
          </a:p>
        </p:txBody>
      </p:sp>
      <p:sp>
        <p:nvSpPr>
          <p:cNvPr id="67" name="Text Placeholder 4"/>
          <p:cNvSpPr>
            <a:spLocks noGrp="1"/>
          </p:cNvSpPr>
          <p:nvPr>
            <p:ph type="body" sz="quarter" idx="10" hasCustomPrompt="1"/>
          </p:nvPr>
        </p:nvSpPr>
        <p:spPr>
          <a:xfrm>
            <a:off x="381000" y="1170535"/>
            <a:ext cx="11430000" cy="446088"/>
          </a:xfrm>
        </p:spPr>
        <p:txBody>
          <a:bodyPr vert="horz" lIns="91440" tIns="45720" rIns="91440" bIns="45720" rtlCol="0" anchor="ctr">
            <a:noAutofit/>
          </a:bodyPr>
          <a:lstStyle>
            <a:lvl1pPr marL="0" indent="0">
              <a:buNone/>
              <a:defRPr lang="en-US" sz="1600" dirty="0"/>
            </a:lvl1pPr>
          </a:lstStyle>
          <a:p>
            <a:pPr marL="228600" lvl="0" indent="-228600"/>
            <a:r>
              <a:rPr lang="en-GB"/>
              <a:t>Optional sub-head</a:t>
            </a:r>
            <a:endParaRPr lang="en-US"/>
          </a:p>
        </p:txBody>
      </p:sp>
      <p:sp>
        <p:nvSpPr>
          <p:cNvPr id="2" name="Title 1"/>
          <p:cNvSpPr>
            <a:spLocks noGrp="1"/>
          </p:cNvSpPr>
          <p:nvPr>
            <p:ph type="title"/>
          </p:nvPr>
        </p:nvSpPr>
        <p:spPr/>
        <p:txBody>
          <a:bodyPr/>
          <a:lstStyle/>
          <a:p>
            <a:r>
              <a:rPr lang="en-US"/>
              <a:t>Click to edit Master title style</a:t>
            </a:r>
            <a:endParaRPr lang="en-IN"/>
          </a:p>
        </p:txBody>
      </p:sp>
      <p:sp>
        <p:nvSpPr>
          <p:cNvPr id="19" name="Text Placeholder 15"/>
          <p:cNvSpPr>
            <a:spLocks noGrp="1"/>
          </p:cNvSpPr>
          <p:nvPr>
            <p:ph type="body" sz="quarter" idx="27"/>
          </p:nvPr>
        </p:nvSpPr>
        <p:spPr>
          <a:xfrm>
            <a:off x="5214185" y="2362087"/>
            <a:ext cx="1763633" cy="2488815"/>
          </a:xfrm>
          <a:prstGeom prst="rect">
            <a:avLst/>
          </a:prstGeom>
          <a:solidFill>
            <a:srgbClr val="E8E7EF"/>
          </a:solidFill>
        </p:spPr>
        <p:txBody>
          <a:bodyPr anchor="ctr">
            <a:noAutofit/>
          </a:bodyPr>
          <a:lstStyle>
            <a:lvl1pPr marL="0" indent="0" algn="ctr">
              <a:buNone/>
              <a:defRPr sz="100" b="1" baseline="0">
                <a:solidFill>
                  <a:srgbClr val="E8E7EF"/>
                </a:solidFill>
              </a:defRPr>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endParaRPr lang="en-US" dirty="0"/>
          </a:p>
        </p:txBody>
      </p:sp>
      <p:sp>
        <p:nvSpPr>
          <p:cNvPr id="20" name="Picture Placeholder 4"/>
          <p:cNvSpPr>
            <a:spLocks noGrp="1"/>
          </p:cNvSpPr>
          <p:nvPr>
            <p:ph type="pic" sz="quarter" idx="28" hasCustomPrompt="1"/>
          </p:nvPr>
        </p:nvSpPr>
        <p:spPr>
          <a:xfrm>
            <a:off x="5713729" y="2750635"/>
            <a:ext cx="764544" cy="823913"/>
          </a:xfrm>
        </p:spPr>
        <p:txBody>
          <a:bodyPr anchor="ctr">
            <a:normAutofit/>
          </a:bodyPr>
          <a:lstStyle>
            <a:lvl1pPr marL="0" indent="0" algn="ctr">
              <a:buNone/>
              <a:defRPr sz="1200"/>
            </a:lvl1pPr>
          </a:lstStyle>
          <a:p>
            <a:r>
              <a:rPr lang="en-US" dirty="0"/>
              <a:t>Icon</a:t>
            </a:r>
          </a:p>
        </p:txBody>
      </p:sp>
      <p:sp>
        <p:nvSpPr>
          <p:cNvPr id="29" name="Content Placeholder 2"/>
          <p:cNvSpPr>
            <a:spLocks noGrp="1"/>
          </p:cNvSpPr>
          <p:nvPr>
            <p:ph sz="half" idx="29" hasCustomPrompt="1"/>
          </p:nvPr>
        </p:nvSpPr>
        <p:spPr>
          <a:xfrm>
            <a:off x="5338012" y="3860379"/>
            <a:ext cx="1515979" cy="823913"/>
          </a:xfrm>
        </p:spPr>
        <p:txBody>
          <a:bodyPr>
            <a:noAutofit/>
          </a:bodyPr>
          <a:lstStyle>
            <a:lvl1pPr marL="0" indent="0" algn="ctr">
              <a:buNone/>
              <a:defRPr sz="1000"/>
            </a:lvl1pPr>
            <a:lvl2pPr marL="457200" indent="0" algn="ctr">
              <a:buNone/>
              <a:defRPr sz="1000"/>
            </a:lvl2pPr>
            <a:lvl3pPr marL="914400" indent="0" algn="ctr">
              <a:buNone/>
              <a:defRPr sz="1000"/>
            </a:lvl3pPr>
            <a:lvl4pPr marL="1371600" indent="0" algn="ctr">
              <a:buNone/>
              <a:defRPr sz="1000"/>
            </a:lvl4pPr>
            <a:lvl5pPr marL="1828800" indent="0" algn="ctr">
              <a:buNone/>
              <a:defRPr sz="1000"/>
            </a:lvl5pPr>
          </a:lstStyle>
          <a:p>
            <a:pPr lvl="0"/>
            <a:r>
              <a:rPr lang="en-US"/>
              <a:t>Copy to go here</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3_Six split - Icons">
    <p:spTree>
      <p:nvGrpSpPr>
        <p:cNvPr id="1" name=""/>
        <p:cNvGrpSpPr/>
        <p:nvPr/>
      </p:nvGrpSpPr>
      <p:grpSpPr>
        <a:xfrm>
          <a:off x="0" y="0"/>
          <a:ext cx="0" cy="0"/>
          <a:chOff x="0" y="0"/>
          <a:chExt cx="0" cy="0"/>
        </a:xfrm>
      </p:grpSpPr>
      <p:grpSp>
        <p:nvGrpSpPr>
          <p:cNvPr id="133" name="object 25"/>
          <p:cNvGrpSpPr/>
          <p:nvPr/>
        </p:nvGrpSpPr>
        <p:grpSpPr>
          <a:xfrm>
            <a:off x="8170488" y="5113660"/>
            <a:ext cx="1625445" cy="227038"/>
            <a:chOff x="10460414" y="8304114"/>
            <a:chExt cx="3780154" cy="335280"/>
          </a:xfrm>
        </p:grpSpPr>
        <p:sp>
          <p:nvSpPr>
            <p:cNvPr id="134" name="object 26"/>
            <p:cNvSpPr/>
            <p:nvPr/>
          </p:nvSpPr>
          <p:spPr>
            <a:xfrm>
              <a:off x="10460414" y="8628710"/>
              <a:ext cx="3424554" cy="0"/>
            </a:xfrm>
            <a:custGeom>
              <a:avLst/>
              <a:gdLst/>
              <a:ahLst/>
              <a:cxnLst/>
              <a:rect l="l" t="t" r="r" b="b"/>
              <a:pathLst>
                <a:path w="3424555">
                  <a:moveTo>
                    <a:pt x="0" y="0"/>
                  </a:moveTo>
                  <a:lnTo>
                    <a:pt x="3423979" y="0"/>
                  </a:lnTo>
                </a:path>
              </a:pathLst>
            </a:custGeom>
            <a:ln w="20941">
              <a:solidFill>
                <a:srgbClr val="1A0F5C"/>
              </a:solidFill>
              <a:prstDash val="dot"/>
            </a:ln>
          </p:spPr>
          <p:txBody>
            <a:bodyPr wrap="square" lIns="0" tIns="0" rIns="0" bIns="0" rtlCol="0"/>
            <a:lstStyle/>
            <a:p>
              <a:endParaRPr dirty="0"/>
            </a:p>
          </p:txBody>
        </p:sp>
        <p:sp>
          <p:nvSpPr>
            <p:cNvPr id="135" name="object 27"/>
            <p:cNvSpPr/>
            <p:nvPr/>
          </p:nvSpPr>
          <p:spPr>
            <a:xfrm>
              <a:off x="13977108" y="8345379"/>
              <a:ext cx="251460" cy="277495"/>
            </a:xfrm>
            <a:custGeom>
              <a:avLst/>
              <a:gdLst/>
              <a:ahLst/>
              <a:cxnLst/>
              <a:rect l="l" t="t" r="r" b="b"/>
              <a:pathLst>
                <a:path w="251459" h="277495">
                  <a:moveTo>
                    <a:pt x="0" y="277352"/>
                  </a:moveTo>
                  <a:lnTo>
                    <a:pt x="48810" y="263492"/>
                  </a:lnTo>
                  <a:lnTo>
                    <a:pt x="94040" y="242297"/>
                  </a:lnTo>
                  <a:lnTo>
                    <a:pt x="134994" y="214462"/>
                  </a:lnTo>
                  <a:lnTo>
                    <a:pt x="170979" y="180682"/>
                  </a:lnTo>
                  <a:lnTo>
                    <a:pt x="201299" y="141652"/>
                  </a:lnTo>
                  <a:lnTo>
                    <a:pt x="225261" y="98065"/>
                  </a:lnTo>
                  <a:lnTo>
                    <a:pt x="242170" y="50616"/>
                  </a:lnTo>
                  <a:lnTo>
                    <a:pt x="251332" y="0"/>
                  </a:lnTo>
                </a:path>
              </a:pathLst>
            </a:custGeom>
            <a:ln w="20941">
              <a:solidFill>
                <a:srgbClr val="1A0F5C"/>
              </a:solidFill>
              <a:prstDash val="dot"/>
            </a:ln>
          </p:spPr>
          <p:txBody>
            <a:bodyPr wrap="square" lIns="0" tIns="0" rIns="0" bIns="0" rtlCol="0"/>
            <a:lstStyle/>
            <a:p>
              <a:endParaRPr dirty="0"/>
            </a:p>
          </p:txBody>
        </p:sp>
        <p:sp>
          <p:nvSpPr>
            <p:cNvPr id="136" name="object 28"/>
            <p:cNvSpPr/>
            <p:nvPr/>
          </p:nvSpPr>
          <p:spPr>
            <a:xfrm>
              <a:off x="13905331" y="8304117"/>
              <a:ext cx="335280" cy="335280"/>
            </a:xfrm>
            <a:custGeom>
              <a:avLst/>
              <a:gdLst/>
              <a:ahLst/>
              <a:cxnLst/>
              <a:rect l="l" t="t" r="r" b="b"/>
              <a:pathLst>
                <a:path w="335280" h="335279">
                  <a:moveTo>
                    <a:pt x="20942" y="324599"/>
                  </a:moveTo>
                  <a:lnTo>
                    <a:pt x="17881" y="317195"/>
                  </a:lnTo>
                  <a:lnTo>
                    <a:pt x="10477" y="314134"/>
                  </a:lnTo>
                  <a:lnTo>
                    <a:pt x="3073" y="317195"/>
                  </a:lnTo>
                  <a:lnTo>
                    <a:pt x="0" y="324599"/>
                  </a:lnTo>
                  <a:lnTo>
                    <a:pt x="3073" y="332003"/>
                  </a:lnTo>
                  <a:lnTo>
                    <a:pt x="10477" y="335076"/>
                  </a:lnTo>
                  <a:lnTo>
                    <a:pt x="17881" y="332003"/>
                  </a:lnTo>
                  <a:lnTo>
                    <a:pt x="20942" y="324599"/>
                  </a:lnTo>
                  <a:close/>
                </a:path>
                <a:path w="335280" h="335279">
                  <a:moveTo>
                    <a:pt x="335076" y="10477"/>
                  </a:moveTo>
                  <a:lnTo>
                    <a:pt x="332003" y="3073"/>
                  </a:lnTo>
                  <a:lnTo>
                    <a:pt x="324599" y="0"/>
                  </a:lnTo>
                  <a:lnTo>
                    <a:pt x="317195" y="3073"/>
                  </a:lnTo>
                  <a:lnTo>
                    <a:pt x="314134" y="10477"/>
                  </a:lnTo>
                  <a:lnTo>
                    <a:pt x="317195" y="17881"/>
                  </a:lnTo>
                  <a:lnTo>
                    <a:pt x="324599" y="20942"/>
                  </a:lnTo>
                  <a:lnTo>
                    <a:pt x="332003" y="17881"/>
                  </a:lnTo>
                  <a:lnTo>
                    <a:pt x="335076" y="10477"/>
                  </a:lnTo>
                  <a:close/>
                </a:path>
              </a:pathLst>
            </a:custGeom>
            <a:solidFill>
              <a:srgbClr val="1A0F5C"/>
            </a:solidFill>
          </p:spPr>
          <p:txBody>
            <a:bodyPr wrap="square" lIns="0" tIns="0" rIns="0" bIns="0" rtlCol="0"/>
            <a:lstStyle/>
            <a:p>
              <a:endParaRPr dirty="0"/>
            </a:p>
          </p:txBody>
        </p:sp>
      </p:grpSp>
      <p:sp>
        <p:nvSpPr>
          <p:cNvPr id="12" name="Text Placeholder 15"/>
          <p:cNvSpPr>
            <a:spLocks noGrp="1"/>
          </p:cNvSpPr>
          <p:nvPr userDrawn="1">
            <p:ph type="body" sz="quarter" idx="24"/>
          </p:nvPr>
        </p:nvSpPr>
        <p:spPr>
          <a:xfrm>
            <a:off x="6278643" y="2362087"/>
            <a:ext cx="1482794" cy="2488815"/>
          </a:xfrm>
          <a:prstGeom prst="rect">
            <a:avLst/>
          </a:prstGeom>
          <a:solidFill>
            <a:srgbClr val="E8E7EF"/>
          </a:solidFill>
        </p:spPr>
        <p:txBody>
          <a:bodyPr anchor="ctr">
            <a:noAutofit/>
          </a:bodyPr>
          <a:lstStyle>
            <a:lvl1pPr marL="0" indent="0" algn="ctr">
              <a:buNone/>
              <a:defRPr sz="100" b="1" baseline="0">
                <a:solidFill>
                  <a:srgbClr val="E8E7EF"/>
                </a:solidFill>
              </a:defRPr>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endParaRPr lang="en-US" dirty="0"/>
          </a:p>
        </p:txBody>
      </p:sp>
      <p:sp>
        <p:nvSpPr>
          <p:cNvPr id="15" name="Text Placeholder 15"/>
          <p:cNvSpPr>
            <a:spLocks noGrp="1"/>
          </p:cNvSpPr>
          <p:nvPr userDrawn="1">
            <p:ph type="body" sz="quarter" idx="25"/>
          </p:nvPr>
        </p:nvSpPr>
        <p:spPr>
          <a:xfrm>
            <a:off x="9974799" y="2362087"/>
            <a:ext cx="1482794" cy="2488815"/>
          </a:xfrm>
          <a:prstGeom prst="rect">
            <a:avLst/>
          </a:prstGeom>
          <a:solidFill>
            <a:srgbClr val="E8E7EF"/>
          </a:solidFill>
        </p:spPr>
        <p:txBody>
          <a:bodyPr anchor="ctr">
            <a:noAutofit/>
          </a:bodyPr>
          <a:lstStyle>
            <a:lvl1pPr marL="0" indent="0" algn="ctr">
              <a:buNone/>
              <a:defRPr sz="100" b="1" baseline="0">
                <a:solidFill>
                  <a:srgbClr val="E8E7EF"/>
                </a:solidFill>
              </a:defRPr>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endParaRPr lang="en-US" dirty="0"/>
          </a:p>
        </p:txBody>
      </p:sp>
      <p:sp>
        <p:nvSpPr>
          <p:cNvPr id="10" name="Text Placeholder 15"/>
          <p:cNvSpPr>
            <a:spLocks noGrp="1"/>
          </p:cNvSpPr>
          <p:nvPr userDrawn="1">
            <p:ph type="body" sz="quarter" idx="23"/>
          </p:nvPr>
        </p:nvSpPr>
        <p:spPr>
          <a:xfrm>
            <a:off x="2582487" y="2362087"/>
            <a:ext cx="1482794" cy="2488815"/>
          </a:xfrm>
          <a:prstGeom prst="rect">
            <a:avLst/>
          </a:prstGeom>
          <a:solidFill>
            <a:srgbClr val="E8E7EF"/>
          </a:solidFill>
        </p:spPr>
        <p:txBody>
          <a:bodyPr anchor="ctr">
            <a:noAutofit/>
          </a:bodyPr>
          <a:lstStyle>
            <a:lvl1pPr marL="0" indent="0" algn="ctr">
              <a:buNone/>
              <a:defRPr sz="100" b="1" baseline="0">
                <a:solidFill>
                  <a:srgbClr val="E8E7EF"/>
                </a:solidFill>
              </a:defRPr>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endParaRPr lang="en-US" dirty="0"/>
          </a:p>
        </p:txBody>
      </p:sp>
      <p:sp>
        <p:nvSpPr>
          <p:cNvPr id="5" name="Text Placeholder 15"/>
          <p:cNvSpPr>
            <a:spLocks noGrp="1"/>
          </p:cNvSpPr>
          <p:nvPr userDrawn="1">
            <p:ph type="body" sz="quarter" idx="13"/>
          </p:nvPr>
        </p:nvSpPr>
        <p:spPr>
          <a:xfrm>
            <a:off x="734409" y="2362087"/>
            <a:ext cx="1482794" cy="2488815"/>
          </a:xfrm>
          <a:prstGeom prst="rect">
            <a:avLst/>
          </a:prstGeom>
          <a:solidFill>
            <a:srgbClr val="E8E7EF"/>
          </a:solidFill>
        </p:spPr>
        <p:txBody>
          <a:bodyPr anchor="ctr">
            <a:noAutofit/>
          </a:bodyPr>
          <a:lstStyle>
            <a:lvl1pPr marL="0" indent="0" algn="ctr">
              <a:buNone/>
              <a:defRPr sz="100" b="1" baseline="0">
                <a:solidFill>
                  <a:srgbClr val="E8E7EF"/>
                </a:solidFill>
              </a:defRPr>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endParaRPr lang="en-US" dirty="0"/>
          </a:p>
        </p:txBody>
      </p:sp>
      <p:sp>
        <p:nvSpPr>
          <p:cNvPr id="64" name="object 11"/>
          <p:cNvSpPr/>
          <p:nvPr userDrawn="1"/>
        </p:nvSpPr>
        <p:spPr>
          <a:xfrm>
            <a:off x="398115" y="3372478"/>
            <a:ext cx="2009229" cy="1967661"/>
          </a:xfrm>
          <a:custGeom>
            <a:avLst/>
            <a:gdLst/>
            <a:ahLst/>
            <a:cxnLst/>
            <a:rect l="l" t="t" r="r" b="b"/>
            <a:pathLst>
              <a:path w="4330700" h="2905759">
                <a:moveTo>
                  <a:pt x="20929" y="10477"/>
                </a:moveTo>
                <a:lnTo>
                  <a:pt x="17868" y="3073"/>
                </a:lnTo>
                <a:lnTo>
                  <a:pt x="10464" y="0"/>
                </a:lnTo>
                <a:lnTo>
                  <a:pt x="3060" y="3073"/>
                </a:lnTo>
                <a:lnTo>
                  <a:pt x="0" y="10477"/>
                </a:lnTo>
                <a:lnTo>
                  <a:pt x="3060" y="17881"/>
                </a:lnTo>
                <a:lnTo>
                  <a:pt x="10464" y="20942"/>
                </a:lnTo>
                <a:lnTo>
                  <a:pt x="17868" y="17881"/>
                </a:lnTo>
                <a:lnTo>
                  <a:pt x="20929" y="10477"/>
                </a:lnTo>
                <a:close/>
              </a:path>
              <a:path w="4330700" h="2905759">
                <a:moveTo>
                  <a:pt x="4016451" y="2895142"/>
                </a:moveTo>
                <a:lnTo>
                  <a:pt x="4013377" y="2887738"/>
                </a:lnTo>
                <a:lnTo>
                  <a:pt x="4005973" y="2884665"/>
                </a:lnTo>
                <a:lnTo>
                  <a:pt x="3998569" y="2887738"/>
                </a:lnTo>
                <a:lnTo>
                  <a:pt x="3995509" y="2895142"/>
                </a:lnTo>
                <a:lnTo>
                  <a:pt x="3998569" y="2902547"/>
                </a:lnTo>
                <a:lnTo>
                  <a:pt x="4005973" y="2905607"/>
                </a:lnTo>
                <a:lnTo>
                  <a:pt x="4013377" y="2902547"/>
                </a:lnTo>
                <a:lnTo>
                  <a:pt x="4016451" y="2895142"/>
                </a:lnTo>
                <a:close/>
              </a:path>
              <a:path w="4330700" h="2905759">
                <a:moveTo>
                  <a:pt x="4330573" y="2581783"/>
                </a:moveTo>
                <a:lnTo>
                  <a:pt x="4327512" y="2574379"/>
                </a:lnTo>
                <a:lnTo>
                  <a:pt x="4320108" y="2571305"/>
                </a:lnTo>
                <a:lnTo>
                  <a:pt x="4312704" y="2574379"/>
                </a:lnTo>
                <a:lnTo>
                  <a:pt x="4309630" y="2581783"/>
                </a:lnTo>
                <a:lnTo>
                  <a:pt x="4312704" y="2589187"/>
                </a:lnTo>
                <a:lnTo>
                  <a:pt x="4320108" y="2592247"/>
                </a:lnTo>
                <a:lnTo>
                  <a:pt x="4327512" y="2589187"/>
                </a:lnTo>
                <a:lnTo>
                  <a:pt x="4330573" y="2581783"/>
                </a:lnTo>
                <a:close/>
              </a:path>
            </a:pathLst>
          </a:custGeom>
          <a:solidFill>
            <a:srgbClr val="1A0F5C"/>
          </a:solidFill>
        </p:spPr>
        <p:txBody>
          <a:bodyPr wrap="square" lIns="0" tIns="0" rIns="0" bIns="0" rtlCol="0"/>
          <a:lstStyle/>
          <a:p>
            <a:endParaRPr dirty="0"/>
          </a:p>
        </p:txBody>
      </p:sp>
      <p:sp>
        <p:nvSpPr>
          <p:cNvPr id="68" name="Picture Placeholder 4"/>
          <p:cNvSpPr>
            <a:spLocks noGrp="1"/>
          </p:cNvSpPr>
          <p:nvPr userDrawn="1">
            <p:ph type="pic" sz="quarter" idx="18" hasCustomPrompt="1"/>
          </p:nvPr>
        </p:nvSpPr>
        <p:spPr>
          <a:xfrm>
            <a:off x="6698641" y="2750635"/>
            <a:ext cx="642799" cy="823913"/>
          </a:xfrm>
        </p:spPr>
        <p:txBody>
          <a:bodyPr anchor="ctr">
            <a:normAutofit/>
          </a:bodyPr>
          <a:lstStyle>
            <a:lvl1pPr marL="0" indent="0" algn="ctr">
              <a:buNone/>
              <a:defRPr sz="1200"/>
            </a:lvl1pPr>
          </a:lstStyle>
          <a:p>
            <a:r>
              <a:rPr lang="en-US" dirty="0"/>
              <a:t>Icon</a:t>
            </a:r>
          </a:p>
        </p:txBody>
      </p:sp>
      <p:sp>
        <p:nvSpPr>
          <p:cNvPr id="69" name="Picture Placeholder 4"/>
          <p:cNvSpPr>
            <a:spLocks noGrp="1"/>
          </p:cNvSpPr>
          <p:nvPr userDrawn="1">
            <p:ph type="pic" sz="quarter" idx="16" hasCustomPrompt="1"/>
          </p:nvPr>
        </p:nvSpPr>
        <p:spPr>
          <a:xfrm>
            <a:off x="1154407" y="2740569"/>
            <a:ext cx="642799" cy="823913"/>
          </a:xfrm>
        </p:spPr>
        <p:txBody>
          <a:bodyPr anchor="ctr">
            <a:normAutofit/>
          </a:bodyPr>
          <a:lstStyle>
            <a:lvl1pPr marL="0" indent="0" algn="ctr">
              <a:buNone/>
              <a:defRPr sz="1200"/>
            </a:lvl1pPr>
          </a:lstStyle>
          <a:p>
            <a:r>
              <a:rPr lang="en-US" dirty="0"/>
              <a:t>Icon</a:t>
            </a:r>
          </a:p>
        </p:txBody>
      </p:sp>
      <p:sp>
        <p:nvSpPr>
          <p:cNvPr id="70" name="Picture Placeholder 4"/>
          <p:cNvSpPr>
            <a:spLocks noGrp="1"/>
          </p:cNvSpPr>
          <p:nvPr userDrawn="1">
            <p:ph type="pic" sz="quarter" idx="17" hasCustomPrompt="1"/>
          </p:nvPr>
        </p:nvSpPr>
        <p:spPr>
          <a:xfrm>
            <a:off x="3002485" y="2750635"/>
            <a:ext cx="642799" cy="823913"/>
          </a:xfrm>
        </p:spPr>
        <p:txBody>
          <a:bodyPr anchor="ctr">
            <a:normAutofit/>
          </a:bodyPr>
          <a:lstStyle>
            <a:lvl1pPr marL="0" indent="0" algn="ctr">
              <a:buNone/>
              <a:defRPr sz="1200"/>
            </a:lvl1pPr>
          </a:lstStyle>
          <a:p>
            <a:r>
              <a:rPr lang="en-US" dirty="0"/>
              <a:t>Icon</a:t>
            </a:r>
          </a:p>
        </p:txBody>
      </p:sp>
      <p:sp>
        <p:nvSpPr>
          <p:cNvPr id="72" name="Picture Placeholder 4"/>
          <p:cNvSpPr>
            <a:spLocks noGrp="1"/>
          </p:cNvSpPr>
          <p:nvPr userDrawn="1">
            <p:ph type="pic" sz="quarter" idx="19" hasCustomPrompt="1"/>
          </p:nvPr>
        </p:nvSpPr>
        <p:spPr>
          <a:xfrm>
            <a:off x="10394797" y="2746418"/>
            <a:ext cx="642799" cy="823913"/>
          </a:xfrm>
        </p:spPr>
        <p:txBody>
          <a:bodyPr anchor="ctr">
            <a:normAutofit/>
          </a:bodyPr>
          <a:lstStyle>
            <a:lvl1pPr marL="0" indent="0" algn="ctr">
              <a:buNone/>
              <a:defRPr sz="1200"/>
            </a:lvl1pPr>
          </a:lstStyle>
          <a:p>
            <a:r>
              <a:rPr lang="en-US" dirty="0"/>
              <a:t>Icon</a:t>
            </a:r>
          </a:p>
        </p:txBody>
      </p:sp>
      <p:sp>
        <p:nvSpPr>
          <p:cNvPr id="73" name="Content Placeholder 2"/>
          <p:cNvSpPr>
            <a:spLocks noGrp="1"/>
          </p:cNvSpPr>
          <p:nvPr userDrawn="1">
            <p:ph sz="half" idx="1" hasCustomPrompt="1"/>
          </p:nvPr>
        </p:nvSpPr>
        <p:spPr>
          <a:xfrm>
            <a:off x="838518" y="3860379"/>
            <a:ext cx="1274576" cy="823913"/>
          </a:xfrm>
        </p:spPr>
        <p:txBody>
          <a:bodyPr>
            <a:noAutofit/>
          </a:bodyPr>
          <a:lstStyle>
            <a:lvl1pPr marL="0" indent="0" algn="ctr">
              <a:buNone/>
              <a:defRPr sz="1000"/>
            </a:lvl1pPr>
            <a:lvl2pPr marL="457200" indent="0" algn="ctr">
              <a:buNone/>
              <a:defRPr sz="1000"/>
            </a:lvl2pPr>
            <a:lvl3pPr marL="914400" indent="0" algn="ctr">
              <a:buNone/>
              <a:defRPr sz="1000"/>
            </a:lvl3pPr>
            <a:lvl4pPr marL="1371600" indent="0" algn="ctr">
              <a:buNone/>
              <a:defRPr sz="1000"/>
            </a:lvl4pPr>
            <a:lvl5pPr marL="1828800" indent="0" algn="ctr">
              <a:buNone/>
              <a:defRPr sz="1000"/>
            </a:lvl5pPr>
          </a:lstStyle>
          <a:p>
            <a:pPr lvl="0"/>
            <a:r>
              <a:rPr lang="en-US"/>
              <a:t>Copy to go here</a:t>
            </a:r>
          </a:p>
        </p:txBody>
      </p:sp>
      <p:sp>
        <p:nvSpPr>
          <p:cNvPr id="74" name="Content Placeholder 2"/>
          <p:cNvSpPr>
            <a:spLocks noGrp="1"/>
          </p:cNvSpPr>
          <p:nvPr userDrawn="1">
            <p:ph sz="half" idx="20" hasCustomPrompt="1"/>
          </p:nvPr>
        </p:nvSpPr>
        <p:spPr>
          <a:xfrm>
            <a:off x="2686596" y="3860379"/>
            <a:ext cx="1274576" cy="823913"/>
          </a:xfrm>
        </p:spPr>
        <p:txBody>
          <a:bodyPr>
            <a:noAutofit/>
          </a:bodyPr>
          <a:lstStyle>
            <a:lvl1pPr marL="0" indent="0" algn="ctr">
              <a:buNone/>
              <a:defRPr sz="1000"/>
            </a:lvl1pPr>
            <a:lvl2pPr marL="457200" indent="0" algn="ctr">
              <a:buNone/>
              <a:defRPr sz="1000"/>
            </a:lvl2pPr>
            <a:lvl3pPr marL="914400" indent="0" algn="ctr">
              <a:buNone/>
              <a:defRPr sz="1000"/>
            </a:lvl3pPr>
            <a:lvl4pPr marL="1371600" indent="0" algn="ctr">
              <a:buNone/>
              <a:defRPr sz="1000"/>
            </a:lvl4pPr>
            <a:lvl5pPr marL="1828800" indent="0" algn="ctr">
              <a:buNone/>
              <a:defRPr sz="1000"/>
            </a:lvl5pPr>
          </a:lstStyle>
          <a:p>
            <a:pPr lvl="0"/>
            <a:r>
              <a:rPr lang="en-US"/>
              <a:t>Copy to go here</a:t>
            </a:r>
          </a:p>
        </p:txBody>
      </p:sp>
      <p:sp>
        <p:nvSpPr>
          <p:cNvPr id="75" name="Content Placeholder 2"/>
          <p:cNvSpPr>
            <a:spLocks noGrp="1"/>
          </p:cNvSpPr>
          <p:nvPr userDrawn="1">
            <p:ph sz="half" idx="21" hasCustomPrompt="1"/>
          </p:nvPr>
        </p:nvSpPr>
        <p:spPr>
          <a:xfrm>
            <a:off x="6382752" y="3860379"/>
            <a:ext cx="1274576" cy="823913"/>
          </a:xfrm>
        </p:spPr>
        <p:txBody>
          <a:bodyPr>
            <a:noAutofit/>
          </a:bodyPr>
          <a:lstStyle>
            <a:lvl1pPr marL="0" indent="0" algn="ctr">
              <a:buNone/>
              <a:defRPr sz="1000"/>
            </a:lvl1pPr>
            <a:lvl2pPr marL="457200" indent="0" algn="ctr">
              <a:buNone/>
              <a:defRPr sz="1000"/>
            </a:lvl2pPr>
            <a:lvl3pPr marL="914400" indent="0" algn="ctr">
              <a:buNone/>
              <a:defRPr sz="1000"/>
            </a:lvl3pPr>
            <a:lvl4pPr marL="1371600" indent="0" algn="ctr">
              <a:buNone/>
              <a:defRPr sz="1000"/>
            </a:lvl4pPr>
            <a:lvl5pPr marL="1828800" indent="0" algn="ctr">
              <a:buNone/>
              <a:defRPr sz="1000"/>
            </a:lvl5pPr>
          </a:lstStyle>
          <a:p>
            <a:pPr lvl="0"/>
            <a:r>
              <a:rPr lang="en-US"/>
              <a:t>Copy to go here</a:t>
            </a:r>
          </a:p>
        </p:txBody>
      </p:sp>
      <p:sp>
        <p:nvSpPr>
          <p:cNvPr id="76" name="Content Placeholder 2"/>
          <p:cNvSpPr>
            <a:spLocks noGrp="1"/>
          </p:cNvSpPr>
          <p:nvPr userDrawn="1">
            <p:ph sz="half" idx="22" hasCustomPrompt="1"/>
          </p:nvPr>
        </p:nvSpPr>
        <p:spPr>
          <a:xfrm>
            <a:off x="10078908" y="3860379"/>
            <a:ext cx="1274576" cy="823913"/>
          </a:xfrm>
        </p:spPr>
        <p:txBody>
          <a:bodyPr>
            <a:noAutofit/>
          </a:bodyPr>
          <a:lstStyle>
            <a:lvl1pPr marL="0" indent="0" algn="ctr">
              <a:buNone/>
              <a:defRPr sz="1000"/>
            </a:lvl1pPr>
            <a:lvl2pPr marL="457200" indent="0" algn="ctr">
              <a:buNone/>
              <a:defRPr sz="1000"/>
            </a:lvl2pPr>
            <a:lvl3pPr marL="914400" indent="0" algn="ctr">
              <a:buNone/>
              <a:defRPr sz="1000"/>
            </a:lvl3pPr>
            <a:lvl4pPr marL="1371600" indent="0" algn="ctr">
              <a:buNone/>
              <a:defRPr sz="1000"/>
            </a:lvl4pPr>
            <a:lvl5pPr marL="1828800" indent="0" algn="ctr">
              <a:buNone/>
              <a:defRPr sz="1000"/>
            </a:lvl5pPr>
          </a:lstStyle>
          <a:p>
            <a:pPr lvl="0"/>
            <a:r>
              <a:rPr lang="en-US"/>
              <a:t>Copy to go here</a:t>
            </a:r>
          </a:p>
        </p:txBody>
      </p:sp>
      <p:sp>
        <p:nvSpPr>
          <p:cNvPr id="67" name="Text Placeholder 4"/>
          <p:cNvSpPr>
            <a:spLocks noGrp="1"/>
          </p:cNvSpPr>
          <p:nvPr userDrawn="1">
            <p:ph type="body" sz="quarter" idx="10" hasCustomPrompt="1"/>
          </p:nvPr>
        </p:nvSpPr>
        <p:spPr>
          <a:xfrm>
            <a:off x="381000" y="1170535"/>
            <a:ext cx="11430000" cy="446088"/>
          </a:xfrm>
        </p:spPr>
        <p:txBody>
          <a:bodyPr vert="horz" lIns="91440" tIns="45720" rIns="91440" bIns="45720" rtlCol="0" anchor="ctr">
            <a:noAutofit/>
          </a:bodyPr>
          <a:lstStyle>
            <a:lvl1pPr marL="0" indent="0">
              <a:buNone/>
              <a:defRPr lang="en-US" sz="1600" dirty="0"/>
            </a:lvl1pPr>
          </a:lstStyle>
          <a:p>
            <a:pPr marL="228600" lvl="0" indent="-228600"/>
            <a:r>
              <a:rPr lang="en-GB"/>
              <a:t>Optional sub-head</a:t>
            </a:r>
            <a:endParaRPr lang="en-US"/>
          </a:p>
        </p:txBody>
      </p:sp>
      <p:sp>
        <p:nvSpPr>
          <p:cNvPr id="2" name="Title 1"/>
          <p:cNvSpPr>
            <a:spLocks noGrp="1"/>
          </p:cNvSpPr>
          <p:nvPr userDrawn="1">
            <p:ph type="title"/>
          </p:nvPr>
        </p:nvSpPr>
        <p:spPr>
          <a:xfrm>
            <a:off x="381000" y="180520"/>
            <a:ext cx="11430000" cy="958265"/>
          </a:xfrm>
        </p:spPr>
        <p:txBody>
          <a:bodyPr/>
          <a:lstStyle/>
          <a:p>
            <a:r>
              <a:rPr lang="en-US"/>
              <a:t>Click to edit Master title style</a:t>
            </a:r>
            <a:endParaRPr lang="en-IN"/>
          </a:p>
        </p:txBody>
      </p:sp>
      <p:sp>
        <p:nvSpPr>
          <p:cNvPr id="19" name="Text Placeholder 15"/>
          <p:cNvSpPr>
            <a:spLocks noGrp="1"/>
          </p:cNvSpPr>
          <p:nvPr userDrawn="1">
            <p:ph type="body" sz="quarter" idx="27"/>
          </p:nvPr>
        </p:nvSpPr>
        <p:spPr>
          <a:xfrm>
            <a:off x="4430565" y="2362087"/>
            <a:ext cx="1482794" cy="2488815"/>
          </a:xfrm>
          <a:prstGeom prst="rect">
            <a:avLst/>
          </a:prstGeom>
          <a:solidFill>
            <a:srgbClr val="E8E7EF"/>
          </a:solidFill>
        </p:spPr>
        <p:txBody>
          <a:bodyPr anchor="ctr">
            <a:noAutofit/>
          </a:bodyPr>
          <a:lstStyle>
            <a:lvl1pPr marL="0" indent="0" algn="ctr">
              <a:buNone/>
              <a:defRPr sz="100" b="1" baseline="0">
                <a:solidFill>
                  <a:srgbClr val="E8E7EF"/>
                </a:solidFill>
              </a:defRPr>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endParaRPr lang="en-US" dirty="0"/>
          </a:p>
        </p:txBody>
      </p:sp>
      <p:sp>
        <p:nvSpPr>
          <p:cNvPr id="20" name="Picture Placeholder 4"/>
          <p:cNvSpPr>
            <a:spLocks noGrp="1"/>
          </p:cNvSpPr>
          <p:nvPr userDrawn="1">
            <p:ph type="pic" sz="quarter" idx="28" hasCustomPrompt="1"/>
          </p:nvPr>
        </p:nvSpPr>
        <p:spPr>
          <a:xfrm>
            <a:off x="4850563" y="2750635"/>
            <a:ext cx="642799" cy="823913"/>
          </a:xfrm>
        </p:spPr>
        <p:txBody>
          <a:bodyPr anchor="ctr">
            <a:normAutofit/>
          </a:bodyPr>
          <a:lstStyle>
            <a:lvl1pPr marL="0" indent="0" algn="ctr">
              <a:buNone/>
              <a:defRPr sz="1200"/>
            </a:lvl1pPr>
          </a:lstStyle>
          <a:p>
            <a:r>
              <a:rPr lang="en-US" dirty="0"/>
              <a:t>Icon</a:t>
            </a:r>
          </a:p>
        </p:txBody>
      </p:sp>
      <p:sp>
        <p:nvSpPr>
          <p:cNvPr id="29" name="Content Placeholder 2"/>
          <p:cNvSpPr>
            <a:spLocks noGrp="1"/>
          </p:cNvSpPr>
          <p:nvPr userDrawn="1">
            <p:ph sz="half" idx="29" hasCustomPrompt="1"/>
          </p:nvPr>
        </p:nvSpPr>
        <p:spPr>
          <a:xfrm>
            <a:off x="4534674" y="3860379"/>
            <a:ext cx="1274576" cy="823913"/>
          </a:xfrm>
        </p:spPr>
        <p:txBody>
          <a:bodyPr>
            <a:noAutofit/>
          </a:bodyPr>
          <a:lstStyle>
            <a:lvl1pPr marL="0" indent="0" algn="ctr">
              <a:buNone/>
              <a:defRPr sz="1000"/>
            </a:lvl1pPr>
            <a:lvl2pPr marL="457200" indent="0" algn="ctr">
              <a:buNone/>
              <a:defRPr sz="1000"/>
            </a:lvl2pPr>
            <a:lvl3pPr marL="914400" indent="0" algn="ctr">
              <a:buNone/>
              <a:defRPr sz="1000"/>
            </a:lvl3pPr>
            <a:lvl4pPr marL="1371600" indent="0" algn="ctr">
              <a:buNone/>
              <a:defRPr sz="1000"/>
            </a:lvl4pPr>
            <a:lvl5pPr marL="1828800" indent="0" algn="ctr">
              <a:buNone/>
              <a:defRPr sz="1000"/>
            </a:lvl5pPr>
          </a:lstStyle>
          <a:p>
            <a:pPr lvl="0"/>
            <a:r>
              <a:rPr lang="en-US"/>
              <a:t>Copy to go here</a:t>
            </a:r>
          </a:p>
        </p:txBody>
      </p:sp>
      <p:sp>
        <p:nvSpPr>
          <p:cNvPr id="8" name="Text Placeholder 15"/>
          <p:cNvSpPr>
            <a:spLocks noGrp="1"/>
          </p:cNvSpPr>
          <p:nvPr userDrawn="1">
            <p:ph type="body" sz="quarter" idx="31"/>
          </p:nvPr>
        </p:nvSpPr>
        <p:spPr>
          <a:xfrm>
            <a:off x="8126721" y="2362087"/>
            <a:ext cx="1482794" cy="2488815"/>
          </a:xfrm>
          <a:prstGeom prst="rect">
            <a:avLst/>
          </a:prstGeom>
          <a:solidFill>
            <a:srgbClr val="E8E7EF"/>
          </a:solidFill>
        </p:spPr>
        <p:txBody>
          <a:bodyPr anchor="ctr">
            <a:noAutofit/>
          </a:bodyPr>
          <a:lstStyle>
            <a:lvl1pPr marL="0" indent="0" algn="ctr">
              <a:buNone/>
              <a:defRPr sz="100" b="1" baseline="0">
                <a:solidFill>
                  <a:srgbClr val="E8E7EF"/>
                </a:solidFill>
              </a:defRPr>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endParaRPr lang="en-US" dirty="0"/>
          </a:p>
        </p:txBody>
      </p:sp>
      <p:sp>
        <p:nvSpPr>
          <p:cNvPr id="9" name="Picture Placeholder 4"/>
          <p:cNvSpPr>
            <a:spLocks noGrp="1"/>
          </p:cNvSpPr>
          <p:nvPr userDrawn="1">
            <p:ph type="pic" sz="quarter" idx="32" hasCustomPrompt="1"/>
          </p:nvPr>
        </p:nvSpPr>
        <p:spPr>
          <a:xfrm>
            <a:off x="8546719" y="2746418"/>
            <a:ext cx="642799" cy="823913"/>
          </a:xfrm>
        </p:spPr>
        <p:txBody>
          <a:bodyPr anchor="ctr">
            <a:normAutofit/>
          </a:bodyPr>
          <a:lstStyle>
            <a:lvl1pPr marL="0" indent="0" algn="ctr">
              <a:buNone/>
              <a:defRPr sz="1200"/>
            </a:lvl1pPr>
          </a:lstStyle>
          <a:p>
            <a:r>
              <a:rPr lang="en-US" dirty="0"/>
              <a:t>Icon</a:t>
            </a:r>
          </a:p>
        </p:txBody>
      </p:sp>
      <p:sp>
        <p:nvSpPr>
          <p:cNvPr id="11" name="Content Placeholder 2"/>
          <p:cNvSpPr>
            <a:spLocks noGrp="1"/>
          </p:cNvSpPr>
          <p:nvPr userDrawn="1">
            <p:ph sz="half" idx="33" hasCustomPrompt="1"/>
          </p:nvPr>
        </p:nvSpPr>
        <p:spPr>
          <a:xfrm>
            <a:off x="8230830" y="3860379"/>
            <a:ext cx="1274576" cy="823913"/>
          </a:xfrm>
        </p:spPr>
        <p:txBody>
          <a:bodyPr>
            <a:noAutofit/>
          </a:bodyPr>
          <a:lstStyle>
            <a:lvl1pPr marL="0" indent="0" algn="ctr">
              <a:buNone/>
              <a:defRPr sz="1000"/>
            </a:lvl1pPr>
            <a:lvl2pPr marL="457200" indent="0" algn="ctr">
              <a:buNone/>
              <a:defRPr sz="1000"/>
            </a:lvl2pPr>
            <a:lvl3pPr marL="914400" indent="0" algn="ctr">
              <a:buNone/>
              <a:defRPr sz="1000"/>
            </a:lvl3pPr>
            <a:lvl4pPr marL="1371600" indent="0" algn="ctr">
              <a:buNone/>
              <a:defRPr sz="1000"/>
            </a:lvl4pPr>
            <a:lvl5pPr marL="1828800" indent="0" algn="ctr">
              <a:buNone/>
              <a:defRPr sz="1000"/>
            </a:lvl5pPr>
          </a:lstStyle>
          <a:p>
            <a:pPr lvl="0"/>
            <a:r>
              <a:rPr lang="en-US"/>
              <a:t>Copy to go here</a:t>
            </a:r>
          </a:p>
        </p:txBody>
      </p:sp>
      <p:grpSp>
        <p:nvGrpSpPr>
          <p:cNvPr id="124" name="Group 123"/>
          <p:cNvGrpSpPr/>
          <p:nvPr userDrawn="1"/>
        </p:nvGrpSpPr>
        <p:grpSpPr>
          <a:xfrm>
            <a:off x="2394618" y="1872377"/>
            <a:ext cx="226409" cy="3205947"/>
            <a:chOff x="2746644" y="1872377"/>
            <a:chExt cx="226409" cy="3205947"/>
          </a:xfrm>
        </p:grpSpPr>
        <p:sp>
          <p:nvSpPr>
            <p:cNvPr id="55" name="object 14"/>
            <p:cNvSpPr/>
            <p:nvPr/>
          </p:nvSpPr>
          <p:spPr>
            <a:xfrm>
              <a:off x="2752740" y="2113503"/>
              <a:ext cx="0" cy="2964821"/>
            </a:xfrm>
            <a:custGeom>
              <a:avLst/>
              <a:gdLst/>
              <a:ahLst/>
              <a:cxnLst/>
              <a:rect l="l" t="t" r="r" b="b"/>
              <a:pathLst>
                <a:path h="4378325">
                  <a:moveTo>
                    <a:pt x="0" y="4377981"/>
                  </a:moveTo>
                  <a:lnTo>
                    <a:pt x="0" y="0"/>
                  </a:lnTo>
                </a:path>
              </a:pathLst>
            </a:custGeom>
            <a:ln w="20941">
              <a:solidFill>
                <a:srgbClr val="1A0F5C"/>
              </a:solidFill>
              <a:prstDash val="dot"/>
            </a:ln>
          </p:spPr>
          <p:txBody>
            <a:bodyPr wrap="square" lIns="0" tIns="0" rIns="0" bIns="0" rtlCol="0"/>
            <a:lstStyle/>
            <a:p>
              <a:endParaRPr dirty="0"/>
            </a:p>
          </p:txBody>
        </p:sp>
        <p:sp>
          <p:nvSpPr>
            <p:cNvPr id="56" name="object 15"/>
            <p:cNvSpPr/>
            <p:nvPr/>
          </p:nvSpPr>
          <p:spPr>
            <a:xfrm>
              <a:off x="2757752" y="1880475"/>
              <a:ext cx="187388" cy="170278"/>
            </a:xfrm>
            <a:custGeom>
              <a:avLst/>
              <a:gdLst/>
              <a:ahLst/>
              <a:cxnLst/>
              <a:rect l="l" t="t" r="r" b="b"/>
              <a:pathLst>
                <a:path w="277495" h="251460">
                  <a:moveTo>
                    <a:pt x="0" y="251332"/>
                  </a:moveTo>
                  <a:lnTo>
                    <a:pt x="13863" y="202521"/>
                  </a:lnTo>
                  <a:lnTo>
                    <a:pt x="35059" y="157290"/>
                  </a:lnTo>
                  <a:lnTo>
                    <a:pt x="62894" y="116335"/>
                  </a:lnTo>
                  <a:lnTo>
                    <a:pt x="96673" y="80349"/>
                  </a:lnTo>
                  <a:lnTo>
                    <a:pt x="135703" y="50028"/>
                  </a:lnTo>
                  <a:lnTo>
                    <a:pt x="179289" y="26067"/>
                  </a:lnTo>
                  <a:lnTo>
                    <a:pt x="226737" y="9159"/>
                  </a:lnTo>
                  <a:lnTo>
                    <a:pt x="277352" y="0"/>
                  </a:lnTo>
                </a:path>
              </a:pathLst>
            </a:custGeom>
            <a:ln w="20941">
              <a:solidFill>
                <a:srgbClr val="1A0F5C"/>
              </a:solidFill>
              <a:prstDash val="dot"/>
            </a:ln>
          </p:spPr>
          <p:txBody>
            <a:bodyPr wrap="square" lIns="0" tIns="0" rIns="0" bIns="0" rtlCol="0"/>
            <a:lstStyle/>
            <a:p>
              <a:endParaRPr dirty="0"/>
            </a:p>
          </p:txBody>
        </p:sp>
        <p:sp>
          <p:nvSpPr>
            <p:cNvPr id="57" name="object 16"/>
            <p:cNvSpPr/>
            <p:nvPr/>
          </p:nvSpPr>
          <p:spPr>
            <a:xfrm>
              <a:off x="2746644" y="1872377"/>
              <a:ext cx="226409" cy="227038"/>
            </a:xfrm>
            <a:custGeom>
              <a:avLst/>
              <a:gdLst/>
              <a:ahLst/>
              <a:cxnLst/>
              <a:rect l="l" t="t" r="r" b="b"/>
              <a:pathLst>
                <a:path w="335279" h="335279">
                  <a:moveTo>
                    <a:pt x="20942" y="324599"/>
                  </a:moveTo>
                  <a:lnTo>
                    <a:pt x="17881" y="317195"/>
                  </a:lnTo>
                  <a:lnTo>
                    <a:pt x="10477" y="314121"/>
                  </a:lnTo>
                  <a:lnTo>
                    <a:pt x="3073" y="317195"/>
                  </a:lnTo>
                  <a:lnTo>
                    <a:pt x="0" y="324599"/>
                  </a:lnTo>
                  <a:lnTo>
                    <a:pt x="3073" y="332003"/>
                  </a:lnTo>
                  <a:lnTo>
                    <a:pt x="10477" y="335064"/>
                  </a:lnTo>
                  <a:lnTo>
                    <a:pt x="17881" y="332003"/>
                  </a:lnTo>
                  <a:lnTo>
                    <a:pt x="20942" y="324599"/>
                  </a:lnTo>
                  <a:close/>
                </a:path>
                <a:path w="335279" h="335279">
                  <a:moveTo>
                    <a:pt x="335064" y="10464"/>
                  </a:moveTo>
                  <a:lnTo>
                    <a:pt x="332003" y="3060"/>
                  </a:lnTo>
                  <a:lnTo>
                    <a:pt x="324599" y="0"/>
                  </a:lnTo>
                  <a:lnTo>
                    <a:pt x="317195" y="3060"/>
                  </a:lnTo>
                  <a:lnTo>
                    <a:pt x="314134" y="10464"/>
                  </a:lnTo>
                  <a:lnTo>
                    <a:pt x="317195" y="17868"/>
                  </a:lnTo>
                  <a:lnTo>
                    <a:pt x="324599" y="20942"/>
                  </a:lnTo>
                  <a:lnTo>
                    <a:pt x="332003" y="17868"/>
                  </a:lnTo>
                  <a:lnTo>
                    <a:pt x="335064" y="10464"/>
                  </a:lnTo>
                  <a:close/>
                </a:path>
              </a:pathLst>
            </a:custGeom>
            <a:solidFill>
              <a:srgbClr val="1A0F5C"/>
            </a:solidFill>
          </p:spPr>
          <p:txBody>
            <a:bodyPr wrap="square" lIns="0" tIns="0" rIns="0" bIns="0" rtlCol="0"/>
            <a:lstStyle/>
            <a:p>
              <a:endParaRPr dirty="0"/>
            </a:p>
          </p:txBody>
        </p:sp>
      </p:grpSp>
      <p:grpSp>
        <p:nvGrpSpPr>
          <p:cNvPr id="142" name="Group 141"/>
          <p:cNvGrpSpPr/>
          <p:nvPr userDrawn="1"/>
        </p:nvGrpSpPr>
        <p:grpSpPr>
          <a:xfrm>
            <a:off x="381000" y="3351205"/>
            <a:ext cx="247488" cy="1982784"/>
            <a:chOff x="381000" y="3351205"/>
            <a:chExt cx="247488" cy="1982784"/>
          </a:xfrm>
        </p:grpSpPr>
        <p:sp>
          <p:nvSpPr>
            <p:cNvPr id="143" name="object 5"/>
            <p:cNvSpPr/>
            <p:nvPr/>
          </p:nvSpPr>
          <p:spPr>
            <a:xfrm>
              <a:off x="409283" y="3421862"/>
              <a:ext cx="0" cy="1670964"/>
            </a:xfrm>
            <a:custGeom>
              <a:avLst/>
              <a:gdLst/>
              <a:ahLst/>
              <a:cxnLst/>
              <a:rect l="l" t="t" r="r" b="b"/>
              <a:pathLst>
                <a:path h="2467609">
                  <a:moveTo>
                    <a:pt x="0" y="0"/>
                  </a:moveTo>
                  <a:lnTo>
                    <a:pt x="0" y="2467139"/>
                  </a:lnTo>
                </a:path>
              </a:pathLst>
            </a:custGeom>
            <a:ln w="20941">
              <a:solidFill>
                <a:srgbClr val="1A0F5C"/>
              </a:solidFill>
              <a:prstDash val="dot"/>
            </a:ln>
          </p:spPr>
          <p:txBody>
            <a:bodyPr wrap="square" lIns="0" tIns="0" rIns="0" bIns="0" rtlCol="0"/>
            <a:lstStyle/>
            <a:p>
              <a:endParaRPr dirty="0"/>
            </a:p>
          </p:txBody>
        </p:sp>
        <p:sp>
          <p:nvSpPr>
            <p:cNvPr id="144" name="object 6"/>
            <p:cNvSpPr/>
            <p:nvPr/>
          </p:nvSpPr>
          <p:spPr>
            <a:xfrm>
              <a:off x="413322" y="5155199"/>
              <a:ext cx="187388" cy="170708"/>
            </a:xfrm>
            <a:custGeom>
              <a:avLst/>
              <a:gdLst/>
              <a:ahLst/>
              <a:cxnLst/>
              <a:rect l="l" t="t" r="r" b="b"/>
              <a:pathLst>
                <a:path w="277494" h="252095">
                  <a:moveTo>
                    <a:pt x="0" y="0"/>
                  </a:moveTo>
                  <a:lnTo>
                    <a:pt x="13866" y="48836"/>
                  </a:lnTo>
                  <a:lnTo>
                    <a:pt x="35063" y="94111"/>
                  </a:lnTo>
                  <a:lnTo>
                    <a:pt x="62897" y="135126"/>
                  </a:lnTo>
                  <a:lnTo>
                    <a:pt x="96675" y="171188"/>
                  </a:lnTo>
                  <a:lnTo>
                    <a:pt x="135701" y="201599"/>
                  </a:lnTo>
                  <a:lnTo>
                    <a:pt x="179281" y="225664"/>
                  </a:lnTo>
                  <a:lnTo>
                    <a:pt x="226723" y="242687"/>
                  </a:lnTo>
                  <a:lnTo>
                    <a:pt x="277331" y="251971"/>
                  </a:lnTo>
                </a:path>
              </a:pathLst>
            </a:custGeom>
            <a:ln w="20941">
              <a:solidFill>
                <a:srgbClr val="1A0F5C"/>
              </a:solidFill>
              <a:prstDash val="dot"/>
            </a:ln>
          </p:spPr>
          <p:txBody>
            <a:bodyPr wrap="square" lIns="0" tIns="0" rIns="0" bIns="0" rtlCol="0"/>
            <a:lstStyle/>
            <a:p>
              <a:endParaRPr dirty="0"/>
            </a:p>
          </p:txBody>
        </p:sp>
        <p:sp>
          <p:nvSpPr>
            <p:cNvPr id="145" name="object 7"/>
            <p:cNvSpPr/>
            <p:nvPr/>
          </p:nvSpPr>
          <p:spPr>
            <a:xfrm>
              <a:off x="402212" y="5106567"/>
              <a:ext cx="14151" cy="14190"/>
            </a:xfrm>
            <a:custGeom>
              <a:avLst/>
              <a:gdLst/>
              <a:ahLst/>
              <a:cxnLst/>
              <a:rect l="l" t="t" r="r" b="b"/>
              <a:pathLst>
                <a:path w="20955" h="20954">
                  <a:moveTo>
                    <a:pt x="0" y="10470"/>
                  </a:moveTo>
                  <a:lnTo>
                    <a:pt x="3066" y="3066"/>
                  </a:lnTo>
                  <a:lnTo>
                    <a:pt x="10470" y="0"/>
                  </a:lnTo>
                  <a:lnTo>
                    <a:pt x="17874" y="3066"/>
                  </a:lnTo>
                  <a:lnTo>
                    <a:pt x="20941" y="10470"/>
                  </a:lnTo>
                  <a:lnTo>
                    <a:pt x="17874" y="17874"/>
                  </a:lnTo>
                  <a:lnTo>
                    <a:pt x="10470" y="20941"/>
                  </a:lnTo>
                  <a:lnTo>
                    <a:pt x="3066" y="17874"/>
                  </a:lnTo>
                  <a:lnTo>
                    <a:pt x="0" y="10470"/>
                  </a:lnTo>
                  <a:close/>
                </a:path>
              </a:pathLst>
            </a:custGeom>
            <a:solidFill>
              <a:srgbClr val="1A0F5C"/>
            </a:solidFill>
          </p:spPr>
          <p:txBody>
            <a:bodyPr wrap="square" lIns="0" tIns="0" rIns="0" bIns="0" rtlCol="0"/>
            <a:lstStyle/>
            <a:p>
              <a:endParaRPr dirty="0"/>
            </a:p>
          </p:txBody>
        </p:sp>
        <p:sp>
          <p:nvSpPr>
            <p:cNvPr id="146" name="object 9"/>
            <p:cNvSpPr/>
            <p:nvPr/>
          </p:nvSpPr>
          <p:spPr>
            <a:xfrm>
              <a:off x="614337" y="5319799"/>
              <a:ext cx="14151" cy="14190"/>
            </a:xfrm>
            <a:custGeom>
              <a:avLst/>
              <a:gdLst/>
              <a:ahLst/>
              <a:cxnLst/>
              <a:rect l="l" t="t" r="r" b="b"/>
              <a:pathLst>
                <a:path w="20955" h="20954">
                  <a:moveTo>
                    <a:pt x="0" y="10470"/>
                  </a:moveTo>
                  <a:lnTo>
                    <a:pt x="3066" y="3066"/>
                  </a:lnTo>
                  <a:lnTo>
                    <a:pt x="10470" y="0"/>
                  </a:lnTo>
                  <a:lnTo>
                    <a:pt x="17874" y="3066"/>
                  </a:lnTo>
                  <a:lnTo>
                    <a:pt x="20941" y="10470"/>
                  </a:lnTo>
                  <a:lnTo>
                    <a:pt x="17874" y="17874"/>
                  </a:lnTo>
                  <a:lnTo>
                    <a:pt x="10470" y="20941"/>
                  </a:lnTo>
                  <a:lnTo>
                    <a:pt x="3066" y="17874"/>
                  </a:lnTo>
                  <a:lnTo>
                    <a:pt x="0" y="10470"/>
                  </a:lnTo>
                  <a:close/>
                </a:path>
              </a:pathLst>
            </a:custGeom>
            <a:solidFill>
              <a:srgbClr val="1A0F5C"/>
            </a:solidFill>
          </p:spPr>
          <p:txBody>
            <a:bodyPr wrap="square" lIns="0" tIns="0" rIns="0" bIns="0" rtlCol="0"/>
            <a:lstStyle/>
            <a:p>
              <a:endParaRPr dirty="0"/>
            </a:p>
          </p:txBody>
        </p:sp>
        <p:sp>
          <p:nvSpPr>
            <p:cNvPr id="147" name="object 12"/>
            <p:cNvSpPr/>
            <p:nvPr/>
          </p:nvSpPr>
          <p:spPr>
            <a:xfrm>
              <a:off x="381000" y="3351205"/>
              <a:ext cx="56602" cy="56759"/>
            </a:xfrm>
            <a:custGeom>
              <a:avLst/>
              <a:gdLst/>
              <a:ahLst/>
              <a:cxnLst/>
              <a:rect l="l" t="t" r="r" b="b"/>
              <a:pathLst>
                <a:path w="83819" h="83820">
                  <a:moveTo>
                    <a:pt x="41883" y="0"/>
                  </a:moveTo>
                  <a:lnTo>
                    <a:pt x="25581" y="3291"/>
                  </a:lnTo>
                  <a:lnTo>
                    <a:pt x="12267" y="12267"/>
                  </a:lnTo>
                  <a:lnTo>
                    <a:pt x="3291" y="25581"/>
                  </a:lnTo>
                  <a:lnTo>
                    <a:pt x="0" y="41883"/>
                  </a:lnTo>
                  <a:lnTo>
                    <a:pt x="3291" y="58185"/>
                  </a:lnTo>
                  <a:lnTo>
                    <a:pt x="12267" y="71499"/>
                  </a:lnTo>
                  <a:lnTo>
                    <a:pt x="25581" y="80475"/>
                  </a:lnTo>
                  <a:lnTo>
                    <a:pt x="41883" y="83767"/>
                  </a:lnTo>
                  <a:lnTo>
                    <a:pt x="58185" y="80475"/>
                  </a:lnTo>
                  <a:lnTo>
                    <a:pt x="71499" y="71499"/>
                  </a:lnTo>
                  <a:lnTo>
                    <a:pt x="80475" y="58185"/>
                  </a:lnTo>
                  <a:lnTo>
                    <a:pt x="83767" y="41883"/>
                  </a:lnTo>
                  <a:lnTo>
                    <a:pt x="80475" y="25581"/>
                  </a:lnTo>
                  <a:lnTo>
                    <a:pt x="71499" y="12267"/>
                  </a:lnTo>
                  <a:lnTo>
                    <a:pt x="58185" y="3291"/>
                  </a:lnTo>
                  <a:lnTo>
                    <a:pt x="41883" y="0"/>
                  </a:lnTo>
                  <a:close/>
                </a:path>
              </a:pathLst>
            </a:custGeom>
            <a:solidFill>
              <a:srgbClr val="1A0F5C"/>
            </a:solidFill>
          </p:spPr>
          <p:txBody>
            <a:bodyPr wrap="square" lIns="0" tIns="0" rIns="0" bIns="0" rtlCol="0"/>
            <a:lstStyle/>
            <a:p>
              <a:endParaRPr dirty="0"/>
            </a:p>
          </p:txBody>
        </p:sp>
      </p:grpSp>
      <p:grpSp>
        <p:nvGrpSpPr>
          <p:cNvPr id="113" name="Group 112"/>
          <p:cNvGrpSpPr/>
          <p:nvPr userDrawn="1"/>
        </p:nvGrpSpPr>
        <p:grpSpPr>
          <a:xfrm>
            <a:off x="608958" y="5141587"/>
            <a:ext cx="1796116" cy="191424"/>
            <a:chOff x="608957" y="5141587"/>
            <a:chExt cx="2142079" cy="191424"/>
          </a:xfrm>
        </p:grpSpPr>
        <p:sp>
          <p:nvSpPr>
            <p:cNvPr id="61" name="object 8"/>
            <p:cNvSpPr/>
            <p:nvPr/>
          </p:nvSpPr>
          <p:spPr>
            <a:xfrm>
              <a:off x="608957" y="5326991"/>
              <a:ext cx="1955026" cy="6020"/>
            </a:xfrm>
            <a:custGeom>
              <a:avLst/>
              <a:gdLst/>
              <a:ahLst/>
              <a:cxnLst/>
              <a:rect l="l" t="t" r="r" b="b"/>
              <a:pathLst>
                <a:path w="3588385" h="8890">
                  <a:moveTo>
                    <a:pt x="0" y="0"/>
                  </a:moveTo>
                  <a:lnTo>
                    <a:pt x="3587786" y="8711"/>
                  </a:lnTo>
                </a:path>
              </a:pathLst>
            </a:custGeom>
            <a:ln w="20941">
              <a:solidFill>
                <a:srgbClr val="1A0F5C"/>
              </a:solidFill>
              <a:prstDash val="dot"/>
            </a:ln>
          </p:spPr>
          <p:txBody>
            <a:bodyPr wrap="square" lIns="0" tIns="0" rIns="0" bIns="0" rtlCol="0"/>
            <a:lstStyle/>
            <a:p>
              <a:endParaRPr dirty="0"/>
            </a:p>
          </p:txBody>
        </p:sp>
        <p:sp>
          <p:nvSpPr>
            <p:cNvPr id="63" name="object 10"/>
            <p:cNvSpPr/>
            <p:nvPr/>
          </p:nvSpPr>
          <p:spPr>
            <a:xfrm>
              <a:off x="2614035" y="5141587"/>
              <a:ext cx="137001" cy="187478"/>
            </a:xfrm>
            <a:custGeom>
              <a:avLst/>
              <a:gdLst/>
              <a:ahLst/>
              <a:cxnLst/>
              <a:rect l="l" t="t" r="r" b="b"/>
              <a:pathLst>
                <a:path w="251460" h="276859">
                  <a:moveTo>
                    <a:pt x="0" y="276766"/>
                  </a:moveTo>
                  <a:lnTo>
                    <a:pt x="48818" y="263026"/>
                  </a:lnTo>
                  <a:lnTo>
                    <a:pt x="94055" y="241941"/>
                  </a:lnTo>
                  <a:lnTo>
                    <a:pt x="135016" y="214203"/>
                  </a:lnTo>
                  <a:lnTo>
                    <a:pt x="171006" y="180507"/>
                  </a:lnTo>
                  <a:lnTo>
                    <a:pt x="201330" y="141545"/>
                  </a:lnTo>
                  <a:lnTo>
                    <a:pt x="225295" y="98011"/>
                  </a:lnTo>
                  <a:lnTo>
                    <a:pt x="242204" y="50598"/>
                  </a:lnTo>
                  <a:lnTo>
                    <a:pt x="251364" y="0"/>
                  </a:lnTo>
                </a:path>
              </a:pathLst>
            </a:custGeom>
            <a:ln w="20941">
              <a:solidFill>
                <a:srgbClr val="1A0F5C"/>
              </a:solidFill>
              <a:prstDash val="dot"/>
            </a:ln>
          </p:spPr>
          <p:txBody>
            <a:bodyPr wrap="square" lIns="0" tIns="0" rIns="0" bIns="0" rtlCol="0"/>
            <a:lstStyle/>
            <a:p>
              <a:endParaRPr dirty="0"/>
            </a:p>
          </p:txBody>
        </p:sp>
      </p:grpSp>
      <p:grpSp>
        <p:nvGrpSpPr>
          <p:cNvPr id="24" name="object 21"/>
          <p:cNvGrpSpPr/>
          <p:nvPr/>
        </p:nvGrpSpPr>
        <p:grpSpPr>
          <a:xfrm>
            <a:off x="4240298" y="2134832"/>
            <a:ext cx="226409" cy="3206049"/>
            <a:chOff x="10072992" y="3905106"/>
            <a:chExt cx="335280" cy="4734560"/>
          </a:xfrm>
        </p:grpSpPr>
        <p:sp>
          <p:nvSpPr>
            <p:cNvPr id="49" name="object 22"/>
            <p:cNvSpPr/>
            <p:nvPr/>
          </p:nvSpPr>
          <p:spPr>
            <a:xfrm>
              <a:off x="10083463" y="3905106"/>
              <a:ext cx="0" cy="4378325"/>
            </a:xfrm>
            <a:custGeom>
              <a:avLst/>
              <a:gdLst/>
              <a:ahLst/>
              <a:cxnLst/>
              <a:rect l="l" t="t" r="r" b="b"/>
              <a:pathLst>
                <a:path h="4378325">
                  <a:moveTo>
                    <a:pt x="0" y="0"/>
                  </a:moveTo>
                  <a:lnTo>
                    <a:pt x="0" y="4377981"/>
                  </a:lnTo>
                </a:path>
              </a:pathLst>
            </a:custGeom>
            <a:ln w="20941">
              <a:solidFill>
                <a:srgbClr val="1A0F5C"/>
              </a:solidFill>
              <a:prstDash val="dot"/>
            </a:ln>
          </p:spPr>
          <p:txBody>
            <a:bodyPr wrap="square" lIns="0" tIns="0" rIns="0" bIns="0" rtlCol="0"/>
            <a:lstStyle/>
            <a:p>
              <a:endParaRPr dirty="0"/>
            </a:p>
          </p:txBody>
        </p:sp>
        <p:sp>
          <p:nvSpPr>
            <p:cNvPr id="50" name="object 23"/>
            <p:cNvSpPr/>
            <p:nvPr/>
          </p:nvSpPr>
          <p:spPr>
            <a:xfrm>
              <a:off x="10089439" y="8375882"/>
              <a:ext cx="277495" cy="251460"/>
            </a:xfrm>
            <a:custGeom>
              <a:avLst/>
              <a:gdLst/>
              <a:ahLst/>
              <a:cxnLst/>
              <a:rect l="l" t="t" r="r" b="b"/>
              <a:pathLst>
                <a:path w="277495" h="251459">
                  <a:moveTo>
                    <a:pt x="0" y="0"/>
                  </a:moveTo>
                  <a:lnTo>
                    <a:pt x="13863" y="48811"/>
                  </a:lnTo>
                  <a:lnTo>
                    <a:pt x="35059" y="94042"/>
                  </a:lnTo>
                  <a:lnTo>
                    <a:pt x="62894" y="134998"/>
                  </a:lnTo>
                  <a:lnTo>
                    <a:pt x="96673" y="170984"/>
                  </a:lnTo>
                  <a:lnTo>
                    <a:pt x="135703" y="201306"/>
                  </a:lnTo>
                  <a:lnTo>
                    <a:pt x="179289" y="225269"/>
                  </a:lnTo>
                  <a:lnTo>
                    <a:pt x="226737" y="242180"/>
                  </a:lnTo>
                  <a:lnTo>
                    <a:pt x="277352" y="251343"/>
                  </a:lnTo>
                </a:path>
              </a:pathLst>
            </a:custGeom>
            <a:ln w="20941">
              <a:solidFill>
                <a:srgbClr val="1A0F5C"/>
              </a:solidFill>
              <a:prstDash val="dot"/>
            </a:ln>
          </p:spPr>
          <p:txBody>
            <a:bodyPr wrap="square" lIns="0" tIns="0" rIns="0" bIns="0" rtlCol="0"/>
            <a:lstStyle/>
            <a:p>
              <a:endParaRPr dirty="0"/>
            </a:p>
          </p:txBody>
        </p:sp>
        <p:sp>
          <p:nvSpPr>
            <p:cNvPr id="51" name="object 24"/>
            <p:cNvSpPr/>
            <p:nvPr/>
          </p:nvSpPr>
          <p:spPr>
            <a:xfrm>
              <a:off x="10072993" y="8304117"/>
              <a:ext cx="335280" cy="335280"/>
            </a:xfrm>
            <a:custGeom>
              <a:avLst/>
              <a:gdLst/>
              <a:ahLst/>
              <a:cxnLst/>
              <a:rect l="l" t="t" r="r" b="b"/>
              <a:pathLst>
                <a:path w="335279" h="335279">
                  <a:moveTo>
                    <a:pt x="20942" y="10477"/>
                  </a:moveTo>
                  <a:lnTo>
                    <a:pt x="17868" y="3073"/>
                  </a:lnTo>
                  <a:lnTo>
                    <a:pt x="10464" y="0"/>
                  </a:lnTo>
                  <a:lnTo>
                    <a:pt x="3060" y="3073"/>
                  </a:lnTo>
                  <a:lnTo>
                    <a:pt x="0" y="10477"/>
                  </a:lnTo>
                  <a:lnTo>
                    <a:pt x="3060" y="17881"/>
                  </a:lnTo>
                  <a:lnTo>
                    <a:pt x="10464" y="20942"/>
                  </a:lnTo>
                  <a:lnTo>
                    <a:pt x="17868" y="17881"/>
                  </a:lnTo>
                  <a:lnTo>
                    <a:pt x="20942" y="10477"/>
                  </a:lnTo>
                  <a:close/>
                </a:path>
                <a:path w="335279" h="335279">
                  <a:moveTo>
                    <a:pt x="335064" y="324599"/>
                  </a:moveTo>
                  <a:lnTo>
                    <a:pt x="332003" y="317195"/>
                  </a:lnTo>
                  <a:lnTo>
                    <a:pt x="324599" y="314134"/>
                  </a:lnTo>
                  <a:lnTo>
                    <a:pt x="317195" y="317195"/>
                  </a:lnTo>
                  <a:lnTo>
                    <a:pt x="314121" y="324599"/>
                  </a:lnTo>
                  <a:lnTo>
                    <a:pt x="317195" y="332003"/>
                  </a:lnTo>
                  <a:lnTo>
                    <a:pt x="324599" y="335076"/>
                  </a:lnTo>
                  <a:lnTo>
                    <a:pt x="332003" y="332003"/>
                  </a:lnTo>
                  <a:lnTo>
                    <a:pt x="335064" y="324599"/>
                  </a:lnTo>
                  <a:close/>
                </a:path>
              </a:pathLst>
            </a:custGeom>
            <a:solidFill>
              <a:srgbClr val="1A0F5C"/>
            </a:solidFill>
          </p:spPr>
          <p:txBody>
            <a:bodyPr wrap="square" lIns="0" tIns="0" rIns="0" bIns="0" rtlCol="0"/>
            <a:lstStyle/>
            <a:p>
              <a:endParaRPr dirty="0"/>
            </a:p>
          </p:txBody>
        </p:sp>
      </p:grpSp>
      <p:grpSp>
        <p:nvGrpSpPr>
          <p:cNvPr id="23" name="object 17"/>
          <p:cNvGrpSpPr/>
          <p:nvPr/>
        </p:nvGrpSpPr>
        <p:grpSpPr>
          <a:xfrm>
            <a:off x="2629119" y="1872371"/>
            <a:ext cx="1626896" cy="227038"/>
            <a:chOff x="6313944" y="3517515"/>
            <a:chExt cx="3780154" cy="335280"/>
          </a:xfrm>
        </p:grpSpPr>
        <p:sp>
          <p:nvSpPr>
            <p:cNvPr id="52" name="object 18"/>
            <p:cNvSpPr/>
            <p:nvPr/>
          </p:nvSpPr>
          <p:spPr>
            <a:xfrm>
              <a:off x="6313944" y="3527986"/>
              <a:ext cx="3424554" cy="0"/>
            </a:xfrm>
            <a:custGeom>
              <a:avLst/>
              <a:gdLst/>
              <a:ahLst/>
              <a:cxnLst/>
              <a:rect l="l" t="t" r="r" b="b"/>
              <a:pathLst>
                <a:path w="3424554">
                  <a:moveTo>
                    <a:pt x="0" y="0"/>
                  </a:moveTo>
                  <a:lnTo>
                    <a:pt x="3423979" y="0"/>
                  </a:lnTo>
                </a:path>
              </a:pathLst>
            </a:custGeom>
            <a:ln w="20941">
              <a:solidFill>
                <a:srgbClr val="1A0F5C"/>
              </a:solidFill>
              <a:prstDash val="dot"/>
            </a:ln>
          </p:spPr>
          <p:txBody>
            <a:bodyPr wrap="square" lIns="0" tIns="0" rIns="0" bIns="0" rtlCol="0"/>
            <a:lstStyle/>
            <a:p>
              <a:endParaRPr dirty="0"/>
            </a:p>
          </p:txBody>
        </p:sp>
        <p:sp>
          <p:nvSpPr>
            <p:cNvPr id="53" name="object 19"/>
            <p:cNvSpPr/>
            <p:nvPr/>
          </p:nvSpPr>
          <p:spPr>
            <a:xfrm>
              <a:off x="9830637" y="3533965"/>
              <a:ext cx="251460" cy="277495"/>
            </a:xfrm>
            <a:custGeom>
              <a:avLst/>
              <a:gdLst/>
              <a:ahLst/>
              <a:cxnLst/>
              <a:rect l="l" t="t" r="r" b="b"/>
              <a:pathLst>
                <a:path w="251459" h="277495">
                  <a:moveTo>
                    <a:pt x="0" y="0"/>
                  </a:moveTo>
                  <a:lnTo>
                    <a:pt x="48810" y="13860"/>
                  </a:lnTo>
                  <a:lnTo>
                    <a:pt x="94040" y="35055"/>
                  </a:lnTo>
                  <a:lnTo>
                    <a:pt x="134994" y="62889"/>
                  </a:lnTo>
                  <a:lnTo>
                    <a:pt x="170979" y="96669"/>
                  </a:lnTo>
                  <a:lnTo>
                    <a:pt x="201299" y="135700"/>
                  </a:lnTo>
                  <a:lnTo>
                    <a:pt x="225261" y="179287"/>
                  </a:lnTo>
                  <a:lnTo>
                    <a:pt x="242170" y="226736"/>
                  </a:lnTo>
                  <a:lnTo>
                    <a:pt x="251332" y="277352"/>
                  </a:lnTo>
                </a:path>
              </a:pathLst>
            </a:custGeom>
            <a:ln w="20941">
              <a:solidFill>
                <a:srgbClr val="1A0F5C"/>
              </a:solidFill>
              <a:prstDash val="dot"/>
            </a:ln>
          </p:spPr>
          <p:txBody>
            <a:bodyPr wrap="square" lIns="0" tIns="0" rIns="0" bIns="0" rtlCol="0"/>
            <a:lstStyle/>
            <a:p>
              <a:endParaRPr dirty="0"/>
            </a:p>
          </p:txBody>
        </p:sp>
        <p:sp>
          <p:nvSpPr>
            <p:cNvPr id="54" name="object 20"/>
            <p:cNvSpPr/>
            <p:nvPr/>
          </p:nvSpPr>
          <p:spPr>
            <a:xfrm>
              <a:off x="9758870" y="3517524"/>
              <a:ext cx="335280" cy="335280"/>
            </a:xfrm>
            <a:custGeom>
              <a:avLst/>
              <a:gdLst/>
              <a:ahLst/>
              <a:cxnLst/>
              <a:rect l="l" t="t" r="r" b="b"/>
              <a:pathLst>
                <a:path w="335279" h="335279">
                  <a:moveTo>
                    <a:pt x="20929" y="10464"/>
                  </a:moveTo>
                  <a:lnTo>
                    <a:pt x="17868" y="3060"/>
                  </a:lnTo>
                  <a:lnTo>
                    <a:pt x="10464" y="0"/>
                  </a:lnTo>
                  <a:lnTo>
                    <a:pt x="3060" y="3060"/>
                  </a:lnTo>
                  <a:lnTo>
                    <a:pt x="0" y="10464"/>
                  </a:lnTo>
                  <a:lnTo>
                    <a:pt x="3060" y="17868"/>
                  </a:lnTo>
                  <a:lnTo>
                    <a:pt x="10464" y="20942"/>
                  </a:lnTo>
                  <a:lnTo>
                    <a:pt x="17868" y="17868"/>
                  </a:lnTo>
                  <a:lnTo>
                    <a:pt x="20929" y="10464"/>
                  </a:lnTo>
                  <a:close/>
                </a:path>
                <a:path w="335279" h="335279">
                  <a:moveTo>
                    <a:pt x="335064" y="324599"/>
                  </a:moveTo>
                  <a:lnTo>
                    <a:pt x="331990" y="317195"/>
                  </a:lnTo>
                  <a:lnTo>
                    <a:pt x="324586" y="314121"/>
                  </a:lnTo>
                  <a:lnTo>
                    <a:pt x="317182" y="317195"/>
                  </a:lnTo>
                  <a:lnTo>
                    <a:pt x="314121" y="324599"/>
                  </a:lnTo>
                  <a:lnTo>
                    <a:pt x="317182" y="332003"/>
                  </a:lnTo>
                  <a:lnTo>
                    <a:pt x="324586" y="335064"/>
                  </a:lnTo>
                  <a:lnTo>
                    <a:pt x="331990" y="332003"/>
                  </a:lnTo>
                  <a:lnTo>
                    <a:pt x="335064" y="324599"/>
                  </a:lnTo>
                  <a:close/>
                </a:path>
              </a:pathLst>
            </a:custGeom>
            <a:solidFill>
              <a:srgbClr val="1A0F5C"/>
            </a:solidFill>
          </p:spPr>
          <p:txBody>
            <a:bodyPr wrap="square" lIns="0" tIns="0" rIns="0" bIns="0" rtlCol="0"/>
            <a:lstStyle/>
            <a:p>
              <a:endParaRPr dirty="0"/>
            </a:p>
          </p:txBody>
        </p:sp>
      </p:grpSp>
      <p:grpSp>
        <p:nvGrpSpPr>
          <p:cNvPr id="26" name="object 29"/>
          <p:cNvGrpSpPr/>
          <p:nvPr/>
        </p:nvGrpSpPr>
        <p:grpSpPr>
          <a:xfrm>
            <a:off x="6086644" y="1872371"/>
            <a:ext cx="226409" cy="3206049"/>
            <a:chOff x="14219462" y="3517515"/>
            <a:chExt cx="335280" cy="4734560"/>
          </a:xfrm>
        </p:grpSpPr>
        <p:sp>
          <p:nvSpPr>
            <p:cNvPr id="43" name="object 30"/>
            <p:cNvSpPr/>
            <p:nvPr/>
          </p:nvSpPr>
          <p:spPr>
            <a:xfrm>
              <a:off x="14229933" y="3873609"/>
              <a:ext cx="0" cy="4378325"/>
            </a:xfrm>
            <a:custGeom>
              <a:avLst/>
              <a:gdLst/>
              <a:ahLst/>
              <a:cxnLst/>
              <a:rect l="l" t="t" r="r" b="b"/>
              <a:pathLst>
                <a:path h="4378325">
                  <a:moveTo>
                    <a:pt x="0" y="4377981"/>
                  </a:moveTo>
                  <a:lnTo>
                    <a:pt x="0" y="0"/>
                  </a:lnTo>
                </a:path>
              </a:pathLst>
            </a:custGeom>
            <a:ln w="20941">
              <a:solidFill>
                <a:srgbClr val="1A0F5C"/>
              </a:solidFill>
              <a:prstDash val="dot"/>
            </a:ln>
          </p:spPr>
          <p:txBody>
            <a:bodyPr wrap="square" lIns="0" tIns="0" rIns="0" bIns="0" rtlCol="0"/>
            <a:lstStyle/>
            <a:p>
              <a:endParaRPr dirty="0"/>
            </a:p>
          </p:txBody>
        </p:sp>
        <p:sp>
          <p:nvSpPr>
            <p:cNvPr id="44" name="object 31"/>
            <p:cNvSpPr/>
            <p:nvPr/>
          </p:nvSpPr>
          <p:spPr>
            <a:xfrm>
              <a:off x="14235909" y="3529483"/>
              <a:ext cx="277495" cy="251460"/>
            </a:xfrm>
            <a:custGeom>
              <a:avLst/>
              <a:gdLst/>
              <a:ahLst/>
              <a:cxnLst/>
              <a:rect l="l" t="t" r="r" b="b"/>
              <a:pathLst>
                <a:path w="277494" h="251460">
                  <a:moveTo>
                    <a:pt x="0" y="251332"/>
                  </a:moveTo>
                  <a:lnTo>
                    <a:pt x="13863" y="202521"/>
                  </a:lnTo>
                  <a:lnTo>
                    <a:pt x="35059" y="157290"/>
                  </a:lnTo>
                  <a:lnTo>
                    <a:pt x="62894" y="116335"/>
                  </a:lnTo>
                  <a:lnTo>
                    <a:pt x="96673" y="80349"/>
                  </a:lnTo>
                  <a:lnTo>
                    <a:pt x="135703" y="50028"/>
                  </a:lnTo>
                  <a:lnTo>
                    <a:pt x="179289" y="26067"/>
                  </a:lnTo>
                  <a:lnTo>
                    <a:pt x="226737" y="9159"/>
                  </a:lnTo>
                  <a:lnTo>
                    <a:pt x="277352" y="0"/>
                  </a:lnTo>
                </a:path>
              </a:pathLst>
            </a:custGeom>
            <a:ln w="20941">
              <a:solidFill>
                <a:srgbClr val="1A0F5C"/>
              </a:solidFill>
              <a:prstDash val="dot"/>
            </a:ln>
          </p:spPr>
          <p:txBody>
            <a:bodyPr wrap="square" lIns="0" tIns="0" rIns="0" bIns="0" rtlCol="0"/>
            <a:lstStyle/>
            <a:p>
              <a:endParaRPr dirty="0"/>
            </a:p>
          </p:txBody>
        </p:sp>
        <p:sp>
          <p:nvSpPr>
            <p:cNvPr id="45" name="object 32"/>
            <p:cNvSpPr/>
            <p:nvPr/>
          </p:nvSpPr>
          <p:spPr>
            <a:xfrm>
              <a:off x="14219466" y="3517524"/>
              <a:ext cx="335280" cy="335280"/>
            </a:xfrm>
            <a:custGeom>
              <a:avLst/>
              <a:gdLst/>
              <a:ahLst/>
              <a:cxnLst/>
              <a:rect l="l" t="t" r="r" b="b"/>
              <a:pathLst>
                <a:path w="335280" h="335279">
                  <a:moveTo>
                    <a:pt x="20942" y="324599"/>
                  </a:moveTo>
                  <a:lnTo>
                    <a:pt x="17868" y="317195"/>
                  </a:lnTo>
                  <a:lnTo>
                    <a:pt x="10464" y="314121"/>
                  </a:lnTo>
                  <a:lnTo>
                    <a:pt x="3060" y="317195"/>
                  </a:lnTo>
                  <a:lnTo>
                    <a:pt x="0" y="324599"/>
                  </a:lnTo>
                  <a:lnTo>
                    <a:pt x="3060" y="332003"/>
                  </a:lnTo>
                  <a:lnTo>
                    <a:pt x="10464" y="335064"/>
                  </a:lnTo>
                  <a:lnTo>
                    <a:pt x="17868" y="332003"/>
                  </a:lnTo>
                  <a:lnTo>
                    <a:pt x="20942" y="324599"/>
                  </a:lnTo>
                  <a:close/>
                </a:path>
                <a:path w="335280" h="335279">
                  <a:moveTo>
                    <a:pt x="335064" y="10464"/>
                  </a:moveTo>
                  <a:lnTo>
                    <a:pt x="331990" y="3060"/>
                  </a:lnTo>
                  <a:lnTo>
                    <a:pt x="324586" y="0"/>
                  </a:lnTo>
                  <a:lnTo>
                    <a:pt x="317195" y="3060"/>
                  </a:lnTo>
                  <a:lnTo>
                    <a:pt x="314121" y="10464"/>
                  </a:lnTo>
                  <a:lnTo>
                    <a:pt x="317195" y="17868"/>
                  </a:lnTo>
                  <a:lnTo>
                    <a:pt x="324586" y="20942"/>
                  </a:lnTo>
                  <a:lnTo>
                    <a:pt x="331990" y="17868"/>
                  </a:lnTo>
                  <a:lnTo>
                    <a:pt x="335064" y="10464"/>
                  </a:lnTo>
                  <a:close/>
                </a:path>
              </a:pathLst>
            </a:custGeom>
            <a:solidFill>
              <a:srgbClr val="1A0F5C"/>
            </a:solidFill>
          </p:spPr>
          <p:txBody>
            <a:bodyPr wrap="square" lIns="0" tIns="0" rIns="0" bIns="0" rtlCol="0"/>
            <a:lstStyle/>
            <a:p>
              <a:endParaRPr dirty="0"/>
            </a:p>
          </p:txBody>
        </p:sp>
      </p:grpSp>
      <p:grpSp>
        <p:nvGrpSpPr>
          <p:cNvPr id="25" name="object 25"/>
          <p:cNvGrpSpPr/>
          <p:nvPr/>
        </p:nvGrpSpPr>
        <p:grpSpPr>
          <a:xfrm>
            <a:off x="4474333" y="5113658"/>
            <a:ext cx="1623784" cy="227038"/>
            <a:chOff x="10460414" y="8304114"/>
            <a:chExt cx="3780154" cy="335280"/>
          </a:xfrm>
        </p:grpSpPr>
        <p:sp>
          <p:nvSpPr>
            <p:cNvPr id="46" name="object 26"/>
            <p:cNvSpPr/>
            <p:nvPr/>
          </p:nvSpPr>
          <p:spPr>
            <a:xfrm>
              <a:off x="10460414" y="8628710"/>
              <a:ext cx="3424554" cy="0"/>
            </a:xfrm>
            <a:custGeom>
              <a:avLst/>
              <a:gdLst/>
              <a:ahLst/>
              <a:cxnLst/>
              <a:rect l="l" t="t" r="r" b="b"/>
              <a:pathLst>
                <a:path w="3424555">
                  <a:moveTo>
                    <a:pt x="0" y="0"/>
                  </a:moveTo>
                  <a:lnTo>
                    <a:pt x="3423979" y="0"/>
                  </a:lnTo>
                </a:path>
              </a:pathLst>
            </a:custGeom>
            <a:ln w="20941">
              <a:solidFill>
                <a:srgbClr val="1A0F5C"/>
              </a:solidFill>
              <a:prstDash val="dot"/>
            </a:ln>
          </p:spPr>
          <p:txBody>
            <a:bodyPr wrap="square" lIns="0" tIns="0" rIns="0" bIns="0" rtlCol="0"/>
            <a:lstStyle/>
            <a:p>
              <a:endParaRPr dirty="0"/>
            </a:p>
          </p:txBody>
        </p:sp>
        <p:sp>
          <p:nvSpPr>
            <p:cNvPr id="47" name="object 27"/>
            <p:cNvSpPr/>
            <p:nvPr/>
          </p:nvSpPr>
          <p:spPr>
            <a:xfrm>
              <a:off x="13977108" y="8345379"/>
              <a:ext cx="251460" cy="277495"/>
            </a:xfrm>
            <a:custGeom>
              <a:avLst/>
              <a:gdLst/>
              <a:ahLst/>
              <a:cxnLst/>
              <a:rect l="l" t="t" r="r" b="b"/>
              <a:pathLst>
                <a:path w="251459" h="277495">
                  <a:moveTo>
                    <a:pt x="0" y="277352"/>
                  </a:moveTo>
                  <a:lnTo>
                    <a:pt x="48810" y="263492"/>
                  </a:lnTo>
                  <a:lnTo>
                    <a:pt x="94040" y="242297"/>
                  </a:lnTo>
                  <a:lnTo>
                    <a:pt x="134994" y="214462"/>
                  </a:lnTo>
                  <a:lnTo>
                    <a:pt x="170979" y="180682"/>
                  </a:lnTo>
                  <a:lnTo>
                    <a:pt x="201299" y="141652"/>
                  </a:lnTo>
                  <a:lnTo>
                    <a:pt x="225261" y="98065"/>
                  </a:lnTo>
                  <a:lnTo>
                    <a:pt x="242170" y="50616"/>
                  </a:lnTo>
                  <a:lnTo>
                    <a:pt x="251332" y="0"/>
                  </a:lnTo>
                </a:path>
              </a:pathLst>
            </a:custGeom>
            <a:ln w="20941">
              <a:solidFill>
                <a:srgbClr val="1A0F5C"/>
              </a:solidFill>
              <a:prstDash val="dot"/>
            </a:ln>
          </p:spPr>
          <p:txBody>
            <a:bodyPr wrap="square" lIns="0" tIns="0" rIns="0" bIns="0" rtlCol="0"/>
            <a:lstStyle/>
            <a:p>
              <a:endParaRPr dirty="0"/>
            </a:p>
          </p:txBody>
        </p:sp>
        <p:sp>
          <p:nvSpPr>
            <p:cNvPr id="48" name="object 28"/>
            <p:cNvSpPr/>
            <p:nvPr/>
          </p:nvSpPr>
          <p:spPr>
            <a:xfrm>
              <a:off x="13905331" y="8304117"/>
              <a:ext cx="335280" cy="335280"/>
            </a:xfrm>
            <a:custGeom>
              <a:avLst/>
              <a:gdLst/>
              <a:ahLst/>
              <a:cxnLst/>
              <a:rect l="l" t="t" r="r" b="b"/>
              <a:pathLst>
                <a:path w="335280" h="335279">
                  <a:moveTo>
                    <a:pt x="20942" y="324599"/>
                  </a:moveTo>
                  <a:lnTo>
                    <a:pt x="17881" y="317195"/>
                  </a:lnTo>
                  <a:lnTo>
                    <a:pt x="10477" y="314134"/>
                  </a:lnTo>
                  <a:lnTo>
                    <a:pt x="3073" y="317195"/>
                  </a:lnTo>
                  <a:lnTo>
                    <a:pt x="0" y="324599"/>
                  </a:lnTo>
                  <a:lnTo>
                    <a:pt x="3073" y="332003"/>
                  </a:lnTo>
                  <a:lnTo>
                    <a:pt x="10477" y="335076"/>
                  </a:lnTo>
                  <a:lnTo>
                    <a:pt x="17881" y="332003"/>
                  </a:lnTo>
                  <a:lnTo>
                    <a:pt x="20942" y="324599"/>
                  </a:lnTo>
                  <a:close/>
                </a:path>
                <a:path w="335280" h="335279">
                  <a:moveTo>
                    <a:pt x="335076" y="10477"/>
                  </a:moveTo>
                  <a:lnTo>
                    <a:pt x="332003" y="3073"/>
                  </a:lnTo>
                  <a:lnTo>
                    <a:pt x="324599" y="0"/>
                  </a:lnTo>
                  <a:lnTo>
                    <a:pt x="317195" y="3073"/>
                  </a:lnTo>
                  <a:lnTo>
                    <a:pt x="314134" y="10477"/>
                  </a:lnTo>
                  <a:lnTo>
                    <a:pt x="317195" y="17881"/>
                  </a:lnTo>
                  <a:lnTo>
                    <a:pt x="324599" y="20942"/>
                  </a:lnTo>
                  <a:lnTo>
                    <a:pt x="332003" y="17881"/>
                  </a:lnTo>
                  <a:lnTo>
                    <a:pt x="335076" y="10477"/>
                  </a:lnTo>
                  <a:close/>
                </a:path>
              </a:pathLst>
            </a:custGeom>
            <a:solidFill>
              <a:srgbClr val="1A0F5C"/>
            </a:solidFill>
          </p:spPr>
          <p:txBody>
            <a:bodyPr wrap="square" lIns="0" tIns="0" rIns="0" bIns="0" rtlCol="0"/>
            <a:lstStyle/>
            <a:p>
              <a:endParaRPr dirty="0"/>
            </a:p>
          </p:txBody>
        </p:sp>
      </p:grpSp>
      <p:grpSp>
        <p:nvGrpSpPr>
          <p:cNvPr id="27" name="object 33"/>
          <p:cNvGrpSpPr/>
          <p:nvPr/>
        </p:nvGrpSpPr>
        <p:grpSpPr>
          <a:xfrm>
            <a:off x="10037234" y="1872371"/>
            <a:ext cx="1753116" cy="227038"/>
            <a:chOff x="14607437" y="3517515"/>
            <a:chExt cx="3874135" cy="335280"/>
          </a:xfrm>
        </p:grpSpPr>
        <p:sp>
          <p:nvSpPr>
            <p:cNvPr id="40" name="object 34"/>
            <p:cNvSpPr/>
            <p:nvPr/>
          </p:nvSpPr>
          <p:spPr>
            <a:xfrm>
              <a:off x="14607437" y="3527986"/>
              <a:ext cx="3517900" cy="0"/>
            </a:xfrm>
            <a:custGeom>
              <a:avLst/>
              <a:gdLst/>
              <a:ahLst/>
              <a:cxnLst/>
              <a:rect l="l" t="t" r="r" b="b"/>
              <a:pathLst>
                <a:path w="3517900">
                  <a:moveTo>
                    <a:pt x="0" y="0"/>
                  </a:moveTo>
                  <a:lnTo>
                    <a:pt x="3517390" y="0"/>
                  </a:lnTo>
                </a:path>
              </a:pathLst>
            </a:custGeom>
            <a:ln w="20941">
              <a:solidFill>
                <a:srgbClr val="1A0F5C"/>
              </a:solidFill>
              <a:prstDash val="dot"/>
            </a:ln>
          </p:spPr>
          <p:txBody>
            <a:bodyPr wrap="square" lIns="0" tIns="0" rIns="0" bIns="0" rtlCol="0"/>
            <a:lstStyle/>
            <a:p>
              <a:endParaRPr dirty="0"/>
            </a:p>
          </p:txBody>
        </p:sp>
        <p:sp>
          <p:nvSpPr>
            <p:cNvPr id="41" name="object 35"/>
            <p:cNvSpPr/>
            <p:nvPr/>
          </p:nvSpPr>
          <p:spPr>
            <a:xfrm>
              <a:off x="18217817" y="3533965"/>
              <a:ext cx="251460" cy="277495"/>
            </a:xfrm>
            <a:custGeom>
              <a:avLst/>
              <a:gdLst/>
              <a:ahLst/>
              <a:cxnLst/>
              <a:rect l="l" t="t" r="r" b="b"/>
              <a:pathLst>
                <a:path w="251459" h="277495">
                  <a:moveTo>
                    <a:pt x="0" y="0"/>
                  </a:moveTo>
                  <a:lnTo>
                    <a:pt x="48810" y="13860"/>
                  </a:lnTo>
                  <a:lnTo>
                    <a:pt x="94040" y="35055"/>
                  </a:lnTo>
                  <a:lnTo>
                    <a:pt x="134994" y="62889"/>
                  </a:lnTo>
                  <a:lnTo>
                    <a:pt x="170979" y="96669"/>
                  </a:lnTo>
                  <a:lnTo>
                    <a:pt x="201299" y="135700"/>
                  </a:lnTo>
                  <a:lnTo>
                    <a:pt x="225261" y="179287"/>
                  </a:lnTo>
                  <a:lnTo>
                    <a:pt x="242170" y="226736"/>
                  </a:lnTo>
                  <a:lnTo>
                    <a:pt x="251332" y="277352"/>
                  </a:lnTo>
                </a:path>
              </a:pathLst>
            </a:custGeom>
            <a:ln w="20941">
              <a:solidFill>
                <a:srgbClr val="1A0F5C"/>
              </a:solidFill>
              <a:prstDash val="dot"/>
            </a:ln>
          </p:spPr>
          <p:txBody>
            <a:bodyPr wrap="square" lIns="0" tIns="0" rIns="0" bIns="0" rtlCol="0"/>
            <a:lstStyle/>
            <a:p>
              <a:endParaRPr dirty="0"/>
            </a:p>
          </p:txBody>
        </p:sp>
        <p:sp>
          <p:nvSpPr>
            <p:cNvPr id="42" name="object 36"/>
            <p:cNvSpPr/>
            <p:nvPr/>
          </p:nvSpPr>
          <p:spPr>
            <a:xfrm>
              <a:off x="18146040" y="3517524"/>
              <a:ext cx="335280" cy="335280"/>
            </a:xfrm>
            <a:custGeom>
              <a:avLst/>
              <a:gdLst/>
              <a:ahLst/>
              <a:cxnLst/>
              <a:rect l="l" t="t" r="r" b="b"/>
              <a:pathLst>
                <a:path w="335280" h="335279">
                  <a:moveTo>
                    <a:pt x="20942" y="10464"/>
                  </a:moveTo>
                  <a:lnTo>
                    <a:pt x="17881" y="3060"/>
                  </a:lnTo>
                  <a:lnTo>
                    <a:pt x="10477" y="0"/>
                  </a:lnTo>
                  <a:lnTo>
                    <a:pt x="3073" y="3060"/>
                  </a:lnTo>
                  <a:lnTo>
                    <a:pt x="0" y="10464"/>
                  </a:lnTo>
                  <a:lnTo>
                    <a:pt x="3073" y="17868"/>
                  </a:lnTo>
                  <a:lnTo>
                    <a:pt x="10477" y="20942"/>
                  </a:lnTo>
                  <a:lnTo>
                    <a:pt x="17881" y="17868"/>
                  </a:lnTo>
                  <a:lnTo>
                    <a:pt x="20942" y="10464"/>
                  </a:lnTo>
                  <a:close/>
                </a:path>
                <a:path w="335280" h="335279">
                  <a:moveTo>
                    <a:pt x="335076" y="324599"/>
                  </a:moveTo>
                  <a:lnTo>
                    <a:pt x="332003" y="317195"/>
                  </a:lnTo>
                  <a:lnTo>
                    <a:pt x="324599" y="314121"/>
                  </a:lnTo>
                  <a:lnTo>
                    <a:pt x="317195" y="317195"/>
                  </a:lnTo>
                  <a:lnTo>
                    <a:pt x="314134" y="324599"/>
                  </a:lnTo>
                  <a:lnTo>
                    <a:pt x="317195" y="332003"/>
                  </a:lnTo>
                  <a:lnTo>
                    <a:pt x="324599" y="335064"/>
                  </a:lnTo>
                  <a:lnTo>
                    <a:pt x="332003" y="332003"/>
                  </a:lnTo>
                  <a:lnTo>
                    <a:pt x="335076" y="324599"/>
                  </a:lnTo>
                  <a:close/>
                </a:path>
              </a:pathLst>
            </a:custGeom>
            <a:solidFill>
              <a:srgbClr val="1A0F5C"/>
            </a:solidFill>
          </p:spPr>
          <p:txBody>
            <a:bodyPr wrap="square" lIns="0" tIns="0" rIns="0" bIns="0" rtlCol="0"/>
            <a:lstStyle/>
            <a:p>
              <a:endParaRPr dirty="0"/>
            </a:p>
          </p:txBody>
        </p:sp>
      </p:grpSp>
      <p:grpSp>
        <p:nvGrpSpPr>
          <p:cNvPr id="125" name="object 21"/>
          <p:cNvGrpSpPr/>
          <p:nvPr/>
        </p:nvGrpSpPr>
        <p:grpSpPr>
          <a:xfrm>
            <a:off x="7937117" y="2134832"/>
            <a:ext cx="226409" cy="3206049"/>
            <a:chOff x="10072992" y="3905106"/>
            <a:chExt cx="335280" cy="4734560"/>
          </a:xfrm>
        </p:grpSpPr>
        <p:sp>
          <p:nvSpPr>
            <p:cNvPr id="126" name="object 22"/>
            <p:cNvSpPr/>
            <p:nvPr/>
          </p:nvSpPr>
          <p:spPr>
            <a:xfrm>
              <a:off x="10083463" y="3905106"/>
              <a:ext cx="0" cy="4378325"/>
            </a:xfrm>
            <a:custGeom>
              <a:avLst/>
              <a:gdLst/>
              <a:ahLst/>
              <a:cxnLst/>
              <a:rect l="l" t="t" r="r" b="b"/>
              <a:pathLst>
                <a:path h="4378325">
                  <a:moveTo>
                    <a:pt x="0" y="0"/>
                  </a:moveTo>
                  <a:lnTo>
                    <a:pt x="0" y="4377981"/>
                  </a:lnTo>
                </a:path>
              </a:pathLst>
            </a:custGeom>
            <a:ln w="20941">
              <a:solidFill>
                <a:srgbClr val="1A0F5C"/>
              </a:solidFill>
              <a:prstDash val="dot"/>
            </a:ln>
          </p:spPr>
          <p:txBody>
            <a:bodyPr wrap="square" lIns="0" tIns="0" rIns="0" bIns="0" rtlCol="0"/>
            <a:lstStyle/>
            <a:p>
              <a:endParaRPr dirty="0"/>
            </a:p>
          </p:txBody>
        </p:sp>
        <p:sp>
          <p:nvSpPr>
            <p:cNvPr id="127" name="object 23"/>
            <p:cNvSpPr/>
            <p:nvPr/>
          </p:nvSpPr>
          <p:spPr>
            <a:xfrm>
              <a:off x="10089439" y="8375882"/>
              <a:ext cx="277495" cy="251460"/>
            </a:xfrm>
            <a:custGeom>
              <a:avLst/>
              <a:gdLst/>
              <a:ahLst/>
              <a:cxnLst/>
              <a:rect l="l" t="t" r="r" b="b"/>
              <a:pathLst>
                <a:path w="277495" h="251459">
                  <a:moveTo>
                    <a:pt x="0" y="0"/>
                  </a:moveTo>
                  <a:lnTo>
                    <a:pt x="13863" y="48811"/>
                  </a:lnTo>
                  <a:lnTo>
                    <a:pt x="35059" y="94042"/>
                  </a:lnTo>
                  <a:lnTo>
                    <a:pt x="62894" y="134998"/>
                  </a:lnTo>
                  <a:lnTo>
                    <a:pt x="96673" y="170984"/>
                  </a:lnTo>
                  <a:lnTo>
                    <a:pt x="135703" y="201306"/>
                  </a:lnTo>
                  <a:lnTo>
                    <a:pt x="179289" y="225269"/>
                  </a:lnTo>
                  <a:lnTo>
                    <a:pt x="226737" y="242180"/>
                  </a:lnTo>
                  <a:lnTo>
                    <a:pt x="277352" y="251343"/>
                  </a:lnTo>
                </a:path>
              </a:pathLst>
            </a:custGeom>
            <a:ln w="20941">
              <a:solidFill>
                <a:srgbClr val="1A0F5C"/>
              </a:solidFill>
              <a:prstDash val="dot"/>
            </a:ln>
          </p:spPr>
          <p:txBody>
            <a:bodyPr wrap="square" lIns="0" tIns="0" rIns="0" bIns="0" rtlCol="0"/>
            <a:lstStyle/>
            <a:p>
              <a:endParaRPr dirty="0"/>
            </a:p>
          </p:txBody>
        </p:sp>
        <p:sp>
          <p:nvSpPr>
            <p:cNvPr id="128" name="object 24"/>
            <p:cNvSpPr/>
            <p:nvPr/>
          </p:nvSpPr>
          <p:spPr>
            <a:xfrm>
              <a:off x="10072993" y="8304117"/>
              <a:ext cx="335280" cy="335280"/>
            </a:xfrm>
            <a:custGeom>
              <a:avLst/>
              <a:gdLst/>
              <a:ahLst/>
              <a:cxnLst/>
              <a:rect l="l" t="t" r="r" b="b"/>
              <a:pathLst>
                <a:path w="335279" h="335279">
                  <a:moveTo>
                    <a:pt x="20942" y="10477"/>
                  </a:moveTo>
                  <a:lnTo>
                    <a:pt x="17868" y="3073"/>
                  </a:lnTo>
                  <a:lnTo>
                    <a:pt x="10464" y="0"/>
                  </a:lnTo>
                  <a:lnTo>
                    <a:pt x="3060" y="3073"/>
                  </a:lnTo>
                  <a:lnTo>
                    <a:pt x="0" y="10477"/>
                  </a:lnTo>
                  <a:lnTo>
                    <a:pt x="3060" y="17881"/>
                  </a:lnTo>
                  <a:lnTo>
                    <a:pt x="10464" y="20942"/>
                  </a:lnTo>
                  <a:lnTo>
                    <a:pt x="17868" y="17881"/>
                  </a:lnTo>
                  <a:lnTo>
                    <a:pt x="20942" y="10477"/>
                  </a:lnTo>
                  <a:close/>
                </a:path>
                <a:path w="335279" h="335279">
                  <a:moveTo>
                    <a:pt x="335064" y="324599"/>
                  </a:moveTo>
                  <a:lnTo>
                    <a:pt x="332003" y="317195"/>
                  </a:lnTo>
                  <a:lnTo>
                    <a:pt x="324599" y="314134"/>
                  </a:lnTo>
                  <a:lnTo>
                    <a:pt x="317195" y="317195"/>
                  </a:lnTo>
                  <a:lnTo>
                    <a:pt x="314121" y="324599"/>
                  </a:lnTo>
                  <a:lnTo>
                    <a:pt x="317195" y="332003"/>
                  </a:lnTo>
                  <a:lnTo>
                    <a:pt x="324599" y="335076"/>
                  </a:lnTo>
                  <a:lnTo>
                    <a:pt x="332003" y="332003"/>
                  </a:lnTo>
                  <a:lnTo>
                    <a:pt x="335064" y="324599"/>
                  </a:lnTo>
                  <a:close/>
                </a:path>
              </a:pathLst>
            </a:custGeom>
            <a:solidFill>
              <a:srgbClr val="1A0F5C"/>
            </a:solidFill>
          </p:spPr>
          <p:txBody>
            <a:bodyPr wrap="square" lIns="0" tIns="0" rIns="0" bIns="0" rtlCol="0"/>
            <a:lstStyle/>
            <a:p>
              <a:endParaRPr dirty="0"/>
            </a:p>
          </p:txBody>
        </p:sp>
      </p:grpSp>
      <p:grpSp>
        <p:nvGrpSpPr>
          <p:cNvPr id="114" name="object 29"/>
          <p:cNvGrpSpPr/>
          <p:nvPr userDrawn="1"/>
        </p:nvGrpSpPr>
        <p:grpSpPr>
          <a:xfrm>
            <a:off x="9782172" y="1872371"/>
            <a:ext cx="226409" cy="3206049"/>
            <a:chOff x="14219462" y="3517515"/>
            <a:chExt cx="335280" cy="4734560"/>
          </a:xfrm>
        </p:grpSpPr>
        <p:sp>
          <p:nvSpPr>
            <p:cNvPr id="115" name="object 30"/>
            <p:cNvSpPr/>
            <p:nvPr/>
          </p:nvSpPr>
          <p:spPr>
            <a:xfrm>
              <a:off x="14229933" y="3873609"/>
              <a:ext cx="0" cy="4378325"/>
            </a:xfrm>
            <a:custGeom>
              <a:avLst/>
              <a:gdLst/>
              <a:ahLst/>
              <a:cxnLst/>
              <a:rect l="l" t="t" r="r" b="b"/>
              <a:pathLst>
                <a:path h="4378325">
                  <a:moveTo>
                    <a:pt x="0" y="4377981"/>
                  </a:moveTo>
                  <a:lnTo>
                    <a:pt x="0" y="0"/>
                  </a:lnTo>
                </a:path>
              </a:pathLst>
            </a:custGeom>
            <a:ln w="20941">
              <a:solidFill>
                <a:srgbClr val="1A0F5C"/>
              </a:solidFill>
              <a:prstDash val="dot"/>
            </a:ln>
          </p:spPr>
          <p:txBody>
            <a:bodyPr wrap="square" lIns="0" tIns="0" rIns="0" bIns="0" rtlCol="0"/>
            <a:lstStyle/>
            <a:p>
              <a:endParaRPr dirty="0"/>
            </a:p>
          </p:txBody>
        </p:sp>
        <p:sp>
          <p:nvSpPr>
            <p:cNvPr id="116" name="object 31"/>
            <p:cNvSpPr/>
            <p:nvPr/>
          </p:nvSpPr>
          <p:spPr>
            <a:xfrm>
              <a:off x="14235909" y="3529483"/>
              <a:ext cx="277495" cy="251460"/>
            </a:xfrm>
            <a:custGeom>
              <a:avLst/>
              <a:gdLst/>
              <a:ahLst/>
              <a:cxnLst/>
              <a:rect l="l" t="t" r="r" b="b"/>
              <a:pathLst>
                <a:path w="277494" h="251460">
                  <a:moveTo>
                    <a:pt x="0" y="251332"/>
                  </a:moveTo>
                  <a:lnTo>
                    <a:pt x="13863" y="202521"/>
                  </a:lnTo>
                  <a:lnTo>
                    <a:pt x="35059" y="157290"/>
                  </a:lnTo>
                  <a:lnTo>
                    <a:pt x="62894" y="116335"/>
                  </a:lnTo>
                  <a:lnTo>
                    <a:pt x="96673" y="80349"/>
                  </a:lnTo>
                  <a:lnTo>
                    <a:pt x="135703" y="50028"/>
                  </a:lnTo>
                  <a:lnTo>
                    <a:pt x="179289" y="26067"/>
                  </a:lnTo>
                  <a:lnTo>
                    <a:pt x="226737" y="9159"/>
                  </a:lnTo>
                  <a:lnTo>
                    <a:pt x="277352" y="0"/>
                  </a:lnTo>
                </a:path>
              </a:pathLst>
            </a:custGeom>
            <a:ln w="20941">
              <a:solidFill>
                <a:srgbClr val="1A0F5C"/>
              </a:solidFill>
              <a:prstDash val="dot"/>
            </a:ln>
          </p:spPr>
          <p:txBody>
            <a:bodyPr wrap="square" lIns="0" tIns="0" rIns="0" bIns="0" rtlCol="0"/>
            <a:lstStyle/>
            <a:p>
              <a:endParaRPr dirty="0"/>
            </a:p>
          </p:txBody>
        </p:sp>
        <p:sp>
          <p:nvSpPr>
            <p:cNvPr id="117" name="object 32"/>
            <p:cNvSpPr/>
            <p:nvPr/>
          </p:nvSpPr>
          <p:spPr>
            <a:xfrm>
              <a:off x="14219466" y="3517524"/>
              <a:ext cx="335280" cy="335280"/>
            </a:xfrm>
            <a:custGeom>
              <a:avLst/>
              <a:gdLst/>
              <a:ahLst/>
              <a:cxnLst/>
              <a:rect l="l" t="t" r="r" b="b"/>
              <a:pathLst>
                <a:path w="335280" h="335279">
                  <a:moveTo>
                    <a:pt x="20942" y="324599"/>
                  </a:moveTo>
                  <a:lnTo>
                    <a:pt x="17868" y="317195"/>
                  </a:lnTo>
                  <a:lnTo>
                    <a:pt x="10464" y="314121"/>
                  </a:lnTo>
                  <a:lnTo>
                    <a:pt x="3060" y="317195"/>
                  </a:lnTo>
                  <a:lnTo>
                    <a:pt x="0" y="324599"/>
                  </a:lnTo>
                  <a:lnTo>
                    <a:pt x="3060" y="332003"/>
                  </a:lnTo>
                  <a:lnTo>
                    <a:pt x="10464" y="335064"/>
                  </a:lnTo>
                  <a:lnTo>
                    <a:pt x="17868" y="332003"/>
                  </a:lnTo>
                  <a:lnTo>
                    <a:pt x="20942" y="324599"/>
                  </a:lnTo>
                  <a:close/>
                </a:path>
                <a:path w="335280" h="335279">
                  <a:moveTo>
                    <a:pt x="335064" y="10464"/>
                  </a:moveTo>
                  <a:lnTo>
                    <a:pt x="331990" y="3060"/>
                  </a:lnTo>
                  <a:lnTo>
                    <a:pt x="324586" y="0"/>
                  </a:lnTo>
                  <a:lnTo>
                    <a:pt x="317195" y="3060"/>
                  </a:lnTo>
                  <a:lnTo>
                    <a:pt x="314121" y="10464"/>
                  </a:lnTo>
                  <a:lnTo>
                    <a:pt x="317195" y="17868"/>
                  </a:lnTo>
                  <a:lnTo>
                    <a:pt x="324586" y="20942"/>
                  </a:lnTo>
                  <a:lnTo>
                    <a:pt x="331990" y="17868"/>
                  </a:lnTo>
                  <a:lnTo>
                    <a:pt x="335064" y="10464"/>
                  </a:lnTo>
                  <a:close/>
                </a:path>
              </a:pathLst>
            </a:custGeom>
            <a:solidFill>
              <a:srgbClr val="1A0F5C"/>
            </a:solidFill>
          </p:spPr>
          <p:txBody>
            <a:bodyPr wrap="square" lIns="0" tIns="0" rIns="0" bIns="0" rtlCol="0"/>
            <a:lstStyle/>
            <a:p>
              <a:endParaRPr dirty="0"/>
            </a:p>
          </p:txBody>
        </p:sp>
      </p:grpSp>
      <p:grpSp>
        <p:nvGrpSpPr>
          <p:cNvPr id="118" name="object 37"/>
          <p:cNvGrpSpPr/>
          <p:nvPr userDrawn="1"/>
        </p:nvGrpSpPr>
        <p:grpSpPr>
          <a:xfrm>
            <a:off x="11755685" y="2134641"/>
            <a:ext cx="55315" cy="1408236"/>
            <a:chOff x="18429794" y="3904825"/>
            <a:chExt cx="81915" cy="2079625"/>
          </a:xfrm>
        </p:grpSpPr>
        <p:sp>
          <p:nvSpPr>
            <p:cNvPr id="119" name="object 38"/>
            <p:cNvSpPr/>
            <p:nvPr/>
          </p:nvSpPr>
          <p:spPr>
            <a:xfrm>
              <a:off x="18470641" y="3904825"/>
              <a:ext cx="0" cy="1975485"/>
            </a:xfrm>
            <a:custGeom>
              <a:avLst/>
              <a:gdLst/>
              <a:ahLst/>
              <a:cxnLst/>
              <a:rect l="l" t="t" r="r" b="b"/>
              <a:pathLst>
                <a:path h="1975485">
                  <a:moveTo>
                    <a:pt x="0" y="0"/>
                  </a:moveTo>
                  <a:lnTo>
                    <a:pt x="0" y="1975426"/>
                  </a:lnTo>
                </a:path>
              </a:pathLst>
            </a:custGeom>
            <a:ln w="20941">
              <a:solidFill>
                <a:srgbClr val="1A0F5C"/>
              </a:solidFill>
              <a:prstDash val="dot"/>
            </a:ln>
          </p:spPr>
          <p:txBody>
            <a:bodyPr wrap="square" lIns="0" tIns="0" rIns="0" bIns="0" rtlCol="0"/>
            <a:lstStyle/>
            <a:p>
              <a:endParaRPr dirty="0"/>
            </a:p>
          </p:txBody>
        </p:sp>
        <p:sp>
          <p:nvSpPr>
            <p:cNvPr id="120" name="object 39"/>
            <p:cNvSpPr/>
            <p:nvPr/>
          </p:nvSpPr>
          <p:spPr>
            <a:xfrm>
              <a:off x="18460175" y="5901139"/>
              <a:ext cx="20955" cy="20955"/>
            </a:xfrm>
            <a:custGeom>
              <a:avLst/>
              <a:gdLst/>
              <a:ahLst/>
              <a:cxnLst/>
              <a:rect l="l" t="t" r="r" b="b"/>
              <a:pathLst>
                <a:path w="20955" h="20954">
                  <a:moveTo>
                    <a:pt x="0" y="10470"/>
                  </a:moveTo>
                  <a:lnTo>
                    <a:pt x="3066" y="3066"/>
                  </a:lnTo>
                  <a:lnTo>
                    <a:pt x="10470" y="0"/>
                  </a:lnTo>
                  <a:lnTo>
                    <a:pt x="17874" y="3066"/>
                  </a:lnTo>
                  <a:lnTo>
                    <a:pt x="20941" y="10470"/>
                  </a:lnTo>
                  <a:lnTo>
                    <a:pt x="17874" y="17874"/>
                  </a:lnTo>
                  <a:lnTo>
                    <a:pt x="10470" y="20941"/>
                  </a:lnTo>
                  <a:lnTo>
                    <a:pt x="3066" y="17874"/>
                  </a:lnTo>
                  <a:lnTo>
                    <a:pt x="0" y="10470"/>
                  </a:lnTo>
                  <a:close/>
                </a:path>
              </a:pathLst>
            </a:custGeom>
            <a:solidFill>
              <a:srgbClr val="1A0F5C"/>
            </a:solidFill>
          </p:spPr>
          <p:txBody>
            <a:bodyPr wrap="square" lIns="0" tIns="0" rIns="0" bIns="0" rtlCol="0"/>
            <a:lstStyle/>
            <a:p>
              <a:endParaRPr dirty="0"/>
            </a:p>
          </p:txBody>
        </p:sp>
        <p:sp>
          <p:nvSpPr>
            <p:cNvPr id="121" name="object 40"/>
            <p:cNvSpPr/>
            <p:nvPr/>
          </p:nvSpPr>
          <p:spPr>
            <a:xfrm>
              <a:off x="18429794" y="5871842"/>
              <a:ext cx="81915" cy="112395"/>
            </a:xfrm>
            <a:custGeom>
              <a:avLst/>
              <a:gdLst/>
              <a:ahLst/>
              <a:cxnLst/>
              <a:rect l="l" t="t" r="r" b="b"/>
              <a:pathLst>
                <a:path w="81915" h="112395">
                  <a:moveTo>
                    <a:pt x="81704" y="0"/>
                  </a:moveTo>
                  <a:lnTo>
                    <a:pt x="0" y="0"/>
                  </a:lnTo>
                  <a:lnTo>
                    <a:pt x="40846" y="112268"/>
                  </a:lnTo>
                  <a:lnTo>
                    <a:pt x="81704" y="0"/>
                  </a:lnTo>
                  <a:close/>
                </a:path>
              </a:pathLst>
            </a:custGeom>
            <a:solidFill>
              <a:srgbClr val="1A0F5C"/>
            </a:solidFill>
          </p:spPr>
          <p:txBody>
            <a:bodyPr wrap="square" lIns="0" tIns="0" rIns="0" bIns="0" rtlCol="0"/>
            <a:lstStyle/>
            <a:p>
              <a:endParaRPr dirty="0"/>
            </a:p>
          </p:txBody>
        </p:sp>
      </p:grpSp>
      <p:grpSp>
        <p:nvGrpSpPr>
          <p:cNvPr id="122" name="object 33"/>
          <p:cNvGrpSpPr/>
          <p:nvPr userDrawn="1"/>
        </p:nvGrpSpPr>
        <p:grpSpPr>
          <a:xfrm>
            <a:off x="6354143" y="1872371"/>
            <a:ext cx="1588843" cy="227038"/>
            <a:chOff x="14607437" y="3517515"/>
            <a:chExt cx="3874135" cy="335280"/>
          </a:xfrm>
        </p:grpSpPr>
        <p:sp>
          <p:nvSpPr>
            <p:cNvPr id="123" name="object 34"/>
            <p:cNvSpPr/>
            <p:nvPr/>
          </p:nvSpPr>
          <p:spPr>
            <a:xfrm>
              <a:off x="14607437" y="3527986"/>
              <a:ext cx="3517900" cy="0"/>
            </a:xfrm>
            <a:custGeom>
              <a:avLst/>
              <a:gdLst/>
              <a:ahLst/>
              <a:cxnLst/>
              <a:rect l="l" t="t" r="r" b="b"/>
              <a:pathLst>
                <a:path w="3517900">
                  <a:moveTo>
                    <a:pt x="0" y="0"/>
                  </a:moveTo>
                  <a:lnTo>
                    <a:pt x="3517390" y="0"/>
                  </a:lnTo>
                </a:path>
              </a:pathLst>
            </a:custGeom>
            <a:ln w="20941">
              <a:solidFill>
                <a:srgbClr val="1A0F5C"/>
              </a:solidFill>
              <a:prstDash val="dot"/>
            </a:ln>
          </p:spPr>
          <p:txBody>
            <a:bodyPr wrap="square" lIns="0" tIns="0" rIns="0" bIns="0" rtlCol="0"/>
            <a:lstStyle/>
            <a:p>
              <a:endParaRPr dirty="0"/>
            </a:p>
          </p:txBody>
        </p:sp>
        <p:sp>
          <p:nvSpPr>
            <p:cNvPr id="129" name="object 35"/>
            <p:cNvSpPr/>
            <p:nvPr/>
          </p:nvSpPr>
          <p:spPr>
            <a:xfrm>
              <a:off x="18217817" y="3533965"/>
              <a:ext cx="251460" cy="277495"/>
            </a:xfrm>
            <a:custGeom>
              <a:avLst/>
              <a:gdLst/>
              <a:ahLst/>
              <a:cxnLst/>
              <a:rect l="l" t="t" r="r" b="b"/>
              <a:pathLst>
                <a:path w="251459" h="277495">
                  <a:moveTo>
                    <a:pt x="0" y="0"/>
                  </a:moveTo>
                  <a:lnTo>
                    <a:pt x="48810" y="13860"/>
                  </a:lnTo>
                  <a:lnTo>
                    <a:pt x="94040" y="35055"/>
                  </a:lnTo>
                  <a:lnTo>
                    <a:pt x="134994" y="62889"/>
                  </a:lnTo>
                  <a:lnTo>
                    <a:pt x="170979" y="96669"/>
                  </a:lnTo>
                  <a:lnTo>
                    <a:pt x="201299" y="135700"/>
                  </a:lnTo>
                  <a:lnTo>
                    <a:pt x="225261" y="179287"/>
                  </a:lnTo>
                  <a:lnTo>
                    <a:pt x="242170" y="226736"/>
                  </a:lnTo>
                  <a:lnTo>
                    <a:pt x="251332" y="277352"/>
                  </a:lnTo>
                </a:path>
              </a:pathLst>
            </a:custGeom>
            <a:ln w="20941">
              <a:solidFill>
                <a:srgbClr val="1A0F5C"/>
              </a:solidFill>
              <a:prstDash val="dot"/>
            </a:ln>
          </p:spPr>
          <p:txBody>
            <a:bodyPr wrap="square" lIns="0" tIns="0" rIns="0" bIns="0" rtlCol="0"/>
            <a:lstStyle/>
            <a:p>
              <a:endParaRPr dirty="0"/>
            </a:p>
          </p:txBody>
        </p:sp>
        <p:sp>
          <p:nvSpPr>
            <p:cNvPr id="130" name="object 36"/>
            <p:cNvSpPr/>
            <p:nvPr/>
          </p:nvSpPr>
          <p:spPr>
            <a:xfrm>
              <a:off x="18146040" y="3517524"/>
              <a:ext cx="335280" cy="335280"/>
            </a:xfrm>
            <a:custGeom>
              <a:avLst/>
              <a:gdLst/>
              <a:ahLst/>
              <a:cxnLst/>
              <a:rect l="l" t="t" r="r" b="b"/>
              <a:pathLst>
                <a:path w="335280" h="335279">
                  <a:moveTo>
                    <a:pt x="20942" y="10464"/>
                  </a:moveTo>
                  <a:lnTo>
                    <a:pt x="17881" y="3060"/>
                  </a:lnTo>
                  <a:lnTo>
                    <a:pt x="10477" y="0"/>
                  </a:lnTo>
                  <a:lnTo>
                    <a:pt x="3073" y="3060"/>
                  </a:lnTo>
                  <a:lnTo>
                    <a:pt x="0" y="10464"/>
                  </a:lnTo>
                  <a:lnTo>
                    <a:pt x="3073" y="17868"/>
                  </a:lnTo>
                  <a:lnTo>
                    <a:pt x="10477" y="20942"/>
                  </a:lnTo>
                  <a:lnTo>
                    <a:pt x="17881" y="17868"/>
                  </a:lnTo>
                  <a:lnTo>
                    <a:pt x="20942" y="10464"/>
                  </a:lnTo>
                  <a:close/>
                </a:path>
                <a:path w="335280" h="335279">
                  <a:moveTo>
                    <a:pt x="335076" y="324599"/>
                  </a:moveTo>
                  <a:lnTo>
                    <a:pt x="332003" y="317195"/>
                  </a:lnTo>
                  <a:lnTo>
                    <a:pt x="324599" y="314121"/>
                  </a:lnTo>
                  <a:lnTo>
                    <a:pt x="317195" y="317195"/>
                  </a:lnTo>
                  <a:lnTo>
                    <a:pt x="314134" y="324599"/>
                  </a:lnTo>
                  <a:lnTo>
                    <a:pt x="317195" y="332003"/>
                  </a:lnTo>
                  <a:lnTo>
                    <a:pt x="324599" y="335064"/>
                  </a:lnTo>
                  <a:lnTo>
                    <a:pt x="332003" y="332003"/>
                  </a:lnTo>
                  <a:lnTo>
                    <a:pt x="335076" y="324599"/>
                  </a:lnTo>
                  <a:close/>
                </a:path>
              </a:pathLst>
            </a:custGeom>
            <a:solidFill>
              <a:srgbClr val="1A0F5C"/>
            </a:solidFill>
          </p:spPr>
          <p:txBody>
            <a:bodyPr wrap="square" lIns="0" tIns="0" rIns="0" bIns="0" rtlCol="0"/>
            <a:lstStyle/>
            <a:p>
              <a:endParaRPr dirty="0"/>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_5">
    <p:bg>
      <p:bgPr>
        <a:gradFill>
          <a:gsLst>
            <a:gs pos="0">
              <a:schemeClr val="accent1"/>
            </a:gs>
            <a:gs pos="100000">
              <a:schemeClr val="accent2"/>
            </a:gs>
          </a:gsLst>
          <a:lin ang="180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3908" y="2643127"/>
            <a:ext cx="7239024" cy="1325563"/>
          </a:xfrm>
        </p:spPr>
        <p:txBody>
          <a:bodyPr anchor="b"/>
          <a:lstStyle>
            <a:lvl1pPr>
              <a:defRPr>
                <a:solidFill>
                  <a:schemeClr val="bg1"/>
                </a:solidFill>
              </a:defRPr>
            </a:lvl1pPr>
          </a:lstStyle>
          <a:p>
            <a:r>
              <a:rPr lang="en-US"/>
              <a:t>Click to edit Master title style</a:t>
            </a:r>
          </a:p>
        </p:txBody>
      </p:sp>
      <p:sp>
        <p:nvSpPr>
          <p:cNvPr id="3" name="bg object 17"/>
          <p:cNvSpPr/>
          <p:nvPr userDrawn="1"/>
        </p:nvSpPr>
        <p:spPr>
          <a:xfrm>
            <a:off x="3791345" y="1"/>
            <a:ext cx="8400655" cy="6858000"/>
          </a:xfrm>
          <a:custGeom>
            <a:avLst/>
            <a:gdLst/>
            <a:ahLst/>
            <a:cxnLst/>
            <a:rect l="l" t="t" r="r" b="b"/>
            <a:pathLst>
              <a:path w="13852525" h="11308715">
                <a:moveTo>
                  <a:pt x="13663594" y="541274"/>
                </a:moveTo>
                <a:lnTo>
                  <a:pt x="13337552" y="886374"/>
                </a:lnTo>
                <a:lnTo>
                  <a:pt x="13458406" y="2559160"/>
                </a:lnTo>
                <a:lnTo>
                  <a:pt x="13784438" y="2214071"/>
                </a:lnTo>
                <a:lnTo>
                  <a:pt x="13663594" y="541274"/>
                </a:lnTo>
                <a:close/>
              </a:path>
              <a:path w="13852525" h="11308715">
                <a:moveTo>
                  <a:pt x="12862427" y="0"/>
                </a:moveTo>
                <a:lnTo>
                  <a:pt x="12842864" y="0"/>
                </a:lnTo>
                <a:lnTo>
                  <a:pt x="12849922" y="22955"/>
                </a:lnTo>
                <a:lnTo>
                  <a:pt x="12862427" y="0"/>
                </a:lnTo>
                <a:close/>
              </a:path>
              <a:path w="13852525" h="11308715">
                <a:moveTo>
                  <a:pt x="1356744" y="11181556"/>
                </a:moveTo>
                <a:lnTo>
                  <a:pt x="1317802" y="11206956"/>
                </a:lnTo>
                <a:lnTo>
                  <a:pt x="1288384" y="11308556"/>
                </a:lnTo>
                <a:lnTo>
                  <a:pt x="1318869" y="11308556"/>
                </a:lnTo>
                <a:lnTo>
                  <a:pt x="1356744" y="11181556"/>
                </a:lnTo>
                <a:close/>
              </a:path>
              <a:path w="13852525" h="11308715">
                <a:moveTo>
                  <a:pt x="2108543" y="10737056"/>
                </a:moveTo>
                <a:lnTo>
                  <a:pt x="1991771" y="10813256"/>
                </a:lnTo>
                <a:lnTo>
                  <a:pt x="1863059" y="11308556"/>
                </a:lnTo>
                <a:lnTo>
                  <a:pt x="1960085" y="11308556"/>
                </a:lnTo>
                <a:lnTo>
                  <a:pt x="2108543" y="10737056"/>
                </a:lnTo>
                <a:close/>
              </a:path>
              <a:path w="13852525" h="11308715">
                <a:moveTo>
                  <a:pt x="2860321" y="10292556"/>
                </a:moveTo>
                <a:lnTo>
                  <a:pt x="2665698" y="10419556"/>
                </a:lnTo>
                <a:lnTo>
                  <a:pt x="2464479" y="11308556"/>
                </a:lnTo>
                <a:lnTo>
                  <a:pt x="2631287" y="11308556"/>
                </a:lnTo>
                <a:lnTo>
                  <a:pt x="2860321" y="10292556"/>
                </a:lnTo>
                <a:close/>
              </a:path>
              <a:path w="13852525" h="11308715">
                <a:moveTo>
                  <a:pt x="4206856" y="10991056"/>
                </a:moveTo>
                <a:lnTo>
                  <a:pt x="3978528" y="11232356"/>
                </a:lnTo>
                <a:lnTo>
                  <a:pt x="3984302" y="11308556"/>
                </a:lnTo>
                <a:lnTo>
                  <a:pt x="4230674" y="11308556"/>
                </a:lnTo>
                <a:lnTo>
                  <a:pt x="4206856" y="10991056"/>
                </a:lnTo>
                <a:close/>
              </a:path>
              <a:path w="13852525" h="11308715">
                <a:moveTo>
                  <a:pt x="4844187" y="10356056"/>
                </a:moveTo>
                <a:lnTo>
                  <a:pt x="4550207" y="10660856"/>
                </a:lnTo>
                <a:lnTo>
                  <a:pt x="4626194" y="11308556"/>
                </a:lnTo>
                <a:lnTo>
                  <a:pt x="4956321" y="11308556"/>
                </a:lnTo>
                <a:lnTo>
                  <a:pt x="4844187" y="10356056"/>
                </a:lnTo>
                <a:close/>
              </a:path>
              <a:path w="13852525" h="11308715">
                <a:moveTo>
                  <a:pt x="5579023" y="11168856"/>
                </a:moveTo>
                <a:lnTo>
                  <a:pt x="5495758" y="11308556"/>
                </a:lnTo>
                <a:lnTo>
                  <a:pt x="5639011" y="11308556"/>
                </a:lnTo>
                <a:lnTo>
                  <a:pt x="5579023" y="11168856"/>
                </a:lnTo>
                <a:close/>
              </a:path>
              <a:path w="13852525" h="11308715">
                <a:moveTo>
                  <a:pt x="6049721" y="10356056"/>
                </a:moveTo>
                <a:lnTo>
                  <a:pt x="5788221" y="10825956"/>
                </a:lnTo>
                <a:lnTo>
                  <a:pt x="6010322" y="11308556"/>
                </a:lnTo>
                <a:lnTo>
                  <a:pt x="6481959" y="11308556"/>
                </a:lnTo>
                <a:lnTo>
                  <a:pt x="6049721" y="10356056"/>
                </a:lnTo>
                <a:close/>
              </a:path>
              <a:path w="13852525" h="11308715">
                <a:moveTo>
                  <a:pt x="6792159" y="10851356"/>
                </a:moveTo>
                <a:lnTo>
                  <a:pt x="6670546" y="11308556"/>
                </a:lnTo>
                <a:lnTo>
                  <a:pt x="7184035" y="11308556"/>
                </a:lnTo>
                <a:lnTo>
                  <a:pt x="6792159" y="10851356"/>
                </a:lnTo>
                <a:close/>
              </a:path>
              <a:path w="13852525" h="11308715">
                <a:moveTo>
                  <a:pt x="7666782" y="11130756"/>
                </a:moveTo>
                <a:lnTo>
                  <a:pt x="7667177" y="11308556"/>
                </a:lnTo>
                <a:lnTo>
                  <a:pt x="7938091" y="11308556"/>
                </a:lnTo>
                <a:lnTo>
                  <a:pt x="7666782" y="11130756"/>
                </a:lnTo>
                <a:close/>
              </a:path>
              <a:path w="13852525" h="11308715">
                <a:moveTo>
                  <a:pt x="9478281" y="10813256"/>
                </a:moveTo>
                <a:lnTo>
                  <a:pt x="7686195" y="10813256"/>
                </a:lnTo>
                <a:lnTo>
                  <a:pt x="8511158" y="11308556"/>
                </a:lnTo>
                <a:lnTo>
                  <a:pt x="8554593" y="11308556"/>
                </a:lnTo>
                <a:lnTo>
                  <a:pt x="8554315" y="10851356"/>
                </a:lnTo>
                <a:lnTo>
                  <a:pt x="9488564" y="10851356"/>
                </a:lnTo>
                <a:lnTo>
                  <a:pt x="9478281" y="10813256"/>
                </a:lnTo>
                <a:close/>
              </a:path>
              <a:path w="13852525" h="11308715">
                <a:moveTo>
                  <a:pt x="8619486" y="11168856"/>
                </a:moveTo>
                <a:lnTo>
                  <a:pt x="8658631" y="11308556"/>
                </a:lnTo>
                <a:lnTo>
                  <a:pt x="9042097" y="11308556"/>
                </a:lnTo>
                <a:lnTo>
                  <a:pt x="8619486" y="11168856"/>
                </a:lnTo>
                <a:close/>
              </a:path>
              <a:path w="13852525" h="11308715">
                <a:moveTo>
                  <a:pt x="9587425" y="10952956"/>
                </a:moveTo>
                <a:lnTo>
                  <a:pt x="9799117" y="11308556"/>
                </a:lnTo>
                <a:lnTo>
                  <a:pt x="10926641" y="11308556"/>
                </a:lnTo>
                <a:lnTo>
                  <a:pt x="10757923" y="11029156"/>
                </a:lnTo>
                <a:lnTo>
                  <a:pt x="9587425" y="10952956"/>
                </a:lnTo>
                <a:close/>
              </a:path>
              <a:path w="13852525" h="11308715">
                <a:moveTo>
                  <a:pt x="12527880" y="11029156"/>
                </a:moveTo>
                <a:lnTo>
                  <a:pt x="11234160" y="11219656"/>
                </a:lnTo>
                <a:lnTo>
                  <a:pt x="11329752" y="11308556"/>
                </a:lnTo>
                <a:lnTo>
                  <a:pt x="12829487" y="11308556"/>
                </a:lnTo>
                <a:lnTo>
                  <a:pt x="12527880" y="11029156"/>
                </a:lnTo>
                <a:close/>
              </a:path>
              <a:path w="13852525" h="11308715">
                <a:moveTo>
                  <a:pt x="7638137" y="10546556"/>
                </a:moveTo>
                <a:lnTo>
                  <a:pt x="6890020" y="10546556"/>
                </a:lnTo>
                <a:lnTo>
                  <a:pt x="6887821" y="10559256"/>
                </a:lnTo>
                <a:lnTo>
                  <a:pt x="7563947" y="11270456"/>
                </a:lnTo>
                <a:lnTo>
                  <a:pt x="7686195" y="10813256"/>
                </a:lnTo>
                <a:lnTo>
                  <a:pt x="9478281" y="10813256"/>
                </a:lnTo>
                <a:lnTo>
                  <a:pt x="9437147" y="10660856"/>
                </a:lnTo>
                <a:lnTo>
                  <a:pt x="10524376" y="10660856"/>
                </a:lnTo>
                <a:lnTo>
                  <a:pt x="10516980" y="10648156"/>
                </a:lnTo>
                <a:lnTo>
                  <a:pt x="8499343" y="10648156"/>
                </a:lnTo>
                <a:lnTo>
                  <a:pt x="8414694" y="10597356"/>
                </a:lnTo>
                <a:lnTo>
                  <a:pt x="7686069" y="10597356"/>
                </a:lnTo>
                <a:lnTo>
                  <a:pt x="7638137" y="10546556"/>
                </a:lnTo>
                <a:close/>
              </a:path>
              <a:path w="13852525" h="11308715">
                <a:moveTo>
                  <a:pt x="3612099" y="9848056"/>
                </a:moveTo>
                <a:lnTo>
                  <a:pt x="3339678" y="10013156"/>
                </a:lnTo>
                <a:lnTo>
                  <a:pt x="3128616" y="11143456"/>
                </a:lnTo>
                <a:lnTo>
                  <a:pt x="3401069" y="10978356"/>
                </a:lnTo>
                <a:lnTo>
                  <a:pt x="3612099" y="9848056"/>
                </a:lnTo>
                <a:close/>
              </a:path>
              <a:path w="13852525" h="11308715">
                <a:moveTo>
                  <a:pt x="9488564" y="10851356"/>
                </a:moveTo>
                <a:lnTo>
                  <a:pt x="8556681" y="10851356"/>
                </a:lnTo>
                <a:lnTo>
                  <a:pt x="9567405" y="11143456"/>
                </a:lnTo>
                <a:lnTo>
                  <a:pt x="9488564" y="10851356"/>
                </a:lnTo>
                <a:close/>
              </a:path>
              <a:path w="13852525" h="11308715">
                <a:moveTo>
                  <a:pt x="5481518" y="9708356"/>
                </a:moveTo>
                <a:lnTo>
                  <a:pt x="5121885" y="10089356"/>
                </a:lnTo>
                <a:lnTo>
                  <a:pt x="5288310" y="11092656"/>
                </a:lnTo>
                <a:lnTo>
                  <a:pt x="5647953" y="10711656"/>
                </a:lnTo>
                <a:lnTo>
                  <a:pt x="5481518" y="9708356"/>
                </a:lnTo>
                <a:close/>
              </a:path>
              <a:path w="13852525" h="11308715">
                <a:moveTo>
                  <a:pt x="13851902" y="10571956"/>
                </a:moveTo>
                <a:lnTo>
                  <a:pt x="13158437" y="10838656"/>
                </a:lnTo>
                <a:lnTo>
                  <a:pt x="13506593" y="11029156"/>
                </a:lnTo>
                <a:lnTo>
                  <a:pt x="13851902" y="10889456"/>
                </a:lnTo>
                <a:lnTo>
                  <a:pt x="13851902" y="10571956"/>
                </a:lnTo>
                <a:close/>
              </a:path>
              <a:path w="13852525" h="11308715">
                <a:moveTo>
                  <a:pt x="6806761" y="10102056"/>
                </a:moveTo>
                <a:lnTo>
                  <a:pt x="6214962" y="10102056"/>
                </a:lnTo>
                <a:lnTo>
                  <a:pt x="6210816" y="10114756"/>
                </a:lnTo>
                <a:lnTo>
                  <a:pt x="6660446" y="10965656"/>
                </a:lnTo>
                <a:lnTo>
                  <a:pt x="6890020" y="10546556"/>
                </a:lnTo>
                <a:lnTo>
                  <a:pt x="7638137" y="10546556"/>
                </a:lnTo>
                <a:lnTo>
                  <a:pt x="7458393" y="10356056"/>
                </a:lnTo>
                <a:lnTo>
                  <a:pt x="6941610" y="10356056"/>
                </a:lnTo>
                <a:lnTo>
                  <a:pt x="6806761" y="10102056"/>
                </a:lnTo>
                <a:close/>
              </a:path>
              <a:path w="13852525" h="11308715">
                <a:moveTo>
                  <a:pt x="11697937" y="10241756"/>
                </a:moveTo>
                <a:lnTo>
                  <a:pt x="10502769" y="10483056"/>
                </a:lnTo>
                <a:lnTo>
                  <a:pt x="10933949" y="10902156"/>
                </a:lnTo>
                <a:lnTo>
                  <a:pt x="12129107" y="10660856"/>
                </a:lnTo>
                <a:lnTo>
                  <a:pt x="11697937" y="10241756"/>
                </a:lnTo>
                <a:close/>
              </a:path>
              <a:path w="13852525" h="11308715">
                <a:moveTo>
                  <a:pt x="4363898" y="9390856"/>
                </a:moveTo>
                <a:lnTo>
                  <a:pt x="4013595" y="9619456"/>
                </a:lnTo>
                <a:lnTo>
                  <a:pt x="3860447" y="10673556"/>
                </a:lnTo>
                <a:lnTo>
                  <a:pt x="4210719" y="10457656"/>
                </a:lnTo>
                <a:lnTo>
                  <a:pt x="4363898" y="9390856"/>
                </a:lnTo>
                <a:close/>
              </a:path>
              <a:path w="13852525" h="11308715">
                <a:moveTo>
                  <a:pt x="10524376" y="10660856"/>
                </a:moveTo>
                <a:lnTo>
                  <a:pt x="9441827" y="10660856"/>
                </a:lnTo>
                <a:lnTo>
                  <a:pt x="10531773" y="10673556"/>
                </a:lnTo>
                <a:lnTo>
                  <a:pt x="10524376" y="10660856"/>
                </a:lnTo>
                <a:close/>
              </a:path>
              <a:path w="13852525" h="11308715">
                <a:moveTo>
                  <a:pt x="9253203" y="10025856"/>
                </a:moveTo>
                <a:lnTo>
                  <a:pt x="7875927" y="10025856"/>
                </a:lnTo>
                <a:lnTo>
                  <a:pt x="8408372" y="10305256"/>
                </a:lnTo>
                <a:lnTo>
                  <a:pt x="8499343" y="10648156"/>
                </a:lnTo>
                <a:lnTo>
                  <a:pt x="10516980" y="10648156"/>
                </a:lnTo>
                <a:lnTo>
                  <a:pt x="10413427" y="10470356"/>
                </a:lnTo>
                <a:lnTo>
                  <a:pt x="9327893" y="10470356"/>
                </a:lnTo>
                <a:lnTo>
                  <a:pt x="8539708" y="10241756"/>
                </a:lnTo>
                <a:lnTo>
                  <a:pt x="8539834" y="10038556"/>
                </a:lnTo>
                <a:lnTo>
                  <a:pt x="9256753" y="10038556"/>
                </a:lnTo>
                <a:lnTo>
                  <a:pt x="9253203" y="10025856"/>
                </a:lnTo>
                <a:close/>
              </a:path>
              <a:path w="13852525" h="11308715">
                <a:moveTo>
                  <a:pt x="9207049" y="9860756"/>
                </a:moveTo>
                <a:lnTo>
                  <a:pt x="7259580" y="9860756"/>
                </a:lnTo>
                <a:lnTo>
                  <a:pt x="7685860" y="10254456"/>
                </a:lnTo>
                <a:lnTo>
                  <a:pt x="7686069" y="10597356"/>
                </a:lnTo>
                <a:lnTo>
                  <a:pt x="8414694" y="10597356"/>
                </a:lnTo>
                <a:lnTo>
                  <a:pt x="7822149" y="10241756"/>
                </a:lnTo>
                <a:lnTo>
                  <a:pt x="7875927" y="10025856"/>
                </a:lnTo>
                <a:lnTo>
                  <a:pt x="9253203" y="10025856"/>
                </a:lnTo>
                <a:lnTo>
                  <a:pt x="9207049" y="9860756"/>
                </a:lnTo>
                <a:close/>
              </a:path>
              <a:path w="13852525" h="11308715">
                <a:moveTo>
                  <a:pt x="13475066" y="9759156"/>
                </a:moveTo>
                <a:lnTo>
                  <a:pt x="12227920" y="10305256"/>
                </a:lnTo>
                <a:lnTo>
                  <a:pt x="12673708" y="10546556"/>
                </a:lnTo>
                <a:lnTo>
                  <a:pt x="13851902" y="10025856"/>
                </a:lnTo>
                <a:lnTo>
                  <a:pt x="13851902" y="9962356"/>
                </a:lnTo>
                <a:lnTo>
                  <a:pt x="13475066" y="9759156"/>
                </a:lnTo>
                <a:close/>
              </a:path>
              <a:path w="13852525" h="11308715">
                <a:moveTo>
                  <a:pt x="918223" y="9301956"/>
                </a:moveTo>
                <a:lnTo>
                  <a:pt x="874706" y="9314656"/>
                </a:lnTo>
                <a:lnTo>
                  <a:pt x="182915" y="10495756"/>
                </a:lnTo>
                <a:lnTo>
                  <a:pt x="226443" y="10470356"/>
                </a:lnTo>
                <a:lnTo>
                  <a:pt x="918223" y="9301956"/>
                </a:lnTo>
                <a:close/>
              </a:path>
              <a:path w="13852525" h="11308715">
                <a:moveTo>
                  <a:pt x="9256753" y="10038556"/>
                </a:moveTo>
                <a:lnTo>
                  <a:pt x="8539834" y="10038556"/>
                </a:lnTo>
                <a:lnTo>
                  <a:pt x="9147072" y="10152856"/>
                </a:lnTo>
                <a:lnTo>
                  <a:pt x="9327893" y="10470356"/>
                </a:lnTo>
                <a:lnTo>
                  <a:pt x="10413427" y="10470356"/>
                </a:lnTo>
                <a:lnTo>
                  <a:pt x="10272891" y="10229056"/>
                </a:lnTo>
                <a:lnTo>
                  <a:pt x="10279707" y="10229056"/>
                </a:lnTo>
                <a:lnTo>
                  <a:pt x="10877850" y="10076656"/>
                </a:lnTo>
                <a:lnTo>
                  <a:pt x="10113807" y="10076656"/>
                </a:lnTo>
                <a:lnTo>
                  <a:pt x="9263854" y="10063956"/>
                </a:lnTo>
                <a:lnTo>
                  <a:pt x="9256753" y="10038556"/>
                </a:lnTo>
                <a:close/>
              </a:path>
              <a:path w="13852525" h="11308715">
                <a:moveTo>
                  <a:pt x="6217188" y="9505156"/>
                </a:moveTo>
                <a:lnTo>
                  <a:pt x="5699250" y="9505156"/>
                </a:lnTo>
                <a:lnTo>
                  <a:pt x="5693554" y="9517856"/>
                </a:lnTo>
                <a:lnTo>
                  <a:pt x="5899569" y="10432256"/>
                </a:lnTo>
                <a:lnTo>
                  <a:pt x="6214962" y="10102056"/>
                </a:lnTo>
                <a:lnTo>
                  <a:pt x="6806761" y="10102056"/>
                </a:lnTo>
                <a:lnTo>
                  <a:pt x="6712367" y="9924256"/>
                </a:lnTo>
                <a:lnTo>
                  <a:pt x="6311860" y="9924256"/>
                </a:lnTo>
                <a:lnTo>
                  <a:pt x="6217188" y="9505156"/>
                </a:lnTo>
                <a:close/>
              </a:path>
              <a:path w="13852525" h="11308715">
                <a:moveTo>
                  <a:pt x="9853036" y="9543256"/>
                </a:moveTo>
                <a:lnTo>
                  <a:pt x="6729292" y="9543256"/>
                </a:lnTo>
                <a:lnTo>
                  <a:pt x="7027000" y="10025856"/>
                </a:lnTo>
                <a:lnTo>
                  <a:pt x="6941610" y="10356056"/>
                </a:lnTo>
                <a:lnTo>
                  <a:pt x="7458393" y="10356056"/>
                </a:lnTo>
                <a:lnTo>
                  <a:pt x="7158818" y="10038556"/>
                </a:lnTo>
                <a:lnTo>
                  <a:pt x="7259580" y="9860756"/>
                </a:lnTo>
                <a:lnTo>
                  <a:pt x="9207049" y="9860756"/>
                </a:lnTo>
                <a:lnTo>
                  <a:pt x="9850537" y="9809956"/>
                </a:lnTo>
                <a:lnTo>
                  <a:pt x="11233329" y="9809956"/>
                </a:lnTo>
                <a:lnTo>
                  <a:pt x="11116350" y="9695656"/>
                </a:lnTo>
                <a:lnTo>
                  <a:pt x="9943571" y="9695656"/>
                </a:lnTo>
                <a:lnTo>
                  <a:pt x="9853036" y="9543256"/>
                </a:lnTo>
                <a:close/>
              </a:path>
              <a:path w="13852525" h="11308715">
                <a:moveTo>
                  <a:pt x="1727580" y="9060656"/>
                </a:moveTo>
                <a:lnTo>
                  <a:pt x="1599951" y="9111456"/>
                </a:lnTo>
                <a:lnTo>
                  <a:pt x="979394" y="10229056"/>
                </a:lnTo>
                <a:lnTo>
                  <a:pt x="1107013" y="10190956"/>
                </a:lnTo>
                <a:lnTo>
                  <a:pt x="1727580" y="9060656"/>
                </a:lnTo>
                <a:close/>
              </a:path>
              <a:path w="13852525" h="11308715">
                <a:moveTo>
                  <a:pt x="5115655" y="8946356"/>
                </a:moveTo>
                <a:lnTo>
                  <a:pt x="4687553" y="9213056"/>
                </a:lnTo>
                <a:lnTo>
                  <a:pt x="4592258" y="10203656"/>
                </a:lnTo>
                <a:lnTo>
                  <a:pt x="5020360" y="9936956"/>
                </a:lnTo>
                <a:lnTo>
                  <a:pt x="5115655" y="8946356"/>
                </a:lnTo>
                <a:close/>
              </a:path>
              <a:path w="13852525" h="11308715">
                <a:moveTo>
                  <a:pt x="11233329" y="9809956"/>
                </a:moveTo>
                <a:lnTo>
                  <a:pt x="9850537" y="9809956"/>
                </a:lnTo>
                <a:lnTo>
                  <a:pt x="10113807" y="10076656"/>
                </a:lnTo>
                <a:lnTo>
                  <a:pt x="10877850" y="10076656"/>
                </a:lnTo>
                <a:lnTo>
                  <a:pt x="11376302" y="9949656"/>
                </a:lnTo>
                <a:lnTo>
                  <a:pt x="11233329" y="9809956"/>
                </a:lnTo>
                <a:close/>
              </a:path>
              <a:path w="13852525" h="11308715">
                <a:moveTo>
                  <a:pt x="12433862" y="9213056"/>
                </a:moveTo>
                <a:lnTo>
                  <a:pt x="11297383" y="9771856"/>
                </a:lnTo>
                <a:lnTo>
                  <a:pt x="11840833" y="10063956"/>
                </a:lnTo>
                <a:lnTo>
                  <a:pt x="12977322" y="9505156"/>
                </a:lnTo>
                <a:lnTo>
                  <a:pt x="12433862" y="9213056"/>
                </a:lnTo>
                <a:close/>
              </a:path>
              <a:path w="13852525" h="11308715">
                <a:moveTo>
                  <a:pt x="2536927" y="8832056"/>
                </a:moveTo>
                <a:lnTo>
                  <a:pt x="2325217" y="8908256"/>
                </a:lnTo>
                <a:lnTo>
                  <a:pt x="1775893" y="9975056"/>
                </a:lnTo>
                <a:lnTo>
                  <a:pt x="1987583" y="9911556"/>
                </a:lnTo>
                <a:lnTo>
                  <a:pt x="2536927" y="8832056"/>
                </a:lnTo>
                <a:close/>
              </a:path>
              <a:path w="13852525" h="11308715">
                <a:moveTo>
                  <a:pt x="10489852" y="9111456"/>
                </a:moveTo>
                <a:lnTo>
                  <a:pt x="6315661" y="9111456"/>
                </a:lnTo>
                <a:lnTo>
                  <a:pt x="6472200" y="9644856"/>
                </a:lnTo>
                <a:lnTo>
                  <a:pt x="6311860" y="9924256"/>
                </a:lnTo>
                <a:lnTo>
                  <a:pt x="6712367" y="9924256"/>
                </a:lnTo>
                <a:lnTo>
                  <a:pt x="6591003" y="9695656"/>
                </a:lnTo>
                <a:lnTo>
                  <a:pt x="6729292" y="9543256"/>
                </a:lnTo>
                <a:lnTo>
                  <a:pt x="9853036" y="9543256"/>
                </a:lnTo>
                <a:lnTo>
                  <a:pt x="9830402" y="9505156"/>
                </a:lnTo>
                <a:lnTo>
                  <a:pt x="10466644" y="9289256"/>
                </a:lnTo>
                <a:lnTo>
                  <a:pt x="11532261" y="9289256"/>
                </a:lnTo>
                <a:lnTo>
                  <a:pt x="11783015" y="9149556"/>
                </a:lnTo>
                <a:lnTo>
                  <a:pt x="10527909" y="9149556"/>
                </a:lnTo>
                <a:lnTo>
                  <a:pt x="10489852" y="9111456"/>
                </a:lnTo>
                <a:close/>
              </a:path>
              <a:path w="13852525" h="11308715">
                <a:moveTo>
                  <a:pt x="5854782" y="8819356"/>
                </a:moveTo>
                <a:lnTo>
                  <a:pt x="5368265" y="8819356"/>
                </a:lnTo>
                <a:lnTo>
                  <a:pt x="5361413" y="8821283"/>
                </a:lnTo>
                <a:lnTo>
                  <a:pt x="5324057" y="9746456"/>
                </a:lnTo>
                <a:lnTo>
                  <a:pt x="5699250" y="9505156"/>
                </a:lnTo>
                <a:lnTo>
                  <a:pt x="6217188" y="9505156"/>
                </a:lnTo>
                <a:lnTo>
                  <a:pt x="6185631" y="9365456"/>
                </a:lnTo>
                <a:lnTo>
                  <a:pt x="5832366" y="9365456"/>
                </a:lnTo>
                <a:lnTo>
                  <a:pt x="5854782" y="8819356"/>
                </a:lnTo>
                <a:close/>
              </a:path>
              <a:path w="13852525" h="11308715">
                <a:moveTo>
                  <a:pt x="3346275" y="8603456"/>
                </a:moveTo>
                <a:lnTo>
                  <a:pt x="3050472" y="8692356"/>
                </a:lnTo>
                <a:lnTo>
                  <a:pt x="2572382" y="9721056"/>
                </a:lnTo>
                <a:lnTo>
                  <a:pt x="2868174" y="9619456"/>
                </a:lnTo>
                <a:lnTo>
                  <a:pt x="3346275" y="8603456"/>
                </a:lnTo>
                <a:close/>
              </a:path>
              <a:path w="13852525" h="11308715">
                <a:moveTo>
                  <a:pt x="11532261" y="9289256"/>
                </a:moveTo>
                <a:lnTo>
                  <a:pt x="10466644" y="9289256"/>
                </a:lnTo>
                <a:lnTo>
                  <a:pt x="10798718" y="9467056"/>
                </a:lnTo>
                <a:lnTo>
                  <a:pt x="9943571" y="9695656"/>
                </a:lnTo>
                <a:lnTo>
                  <a:pt x="11116350" y="9695656"/>
                </a:lnTo>
                <a:lnTo>
                  <a:pt x="10999371" y="9581356"/>
                </a:lnTo>
                <a:lnTo>
                  <a:pt x="11007958" y="9581356"/>
                </a:lnTo>
                <a:lnTo>
                  <a:pt x="11532261" y="9289256"/>
                </a:lnTo>
                <a:close/>
              </a:path>
              <a:path w="13852525" h="11308715">
                <a:moveTo>
                  <a:pt x="4155632" y="8374856"/>
                </a:moveTo>
                <a:lnTo>
                  <a:pt x="3775727" y="8489156"/>
                </a:lnTo>
                <a:lnTo>
                  <a:pt x="3368860" y="9454356"/>
                </a:lnTo>
                <a:lnTo>
                  <a:pt x="3748765" y="9340056"/>
                </a:lnTo>
                <a:lnTo>
                  <a:pt x="4155632" y="8374856"/>
                </a:lnTo>
                <a:close/>
              </a:path>
              <a:path w="13852525" h="11308715">
                <a:moveTo>
                  <a:pt x="11727822" y="8590756"/>
                </a:moveTo>
                <a:lnTo>
                  <a:pt x="6039638" y="8590756"/>
                </a:lnTo>
                <a:lnTo>
                  <a:pt x="6052663" y="9136856"/>
                </a:lnTo>
                <a:lnTo>
                  <a:pt x="5832366" y="9365456"/>
                </a:lnTo>
                <a:lnTo>
                  <a:pt x="6185631" y="9365456"/>
                </a:lnTo>
                <a:lnTo>
                  <a:pt x="6151205" y="9213056"/>
                </a:lnTo>
                <a:lnTo>
                  <a:pt x="6315661" y="9111456"/>
                </a:lnTo>
                <a:lnTo>
                  <a:pt x="10489852" y="9111456"/>
                </a:lnTo>
                <a:lnTo>
                  <a:pt x="10362993" y="8984456"/>
                </a:lnTo>
                <a:lnTo>
                  <a:pt x="10946389" y="8603456"/>
                </a:lnTo>
                <a:lnTo>
                  <a:pt x="11714521" y="8603456"/>
                </a:lnTo>
                <a:lnTo>
                  <a:pt x="11727822" y="8590756"/>
                </a:lnTo>
                <a:close/>
              </a:path>
              <a:path w="13852525" h="11308715">
                <a:moveTo>
                  <a:pt x="13851902" y="8451056"/>
                </a:moveTo>
                <a:lnTo>
                  <a:pt x="12983206" y="9124156"/>
                </a:lnTo>
                <a:lnTo>
                  <a:pt x="13494719" y="9251156"/>
                </a:lnTo>
                <a:lnTo>
                  <a:pt x="13851902" y="8959056"/>
                </a:lnTo>
                <a:lnTo>
                  <a:pt x="13851902" y="8451056"/>
                </a:lnTo>
                <a:close/>
              </a:path>
              <a:path w="13852525" h="11308715">
                <a:moveTo>
                  <a:pt x="4964979" y="8133556"/>
                </a:moveTo>
                <a:lnTo>
                  <a:pt x="4500993" y="8285956"/>
                </a:lnTo>
                <a:lnTo>
                  <a:pt x="4165328" y="9200356"/>
                </a:lnTo>
                <a:lnTo>
                  <a:pt x="4629345" y="9047956"/>
                </a:lnTo>
                <a:lnTo>
                  <a:pt x="4964979" y="8133556"/>
                </a:lnTo>
                <a:close/>
              </a:path>
              <a:path w="13852525" h="11308715">
                <a:moveTo>
                  <a:pt x="11714521" y="8603456"/>
                </a:moveTo>
                <a:lnTo>
                  <a:pt x="10946389" y="8603456"/>
                </a:lnTo>
                <a:lnTo>
                  <a:pt x="11327843" y="8692356"/>
                </a:lnTo>
                <a:lnTo>
                  <a:pt x="10527909" y="9149556"/>
                </a:lnTo>
                <a:lnTo>
                  <a:pt x="11783015" y="9149556"/>
                </a:lnTo>
                <a:lnTo>
                  <a:pt x="12033769" y="9009856"/>
                </a:lnTo>
                <a:lnTo>
                  <a:pt x="11558349" y="8743156"/>
                </a:lnTo>
                <a:lnTo>
                  <a:pt x="11568202" y="8743156"/>
                </a:lnTo>
                <a:lnTo>
                  <a:pt x="11714521" y="8603456"/>
                </a:lnTo>
                <a:close/>
              </a:path>
              <a:path w="13852525" h="11308715">
                <a:moveTo>
                  <a:pt x="12901020" y="7993856"/>
                </a:moveTo>
                <a:lnTo>
                  <a:pt x="11907469" y="8857456"/>
                </a:lnTo>
                <a:lnTo>
                  <a:pt x="12531471" y="8997156"/>
                </a:lnTo>
                <a:lnTo>
                  <a:pt x="13525022" y="8133556"/>
                </a:lnTo>
                <a:lnTo>
                  <a:pt x="12901020" y="7993856"/>
                </a:lnTo>
                <a:close/>
              </a:path>
              <a:path w="13852525" h="11308715">
                <a:moveTo>
                  <a:pt x="5725039" y="8070056"/>
                </a:moveTo>
                <a:lnTo>
                  <a:pt x="5233589" y="8070056"/>
                </a:lnTo>
                <a:lnTo>
                  <a:pt x="5226178" y="8070286"/>
                </a:lnTo>
                <a:lnTo>
                  <a:pt x="4961838" y="8933656"/>
                </a:lnTo>
                <a:lnTo>
                  <a:pt x="5361413" y="8821283"/>
                </a:lnTo>
                <a:lnTo>
                  <a:pt x="5361491" y="8819356"/>
                </a:lnTo>
                <a:lnTo>
                  <a:pt x="5854782" y="8819356"/>
                </a:lnTo>
                <a:lnTo>
                  <a:pt x="5858953" y="8717756"/>
                </a:lnTo>
                <a:lnTo>
                  <a:pt x="5526627" y="8717756"/>
                </a:lnTo>
                <a:lnTo>
                  <a:pt x="5725039" y="8070056"/>
                </a:lnTo>
                <a:close/>
              </a:path>
              <a:path w="13852525" h="11308715">
                <a:moveTo>
                  <a:pt x="5368265" y="8819356"/>
                </a:moveTo>
                <a:lnTo>
                  <a:pt x="5361491" y="8819356"/>
                </a:lnTo>
                <a:lnTo>
                  <a:pt x="5361413" y="8821283"/>
                </a:lnTo>
                <a:lnTo>
                  <a:pt x="5368265" y="8819356"/>
                </a:lnTo>
                <a:close/>
              </a:path>
              <a:path w="13852525" h="11308715">
                <a:moveTo>
                  <a:pt x="11034068" y="8031956"/>
                </a:moveTo>
                <a:lnTo>
                  <a:pt x="5911840" y="8031956"/>
                </a:lnTo>
                <a:lnTo>
                  <a:pt x="5788671" y="8552656"/>
                </a:lnTo>
                <a:lnTo>
                  <a:pt x="5526627" y="8717756"/>
                </a:lnTo>
                <a:lnTo>
                  <a:pt x="5858953" y="8717756"/>
                </a:lnTo>
                <a:lnTo>
                  <a:pt x="5861559" y="8654256"/>
                </a:lnTo>
                <a:lnTo>
                  <a:pt x="6039638" y="8590756"/>
                </a:lnTo>
                <a:lnTo>
                  <a:pt x="11727822" y="8590756"/>
                </a:lnTo>
                <a:lnTo>
                  <a:pt x="11887442" y="8438356"/>
                </a:lnTo>
                <a:lnTo>
                  <a:pt x="10969582" y="8438356"/>
                </a:lnTo>
                <a:lnTo>
                  <a:pt x="10761483" y="8324056"/>
                </a:lnTo>
                <a:lnTo>
                  <a:pt x="11034068" y="8031956"/>
                </a:lnTo>
                <a:close/>
              </a:path>
              <a:path w="13852525" h="11308715">
                <a:moveTo>
                  <a:pt x="11954577" y="7790656"/>
                </a:moveTo>
                <a:lnTo>
                  <a:pt x="11654158" y="7790656"/>
                </a:lnTo>
                <a:lnTo>
                  <a:pt x="10969582" y="8438356"/>
                </a:lnTo>
                <a:lnTo>
                  <a:pt x="11887442" y="8438356"/>
                </a:lnTo>
                <a:lnTo>
                  <a:pt x="12446113" y="7904956"/>
                </a:lnTo>
                <a:lnTo>
                  <a:pt x="11954577" y="7790656"/>
                </a:lnTo>
                <a:close/>
              </a:path>
              <a:path w="13852525" h="11308715">
                <a:moveTo>
                  <a:pt x="979970" y="7396956"/>
                </a:moveTo>
                <a:lnTo>
                  <a:pt x="935060" y="7409656"/>
                </a:lnTo>
                <a:lnTo>
                  <a:pt x="0" y="8349456"/>
                </a:lnTo>
                <a:lnTo>
                  <a:pt x="44899" y="8336756"/>
                </a:lnTo>
                <a:lnTo>
                  <a:pt x="979970" y="7396956"/>
                </a:lnTo>
                <a:close/>
              </a:path>
              <a:path w="13852525" h="11308715">
                <a:moveTo>
                  <a:pt x="1789442" y="7384256"/>
                </a:moveTo>
                <a:lnTo>
                  <a:pt x="1660137" y="7396956"/>
                </a:lnTo>
                <a:lnTo>
                  <a:pt x="804153" y="8298656"/>
                </a:lnTo>
                <a:lnTo>
                  <a:pt x="933427" y="8298656"/>
                </a:lnTo>
                <a:lnTo>
                  <a:pt x="1789442" y="7384256"/>
                </a:lnTo>
                <a:close/>
              </a:path>
              <a:path w="13852525" h="11308715">
                <a:moveTo>
                  <a:pt x="2598884" y="7371556"/>
                </a:moveTo>
                <a:lnTo>
                  <a:pt x="2385225" y="7384256"/>
                </a:lnTo>
                <a:lnTo>
                  <a:pt x="1608296" y="8260556"/>
                </a:lnTo>
                <a:lnTo>
                  <a:pt x="1821944" y="8247856"/>
                </a:lnTo>
                <a:lnTo>
                  <a:pt x="2598884" y="7371556"/>
                </a:lnTo>
                <a:close/>
              </a:path>
              <a:path w="13852525" h="11308715">
                <a:moveTo>
                  <a:pt x="3408325" y="7358856"/>
                </a:moveTo>
                <a:lnTo>
                  <a:pt x="3110324" y="7371556"/>
                </a:lnTo>
                <a:lnTo>
                  <a:pt x="2412450" y="8222456"/>
                </a:lnTo>
                <a:lnTo>
                  <a:pt x="2710472" y="8197056"/>
                </a:lnTo>
                <a:lnTo>
                  <a:pt x="3408325" y="7358856"/>
                </a:lnTo>
                <a:close/>
              </a:path>
              <a:path w="13852525" h="11308715">
                <a:moveTo>
                  <a:pt x="4217798" y="7346156"/>
                </a:moveTo>
                <a:lnTo>
                  <a:pt x="3835401" y="7358856"/>
                </a:lnTo>
                <a:lnTo>
                  <a:pt x="3216593" y="8171656"/>
                </a:lnTo>
                <a:lnTo>
                  <a:pt x="3598979" y="8158956"/>
                </a:lnTo>
                <a:lnTo>
                  <a:pt x="4217798" y="7346156"/>
                </a:lnTo>
                <a:close/>
              </a:path>
              <a:path w="13852525" h="11308715">
                <a:moveTo>
                  <a:pt x="5027260" y="7333456"/>
                </a:moveTo>
                <a:lnTo>
                  <a:pt x="4560478" y="7346156"/>
                </a:lnTo>
                <a:lnTo>
                  <a:pt x="4020736" y="8133556"/>
                </a:lnTo>
                <a:lnTo>
                  <a:pt x="4487507" y="8108156"/>
                </a:lnTo>
                <a:lnTo>
                  <a:pt x="5027260" y="7333456"/>
                </a:lnTo>
                <a:close/>
              </a:path>
              <a:path w="13852525" h="11308715">
                <a:moveTo>
                  <a:pt x="11539800" y="6863556"/>
                </a:moveTo>
                <a:lnTo>
                  <a:pt x="5944960" y="6863556"/>
                </a:lnTo>
                <a:lnTo>
                  <a:pt x="6091165" y="6939756"/>
                </a:lnTo>
                <a:lnTo>
                  <a:pt x="5750913" y="7320756"/>
                </a:lnTo>
                <a:lnTo>
                  <a:pt x="5465456" y="7333456"/>
                </a:lnTo>
                <a:lnTo>
                  <a:pt x="5285566" y="7333456"/>
                </a:lnTo>
                <a:lnTo>
                  <a:pt x="4824879" y="8082756"/>
                </a:lnTo>
                <a:lnTo>
                  <a:pt x="5226178" y="8070286"/>
                </a:lnTo>
                <a:lnTo>
                  <a:pt x="5226249" y="8070056"/>
                </a:lnTo>
                <a:lnTo>
                  <a:pt x="5725039" y="8070056"/>
                </a:lnTo>
                <a:lnTo>
                  <a:pt x="5732820" y="8044656"/>
                </a:lnTo>
                <a:lnTo>
                  <a:pt x="5911840" y="8031956"/>
                </a:lnTo>
                <a:lnTo>
                  <a:pt x="11034068" y="8031956"/>
                </a:lnTo>
                <a:lnTo>
                  <a:pt x="11045920" y="8019256"/>
                </a:lnTo>
                <a:lnTo>
                  <a:pt x="5405133" y="8019256"/>
                </a:lnTo>
                <a:lnTo>
                  <a:pt x="5764379" y="7435056"/>
                </a:lnTo>
                <a:lnTo>
                  <a:pt x="11064475" y="7435056"/>
                </a:lnTo>
                <a:lnTo>
                  <a:pt x="11337424" y="6927056"/>
                </a:lnTo>
                <a:lnTo>
                  <a:pt x="11539800" y="6863556"/>
                </a:lnTo>
                <a:close/>
              </a:path>
              <a:path w="13852525" h="11308715">
                <a:moveTo>
                  <a:pt x="5233589" y="8070056"/>
                </a:moveTo>
                <a:lnTo>
                  <a:pt x="5226249" y="8070056"/>
                </a:lnTo>
                <a:lnTo>
                  <a:pt x="5226178" y="8070286"/>
                </a:lnTo>
                <a:lnTo>
                  <a:pt x="5233589" y="8070056"/>
                </a:lnTo>
                <a:close/>
              </a:path>
              <a:path w="13852525" h="11308715">
                <a:moveTo>
                  <a:pt x="11064475" y="7435056"/>
                </a:moveTo>
                <a:lnTo>
                  <a:pt x="5764379" y="7435056"/>
                </a:lnTo>
                <a:lnTo>
                  <a:pt x="5932290" y="7473156"/>
                </a:lnTo>
                <a:lnTo>
                  <a:pt x="5689010" y="7930356"/>
                </a:lnTo>
                <a:lnTo>
                  <a:pt x="5405133" y="8019256"/>
                </a:lnTo>
                <a:lnTo>
                  <a:pt x="11045920" y="8019256"/>
                </a:lnTo>
                <a:lnTo>
                  <a:pt x="11247395" y="7803356"/>
                </a:lnTo>
                <a:lnTo>
                  <a:pt x="11654158" y="7790656"/>
                </a:lnTo>
                <a:lnTo>
                  <a:pt x="11954577" y="7790656"/>
                </a:lnTo>
                <a:lnTo>
                  <a:pt x="11899962" y="7777956"/>
                </a:lnTo>
                <a:lnTo>
                  <a:pt x="11910475" y="7777956"/>
                </a:lnTo>
                <a:lnTo>
                  <a:pt x="11996729" y="7638256"/>
                </a:lnTo>
                <a:lnTo>
                  <a:pt x="11228548" y="7638256"/>
                </a:lnTo>
                <a:lnTo>
                  <a:pt x="10989414" y="7574756"/>
                </a:lnTo>
                <a:lnTo>
                  <a:pt x="11064475" y="7435056"/>
                </a:lnTo>
                <a:close/>
              </a:path>
              <a:path w="13852525" h="11308715">
                <a:moveTo>
                  <a:pt x="13715058" y="6647656"/>
                </a:moveTo>
                <a:lnTo>
                  <a:pt x="13049916" y="6673056"/>
                </a:lnTo>
                <a:lnTo>
                  <a:pt x="12278526" y="7790656"/>
                </a:lnTo>
                <a:lnTo>
                  <a:pt x="12943658" y="7765256"/>
                </a:lnTo>
                <a:lnTo>
                  <a:pt x="13715058" y="6647656"/>
                </a:lnTo>
                <a:close/>
              </a:path>
              <a:path w="13852525" h="11308715">
                <a:moveTo>
                  <a:pt x="13851902" y="7219156"/>
                </a:moveTo>
                <a:lnTo>
                  <a:pt x="13431926" y="7765256"/>
                </a:lnTo>
                <a:lnTo>
                  <a:pt x="13851902" y="7752556"/>
                </a:lnTo>
                <a:lnTo>
                  <a:pt x="13851902" y="7219156"/>
                </a:lnTo>
                <a:close/>
              </a:path>
              <a:path w="13852525" h="11308715">
                <a:moveTo>
                  <a:pt x="12514256" y="6800056"/>
                </a:moveTo>
                <a:lnTo>
                  <a:pt x="11742176" y="6800056"/>
                </a:lnTo>
                <a:lnTo>
                  <a:pt x="11228548" y="7638256"/>
                </a:lnTo>
                <a:lnTo>
                  <a:pt x="11996729" y="7638256"/>
                </a:lnTo>
                <a:lnTo>
                  <a:pt x="12514256" y="6800056"/>
                </a:lnTo>
                <a:close/>
              </a:path>
              <a:path w="13852525" h="11308715">
                <a:moveTo>
                  <a:pt x="5518683" y="6653162"/>
                </a:moveTo>
                <a:lnTo>
                  <a:pt x="4909473" y="7244556"/>
                </a:lnTo>
                <a:lnTo>
                  <a:pt x="5292969" y="7333456"/>
                </a:lnTo>
                <a:lnTo>
                  <a:pt x="5465456" y="7333456"/>
                </a:lnTo>
                <a:lnTo>
                  <a:pt x="5944960" y="6863556"/>
                </a:lnTo>
                <a:lnTo>
                  <a:pt x="11539800" y="6863556"/>
                </a:lnTo>
                <a:lnTo>
                  <a:pt x="11742176" y="6800056"/>
                </a:lnTo>
                <a:lnTo>
                  <a:pt x="12514256" y="6800056"/>
                </a:lnTo>
                <a:lnTo>
                  <a:pt x="12529939" y="6774656"/>
                </a:lnTo>
                <a:lnTo>
                  <a:pt x="11020240" y="6774656"/>
                </a:lnTo>
                <a:lnTo>
                  <a:pt x="11026344" y="6749256"/>
                </a:lnTo>
                <a:lnTo>
                  <a:pt x="5960991" y="6749256"/>
                </a:lnTo>
                <a:lnTo>
                  <a:pt x="5693135" y="6685756"/>
                </a:lnTo>
                <a:lnTo>
                  <a:pt x="5737997" y="6660356"/>
                </a:lnTo>
                <a:lnTo>
                  <a:pt x="5531297" y="6660356"/>
                </a:lnTo>
                <a:lnTo>
                  <a:pt x="5518683" y="6653162"/>
                </a:lnTo>
                <a:close/>
              </a:path>
              <a:path w="13852525" h="11308715">
                <a:moveTo>
                  <a:pt x="4847957" y="6482556"/>
                </a:moveTo>
                <a:lnTo>
                  <a:pt x="4151925" y="7079456"/>
                </a:lnTo>
                <a:lnTo>
                  <a:pt x="4590069" y="7181056"/>
                </a:lnTo>
                <a:lnTo>
                  <a:pt x="5286111" y="6584156"/>
                </a:lnTo>
                <a:lnTo>
                  <a:pt x="4847957" y="6482556"/>
                </a:lnTo>
                <a:close/>
              </a:path>
              <a:path w="13852525" h="11308715">
                <a:moveTo>
                  <a:pt x="4171558" y="6304756"/>
                </a:moveTo>
                <a:lnTo>
                  <a:pt x="3394367" y="6914356"/>
                </a:lnTo>
                <a:lnTo>
                  <a:pt x="3753519" y="7003256"/>
                </a:lnTo>
                <a:lnTo>
                  <a:pt x="4530731" y="6393656"/>
                </a:lnTo>
                <a:lnTo>
                  <a:pt x="4171558" y="6304756"/>
                </a:lnTo>
                <a:close/>
              </a:path>
              <a:path w="13852525" h="11308715">
                <a:moveTo>
                  <a:pt x="3495139" y="6139656"/>
                </a:moveTo>
                <a:lnTo>
                  <a:pt x="2636809" y="6761956"/>
                </a:lnTo>
                <a:lnTo>
                  <a:pt x="2916968" y="6825456"/>
                </a:lnTo>
                <a:lnTo>
                  <a:pt x="3775330" y="6203156"/>
                </a:lnTo>
                <a:lnTo>
                  <a:pt x="3495139" y="6139656"/>
                </a:lnTo>
                <a:close/>
              </a:path>
              <a:path w="13852525" h="11308715">
                <a:moveTo>
                  <a:pt x="12278779" y="5809456"/>
                </a:moveTo>
                <a:lnTo>
                  <a:pt x="11571134" y="5809456"/>
                </a:lnTo>
                <a:lnTo>
                  <a:pt x="11275332" y="6774656"/>
                </a:lnTo>
                <a:lnTo>
                  <a:pt x="12529939" y="6774656"/>
                </a:lnTo>
                <a:lnTo>
                  <a:pt x="12561304" y="6723856"/>
                </a:lnTo>
                <a:lnTo>
                  <a:pt x="11986744" y="6723856"/>
                </a:lnTo>
                <a:lnTo>
                  <a:pt x="11997286" y="6723626"/>
                </a:lnTo>
                <a:lnTo>
                  <a:pt x="12278779" y="5809456"/>
                </a:lnTo>
                <a:close/>
              </a:path>
              <a:path w="13852525" h="11308715">
                <a:moveTo>
                  <a:pt x="11117907" y="6368256"/>
                </a:moveTo>
                <a:lnTo>
                  <a:pt x="6253903" y="6368256"/>
                </a:lnTo>
                <a:lnTo>
                  <a:pt x="6369868" y="6482556"/>
                </a:lnTo>
                <a:lnTo>
                  <a:pt x="5960991" y="6749256"/>
                </a:lnTo>
                <a:lnTo>
                  <a:pt x="11026344" y="6749256"/>
                </a:lnTo>
                <a:lnTo>
                  <a:pt x="11117907" y="6368256"/>
                </a:lnTo>
                <a:close/>
              </a:path>
              <a:path w="13852525" h="11308715">
                <a:moveTo>
                  <a:pt x="11997286" y="6723626"/>
                </a:moveTo>
                <a:lnTo>
                  <a:pt x="11986744" y="6723856"/>
                </a:lnTo>
                <a:lnTo>
                  <a:pt x="11997215" y="6723856"/>
                </a:lnTo>
                <a:lnTo>
                  <a:pt x="11997286" y="6723626"/>
                </a:lnTo>
                <a:close/>
              </a:path>
              <a:path w="13852525" h="11308715">
                <a:moveTo>
                  <a:pt x="12569146" y="6711156"/>
                </a:moveTo>
                <a:lnTo>
                  <a:pt x="11997286" y="6723626"/>
                </a:lnTo>
                <a:lnTo>
                  <a:pt x="11997215" y="6723856"/>
                </a:lnTo>
                <a:lnTo>
                  <a:pt x="12561304" y="6723856"/>
                </a:lnTo>
                <a:lnTo>
                  <a:pt x="12569146" y="6711156"/>
                </a:lnTo>
                <a:close/>
              </a:path>
              <a:path w="13852525" h="11308715">
                <a:moveTo>
                  <a:pt x="5524355" y="6647656"/>
                </a:moveTo>
                <a:lnTo>
                  <a:pt x="5518683" y="6653162"/>
                </a:lnTo>
                <a:lnTo>
                  <a:pt x="5531297" y="6660356"/>
                </a:lnTo>
                <a:lnTo>
                  <a:pt x="5524355" y="6647656"/>
                </a:lnTo>
                <a:close/>
              </a:path>
              <a:path w="13852525" h="11308715">
                <a:moveTo>
                  <a:pt x="5760427" y="6647656"/>
                </a:moveTo>
                <a:lnTo>
                  <a:pt x="5524355" y="6647656"/>
                </a:lnTo>
                <a:lnTo>
                  <a:pt x="5531297" y="6660356"/>
                </a:lnTo>
                <a:lnTo>
                  <a:pt x="5737997" y="6660356"/>
                </a:lnTo>
                <a:lnTo>
                  <a:pt x="5760427" y="6647656"/>
                </a:lnTo>
                <a:close/>
              </a:path>
              <a:path w="13852525" h="11308715">
                <a:moveTo>
                  <a:pt x="6424317" y="5606831"/>
                </a:moveTo>
                <a:lnTo>
                  <a:pt x="5657293" y="5809456"/>
                </a:lnTo>
                <a:lnTo>
                  <a:pt x="5922374" y="6063456"/>
                </a:lnTo>
                <a:lnTo>
                  <a:pt x="5916343" y="6063456"/>
                </a:lnTo>
                <a:lnTo>
                  <a:pt x="5197244" y="6469856"/>
                </a:lnTo>
                <a:lnTo>
                  <a:pt x="5518683" y="6653162"/>
                </a:lnTo>
                <a:lnTo>
                  <a:pt x="5524355" y="6647656"/>
                </a:lnTo>
                <a:lnTo>
                  <a:pt x="5760427" y="6647656"/>
                </a:lnTo>
                <a:lnTo>
                  <a:pt x="6253903" y="6368256"/>
                </a:lnTo>
                <a:lnTo>
                  <a:pt x="11117907" y="6368256"/>
                </a:lnTo>
                <a:lnTo>
                  <a:pt x="11142323" y="6266656"/>
                </a:lnTo>
                <a:lnTo>
                  <a:pt x="6296677" y="6266656"/>
                </a:lnTo>
                <a:lnTo>
                  <a:pt x="6063354" y="6139656"/>
                </a:lnTo>
                <a:lnTo>
                  <a:pt x="6663200" y="5987256"/>
                </a:lnTo>
                <a:lnTo>
                  <a:pt x="10839816" y="5987256"/>
                </a:lnTo>
                <a:lnTo>
                  <a:pt x="10837873" y="5898356"/>
                </a:lnTo>
                <a:lnTo>
                  <a:pt x="6728318" y="5898356"/>
                </a:lnTo>
                <a:lnTo>
                  <a:pt x="6543162" y="5720556"/>
                </a:lnTo>
                <a:lnTo>
                  <a:pt x="7526064" y="5720556"/>
                </a:lnTo>
                <a:lnTo>
                  <a:pt x="7221518" y="5657056"/>
                </a:lnTo>
                <a:lnTo>
                  <a:pt x="7199043" y="5618956"/>
                </a:lnTo>
                <a:lnTo>
                  <a:pt x="6431280" y="5618956"/>
                </a:lnTo>
                <a:lnTo>
                  <a:pt x="6424317" y="5606831"/>
                </a:lnTo>
                <a:close/>
              </a:path>
              <a:path w="13852525" h="11308715">
                <a:moveTo>
                  <a:pt x="2818762" y="5961856"/>
                </a:moveTo>
                <a:lnTo>
                  <a:pt x="1879251" y="6596856"/>
                </a:lnTo>
                <a:lnTo>
                  <a:pt x="2080439" y="6634956"/>
                </a:lnTo>
                <a:lnTo>
                  <a:pt x="3019960" y="5999956"/>
                </a:lnTo>
                <a:lnTo>
                  <a:pt x="2818762" y="5961856"/>
                </a:lnTo>
                <a:close/>
              </a:path>
              <a:path w="13852525" h="11308715">
                <a:moveTo>
                  <a:pt x="13512185" y="5123656"/>
                </a:moveTo>
                <a:lnTo>
                  <a:pt x="12850645" y="5326856"/>
                </a:lnTo>
                <a:lnTo>
                  <a:pt x="12369675" y="6634956"/>
                </a:lnTo>
                <a:lnTo>
                  <a:pt x="13031205" y="6431756"/>
                </a:lnTo>
                <a:lnTo>
                  <a:pt x="13512185" y="5123656"/>
                </a:lnTo>
                <a:close/>
              </a:path>
              <a:path w="13852525" h="11308715">
                <a:moveTo>
                  <a:pt x="2142343" y="5784056"/>
                </a:moveTo>
                <a:lnTo>
                  <a:pt x="1121683" y="6431756"/>
                </a:lnTo>
                <a:lnTo>
                  <a:pt x="1243888" y="6457156"/>
                </a:lnTo>
                <a:lnTo>
                  <a:pt x="2264569" y="5809456"/>
                </a:lnTo>
                <a:lnTo>
                  <a:pt x="2142343" y="5784056"/>
                </a:lnTo>
                <a:close/>
              </a:path>
              <a:path w="13852525" h="11308715">
                <a:moveTo>
                  <a:pt x="5331094" y="5733256"/>
                </a:moveTo>
                <a:lnTo>
                  <a:pt x="4534301" y="6126956"/>
                </a:lnTo>
                <a:lnTo>
                  <a:pt x="4916153" y="6330156"/>
                </a:lnTo>
                <a:lnTo>
                  <a:pt x="5712935" y="5936456"/>
                </a:lnTo>
                <a:lnTo>
                  <a:pt x="5331094" y="5733256"/>
                </a:lnTo>
                <a:close/>
              </a:path>
              <a:path w="13852525" h="11308715">
                <a:moveTo>
                  <a:pt x="13851902" y="5530056"/>
                </a:moveTo>
                <a:lnTo>
                  <a:pt x="13523546" y="6304756"/>
                </a:lnTo>
                <a:lnTo>
                  <a:pt x="13851902" y="6203156"/>
                </a:lnTo>
                <a:lnTo>
                  <a:pt x="13851902" y="5530056"/>
                </a:lnTo>
                <a:close/>
              </a:path>
              <a:path w="13852525" h="11308715">
                <a:moveTo>
                  <a:pt x="1509179" y="5618956"/>
                </a:moveTo>
                <a:lnTo>
                  <a:pt x="1465955" y="5618956"/>
                </a:lnTo>
                <a:lnTo>
                  <a:pt x="364135" y="6266656"/>
                </a:lnTo>
                <a:lnTo>
                  <a:pt x="407359" y="6266656"/>
                </a:lnTo>
                <a:lnTo>
                  <a:pt x="1509179" y="5618956"/>
                </a:lnTo>
                <a:close/>
              </a:path>
              <a:path w="13852525" h="11308715">
                <a:moveTo>
                  <a:pt x="11840169" y="4882356"/>
                </a:moveTo>
                <a:lnTo>
                  <a:pt x="11137440" y="4882356"/>
                </a:lnTo>
                <a:lnTo>
                  <a:pt x="11093704" y="5898356"/>
                </a:lnTo>
                <a:lnTo>
                  <a:pt x="10839816" y="5987256"/>
                </a:lnTo>
                <a:lnTo>
                  <a:pt x="6663200" y="5987256"/>
                </a:lnTo>
                <a:lnTo>
                  <a:pt x="6742904" y="6126956"/>
                </a:lnTo>
                <a:lnTo>
                  <a:pt x="6296677" y="6266656"/>
                </a:lnTo>
                <a:lnTo>
                  <a:pt x="11142323" y="6266656"/>
                </a:lnTo>
                <a:lnTo>
                  <a:pt x="11197261" y="6038056"/>
                </a:lnTo>
                <a:lnTo>
                  <a:pt x="11571134" y="5809456"/>
                </a:lnTo>
                <a:lnTo>
                  <a:pt x="12278779" y="5809456"/>
                </a:lnTo>
                <a:lnTo>
                  <a:pt x="12321796" y="5669756"/>
                </a:lnTo>
                <a:lnTo>
                  <a:pt x="11797054" y="5669756"/>
                </a:lnTo>
                <a:lnTo>
                  <a:pt x="11806857" y="5666748"/>
                </a:lnTo>
                <a:lnTo>
                  <a:pt x="11840169" y="4882356"/>
                </a:lnTo>
                <a:close/>
              </a:path>
              <a:path w="13852525" h="11308715">
                <a:moveTo>
                  <a:pt x="4745855" y="5390356"/>
                </a:moveTo>
                <a:lnTo>
                  <a:pt x="3871369" y="5784056"/>
                </a:lnTo>
                <a:lnTo>
                  <a:pt x="4184595" y="5949156"/>
                </a:lnTo>
                <a:lnTo>
                  <a:pt x="5059081" y="5568156"/>
                </a:lnTo>
                <a:lnTo>
                  <a:pt x="4745855" y="5390356"/>
                </a:lnTo>
                <a:close/>
              </a:path>
              <a:path w="13852525" h="11308715">
                <a:moveTo>
                  <a:pt x="7526064" y="5720556"/>
                </a:moveTo>
                <a:lnTo>
                  <a:pt x="7139688" y="5720556"/>
                </a:lnTo>
                <a:lnTo>
                  <a:pt x="7179875" y="5872956"/>
                </a:lnTo>
                <a:lnTo>
                  <a:pt x="6728318" y="5898356"/>
                </a:lnTo>
                <a:lnTo>
                  <a:pt x="10837873" y="5898356"/>
                </a:lnTo>
                <a:lnTo>
                  <a:pt x="10834542" y="5745956"/>
                </a:lnTo>
                <a:lnTo>
                  <a:pt x="7647882" y="5745956"/>
                </a:lnTo>
                <a:lnTo>
                  <a:pt x="7526064" y="5720556"/>
                </a:lnTo>
                <a:close/>
              </a:path>
              <a:path w="13852525" h="11308715">
                <a:moveTo>
                  <a:pt x="7709259" y="5441156"/>
                </a:moveTo>
                <a:lnTo>
                  <a:pt x="7094160" y="5441156"/>
                </a:lnTo>
                <a:lnTo>
                  <a:pt x="7647651" y="5593556"/>
                </a:lnTo>
                <a:lnTo>
                  <a:pt x="7647882" y="5745956"/>
                </a:lnTo>
                <a:lnTo>
                  <a:pt x="10834542" y="5745956"/>
                </a:lnTo>
                <a:lnTo>
                  <a:pt x="10831212" y="5593556"/>
                </a:lnTo>
                <a:lnTo>
                  <a:pt x="7807228" y="5593556"/>
                </a:lnTo>
                <a:lnTo>
                  <a:pt x="7739743" y="5555456"/>
                </a:lnTo>
                <a:lnTo>
                  <a:pt x="7709259" y="5441156"/>
                </a:lnTo>
                <a:close/>
              </a:path>
              <a:path w="13852525" h="11308715">
                <a:moveTo>
                  <a:pt x="11806857" y="5666748"/>
                </a:moveTo>
                <a:lnTo>
                  <a:pt x="11797054" y="5669756"/>
                </a:lnTo>
                <a:lnTo>
                  <a:pt x="11806729" y="5669756"/>
                </a:lnTo>
                <a:lnTo>
                  <a:pt x="11806857" y="5666748"/>
                </a:lnTo>
                <a:close/>
              </a:path>
              <a:path w="13852525" h="11308715">
                <a:moveTo>
                  <a:pt x="12376544" y="5491956"/>
                </a:moveTo>
                <a:lnTo>
                  <a:pt x="11806857" y="5666748"/>
                </a:lnTo>
                <a:lnTo>
                  <a:pt x="11806729" y="5669756"/>
                </a:lnTo>
                <a:lnTo>
                  <a:pt x="12321796" y="5669756"/>
                </a:lnTo>
                <a:lnTo>
                  <a:pt x="12376544" y="5491956"/>
                </a:lnTo>
                <a:close/>
              </a:path>
              <a:path w="13852525" h="11308715">
                <a:moveTo>
                  <a:pt x="6426495" y="5606256"/>
                </a:moveTo>
                <a:lnTo>
                  <a:pt x="6424317" y="5606831"/>
                </a:lnTo>
                <a:lnTo>
                  <a:pt x="6431280" y="5618956"/>
                </a:lnTo>
                <a:lnTo>
                  <a:pt x="6426495" y="5606256"/>
                </a:lnTo>
                <a:close/>
              </a:path>
              <a:path w="13852525" h="11308715">
                <a:moveTo>
                  <a:pt x="7191551" y="5606256"/>
                </a:moveTo>
                <a:lnTo>
                  <a:pt x="6426495" y="5606256"/>
                </a:lnTo>
                <a:lnTo>
                  <a:pt x="6431280" y="5618956"/>
                </a:lnTo>
                <a:lnTo>
                  <a:pt x="7199043" y="5618956"/>
                </a:lnTo>
                <a:lnTo>
                  <a:pt x="7191551" y="5606256"/>
                </a:lnTo>
                <a:close/>
              </a:path>
              <a:path w="13852525" h="11308715">
                <a:moveTo>
                  <a:pt x="7013797" y="5301456"/>
                </a:moveTo>
                <a:lnTo>
                  <a:pt x="6248940" y="5301456"/>
                </a:lnTo>
                <a:lnTo>
                  <a:pt x="6424317" y="5606831"/>
                </a:lnTo>
                <a:lnTo>
                  <a:pt x="6426495" y="5606256"/>
                </a:lnTo>
                <a:lnTo>
                  <a:pt x="7191551" y="5606256"/>
                </a:lnTo>
                <a:lnTo>
                  <a:pt x="7094160" y="5441156"/>
                </a:lnTo>
                <a:lnTo>
                  <a:pt x="7709259" y="5441156"/>
                </a:lnTo>
                <a:lnTo>
                  <a:pt x="7675389" y="5314156"/>
                </a:lnTo>
                <a:lnTo>
                  <a:pt x="7017210" y="5314156"/>
                </a:lnTo>
                <a:lnTo>
                  <a:pt x="7013797" y="5301456"/>
                </a:lnTo>
                <a:close/>
              </a:path>
              <a:path w="13852525" h="11308715">
                <a:moveTo>
                  <a:pt x="5966362" y="5149056"/>
                </a:moveTo>
                <a:lnTo>
                  <a:pt x="5127917" y="5314156"/>
                </a:lnTo>
                <a:lnTo>
                  <a:pt x="5431122" y="5606256"/>
                </a:lnTo>
                <a:lnTo>
                  <a:pt x="6269568" y="5441156"/>
                </a:lnTo>
                <a:lnTo>
                  <a:pt x="5966362" y="5149056"/>
                </a:lnTo>
                <a:close/>
              </a:path>
              <a:path w="13852525" h="11308715">
                <a:moveTo>
                  <a:pt x="10824828" y="5301456"/>
                </a:moveTo>
                <a:lnTo>
                  <a:pt x="7013912" y="5301456"/>
                </a:lnTo>
                <a:lnTo>
                  <a:pt x="7017210" y="5314156"/>
                </a:lnTo>
                <a:lnTo>
                  <a:pt x="7675389" y="5314156"/>
                </a:lnTo>
                <a:lnTo>
                  <a:pt x="7851561" y="5428456"/>
                </a:lnTo>
                <a:lnTo>
                  <a:pt x="7807228" y="5593556"/>
                </a:lnTo>
                <a:lnTo>
                  <a:pt x="10831212" y="5593556"/>
                </a:lnTo>
                <a:lnTo>
                  <a:pt x="10824828" y="5301456"/>
                </a:lnTo>
                <a:close/>
              </a:path>
              <a:path w="13852525" h="11308715">
                <a:moveTo>
                  <a:pt x="4160606" y="5060156"/>
                </a:moveTo>
                <a:lnTo>
                  <a:pt x="3208425" y="5428456"/>
                </a:lnTo>
                <a:lnTo>
                  <a:pt x="3453025" y="5568156"/>
                </a:lnTo>
                <a:lnTo>
                  <a:pt x="4405227" y="5187156"/>
                </a:lnTo>
                <a:lnTo>
                  <a:pt x="4160606" y="5060156"/>
                </a:lnTo>
                <a:close/>
              </a:path>
              <a:path w="13852525" h="11308715">
                <a:moveTo>
                  <a:pt x="12906926" y="3688556"/>
                </a:moveTo>
                <a:lnTo>
                  <a:pt x="12296149" y="4056856"/>
                </a:lnTo>
                <a:lnTo>
                  <a:pt x="12157399" y="5479256"/>
                </a:lnTo>
                <a:lnTo>
                  <a:pt x="12768176" y="5098256"/>
                </a:lnTo>
                <a:lnTo>
                  <a:pt x="12906926" y="3688556"/>
                </a:lnTo>
                <a:close/>
              </a:path>
              <a:path w="13852525" h="11308715">
                <a:moveTo>
                  <a:pt x="6925066" y="4971256"/>
                </a:moveTo>
                <a:lnTo>
                  <a:pt x="7017210" y="5314156"/>
                </a:lnTo>
                <a:lnTo>
                  <a:pt x="7013912" y="5301456"/>
                </a:lnTo>
                <a:lnTo>
                  <a:pt x="10824828" y="5301456"/>
                </a:lnTo>
                <a:lnTo>
                  <a:pt x="10823717" y="5250656"/>
                </a:lnTo>
                <a:lnTo>
                  <a:pt x="10448079" y="5250656"/>
                </a:lnTo>
                <a:lnTo>
                  <a:pt x="10425930" y="5174456"/>
                </a:lnTo>
                <a:lnTo>
                  <a:pt x="7634846" y="5174456"/>
                </a:lnTo>
                <a:lnTo>
                  <a:pt x="6925066" y="4971256"/>
                </a:lnTo>
                <a:close/>
              </a:path>
              <a:path w="13852525" h="11308715">
                <a:moveTo>
                  <a:pt x="11205803" y="4082256"/>
                </a:moveTo>
                <a:lnTo>
                  <a:pt x="10455922" y="4082256"/>
                </a:lnTo>
                <a:lnTo>
                  <a:pt x="10682669" y="5098256"/>
                </a:lnTo>
                <a:lnTo>
                  <a:pt x="10448079" y="5250656"/>
                </a:lnTo>
                <a:lnTo>
                  <a:pt x="10823717" y="5250656"/>
                </a:lnTo>
                <a:lnTo>
                  <a:pt x="10822885" y="5212556"/>
                </a:lnTo>
                <a:lnTo>
                  <a:pt x="11137440" y="4882356"/>
                </a:lnTo>
                <a:lnTo>
                  <a:pt x="11840169" y="4882356"/>
                </a:lnTo>
                <a:lnTo>
                  <a:pt x="11848798" y="4679156"/>
                </a:lnTo>
                <a:lnTo>
                  <a:pt x="11327529" y="4679156"/>
                </a:lnTo>
                <a:lnTo>
                  <a:pt x="11335665" y="4666456"/>
                </a:lnTo>
                <a:lnTo>
                  <a:pt x="11205803" y="4082256"/>
                </a:lnTo>
                <a:close/>
              </a:path>
              <a:path w="13852525" h="11308715">
                <a:moveTo>
                  <a:pt x="3575367" y="4729956"/>
                </a:moveTo>
                <a:lnTo>
                  <a:pt x="2545503" y="5085556"/>
                </a:lnTo>
                <a:lnTo>
                  <a:pt x="2721508" y="5174456"/>
                </a:lnTo>
                <a:lnTo>
                  <a:pt x="3751372" y="4818856"/>
                </a:lnTo>
                <a:lnTo>
                  <a:pt x="3575367" y="4729956"/>
                </a:lnTo>
                <a:close/>
              </a:path>
              <a:path w="13852525" h="11308715">
                <a:moveTo>
                  <a:pt x="7635599" y="4831556"/>
                </a:moveTo>
                <a:lnTo>
                  <a:pt x="7636510" y="5174456"/>
                </a:lnTo>
                <a:lnTo>
                  <a:pt x="10425930" y="5174456"/>
                </a:lnTo>
                <a:lnTo>
                  <a:pt x="10381632" y="5022056"/>
                </a:lnTo>
                <a:lnTo>
                  <a:pt x="7958396" y="5022056"/>
                </a:lnTo>
                <a:lnTo>
                  <a:pt x="7635599" y="4831556"/>
                </a:lnTo>
                <a:close/>
              </a:path>
              <a:path w="13852525" h="11308715">
                <a:moveTo>
                  <a:pt x="5880899" y="4704556"/>
                </a:moveTo>
                <a:lnTo>
                  <a:pt x="6089699" y="5047456"/>
                </a:lnTo>
                <a:lnTo>
                  <a:pt x="6911307" y="5098256"/>
                </a:lnTo>
                <a:lnTo>
                  <a:pt x="6702487" y="4742656"/>
                </a:lnTo>
                <a:lnTo>
                  <a:pt x="5880899" y="4704556"/>
                </a:lnTo>
                <a:close/>
              </a:path>
              <a:path w="13852525" h="11308715">
                <a:moveTo>
                  <a:pt x="5506209" y="4679156"/>
                </a:moveTo>
                <a:lnTo>
                  <a:pt x="4598540" y="4818856"/>
                </a:lnTo>
                <a:lnTo>
                  <a:pt x="4847496" y="5060156"/>
                </a:lnTo>
                <a:lnTo>
                  <a:pt x="5755175" y="4920456"/>
                </a:lnTo>
                <a:lnTo>
                  <a:pt x="5506209" y="4679156"/>
                </a:lnTo>
                <a:close/>
              </a:path>
              <a:path w="13852525" h="11308715">
                <a:moveTo>
                  <a:pt x="7623663" y="4145756"/>
                </a:moveTo>
                <a:lnTo>
                  <a:pt x="7625328" y="4539456"/>
                </a:lnTo>
                <a:lnTo>
                  <a:pt x="8015075" y="4806156"/>
                </a:lnTo>
                <a:lnTo>
                  <a:pt x="7958396" y="5022056"/>
                </a:lnTo>
                <a:lnTo>
                  <a:pt x="10381632" y="5022056"/>
                </a:lnTo>
                <a:lnTo>
                  <a:pt x="10267195" y="4628356"/>
                </a:lnTo>
                <a:lnTo>
                  <a:pt x="9859992" y="4628356"/>
                </a:lnTo>
                <a:lnTo>
                  <a:pt x="9760072" y="4463256"/>
                </a:lnTo>
                <a:lnTo>
                  <a:pt x="8084937" y="4463256"/>
                </a:lnTo>
                <a:lnTo>
                  <a:pt x="7623663" y="4145756"/>
                </a:lnTo>
                <a:close/>
              </a:path>
              <a:path w="13852525" h="11308715">
                <a:moveTo>
                  <a:pt x="6733763" y="4310856"/>
                </a:moveTo>
                <a:lnTo>
                  <a:pt x="6839582" y="4691856"/>
                </a:lnTo>
                <a:lnTo>
                  <a:pt x="7590302" y="4945856"/>
                </a:lnTo>
                <a:lnTo>
                  <a:pt x="7484484" y="4564856"/>
                </a:lnTo>
                <a:lnTo>
                  <a:pt x="6733763" y="4310856"/>
                </a:lnTo>
                <a:close/>
              </a:path>
              <a:path w="13852525" h="11308715">
                <a:moveTo>
                  <a:pt x="13851902" y="3078956"/>
                </a:moveTo>
                <a:lnTo>
                  <a:pt x="13451318" y="3332956"/>
                </a:lnTo>
                <a:lnTo>
                  <a:pt x="13229900" y="4844256"/>
                </a:lnTo>
                <a:lnTo>
                  <a:pt x="13729634" y="4526756"/>
                </a:lnTo>
                <a:lnTo>
                  <a:pt x="13851902" y="3688556"/>
                </a:lnTo>
                <a:lnTo>
                  <a:pt x="13851902" y="3078956"/>
                </a:lnTo>
                <a:close/>
              </a:path>
              <a:path w="13852525" h="11308715">
                <a:moveTo>
                  <a:pt x="2990128" y="4387056"/>
                </a:moveTo>
                <a:lnTo>
                  <a:pt x="1882560" y="4742656"/>
                </a:lnTo>
                <a:lnTo>
                  <a:pt x="1989928" y="4793456"/>
                </a:lnTo>
                <a:lnTo>
                  <a:pt x="3097518" y="4437856"/>
                </a:lnTo>
                <a:lnTo>
                  <a:pt x="2990128" y="4387056"/>
                </a:lnTo>
                <a:close/>
              </a:path>
              <a:path w="13852525" h="11308715">
                <a:moveTo>
                  <a:pt x="11862822" y="4348956"/>
                </a:moveTo>
                <a:lnTo>
                  <a:pt x="11327529" y="4679156"/>
                </a:lnTo>
                <a:lnTo>
                  <a:pt x="11848798" y="4679156"/>
                </a:lnTo>
                <a:lnTo>
                  <a:pt x="11862822" y="4348956"/>
                </a:lnTo>
                <a:close/>
              </a:path>
              <a:path w="13852525" h="11308715">
                <a:moveTo>
                  <a:pt x="10419085" y="3472656"/>
                </a:moveTo>
                <a:lnTo>
                  <a:pt x="9559876" y="3472656"/>
                </a:lnTo>
                <a:lnTo>
                  <a:pt x="10057473" y="4412456"/>
                </a:lnTo>
                <a:lnTo>
                  <a:pt x="9859992" y="4628356"/>
                </a:lnTo>
                <a:lnTo>
                  <a:pt x="10267195" y="4628356"/>
                </a:lnTo>
                <a:lnTo>
                  <a:pt x="10226589" y="4488656"/>
                </a:lnTo>
                <a:lnTo>
                  <a:pt x="10455922" y="4082256"/>
                </a:lnTo>
                <a:lnTo>
                  <a:pt x="11205803" y="4082256"/>
                </a:lnTo>
                <a:lnTo>
                  <a:pt x="11149342" y="3828256"/>
                </a:lnTo>
                <a:lnTo>
                  <a:pt x="10594494" y="3828256"/>
                </a:lnTo>
                <a:lnTo>
                  <a:pt x="10600441" y="3815556"/>
                </a:lnTo>
                <a:lnTo>
                  <a:pt x="10419085" y="3472656"/>
                </a:lnTo>
                <a:close/>
              </a:path>
              <a:path w="13852525" h="11308715">
                <a:moveTo>
                  <a:pt x="5046076" y="4209256"/>
                </a:moveTo>
                <a:lnTo>
                  <a:pt x="4069174" y="4323556"/>
                </a:lnTo>
                <a:lnTo>
                  <a:pt x="4263849" y="4501356"/>
                </a:lnTo>
                <a:lnTo>
                  <a:pt x="5240793" y="4399756"/>
                </a:lnTo>
                <a:lnTo>
                  <a:pt x="5046076" y="4209256"/>
                </a:lnTo>
                <a:close/>
              </a:path>
              <a:path w="13852525" h="11308715">
                <a:moveTo>
                  <a:pt x="5512868" y="4094956"/>
                </a:moveTo>
                <a:lnTo>
                  <a:pt x="5684591" y="4387056"/>
                </a:lnTo>
                <a:lnTo>
                  <a:pt x="6562805" y="4475956"/>
                </a:lnTo>
                <a:lnTo>
                  <a:pt x="6391082" y="4196556"/>
                </a:lnTo>
                <a:lnTo>
                  <a:pt x="5512868" y="4094956"/>
                </a:lnTo>
                <a:close/>
              </a:path>
              <a:path w="13852525" h="11308715">
                <a:moveTo>
                  <a:pt x="7611736" y="3472656"/>
                </a:moveTo>
                <a:lnTo>
                  <a:pt x="7613820" y="3790156"/>
                </a:lnTo>
                <a:lnTo>
                  <a:pt x="8154243" y="4209256"/>
                </a:lnTo>
                <a:lnTo>
                  <a:pt x="8084937" y="4463256"/>
                </a:lnTo>
                <a:lnTo>
                  <a:pt x="9760072" y="4463256"/>
                </a:lnTo>
                <a:lnTo>
                  <a:pt x="9583289" y="4171156"/>
                </a:lnTo>
                <a:lnTo>
                  <a:pt x="9105377" y="4171156"/>
                </a:lnTo>
                <a:lnTo>
                  <a:pt x="8844315" y="3929856"/>
                </a:lnTo>
                <a:lnTo>
                  <a:pt x="8225341" y="3929856"/>
                </a:lnTo>
                <a:lnTo>
                  <a:pt x="7611736" y="3472656"/>
                </a:lnTo>
                <a:close/>
              </a:path>
              <a:path w="13852525" h="11308715">
                <a:moveTo>
                  <a:pt x="2404879" y="4056856"/>
                </a:moveTo>
                <a:lnTo>
                  <a:pt x="1219606" y="4387056"/>
                </a:lnTo>
                <a:lnTo>
                  <a:pt x="1258380" y="4412456"/>
                </a:lnTo>
                <a:lnTo>
                  <a:pt x="2443632" y="4069556"/>
                </a:lnTo>
                <a:lnTo>
                  <a:pt x="2404879" y="4056856"/>
                </a:lnTo>
                <a:close/>
              </a:path>
              <a:path w="13852525" h="11308715">
                <a:moveTo>
                  <a:pt x="11917783" y="2418556"/>
                </a:moveTo>
                <a:lnTo>
                  <a:pt x="11404218" y="2964656"/>
                </a:lnTo>
                <a:lnTo>
                  <a:pt x="11638347" y="4387056"/>
                </a:lnTo>
                <a:lnTo>
                  <a:pt x="12151912" y="3853656"/>
                </a:lnTo>
                <a:lnTo>
                  <a:pt x="11917783" y="2418556"/>
                </a:lnTo>
                <a:close/>
              </a:path>
              <a:path w="13852525" h="11308715">
                <a:moveTo>
                  <a:pt x="6542429" y="3637756"/>
                </a:moveTo>
                <a:lnTo>
                  <a:pt x="6629840" y="3955256"/>
                </a:lnTo>
                <a:lnTo>
                  <a:pt x="7421512" y="4272756"/>
                </a:lnTo>
                <a:lnTo>
                  <a:pt x="7334111" y="3955256"/>
                </a:lnTo>
                <a:lnTo>
                  <a:pt x="6542429" y="3637756"/>
                </a:lnTo>
                <a:close/>
              </a:path>
              <a:path w="13852525" h="11308715">
                <a:moveTo>
                  <a:pt x="8675913" y="2151856"/>
                </a:moveTo>
                <a:lnTo>
                  <a:pt x="8439135" y="3053556"/>
                </a:lnTo>
                <a:lnTo>
                  <a:pt x="9249467" y="3917156"/>
                </a:lnTo>
                <a:lnTo>
                  <a:pt x="9105377" y="4171156"/>
                </a:lnTo>
                <a:lnTo>
                  <a:pt x="9583289" y="4171156"/>
                </a:lnTo>
                <a:lnTo>
                  <a:pt x="9437251" y="3929856"/>
                </a:lnTo>
                <a:lnTo>
                  <a:pt x="9559876" y="3472656"/>
                </a:lnTo>
                <a:lnTo>
                  <a:pt x="10419085" y="3472656"/>
                </a:lnTo>
                <a:lnTo>
                  <a:pt x="10271313" y="3193256"/>
                </a:lnTo>
                <a:lnTo>
                  <a:pt x="9633989" y="3193256"/>
                </a:lnTo>
                <a:lnTo>
                  <a:pt x="9637151" y="3180556"/>
                </a:lnTo>
                <a:lnTo>
                  <a:pt x="8675913" y="2151856"/>
                </a:lnTo>
                <a:close/>
              </a:path>
              <a:path w="13852525" h="11308715">
                <a:moveTo>
                  <a:pt x="4585933" y="3739356"/>
                </a:moveTo>
                <a:lnTo>
                  <a:pt x="3539797" y="3828256"/>
                </a:lnTo>
                <a:lnTo>
                  <a:pt x="3680254" y="3955256"/>
                </a:lnTo>
                <a:lnTo>
                  <a:pt x="4726390" y="3879056"/>
                </a:lnTo>
                <a:lnTo>
                  <a:pt x="4585933" y="3739356"/>
                </a:lnTo>
                <a:close/>
              </a:path>
              <a:path w="13852525" h="11308715">
                <a:moveTo>
                  <a:pt x="8349672" y="3472656"/>
                </a:moveTo>
                <a:lnTo>
                  <a:pt x="8225341" y="3929856"/>
                </a:lnTo>
                <a:lnTo>
                  <a:pt x="8844315" y="3929856"/>
                </a:lnTo>
                <a:lnTo>
                  <a:pt x="8349672" y="3472656"/>
                </a:lnTo>
                <a:close/>
              </a:path>
              <a:path w="13852525" h="11308715">
                <a:moveTo>
                  <a:pt x="5144827" y="3485356"/>
                </a:moveTo>
                <a:lnTo>
                  <a:pt x="5279462" y="3713956"/>
                </a:lnTo>
                <a:lnTo>
                  <a:pt x="6214302" y="3853656"/>
                </a:lnTo>
                <a:lnTo>
                  <a:pt x="6079668" y="3637756"/>
                </a:lnTo>
                <a:lnTo>
                  <a:pt x="5144827" y="3485356"/>
                </a:lnTo>
                <a:close/>
              </a:path>
              <a:path w="13852525" h="11308715">
                <a:moveTo>
                  <a:pt x="11044888" y="3358356"/>
                </a:moveTo>
                <a:lnTo>
                  <a:pt x="10594494" y="3828256"/>
                </a:lnTo>
                <a:lnTo>
                  <a:pt x="11149342" y="3828256"/>
                </a:lnTo>
                <a:lnTo>
                  <a:pt x="11044888" y="3358356"/>
                </a:lnTo>
                <a:close/>
              </a:path>
              <a:path w="13852525" h="11308715">
                <a:moveTo>
                  <a:pt x="7599810" y="2786856"/>
                </a:moveTo>
                <a:lnTo>
                  <a:pt x="7602313" y="3040856"/>
                </a:lnTo>
                <a:lnTo>
                  <a:pt x="8282857" y="3612356"/>
                </a:lnTo>
                <a:lnTo>
                  <a:pt x="8280355" y="3358356"/>
                </a:lnTo>
                <a:lnTo>
                  <a:pt x="7599810" y="2786856"/>
                </a:lnTo>
                <a:close/>
              </a:path>
              <a:path w="13852525" h="11308715">
                <a:moveTo>
                  <a:pt x="6351115" y="2977356"/>
                </a:moveTo>
                <a:lnTo>
                  <a:pt x="6420118" y="3218656"/>
                </a:lnTo>
                <a:lnTo>
                  <a:pt x="7252732" y="3599656"/>
                </a:lnTo>
                <a:lnTo>
                  <a:pt x="7183739" y="3345656"/>
                </a:lnTo>
                <a:lnTo>
                  <a:pt x="6351115" y="2977356"/>
                </a:lnTo>
                <a:close/>
              </a:path>
              <a:path w="13852525" h="11308715">
                <a:moveTo>
                  <a:pt x="12790678" y="1491456"/>
                </a:moveTo>
                <a:lnTo>
                  <a:pt x="12370890" y="1923256"/>
                </a:lnTo>
                <a:lnTo>
                  <a:pt x="12548382" y="3472656"/>
                </a:lnTo>
                <a:lnTo>
                  <a:pt x="12968181" y="3040856"/>
                </a:lnTo>
                <a:lnTo>
                  <a:pt x="12790678" y="1491456"/>
                </a:lnTo>
                <a:close/>
              </a:path>
              <a:path w="13852525" h="11308715">
                <a:moveTo>
                  <a:pt x="10591646" y="1453356"/>
                </a:moveTo>
                <a:lnTo>
                  <a:pt x="10217657" y="2113756"/>
                </a:lnTo>
                <a:lnTo>
                  <a:pt x="10830727" y="3459956"/>
                </a:lnTo>
                <a:lnTo>
                  <a:pt x="11204716" y="2799556"/>
                </a:lnTo>
                <a:lnTo>
                  <a:pt x="10591646" y="1453356"/>
                </a:lnTo>
                <a:close/>
              </a:path>
              <a:path w="13852525" h="11308715">
                <a:moveTo>
                  <a:pt x="4125801" y="3282156"/>
                </a:moveTo>
                <a:lnTo>
                  <a:pt x="3010421" y="3332956"/>
                </a:lnTo>
                <a:lnTo>
                  <a:pt x="3096628" y="3409156"/>
                </a:lnTo>
                <a:lnTo>
                  <a:pt x="4212018" y="3358356"/>
                </a:lnTo>
                <a:lnTo>
                  <a:pt x="4125801" y="3282156"/>
                </a:lnTo>
                <a:close/>
              </a:path>
              <a:path w="13852525" h="11308715">
                <a:moveTo>
                  <a:pt x="4776796" y="2888456"/>
                </a:moveTo>
                <a:lnTo>
                  <a:pt x="4874343" y="3040856"/>
                </a:lnTo>
                <a:lnTo>
                  <a:pt x="5865810" y="3231356"/>
                </a:lnTo>
                <a:lnTo>
                  <a:pt x="5768264" y="3078956"/>
                </a:lnTo>
                <a:lnTo>
                  <a:pt x="4776796" y="2888456"/>
                </a:lnTo>
                <a:close/>
              </a:path>
              <a:path w="13852525" h="11308715">
                <a:moveTo>
                  <a:pt x="9962335" y="2609056"/>
                </a:moveTo>
                <a:lnTo>
                  <a:pt x="9633989" y="3193256"/>
                </a:lnTo>
                <a:lnTo>
                  <a:pt x="10271313" y="3193256"/>
                </a:lnTo>
                <a:lnTo>
                  <a:pt x="9962335" y="2609056"/>
                </a:lnTo>
                <a:close/>
              </a:path>
              <a:path w="13852525" h="11308715">
                <a:moveTo>
                  <a:pt x="7587884" y="2113756"/>
                </a:moveTo>
                <a:lnTo>
                  <a:pt x="7590805" y="2291556"/>
                </a:lnTo>
                <a:lnTo>
                  <a:pt x="8294784" y="2926556"/>
                </a:lnTo>
                <a:lnTo>
                  <a:pt x="8291862" y="2736056"/>
                </a:lnTo>
                <a:lnTo>
                  <a:pt x="7587884" y="2113756"/>
                </a:lnTo>
                <a:close/>
              </a:path>
              <a:path w="13852525" h="11308715">
                <a:moveTo>
                  <a:pt x="6159801" y="2304256"/>
                </a:moveTo>
                <a:lnTo>
                  <a:pt x="6210376" y="2482056"/>
                </a:lnTo>
                <a:lnTo>
                  <a:pt x="7083951" y="2913856"/>
                </a:lnTo>
                <a:lnTo>
                  <a:pt x="7033366" y="2736056"/>
                </a:lnTo>
                <a:lnTo>
                  <a:pt x="6159801" y="2304256"/>
                </a:lnTo>
                <a:close/>
              </a:path>
              <a:path w="13852525" h="11308715">
                <a:moveTo>
                  <a:pt x="3665658" y="2812256"/>
                </a:moveTo>
                <a:lnTo>
                  <a:pt x="2481055" y="2837656"/>
                </a:lnTo>
                <a:lnTo>
                  <a:pt x="2512981" y="2863056"/>
                </a:lnTo>
                <a:lnTo>
                  <a:pt x="3697615" y="2837656"/>
                </a:lnTo>
                <a:lnTo>
                  <a:pt x="3665658" y="2812256"/>
                </a:lnTo>
                <a:close/>
              </a:path>
              <a:path w="13852525" h="11308715">
                <a:moveTo>
                  <a:pt x="9002134" y="843756"/>
                </a:moveTo>
                <a:lnTo>
                  <a:pt x="8802779" y="1605756"/>
                </a:lnTo>
                <a:lnTo>
                  <a:pt x="9774309" y="2761456"/>
                </a:lnTo>
                <a:lnTo>
                  <a:pt x="9973675" y="2012156"/>
                </a:lnTo>
                <a:lnTo>
                  <a:pt x="9002134" y="843756"/>
                </a:lnTo>
                <a:close/>
              </a:path>
              <a:path w="13852525" h="11308715">
                <a:moveTo>
                  <a:pt x="4408755" y="2278856"/>
                </a:moveTo>
                <a:lnTo>
                  <a:pt x="4469235" y="2380456"/>
                </a:lnTo>
                <a:lnTo>
                  <a:pt x="5517318" y="2609056"/>
                </a:lnTo>
                <a:lnTo>
                  <a:pt x="5456849" y="2520156"/>
                </a:lnTo>
                <a:lnTo>
                  <a:pt x="4408755" y="2278856"/>
                </a:lnTo>
                <a:close/>
              </a:path>
              <a:path w="13852525" h="11308715">
                <a:moveTo>
                  <a:pt x="11220946" y="284956"/>
                </a:moveTo>
                <a:lnTo>
                  <a:pt x="10915740" y="843756"/>
                </a:lnTo>
                <a:lnTo>
                  <a:pt x="11503785" y="2316956"/>
                </a:lnTo>
                <a:lnTo>
                  <a:pt x="11808991" y="1770856"/>
                </a:lnTo>
                <a:lnTo>
                  <a:pt x="11220946" y="284956"/>
                </a:lnTo>
                <a:close/>
              </a:path>
              <a:path w="13852525" h="11308715">
                <a:moveTo>
                  <a:pt x="5968477" y="1643856"/>
                </a:moveTo>
                <a:lnTo>
                  <a:pt x="6000644" y="1745456"/>
                </a:lnTo>
                <a:lnTo>
                  <a:pt x="6915171" y="2240756"/>
                </a:lnTo>
                <a:lnTo>
                  <a:pt x="6883015" y="2126456"/>
                </a:lnTo>
                <a:lnTo>
                  <a:pt x="5968477" y="1643856"/>
                </a:lnTo>
                <a:close/>
              </a:path>
              <a:path w="13852525" h="11308715">
                <a:moveTo>
                  <a:pt x="7575968" y="1427956"/>
                </a:moveTo>
                <a:lnTo>
                  <a:pt x="7579298" y="1542256"/>
                </a:lnTo>
                <a:lnTo>
                  <a:pt x="8306699" y="2240756"/>
                </a:lnTo>
                <a:lnTo>
                  <a:pt x="8303370" y="2126456"/>
                </a:lnTo>
                <a:lnTo>
                  <a:pt x="7575968" y="1427956"/>
                </a:lnTo>
                <a:close/>
              </a:path>
              <a:path w="13852525" h="11308715">
                <a:moveTo>
                  <a:pt x="4040735" y="1669256"/>
                </a:moveTo>
                <a:lnTo>
                  <a:pt x="4064096" y="1707356"/>
                </a:lnTo>
                <a:lnTo>
                  <a:pt x="5168826" y="1986756"/>
                </a:lnTo>
                <a:lnTo>
                  <a:pt x="5145445" y="1961356"/>
                </a:lnTo>
                <a:lnTo>
                  <a:pt x="4040735" y="1669256"/>
                </a:lnTo>
                <a:close/>
              </a:path>
              <a:path w="13852525" h="11308715">
                <a:moveTo>
                  <a:pt x="5777164" y="970756"/>
                </a:moveTo>
                <a:lnTo>
                  <a:pt x="5790923" y="1008856"/>
                </a:lnTo>
                <a:lnTo>
                  <a:pt x="6746391" y="1554956"/>
                </a:lnTo>
                <a:lnTo>
                  <a:pt x="6732643" y="1529556"/>
                </a:lnTo>
                <a:lnTo>
                  <a:pt x="5777164" y="970756"/>
                </a:lnTo>
                <a:close/>
              </a:path>
              <a:path w="13852525" h="11308715">
                <a:moveTo>
                  <a:pt x="7564041" y="754856"/>
                </a:moveTo>
                <a:lnTo>
                  <a:pt x="7567790" y="792956"/>
                </a:lnTo>
                <a:lnTo>
                  <a:pt x="8318636" y="1554956"/>
                </a:lnTo>
                <a:lnTo>
                  <a:pt x="8314888" y="1516856"/>
                </a:lnTo>
                <a:lnTo>
                  <a:pt x="7564041" y="754856"/>
                </a:lnTo>
                <a:close/>
              </a:path>
              <a:path w="13852525" h="11308715">
                <a:moveTo>
                  <a:pt x="9684684" y="5556"/>
                </a:moveTo>
                <a:lnTo>
                  <a:pt x="9205378" y="5556"/>
                </a:lnTo>
                <a:lnTo>
                  <a:pt x="9166401" y="157956"/>
                </a:lnTo>
                <a:lnTo>
                  <a:pt x="10148214" y="1453356"/>
                </a:lnTo>
                <a:lnTo>
                  <a:pt x="10310167" y="831056"/>
                </a:lnTo>
                <a:lnTo>
                  <a:pt x="9684684" y="5556"/>
                </a:lnTo>
                <a:close/>
              </a:path>
              <a:path w="13852525" h="11308715">
                <a:moveTo>
                  <a:pt x="12155392" y="5556"/>
                </a:moveTo>
                <a:lnTo>
                  <a:pt x="11769899" y="5556"/>
                </a:lnTo>
                <a:lnTo>
                  <a:pt x="12176843" y="1173956"/>
                </a:lnTo>
                <a:lnTo>
                  <a:pt x="12413266" y="742156"/>
                </a:lnTo>
                <a:lnTo>
                  <a:pt x="12155392" y="5556"/>
                </a:lnTo>
                <a:close/>
              </a:path>
              <a:path w="13852525" h="11308715">
                <a:moveTo>
                  <a:pt x="10558529" y="5556"/>
                </a:moveTo>
                <a:lnTo>
                  <a:pt x="10424416" y="5556"/>
                </a:lnTo>
                <a:lnTo>
                  <a:pt x="10522108" y="145256"/>
                </a:lnTo>
                <a:lnTo>
                  <a:pt x="10558529" y="5556"/>
                </a:lnTo>
                <a:close/>
              </a:path>
            </a:pathLst>
          </a:custGeom>
          <a:solidFill>
            <a:srgbClr val="1A0F5C">
              <a:alpha val="5000"/>
            </a:srgbClr>
          </a:solidFill>
        </p:spPr>
        <p:txBody>
          <a:bodyPr wrap="square" lIns="0" tIns="0" rIns="0" bIns="0" rtlCol="0"/>
          <a:lstStyle/>
          <a:p>
            <a:endParaRPr dirty="0"/>
          </a:p>
        </p:txBody>
      </p:sp>
      <p:pic>
        <p:nvPicPr>
          <p:cNvPr id="8" name="Graphic 7"/>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3908" y="1714110"/>
            <a:ext cx="1840546" cy="610478"/>
          </a:xfrm>
          <a:prstGeom prst="rect">
            <a:avLst/>
          </a:prstGeom>
        </p:spPr>
      </p:pic>
      <p:sp>
        <p:nvSpPr>
          <p:cNvPr id="10" name="TextBox 9"/>
          <p:cNvSpPr txBox="1"/>
          <p:nvPr userDrawn="1"/>
        </p:nvSpPr>
        <p:spPr>
          <a:xfrm>
            <a:off x="383907" y="6267664"/>
            <a:ext cx="2005445"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sz="800" spc="55" dirty="0">
                <a:solidFill>
                  <a:schemeClr val="bg1"/>
                </a:solidFill>
                <a:latin typeface="Arial" panose="020B0604020202020204" pitchFamily="34" charset="0"/>
                <a:cs typeface="Arial" panose="020B0604020202020204" pitchFamily="34" charset="0"/>
                <a:hlinkClick r:id="rId4"/>
              </a:rPr>
              <a:t>jmangroup.com</a:t>
            </a:r>
            <a:endParaRPr lang="en-GB" sz="800" spc="55" dirty="0">
              <a:solidFill>
                <a:schemeClr val="bg1"/>
              </a:solidFill>
              <a:latin typeface="Arial" panose="020B0604020202020204" pitchFamily="34" charset="0"/>
              <a:cs typeface="Arial" panose="020B0604020202020204" pitchFamily="34" charset="0"/>
            </a:endParaRPr>
          </a:p>
        </p:txBody>
      </p:sp>
      <p:sp>
        <p:nvSpPr>
          <p:cNvPr id="12" name="Date Placeholder 3"/>
          <p:cNvSpPr>
            <a:spLocks noGrp="1"/>
          </p:cNvSpPr>
          <p:nvPr>
            <p:ph type="dt" sz="half" idx="2"/>
          </p:nvPr>
        </p:nvSpPr>
        <p:spPr>
          <a:xfrm>
            <a:off x="383908" y="4082988"/>
            <a:ext cx="3519877" cy="338554"/>
          </a:xfrm>
          <a:prstGeom prst="rect">
            <a:avLst/>
          </a:prstGeom>
        </p:spPr>
        <p:txBody>
          <a:bodyPr vert="horz" lIns="91440" tIns="45720" rIns="91440" bIns="45720" rtlCol="0" anchor="ctr"/>
          <a:lstStyle>
            <a:lvl1pPr algn="l">
              <a:defRPr sz="1800">
                <a:solidFill>
                  <a:schemeClr val="bg1"/>
                </a:solidFill>
              </a:defRPr>
            </a:lvl1pPr>
          </a:lstStyle>
          <a:p>
            <a:fld id="{7AF1F6EE-5D97-4D34-882D-A275F9980FBD}" type="datetime4">
              <a:rPr lang="en-GB" smtClean="0"/>
              <a:t>16 April 2025</a:t>
            </a:fld>
            <a:endParaRPr lang="en-GB" dirty="0"/>
          </a:p>
        </p:txBody>
      </p:sp>
      <p:pic>
        <p:nvPicPr>
          <p:cNvPr id="5" name="Picture 4" descr="A logo with red text&#10;&#10;Description automatically generated"/>
          <p:cNvPicPr>
            <a:picLocks noChangeAspect="1"/>
          </p:cNvPicPr>
          <p:nvPr userDrawn="1"/>
        </p:nvPicPr>
        <p:blipFill>
          <a:blip r:embed="rId5"/>
          <a:stretch>
            <a:fillRect/>
          </a:stretch>
        </p:blipFill>
        <p:spPr>
          <a:xfrm>
            <a:off x="11177064" y="5852078"/>
            <a:ext cx="631029" cy="631029"/>
          </a:xfrm>
          <a:prstGeom prst="rect">
            <a:avLst/>
          </a:prstGeom>
        </p:spPr>
      </p:pic>
      <p:pic>
        <p:nvPicPr>
          <p:cNvPr id="6" name="Picture 5" descr="A white and blue sign with black text&#10;&#10;Description automatically generated"/>
          <p:cNvPicPr>
            <a:picLocks noChangeAspect="1"/>
          </p:cNvPicPr>
          <p:nvPr userDrawn="1"/>
        </p:nvPicPr>
        <p:blipFill>
          <a:blip r:embed="rId6"/>
          <a:stretch>
            <a:fillRect/>
          </a:stretch>
        </p:blipFill>
        <p:spPr>
          <a:xfrm>
            <a:off x="7262308" y="5852078"/>
            <a:ext cx="790960" cy="631029"/>
          </a:xfrm>
          <a:prstGeom prst="rect">
            <a:avLst/>
          </a:prstGeom>
        </p:spPr>
      </p:pic>
      <p:grpSp>
        <p:nvGrpSpPr>
          <p:cNvPr id="4" name="Group 3"/>
          <p:cNvGrpSpPr/>
          <p:nvPr userDrawn="1"/>
        </p:nvGrpSpPr>
        <p:grpSpPr>
          <a:xfrm>
            <a:off x="8227477" y="5847136"/>
            <a:ext cx="2772644" cy="631029"/>
            <a:chOff x="4757737" y="3124200"/>
            <a:chExt cx="2678906" cy="609695"/>
          </a:xfrm>
        </p:grpSpPr>
        <p:sp>
          <p:nvSpPr>
            <p:cNvPr id="9" name="Freeform: Shape 8"/>
            <p:cNvSpPr/>
            <p:nvPr/>
          </p:nvSpPr>
          <p:spPr>
            <a:xfrm>
              <a:off x="4778375" y="3143250"/>
              <a:ext cx="2636838" cy="571499"/>
            </a:xfrm>
            <a:custGeom>
              <a:avLst/>
              <a:gdLst>
                <a:gd name="connsiteX0" fmla="*/ 0 w 2626995"/>
                <a:gd name="connsiteY0" fmla="*/ 0 h 558831"/>
                <a:gd name="connsiteX1" fmla="*/ 2626995 w 2626995"/>
                <a:gd name="connsiteY1" fmla="*/ 0 h 558831"/>
                <a:gd name="connsiteX2" fmla="*/ 2626995 w 2626995"/>
                <a:gd name="connsiteY2" fmla="*/ 558832 h 558831"/>
                <a:gd name="connsiteX3" fmla="*/ 0 w 2626995"/>
                <a:gd name="connsiteY3" fmla="*/ 558832 h 558831"/>
              </a:gdLst>
              <a:ahLst/>
              <a:cxnLst>
                <a:cxn ang="0">
                  <a:pos x="connsiteX0" y="connsiteY0"/>
                </a:cxn>
                <a:cxn ang="0">
                  <a:pos x="connsiteX1" y="connsiteY1"/>
                </a:cxn>
                <a:cxn ang="0">
                  <a:pos x="connsiteX2" y="connsiteY2"/>
                </a:cxn>
                <a:cxn ang="0">
                  <a:pos x="connsiteX3" y="connsiteY3"/>
                </a:cxn>
              </a:cxnLst>
              <a:rect l="l" t="t" r="r" b="b"/>
              <a:pathLst>
                <a:path w="2626995" h="558831">
                  <a:moveTo>
                    <a:pt x="0" y="0"/>
                  </a:moveTo>
                  <a:lnTo>
                    <a:pt x="2626995" y="0"/>
                  </a:lnTo>
                  <a:lnTo>
                    <a:pt x="2626995" y="558832"/>
                  </a:lnTo>
                  <a:lnTo>
                    <a:pt x="0" y="558832"/>
                  </a:lnTo>
                  <a:close/>
                </a:path>
              </a:pathLst>
            </a:custGeom>
            <a:solidFill>
              <a:srgbClr val="FFFFFF"/>
            </a:solidFill>
            <a:ln w="9525" cap="flat">
              <a:noFill/>
              <a:prstDash val="solid"/>
              <a:miter/>
            </a:ln>
          </p:spPr>
          <p:txBody>
            <a:bodyPr rtlCol="0" anchor="ctr"/>
            <a:lstStyle/>
            <a:p>
              <a:endParaRPr lang="en-IN"/>
            </a:p>
          </p:txBody>
        </p:sp>
        <p:sp>
          <p:nvSpPr>
            <p:cNvPr id="11" name="Freeform: Shape 10"/>
            <p:cNvSpPr/>
            <p:nvPr/>
          </p:nvSpPr>
          <p:spPr>
            <a:xfrm>
              <a:off x="4757737" y="3124200"/>
              <a:ext cx="2678906" cy="609695"/>
            </a:xfrm>
            <a:custGeom>
              <a:avLst/>
              <a:gdLst>
                <a:gd name="connsiteX0" fmla="*/ 2653570 w 2678906"/>
                <a:gd name="connsiteY0" fmla="*/ 25432 h 609695"/>
                <a:gd name="connsiteX1" fmla="*/ 2653570 w 2678906"/>
                <a:gd name="connsiteY1" fmla="*/ 584264 h 609695"/>
                <a:gd name="connsiteX2" fmla="*/ 25432 w 2678906"/>
                <a:gd name="connsiteY2" fmla="*/ 584264 h 609695"/>
                <a:gd name="connsiteX3" fmla="*/ 25432 w 2678906"/>
                <a:gd name="connsiteY3" fmla="*/ 25432 h 609695"/>
                <a:gd name="connsiteX4" fmla="*/ 2653570 w 2678906"/>
                <a:gd name="connsiteY4" fmla="*/ 25432 h 609695"/>
                <a:gd name="connsiteX5" fmla="*/ 2678906 w 2678906"/>
                <a:gd name="connsiteY5" fmla="*/ 0 h 609695"/>
                <a:gd name="connsiteX6" fmla="*/ 0 w 2678906"/>
                <a:gd name="connsiteY6" fmla="*/ 0 h 609695"/>
                <a:gd name="connsiteX7" fmla="*/ 0 w 2678906"/>
                <a:gd name="connsiteY7" fmla="*/ 609695 h 609695"/>
                <a:gd name="connsiteX8" fmla="*/ 2678906 w 2678906"/>
                <a:gd name="connsiteY8" fmla="*/ 609695 h 609695"/>
                <a:gd name="connsiteX9" fmla="*/ 2678906 w 2678906"/>
                <a:gd name="connsiteY9" fmla="*/ 0 h 609695"/>
                <a:gd name="connsiteX10" fmla="*/ 2678906 w 2678906"/>
                <a:gd name="connsiteY10" fmla="*/ 0 h 609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78906" h="609695">
                  <a:moveTo>
                    <a:pt x="2653570" y="25432"/>
                  </a:moveTo>
                  <a:lnTo>
                    <a:pt x="2653570" y="584264"/>
                  </a:lnTo>
                  <a:lnTo>
                    <a:pt x="25432" y="584264"/>
                  </a:lnTo>
                  <a:lnTo>
                    <a:pt x="25432" y="25432"/>
                  </a:lnTo>
                  <a:lnTo>
                    <a:pt x="2653570" y="25432"/>
                  </a:lnTo>
                  <a:moveTo>
                    <a:pt x="2678906" y="0"/>
                  </a:moveTo>
                  <a:lnTo>
                    <a:pt x="0" y="0"/>
                  </a:lnTo>
                  <a:lnTo>
                    <a:pt x="0" y="609695"/>
                  </a:lnTo>
                  <a:lnTo>
                    <a:pt x="2678906" y="609695"/>
                  </a:lnTo>
                  <a:lnTo>
                    <a:pt x="2678906" y="0"/>
                  </a:lnTo>
                  <a:lnTo>
                    <a:pt x="2678906" y="0"/>
                  </a:lnTo>
                  <a:close/>
                </a:path>
              </a:pathLst>
            </a:custGeom>
            <a:solidFill>
              <a:srgbClr val="FCD0B1"/>
            </a:solidFill>
            <a:ln w="9525" cap="flat">
              <a:noFill/>
              <a:prstDash val="solid"/>
              <a:miter/>
            </a:ln>
          </p:spPr>
          <p:txBody>
            <a:bodyPr rtlCol="0" anchor="ctr"/>
            <a:lstStyle/>
            <a:p>
              <a:endParaRPr lang="en-IN"/>
            </a:p>
          </p:txBody>
        </p:sp>
        <p:sp>
          <p:nvSpPr>
            <p:cNvPr id="13" name="Freeform: Shape 12"/>
            <p:cNvSpPr/>
            <p:nvPr/>
          </p:nvSpPr>
          <p:spPr>
            <a:xfrm>
              <a:off x="5609653" y="3243548"/>
              <a:ext cx="9525" cy="370141"/>
            </a:xfrm>
            <a:custGeom>
              <a:avLst/>
              <a:gdLst>
                <a:gd name="connsiteX0" fmla="*/ 0 w 9525"/>
                <a:gd name="connsiteY0" fmla="*/ 0 h 370141"/>
                <a:gd name="connsiteX1" fmla="*/ 0 w 9525"/>
                <a:gd name="connsiteY1" fmla="*/ 370142 h 370141"/>
              </a:gdLst>
              <a:ahLst/>
              <a:cxnLst>
                <a:cxn ang="0">
                  <a:pos x="connsiteX0" y="connsiteY0"/>
                </a:cxn>
                <a:cxn ang="0">
                  <a:pos x="connsiteX1" y="connsiteY1"/>
                </a:cxn>
              </a:cxnLst>
              <a:rect l="l" t="t" r="r" b="b"/>
              <a:pathLst>
                <a:path w="9525" h="370141">
                  <a:moveTo>
                    <a:pt x="0" y="0"/>
                  </a:moveTo>
                  <a:lnTo>
                    <a:pt x="0" y="370142"/>
                  </a:lnTo>
                </a:path>
              </a:pathLst>
            </a:custGeom>
            <a:ln w="9525" cap="flat">
              <a:noFill/>
              <a:prstDash val="solid"/>
              <a:miter/>
            </a:ln>
          </p:spPr>
          <p:txBody>
            <a:bodyPr rtlCol="0" anchor="ctr"/>
            <a:lstStyle/>
            <a:p>
              <a:endParaRPr lang="en-IN"/>
            </a:p>
          </p:txBody>
        </p:sp>
        <p:sp>
          <p:nvSpPr>
            <p:cNvPr id="14" name="Freeform: Shape 13"/>
            <p:cNvSpPr/>
            <p:nvPr/>
          </p:nvSpPr>
          <p:spPr>
            <a:xfrm>
              <a:off x="5605366" y="3243548"/>
              <a:ext cx="8477" cy="370141"/>
            </a:xfrm>
            <a:custGeom>
              <a:avLst/>
              <a:gdLst>
                <a:gd name="connsiteX0" fmla="*/ 0 w 8477"/>
                <a:gd name="connsiteY0" fmla="*/ 0 h 370141"/>
                <a:gd name="connsiteX1" fmla="*/ 8477 w 8477"/>
                <a:gd name="connsiteY1" fmla="*/ 0 h 370141"/>
                <a:gd name="connsiteX2" fmla="*/ 8477 w 8477"/>
                <a:gd name="connsiteY2" fmla="*/ 370142 h 370141"/>
                <a:gd name="connsiteX3" fmla="*/ 0 w 8477"/>
                <a:gd name="connsiteY3" fmla="*/ 370142 h 370141"/>
              </a:gdLst>
              <a:ahLst/>
              <a:cxnLst>
                <a:cxn ang="0">
                  <a:pos x="connsiteX0" y="connsiteY0"/>
                </a:cxn>
                <a:cxn ang="0">
                  <a:pos x="connsiteX1" y="connsiteY1"/>
                </a:cxn>
                <a:cxn ang="0">
                  <a:pos x="connsiteX2" y="connsiteY2"/>
                </a:cxn>
                <a:cxn ang="0">
                  <a:pos x="connsiteX3" y="connsiteY3"/>
                </a:cxn>
              </a:cxnLst>
              <a:rect l="l" t="t" r="r" b="b"/>
              <a:pathLst>
                <a:path w="8477" h="370141">
                  <a:moveTo>
                    <a:pt x="0" y="0"/>
                  </a:moveTo>
                  <a:lnTo>
                    <a:pt x="8477" y="0"/>
                  </a:lnTo>
                  <a:lnTo>
                    <a:pt x="8477" y="370142"/>
                  </a:lnTo>
                  <a:lnTo>
                    <a:pt x="0" y="370142"/>
                  </a:lnTo>
                  <a:close/>
                </a:path>
              </a:pathLst>
            </a:custGeom>
            <a:solidFill>
              <a:srgbClr val="333333"/>
            </a:solidFill>
            <a:ln w="9525" cap="flat">
              <a:noFill/>
              <a:prstDash val="solid"/>
              <a:miter/>
            </a:ln>
          </p:spPr>
          <p:txBody>
            <a:bodyPr rtlCol="0" anchor="ctr"/>
            <a:lstStyle/>
            <a:p>
              <a:endParaRPr lang="en-IN"/>
            </a:p>
          </p:txBody>
        </p:sp>
        <p:grpSp>
          <p:nvGrpSpPr>
            <p:cNvPr id="15" name="Graphic 3"/>
            <p:cNvGrpSpPr/>
            <p:nvPr/>
          </p:nvGrpSpPr>
          <p:grpSpPr>
            <a:xfrm>
              <a:off x="4876799" y="3243548"/>
              <a:ext cx="184499" cy="184594"/>
              <a:chOff x="4876799" y="3243548"/>
              <a:chExt cx="184499" cy="184594"/>
            </a:xfrm>
          </p:grpSpPr>
          <p:sp>
            <p:nvSpPr>
              <p:cNvPr id="84" name="Freeform: Shape 83"/>
              <p:cNvSpPr/>
              <p:nvPr/>
            </p:nvSpPr>
            <p:spPr>
              <a:xfrm>
                <a:off x="4876799" y="3243548"/>
                <a:ext cx="184499" cy="184594"/>
              </a:xfrm>
              <a:custGeom>
                <a:avLst/>
                <a:gdLst>
                  <a:gd name="connsiteX0" fmla="*/ 0 w 184499"/>
                  <a:gd name="connsiteY0" fmla="*/ 0 h 184594"/>
                  <a:gd name="connsiteX1" fmla="*/ 184499 w 184499"/>
                  <a:gd name="connsiteY1" fmla="*/ 0 h 184594"/>
                  <a:gd name="connsiteX2" fmla="*/ 184499 w 184499"/>
                  <a:gd name="connsiteY2" fmla="*/ 184595 h 184594"/>
                  <a:gd name="connsiteX3" fmla="*/ 0 w 184499"/>
                  <a:gd name="connsiteY3" fmla="*/ 184595 h 184594"/>
                </a:gdLst>
                <a:ahLst/>
                <a:cxnLst>
                  <a:cxn ang="0">
                    <a:pos x="connsiteX0" y="connsiteY0"/>
                  </a:cxn>
                  <a:cxn ang="0">
                    <a:pos x="connsiteX1" y="connsiteY1"/>
                  </a:cxn>
                  <a:cxn ang="0">
                    <a:pos x="connsiteX2" y="connsiteY2"/>
                  </a:cxn>
                  <a:cxn ang="0">
                    <a:pos x="connsiteX3" y="connsiteY3"/>
                  </a:cxn>
                </a:cxnLst>
                <a:rect l="l" t="t" r="r" b="b"/>
                <a:pathLst>
                  <a:path w="184499" h="184594">
                    <a:moveTo>
                      <a:pt x="0" y="0"/>
                    </a:moveTo>
                    <a:lnTo>
                      <a:pt x="184499" y="0"/>
                    </a:lnTo>
                    <a:lnTo>
                      <a:pt x="184499" y="184595"/>
                    </a:lnTo>
                    <a:lnTo>
                      <a:pt x="0" y="184595"/>
                    </a:lnTo>
                    <a:close/>
                  </a:path>
                </a:pathLst>
              </a:custGeom>
              <a:solidFill>
                <a:srgbClr val="FCD0B1"/>
              </a:solidFill>
              <a:ln w="9525" cap="flat">
                <a:noFill/>
                <a:prstDash val="solid"/>
                <a:miter/>
              </a:ln>
            </p:spPr>
            <p:txBody>
              <a:bodyPr rtlCol="0" anchor="ctr"/>
              <a:lstStyle/>
              <a:p>
                <a:endParaRPr lang="en-IN"/>
              </a:p>
            </p:txBody>
          </p:sp>
          <p:grpSp>
            <p:nvGrpSpPr>
              <p:cNvPr id="85" name="Graphic 3"/>
              <p:cNvGrpSpPr/>
              <p:nvPr/>
            </p:nvGrpSpPr>
            <p:grpSpPr>
              <a:xfrm>
                <a:off x="4897849" y="3268503"/>
                <a:ext cx="147827" cy="84677"/>
                <a:chOff x="4897849" y="3268503"/>
                <a:chExt cx="147827" cy="84677"/>
              </a:xfrm>
              <a:solidFill>
                <a:srgbClr val="333333"/>
              </a:solidFill>
            </p:grpSpPr>
            <p:sp>
              <p:nvSpPr>
                <p:cNvPr id="86" name="Freeform: Shape 85"/>
                <p:cNvSpPr/>
                <p:nvPr/>
              </p:nvSpPr>
              <p:spPr>
                <a:xfrm>
                  <a:off x="4897849" y="3268598"/>
                  <a:ext cx="64293" cy="84582"/>
                </a:xfrm>
                <a:custGeom>
                  <a:avLst/>
                  <a:gdLst>
                    <a:gd name="connsiteX0" fmla="*/ 26670 w 64293"/>
                    <a:gd name="connsiteY0" fmla="*/ 4763 h 84582"/>
                    <a:gd name="connsiteX1" fmla="*/ 26670 w 64293"/>
                    <a:gd name="connsiteY1" fmla="*/ 39148 h 84582"/>
                    <a:gd name="connsiteX2" fmla="*/ 36766 w 64293"/>
                    <a:gd name="connsiteY2" fmla="*/ 39148 h 84582"/>
                    <a:gd name="connsiteX3" fmla="*/ 49054 w 64293"/>
                    <a:gd name="connsiteY3" fmla="*/ 28766 h 84582"/>
                    <a:gd name="connsiteX4" fmla="*/ 52197 w 64293"/>
                    <a:gd name="connsiteY4" fmla="*/ 28766 h 84582"/>
                    <a:gd name="connsiteX5" fmla="*/ 52197 w 64293"/>
                    <a:gd name="connsiteY5" fmla="*/ 53816 h 84582"/>
                    <a:gd name="connsiteX6" fmla="*/ 49054 w 64293"/>
                    <a:gd name="connsiteY6" fmla="*/ 53816 h 84582"/>
                    <a:gd name="connsiteX7" fmla="*/ 36766 w 64293"/>
                    <a:gd name="connsiteY7" fmla="*/ 43529 h 84582"/>
                    <a:gd name="connsiteX8" fmla="*/ 26670 w 64293"/>
                    <a:gd name="connsiteY8" fmla="*/ 43529 h 84582"/>
                    <a:gd name="connsiteX9" fmla="*/ 26670 w 64293"/>
                    <a:gd name="connsiteY9" fmla="*/ 73343 h 84582"/>
                    <a:gd name="connsiteX10" fmla="*/ 39529 w 64293"/>
                    <a:gd name="connsiteY10" fmla="*/ 80867 h 84582"/>
                    <a:gd name="connsiteX11" fmla="*/ 39529 w 64293"/>
                    <a:gd name="connsiteY11" fmla="*/ 84582 h 84582"/>
                    <a:gd name="connsiteX12" fmla="*/ 0 w 64293"/>
                    <a:gd name="connsiteY12" fmla="*/ 84582 h 84582"/>
                    <a:gd name="connsiteX13" fmla="*/ 0 w 64293"/>
                    <a:gd name="connsiteY13" fmla="*/ 80867 h 84582"/>
                    <a:gd name="connsiteX14" fmla="*/ 11049 w 64293"/>
                    <a:gd name="connsiteY14" fmla="*/ 73819 h 84582"/>
                    <a:gd name="connsiteX15" fmla="*/ 11049 w 64293"/>
                    <a:gd name="connsiteY15" fmla="*/ 11430 h 84582"/>
                    <a:gd name="connsiteX16" fmla="*/ 0 w 64293"/>
                    <a:gd name="connsiteY16" fmla="*/ 4382 h 84582"/>
                    <a:gd name="connsiteX17" fmla="*/ 0 w 64293"/>
                    <a:gd name="connsiteY17" fmla="*/ 667 h 84582"/>
                    <a:gd name="connsiteX18" fmla="*/ 52483 w 64293"/>
                    <a:gd name="connsiteY18" fmla="*/ 667 h 84582"/>
                    <a:gd name="connsiteX19" fmla="*/ 64294 w 64293"/>
                    <a:gd name="connsiteY19" fmla="*/ 0 h 84582"/>
                    <a:gd name="connsiteX20" fmla="*/ 64294 w 64293"/>
                    <a:gd name="connsiteY20" fmla="*/ 25908 h 84582"/>
                    <a:gd name="connsiteX21" fmla="*/ 60865 w 64293"/>
                    <a:gd name="connsiteY21" fmla="*/ 25908 h 84582"/>
                    <a:gd name="connsiteX22" fmla="*/ 39434 w 64293"/>
                    <a:gd name="connsiteY22" fmla="*/ 4858 h 84582"/>
                    <a:gd name="connsiteX23" fmla="*/ 26670 w 64293"/>
                    <a:gd name="connsiteY23" fmla="*/ 4858 h 84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4293" h="84582">
                      <a:moveTo>
                        <a:pt x="26670" y="4763"/>
                      </a:moveTo>
                      <a:lnTo>
                        <a:pt x="26670" y="39148"/>
                      </a:lnTo>
                      <a:lnTo>
                        <a:pt x="36766" y="39148"/>
                      </a:lnTo>
                      <a:cubicBezTo>
                        <a:pt x="47720" y="39148"/>
                        <a:pt x="48292" y="37338"/>
                        <a:pt x="49054" y="28766"/>
                      </a:cubicBezTo>
                      <a:lnTo>
                        <a:pt x="52197" y="28766"/>
                      </a:lnTo>
                      <a:lnTo>
                        <a:pt x="52197" y="53816"/>
                      </a:lnTo>
                      <a:lnTo>
                        <a:pt x="49054" y="53816"/>
                      </a:lnTo>
                      <a:cubicBezTo>
                        <a:pt x="48197" y="45244"/>
                        <a:pt x="47625" y="43529"/>
                        <a:pt x="36766" y="43529"/>
                      </a:cubicBezTo>
                      <a:lnTo>
                        <a:pt x="26670" y="43529"/>
                      </a:lnTo>
                      <a:lnTo>
                        <a:pt x="26670" y="73343"/>
                      </a:lnTo>
                      <a:cubicBezTo>
                        <a:pt x="26670" y="79439"/>
                        <a:pt x="28289" y="80867"/>
                        <a:pt x="39529" y="80867"/>
                      </a:cubicBezTo>
                      <a:lnTo>
                        <a:pt x="39529" y="84582"/>
                      </a:lnTo>
                      <a:lnTo>
                        <a:pt x="0" y="84582"/>
                      </a:lnTo>
                      <a:lnTo>
                        <a:pt x="0" y="80867"/>
                      </a:lnTo>
                      <a:cubicBezTo>
                        <a:pt x="8191" y="80867"/>
                        <a:pt x="11049" y="80486"/>
                        <a:pt x="11049" y="73819"/>
                      </a:cubicBezTo>
                      <a:lnTo>
                        <a:pt x="11049" y="11430"/>
                      </a:lnTo>
                      <a:cubicBezTo>
                        <a:pt x="11049" y="4763"/>
                        <a:pt x="8096" y="4382"/>
                        <a:pt x="0" y="4382"/>
                      </a:cubicBezTo>
                      <a:lnTo>
                        <a:pt x="0" y="667"/>
                      </a:lnTo>
                      <a:lnTo>
                        <a:pt x="52483" y="667"/>
                      </a:lnTo>
                      <a:cubicBezTo>
                        <a:pt x="59531" y="667"/>
                        <a:pt x="62008" y="381"/>
                        <a:pt x="64294" y="0"/>
                      </a:cubicBezTo>
                      <a:lnTo>
                        <a:pt x="64294" y="25908"/>
                      </a:lnTo>
                      <a:lnTo>
                        <a:pt x="60865" y="25908"/>
                      </a:lnTo>
                      <a:cubicBezTo>
                        <a:pt x="59055" y="7906"/>
                        <a:pt x="55436" y="4858"/>
                        <a:pt x="39434" y="4858"/>
                      </a:cubicBezTo>
                      <a:lnTo>
                        <a:pt x="26670" y="4858"/>
                      </a:lnTo>
                      <a:close/>
                    </a:path>
                  </a:pathLst>
                </a:custGeom>
                <a:solidFill>
                  <a:srgbClr val="333333"/>
                </a:solidFill>
                <a:ln w="9525" cap="flat">
                  <a:noFill/>
                  <a:prstDash val="solid"/>
                  <a:miter/>
                </a:ln>
              </p:spPr>
              <p:txBody>
                <a:bodyPr rtlCol="0" anchor="ctr"/>
                <a:lstStyle/>
                <a:p>
                  <a:endParaRPr lang="en-IN"/>
                </a:p>
              </p:txBody>
            </p:sp>
            <p:sp>
              <p:nvSpPr>
                <p:cNvPr id="87" name="Freeform: Shape 86"/>
                <p:cNvSpPr/>
                <p:nvPr/>
              </p:nvSpPr>
              <p:spPr>
                <a:xfrm>
                  <a:off x="4971478" y="3268503"/>
                  <a:ext cx="74199" cy="84677"/>
                </a:xfrm>
                <a:custGeom>
                  <a:avLst/>
                  <a:gdLst>
                    <a:gd name="connsiteX0" fmla="*/ 62389 w 74199"/>
                    <a:gd name="connsiteY0" fmla="*/ 667 h 84677"/>
                    <a:gd name="connsiteX1" fmla="*/ 74200 w 74199"/>
                    <a:gd name="connsiteY1" fmla="*/ 0 h 84677"/>
                    <a:gd name="connsiteX2" fmla="*/ 74200 w 74199"/>
                    <a:gd name="connsiteY2" fmla="*/ 25908 h 84677"/>
                    <a:gd name="connsiteX3" fmla="*/ 70771 w 74199"/>
                    <a:gd name="connsiteY3" fmla="*/ 25908 h 84677"/>
                    <a:gd name="connsiteX4" fmla="*/ 49340 w 74199"/>
                    <a:gd name="connsiteY4" fmla="*/ 4858 h 84677"/>
                    <a:gd name="connsiteX5" fmla="*/ 44863 w 74199"/>
                    <a:gd name="connsiteY5" fmla="*/ 4858 h 84677"/>
                    <a:gd name="connsiteX6" fmla="*/ 44863 w 74199"/>
                    <a:gd name="connsiteY6" fmla="*/ 73438 h 84677"/>
                    <a:gd name="connsiteX7" fmla="*/ 57721 w 74199"/>
                    <a:gd name="connsiteY7" fmla="*/ 80963 h 84677"/>
                    <a:gd name="connsiteX8" fmla="*/ 57721 w 74199"/>
                    <a:gd name="connsiteY8" fmla="*/ 84677 h 84677"/>
                    <a:gd name="connsiteX9" fmla="*/ 16288 w 74199"/>
                    <a:gd name="connsiteY9" fmla="*/ 84677 h 84677"/>
                    <a:gd name="connsiteX10" fmla="*/ 16288 w 74199"/>
                    <a:gd name="connsiteY10" fmla="*/ 80963 h 84677"/>
                    <a:gd name="connsiteX11" fmla="*/ 29337 w 74199"/>
                    <a:gd name="connsiteY11" fmla="*/ 73438 h 84677"/>
                    <a:gd name="connsiteX12" fmla="*/ 29337 w 74199"/>
                    <a:gd name="connsiteY12" fmla="*/ 4858 h 84677"/>
                    <a:gd name="connsiteX13" fmla="*/ 24860 w 74199"/>
                    <a:gd name="connsiteY13" fmla="*/ 4858 h 84677"/>
                    <a:gd name="connsiteX14" fmla="*/ 3429 w 74199"/>
                    <a:gd name="connsiteY14" fmla="*/ 25908 h 84677"/>
                    <a:gd name="connsiteX15" fmla="*/ 0 w 74199"/>
                    <a:gd name="connsiteY15" fmla="*/ 25908 h 84677"/>
                    <a:gd name="connsiteX16" fmla="*/ 0 w 74199"/>
                    <a:gd name="connsiteY16" fmla="*/ 0 h 84677"/>
                    <a:gd name="connsiteX17" fmla="*/ 11811 w 74199"/>
                    <a:gd name="connsiteY17" fmla="*/ 667 h 84677"/>
                    <a:gd name="connsiteX18" fmla="*/ 62484 w 74199"/>
                    <a:gd name="connsiteY18" fmla="*/ 667 h 84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4199" h="84677">
                      <a:moveTo>
                        <a:pt x="62389" y="667"/>
                      </a:moveTo>
                      <a:cubicBezTo>
                        <a:pt x="69437" y="667"/>
                        <a:pt x="71914" y="381"/>
                        <a:pt x="74200" y="0"/>
                      </a:cubicBezTo>
                      <a:lnTo>
                        <a:pt x="74200" y="25908"/>
                      </a:lnTo>
                      <a:lnTo>
                        <a:pt x="70771" y="25908"/>
                      </a:lnTo>
                      <a:cubicBezTo>
                        <a:pt x="68961" y="7906"/>
                        <a:pt x="65341" y="4858"/>
                        <a:pt x="49340" y="4858"/>
                      </a:cubicBezTo>
                      <a:lnTo>
                        <a:pt x="44863" y="4858"/>
                      </a:lnTo>
                      <a:lnTo>
                        <a:pt x="44863" y="73438"/>
                      </a:lnTo>
                      <a:cubicBezTo>
                        <a:pt x="44863" y="79915"/>
                        <a:pt x="47339" y="80963"/>
                        <a:pt x="57721" y="80963"/>
                      </a:cubicBezTo>
                      <a:lnTo>
                        <a:pt x="57721" y="84677"/>
                      </a:lnTo>
                      <a:lnTo>
                        <a:pt x="16288" y="84677"/>
                      </a:lnTo>
                      <a:lnTo>
                        <a:pt x="16288" y="80963"/>
                      </a:lnTo>
                      <a:cubicBezTo>
                        <a:pt x="26670" y="80963"/>
                        <a:pt x="29337" y="80010"/>
                        <a:pt x="29337" y="73438"/>
                      </a:cubicBezTo>
                      <a:lnTo>
                        <a:pt x="29337" y="4858"/>
                      </a:lnTo>
                      <a:lnTo>
                        <a:pt x="24860" y="4858"/>
                      </a:lnTo>
                      <a:cubicBezTo>
                        <a:pt x="8763" y="4858"/>
                        <a:pt x="5143" y="7906"/>
                        <a:pt x="3429" y="25908"/>
                      </a:cubicBezTo>
                      <a:lnTo>
                        <a:pt x="0" y="25908"/>
                      </a:lnTo>
                      <a:lnTo>
                        <a:pt x="0" y="0"/>
                      </a:lnTo>
                      <a:cubicBezTo>
                        <a:pt x="2191" y="381"/>
                        <a:pt x="4667" y="667"/>
                        <a:pt x="11811" y="667"/>
                      </a:cubicBezTo>
                      <a:lnTo>
                        <a:pt x="62484" y="667"/>
                      </a:lnTo>
                      <a:close/>
                    </a:path>
                  </a:pathLst>
                </a:custGeom>
                <a:solidFill>
                  <a:srgbClr val="333333"/>
                </a:solidFill>
                <a:ln w="9525" cap="flat">
                  <a:noFill/>
                  <a:prstDash val="solid"/>
                  <a:miter/>
                </a:ln>
              </p:spPr>
              <p:txBody>
                <a:bodyPr rtlCol="0" anchor="ctr"/>
                <a:lstStyle/>
                <a:p>
                  <a:endParaRPr lang="en-IN"/>
                </a:p>
              </p:txBody>
            </p:sp>
          </p:grpSp>
        </p:grpSp>
        <p:grpSp>
          <p:nvGrpSpPr>
            <p:cNvPr id="16" name="Graphic 3"/>
            <p:cNvGrpSpPr/>
            <p:nvPr/>
          </p:nvGrpSpPr>
          <p:grpSpPr>
            <a:xfrm>
              <a:off x="5095398" y="3268313"/>
              <a:ext cx="422052" cy="54768"/>
              <a:chOff x="5095398" y="3268313"/>
              <a:chExt cx="422052" cy="54768"/>
            </a:xfrm>
            <a:solidFill>
              <a:srgbClr val="333333"/>
            </a:solidFill>
          </p:grpSpPr>
          <p:sp>
            <p:nvSpPr>
              <p:cNvPr id="75" name="Freeform: Shape 74"/>
              <p:cNvSpPr/>
              <p:nvPr/>
            </p:nvSpPr>
            <p:spPr>
              <a:xfrm>
                <a:off x="5095398" y="3268694"/>
                <a:ext cx="41243" cy="53625"/>
              </a:xfrm>
              <a:custGeom>
                <a:avLst/>
                <a:gdLst>
                  <a:gd name="connsiteX0" fmla="*/ 16383 w 41243"/>
                  <a:gd name="connsiteY0" fmla="*/ 46482 h 53625"/>
                  <a:gd name="connsiteX1" fmla="*/ 24479 w 41243"/>
                  <a:gd name="connsiteY1" fmla="*/ 51244 h 53625"/>
                  <a:gd name="connsiteX2" fmla="*/ 24479 w 41243"/>
                  <a:gd name="connsiteY2" fmla="*/ 53626 h 53625"/>
                  <a:gd name="connsiteX3" fmla="*/ 0 w 41243"/>
                  <a:gd name="connsiteY3" fmla="*/ 53626 h 53625"/>
                  <a:gd name="connsiteX4" fmla="*/ 0 w 41243"/>
                  <a:gd name="connsiteY4" fmla="*/ 51244 h 53625"/>
                  <a:gd name="connsiteX5" fmla="*/ 6477 w 41243"/>
                  <a:gd name="connsiteY5" fmla="*/ 46577 h 53625"/>
                  <a:gd name="connsiteX6" fmla="*/ 6477 w 41243"/>
                  <a:gd name="connsiteY6" fmla="*/ 7525 h 53625"/>
                  <a:gd name="connsiteX7" fmla="*/ 0 w 41243"/>
                  <a:gd name="connsiteY7" fmla="*/ 2858 h 53625"/>
                  <a:gd name="connsiteX8" fmla="*/ 0 w 41243"/>
                  <a:gd name="connsiteY8" fmla="*/ 476 h 53625"/>
                  <a:gd name="connsiteX9" fmla="*/ 33528 w 41243"/>
                  <a:gd name="connsiteY9" fmla="*/ 476 h 53625"/>
                  <a:gd name="connsiteX10" fmla="*/ 40957 w 41243"/>
                  <a:gd name="connsiteY10" fmla="*/ 0 h 53625"/>
                  <a:gd name="connsiteX11" fmla="*/ 41243 w 41243"/>
                  <a:gd name="connsiteY11" fmla="*/ 14954 h 53625"/>
                  <a:gd name="connsiteX12" fmla="*/ 39243 w 41243"/>
                  <a:gd name="connsiteY12" fmla="*/ 14954 h 53625"/>
                  <a:gd name="connsiteX13" fmla="*/ 25241 w 41243"/>
                  <a:gd name="connsiteY13" fmla="*/ 3048 h 53625"/>
                  <a:gd name="connsiteX14" fmla="*/ 16288 w 41243"/>
                  <a:gd name="connsiteY14" fmla="*/ 3048 h 53625"/>
                  <a:gd name="connsiteX15" fmla="*/ 16288 w 41243"/>
                  <a:gd name="connsiteY15" fmla="*/ 24765 h 53625"/>
                  <a:gd name="connsiteX16" fmla="*/ 23527 w 41243"/>
                  <a:gd name="connsiteY16" fmla="*/ 24765 h 53625"/>
                  <a:gd name="connsiteX17" fmla="*/ 31432 w 41243"/>
                  <a:gd name="connsiteY17" fmla="*/ 18193 h 53625"/>
                  <a:gd name="connsiteX18" fmla="*/ 33338 w 41243"/>
                  <a:gd name="connsiteY18" fmla="*/ 18193 h 53625"/>
                  <a:gd name="connsiteX19" fmla="*/ 33338 w 41243"/>
                  <a:gd name="connsiteY19" fmla="*/ 34004 h 53625"/>
                  <a:gd name="connsiteX20" fmla="*/ 31432 w 41243"/>
                  <a:gd name="connsiteY20" fmla="*/ 34004 h 53625"/>
                  <a:gd name="connsiteX21" fmla="*/ 23527 w 41243"/>
                  <a:gd name="connsiteY21" fmla="*/ 27527 h 53625"/>
                  <a:gd name="connsiteX22" fmla="*/ 16288 w 41243"/>
                  <a:gd name="connsiteY22" fmla="*/ 27527 h 53625"/>
                  <a:gd name="connsiteX23" fmla="*/ 16288 w 41243"/>
                  <a:gd name="connsiteY23" fmla="*/ 46387 h 53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1243" h="53625">
                    <a:moveTo>
                      <a:pt x="16383" y="46482"/>
                    </a:moveTo>
                    <a:cubicBezTo>
                      <a:pt x="16383" y="50292"/>
                      <a:pt x="17431" y="51244"/>
                      <a:pt x="24479" y="51244"/>
                    </a:cubicBezTo>
                    <a:lnTo>
                      <a:pt x="24479" y="53626"/>
                    </a:lnTo>
                    <a:lnTo>
                      <a:pt x="0" y="53626"/>
                    </a:lnTo>
                    <a:lnTo>
                      <a:pt x="0" y="51244"/>
                    </a:lnTo>
                    <a:cubicBezTo>
                      <a:pt x="4858" y="51244"/>
                      <a:pt x="6477" y="50768"/>
                      <a:pt x="6477" y="46577"/>
                    </a:cubicBezTo>
                    <a:lnTo>
                      <a:pt x="6477" y="7525"/>
                    </a:lnTo>
                    <a:cubicBezTo>
                      <a:pt x="6477" y="3334"/>
                      <a:pt x="4858" y="2858"/>
                      <a:pt x="0" y="2858"/>
                    </a:cubicBezTo>
                    <a:lnTo>
                      <a:pt x="0" y="476"/>
                    </a:lnTo>
                    <a:lnTo>
                      <a:pt x="33528" y="476"/>
                    </a:lnTo>
                    <a:cubicBezTo>
                      <a:pt x="38005" y="476"/>
                      <a:pt x="39529" y="286"/>
                      <a:pt x="40957" y="0"/>
                    </a:cubicBezTo>
                    <a:lnTo>
                      <a:pt x="41243" y="14954"/>
                    </a:lnTo>
                    <a:lnTo>
                      <a:pt x="39243" y="14954"/>
                    </a:lnTo>
                    <a:cubicBezTo>
                      <a:pt x="38100" y="4001"/>
                      <a:pt x="35433" y="3048"/>
                      <a:pt x="25241" y="3048"/>
                    </a:cubicBezTo>
                    <a:lnTo>
                      <a:pt x="16288" y="3048"/>
                    </a:lnTo>
                    <a:lnTo>
                      <a:pt x="16288" y="24765"/>
                    </a:lnTo>
                    <a:lnTo>
                      <a:pt x="23527" y="24765"/>
                    </a:lnTo>
                    <a:cubicBezTo>
                      <a:pt x="30480" y="24765"/>
                      <a:pt x="30861" y="23622"/>
                      <a:pt x="31432" y="18193"/>
                    </a:cubicBezTo>
                    <a:lnTo>
                      <a:pt x="33338" y="18193"/>
                    </a:lnTo>
                    <a:lnTo>
                      <a:pt x="33338" y="34004"/>
                    </a:lnTo>
                    <a:lnTo>
                      <a:pt x="31432" y="34004"/>
                    </a:lnTo>
                    <a:cubicBezTo>
                      <a:pt x="30861" y="28575"/>
                      <a:pt x="30480" y="27527"/>
                      <a:pt x="23527" y="27527"/>
                    </a:cubicBezTo>
                    <a:lnTo>
                      <a:pt x="16288" y="27527"/>
                    </a:lnTo>
                    <a:lnTo>
                      <a:pt x="16288" y="46387"/>
                    </a:lnTo>
                    <a:close/>
                  </a:path>
                </a:pathLst>
              </a:custGeom>
              <a:solidFill>
                <a:srgbClr val="333333"/>
              </a:solidFill>
              <a:ln w="9525" cap="flat">
                <a:noFill/>
                <a:prstDash val="solid"/>
                <a:miter/>
              </a:ln>
            </p:spPr>
            <p:txBody>
              <a:bodyPr rtlCol="0" anchor="ctr"/>
              <a:lstStyle/>
              <a:p>
                <a:endParaRPr lang="en-IN"/>
              </a:p>
            </p:txBody>
          </p:sp>
          <p:sp>
            <p:nvSpPr>
              <p:cNvPr id="76" name="Freeform: Shape 75"/>
              <p:cNvSpPr/>
              <p:nvPr/>
            </p:nvSpPr>
            <p:spPr>
              <a:xfrm>
                <a:off x="5141594" y="3269075"/>
                <a:ext cx="22764" cy="53149"/>
              </a:xfrm>
              <a:custGeom>
                <a:avLst/>
                <a:gdLst>
                  <a:gd name="connsiteX0" fmla="*/ 0 w 22764"/>
                  <a:gd name="connsiteY0" fmla="*/ 53150 h 53149"/>
                  <a:gd name="connsiteX1" fmla="*/ 0 w 22764"/>
                  <a:gd name="connsiteY1" fmla="*/ 50768 h 53149"/>
                  <a:gd name="connsiteX2" fmla="*/ 6477 w 22764"/>
                  <a:gd name="connsiteY2" fmla="*/ 46101 h 53149"/>
                  <a:gd name="connsiteX3" fmla="*/ 6477 w 22764"/>
                  <a:gd name="connsiteY3" fmla="*/ 7048 h 53149"/>
                  <a:gd name="connsiteX4" fmla="*/ 0 w 22764"/>
                  <a:gd name="connsiteY4" fmla="*/ 2381 h 53149"/>
                  <a:gd name="connsiteX5" fmla="*/ 0 w 22764"/>
                  <a:gd name="connsiteY5" fmla="*/ 0 h 53149"/>
                  <a:gd name="connsiteX6" fmla="*/ 22765 w 22764"/>
                  <a:gd name="connsiteY6" fmla="*/ 0 h 53149"/>
                  <a:gd name="connsiteX7" fmla="*/ 22765 w 22764"/>
                  <a:gd name="connsiteY7" fmla="*/ 2381 h 53149"/>
                  <a:gd name="connsiteX8" fmla="*/ 16288 w 22764"/>
                  <a:gd name="connsiteY8" fmla="*/ 7048 h 53149"/>
                  <a:gd name="connsiteX9" fmla="*/ 16288 w 22764"/>
                  <a:gd name="connsiteY9" fmla="*/ 46101 h 53149"/>
                  <a:gd name="connsiteX10" fmla="*/ 22765 w 22764"/>
                  <a:gd name="connsiteY10" fmla="*/ 50768 h 53149"/>
                  <a:gd name="connsiteX11" fmla="*/ 22765 w 22764"/>
                  <a:gd name="connsiteY11" fmla="*/ 53150 h 53149"/>
                  <a:gd name="connsiteX12" fmla="*/ 0 w 22764"/>
                  <a:gd name="connsiteY12"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64" h="53149">
                    <a:moveTo>
                      <a:pt x="0" y="53150"/>
                    </a:moveTo>
                    <a:lnTo>
                      <a:pt x="0" y="50768"/>
                    </a:lnTo>
                    <a:cubicBezTo>
                      <a:pt x="4858" y="50768"/>
                      <a:pt x="6477" y="50292"/>
                      <a:pt x="6477" y="46101"/>
                    </a:cubicBezTo>
                    <a:lnTo>
                      <a:pt x="6477" y="7048"/>
                    </a:lnTo>
                    <a:cubicBezTo>
                      <a:pt x="6477" y="2858"/>
                      <a:pt x="4858" y="2381"/>
                      <a:pt x="0" y="2381"/>
                    </a:cubicBezTo>
                    <a:lnTo>
                      <a:pt x="0" y="0"/>
                    </a:lnTo>
                    <a:lnTo>
                      <a:pt x="22765" y="0"/>
                    </a:lnTo>
                    <a:lnTo>
                      <a:pt x="22765" y="2381"/>
                    </a:lnTo>
                    <a:cubicBezTo>
                      <a:pt x="17907" y="2381"/>
                      <a:pt x="16288" y="2858"/>
                      <a:pt x="16288" y="7048"/>
                    </a:cubicBezTo>
                    <a:lnTo>
                      <a:pt x="16288" y="46101"/>
                    </a:lnTo>
                    <a:cubicBezTo>
                      <a:pt x="16288" y="50292"/>
                      <a:pt x="17907" y="50768"/>
                      <a:pt x="22765" y="50768"/>
                    </a:cubicBezTo>
                    <a:lnTo>
                      <a:pt x="22765" y="53150"/>
                    </a:lnTo>
                    <a:lnTo>
                      <a:pt x="0" y="53150"/>
                    </a:lnTo>
                    <a:close/>
                  </a:path>
                </a:pathLst>
              </a:custGeom>
              <a:solidFill>
                <a:srgbClr val="333333"/>
              </a:solidFill>
              <a:ln w="9525" cap="flat">
                <a:noFill/>
                <a:prstDash val="solid"/>
                <a:miter/>
              </a:ln>
            </p:spPr>
            <p:txBody>
              <a:bodyPr rtlCol="0" anchor="ctr"/>
              <a:lstStyle/>
              <a:p>
                <a:endParaRPr lang="en-IN"/>
              </a:p>
            </p:txBody>
          </p:sp>
          <p:sp>
            <p:nvSpPr>
              <p:cNvPr id="77" name="Freeform: Shape 76"/>
              <p:cNvSpPr/>
              <p:nvPr/>
            </p:nvSpPr>
            <p:spPr>
              <a:xfrm>
                <a:off x="5168550" y="3269075"/>
                <a:ext cx="56102" cy="54006"/>
              </a:xfrm>
              <a:custGeom>
                <a:avLst/>
                <a:gdLst>
                  <a:gd name="connsiteX0" fmla="*/ 47530 w 56102"/>
                  <a:gd name="connsiteY0" fmla="*/ 54007 h 54006"/>
                  <a:gd name="connsiteX1" fmla="*/ 11240 w 56102"/>
                  <a:gd name="connsiteY1" fmla="*/ 8953 h 54006"/>
                  <a:gd name="connsiteX2" fmla="*/ 11240 w 56102"/>
                  <a:gd name="connsiteY2" fmla="*/ 45815 h 54006"/>
                  <a:gd name="connsiteX3" fmla="*/ 19241 w 56102"/>
                  <a:gd name="connsiteY3" fmla="*/ 50673 h 54006"/>
                  <a:gd name="connsiteX4" fmla="*/ 19241 w 56102"/>
                  <a:gd name="connsiteY4" fmla="*/ 53054 h 54006"/>
                  <a:gd name="connsiteX5" fmla="*/ 0 w 56102"/>
                  <a:gd name="connsiteY5" fmla="*/ 53054 h 54006"/>
                  <a:gd name="connsiteX6" fmla="*/ 0 w 56102"/>
                  <a:gd name="connsiteY6" fmla="*/ 50673 h 54006"/>
                  <a:gd name="connsiteX7" fmla="*/ 7810 w 56102"/>
                  <a:gd name="connsiteY7" fmla="*/ 45815 h 54006"/>
                  <a:gd name="connsiteX8" fmla="*/ 7810 w 56102"/>
                  <a:gd name="connsiteY8" fmla="*/ 4953 h 54006"/>
                  <a:gd name="connsiteX9" fmla="*/ 0 w 56102"/>
                  <a:gd name="connsiteY9" fmla="*/ 2381 h 54006"/>
                  <a:gd name="connsiteX10" fmla="*/ 0 w 56102"/>
                  <a:gd name="connsiteY10" fmla="*/ 0 h 54006"/>
                  <a:gd name="connsiteX11" fmla="*/ 17050 w 56102"/>
                  <a:gd name="connsiteY11" fmla="*/ 0 h 54006"/>
                  <a:gd name="connsiteX12" fmla="*/ 44863 w 56102"/>
                  <a:gd name="connsiteY12" fmla="*/ 35814 h 54006"/>
                  <a:gd name="connsiteX13" fmla="*/ 44863 w 56102"/>
                  <a:gd name="connsiteY13" fmla="*/ 7239 h 54006"/>
                  <a:gd name="connsiteX14" fmla="*/ 36862 w 56102"/>
                  <a:gd name="connsiteY14" fmla="*/ 2381 h 54006"/>
                  <a:gd name="connsiteX15" fmla="*/ 36862 w 56102"/>
                  <a:gd name="connsiteY15" fmla="*/ 0 h 54006"/>
                  <a:gd name="connsiteX16" fmla="*/ 56102 w 56102"/>
                  <a:gd name="connsiteY16" fmla="*/ 0 h 54006"/>
                  <a:gd name="connsiteX17" fmla="*/ 56102 w 56102"/>
                  <a:gd name="connsiteY17" fmla="*/ 2381 h 54006"/>
                  <a:gd name="connsiteX18" fmla="*/ 48292 w 56102"/>
                  <a:gd name="connsiteY18" fmla="*/ 7239 h 54006"/>
                  <a:gd name="connsiteX19" fmla="*/ 48292 w 56102"/>
                  <a:gd name="connsiteY19" fmla="*/ 53912 h 54006"/>
                  <a:gd name="connsiteX20" fmla="*/ 47434 w 56102"/>
                  <a:gd name="connsiteY20" fmla="*/ 53912 h 5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6102" h="54006">
                    <a:moveTo>
                      <a:pt x="47530" y="54007"/>
                    </a:moveTo>
                    <a:lnTo>
                      <a:pt x="11240" y="8953"/>
                    </a:lnTo>
                    <a:lnTo>
                      <a:pt x="11240" y="45815"/>
                    </a:lnTo>
                    <a:cubicBezTo>
                      <a:pt x="11240" y="50101"/>
                      <a:pt x="14192" y="50673"/>
                      <a:pt x="19241" y="50673"/>
                    </a:cubicBezTo>
                    <a:lnTo>
                      <a:pt x="19241" y="53054"/>
                    </a:lnTo>
                    <a:lnTo>
                      <a:pt x="0" y="53054"/>
                    </a:lnTo>
                    <a:lnTo>
                      <a:pt x="0" y="50673"/>
                    </a:lnTo>
                    <a:cubicBezTo>
                      <a:pt x="4953" y="50673"/>
                      <a:pt x="7810" y="50101"/>
                      <a:pt x="7810" y="45815"/>
                    </a:cubicBezTo>
                    <a:lnTo>
                      <a:pt x="7810" y="4953"/>
                    </a:lnTo>
                    <a:cubicBezTo>
                      <a:pt x="5429" y="2572"/>
                      <a:pt x="3810" y="2381"/>
                      <a:pt x="0" y="2381"/>
                    </a:cubicBezTo>
                    <a:lnTo>
                      <a:pt x="0" y="0"/>
                    </a:lnTo>
                    <a:lnTo>
                      <a:pt x="17050" y="0"/>
                    </a:lnTo>
                    <a:lnTo>
                      <a:pt x="44863" y="35814"/>
                    </a:lnTo>
                    <a:lnTo>
                      <a:pt x="44863" y="7239"/>
                    </a:lnTo>
                    <a:cubicBezTo>
                      <a:pt x="44863" y="2953"/>
                      <a:pt x="41910" y="2381"/>
                      <a:pt x="36862" y="2381"/>
                    </a:cubicBezTo>
                    <a:lnTo>
                      <a:pt x="36862" y="0"/>
                    </a:lnTo>
                    <a:lnTo>
                      <a:pt x="56102" y="0"/>
                    </a:lnTo>
                    <a:lnTo>
                      <a:pt x="56102" y="2381"/>
                    </a:lnTo>
                    <a:cubicBezTo>
                      <a:pt x="51149" y="2381"/>
                      <a:pt x="48292" y="2953"/>
                      <a:pt x="48292" y="7239"/>
                    </a:cubicBezTo>
                    <a:lnTo>
                      <a:pt x="48292" y="53912"/>
                    </a:lnTo>
                    <a:lnTo>
                      <a:pt x="47434" y="53912"/>
                    </a:lnTo>
                    <a:close/>
                  </a:path>
                </a:pathLst>
              </a:custGeom>
              <a:solidFill>
                <a:srgbClr val="333333"/>
              </a:solidFill>
              <a:ln w="9525" cap="flat">
                <a:noFill/>
                <a:prstDash val="solid"/>
                <a:miter/>
              </a:ln>
            </p:spPr>
            <p:txBody>
              <a:bodyPr rtlCol="0" anchor="ctr"/>
              <a:lstStyle/>
              <a:p>
                <a:endParaRPr lang="en-IN"/>
              </a:p>
            </p:txBody>
          </p:sp>
          <p:sp>
            <p:nvSpPr>
              <p:cNvPr id="78" name="Freeform: Shape 77"/>
              <p:cNvSpPr/>
              <p:nvPr/>
            </p:nvSpPr>
            <p:spPr>
              <a:xfrm>
                <a:off x="5222938" y="3268694"/>
                <a:ext cx="56007" cy="53530"/>
              </a:xfrm>
              <a:custGeom>
                <a:avLst/>
                <a:gdLst>
                  <a:gd name="connsiteX0" fmla="*/ 19145 w 56007"/>
                  <a:gd name="connsiteY0" fmla="*/ 53531 h 53530"/>
                  <a:gd name="connsiteX1" fmla="*/ 0 w 56007"/>
                  <a:gd name="connsiteY1" fmla="*/ 53531 h 53530"/>
                  <a:gd name="connsiteX2" fmla="*/ 0 w 56007"/>
                  <a:gd name="connsiteY2" fmla="*/ 51149 h 53530"/>
                  <a:gd name="connsiteX3" fmla="*/ 8953 w 56007"/>
                  <a:gd name="connsiteY3" fmla="*/ 46196 h 53530"/>
                  <a:gd name="connsiteX4" fmla="*/ 26289 w 56007"/>
                  <a:gd name="connsiteY4" fmla="*/ 0 h 53530"/>
                  <a:gd name="connsiteX5" fmla="*/ 31147 w 56007"/>
                  <a:gd name="connsiteY5" fmla="*/ 0 h 53530"/>
                  <a:gd name="connsiteX6" fmla="*/ 49816 w 56007"/>
                  <a:gd name="connsiteY6" fmla="*/ 46482 h 53530"/>
                  <a:gd name="connsiteX7" fmla="*/ 56007 w 56007"/>
                  <a:gd name="connsiteY7" fmla="*/ 51149 h 53530"/>
                  <a:gd name="connsiteX8" fmla="*/ 56007 w 56007"/>
                  <a:gd name="connsiteY8" fmla="*/ 53531 h 53530"/>
                  <a:gd name="connsiteX9" fmla="*/ 33719 w 56007"/>
                  <a:gd name="connsiteY9" fmla="*/ 53531 h 53530"/>
                  <a:gd name="connsiteX10" fmla="*/ 33719 w 56007"/>
                  <a:gd name="connsiteY10" fmla="*/ 51149 h 53530"/>
                  <a:gd name="connsiteX11" fmla="*/ 39529 w 56007"/>
                  <a:gd name="connsiteY11" fmla="*/ 46482 h 53530"/>
                  <a:gd name="connsiteX12" fmla="*/ 34004 w 56007"/>
                  <a:gd name="connsiteY12" fmla="*/ 32385 h 53530"/>
                  <a:gd name="connsiteX13" fmla="*/ 17335 w 56007"/>
                  <a:gd name="connsiteY13" fmla="*/ 32385 h 53530"/>
                  <a:gd name="connsiteX14" fmla="*/ 12478 w 56007"/>
                  <a:gd name="connsiteY14" fmla="*/ 46006 h 53530"/>
                  <a:gd name="connsiteX15" fmla="*/ 19241 w 56007"/>
                  <a:gd name="connsiteY15" fmla="*/ 51054 h 53530"/>
                  <a:gd name="connsiteX16" fmla="*/ 19241 w 56007"/>
                  <a:gd name="connsiteY16" fmla="*/ 53435 h 53530"/>
                  <a:gd name="connsiteX17" fmla="*/ 18288 w 56007"/>
                  <a:gd name="connsiteY17" fmla="*/ 29528 h 53530"/>
                  <a:gd name="connsiteX18" fmla="*/ 32766 w 56007"/>
                  <a:gd name="connsiteY18" fmla="*/ 29528 h 53530"/>
                  <a:gd name="connsiteX19" fmla="*/ 25241 w 56007"/>
                  <a:gd name="connsiteY19" fmla="*/ 10478 h 53530"/>
                  <a:gd name="connsiteX20" fmla="*/ 18288 w 56007"/>
                  <a:gd name="connsiteY20" fmla="*/ 29528 h 5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6007" h="53530">
                    <a:moveTo>
                      <a:pt x="19145" y="53531"/>
                    </a:moveTo>
                    <a:lnTo>
                      <a:pt x="0" y="53531"/>
                    </a:lnTo>
                    <a:lnTo>
                      <a:pt x="0" y="51149"/>
                    </a:lnTo>
                    <a:cubicBezTo>
                      <a:pt x="5048" y="51149"/>
                      <a:pt x="7334" y="50482"/>
                      <a:pt x="8953" y="46196"/>
                    </a:cubicBezTo>
                    <a:lnTo>
                      <a:pt x="26289" y="0"/>
                    </a:lnTo>
                    <a:lnTo>
                      <a:pt x="31147" y="0"/>
                    </a:lnTo>
                    <a:lnTo>
                      <a:pt x="49816" y="46482"/>
                    </a:lnTo>
                    <a:cubicBezTo>
                      <a:pt x="51435" y="50578"/>
                      <a:pt x="52292" y="51149"/>
                      <a:pt x="56007" y="51149"/>
                    </a:cubicBezTo>
                    <a:lnTo>
                      <a:pt x="56007" y="53531"/>
                    </a:lnTo>
                    <a:lnTo>
                      <a:pt x="33719" y="53531"/>
                    </a:lnTo>
                    <a:lnTo>
                      <a:pt x="33719" y="51149"/>
                    </a:lnTo>
                    <a:cubicBezTo>
                      <a:pt x="40576" y="51149"/>
                      <a:pt x="41148" y="50578"/>
                      <a:pt x="39529" y="46482"/>
                    </a:cubicBezTo>
                    <a:lnTo>
                      <a:pt x="34004" y="32385"/>
                    </a:lnTo>
                    <a:lnTo>
                      <a:pt x="17335" y="32385"/>
                    </a:lnTo>
                    <a:lnTo>
                      <a:pt x="12478" y="46006"/>
                    </a:lnTo>
                    <a:cubicBezTo>
                      <a:pt x="10858" y="50197"/>
                      <a:pt x="13335" y="51054"/>
                      <a:pt x="19241" y="51054"/>
                    </a:cubicBezTo>
                    <a:lnTo>
                      <a:pt x="19241" y="53435"/>
                    </a:lnTo>
                    <a:close/>
                    <a:moveTo>
                      <a:pt x="18288" y="29528"/>
                    </a:moveTo>
                    <a:lnTo>
                      <a:pt x="32766" y="29528"/>
                    </a:lnTo>
                    <a:lnTo>
                      <a:pt x="25241" y="10478"/>
                    </a:lnTo>
                    <a:lnTo>
                      <a:pt x="18288" y="29528"/>
                    </a:lnTo>
                    <a:close/>
                  </a:path>
                </a:pathLst>
              </a:custGeom>
              <a:solidFill>
                <a:srgbClr val="333333"/>
              </a:solidFill>
              <a:ln w="9525" cap="flat">
                <a:noFill/>
                <a:prstDash val="solid"/>
                <a:miter/>
              </a:ln>
            </p:spPr>
            <p:txBody>
              <a:bodyPr rtlCol="0" anchor="ctr"/>
              <a:lstStyle/>
              <a:p>
                <a:endParaRPr lang="en-IN"/>
              </a:p>
            </p:txBody>
          </p:sp>
          <p:sp>
            <p:nvSpPr>
              <p:cNvPr id="79" name="Freeform: Shape 78"/>
              <p:cNvSpPr/>
              <p:nvPr/>
            </p:nvSpPr>
            <p:spPr>
              <a:xfrm>
                <a:off x="5279992" y="3269075"/>
                <a:ext cx="57245" cy="54006"/>
              </a:xfrm>
              <a:custGeom>
                <a:avLst/>
                <a:gdLst>
                  <a:gd name="connsiteX0" fmla="*/ 48768 w 57245"/>
                  <a:gd name="connsiteY0" fmla="*/ 54007 h 54006"/>
                  <a:gd name="connsiteX1" fmla="*/ 12478 w 57245"/>
                  <a:gd name="connsiteY1" fmla="*/ 8953 h 54006"/>
                  <a:gd name="connsiteX2" fmla="*/ 12478 w 57245"/>
                  <a:gd name="connsiteY2" fmla="*/ 45815 h 54006"/>
                  <a:gd name="connsiteX3" fmla="*/ 20479 w 57245"/>
                  <a:gd name="connsiteY3" fmla="*/ 50673 h 54006"/>
                  <a:gd name="connsiteX4" fmla="*/ 20479 w 57245"/>
                  <a:gd name="connsiteY4" fmla="*/ 53054 h 54006"/>
                  <a:gd name="connsiteX5" fmla="*/ 1619 w 57245"/>
                  <a:gd name="connsiteY5" fmla="*/ 53054 h 54006"/>
                  <a:gd name="connsiteX6" fmla="*/ 1619 w 57245"/>
                  <a:gd name="connsiteY6" fmla="*/ 50673 h 54006"/>
                  <a:gd name="connsiteX7" fmla="*/ 8953 w 57245"/>
                  <a:gd name="connsiteY7" fmla="*/ 45815 h 54006"/>
                  <a:gd name="connsiteX8" fmla="*/ 8953 w 57245"/>
                  <a:gd name="connsiteY8" fmla="*/ 5048 h 54006"/>
                  <a:gd name="connsiteX9" fmla="*/ 0 w 57245"/>
                  <a:gd name="connsiteY9" fmla="*/ 2381 h 54006"/>
                  <a:gd name="connsiteX10" fmla="*/ 0 w 57245"/>
                  <a:gd name="connsiteY10" fmla="*/ 0 h 54006"/>
                  <a:gd name="connsiteX11" fmla="*/ 18193 w 57245"/>
                  <a:gd name="connsiteY11" fmla="*/ 0 h 54006"/>
                  <a:gd name="connsiteX12" fmla="*/ 46006 w 57245"/>
                  <a:gd name="connsiteY12" fmla="*/ 35814 h 54006"/>
                  <a:gd name="connsiteX13" fmla="*/ 46006 w 57245"/>
                  <a:gd name="connsiteY13" fmla="*/ 7239 h 54006"/>
                  <a:gd name="connsiteX14" fmla="*/ 38005 w 57245"/>
                  <a:gd name="connsiteY14" fmla="*/ 2381 h 54006"/>
                  <a:gd name="connsiteX15" fmla="*/ 38005 w 57245"/>
                  <a:gd name="connsiteY15" fmla="*/ 0 h 54006"/>
                  <a:gd name="connsiteX16" fmla="*/ 57245 w 57245"/>
                  <a:gd name="connsiteY16" fmla="*/ 0 h 54006"/>
                  <a:gd name="connsiteX17" fmla="*/ 57245 w 57245"/>
                  <a:gd name="connsiteY17" fmla="*/ 2381 h 54006"/>
                  <a:gd name="connsiteX18" fmla="*/ 49435 w 57245"/>
                  <a:gd name="connsiteY18" fmla="*/ 7239 h 54006"/>
                  <a:gd name="connsiteX19" fmla="*/ 49435 w 57245"/>
                  <a:gd name="connsiteY19" fmla="*/ 53912 h 54006"/>
                  <a:gd name="connsiteX20" fmla="*/ 48577 w 57245"/>
                  <a:gd name="connsiteY20" fmla="*/ 53912 h 5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7245" h="54006">
                    <a:moveTo>
                      <a:pt x="48768" y="54007"/>
                    </a:moveTo>
                    <a:lnTo>
                      <a:pt x="12478" y="8953"/>
                    </a:lnTo>
                    <a:lnTo>
                      <a:pt x="12478" y="45815"/>
                    </a:lnTo>
                    <a:cubicBezTo>
                      <a:pt x="12478" y="50101"/>
                      <a:pt x="15430" y="50673"/>
                      <a:pt x="20479" y="50673"/>
                    </a:cubicBezTo>
                    <a:lnTo>
                      <a:pt x="20479" y="53054"/>
                    </a:lnTo>
                    <a:lnTo>
                      <a:pt x="1619" y="53054"/>
                    </a:lnTo>
                    <a:lnTo>
                      <a:pt x="1619" y="50673"/>
                    </a:lnTo>
                    <a:cubicBezTo>
                      <a:pt x="6286" y="50673"/>
                      <a:pt x="8953" y="50101"/>
                      <a:pt x="8953" y="45815"/>
                    </a:cubicBezTo>
                    <a:lnTo>
                      <a:pt x="8953" y="5048"/>
                    </a:lnTo>
                    <a:cubicBezTo>
                      <a:pt x="6286" y="2572"/>
                      <a:pt x="4286" y="2381"/>
                      <a:pt x="0" y="2381"/>
                    </a:cubicBezTo>
                    <a:lnTo>
                      <a:pt x="0" y="0"/>
                    </a:lnTo>
                    <a:lnTo>
                      <a:pt x="18193" y="0"/>
                    </a:lnTo>
                    <a:lnTo>
                      <a:pt x="46006" y="35814"/>
                    </a:lnTo>
                    <a:lnTo>
                      <a:pt x="46006" y="7239"/>
                    </a:lnTo>
                    <a:cubicBezTo>
                      <a:pt x="46006" y="2953"/>
                      <a:pt x="43053" y="2381"/>
                      <a:pt x="38005" y="2381"/>
                    </a:cubicBezTo>
                    <a:lnTo>
                      <a:pt x="38005" y="0"/>
                    </a:lnTo>
                    <a:lnTo>
                      <a:pt x="57245" y="0"/>
                    </a:lnTo>
                    <a:lnTo>
                      <a:pt x="57245" y="2381"/>
                    </a:lnTo>
                    <a:cubicBezTo>
                      <a:pt x="52292" y="2381"/>
                      <a:pt x="49435" y="2953"/>
                      <a:pt x="49435" y="7239"/>
                    </a:cubicBezTo>
                    <a:lnTo>
                      <a:pt x="49435" y="53912"/>
                    </a:lnTo>
                    <a:lnTo>
                      <a:pt x="48577" y="53912"/>
                    </a:lnTo>
                    <a:close/>
                  </a:path>
                </a:pathLst>
              </a:custGeom>
              <a:solidFill>
                <a:srgbClr val="333333"/>
              </a:solidFill>
              <a:ln w="9525" cap="flat">
                <a:noFill/>
                <a:prstDash val="solid"/>
                <a:miter/>
              </a:ln>
            </p:spPr>
            <p:txBody>
              <a:bodyPr rtlCol="0" anchor="ctr"/>
              <a:lstStyle/>
              <a:p>
                <a:endParaRPr lang="en-IN"/>
              </a:p>
            </p:txBody>
          </p:sp>
          <p:sp>
            <p:nvSpPr>
              <p:cNvPr id="80" name="Freeform: Shape 79"/>
              <p:cNvSpPr/>
              <p:nvPr/>
            </p:nvSpPr>
            <p:spPr>
              <a:xfrm>
                <a:off x="5340285" y="3268313"/>
                <a:ext cx="46005" cy="54768"/>
              </a:xfrm>
              <a:custGeom>
                <a:avLst/>
                <a:gdLst>
                  <a:gd name="connsiteX0" fmla="*/ 42196 w 46005"/>
                  <a:gd name="connsiteY0" fmla="*/ 762 h 54768"/>
                  <a:gd name="connsiteX1" fmla="*/ 43529 w 46005"/>
                  <a:gd name="connsiteY1" fmla="*/ 762 h 54768"/>
                  <a:gd name="connsiteX2" fmla="*/ 44291 w 46005"/>
                  <a:gd name="connsiteY2" fmla="*/ 16574 h 54768"/>
                  <a:gd name="connsiteX3" fmla="*/ 42291 w 46005"/>
                  <a:gd name="connsiteY3" fmla="*/ 16574 h 54768"/>
                  <a:gd name="connsiteX4" fmla="*/ 27337 w 46005"/>
                  <a:gd name="connsiteY4" fmla="*/ 2858 h 54768"/>
                  <a:gd name="connsiteX5" fmla="*/ 10001 w 46005"/>
                  <a:gd name="connsiteY5" fmla="*/ 24194 h 54768"/>
                  <a:gd name="connsiteX6" fmla="*/ 31337 w 46005"/>
                  <a:gd name="connsiteY6" fmla="*/ 50101 h 54768"/>
                  <a:gd name="connsiteX7" fmla="*/ 44482 w 46005"/>
                  <a:gd name="connsiteY7" fmla="*/ 44291 h 54768"/>
                  <a:gd name="connsiteX8" fmla="*/ 46006 w 46005"/>
                  <a:gd name="connsiteY8" fmla="*/ 45911 h 54768"/>
                  <a:gd name="connsiteX9" fmla="*/ 26956 w 46005"/>
                  <a:gd name="connsiteY9" fmla="*/ 54769 h 54768"/>
                  <a:gd name="connsiteX10" fmla="*/ 0 w 46005"/>
                  <a:gd name="connsiteY10" fmla="*/ 27813 h 54768"/>
                  <a:gd name="connsiteX11" fmla="*/ 27337 w 46005"/>
                  <a:gd name="connsiteY11" fmla="*/ 0 h 54768"/>
                  <a:gd name="connsiteX12" fmla="*/ 40100 w 46005"/>
                  <a:gd name="connsiteY12" fmla="*/ 3048 h 54768"/>
                  <a:gd name="connsiteX13" fmla="*/ 42291 w 46005"/>
                  <a:gd name="connsiteY13" fmla="*/ 762 h 54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6005" h="54768">
                    <a:moveTo>
                      <a:pt x="42196" y="762"/>
                    </a:moveTo>
                    <a:lnTo>
                      <a:pt x="43529" y="762"/>
                    </a:lnTo>
                    <a:lnTo>
                      <a:pt x="44291" y="16574"/>
                    </a:lnTo>
                    <a:lnTo>
                      <a:pt x="42291" y="16574"/>
                    </a:lnTo>
                    <a:cubicBezTo>
                      <a:pt x="40957" y="7525"/>
                      <a:pt x="36195" y="2858"/>
                      <a:pt x="27337" y="2858"/>
                    </a:cubicBezTo>
                    <a:cubicBezTo>
                      <a:pt x="17526" y="2858"/>
                      <a:pt x="10001" y="11239"/>
                      <a:pt x="10001" y="24194"/>
                    </a:cubicBezTo>
                    <a:cubicBezTo>
                      <a:pt x="10001" y="40767"/>
                      <a:pt x="20383" y="50101"/>
                      <a:pt x="31337" y="50101"/>
                    </a:cubicBezTo>
                    <a:cubicBezTo>
                      <a:pt x="36100" y="50101"/>
                      <a:pt x="40386" y="48768"/>
                      <a:pt x="44482" y="44291"/>
                    </a:cubicBezTo>
                    <a:lnTo>
                      <a:pt x="46006" y="45911"/>
                    </a:lnTo>
                    <a:cubicBezTo>
                      <a:pt x="42577" y="50768"/>
                      <a:pt x="35909" y="54769"/>
                      <a:pt x="26956" y="54769"/>
                    </a:cubicBezTo>
                    <a:cubicBezTo>
                      <a:pt x="13526" y="54769"/>
                      <a:pt x="0" y="44672"/>
                      <a:pt x="0" y="27813"/>
                    </a:cubicBezTo>
                    <a:cubicBezTo>
                      <a:pt x="0" y="10954"/>
                      <a:pt x="12382" y="0"/>
                      <a:pt x="27337" y="0"/>
                    </a:cubicBezTo>
                    <a:cubicBezTo>
                      <a:pt x="34385" y="0"/>
                      <a:pt x="38195" y="3048"/>
                      <a:pt x="40100" y="3048"/>
                    </a:cubicBezTo>
                    <a:cubicBezTo>
                      <a:pt x="41148" y="3048"/>
                      <a:pt x="41720" y="2286"/>
                      <a:pt x="42291" y="762"/>
                    </a:cubicBezTo>
                    <a:close/>
                  </a:path>
                </a:pathLst>
              </a:custGeom>
              <a:solidFill>
                <a:srgbClr val="333333"/>
              </a:solidFill>
              <a:ln w="9525" cap="flat">
                <a:noFill/>
                <a:prstDash val="solid"/>
                <a:miter/>
              </a:ln>
            </p:spPr>
            <p:txBody>
              <a:bodyPr rtlCol="0" anchor="ctr"/>
              <a:lstStyle/>
              <a:p>
                <a:endParaRPr lang="en-IN"/>
              </a:p>
            </p:txBody>
          </p:sp>
          <p:sp>
            <p:nvSpPr>
              <p:cNvPr id="81" name="Freeform: Shape 80"/>
              <p:cNvSpPr/>
              <p:nvPr/>
            </p:nvSpPr>
            <p:spPr>
              <a:xfrm>
                <a:off x="5390673" y="3269075"/>
                <a:ext cx="22764" cy="53149"/>
              </a:xfrm>
              <a:custGeom>
                <a:avLst/>
                <a:gdLst>
                  <a:gd name="connsiteX0" fmla="*/ 0 w 22764"/>
                  <a:gd name="connsiteY0" fmla="*/ 53150 h 53149"/>
                  <a:gd name="connsiteX1" fmla="*/ 0 w 22764"/>
                  <a:gd name="connsiteY1" fmla="*/ 50768 h 53149"/>
                  <a:gd name="connsiteX2" fmla="*/ 6477 w 22764"/>
                  <a:gd name="connsiteY2" fmla="*/ 46101 h 53149"/>
                  <a:gd name="connsiteX3" fmla="*/ 6477 w 22764"/>
                  <a:gd name="connsiteY3" fmla="*/ 7048 h 53149"/>
                  <a:gd name="connsiteX4" fmla="*/ 0 w 22764"/>
                  <a:gd name="connsiteY4" fmla="*/ 2381 h 53149"/>
                  <a:gd name="connsiteX5" fmla="*/ 0 w 22764"/>
                  <a:gd name="connsiteY5" fmla="*/ 0 h 53149"/>
                  <a:gd name="connsiteX6" fmla="*/ 22765 w 22764"/>
                  <a:gd name="connsiteY6" fmla="*/ 0 h 53149"/>
                  <a:gd name="connsiteX7" fmla="*/ 22765 w 22764"/>
                  <a:gd name="connsiteY7" fmla="*/ 2381 h 53149"/>
                  <a:gd name="connsiteX8" fmla="*/ 16288 w 22764"/>
                  <a:gd name="connsiteY8" fmla="*/ 7048 h 53149"/>
                  <a:gd name="connsiteX9" fmla="*/ 16288 w 22764"/>
                  <a:gd name="connsiteY9" fmla="*/ 46101 h 53149"/>
                  <a:gd name="connsiteX10" fmla="*/ 22765 w 22764"/>
                  <a:gd name="connsiteY10" fmla="*/ 50768 h 53149"/>
                  <a:gd name="connsiteX11" fmla="*/ 22765 w 22764"/>
                  <a:gd name="connsiteY11" fmla="*/ 53150 h 53149"/>
                  <a:gd name="connsiteX12" fmla="*/ 0 w 22764"/>
                  <a:gd name="connsiteY12"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64" h="53149">
                    <a:moveTo>
                      <a:pt x="0" y="53150"/>
                    </a:moveTo>
                    <a:lnTo>
                      <a:pt x="0" y="50768"/>
                    </a:lnTo>
                    <a:cubicBezTo>
                      <a:pt x="4858" y="50768"/>
                      <a:pt x="6477" y="50292"/>
                      <a:pt x="6477" y="46101"/>
                    </a:cubicBezTo>
                    <a:lnTo>
                      <a:pt x="6477" y="7048"/>
                    </a:lnTo>
                    <a:cubicBezTo>
                      <a:pt x="6477" y="2858"/>
                      <a:pt x="4858" y="2381"/>
                      <a:pt x="0" y="2381"/>
                    </a:cubicBezTo>
                    <a:lnTo>
                      <a:pt x="0" y="0"/>
                    </a:lnTo>
                    <a:lnTo>
                      <a:pt x="22765" y="0"/>
                    </a:lnTo>
                    <a:lnTo>
                      <a:pt x="22765" y="2381"/>
                    </a:lnTo>
                    <a:cubicBezTo>
                      <a:pt x="17907" y="2381"/>
                      <a:pt x="16288" y="2858"/>
                      <a:pt x="16288" y="7048"/>
                    </a:cubicBezTo>
                    <a:lnTo>
                      <a:pt x="16288" y="46101"/>
                    </a:lnTo>
                    <a:cubicBezTo>
                      <a:pt x="16288" y="50292"/>
                      <a:pt x="17907" y="50768"/>
                      <a:pt x="22765" y="50768"/>
                    </a:cubicBezTo>
                    <a:lnTo>
                      <a:pt x="22765" y="53150"/>
                    </a:lnTo>
                    <a:lnTo>
                      <a:pt x="0" y="53150"/>
                    </a:lnTo>
                    <a:close/>
                  </a:path>
                </a:pathLst>
              </a:custGeom>
              <a:solidFill>
                <a:srgbClr val="333333"/>
              </a:solidFill>
              <a:ln w="9525" cap="flat">
                <a:noFill/>
                <a:prstDash val="solid"/>
                <a:miter/>
              </a:ln>
            </p:spPr>
            <p:txBody>
              <a:bodyPr rtlCol="0" anchor="ctr"/>
              <a:lstStyle/>
              <a:p>
                <a:endParaRPr lang="en-IN"/>
              </a:p>
            </p:txBody>
          </p:sp>
          <p:sp>
            <p:nvSpPr>
              <p:cNvPr id="82" name="Freeform: Shape 81"/>
              <p:cNvSpPr/>
              <p:nvPr/>
            </p:nvSpPr>
            <p:spPr>
              <a:xfrm>
                <a:off x="5417057" y="3268694"/>
                <a:ext cx="54673" cy="53530"/>
              </a:xfrm>
              <a:custGeom>
                <a:avLst/>
                <a:gdLst>
                  <a:gd name="connsiteX0" fmla="*/ 17907 w 54673"/>
                  <a:gd name="connsiteY0" fmla="*/ 53531 h 53530"/>
                  <a:gd name="connsiteX1" fmla="*/ 0 w 54673"/>
                  <a:gd name="connsiteY1" fmla="*/ 53531 h 53530"/>
                  <a:gd name="connsiteX2" fmla="*/ 0 w 54673"/>
                  <a:gd name="connsiteY2" fmla="*/ 51149 h 53530"/>
                  <a:gd name="connsiteX3" fmla="*/ 7620 w 54673"/>
                  <a:gd name="connsiteY3" fmla="*/ 46196 h 53530"/>
                  <a:gd name="connsiteX4" fmla="*/ 24955 w 54673"/>
                  <a:gd name="connsiteY4" fmla="*/ 0 h 53530"/>
                  <a:gd name="connsiteX5" fmla="*/ 29813 w 54673"/>
                  <a:gd name="connsiteY5" fmla="*/ 0 h 53530"/>
                  <a:gd name="connsiteX6" fmla="*/ 48482 w 54673"/>
                  <a:gd name="connsiteY6" fmla="*/ 46482 h 53530"/>
                  <a:gd name="connsiteX7" fmla="*/ 54673 w 54673"/>
                  <a:gd name="connsiteY7" fmla="*/ 51149 h 53530"/>
                  <a:gd name="connsiteX8" fmla="*/ 54673 w 54673"/>
                  <a:gd name="connsiteY8" fmla="*/ 53531 h 53530"/>
                  <a:gd name="connsiteX9" fmla="*/ 32385 w 54673"/>
                  <a:gd name="connsiteY9" fmla="*/ 53531 h 53530"/>
                  <a:gd name="connsiteX10" fmla="*/ 32385 w 54673"/>
                  <a:gd name="connsiteY10" fmla="*/ 51149 h 53530"/>
                  <a:gd name="connsiteX11" fmla="*/ 38195 w 54673"/>
                  <a:gd name="connsiteY11" fmla="*/ 46482 h 53530"/>
                  <a:gd name="connsiteX12" fmla="*/ 32671 w 54673"/>
                  <a:gd name="connsiteY12" fmla="*/ 32385 h 53530"/>
                  <a:gd name="connsiteX13" fmla="*/ 16002 w 54673"/>
                  <a:gd name="connsiteY13" fmla="*/ 32385 h 53530"/>
                  <a:gd name="connsiteX14" fmla="*/ 11144 w 54673"/>
                  <a:gd name="connsiteY14" fmla="*/ 46006 h 53530"/>
                  <a:gd name="connsiteX15" fmla="*/ 17907 w 54673"/>
                  <a:gd name="connsiteY15" fmla="*/ 51054 h 53530"/>
                  <a:gd name="connsiteX16" fmla="*/ 17907 w 54673"/>
                  <a:gd name="connsiteY16" fmla="*/ 53435 h 53530"/>
                  <a:gd name="connsiteX17" fmla="*/ 17145 w 54673"/>
                  <a:gd name="connsiteY17" fmla="*/ 29528 h 53530"/>
                  <a:gd name="connsiteX18" fmla="*/ 31623 w 54673"/>
                  <a:gd name="connsiteY18" fmla="*/ 29528 h 53530"/>
                  <a:gd name="connsiteX19" fmla="*/ 24098 w 54673"/>
                  <a:gd name="connsiteY19" fmla="*/ 10478 h 53530"/>
                  <a:gd name="connsiteX20" fmla="*/ 17145 w 54673"/>
                  <a:gd name="connsiteY20" fmla="*/ 29528 h 5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673" h="53530">
                    <a:moveTo>
                      <a:pt x="17907" y="53531"/>
                    </a:moveTo>
                    <a:lnTo>
                      <a:pt x="0" y="53531"/>
                    </a:lnTo>
                    <a:lnTo>
                      <a:pt x="0" y="51149"/>
                    </a:lnTo>
                    <a:cubicBezTo>
                      <a:pt x="3905" y="51149"/>
                      <a:pt x="6001" y="50482"/>
                      <a:pt x="7620" y="46196"/>
                    </a:cubicBezTo>
                    <a:lnTo>
                      <a:pt x="24955" y="0"/>
                    </a:lnTo>
                    <a:lnTo>
                      <a:pt x="29813" y="0"/>
                    </a:lnTo>
                    <a:lnTo>
                      <a:pt x="48482" y="46482"/>
                    </a:lnTo>
                    <a:cubicBezTo>
                      <a:pt x="50102" y="50578"/>
                      <a:pt x="50959" y="51149"/>
                      <a:pt x="54673" y="51149"/>
                    </a:cubicBezTo>
                    <a:lnTo>
                      <a:pt x="54673" y="53531"/>
                    </a:lnTo>
                    <a:lnTo>
                      <a:pt x="32385" y="53531"/>
                    </a:lnTo>
                    <a:lnTo>
                      <a:pt x="32385" y="51149"/>
                    </a:lnTo>
                    <a:cubicBezTo>
                      <a:pt x="39243" y="51149"/>
                      <a:pt x="39815" y="50578"/>
                      <a:pt x="38195" y="46482"/>
                    </a:cubicBezTo>
                    <a:lnTo>
                      <a:pt x="32671" y="32385"/>
                    </a:lnTo>
                    <a:lnTo>
                      <a:pt x="16002" y="32385"/>
                    </a:lnTo>
                    <a:lnTo>
                      <a:pt x="11144" y="46006"/>
                    </a:lnTo>
                    <a:cubicBezTo>
                      <a:pt x="9525" y="50197"/>
                      <a:pt x="12002" y="51054"/>
                      <a:pt x="17907" y="51054"/>
                    </a:cubicBezTo>
                    <a:lnTo>
                      <a:pt x="17907" y="53435"/>
                    </a:lnTo>
                    <a:close/>
                    <a:moveTo>
                      <a:pt x="17145" y="29528"/>
                    </a:moveTo>
                    <a:lnTo>
                      <a:pt x="31623" y="29528"/>
                    </a:lnTo>
                    <a:lnTo>
                      <a:pt x="24098" y="10478"/>
                    </a:lnTo>
                    <a:lnTo>
                      <a:pt x="17145" y="29528"/>
                    </a:lnTo>
                    <a:close/>
                  </a:path>
                </a:pathLst>
              </a:custGeom>
              <a:solidFill>
                <a:srgbClr val="333333"/>
              </a:solidFill>
              <a:ln w="9525" cap="flat">
                <a:noFill/>
                <a:prstDash val="solid"/>
                <a:miter/>
              </a:ln>
            </p:spPr>
            <p:txBody>
              <a:bodyPr rtlCol="0" anchor="ctr"/>
              <a:lstStyle/>
              <a:p>
                <a:endParaRPr lang="en-IN"/>
              </a:p>
            </p:txBody>
          </p:sp>
          <p:sp>
            <p:nvSpPr>
              <p:cNvPr id="83" name="Freeform: Shape 82"/>
              <p:cNvSpPr/>
              <p:nvPr/>
            </p:nvSpPr>
            <p:spPr>
              <a:xfrm>
                <a:off x="5475445" y="3269075"/>
                <a:ext cx="42005" cy="53149"/>
              </a:xfrm>
              <a:custGeom>
                <a:avLst/>
                <a:gdLst>
                  <a:gd name="connsiteX0" fmla="*/ 0 w 42005"/>
                  <a:gd name="connsiteY0" fmla="*/ 53150 h 53149"/>
                  <a:gd name="connsiteX1" fmla="*/ 0 w 42005"/>
                  <a:gd name="connsiteY1" fmla="*/ 50768 h 53149"/>
                  <a:gd name="connsiteX2" fmla="*/ 6477 w 42005"/>
                  <a:gd name="connsiteY2" fmla="*/ 46101 h 53149"/>
                  <a:gd name="connsiteX3" fmla="*/ 6477 w 42005"/>
                  <a:gd name="connsiteY3" fmla="*/ 7048 h 53149"/>
                  <a:gd name="connsiteX4" fmla="*/ 0 w 42005"/>
                  <a:gd name="connsiteY4" fmla="*/ 2381 h 53149"/>
                  <a:gd name="connsiteX5" fmla="*/ 0 w 42005"/>
                  <a:gd name="connsiteY5" fmla="*/ 0 h 53149"/>
                  <a:gd name="connsiteX6" fmla="*/ 22670 w 42005"/>
                  <a:gd name="connsiteY6" fmla="*/ 0 h 53149"/>
                  <a:gd name="connsiteX7" fmla="*/ 22670 w 42005"/>
                  <a:gd name="connsiteY7" fmla="*/ 2381 h 53149"/>
                  <a:gd name="connsiteX8" fmla="*/ 16288 w 42005"/>
                  <a:gd name="connsiteY8" fmla="*/ 7048 h 53149"/>
                  <a:gd name="connsiteX9" fmla="*/ 16288 w 42005"/>
                  <a:gd name="connsiteY9" fmla="*/ 46482 h 53149"/>
                  <a:gd name="connsiteX10" fmla="*/ 20955 w 42005"/>
                  <a:gd name="connsiteY10" fmla="*/ 50387 h 53149"/>
                  <a:gd name="connsiteX11" fmla="*/ 23717 w 42005"/>
                  <a:gd name="connsiteY11" fmla="*/ 50387 h 53149"/>
                  <a:gd name="connsiteX12" fmla="*/ 40100 w 42005"/>
                  <a:gd name="connsiteY12" fmla="*/ 37148 h 53149"/>
                  <a:gd name="connsiteX13" fmla="*/ 42005 w 42005"/>
                  <a:gd name="connsiteY13" fmla="*/ 37433 h 53149"/>
                  <a:gd name="connsiteX14" fmla="*/ 40386 w 42005"/>
                  <a:gd name="connsiteY14" fmla="*/ 53150 h 53149"/>
                  <a:gd name="connsiteX15" fmla="*/ 95 w 42005"/>
                  <a:gd name="connsiteY15"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005" h="53149">
                    <a:moveTo>
                      <a:pt x="0" y="53150"/>
                    </a:moveTo>
                    <a:lnTo>
                      <a:pt x="0" y="50768"/>
                    </a:lnTo>
                    <a:cubicBezTo>
                      <a:pt x="4858" y="50768"/>
                      <a:pt x="6477" y="50292"/>
                      <a:pt x="6477" y="46101"/>
                    </a:cubicBezTo>
                    <a:lnTo>
                      <a:pt x="6477" y="7048"/>
                    </a:lnTo>
                    <a:cubicBezTo>
                      <a:pt x="6477" y="2858"/>
                      <a:pt x="4858" y="2381"/>
                      <a:pt x="0" y="2381"/>
                    </a:cubicBezTo>
                    <a:lnTo>
                      <a:pt x="0" y="0"/>
                    </a:lnTo>
                    <a:lnTo>
                      <a:pt x="22670" y="0"/>
                    </a:lnTo>
                    <a:lnTo>
                      <a:pt x="22670" y="2381"/>
                    </a:lnTo>
                    <a:cubicBezTo>
                      <a:pt x="17812" y="2381"/>
                      <a:pt x="16288" y="2858"/>
                      <a:pt x="16288" y="7048"/>
                    </a:cubicBezTo>
                    <a:lnTo>
                      <a:pt x="16288" y="46482"/>
                    </a:lnTo>
                    <a:cubicBezTo>
                      <a:pt x="16288" y="50006"/>
                      <a:pt x="18002" y="50387"/>
                      <a:pt x="20955" y="50387"/>
                    </a:cubicBezTo>
                    <a:lnTo>
                      <a:pt x="23717" y="50387"/>
                    </a:lnTo>
                    <a:cubicBezTo>
                      <a:pt x="34004" y="50387"/>
                      <a:pt x="37338" y="48863"/>
                      <a:pt x="40100" y="37148"/>
                    </a:cubicBezTo>
                    <a:lnTo>
                      <a:pt x="42005" y="37433"/>
                    </a:lnTo>
                    <a:lnTo>
                      <a:pt x="40386" y="53150"/>
                    </a:lnTo>
                    <a:lnTo>
                      <a:pt x="95" y="53150"/>
                    </a:lnTo>
                    <a:close/>
                  </a:path>
                </a:pathLst>
              </a:custGeom>
              <a:solidFill>
                <a:srgbClr val="333333"/>
              </a:solidFill>
              <a:ln w="9525" cap="flat">
                <a:noFill/>
                <a:prstDash val="solid"/>
                <a:miter/>
              </a:ln>
            </p:spPr>
            <p:txBody>
              <a:bodyPr rtlCol="0" anchor="ctr"/>
              <a:lstStyle/>
              <a:p>
                <a:endParaRPr lang="en-IN"/>
              </a:p>
            </p:txBody>
          </p:sp>
        </p:grpSp>
        <p:grpSp>
          <p:nvGrpSpPr>
            <p:cNvPr id="17" name="Graphic 3"/>
            <p:cNvGrpSpPr/>
            <p:nvPr/>
          </p:nvGrpSpPr>
          <p:grpSpPr>
            <a:xfrm>
              <a:off x="5095398" y="3348608"/>
              <a:ext cx="237172" cy="54864"/>
              <a:chOff x="5095398" y="3348608"/>
              <a:chExt cx="237172" cy="54864"/>
            </a:xfrm>
            <a:solidFill>
              <a:srgbClr val="333333"/>
            </a:solidFill>
          </p:grpSpPr>
          <p:sp>
            <p:nvSpPr>
              <p:cNvPr id="70" name="Freeform: Shape 69"/>
              <p:cNvSpPr/>
              <p:nvPr/>
            </p:nvSpPr>
            <p:spPr>
              <a:xfrm>
                <a:off x="5095398" y="3348990"/>
                <a:ext cx="48386" cy="53530"/>
              </a:xfrm>
              <a:custGeom>
                <a:avLst/>
                <a:gdLst>
                  <a:gd name="connsiteX0" fmla="*/ 48101 w 48386"/>
                  <a:gd name="connsiteY0" fmla="*/ 0 h 53530"/>
                  <a:gd name="connsiteX1" fmla="*/ 48387 w 48386"/>
                  <a:gd name="connsiteY1" fmla="*/ 15811 h 53530"/>
                  <a:gd name="connsiteX2" fmla="*/ 46387 w 48386"/>
                  <a:gd name="connsiteY2" fmla="*/ 15811 h 53530"/>
                  <a:gd name="connsiteX3" fmla="*/ 32385 w 48386"/>
                  <a:gd name="connsiteY3" fmla="*/ 3048 h 53530"/>
                  <a:gd name="connsiteX4" fmla="*/ 29146 w 48386"/>
                  <a:gd name="connsiteY4" fmla="*/ 3048 h 53530"/>
                  <a:gd name="connsiteX5" fmla="*/ 29146 w 48386"/>
                  <a:gd name="connsiteY5" fmla="*/ 46387 h 53530"/>
                  <a:gd name="connsiteX6" fmla="*/ 37243 w 48386"/>
                  <a:gd name="connsiteY6" fmla="*/ 51149 h 53530"/>
                  <a:gd name="connsiteX7" fmla="*/ 37243 w 48386"/>
                  <a:gd name="connsiteY7" fmla="*/ 53530 h 53530"/>
                  <a:gd name="connsiteX8" fmla="*/ 11049 w 48386"/>
                  <a:gd name="connsiteY8" fmla="*/ 53530 h 53530"/>
                  <a:gd name="connsiteX9" fmla="*/ 11049 w 48386"/>
                  <a:gd name="connsiteY9" fmla="*/ 51149 h 53530"/>
                  <a:gd name="connsiteX10" fmla="*/ 19241 w 48386"/>
                  <a:gd name="connsiteY10" fmla="*/ 46387 h 53530"/>
                  <a:gd name="connsiteX11" fmla="*/ 19241 w 48386"/>
                  <a:gd name="connsiteY11" fmla="*/ 3048 h 53530"/>
                  <a:gd name="connsiteX12" fmla="*/ 16002 w 48386"/>
                  <a:gd name="connsiteY12" fmla="*/ 3048 h 53530"/>
                  <a:gd name="connsiteX13" fmla="*/ 2000 w 48386"/>
                  <a:gd name="connsiteY13" fmla="*/ 15811 h 53530"/>
                  <a:gd name="connsiteX14" fmla="*/ 0 w 48386"/>
                  <a:gd name="connsiteY14" fmla="*/ 15811 h 53530"/>
                  <a:gd name="connsiteX15" fmla="*/ 286 w 48386"/>
                  <a:gd name="connsiteY15" fmla="*/ 0 h 53530"/>
                  <a:gd name="connsiteX16" fmla="*/ 7715 w 48386"/>
                  <a:gd name="connsiteY16" fmla="*/ 476 h 53530"/>
                  <a:gd name="connsiteX17" fmla="*/ 40672 w 48386"/>
                  <a:gd name="connsiteY17" fmla="*/ 476 h 53530"/>
                  <a:gd name="connsiteX18" fmla="*/ 48101 w 48386"/>
                  <a:gd name="connsiteY18" fmla="*/ 0 h 5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386" h="53530">
                    <a:moveTo>
                      <a:pt x="48101" y="0"/>
                    </a:moveTo>
                    <a:lnTo>
                      <a:pt x="48387" y="15811"/>
                    </a:lnTo>
                    <a:lnTo>
                      <a:pt x="46387" y="15811"/>
                    </a:lnTo>
                    <a:cubicBezTo>
                      <a:pt x="45244" y="4381"/>
                      <a:pt x="42577" y="3048"/>
                      <a:pt x="32385" y="3048"/>
                    </a:cubicBezTo>
                    <a:lnTo>
                      <a:pt x="29146" y="3048"/>
                    </a:lnTo>
                    <a:lnTo>
                      <a:pt x="29146" y="46387"/>
                    </a:lnTo>
                    <a:cubicBezTo>
                      <a:pt x="29146" y="50482"/>
                      <a:pt x="30766" y="51149"/>
                      <a:pt x="37243" y="51149"/>
                    </a:cubicBezTo>
                    <a:lnTo>
                      <a:pt x="37243" y="53530"/>
                    </a:lnTo>
                    <a:lnTo>
                      <a:pt x="11049" y="53530"/>
                    </a:lnTo>
                    <a:lnTo>
                      <a:pt x="11049" y="51149"/>
                    </a:lnTo>
                    <a:cubicBezTo>
                      <a:pt x="17621" y="51149"/>
                      <a:pt x="19241" y="50578"/>
                      <a:pt x="19241" y="46387"/>
                    </a:cubicBezTo>
                    <a:lnTo>
                      <a:pt x="19241" y="3048"/>
                    </a:lnTo>
                    <a:lnTo>
                      <a:pt x="16002" y="3048"/>
                    </a:lnTo>
                    <a:cubicBezTo>
                      <a:pt x="5810" y="3048"/>
                      <a:pt x="3143" y="4477"/>
                      <a:pt x="2000" y="15811"/>
                    </a:cubicBezTo>
                    <a:lnTo>
                      <a:pt x="0" y="15811"/>
                    </a:lnTo>
                    <a:lnTo>
                      <a:pt x="286" y="0"/>
                    </a:lnTo>
                    <a:cubicBezTo>
                      <a:pt x="1715" y="286"/>
                      <a:pt x="3239" y="476"/>
                      <a:pt x="7715" y="476"/>
                    </a:cubicBezTo>
                    <a:lnTo>
                      <a:pt x="40672" y="476"/>
                    </a:lnTo>
                    <a:cubicBezTo>
                      <a:pt x="45148" y="476"/>
                      <a:pt x="46672" y="286"/>
                      <a:pt x="48101" y="0"/>
                    </a:cubicBezTo>
                    <a:close/>
                  </a:path>
                </a:pathLst>
              </a:custGeom>
              <a:solidFill>
                <a:srgbClr val="333333"/>
              </a:solidFill>
              <a:ln w="9525" cap="flat">
                <a:noFill/>
                <a:prstDash val="solid"/>
                <a:miter/>
              </a:ln>
            </p:spPr>
            <p:txBody>
              <a:bodyPr rtlCol="0" anchor="ctr"/>
              <a:lstStyle/>
              <a:p>
                <a:endParaRPr lang="en-IN"/>
              </a:p>
            </p:txBody>
          </p:sp>
          <p:sp>
            <p:nvSpPr>
              <p:cNvPr id="71" name="Freeform: Shape 70"/>
              <p:cNvSpPr/>
              <p:nvPr/>
            </p:nvSpPr>
            <p:spPr>
              <a:xfrm>
                <a:off x="5148738" y="3349370"/>
                <a:ext cx="22764" cy="53149"/>
              </a:xfrm>
              <a:custGeom>
                <a:avLst/>
                <a:gdLst>
                  <a:gd name="connsiteX0" fmla="*/ 0 w 22764"/>
                  <a:gd name="connsiteY0" fmla="*/ 53150 h 53149"/>
                  <a:gd name="connsiteX1" fmla="*/ 0 w 22764"/>
                  <a:gd name="connsiteY1" fmla="*/ 50768 h 53149"/>
                  <a:gd name="connsiteX2" fmla="*/ 6477 w 22764"/>
                  <a:gd name="connsiteY2" fmla="*/ 46101 h 53149"/>
                  <a:gd name="connsiteX3" fmla="*/ 6477 w 22764"/>
                  <a:gd name="connsiteY3" fmla="*/ 7048 h 53149"/>
                  <a:gd name="connsiteX4" fmla="*/ 0 w 22764"/>
                  <a:gd name="connsiteY4" fmla="*/ 2381 h 53149"/>
                  <a:gd name="connsiteX5" fmla="*/ 0 w 22764"/>
                  <a:gd name="connsiteY5" fmla="*/ 0 h 53149"/>
                  <a:gd name="connsiteX6" fmla="*/ 22765 w 22764"/>
                  <a:gd name="connsiteY6" fmla="*/ 0 h 53149"/>
                  <a:gd name="connsiteX7" fmla="*/ 22765 w 22764"/>
                  <a:gd name="connsiteY7" fmla="*/ 2381 h 53149"/>
                  <a:gd name="connsiteX8" fmla="*/ 16288 w 22764"/>
                  <a:gd name="connsiteY8" fmla="*/ 7048 h 53149"/>
                  <a:gd name="connsiteX9" fmla="*/ 16288 w 22764"/>
                  <a:gd name="connsiteY9" fmla="*/ 46101 h 53149"/>
                  <a:gd name="connsiteX10" fmla="*/ 22765 w 22764"/>
                  <a:gd name="connsiteY10" fmla="*/ 50768 h 53149"/>
                  <a:gd name="connsiteX11" fmla="*/ 22765 w 22764"/>
                  <a:gd name="connsiteY11" fmla="*/ 53150 h 53149"/>
                  <a:gd name="connsiteX12" fmla="*/ 0 w 22764"/>
                  <a:gd name="connsiteY12"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64" h="53149">
                    <a:moveTo>
                      <a:pt x="0" y="53150"/>
                    </a:moveTo>
                    <a:lnTo>
                      <a:pt x="0" y="50768"/>
                    </a:lnTo>
                    <a:cubicBezTo>
                      <a:pt x="4858" y="50768"/>
                      <a:pt x="6477" y="50292"/>
                      <a:pt x="6477" y="46101"/>
                    </a:cubicBezTo>
                    <a:lnTo>
                      <a:pt x="6477" y="7048"/>
                    </a:lnTo>
                    <a:cubicBezTo>
                      <a:pt x="6477" y="2858"/>
                      <a:pt x="4858" y="2381"/>
                      <a:pt x="0" y="2381"/>
                    </a:cubicBezTo>
                    <a:lnTo>
                      <a:pt x="0" y="0"/>
                    </a:lnTo>
                    <a:lnTo>
                      <a:pt x="22765" y="0"/>
                    </a:lnTo>
                    <a:lnTo>
                      <a:pt x="22765" y="2381"/>
                    </a:lnTo>
                    <a:cubicBezTo>
                      <a:pt x="17907" y="2381"/>
                      <a:pt x="16288" y="2858"/>
                      <a:pt x="16288" y="7048"/>
                    </a:cubicBezTo>
                    <a:lnTo>
                      <a:pt x="16288" y="46101"/>
                    </a:lnTo>
                    <a:cubicBezTo>
                      <a:pt x="16288" y="50292"/>
                      <a:pt x="17907" y="50768"/>
                      <a:pt x="22765" y="50768"/>
                    </a:cubicBezTo>
                    <a:lnTo>
                      <a:pt x="22765" y="53150"/>
                    </a:lnTo>
                    <a:lnTo>
                      <a:pt x="0" y="53150"/>
                    </a:lnTo>
                    <a:close/>
                  </a:path>
                </a:pathLst>
              </a:custGeom>
              <a:solidFill>
                <a:srgbClr val="333333"/>
              </a:solidFill>
              <a:ln w="9525" cap="flat">
                <a:noFill/>
                <a:prstDash val="solid"/>
                <a:miter/>
              </a:ln>
            </p:spPr>
            <p:txBody>
              <a:bodyPr rtlCol="0" anchor="ctr"/>
              <a:lstStyle/>
              <a:p>
                <a:endParaRPr lang="en-IN"/>
              </a:p>
            </p:txBody>
          </p:sp>
          <p:sp>
            <p:nvSpPr>
              <p:cNvPr id="72" name="Freeform: Shape 71"/>
              <p:cNvSpPr/>
              <p:nvPr/>
            </p:nvSpPr>
            <p:spPr>
              <a:xfrm>
                <a:off x="5175313" y="3349466"/>
                <a:ext cx="69056" cy="54006"/>
              </a:xfrm>
              <a:custGeom>
                <a:avLst/>
                <a:gdLst>
                  <a:gd name="connsiteX0" fmla="*/ 64675 w 69056"/>
                  <a:gd name="connsiteY0" fmla="*/ 0 h 54006"/>
                  <a:gd name="connsiteX1" fmla="*/ 64675 w 69056"/>
                  <a:gd name="connsiteY1" fmla="*/ 2381 h 54006"/>
                  <a:gd name="connsiteX2" fmla="*/ 58198 w 69056"/>
                  <a:gd name="connsiteY2" fmla="*/ 6858 h 54006"/>
                  <a:gd name="connsiteX3" fmla="*/ 62294 w 69056"/>
                  <a:gd name="connsiteY3" fmla="*/ 46292 h 54006"/>
                  <a:gd name="connsiteX4" fmla="*/ 69056 w 69056"/>
                  <a:gd name="connsiteY4" fmla="*/ 50768 h 54006"/>
                  <a:gd name="connsiteX5" fmla="*/ 69056 w 69056"/>
                  <a:gd name="connsiteY5" fmla="*/ 53150 h 54006"/>
                  <a:gd name="connsiteX6" fmla="*/ 46387 w 69056"/>
                  <a:gd name="connsiteY6" fmla="*/ 53150 h 54006"/>
                  <a:gd name="connsiteX7" fmla="*/ 46387 w 69056"/>
                  <a:gd name="connsiteY7" fmla="*/ 50768 h 54006"/>
                  <a:gd name="connsiteX8" fmla="*/ 52388 w 69056"/>
                  <a:gd name="connsiteY8" fmla="*/ 46292 h 54006"/>
                  <a:gd name="connsiteX9" fmla="*/ 48101 w 69056"/>
                  <a:gd name="connsiteY9" fmla="*/ 4858 h 54006"/>
                  <a:gd name="connsiteX10" fmla="*/ 31337 w 69056"/>
                  <a:gd name="connsiteY10" fmla="*/ 54007 h 54006"/>
                  <a:gd name="connsiteX11" fmla="*/ 30671 w 69056"/>
                  <a:gd name="connsiteY11" fmla="*/ 54007 h 54006"/>
                  <a:gd name="connsiteX12" fmla="*/ 14478 w 69056"/>
                  <a:gd name="connsiteY12" fmla="*/ 4858 h 54006"/>
                  <a:gd name="connsiteX13" fmla="*/ 10477 w 69056"/>
                  <a:gd name="connsiteY13" fmla="*/ 46196 h 54006"/>
                  <a:gd name="connsiteX14" fmla="*/ 17717 w 69056"/>
                  <a:gd name="connsiteY14" fmla="*/ 50768 h 54006"/>
                  <a:gd name="connsiteX15" fmla="*/ 17717 w 69056"/>
                  <a:gd name="connsiteY15" fmla="*/ 53150 h 54006"/>
                  <a:gd name="connsiteX16" fmla="*/ 0 w 69056"/>
                  <a:gd name="connsiteY16" fmla="*/ 53150 h 54006"/>
                  <a:gd name="connsiteX17" fmla="*/ 0 w 69056"/>
                  <a:gd name="connsiteY17" fmla="*/ 50768 h 54006"/>
                  <a:gd name="connsiteX18" fmla="*/ 6858 w 69056"/>
                  <a:gd name="connsiteY18" fmla="*/ 46196 h 54006"/>
                  <a:gd name="connsiteX19" fmla="*/ 10858 w 69056"/>
                  <a:gd name="connsiteY19" fmla="*/ 6858 h 54006"/>
                  <a:gd name="connsiteX20" fmla="*/ 4381 w 69056"/>
                  <a:gd name="connsiteY20" fmla="*/ 2381 h 54006"/>
                  <a:gd name="connsiteX21" fmla="*/ 4381 w 69056"/>
                  <a:gd name="connsiteY21" fmla="*/ 0 h 54006"/>
                  <a:gd name="connsiteX22" fmla="*/ 23050 w 69056"/>
                  <a:gd name="connsiteY22" fmla="*/ 0 h 54006"/>
                  <a:gd name="connsiteX23" fmla="*/ 34290 w 69056"/>
                  <a:gd name="connsiteY23" fmla="*/ 36290 h 54006"/>
                  <a:gd name="connsiteX24" fmla="*/ 46387 w 69056"/>
                  <a:gd name="connsiteY24" fmla="*/ 0 h 54006"/>
                  <a:gd name="connsiteX25" fmla="*/ 64675 w 69056"/>
                  <a:gd name="connsiteY25" fmla="*/ 0 h 5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9056" h="54006">
                    <a:moveTo>
                      <a:pt x="64675" y="0"/>
                    </a:moveTo>
                    <a:lnTo>
                      <a:pt x="64675" y="2381"/>
                    </a:lnTo>
                    <a:cubicBezTo>
                      <a:pt x="59817" y="2381"/>
                      <a:pt x="57722" y="2667"/>
                      <a:pt x="58198" y="6858"/>
                    </a:cubicBezTo>
                    <a:lnTo>
                      <a:pt x="62294" y="46292"/>
                    </a:lnTo>
                    <a:cubicBezTo>
                      <a:pt x="62770" y="50292"/>
                      <a:pt x="64294" y="50768"/>
                      <a:pt x="69056" y="50768"/>
                    </a:cubicBezTo>
                    <a:lnTo>
                      <a:pt x="69056" y="53150"/>
                    </a:lnTo>
                    <a:lnTo>
                      <a:pt x="46387" y="53150"/>
                    </a:lnTo>
                    <a:lnTo>
                      <a:pt x="46387" y="50768"/>
                    </a:lnTo>
                    <a:cubicBezTo>
                      <a:pt x="51149" y="50768"/>
                      <a:pt x="52769" y="50292"/>
                      <a:pt x="52388" y="46292"/>
                    </a:cubicBezTo>
                    <a:lnTo>
                      <a:pt x="48101" y="4858"/>
                    </a:lnTo>
                    <a:lnTo>
                      <a:pt x="31337" y="54007"/>
                    </a:lnTo>
                    <a:lnTo>
                      <a:pt x="30671" y="54007"/>
                    </a:lnTo>
                    <a:lnTo>
                      <a:pt x="14478" y="4858"/>
                    </a:lnTo>
                    <a:lnTo>
                      <a:pt x="10477" y="46196"/>
                    </a:lnTo>
                    <a:cubicBezTo>
                      <a:pt x="10001" y="50387"/>
                      <a:pt x="12954" y="50768"/>
                      <a:pt x="17717" y="50768"/>
                    </a:cubicBezTo>
                    <a:lnTo>
                      <a:pt x="17717" y="53150"/>
                    </a:lnTo>
                    <a:lnTo>
                      <a:pt x="0" y="53150"/>
                    </a:lnTo>
                    <a:lnTo>
                      <a:pt x="0" y="50768"/>
                    </a:lnTo>
                    <a:cubicBezTo>
                      <a:pt x="4858" y="50768"/>
                      <a:pt x="6477" y="50006"/>
                      <a:pt x="6858" y="46196"/>
                    </a:cubicBezTo>
                    <a:lnTo>
                      <a:pt x="10858" y="6858"/>
                    </a:lnTo>
                    <a:cubicBezTo>
                      <a:pt x="11335" y="2667"/>
                      <a:pt x="9239" y="2381"/>
                      <a:pt x="4381" y="2381"/>
                    </a:cubicBezTo>
                    <a:lnTo>
                      <a:pt x="4381" y="0"/>
                    </a:lnTo>
                    <a:lnTo>
                      <a:pt x="23050" y="0"/>
                    </a:lnTo>
                    <a:lnTo>
                      <a:pt x="34290" y="36290"/>
                    </a:lnTo>
                    <a:lnTo>
                      <a:pt x="46387" y="0"/>
                    </a:lnTo>
                    <a:lnTo>
                      <a:pt x="64675" y="0"/>
                    </a:lnTo>
                    <a:close/>
                  </a:path>
                </a:pathLst>
              </a:custGeom>
              <a:solidFill>
                <a:srgbClr val="333333"/>
              </a:solidFill>
              <a:ln w="9525" cap="flat">
                <a:noFill/>
                <a:prstDash val="solid"/>
                <a:miter/>
              </a:ln>
            </p:spPr>
            <p:txBody>
              <a:bodyPr rtlCol="0" anchor="ctr"/>
              <a:lstStyle/>
              <a:p>
                <a:endParaRPr lang="en-IN"/>
              </a:p>
            </p:txBody>
          </p:sp>
          <p:sp>
            <p:nvSpPr>
              <p:cNvPr id="73" name="Freeform: Shape 72"/>
              <p:cNvSpPr/>
              <p:nvPr/>
            </p:nvSpPr>
            <p:spPr>
              <a:xfrm>
                <a:off x="5248179" y="3349370"/>
                <a:ext cx="43624" cy="53149"/>
              </a:xfrm>
              <a:custGeom>
                <a:avLst/>
                <a:gdLst>
                  <a:gd name="connsiteX0" fmla="*/ 34195 w 43624"/>
                  <a:gd name="connsiteY0" fmla="*/ 33719 h 53149"/>
                  <a:gd name="connsiteX1" fmla="*/ 32290 w 43624"/>
                  <a:gd name="connsiteY1" fmla="*/ 33719 h 53149"/>
                  <a:gd name="connsiteX2" fmla="*/ 24384 w 43624"/>
                  <a:gd name="connsiteY2" fmla="*/ 27242 h 53149"/>
                  <a:gd name="connsiteX3" fmla="*/ 16288 w 43624"/>
                  <a:gd name="connsiteY3" fmla="*/ 27242 h 53149"/>
                  <a:gd name="connsiteX4" fmla="*/ 16288 w 43624"/>
                  <a:gd name="connsiteY4" fmla="*/ 46482 h 53149"/>
                  <a:gd name="connsiteX5" fmla="*/ 20955 w 43624"/>
                  <a:gd name="connsiteY5" fmla="*/ 50387 h 53149"/>
                  <a:gd name="connsiteX6" fmla="*/ 25336 w 43624"/>
                  <a:gd name="connsiteY6" fmla="*/ 50387 h 53149"/>
                  <a:gd name="connsiteX7" fmla="*/ 41719 w 43624"/>
                  <a:gd name="connsiteY7" fmla="*/ 37148 h 53149"/>
                  <a:gd name="connsiteX8" fmla="*/ 43624 w 43624"/>
                  <a:gd name="connsiteY8" fmla="*/ 37433 h 53149"/>
                  <a:gd name="connsiteX9" fmla="*/ 41815 w 43624"/>
                  <a:gd name="connsiteY9" fmla="*/ 53150 h 53149"/>
                  <a:gd name="connsiteX10" fmla="*/ 0 w 43624"/>
                  <a:gd name="connsiteY10" fmla="*/ 53150 h 53149"/>
                  <a:gd name="connsiteX11" fmla="*/ 0 w 43624"/>
                  <a:gd name="connsiteY11" fmla="*/ 50768 h 53149"/>
                  <a:gd name="connsiteX12" fmla="*/ 6477 w 43624"/>
                  <a:gd name="connsiteY12" fmla="*/ 46101 h 53149"/>
                  <a:gd name="connsiteX13" fmla="*/ 6477 w 43624"/>
                  <a:gd name="connsiteY13" fmla="*/ 7048 h 53149"/>
                  <a:gd name="connsiteX14" fmla="*/ 0 w 43624"/>
                  <a:gd name="connsiteY14" fmla="*/ 2381 h 53149"/>
                  <a:gd name="connsiteX15" fmla="*/ 0 w 43624"/>
                  <a:gd name="connsiteY15" fmla="*/ 0 h 53149"/>
                  <a:gd name="connsiteX16" fmla="*/ 40100 w 43624"/>
                  <a:gd name="connsiteY16" fmla="*/ 0 h 53149"/>
                  <a:gd name="connsiteX17" fmla="*/ 40291 w 43624"/>
                  <a:gd name="connsiteY17" fmla="*/ 13240 h 53149"/>
                  <a:gd name="connsiteX18" fmla="*/ 38290 w 43624"/>
                  <a:gd name="connsiteY18" fmla="*/ 13240 h 53149"/>
                  <a:gd name="connsiteX19" fmla="*/ 24193 w 43624"/>
                  <a:gd name="connsiteY19" fmla="*/ 2762 h 53149"/>
                  <a:gd name="connsiteX20" fmla="*/ 16288 w 43624"/>
                  <a:gd name="connsiteY20" fmla="*/ 2762 h 53149"/>
                  <a:gd name="connsiteX21" fmla="*/ 16288 w 43624"/>
                  <a:gd name="connsiteY21" fmla="*/ 24384 h 53149"/>
                  <a:gd name="connsiteX22" fmla="*/ 24384 w 43624"/>
                  <a:gd name="connsiteY22" fmla="*/ 24384 h 53149"/>
                  <a:gd name="connsiteX23" fmla="*/ 32290 w 43624"/>
                  <a:gd name="connsiteY23" fmla="*/ 17812 h 53149"/>
                  <a:gd name="connsiteX24" fmla="*/ 34195 w 43624"/>
                  <a:gd name="connsiteY24" fmla="*/ 17812 h 53149"/>
                  <a:gd name="connsiteX25" fmla="*/ 34195 w 43624"/>
                  <a:gd name="connsiteY25" fmla="*/ 33623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624" h="53149">
                    <a:moveTo>
                      <a:pt x="34195" y="33719"/>
                    </a:moveTo>
                    <a:lnTo>
                      <a:pt x="32290" y="33719"/>
                    </a:lnTo>
                    <a:cubicBezTo>
                      <a:pt x="31814" y="28289"/>
                      <a:pt x="31337" y="27242"/>
                      <a:pt x="24384" y="27242"/>
                    </a:cubicBezTo>
                    <a:lnTo>
                      <a:pt x="16288" y="27242"/>
                    </a:lnTo>
                    <a:lnTo>
                      <a:pt x="16288" y="46482"/>
                    </a:lnTo>
                    <a:cubicBezTo>
                      <a:pt x="16288" y="50006"/>
                      <a:pt x="18002" y="50387"/>
                      <a:pt x="20955" y="50387"/>
                    </a:cubicBezTo>
                    <a:lnTo>
                      <a:pt x="25336" y="50387"/>
                    </a:lnTo>
                    <a:cubicBezTo>
                      <a:pt x="35623" y="50387"/>
                      <a:pt x="38957" y="48863"/>
                      <a:pt x="41719" y="37148"/>
                    </a:cubicBezTo>
                    <a:lnTo>
                      <a:pt x="43624" y="37433"/>
                    </a:lnTo>
                    <a:lnTo>
                      <a:pt x="41815" y="53150"/>
                    </a:lnTo>
                    <a:lnTo>
                      <a:pt x="0" y="53150"/>
                    </a:lnTo>
                    <a:lnTo>
                      <a:pt x="0" y="50768"/>
                    </a:lnTo>
                    <a:cubicBezTo>
                      <a:pt x="4858" y="50768"/>
                      <a:pt x="6477" y="50292"/>
                      <a:pt x="6477" y="46101"/>
                    </a:cubicBezTo>
                    <a:lnTo>
                      <a:pt x="6477" y="7048"/>
                    </a:lnTo>
                    <a:cubicBezTo>
                      <a:pt x="6477" y="2858"/>
                      <a:pt x="4858" y="2381"/>
                      <a:pt x="0" y="2381"/>
                    </a:cubicBezTo>
                    <a:lnTo>
                      <a:pt x="0" y="0"/>
                    </a:lnTo>
                    <a:lnTo>
                      <a:pt x="40100" y="0"/>
                    </a:lnTo>
                    <a:lnTo>
                      <a:pt x="40291" y="13240"/>
                    </a:lnTo>
                    <a:lnTo>
                      <a:pt x="38290" y="13240"/>
                    </a:lnTo>
                    <a:cubicBezTo>
                      <a:pt x="37052" y="3905"/>
                      <a:pt x="34671" y="2762"/>
                      <a:pt x="24193" y="2762"/>
                    </a:cubicBezTo>
                    <a:lnTo>
                      <a:pt x="16288" y="2762"/>
                    </a:lnTo>
                    <a:lnTo>
                      <a:pt x="16288" y="24384"/>
                    </a:lnTo>
                    <a:lnTo>
                      <a:pt x="24384" y="24384"/>
                    </a:lnTo>
                    <a:cubicBezTo>
                      <a:pt x="31337" y="24384"/>
                      <a:pt x="31718" y="23241"/>
                      <a:pt x="32290" y="17812"/>
                    </a:cubicBezTo>
                    <a:lnTo>
                      <a:pt x="34195" y="17812"/>
                    </a:lnTo>
                    <a:lnTo>
                      <a:pt x="34195" y="33623"/>
                    </a:lnTo>
                    <a:close/>
                  </a:path>
                </a:pathLst>
              </a:custGeom>
              <a:solidFill>
                <a:srgbClr val="333333"/>
              </a:solidFill>
              <a:ln w="9525" cap="flat">
                <a:noFill/>
                <a:prstDash val="solid"/>
                <a:miter/>
              </a:ln>
            </p:spPr>
            <p:txBody>
              <a:bodyPr rtlCol="0" anchor="ctr"/>
              <a:lstStyle/>
              <a:p>
                <a:endParaRPr lang="en-IN"/>
              </a:p>
            </p:txBody>
          </p:sp>
          <p:sp>
            <p:nvSpPr>
              <p:cNvPr id="74" name="Freeform: Shape 73"/>
              <p:cNvSpPr/>
              <p:nvPr/>
            </p:nvSpPr>
            <p:spPr>
              <a:xfrm>
                <a:off x="5296947" y="3348608"/>
                <a:ext cx="35623" cy="54768"/>
              </a:xfrm>
              <a:custGeom>
                <a:avLst/>
                <a:gdLst>
                  <a:gd name="connsiteX0" fmla="*/ 27622 w 35623"/>
                  <a:gd name="connsiteY0" fmla="*/ 42958 h 54768"/>
                  <a:gd name="connsiteX1" fmla="*/ 19336 w 35623"/>
                  <a:gd name="connsiteY1" fmla="*/ 32766 h 54768"/>
                  <a:gd name="connsiteX2" fmla="*/ 10954 w 35623"/>
                  <a:gd name="connsiteY2" fmla="*/ 28385 h 54768"/>
                  <a:gd name="connsiteX3" fmla="*/ 857 w 35623"/>
                  <a:gd name="connsiteY3" fmla="*/ 14669 h 54768"/>
                  <a:gd name="connsiteX4" fmla="*/ 17240 w 35623"/>
                  <a:gd name="connsiteY4" fmla="*/ 0 h 54768"/>
                  <a:gd name="connsiteX5" fmla="*/ 28670 w 35623"/>
                  <a:gd name="connsiteY5" fmla="*/ 3048 h 54768"/>
                  <a:gd name="connsiteX6" fmla="*/ 30956 w 35623"/>
                  <a:gd name="connsiteY6" fmla="*/ 762 h 54768"/>
                  <a:gd name="connsiteX7" fmla="*/ 32480 w 35623"/>
                  <a:gd name="connsiteY7" fmla="*/ 762 h 54768"/>
                  <a:gd name="connsiteX8" fmla="*/ 33242 w 35623"/>
                  <a:gd name="connsiteY8" fmla="*/ 15621 h 54768"/>
                  <a:gd name="connsiteX9" fmla="*/ 31337 w 35623"/>
                  <a:gd name="connsiteY9" fmla="*/ 15621 h 54768"/>
                  <a:gd name="connsiteX10" fmla="*/ 17812 w 35623"/>
                  <a:gd name="connsiteY10" fmla="*/ 2953 h 54768"/>
                  <a:gd name="connsiteX11" fmla="*/ 8668 w 35623"/>
                  <a:gd name="connsiteY11" fmla="*/ 10859 h 54768"/>
                  <a:gd name="connsiteX12" fmla="*/ 16764 w 35623"/>
                  <a:gd name="connsiteY12" fmla="*/ 20288 h 54768"/>
                  <a:gd name="connsiteX13" fmla="*/ 24003 w 35623"/>
                  <a:gd name="connsiteY13" fmla="*/ 24098 h 54768"/>
                  <a:gd name="connsiteX14" fmla="*/ 35623 w 35623"/>
                  <a:gd name="connsiteY14" fmla="*/ 38672 h 54768"/>
                  <a:gd name="connsiteX15" fmla="*/ 17431 w 35623"/>
                  <a:gd name="connsiteY15" fmla="*/ 54769 h 54768"/>
                  <a:gd name="connsiteX16" fmla="*/ 4953 w 35623"/>
                  <a:gd name="connsiteY16" fmla="*/ 51340 h 54768"/>
                  <a:gd name="connsiteX17" fmla="*/ 2572 w 35623"/>
                  <a:gd name="connsiteY17" fmla="*/ 54102 h 54768"/>
                  <a:gd name="connsiteX18" fmla="*/ 1048 w 35623"/>
                  <a:gd name="connsiteY18" fmla="*/ 54102 h 54768"/>
                  <a:gd name="connsiteX19" fmla="*/ 0 w 35623"/>
                  <a:gd name="connsiteY19" fmla="*/ 38291 h 54768"/>
                  <a:gd name="connsiteX20" fmla="*/ 1905 w 35623"/>
                  <a:gd name="connsiteY20" fmla="*/ 38005 h 54768"/>
                  <a:gd name="connsiteX21" fmla="*/ 17050 w 35623"/>
                  <a:gd name="connsiteY21" fmla="*/ 51911 h 54768"/>
                  <a:gd name="connsiteX22" fmla="*/ 27527 w 35623"/>
                  <a:gd name="connsiteY22" fmla="*/ 42958 h 54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5623" h="54768">
                    <a:moveTo>
                      <a:pt x="27622" y="42958"/>
                    </a:moveTo>
                    <a:cubicBezTo>
                      <a:pt x="27622" y="38100"/>
                      <a:pt x="24574" y="35719"/>
                      <a:pt x="19336" y="32766"/>
                    </a:cubicBezTo>
                    <a:lnTo>
                      <a:pt x="10954" y="28385"/>
                    </a:lnTo>
                    <a:cubicBezTo>
                      <a:pt x="4667" y="24956"/>
                      <a:pt x="857" y="21336"/>
                      <a:pt x="857" y="14669"/>
                    </a:cubicBezTo>
                    <a:cubicBezTo>
                      <a:pt x="857" y="6382"/>
                      <a:pt x="7906" y="0"/>
                      <a:pt x="17240" y="0"/>
                    </a:cubicBezTo>
                    <a:cubicBezTo>
                      <a:pt x="23622" y="0"/>
                      <a:pt x="26860" y="3048"/>
                      <a:pt x="28670" y="3048"/>
                    </a:cubicBezTo>
                    <a:cubicBezTo>
                      <a:pt x="29908" y="3048"/>
                      <a:pt x="30385" y="2286"/>
                      <a:pt x="30956" y="762"/>
                    </a:cubicBezTo>
                    <a:lnTo>
                      <a:pt x="32480" y="762"/>
                    </a:lnTo>
                    <a:lnTo>
                      <a:pt x="33242" y="15621"/>
                    </a:lnTo>
                    <a:lnTo>
                      <a:pt x="31337" y="15621"/>
                    </a:lnTo>
                    <a:cubicBezTo>
                      <a:pt x="30290" y="8572"/>
                      <a:pt x="25146" y="2953"/>
                      <a:pt x="17812" y="2953"/>
                    </a:cubicBezTo>
                    <a:cubicBezTo>
                      <a:pt x="12382" y="2953"/>
                      <a:pt x="8668" y="6191"/>
                      <a:pt x="8668" y="10859"/>
                    </a:cubicBezTo>
                    <a:cubicBezTo>
                      <a:pt x="8668" y="15907"/>
                      <a:pt x="12478" y="17907"/>
                      <a:pt x="16764" y="20288"/>
                    </a:cubicBezTo>
                    <a:lnTo>
                      <a:pt x="24003" y="24098"/>
                    </a:lnTo>
                    <a:cubicBezTo>
                      <a:pt x="30861" y="27813"/>
                      <a:pt x="35623" y="31528"/>
                      <a:pt x="35623" y="38672"/>
                    </a:cubicBezTo>
                    <a:cubicBezTo>
                      <a:pt x="35623" y="48006"/>
                      <a:pt x="27527" y="54769"/>
                      <a:pt x="17431" y="54769"/>
                    </a:cubicBezTo>
                    <a:cubicBezTo>
                      <a:pt x="10382" y="54769"/>
                      <a:pt x="6858" y="51340"/>
                      <a:pt x="4953" y="51340"/>
                    </a:cubicBezTo>
                    <a:cubicBezTo>
                      <a:pt x="3715" y="51340"/>
                      <a:pt x="3143" y="52388"/>
                      <a:pt x="2572" y="54102"/>
                    </a:cubicBezTo>
                    <a:lnTo>
                      <a:pt x="1048" y="54102"/>
                    </a:lnTo>
                    <a:lnTo>
                      <a:pt x="0" y="38291"/>
                    </a:lnTo>
                    <a:lnTo>
                      <a:pt x="1905" y="38005"/>
                    </a:lnTo>
                    <a:cubicBezTo>
                      <a:pt x="3429" y="47816"/>
                      <a:pt x="10192" y="51911"/>
                      <a:pt x="17050" y="51911"/>
                    </a:cubicBezTo>
                    <a:cubicBezTo>
                      <a:pt x="22765" y="51911"/>
                      <a:pt x="27527" y="49340"/>
                      <a:pt x="27527" y="42958"/>
                    </a:cubicBezTo>
                    <a:close/>
                  </a:path>
                </a:pathLst>
              </a:custGeom>
              <a:solidFill>
                <a:srgbClr val="333333"/>
              </a:solidFill>
              <a:ln w="9525" cap="flat">
                <a:noFill/>
                <a:prstDash val="solid"/>
                <a:miter/>
              </a:ln>
            </p:spPr>
            <p:txBody>
              <a:bodyPr rtlCol="0" anchor="ctr"/>
              <a:lstStyle/>
              <a:p>
                <a:endParaRPr lang="en-IN"/>
              </a:p>
            </p:txBody>
          </p:sp>
        </p:grpSp>
        <p:sp>
          <p:nvSpPr>
            <p:cNvPr id="18" name="Freeform: Shape 17"/>
            <p:cNvSpPr/>
            <p:nvPr/>
          </p:nvSpPr>
          <p:spPr>
            <a:xfrm>
              <a:off x="4876799" y="3542252"/>
              <a:ext cx="42005" cy="71342"/>
            </a:xfrm>
            <a:custGeom>
              <a:avLst/>
              <a:gdLst>
                <a:gd name="connsiteX0" fmla="*/ 29623 w 42005"/>
                <a:gd name="connsiteY0" fmla="*/ 20193 h 71342"/>
                <a:gd name="connsiteX1" fmla="*/ 21431 w 42005"/>
                <a:gd name="connsiteY1" fmla="*/ 11621 h 71342"/>
                <a:gd name="connsiteX2" fmla="*/ 15145 w 42005"/>
                <a:gd name="connsiteY2" fmla="*/ 17145 h 71342"/>
                <a:gd name="connsiteX3" fmla="*/ 42005 w 42005"/>
                <a:gd name="connsiteY3" fmla="*/ 52769 h 71342"/>
                <a:gd name="connsiteX4" fmla="*/ 21908 w 42005"/>
                <a:gd name="connsiteY4" fmla="*/ 71342 h 71342"/>
                <a:gd name="connsiteX5" fmla="*/ 0 w 42005"/>
                <a:gd name="connsiteY5" fmla="*/ 52102 h 71342"/>
                <a:gd name="connsiteX6" fmla="*/ 12573 w 42005"/>
                <a:gd name="connsiteY6" fmla="*/ 48673 h 71342"/>
                <a:gd name="connsiteX7" fmla="*/ 22003 w 42005"/>
                <a:gd name="connsiteY7" fmla="*/ 59531 h 71342"/>
                <a:gd name="connsiteX8" fmla="*/ 28384 w 42005"/>
                <a:gd name="connsiteY8" fmla="*/ 53530 h 71342"/>
                <a:gd name="connsiteX9" fmla="*/ 1524 w 42005"/>
                <a:gd name="connsiteY9" fmla="*/ 18383 h 71342"/>
                <a:gd name="connsiteX10" fmla="*/ 20765 w 42005"/>
                <a:gd name="connsiteY10" fmla="*/ 0 h 71342"/>
                <a:gd name="connsiteX11" fmla="*/ 41719 w 42005"/>
                <a:gd name="connsiteY11" fmla="*/ 18288 h 71342"/>
                <a:gd name="connsiteX12" fmla="*/ 29528 w 42005"/>
                <a:gd name="connsiteY12" fmla="*/ 20288 h 71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005" h="71342">
                  <a:moveTo>
                    <a:pt x="29623" y="20193"/>
                  </a:moveTo>
                  <a:cubicBezTo>
                    <a:pt x="28575" y="14669"/>
                    <a:pt x="26003" y="11621"/>
                    <a:pt x="21431" y="11621"/>
                  </a:cubicBezTo>
                  <a:cubicBezTo>
                    <a:pt x="17716" y="11621"/>
                    <a:pt x="15145" y="13526"/>
                    <a:pt x="15145" y="17145"/>
                  </a:cubicBezTo>
                  <a:cubicBezTo>
                    <a:pt x="15145" y="27908"/>
                    <a:pt x="42005" y="32290"/>
                    <a:pt x="42005" y="52769"/>
                  </a:cubicBezTo>
                  <a:cubicBezTo>
                    <a:pt x="42005" y="65056"/>
                    <a:pt x="33528" y="71342"/>
                    <a:pt x="21908" y="71342"/>
                  </a:cubicBezTo>
                  <a:cubicBezTo>
                    <a:pt x="9334" y="71342"/>
                    <a:pt x="2191" y="64199"/>
                    <a:pt x="0" y="52102"/>
                  </a:cubicBezTo>
                  <a:lnTo>
                    <a:pt x="12573" y="48673"/>
                  </a:lnTo>
                  <a:cubicBezTo>
                    <a:pt x="13430" y="54388"/>
                    <a:pt x="15526" y="59531"/>
                    <a:pt x="22003" y="59531"/>
                  </a:cubicBezTo>
                  <a:cubicBezTo>
                    <a:pt x="25717" y="59531"/>
                    <a:pt x="28384" y="57341"/>
                    <a:pt x="28384" y="53530"/>
                  </a:cubicBezTo>
                  <a:cubicBezTo>
                    <a:pt x="28384" y="41624"/>
                    <a:pt x="1524" y="37148"/>
                    <a:pt x="1524" y="18383"/>
                  </a:cubicBezTo>
                  <a:cubicBezTo>
                    <a:pt x="1524" y="7525"/>
                    <a:pt x="10001" y="0"/>
                    <a:pt x="20765" y="0"/>
                  </a:cubicBezTo>
                  <a:cubicBezTo>
                    <a:pt x="31528" y="0"/>
                    <a:pt x="39529" y="7525"/>
                    <a:pt x="41719" y="18288"/>
                  </a:cubicBezTo>
                  <a:lnTo>
                    <a:pt x="29528" y="20288"/>
                  </a:lnTo>
                  <a:close/>
                </a:path>
              </a:pathLst>
            </a:custGeom>
            <a:solidFill>
              <a:srgbClr val="112A41"/>
            </a:solidFill>
            <a:ln w="9525" cap="flat">
              <a:noFill/>
              <a:prstDash val="solid"/>
              <a:miter/>
            </a:ln>
          </p:spPr>
          <p:txBody>
            <a:bodyPr rtlCol="0" anchor="ctr"/>
            <a:lstStyle/>
            <a:p>
              <a:endParaRPr lang="en-IN"/>
            </a:p>
          </p:txBody>
        </p:sp>
        <p:sp>
          <p:nvSpPr>
            <p:cNvPr id="19" name="Freeform: Shape 18"/>
            <p:cNvSpPr/>
            <p:nvPr/>
          </p:nvSpPr>
          <p:spPr>
            <a:xfrm>
              <a:off x="4924424" y="3524821"/>
              <a:ext cx="31813" cy="88677"/>
            </a:xfrm>
            <a:custGeom>
              <a:avLst/>
              <a:gdLst>
                <a:gd name="connsiteX0" fmla="*/ 0 w 31813"/>
                <a:gd name="connsiteY0" fmla="*/ 30385 h 88677"/>
                <a:gd name="connsiteX1" fmla="*/ 0 w 31813"/>
                <a:gd name="connsiteY1" fmla="*/ 18574 h 88677"/>
                <a:gd name="connsiteX2" fmla="*/ 7906 w 31813"/>
                <a:gd name="connsiteY2" fmla="*/ 18574 h 88677"/>
                <a:gd name="connsiteX3" fmla="*/ 7906 w 31813"/>
                <a:gd name="connsiteY3" fmla="*/ 0 h 88677"/>
                <a:gd name="connsiteX4" fmla="*/ 22193 w 31813"/>
                <a:gd name="connsiteY4" fmla="*/ 0 h 88677"/>
                <a:gd name="connsiteX5" fmla="*/ 22193 w 31813"/>
                <a:gd name="connsiteY5" fmla="*/ 18574 h 88677"/>
                <a:gd name="connsiteX6" fmla="*/ 31814 w 31813"/>
                <a:gd name="connsiteY6" fmla="*/ 18574 h 88677"/>
                <a:gd name="connsiteX7" fmla="*/ 31814 w 31813"/>
                <a:gd name="connsiteY7" fmla="*/ 30385 h 88677"/>
                <a:gd name="connsiteX8" fmla="*/ 22193 w 31813"/>
                <a:gd name="connsiteY8" fmla="*/ 30385 h 88677"/>
                <a:gd name="connsiteX9" fmla="*/ 22193 w 31813"/>
                <a:gd name="connsiteY9" fmla="*/ 70009 h 88677"/>
                <a:gd name="connsiteX10" fmla="*/ 27051 w 31813"/>
                <a:gd name="connsiteY10" fmla="*/ 75628 h 88677"/>
                <a:gd name="connsiteX11" fmla="*/ 31814 w 31813"/>
                <a:gd name="connsiteY11" fmla="*/ 75628 h 88677"/>
                <a:gd name="connsiteX12" fmla="*/ 31814 w 31813"/>
                <a:gd name="connsiteY12" fmla="*/ 87916 h 88677"/>
                <a:gd name="connsiteX13" fmla="*/ 24670 w 31813"/>
                <a:gd name="connsiteY13" fmla="*/ 88678 h 88677"/>
                <a:gd name="connsiteX14" fmla="*/ 7906 w 31813"/>
                <a:gd name="connsiteY14" fmla="*/ 73152 h 88677"/>
                <a:gd name="connsiteX15" fmla="*/ 7906 w 31813"/>
                <a:gd name="connsiteY15" fmla="*/ 30290 h 88677"/>
                <a:gd name="connsiteX16" fmla="*/ 0 w 31813"/>
                <a:gd name="connsiteY16" fmla="*/ 30290 h 8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813" h="88677">
                  <a:moveTo>
                    <a:pt x="0" y="30385"/>
                  </a:moveTo>
                  <a:lnTo>
                    <a:pt x="0" y="18574"/>
                  </a:lnTo>
                  <a:lnTo>
                    <a:pt x="7906" y="18574"/>
                  </a:lnTo>
                  <a:lnTo>
                    <a:pt x="7906" y="0"/>
                  </a:lnTo>
                  <a:lnTo>
                    <a:pt x="22193" y="0"/>
                  </a:lnTo>
                  <a:lnTo>
                    <a:pt x="22193" y="18574"/>
                  </a:lnTo>
                  <a:lnTo>
                    <a:pt x="31814" y="18574"/>
                  </a:lnTo>
                  <a:lnTo>
                    <a:pt x="31814" y="30385"/>
                  </a:lnTo>
                  <a:lnTo>
                    <a:pt x="22193" y="30385"/>
                  </a:lnTo>
                  <a:lnTo>
                    <a:pt x="22193" y="70009"/>
                  </a:lnTo>
                  <a:cubicBezTo>
                    <a:pt x="22193" y="73628"/>
                    <a:pt x="23717" y="75628"/>
                    <a:pt x="27051" y="75628"/>
                  </a:cubicBezTo>
                  <a:lnTo>
                    <a:pt x="31814" y="75628"/>
                  </a:lnTo>
                  <a:lnTo>
                    <a:pt x="31814" y="87916"/>
                  </a:lnTo>
                  <a:cubicBezTo>
                    <a:pt x="29908" y="88392"/>
                    <a:pt x="28194" y="88678"/>
                    <a:pt x="24670" y="88678"/>
                  </a:cubicBezTo>
                  <a:cubicBezTo>
                    <a:pt x="13906" y="88678"/>
                    <a:pt x="7906" y="83725"/>
                    <a:pt x="7906" y="73152"/>
                  </a:cubicBezTo>
                  <a:lnTo>
                    <a:pt x="7906" y="30290"/>
                  </a:lnTo>
                  <a:lnTo>
                    <a:pt x="0" y="30290"/>
                  </a:lnTo>
                  <a:close/>
                </a:path>
              </a:pathLst>
            </a:custGeom>
            <a:solidFill>
              <a:srgbClr val="112A41"/>
            </a:solidFill>
            <a:ln w="9525" cap="flat">
              <a:noFill/>
              <a:prstDash val="solid"/>
              <a:miter/>
            </a:ln>
          </p:spPr>
          <p:txBody>
            <a:bodyPr rtlCol="0" anchor="ctr"/>
            <a:lstStyle/>
            <a:p>
              <a:endParaRPr lang="en-IN"/>
            </a:p>
          </p:txBody>
        </p:sp>
        <p:sp>
          <p:nvSpPr>
            <p:cNvPr id="20" name="Freeform: Shape 19"/>
            <p:cNvSpPr/>
            <p:nvPr/>
          </p:nvSpPr>
          <p:spPr>
            <a:xfrm>
              <a:off x="4963095" y="3542061"/>
              <a:ext cx="45815" cy="71532"/>
            </a:xfrm>
            <a:custGeom>
              <a:avLst/>
              <a:gdLst>
                <a:gd name="connsiteX0" fmla="*/ 1048 w 45815"/>
                <a:gd name="connsiteY0" fmla="*/ 21527 h 71532"/>
                <a:gd name="connsiteX1" fmla="*/ 24098 w 45815"/>
                <a:gd name="connsiteY1" fmla="*/ 0 h 71532"/>
                <a:gd name="connsiteX2" fmla="*/ 44958 w 45815"/>
                <a:gd name="connsiteY2" fmla="*/ 18669 h 71532"/>
                <a:gd name="connsiteX3" fmla="*/ 44958 w 45815"/>
                <a:gd name="connsiteY3" fmla="*/ 62865 h 71532"/>
                <a:gd name="connsiteX4" fmla="*/ 45815 w 45815"/>
                <a:gd name="connsiteY4" fmla="*/ 70199 h 71532"/>
                <a:gd name="connsiteX5" fmla="*/ 32099 w 45815"/>
                <a:gd name="connsiteY5" fmla="*/ 70199 h 71532"/>
                <a:gd name="connsiteX6" fmla="*/ 31337 w 45815"/>
                <a:gd name="connsiteY6" fmla="*/ 64865 h 71532"/>
                <a:gd name="connsiteX7" fmla="*/ 14573 w 45815"/>
                <a:gd name="connsiteY7" fmla="*/ 71533 h 71532"/>
                <a:gd name="connsiteX8" fmla="*/ 0 w 45815"/>
                <a:gd name="connsiteY8" fmla="*/ 56007 h 71532"/>
                <a:gd name="connsiteX9" fmla="*/ 30575 w 45815"/>
                <a:gd name="connsiteY9" fmla="*/ 24765 h 71532"/>
                <a:gd name="connsiteX10" fmla="*/ 30575 w 45815"/>
                <a:gd name="connsiteY10" fmla="*/ 20669 h 71532"/>
                <a:gd name="connsiteX11" fmla="*/ 23527 w 45815"/>
                <a:gd name="connsiteY11" fmla="*/ 11811 h 71532"/>
                <a:gd name="connsiteX12" fmla="*/ 15335 w 45815"/>
                <a:gd name="connsiteY12" fmla="*/ 21527 h 71532"/>
                <a:gd name="connsiteX13" fmla="*/ 1048 w 45815"/>
                <a:gd name="connsiteY13" fmla="*/ 21527 h 71532"/>
                <a:gd name="connsiteX14" fmla="*/ 30575 w 45815"/>
                <a:gd name="connsiteY14" fmla="*/ 35243 h 71532"/>
                <a:gd name="connsiteX15" fmla="*/ 14288 w 45815"/>
                <a:gd name="connsiteY15" fmla="*/ 53435 h 71532"/>
                <a:gd name="connsiteX16" fmla="*/ 20955 w 45815"/>
                <a:gd name="connsiteY16" fmla="*/ 59722 h 71532"/>
                <a:gd name="connsiteX17" fmla="*/ 30575 w 45815"/>
                <a:gd name="connsiteY17" fmla="*/ 53340 h 71532"/>
                <a:gd name="connsiteX18" fmla="*/ 30575 w 45815"/>
                <a:gd name="connsiteY18" fmla="*/ 35338 h 71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5815" h="71532">
                  <a:moveTo>
                    <a:pt x="1048" y="21527"/>
                  </a:moveTo>
                  <a:cubicBezTo>
                    <a:pt x="1810" y="7620"/>
                    <a:pt x="10668" y="0"/>
                    <a:pt x="24098" y="0"/>
                  </a:cubicBezTo>
                  <a:cubicBezTo>
                    <a:pt x="37529" y="0"/>
                    <a:pt x="44958" y="6191"/>
                    <a:pt x="44958" y="18669"/>
                  </a:cubicBezTo>
                  <a:lnTo>
                    <a:pt x="44958" y="62865"/>
                  </a:lnTo>
                  <a:cubicBezTo>
                    <a:pt x="44958" y="65056"/>
                    <a:pt x="45434" y="67818"/>
                    <a:pt x="45815" y="70199"/>
                  </a:cubicBezTo>
                  <a:lnTo>
                    <a:pt x="32099" y="70199"/>
                  </a:lnTo>
                  <a:cubicBezTo>
                    <a:pt x="32004" y="68294"/>
                    <a:pt x="31433" y="66484"/>
                    <a:pt x="31337" y="64865"/>
                  </a:cubicBezTo>
                  <a:cubicBezTo>
                    <a:pt x="25908" y="69247"/>
                    <a:pt x="21527" y="71533"/>
                    <a:pt x="14573" y="71533"/>
                  </a:cubicBezTo>
                  <a:cubicBezTo>
                    <a:pt x="4858" y="71533"/>
                    <a:pt x="0" y="64865"/>
                    <a:pt x="0" y="56007"/>
                  </a:cubicBezTo>
                  <a:cubicBezTo>
                    <a:pt x="0" y="40862"/>
                    <a:pt x="10001" y="32576"/>
                    <a:pt x="30575" y="24765"/>
                  </a:cubicBezTo>
                  <a:lnTo>
                    <a:pt x="30575" y="20669"/>
                  </a:lnTo>
                  <a:cubicBezTo>
                    <a:pt x="30575" y="14954"/>
                    <a:pt x="28289" y="11811"/>
                    <a:pt x="23527" y="11811"/>
                  </a:cubicBezTo>
                  <a:cubicBezTo>
                    <a:pt x="17050" y="11811"/>
                    <a:pt x="15621" y="15621"/>
                    <a:pt x="15335" y="21527"/>
                  </a:cubicBezTo>
                  <a:lnTo>
                    <a:pt x="1048" y="21527"/>
                  </a:lnTo>
                  <a:close/>
                  <a:moveTo>
                    <a:pt x="30575" y="35243"/>
                  </a:moveTo>
                  <a:cubicBezTo>
                    <a:pt x="17526" y="42672"/>
                    <a:pt x="14288" y="47434"/>
                    <a:pt x="14288" y="53435"/>
                  </a:cubicBezTo>
                  <a:cubicBezTo>
                    <a:pt x="14288" y="57912"/>
                    <a:pt x="16573" y="59722"/>
                    <a:pt x="20955" y="59722"/>
                  </a:cubicBezTo>
                  <a:cubicBezTo>
                    <a:pt x="24956" y="59722"/>
                    <a:pt x="28099" y="56769"/>
                    <a:pt x="30575" y="53340"/>
                  </a:cubicBezTo>
                  <a:lnTo>
                    <a:pt x="30575" y="35338"/>
                  </a:lnTo>
                  <a:close/>
                </a:path>
              </a:pathLst>
            </a:custGeom>
            <a:solidFill>
              <a:srgbClr val="112A41"/>
            </a:solidFill>
            <a:ln w="9525" cap="flat">
              <a:noFill/>
              <a:prstDash val="solid"/>
              <a:miter/>
            </a:ln>
          </p:spPr>
          <p:txBody>
            <a:bodyPr rtlCol="0" anchor="ctr"/>
            <a:lstStyle/>
            <a:p>
              <a:endParaRPr lang="en-IN"/>
            </a:p>
          </p:txBody>
        </p:sp>
        <p:sp>
          <p:nvSpPr>
            <p:cNvPr id="21" name="Freeform: Shape 20"/>
            <p:cNvSpPr/>
            <p:nvPr/>
          </p:nvSpPr>
          <p:spPr>
            <a:xfrm>
              <a:off x="5016817" y="3524821"/>
              <a:ext cx="31813" cy="88677"/>
            </a:xfrm>
            <a:custGeom>
              <a:avLst/>
              <a:gdLst>
                <a:gd name="connsiteX0" fmla="*/ 0 w 31813"/>
                <a:gd name="connsiteY0" fmla="*/ 30385 h 88677"/>
                <a:gd name="connsiteX1" fmla="*/ 0 w 31813"/>
                <a:gd name="connsiteY1" fmla="*/ 18574 h 88677"/>
                <a:gd name="connsiteX2" fmla="*/ 7906 w 31813"/>
                <a:gd name="connsiteY2" fmla="*/ 18574 h 88677"/>
                <a:gd name="connsiteX3" fmla="*/ 7906 w 31813"/>
                <a:gd name="connsiteY3" fmla="*/ 0 h 88677"/>
                <a:gd name="connsiteX4" fmla="*/ 22193 w 31813"/>
                <a:gd name="connsiteY4" fmla="*/ 0 h 88677"/>
                <a:gd name="connsiteX5" fmla="*/ 22193 w 31813"/>
                <a:gd name="connsiteY5" fmla="*/ 18574 h 88677"/>
                <a:gd name="connsiteX6" fmla="*/ 31814 w 31813"/>
                <a:gd name="connsiteY6" fmla="*/ 18574 h 88677"/>
                <a:gd name="connsiteX7" fmla="*/ 31814 w 31813"/>
                <a:gd name="connsiteY7" fmla="*/ 30385 h 88677"/>
                <a:gd name="connsiteX8" fmla="*/ 22193 w 31813"/>
                <a:gd name="connsiteY8" fmla="*/ 30385 h 88677"/>
                <a:gd name="connsiteX9" fmla="*/ 22193 w 31813"/>
                <a:gd name="connsiteY9" fmla="*/ 70009 h 88677"/>
                <a:gd name="connsiteX10" fmla="*/ 27051 w 31813"/>
                <a:gd name="connsiteY10" fmla="*/ 75628 h 88677"/>
                <a:gd name="connsiteX11" fmla="*/ 31814 w 31813"/>
                <a:gd name="connsiteY11" fmla="*/ 75628 h 88677"/>
                <a:gd name="connsiteX12" fmla="*/ 31814 w 31813"/>
                <a:gd name="connsiteY12" fmla="*/ 87916 h 88677"/>
                <a:gd name="connsiteX13" fmla="*/ 24670 w 31813"/>
                <a:gd name="connsiteY13" fmla="*/ 88678 h 88677"/>
                <a:gd name="connsiteX14" fmla="*/ 7906 w 31813"/>
                <a:gd name="connsiteY14" fmla="*/ 73152 h 88677"/>
                <a:gd name="connsiteX15" fmla="*/ 7906 w 31813"/>
                <a:gd name="connsiteY15" fmla="*/ 30290 h 88677"/>
                <a:gd name="connsiteX16" fmla="*/ 0 w 31813"/>
                <a:gd name="connsiteY16" fmla="*/ 30290 h 8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813" h="88677">
                  <a:moveTo>
                    <a:pt x="0" y="30385"/>
                  </a:moveTo>
                  <a:lnTo>
                    <a:pt x="0" y="18574"/>
                  </a:lnTo>
                  <a:lnTo>
                    <a:pt x="7906" y="18574"/>
                  </a:lnTo>
                  <a:lnTo>
                    <a:pt x="7906" y="0"/>
                  </a:lnTo>
                  <a:lnTo>
                    <a:pt x="22193" y="0"/>
                  </a:lnTo>
                  <a:lnTo>
                    <a:pt x="22193" y="18574"/>
                  </a:lnTo>
                  <a:lnTo>
                    <a:pt x="31814" y="18574"/>
                  </a:lnTo>
                  <a:lnTo>
                    <a:pt x="31814" y="30385"/>
                  </a:lnTo>
                  <a:lnTo>
                    <a:pt x="22193" y="30385"/>
                  </a:lnTo>
                  <a:lnTo>
                    <a:pt x="22193" y="70009"/>
                  </a:lnTo>
                  <a:cubicBezTo>
                    <a:pt x="22193" y="73628"/>
                    <a:pt x="23717" y="75628"/>
                    <a:pt x="27051" y="75628"/>
                  </a:cubicBezTo>
                  <a:lnTo>
                    <a:pt x="31814" y="75628"/>
                  </a:lnTo>
                  <a:lnTo>
                    <a:pt x="31814" y="87916"/>
                  </a:lnTo>
                  <a:cubicBezTo>
                    <a:pt x="29908" y="88392"/>
                    <a:pt x="28194" y="88678"/>
                    <a:pt x="24670" y="88678"/>
                  </a:cubicBezTo>
                  <a:cubicBezTo>
                    <a:pt x="13906" y="88678"/>
                    <a:pt x="7906" y="83725"/>
                    <a:pt x="7906" y="73152"/>
                  </a:cubicBezTo>
                  <a:lnTo>
                    <a:pt x="7906" y="30290"/>
                  </a:lnTo>
                  <a:lnTo>
                    <a:pt x="0" y="30290"/>
                  </a:lnTo>
                  <a:close/>
                </a:path>
              </a:pathLst>
            </a:custGeom>
            <a:solidFill>
              <a:srgbClr val="112A41"/>
            </a:solidFill>
            <a:ln w="9525" cap="flat">
              <a:noFill/>
              <a:prstDash val="solid"/>
              <a:miter/>
            </a:ln>
          </p:spPr>
          <p:txBody>
            <a:bodyPr rtlCol="0" anchor="ctr"/>
            <a:lstStyle/>
            <a:p>
              <a:endParaRPr lang="en-IN"/>
            </a:p>
          </p:txBody>
        </p:sp>
        <p:sp>
          <p:nvSpPr>
            <p:cNvPr id="22" name="Freeform: Shape 21"/>
            <p:cNvSpPr/>
            <p:nvPr/>
          </p:nvSpPr>
          <p:spPr>
            <a:xfrm>
              <a:off x="5058155" y="3524631"/>
              <a:ext cx="14287" cy="87630"/>
            </a:xfrm>
            <a:custGeom>
              <a:avLst/>
              <a:gdLst>
                <a:gd name="connsiteX0" fmla="*/ 0 w 14287"/>
                <a:gd name="connsiteY0" fmla="*/ 0 h 87630"/>
                <a:gd name="connsiteX1" fmla="*/ 14288 w 14287"/>
                <a:gd name="connsiteY1" fmla="*/ 0 h 87630"/>
                <a:gd name="connsiteX2" fmla="*/ 14288 w 14287"/>
                <a:gd name="connsiteY2" fmla="*/ 13049 h 87630"/>
                <a:gd name="connsiteX3" fmla="*/ 0 w 14287"/>
                <a:gd name="connsiteY3" fmla="*/ 13049 h 87630"/>
                <a:gd name="connsiteX4" fmla="*/ 0 w 14287"/>
                <a:gd name="connsiteY4" fmla="*/ 0 h 87630"/>
                <a:gd name="connsiteX5" fmla="*/ 0 w 14287"/>
                <a:gd name="connsiteY5" fmla="*/ 18764 h 87630"/>
                <a:gd name="connsiteX6" fmla="*/ 14288 w 14287"/>
                <a:gd name="connsiteY6" fmla="*/ 18764 h 87630"/>
                <a:gd name="connsiteX7" fmla="*/ 14288 w 14287"/>
                <a:gd name="connsiteY7" fmla="*/ 87630 h 87630"/>
                <a:gd name="connsiteX8" fmla="*/ 0 w 14287"/>
                <a:gd name="connsiteY8" fmla="*/ 87630 h 87630"/>
                <a:gd name="connsiteX9" fmla="*/ 0 w 14287"/>
                <a:gd name="connsiteY9" fmla="*/ 18764 h 8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287" h="87630">
                  <a:moveTo>
                    <a:pt x="0" y="0"/>
                  </a:moveTo>
                  <a:lnTo>
                    <a:pt x="14288" y="0"/>
                  </a:lnTo>
                  <a:lnTo>
                    <a:pt x="14288" y="13049"/>
                  </a:lnTo>
                  <a:lnTo>
                    <a:pt x="0" y="13049"/>
                  </a:lnTo>
                  <a:lnTo>
                    <a:pt x="0" y="0"/>
                  </a:lnTo>
                  <a:close/>
                  <a:moveTo>
                    <a:pt x="0" y="18764"/>
                  </a:moveTo>
                  <a:lnTo>
                    <a:pt x="14288" y="18764"/>
                  </a:lnTo>
                  <a:lnTo>
                    <a:pt x="14288" y="87630"/>
                  </a:lnTo>
                  <a:lnTo>
                    <a:pt x="0" y="87630"/>
                  </a:lnTo>
                  <a:lnTo>
                    <a:pt x="0" y="18764"/>
                  </a:lnTo>
                  <a:close/>
                </a:path>
              </a:pathLst>
            </a:custGeom>
            <a:solidFill>
              <a:srgbClr val="112A41"/>
            </a:solidFill>
            <a:ln w="9525" cap="flat">
              <a:noFill/>
              <a:prstDash val="solid"/>
              <a:miter/>
            </a:ln>
          </p:spPr>
          <p:txBody>
            <a:bodyPr rtlCol="0" anchor="ctr"/>
            <a:lstStyle/>
            <a:p>
              <a:endParaRPr lang="en-IN"/>
            </a:p>
          </p:txBody>
        </p:sp>
        <p:sp>
          <p:nvSpPr>
            <p:cNvPr id="23" name="Freeform: Shape 22"/>
            <p:cNvSpPr/>
            <p:nvPr/>
          </p:nvSpPr>
          <p:spPr>
            <a:xfrm>
              <a:off x="5082920" y="3542252"/>
              <a:ext cx="42005" cy="71342"/>
            </a:xfrm>
            <a:custGeom>
              <a:avLst/>
              <a:gdLst>
                <a:gd name="connsiteX0" fmla="*/ 29623 w 42005"/>
                <a:gd name="connsiteY0" fmla="*/ 20193 h 71342"/>
                <a:gd name="connsiteX1" fmla="*/ 21431 w 42005"/>
                <a:gd name="connsiteY1" fmla="*/ 11621 h 71342"/>
                <a:gd name="connsiteX2" fmla="*/ 15145 w 42005"/>
                <a:gd name="connsiteY2" fmla="*/ 17145 h 71342"/>
                <a:gd name="connsiteX3" fmla="*/ 42005 w 42005"/>
                <a:gd name="connsiteY3" fmla="*/ 52769 h 71342"/>
                <a:gd name="connsiteX4" fmla="*/ 21907 w 42005"/>
                <a:gd name="connsiteY4" fmla="*/ 71342 h 71342"/>
                <a:gd name="connsiteX5" fmla="*/ 0 w 42005"/>
                <a:gd name="connsiteY5" fmla="*/ 52102 h 71342"/>
                <a:gd name="connsiteX6" fmla="*/ 12573 w 42005"/>
                <a:gd name="connsiteY6" fmla="*/ 48673 h 71342"/>
                <a:gd name="connsiteX7" fmla="*/ 22003 w 42005"/>
                <a:gd name="connsiteY7" fmla="*/ 59531 h 71342"/>
                <a:gd name="connsiteX8" fmla="*/ 28384 w 42005"/>
                <a:gd name="connsiteY8" fmla="*/ 53530 h 71342"/>
                <a:gd name="connsiteX9" fmla="*/ 1524 w 42005"/>
                <a:gd name="connsiteY9" fmla="*/ 18383 h 71342"/>
                <a:gd name="connsiteX10" fmla="*/ 20765 w 42005"/>
                <a:gd name="connsiteY10" fmla="*/ 0 h 71342"/>
                <a:gd name="connsiteX11" fmla="*/ 41720 w 42005"/>
                <a:gd name="connsiteY11" fmla="*/ 18288 h 71342"/>
                <a:gd name="connsiteX12" fmla="*/ 29528 w 42005"/>
                <a:gd name="connsiteY12" fmla="*/ 20288 h 71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005" h="71342">
                  <a:moveTo>
                    <a:pt x="29623" y="20193"/>
                  </a:moveTo>
                  <a:cubicBezTo>
                    <a:pt x="28575" y="14669"/>
                    <a:pt x="26003" y="11621"/>
                    <a:pt x="21431" y="11621"/>
                  </a:cubicBezTo>
                  <a:cubicBezTo>
                    <a:pt x="17717" y="11621"/>
                    <a:pt x="15145" y="13526"/>
                    <a:pt x="15145" y="17145"/>
                  </a:cubicBezTo>
                  <a:cubicBezTo>
                    <a:pt x="15145" y="27908"/>
                    <a:pt x="42005" y="32290"/>
                    <a:pt x="42005" y="52769"/>
                  </a:cubicBezTo>
                  <a:cubicBezTo>
                    <a:pt x="42005" y="65056"/>
                    <a:pt x="33528" y="71342"/>
                    <a:pt x="21907" y="71342"/>
                  </a:cubicBezTo>
                  <a:cubicBezTo>
                    <a:pt x="9334" y="71342"/>
                    <a:pt x="2191" y="64199"/>
                    <a:pt x="0" y="52102"/>
                  </a:cubicBezTo>
                  <a:lnTo>
                    <a:pt x="12573" y="48673"/>
                  </a:lnTo>
                  <a:cubicBezTo>
                    <a:pt x="13526" y="54388"/>
                    <a:pt x="15526" y="59531"/>
                    <a:pt x="22003" y="59531"/>
                  </a:cubicBezTo>
                  <a:cubicBezTo>
                    <a:pt x="25718" y="59531"/>
                    <a:pt x="28384" y="57341"/>
                    <a:pt x="28384" y="53530"/>
                  </a:cubicBezTo>
                  <a:cubicBezTo>
                    <a:pt x="28384" y="41624"/>
                    <a:pt x="1524" y="37148"/>
                    <a:pt x="1524" y="18383"/>
                  </a:cubicBezTo>
                  <a:cubicBezTo>
                    <a:pt x="1524" y="7525"/>
                    <a:pt x="10001" y="0"/>
                    <a:pt x="20765" y="0"/>
                  </a:cubicBezTo>
                  <a:cubicBezTo>
                    <a:pt x="31528" y="0"/>
                    <a:pt x="39529" y="7525"/>
                    <a:pt x="41720" y="18288"/>
                  </a:cubicBezTo>
                  <a:lnTo>
                    <a:pt x="29528" y="20288"/>
                  </a:lnTo>
                  <a:close/>
                </a:path>
              </a:pathLst>
            </a:custGeom>
            <a:solidFill>
              <a:srgbClr val="112A41"/>
            </a:solidFill>
            <a:ln w="9525" cap="flat">
              <a:noFill/>
              <a:prstDash val="solid"/>
              <a:miter/>
            </a:ln>
          </p:spPr>
          <p:txBody>
            <a:bodyPr rtlCol="0" anchor="ctr"/>
            <a:lstStyle/>
            <a:p>
              <a:endParaRPr lang="en-IN"/>
            </a:p>
          </p:txBody>
        </p:sp>
        <p:sp>
          <p:nvSpPr>
            <p:cNvPr id="24" name="Freeform: Shape 23"/>
            <p:cNvSpPr/>
            <p:nvPr/>
          </p:nvSpPr>
          <p:spPr>
            <a:xfrm>
              <a:off x="5130640" y="3524821"/>
              <a:ext cx="31813" cy="88677"/>
            </a:xfrm>
            <a:custGeom>
              <a:avLst/>
              <a:gdLst>
                <a:gd name="connsiteX0" fmla="*/ 0 w 31813"/>
                <a:gd name="connsiteY0" fmla="*/ 30385 h 88677"/>
                <a:gd name="connsiteX1" fmla="*/ 0 w 31813"/>
                <a:gd name="connsiteY1" fmla="*/ 18574 h 88677"/>
                <a:gd name="connsiteX2" fmla="*/ 7906 w 31813"/>
                <a:gd name="connsiteY2" fmla="*/ 18574 h 88677"/>
                <a:gd name="connsiteX3" fmla="*/ 7906 w 31813"/>
                <a:gd name="connsiteY3" fmla="*/ 0 h 88677"/>
                <a:gd name="connsiteX4" fmla="*/ 22193 w 31813"/>
                <a:gd name="connsiteY4" fmla="*/ 0 h 88677"/>
                <a:gd name="connsiteX5" fmla="*/ 22193 w 31813"/>
                <a:gd name="connsiteY5" fmla="*/ 18574 h 88677"/>
                <a:gd name="connsiteX6" fmla="*/ 31814 w 31813"/>
                <a:gd name="connsiteY6" fmla="*/ 18574 h 88677"/>
                <a:gd name="connsiteX7" fmla="*/ 31814 w 31813"/>
                <a:gd name="connsiteY7" fmla="*/ 30385 h 88677"/>
                <a:gd name="connsiteX8" fmla="*/ 22193 w 31813"/>
                <a:gd name="connsiteY8" fmla="*/ 30385 h 88677"/>
                <a:gd name="connsiteX9" fmla="*/ 22193 w 31813"/>
                <a:gd name="connsiteY9" fmla="*/ 70009 h 88677"/>
                <a:gd name="connsiteX10" fmla="*/ 27051 w 31813"/>
                <a:gd name="connsiteY10" fmla="*/ 75628 h 88677"/>
                <a:gd name="connsiteX11" fmla="*/ 31814 w 31813"/>
                <a:gd name="connsiteY11" fmla="*/ 75628 h 88677"/>
                <a:gd name="connsiteX12" fmla="*/ 31814 w 31813"/>
                <a:gd name="connsiteY12" fmla="*/ 87916 h 88677"/>
                <a:gd name="connsiteX13" fmla="*/ 24670 w 31813"/>
                <a:gd name="connsiteY13" fmla="*/ 88678 h 88677"/>
                <a:gd name="connsiteX14" fmla="*/ 7906 w 31813"/>
                <a:gd name="connsiteY14" fmla="*/ 73152 h 88677"/>
                <a:gd name="connsiteX15" fmla="*/ 7906 w 31813"/>
                <a:gd name="connsiteY15" fmla="*/ 30290 h 88677"/>
                <a:gd name="connsiteX16" fmla="*/ 0 w 31813"/>
                <a:gd name="connsiteY16" fmla="*/ 30290 h 8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813" h="88677">
                  <a:moveTo>
                    <a:pt x="0" y="30385"/>
                  </a:moveTo>
                  <a:lnTo>
                    <a:pt x="0" y="18574"/>
                  </a:lnTo>
                  <a:lnTo>
                    <a:pt x="7906" y="18574"/>
                  </a:lnTo>
                  <a:lnTo>
                    <a:pt x="7906" y="0"/>
                  </a:lnTo>
                  <a:lnTo>
                    <a:pt x="22193" y="0"/>
                  </a:lnTo>
                  <a:lnTo>
                    <a:pt x="22193" y="18574"/>
                  </a:lnTo>
                  <a:lnTo>
                    <a:pt x="31814" y="18574"/>
                  </a:lnTo>
                  <a:lnTo>
                    <a:pt x="31814" y="30385"/>
                  </a:lnTo>
                  <a:lnTo>
                    <a:pt x="22193" y="30385"/>
                  </a:lnTo>
                  <a:lnTo>
                    <a:pt x="22193" y="70009"/>
                  </a:lnTo>
                  <a:cubicBezTo>
                    <a:pt x="22193" y="73628"/>
                    <a:pt x="23717" y="75628"/>
                    <a:pt x="27051" y="75628"/>
                  </a:cubicBezTo>
                  <a:lnTo>
                    <a:pt x="31814" y="75628"/>
                  </a:lnTo>
                  <a:lnTo>
                    <a:pt x="31814" y="87916"/>
                  </a:lnTo>
                  <a:cubicBezTo>
                    <a:pt x="29908" y="88392"/>
                    <a:pt x="28194" y="88678"/>
                    <a:pt x="24670" y="88678"/>
                  </a:cubicBezTo>
                  <a:cubicBezTo>
                    <a:pt x="13906" y="88678"/>
                    <a:pt x="7906" y="83725"/>
                    <a:pt x="7906" y="73152"/>
                  </a:cubicBezTo>
                  <a:lnTo>
                    <a:pt x="7906" y="30290"/>
                  </a:lnTo>
                  <a:lnTo>
                    <a:pt x="0" y="30290"/>
                  </a:lnTo>
                  <a:close/>
                </a:path>
              </a:pathLst>
            </a:custGeom>
            <a:solidFill>
              <a:srgbClr val="112A41"/>
            </a:solidFill>
            <a:ln w="9525" cap="flat">
              <a:noFill/>
              <a:prstDash val="solid"/>
              <a:miter/>
            </a:ln>
          </p:spPr>
          <p:txBody>
            <a:bodyPr rtlCol="0" anchor="ctr"/>
            <a:lstStyle/>
            <a:p>
              <a:endParaRPr lang="en-IN"/>
            </a:p>
          </p:txBody>
        </p:sp>
        <p:sp>
          <p:nvSpPr>
            <p:cNvPr id="25" name="Freeform: Shape 24"/>
            <p:cNvSpPr/>
            <p:nvPr/>
          </p:nvSpPr>
          <p:spPr>
            <a:xfrm>
              <a:off x="5169217" y="3542061"/>
              <a:ext cx="45815" cy="71532"/>
            </a:xfrm>
            <a:custGeom>
              <a:avLst/>
              <a:gdLst>
                <a:gd name="connsiteX0" fmla="*/ 1048 w 45815"/>
                <a:gd name="connsiteY0" fmla="*/ 21527 h 71532"/>
                <a:gd name="connsiteX1" fmla="*/ 24098 w 45815"/>
                <a:gd name="connsiteY1" fmla="*/ 0 h 71532"/>
                <a:gd name="connsiteX2" fmla="*/ 44958 w 45815"/>
                <a:gd name="connsiteY2" fmla="*/ 18669 h 71532"/>
                <a:gd name="connsiteX3" fmla="*/ 44958 w 45815"/>
                <a:gd name="connsiteY3" fmla="*/ 62865 h 71532"/>
                <a:gd name="connsiteX4" fmla="*/ 45815 w 45815"/>
                <a:gd name="connsiteY4" fmla="*/ 70199 h 71532"/>
                <a:gd name="connsiteX5" fmla="*/ 32099 w 45815"/>
                <a:gd name="connsiteY5" fmla="*/ 70199 h 71532"/>
                <a:gd name="connsiteX6" fmla="*/ 31337 w 45815"/>
                <a:gd name="connsiteY6" fmla="*/ 64865 h 71532"/>
                <a:gd name="connsiteX7" fmla="*/ 14573 w 45815"/>
                <a:gd name="connsiteY7" fmla="*/ 71533 h 71532"/>
                <a:gd name="connsiteX8" fmla="*/ 0 w 45815"/>
                <a:gd name="connsiteY8" fmla="*/ 56007 h 71532"/>
                <a:gd name="connsiteX9" fmla="*/ 30575 w 45815"/>
                <a:gd name="connsiteY9" fmla="*/ 24765 h 71532"/>
                <a:gd name="connsiteX10" fmla="*/ 30575 w 45815"/>
                <a:gd name="connsiteY10" fmla="*/ 20669 h 71532"/>
                <a:gd name="connsiteX11" fmla="*/ 23527 w 45815"/>
                <a:gd name="connsiteY11" fmla="*/ 11811 h 71532"/>
                <a:gd name="connsiteX12" fmla="*/ 15335 w 45815"/>
                <a:gd name="connsiteY12" fmla="*/ 21527 h 71532"/>
                <a:gd name="connsiteX13" fmla="*/ 1048 w 45815"/>
                <a:gd name="connsiteY13" fmla="*/ 21527 h 71532"/>
                <a:gd name="connsiteX14" fmla="*/ 30575 w 45815"/>
                <a:gd name="connsiteY14" fmla="*/ 35243 h 71532"/>
                <a:gd name="connsiteX15" fmla="*/ 14288 w 45815"/>
                <a:gd name="connsiteY15" fmla="*/ 53435 h 71532"/>
                <a:gd name="connsiteX16" fmla="*/ 20955 w 45815"/>
                <a:gd name="connsiteY16" fmla="*/ 59722 h 71532"/>
                <a:gd name="connsiteX17" fmla="*/ 30575 w 45815"/>
                <a:gd name="connsiteY17" fmla="*/ 53340 h 71532"/>
                <a:gd name="connsiteX18" fmla="*/ 30575 w 45815"/>
                <a:gd name="connsiteY18" fmla="*/ 35338 h 71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5815" h="71532">
                  <a:moveTo>
                    <a:pt x="1048" y="21527"/>
                  </a:moveTo>
                  <a:cubicBezTo>
                    <a:pt x="1810" y="7620"/>
                    <a:pt x="10668" y="0"/>
                    <a:pt x="24098" y="0"/>
                  </a:cubicBezTo>
                  <a:cubicBezTo>
                    <a:pt x="37528" y="0"/>
                    <a:pt x="44958" y="6191"/>
                    <a:pt x="44958" y="18669"/>
                  </a:cubicBezTo>
                  <a:lnTo>
                    <a:pt x="44958" y="62865"/>
                  </a:lnTo>
                  <a:cubicBezTo>
                    <a:pt x="44958" y="65056"/>
                    <a:pt x="45434" y="67818"/>
                    <a:pt x="45815" y="70199"/>
                  </a:cubicBezTo>
                  <a:lnTo>
                    <a:pt x="32099" y="70199"/>
                  </a:lnTo>
                  <a:cubicBezTo>
                    <a:pt x="32004" y="68294"/>
                    <a:pt x="31432" y="66484"/>
                    <a:pt x="31337" y="64865"/>
                  </a:cubicBezTo>
                  <a:cubicBezTo>
                    <a:pt x="25908" y="69247"/>
                    <a:pt x="21526" y="71533"/>
                    <a:pt x="14573" y="71533"/>
                  </a:cubicBezTo>
                  <a:cubicBezTo>
                    <a:pt x="4858" y="71533"/>
                    <a:pt x="0" y="64865"/>
                    <a:pt x="0" y="56007"/>
                  </a:cubicBezTo>
                  <a:cubicBezTo>
                    <a:pt x="0" y="40862"/>
                    <a:pt x="10001" y="32576"/>
                    <a:pt x="30575" y="24765"/>
                  </a:cubicBezTo>
                  <a:lnTo>
                    <a:pt x="30575" y="20669"/>
                  </a:lnTo>
                  <a:cubicBezTo>
                    <a:pt x="30575" y="14954"/>
                    <a:pt x="28289" y="11811"/>
                    <a:pt x="23527" y="11811"/>
                  </a:cubicBezTo>
                  <a:cubicBezTo>
                    <a:pt x="17050" y="11811"/>
                    <a:pt x="15621" y="15621"/>
                    <a:pt x="15335" y="21527"/>
                  </a:cubicBezTo>
                  <a:lnTo>
                    <a:pt x="1048" y="21527"/>
                  </a:lnTo>
                  <a:close/>
                  <a:moveTo>
                    <a:pt x="30575" y="35243"/>
                  </a:moveTo>
                  <a:cubicBezTo>
                    <a:pt x="17526" y="42672"/>
                    <a:pt x="14288" y="47434"/>
                    <a:pt x="14288" y="53435"/>
                  </a:cubicBezTo>
                  <a:cubicBezTo>
                    <a:pt x="14288" y="57912"/>
                    <a:pt x="16573" y="59722"/>
                    <a:pt x="20955" y="59722"/>
                  </a:cubicBezTo>
                  <a:cubicBezTo>
                    <a:pt x="24955" y="59722"/>
                    <a:pt x="28099" y="56769"/>
                    <a:pt x="30575" y="53340"/>
                  </a:cubicBezTo>
                  <a:lnTo>
                    <a:pt x="30575" y="35338"/>
                  </a:lnTo>
                  <a:close/>
                </a:path>
              </a:pathLst>
            </a:custGeom>
            <a:solidFill>
              <a:srgbClr val="112A41"/>
            </a:solidFill>
            <a:ln w="9525" cap="flat">
              <a:noFill/>
              <a:prstDash val="solid"/>
              <a:miter/>
            </a:ln>
          </p:spPr>
          <p:txBody>
            <a:bodyPr rtlCol="0" anchor="ctr"/>
            <a:lstStyle/>
            <a:p>
              <a:endParaRPr lang="en-IN"/>
            </a:p>
          </p:txBody>
        </p:sp>
        <p:sp>
          <p:nvSpPr>
            <p:cNvPr id="26" name="Freeform: Shape 25"/>
            <p:cNvSpPr/>
            <p:nvPr/>
          </p:nvSpPr>
          <p:spPr>
            <a:xfrm>
              <a:off x="5241892" y="3524726"/>
              <a:ext cx="88963" cy="88868"/>
            </a:xfrm>
            <a:custGeom>
              <a:avLst/>
              <a:gdLst>
                <a:gd name="connsiteX0" fmla="*/ 85725 w 88963"/>
                <a:gd name="connsiteY0" fmla="*/ 0 h 88868"/>
                <a:gd name="connsiteX1" fmla="*/ 3143 w 88963"/>
                <a:gd name="connsiteY1" fmla="*/ 0 h 88868"/>
                <a:gd name="connsiteX2" fmla="*/ 0 w 88963"/>
                <a:gd name="connsiteY2" fmla="*/ 3143 h 88868"/>
                <a:gd name="connsiteX3" fmla="*/ 0 w 88963"/>
                <a:gd name="connsiteY3" fmla="*/ 59436 h 88868"/>
                <a:gd name="connsiteX4" fmla="*/ 476 w 88963"/>
                <a:gd name="connsiteY4" fmla="*/ 59436 h 88868"/>
                <a:gd name="connsiteX5" fmla="*/ 19621 w 88963"/>
                <a:gd name="connsiteY5" fmla="*/ 56198 h 88868"/>
                <a:gd name="connsiteX6" fmla="*/ 32004 w 88963"/>
                <a:gd name="connsiteY6" fmla="*/ 44863 h 88868"/>
                <a:gd name="connsiteX7" fmla="*/ 35338 w 88963"/>
                <a:gd name="connsiteY7" fmla="*/ 40100 h 88868"/>
                <a:gd name="connsiteX8" fmla="*/ 36385 w 88963"/>
                <a:gd name="connsiteY8" fmla="*/ 38576 h 88868"/>
                <a:gd name="connsiteX9" fmla="*/ 37433 w 88963"/>
                <a:gd name="connsiteY9" fmla="*/ 37148 h 88868"/>
                <a:gd name="connsiteX10" fmla="*/ 40481 w 88963"/>
                <a:gd name="connsiteY10" fmla="*/ 32766 h 88868"/>
                <a:gd name="connsiteX11" fmla="*/ 59912 w 88963"/>
                <a:gd name="connsiteY11" fmla="*/ 15240 h 88868"/>
                <a:gd name="connsiteX12" fmla="*/ 88678 w 88963"/>
                <a:gd name="connsiteY12" fmla="*/ 9525 h 88868"/>
                <a:gd name="connsiteX13" fmla="*/ 88963 w 88963"/>
                <a:gd name="connsiteY13" fmla="*/ 9525 h 88868"/>
                <a:gd name="connsiteX14" fmla="*/ 88963 w 88963"/>
                <a:gd name="connsiteY14" fmla="*/ 3143 h 88868"/>
                <a:gd name="connsiteX15" fmla="*/ 85820 w 88963"/>
                <a:gd name="connsiteY15" fmla="*/ 0 h 88868"/>
                <a:gd name="connsiteX16" fmla="*/ 68961 w 88963"/>
                <a:gd name="connsiteY16" fmla="*/ 32671 h 88868"/>
                <a:gd name="connsiteX17" fmla="*/ 56578 w 88963"/>
                <a:gd name="connsiteY17" fmla="*/ 44005 h 88868"/>
                <a:gd name="connsiteX18" fmla="*/ 53245 w 88963"/>
                <a:gd name="connsiteY18" fmla="*/ 48768 h 88868"/>
                <a:gd name="connsiteX19" fmla="*/ 52197 w 88963"/>
                <a:gd name="connsiteY19" fmla="*/ 50292 h 88868"/>
                <a:gd name="connsiteX20" fmla="*/ 51149 w 88963"/>
                <a:gd name="connsiteY20" fmla="*/ 51721 h 88868"/>
                <a:gd name="connsiteX21" fmla="*/ 48101 w 88963"/>
                <a:gd name="connsiteY21" fmla="*/ 56102 h 88868"/>
                <a:gd name="connsiteX22" fmla="*/ 28670 w 88963"/>
                <a:gd name="connsiteY22" fmla="*/ 73628 h 88868"/>
                <a:gd name="connsiteX23" fmla="*/ 0 w 88963"/>
                <a:gd name="connsiteY23" fmla="*/ 79343 h 88868"/>
                <a:gd name="connsiteX24" fmla="*/ 0 w 88963"/>
                <a:gd name="connsiteY24" fmla="*/ 85725 h 88868"/>
                <a:gd name="connsiteX25" fmla="*/ 3143 w 88963"/>
                <a:gd name="connsiteY25" fmla="*/ 88868 h 88868"/>
                <a:gd name="connsiteX26" fmla="*/ 85725 w 88963"/>
                <a:gd name="connsiteY26" fmla="*/ 88868 h 88868"/>
                <a:gd name="connsiteX27" fmla="*/ 88868 w 88963"/>
                <a:gd name="connsiteY27" fmla="*/ 85725 h 88868"/>
                <a:gd name="connsiteX28" fmla="*/ 88868 w 88963"/>
                <a:gd name="connsiteY28" fmla="*/ 29432 h 88868"/>
                <a:gd name="connsiteX29" fmla="*/ 88106 w 88963"/>
                <a:gd name="connsiteY29" fmla="*/ 29432 h 88868"/>
                <a:gd name="connsiteX30" fmla="*/ 68961 w 88963"/>
                <a:gd name="connsiteY30" fmla="*/ 32671 h 88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8963" h="88868">
                  <a:moveTo>
                    <a:pt x="85725" y="0"/>
                  </a:moveTo>
                  <a:lnTo>
                    <a:pt x="3143" y="0"/>
                  </a:lnTo>
                  <a:cubicBezTo>
                    <a:pt x="1429" y="0"/>
                    <a:pt x="0" y="1429"/>
                    <a:pt x="0" y="3143"/>
                  </a:cubicBezTo>
                  <a:lnTo>
                    <a:pt x="0" y="59436"/>
                  </a:lnTo>
                  <a:cubicBezTo>
                    <a:pt x="0" y="59436"/>
                    <a:pt x="286" y="59436"/>
                    <a:pt x="476" y="59436"/>
                  </a:cubicBezTo>
                  <a:cubicBezTo>
                    <a:pt x="476" y="59436"/>
                    <a:pt x="13811" y="59150"/>
                    <a:pt x="19621" y="56198"/>
                  </a:cubicBezTo>
                  <a:cubicBezTo>
                    <a:pt x="26670" y="52483"/>
                    <a:pt x="32004" y="44863"/>
                    <a:pt x="32004" y="44863"/>
                  </a:cubicBezTo>
                  <a:cubicBezTo>
                    <a:pt x="33338" y="42958"/>
                    <a:pt x="34862" y="40767"/>
                    <a:pt x="35338" y="40100"/>
                  </a:cubicBezTo>
                  <a:cubicBezTo>
                    <a:pt x="35814" y="39433"/>
                    <a:pt x="36290" y="38767"/>
                    <a:pt x="36385" y="38576"/>
                  </a:cubicBezTo>
                  <a:cubicBezTo>
                    <a:pt x="36481" y="38386"/>
                    <a:pt x="37052" y="37624"/>
                    <a:pt x="37433" y="37148"/>
                  </a:cubicBezTo>
                  <a:cubicBezTo>
                    <a:pt x="37719" y="36671"/>
                    <a:pt x="39148" y="34671"/>
                    <a:pt x="40481" y="32766"/>
                  </a:cubicBezTo>
                  <a:cubicBezTo>
                    <a:pt x="40481" y="32766"/>
                    <a:pt x="48577" y="21146"/>
                    <a:pt x="59912" y="15240"/>
                  </a:cubicBezTo>
                  <a:cubicBezTo>
                    <a:pt x="72295" y="8858"/>
                    <a:pt x="88678" y="9525"/>
                    <a:pt x="88678" y="9525"/>
                  </a:cubicBezTo>
                  <a:cubicBezTo>
                    <a:pt x="88678" y="9525"/>
                    <a:pt x="88868" y="9525"/>
                    <a:pt x="88963" y="9525"/>
                  </a:cubicBezTo>
                  <a:lnTo>
                    <a:pt x="88963" y="3143"/>
                  </a:lnTo>
                  <a:cubicBezTo>
                    <a:pt x="88963" y="1429"/>
                    <a:pt x="87535" y="0"/>
                    <a:pt x="85820" y="0"/>
                  </a:cubicBezTo>
                  <a:moveTo>
                    <a:pt x="68961" y="32671"/>
                  </a:moveTo>
                  <a:cubicBezTo>
                    <a:pt x="61913" y="36385"/>
                    <a:pt x="56578" y="44005"/>
                    <a:pt x="56578" y="44005"/>
                  </a:cubicBezTo>
                  <a:cubicBezTo>
                    <a:pt x="55245" y="45910"/>
                    <a:pt x="53721" y="48101"/>
                    <a:pt x="53245" y="48768"/>
                  </a:cubicBezTo>
                  <a:cubicBezTo>
                    <a:pt x="52768" y="49435"/>
                    <a:pt x="52292" y="50102"/>
                    <a:pt x="52197" y="50292"/>
                  </a:cubicBezTo>
                  <a:cubicBezTo>
                    <a:pt x="52102" y="50482"/>
                    <a:pt x="51530" y="51245"/>
                    <a:pt x="51149" y="51721"/>
                  </a:cubicBezTo>
                  <a:cubicBezTo>
                    <a:pt x="50863" y="52197"/>
                    <a:pt x="49435" y="54197"/>
                    <a:pt x="48101" y="56102"/>
                  </a:cubicBezTo>
                  <a:cubicBezTo>
                    <a:pt x="48101" y="56102"/>
                    <a:pt x="40005" y="67723"/>
                    <a:pt x="28670" y="73628"/>
                  </a:cubicBezTo>
                  <a:cubicBezTo>
                    <a:pt x="16859" y="79820"/>
                    <a:pt x="1333" y="79343"/>
                    <a:pt x="0" y="79343"/>
                  </a:cubicBezTo>
                  <a:lnTo>
                    <a:pt x="0" y="85725"/>
                  </a:lnTo>
                  <a:cubicBezTo>
                    <a:pt x="0" y="87440"/>
                    <a:pt x="1429" y="88868"/>
                    <a:pt x="3143" y="88868"/>
                  </a:cubicBezTo>
                  <a:lnTo>
                    <a:pt x="85725" y="88868"/>
                  </a:lnTo>
                  <a:cubicBezTo>
                    <a:pt x="87439" y="88868"/>
                    <a:pt x="88868" y="87440"/>
                    <a:pt x="88868" y="85725"/>
                  </a:cubicBezTo>
                  <a:lnTo>
                    <a:pt x="88868" y="29432"/>
                  </a:lnTo>
                  <a:cubicBezTo>
                    <a:pt x="88868" y="29432"/>
                    <a:pt x="88297" y="29432"/>
                    <a:pt x="88106" y="29432"/>
                  </a:cubicBezTo>
                  <a:cubicBezTo>
                    <a:pt x="88106" y="29432"/>
                    <a:pt x="74771" y="29718"/>
                    <a:pt x="68961" y="32671"/>
                  </a:cubicBezTo>
                </a:path>
              </a:pathLst>
            </a:custGeom>
            <a:solidFill>
              <a:srgbClr val="112A41"/>
            </a:solidFill>
            <a:ln w="9525" cap="flat">
              <a:noFill/>
              <a:prstDash val="solid"/>
              <a:miter/>
            </a:ln>
          </p:spPr>
          <p:txBody>
            <a:bodyPr rtlCol="0" anchor="ctr"/>
            <a:lstStyle/>
            <a:p>
              <a:endParaRPr lang="en-IN"/>
            </a:p>
          </p:txBody>
        </p:sp>
        <p:sp>
          <p:nvSpPr>
            <p:cNvPr id="27" name="Freeform: Shape 26"/>
            <p:cNvSpPr/>
            <p:nvPr/>
          </p:nvSpPr>
          <p:spPr>
            <a:xfrm>
              <a:off x="5691663" y="3243548"/>
              <a:ext cx="78200" cy="95726"/>
            </a:xfrm>
            <a:custGeom>
              <a:avLst/>
              <a:gdLst>
                <a:gd name="connsiteX0" fmla="*/ 95 w 78200"/>
                <a:gd name="connsiteY0" fmla="*/ 56293 h 95726"/>
                <a:gd name="connsiteX1" fmla="*/ 95 w 78200"/>
                <a:gd name="connsiteY1" fmla="*/ 0 h 95726"/>
                <a:gd name="connsiteX2" fmla="*/ 19717 w 78200"/>
                <a:gd name="connsiteY2" fmla="*/ 0 h 95726"/>
                <a:gd name="connsiteX3" fmla="*/ 19717 w 78200"/>
                <a:gd name="connsiteY3" fmla="*/ 54293 h 95726"/>
                <a:gd name="connsiteX4" fmla="*/ 39148 w 78200"/>
                <a:gd name="connsiteY4" fmla="*/ 78105 h 95726"/>
                <a:gd name="connsiteX5" fmla="*/ 58579 w 78200"/>
                <a:gd name="connsiteY5" fmla="*/ 54293 h 95726"/>
                <a:gd name="connsiteX6" fmla="*/ 58579 w 78200"/>
                <a:gd name="connsiteY6" fmla="*/ 0 h 95726"/>
                <a:gd name="connsiteX7" fmla="*/ 78200 w 78200"/>
                <a:gd name="connsiteY7" fmla="*/ 0 h 95726"/>
                <a:gd name="connsiteX8" fmla="*/ 78200 w 78200"/>
                <a:gd name="connsiteY8" fmla="*/ 56293 h 95726"/>
                <a:gd name="connsiteX9" fmla="*/ 39148 w 78200"/>
                <a:gd name="connsiteY9" fmla="*/ 95726 h 95726"/>
                <a:gd name="connsiteX10" fmla="*/ 0 w 78200"/>
                <a:gd name="connsiteY10" fmla="*/ 56293 h 95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200" h="95726">
                  <a:moveTo>
                    <a:pt x="95" y="56293"/>
                  </a:moveTo>
                  <a:lnTo>
                    <a:pt x="95" y="0"/>
                  </a:lnTo>
                  <a:lnTo>
                    <a:pt x="19717" y="0"/>
                  </a:lnTo>
                  <a:lnTo>
                    <a:pt x="19717" y="54293"/>
                  </a:lnTo>
                  <a:cubicBezTo>
                    <a:pt x="19717" y="70390"/>
                    <a:pt x="26765" y="78105"/>
                    <a:pt x="39148" y="78105"/>
                  </a:cubicBezTo>
                  <a:cubicBezTo>
                    <a:pt x="51530" y="78105"/>
                    <a:pt x="58579" y="70485"/>
                    <a:pt x="58579" y="54293"/>
                  </a:cubicBezTo>
                  <a:lnTo>
                    <a:pt x="58579" y="0"/>
                  </a:lnTo>
                  <a:lnTo>
                    <a:pt x="78200" y="0"/>
                  </a:lnTo>
                  <a:lnTo>
                    <a:pt x="78200" y="56293"/>
                  </a:lnTo>
                  <a:cubicBezTo>
                    <a:pt x="78200" y="82201"/>
                    <a:pt x="62674" y="95726"/>
                    <a:pt x="39148" y="95726"/>
                  </a:cubicBezTo>
                  <a:cubicBezTo>
                    <a:pt x="15621" y="95726"/>
                    <a:pt x="0" y="82201"/>
                    <a:pt x="0" y="56293"/>
                  </a:cubicBezTo>
                  <a:close/>
                </a:path>
              </a:pathLst>
            </a:custGeom>
            <a:solidFill>
              <a:srgbClr val="333333"/>
            </a:solidFill>
            <a:ln w="9525" cap="flat">
              <a:noFill/>
              <a:prstDash val="solid"/>
              <a:miter/>
            </a:ln>
          </p:spPr>
          <p:txBody>
            <a:bodyPr rtlCol="0" anchor="ctr"/>
            <a:lstStyle/>
            <a:p>
              <a:endParaRPr lang="en-IN"/>
            </a:p>
          </p:txBody>
        </p:sp>
        <p:sp>
          <p:nvSpPr>
            <p:cNvPr id="28" name="Freeform: Shape 27"/>
            <p:cNvSpPr/>
            <p:nvPr/>
          </p:nvSpPr>
          <p:spPr>
            <a:xfrm>
              <a:off x="5786627" y="3243548"/>
              <a:ext cx="78962" cy="94107"/>
            </a:xfrm>
            <a:custGeom>
              <a:avLst/>
              <a:gdLst>
                <a:gd name="connsiteX0" fmla="*/ 19622 w 78962"/>
                <a:gd name="connsiteY0" fmla="*/ 40481 h 94107"/>
                <a:gd name="connsiteX1" fmla="*/ 54007 w 78962"/>
                <a:gd name="connsiteY1" fmla="*/ 0 h 94107"/>
                <a:gd name="connsiteX2" fmla="*/ 77629 w 78962"/>
                <a:gd name="connsiteY2" fmla="*/ 0 h 94107"/>
                <a:gd name="connsiteX3" fmla="*/ 38481 w 78962"/>
                <a:gd name="connsiteY3" fmla="*/ 45053 h 94107"/>
                <a:gd name="connsiteX4" fmla="*/ 78962 w 78962"/>
                <a:gd name="connsiteY4" fmla="*/ 94107 h 94107"/>
                <a:gd name="connsiteX5" fmla="*/ 54864 w 78962"/>
                <a:gd name="connsiteY5" fmla="*/ 94107 h 94107"/>
                <a:gd name="connsiteX6" fmla="*/ 19622 w 78962"/>
                <a:gd name="connsiteY6" fmla="*/ 51435 h 94107"/>
                <a:gd name="connsiteX7" fmla="*/ 19622 w 78962"/>
                <a:gd name="connsiteY7" fmla="*/ 94107 h 94107"/>
                <a:gd name="connsiteX8" fmla="*/ 0 w 78962"/>
                <a:gd name="connsiteY8" fmla="*/ 94107 h 94107"/>
                <a:gd name="connsiteX9" fmla="*/ 0 w 78962"/>
                <a:gd name="connsiteY9" fmla="*/ 0 h 94107"/>
                <a:gd name="connsiteX10" fmla="*/ 19622 w 78962"/>
                <a:gd name="connsiteY10" fmla="*/ 0 h 94107"/>
                <a:gd name="connsiteX11" fmla="*/ 19622 w 78962"/>
                <a:gd name="connsiteY11" fmla="*/ 40481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962" h="94107">
                  <a:moveTo>
                    <a:pt x="19622" y="40481"/>
                  </a:moveTo>
                  <a:lnTo>
                    <a:pt x="54007" y="0"/>
                  </a:lnTo>
                  <a:lnTo>
                    <a:pt x="77629" y="0"/>
                  </a:lnTo>
                  <a:lnTo>
                    <a:pt x="38481" y="45053"/>
                  </a:lnTo>
                  <a:lnTo>
                    <a:pt x="78962" y="94107"/>
                  </a:lnTo>
                  <a:lnTo>
                    <a:pt x="54864" y="94107"/>
                  </a:lnTo>
                  <a:lnTo>
                    <a:pt x="19622" y="51435"/>
                  </a:lnTo>
                  <a:lnTo>
                    <a:pt x="19622" y="94107"/>
                  </a:lnTo>
                  <a:lnTo>
                    <a:pt x="0" y="94107"/>
                  </a:lnTo>
                  <a:lnTo>
                    <a:pt x="0" y="0"/>
                  </a:lnTo>
                  <a:lnTo>
                    <a:pt x="19622" y="0"/>
                  </a:lnTo>
                  <a:lnTo>
                    <a:pt x="19622" y="40481"/>
                  </a:lnTo>
                  <a:close/>
                </a:path>
              </a:pathLst>
            </a:custGeom>
            <a:solidFill>
              <a:srgbClr val="333333"/>
            </a:solidFill>
            <a:ln w="9525" cap="flat">
              <a:noFill/>
              <a:prstDash val="solid"/>
              <a:miter/>
            </a:ln>
          </p:spPr>
          <p:txBody>
            <a:bodyPr rtlCol="0" anchor="ctr"/>
            <a:lstStyle/>
            <a:p>
              <a:endParaRPr lang="en-IN"/>
            </a:p>
          </p:txBody>
        </p:sp>
        <p:sp>
          <p:nvSpPr>
            <p:cNvPr id="29" name="Freeform: Shape 28"/>
            <p:cNvSpPr/>
            <p:nvPr/>
          </p:nvSpPr>
          <p:spPr>
            <a:xfrm>
              <a:off x="5869209" y="3242024"/>
              <a:ext cx="25622" cy="39624"/>
            </a:xfrm>
            <a:custGeom>
              <a:avLst/>
              <a:gdLst>
                <a:gd name="connsiteX0" fmla="*/ 10858 w 25622"/>
                <a:gd name="connsiteY0" fmla="*/ 22670 h 39624"/>
                <a:gd name="connsiteX1" fmla="*/ 1524 w 25622"/>
                <a:gd name="connsiteY1" fmla="*/ 11621 h 39624"/>
                <a:gd name="connsiteX2" fmla="*/ 13525 w 25622"/>
                <a:gd name="connsiteY2" fmla="*/ 0 h 39624"/>
                <a:gd name="connsiteX3" fmla="*/ 25622 w 25622"/>
                <a:gd name="connsiteY3" fmla="*/ 13049 h 39624"/>
                <a:gd name="connsiteX4" fmla="*/ 20574 w 25622"/>
                <a:gd name="connsiteY4" fmla="*/ 26860 h 39624"/>
                <a:gd name="connsiteX5" fmla="*/ 12097 w 25622"/>
                <a:gd name="connsiteY5" fmla="*/ 39624 h 39624"/>
                <a:gd name="connsiteX6" fmla="*/ 0 w 25622"/>
                <a:gd name="connsiteY6" fmla="*/ 39624 h 39624"/>
                <a:gd name="connsiteX7" fmla="*/ 10858 w 25622"/>
                <a:gd name="connsiteY7" fmla="*/ 22765 h 3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2" h="39624">
                  <a:moveTo>
                    <a:pt x="10858" y="22670"/>
                  </a:moveTo>
                  <a:cubicBezTo>
                    <a:pt x="5620" y="21717"/>
                    <a:pt x="1524" y="17812"/>
                    <a:pt x="1524" y="11621"/>
                  </a:cubicBezTo>
                  <a:cubicBezTo>
                    <a:pt x="1524" y="4858"/>
                    <a:pt x="6763" y="0"/>
                    <a:pt x="13525" y="0"/>
                  </a:cubicBezTo>
                  <a:cubicBezTo>
                    <a:pt x="20288" y="0"/>
                    <a:pt x="25622" y="4572"/>
                    <a:pt x="25622" y="13049"/>
                  </a:cubicBezTo>
                  <a:cubicBezTo>
                    <a:pt x="25622" y="17621"/>
                    <a:pt x="23336" y="22670"/>
                    <a:pt x="20574" y="26860"/>
                  </a:cubicBezTo>
                  <a:lnTo>
                    <a:pt x="12097" y="39624"/>
                  </a:lnTo>
                  <a:lnTo>
                    <a:pt x="0" y="39624"/>
                  </a:lnTo>
                  <a:lnTo>
                    <a:pt x="10858" y="22765"/>
                  </a:lnTo>
                  <a:close/>
                </a:path>
              </a:pathLst>
            </a:custGeom>
            <a:solidFill>
              <a:srgbClr val="333333"/>
            </a:solidFill>
            <a:ln w="9525" cap="flat">
              <a:noFill/>
              <a:prstDash val="solid"/>
              <a:miter/>
            </a:ln>
          </p:spPr>
          <p:txBody>
            <a:bodyPr rtlCol="0" anchor="ctr"/>
            <a:lstStyle/>
            <a:p>
              <a:endParaRPr lang="en-IN"/>
            </a:p>
          </p:txBody>
        </p:sp>
        <p:sp>
          <p:nvSpPr>
            <p:cNvPr id="30" name="Freeform: Shape 29"/>
            <p:cNvSpPr/>
            <p:nvPr/>
          </p:nvSpPr>
          <p:spPr>
            <a:xfrm>
              <a:off x="5901594" y="3242024"/>
              <a:ext cx="67246" cy="97154"/>
            </a:xfrm>
            <a:custGeom>
              <a:avLst/>
              <a:gdLst>
                <a:gd name="connsiteX0" fmla="*/ 1238 w 67246"/>
                <a:gd name="connsiteY0" fmla="*/ 69913 h 97154"/>
                <a:gd name="connsiteX1" fmla="*/ 31337 w 67246"/>
                <a:gd name="connsiteY1" fmla="*/ 80296 h 97154"/>
                <a:gd name="connsiteX2" fmla="*/ 48006 w 67246"/>
                <a:gd name="connsiteY2" fmla="*/ 70009 h 97154"/>
                <a:gd name="connsiteX3" fmla="*/ 36957 w 67246"/>
                <a:gd name="connsiteY3" fmla="*/ 58960 h 97154"/>
                <a:gd name="connsiteX4" fmla="*/ 23146 w 67246"/>
                <a:gd name="connsiteY4" fmla="*/ 54388 h 97154"/>
                <a:gd name="connsiteX5" fmla="*/ 0 w 67246"/>
                <a:gd name="connsiteY5" fmla="*/ 26956 h 97154"/>
                <a:gd name="connsiteX6" fmla="*/ 33433 w 67246"/>
                <a:gd name="connsiteY6" fmla="*/ 0 h 97154"/>
                <a:gd name="connsiteX7" fmla="*/ 61913 w 67246"/>
                <a:gd name="connsiteY7" fmla="*/ 7334 h 97154"/>
                <a:gd name="connsiteX8" fmla="*/ 61913 w 67246"/>
                <a:gd name="connsiteY8" fmla="*/ 26479 h 97154"/>
                <a:gd name="connsiteX9" fmla="*/ 34004 w 67246"/>
                <a:gd name="connsiteY9" fmla="*/ 16669 h 97154"/>
                <a:gd name="connsiteX10" fmla="*/ 19145 w 67246"/>
                <a:gd name="connsiteY10" fmla="*/ 26003 h 97154"/>
                <a:gd name="connsiteX11" fmla="*/ 29528 w 67246"/>
                <a:gd name="connsiteY11" fmla="*/ 36290 h 97154"/>
                <a:gd name="connsiteX12" fmla="*/ 44291 w 67246"/>
                <a:gd name="connsiteY12" fmla="*/ 41338 h 97154"/>
                <a:gd name="connsiteX13" fmla="*/ 67247 w 67246"/>
                <a:gd name="connsiteY13" fmla="*/ 69247 h 97154"/>
                <a:gd name="connsiteX14" fmla="*/ 31528 w 67246"/>
                <a:gd name="connsiteY14" fmla="*/ 97155 h 97154"/>
                <a:gd name="connsiteX15" fmla="*/ 1143 w 67246"/>
                <a:gd name="connsiteY15" fmla="*/ 89154 h 97154"/>
                <a:gd name="connsiteX16" fmla="*/ 1143 w 67246"/>
                <a:gd name="connsiteY16" fmla="*/ 69818 h 97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246" h="97154">
                  <a:moveTo>
                    <a:pt x="1238" y="69913"/>
                  </a:moveTo>
                  <a:cubicBezTo>
                    <a:pt x="9716" y="76200"/>
                    <a:pt x="20384" y="80296"/>
                    <a:pt x="31337" y="80296"/>
                  </a:cubicBezTo>
                  <a:cubicBezTo>
                    <a:pt x="40862" y="80296"/>
                    <a:pt x="48006" y="77343"/>
                    <a:pt x="48006" y="70009"/>
                  </a:cubicBezTo>
                  <a:cubicBezTo>
                    <a:pt x="48006" y="63913"/>
                    <a:pt x="44006" y="61532"/>
                    <a:pt x="36957" y="58960"/>
                  </a:cubicBezTo>
                  <a:lnTo>
                    <a:pt x="23146" y="54388"/>
                  </a:lnTo>
                  <a:cubicBezTo>
                    <a:pt x="9239" y="49816"/>
                    <a:pt x="0" y="42577"/>
                    <a:pt x="0" y="26956"/>
                  </a:cubicBezTo>
                  <a:cubicBezTo>
                    <a:pt x="0" y="9525"/>
                    <a:pt x="15050" y="0"/>
                    <a:pt x="33433" y="0"/>
                  </a:cubicBezTo>
                  <a:cubicBezTo>
                    <a:pt x="44958" y="0"/>
                    <a:pt x="54293" y="2762"/>
                    <a:pt x="61913" y="7334"/>
                  </a:cubicBezTo>
                  <a:lnTo>
                    <a:pt x="61913" y="26479"/>
                  </a:lnTo>
                  <a:cubicBezTo>
                    <a:pt x="53816" y="20479"/>
                    <a:pt x="44863" y="16669"/>
                    <a:pt x="34004" y="16669"/>
                  </a:cubicBezTo>
                  <a:cubicBezTo>
                    <a:pt x="25527" y="16669"/>
                    <a:pt x="19145" y="19622"/>
                    <a:pt x="19145" y="26003"/>
                  </a:cubicBezTo>
                  <a:cubicBezTo>
                    <a:pt x="19145" y="31814"/>
                    <a:pt x="22955" y="34100"/>
                    <a:pt x="29528" y="36290"/>
                  </a:cubicBezTo>
                  <a:lnTo>
                    <a:pt x="44291" y="41338"/>
                  </a:lnTo>
                  <a:cubicBezTo>
                    <a:pt x="60103" y="46673"/>
                    <a:pt x="67247" y="55245"/>
                    <a:pt x="67247" y="69247"/>
                  </a:cubicBezTo>
                  <a:cubicBezTo>
                    <a:pt x="67247" y="87821"/>
                    <a:pt x="51435" y="97155"/>
                    <a:pt x="31528" y="97155"/>
                  </a:cubicBezTo>
                  <a:cubicBezTo>
                    <a:pt x="18955" y="97155"/>
                    <a:pt x="7906" y="93440"/>
                    <a:pt x="1143" y="89154"/>
                  </a:cubicBezTo>
                  <a:lnTo>
                    <a:pt x="1143" y="69818"/>
                  </a:lnTo>
                  <a:close/>
                </a:path>
              </a:pathLst>
            </a:custGeom>
            <a:solidFill>
              <a:srgbClr val="333333"/>
            </a:solidFill>
            <a:ln w="9525" cap="flat">
              <a:noFill/>
              <a:prstDash val="solid"/>
              <a:miter/>
            </a:ln>
          </p:spPr>
          <p:txBody>
            <a:bodyPr rtlCol="0" anchor="ctr"/>
            <a:lstStyle/>
            <a:p>
              <a:endParaRPr lang="en-IN"/>
            </a:p>
          </p:txBody>
        </p:sp>
        <p:sp>
          <p:nvSpPr>
            <p:cNvPr id="31" name="Freeform: Shape 30"/>
            <p:cNvSpPr/>
            <p:nvPr/>
          </p:nvSpPr>
          <p:spPr>
            <a:xfrm>
              <a:off x="6015132" y="3243548"/>
              <a:ext cx="63436" cy="94107"/>
            </a:xfrm>
            <a:custGeom>
              <a:avLst/>
              <a:gdLst>
                <a:gd name="connsiteX0" fmla="*/ 0 w 63436"/>
                <a:gd name="connsiteY0" fmla="*/ 0 h 94107"/>
                <a:gd name="connsiteX1" fmla="*/ 19622 w 63436"/>
                <a:gd name="connsiteY1" fmla="*/ 0 h 94107"/>
                <a:gd name="connsiteX2" fmla="*/ 19622 w 63436"/>
                <a:gd name="connsiteY2" fmla="*/ 76772 h 94107"/>
                <a:gd name="connsiteX3" fmla="*/ 63437 w 63436"/>
                <a:gd name="connsiteY3" fmla="*/ 76772 h 94107"/>
                <a:gd name="connsiteX4" fmla="*/ 63437 w 63436"/>
                <a:gd name="connsiteY4" fmla="*/ 94107 h 94107"/>
                <a:gd name="connsiteX5" fmla="*/ 0 w 63436"/>
                <a:gd name="connsiteY5" fmla="*/ 94107 h 94107"/>
                <a:gd name="connsiteX6" fmla="*/ 0 w 63436"/>
                <a:gd name="connsiteY6"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436" h="94107">
                  <a:moveTo>
                    <a:pt x="0" y="0"/>
                  </a:moveTo>
                  <a:lnTo>
                    <a:pt x="19622" y="0"/>
                  </a:lnTo>
                  <a:lnTo>
                    <a:pt x="19622" y="76772"/>
                  </a:lnTo>
                  <a:lnTo>
                    <a:pt x="63437" y="76772"/>
                  </a:lnTo>
                  <a:lnTo>
                    <a:pt x="63437" y="94107"/>
                  </a:lnTo>
                  <a:lnTo>
                    <a:pt x="0" y="94107"/>
                  </a:lnTo>
                  <a:lnTo>
                    <a:pt x="0" y="0"/>
                  </a:lnTo>
                  <a:close/>
                </a:path>
              </a:pathLst>
            </a:custGeom>
            <a:solidFill>
              <a:srgbClr val="333333"/>
            </a:solidFill>
            <a:ln w="9525" cap="flat">
              <a:noFill/>
              <a:prstDash val="solid"/>
              <a:miter/>
            </a:ln>
          </p:spPr>
          <p:txBody>
            <a:bodyPr rtlCol="0" anchor="ctr"/>
            <a:lstStyle/>
            <a:p>
              <a:endParaRPr lang="en-IN"/>
            </a:p>
          </p:txBody>
        </p:sp>
        <p:sp>
          <p:nvSpPr>
            <p:cNvPr id="32" name="Freeform: Shape 31"/>
            <p:cNvSpPr/>
            <p:nvPr/>
          </p:nvSpPr>
          <p:spPr>
            <a:xfrm>
              <a:off x="6092856" y="3243548"/>
              <a:ext cx="63912" cy="94107"/>
            </a:xfrm>
            <a:custGeom>
              <a:avLst/>
              <a:gdLst>
                <a:gd name="connsiteX0" fmla="*/ 63913 w 63912"/>
                <a:gd name="connsiteY0" fmla="*/ 0 h 94107"/>
                <a:gd name="connsiteX1" fmla="*/ 63913 w 63912"/>
                <a:gd name="connsiteY1" fmla="*/ 17145 h 94107"/>
                <a:gd name="connsiteX2" fmla="*/ 19336 w 63912"/>
                <a:gd name="connsiteY2" fmla="*/ 17145 h 94107"/>
                <a:gd name="connsiteX3" fmla="*/ 19336 w 63912"/>
                <a:gd name="connsiteY3" fmla="*/ 37719 h 94107"/>
                <a:gd name="connsiteX4" fmla="*/ 59817 w 63912"/>
                <a:gd name="connsiteY4" fmla="*/ 37719 h 94107"/>
                <a:gd name="connsiteX5" fmla="*/ 59817 w 63912"/>
                <a:gd name="connsiteY5" fmla="*/ 54388 h 94107"/>
                <a:gd name="connsiteX6" fmla="*/ 19336 w 63912"/>
                <a:gd name="connsiteY6" fmla="*/ 54388 h 94107"/>
                <a:gd name="connsiteX7" fmla="*/ 19336 w 63912"/>
                <a:gd name="connsiteY7" fmla="*/ 76772 h 94107"/>
                <a:gd name="connsiteX8" fmla="*/ 63913 w 63912"/>
                <a:gd name="connsiteY8" fmla="*/ 76772 h 94107"/>
                <a:gd name="connsiteX9" fmla="*/ 63913 w 63912"/>
                <a:gd name="connsiteY9" fmla="*/ 94107 h 94107"/>
                <a:gd name="connsiteX10" fmla="*/ 0 w 63912"/>
                <a:gd name="connsiteY10" fmla="*/ 94107 h 94107"/>
                <a:gd name="connsiteX11" fmla="*/ 0 w 63912"/>
                <a:gd name="connsiteY11" fmla="*/ 0 h 94107"/>
                <a:gd name="connsiteX12" fmla="*/ 63913 w 63912"/>
                <a:gd name="connsiteY12"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912" h="94107">
                  <a:moveTo>
                    <a:pt x="63913" y="0"/>
                  </a:moveTo>
                  <a:lnTo>
                    <a:pt x="63913" y="17145"/>
                  </a:lnTo>
                  <a:lnTo>
                    <a:pt x="19336" y="17145"/>
                  </a:lnTo>
                  <a:lnTo>
                    <a:pt x="19336" y="37719"/>
                  </a:lnTo>
                  <a:lnTo>
                    <a:pt x="59817" y="37719"/>
                  </a:lnTo>
                  <a:lnTo>
                    <a:pt x="59817" y="54388"/>
                  </a:lnTo>
                  <a:lnTo>
                    <a:pt x="19336" y="54388"/>
                  </a:lnTo>
                  <a:lnTo>
                    <a:pt x="19336" y="76772"/>
                  </a:lnTo>
                  <a:lnTo>
                    <a:pt x="63913" y="76772"/>
                  </a:lnTo>
                  <a:lnTo>
                    <a:pt x="63913" y="94107"/>
                  </a:lnTo>
                  <a:lnTo>
                    <a:pt x="0" y="94107"/>
                  </a:lnTo>
                  <a:lnTo>
                    <a:pt x="0" y="0"/>
                  </a:lnTo>
                  <a:lnTo>
                    <a:pt x="63913" y="0"/>
                  </a:lnTo>
                  <a:close/>
                </a:path>
              </a:pathLst>
            </a:custGeom>
            <a:solidFill>
              <a:srgbClr val="333333"/>
            </a:solidFill>
            <a:ln w="9525" cap="flat">
              <a:noFill/>
              <a:prstDash val="solid"/>
              <a:miter/>
            </a:ln>
          </p:spPr>
          <p:txBody>
            <a:bodyPr rtlCol="0" anchor="ctr"/>
            <a:lstStyle/>
            <a:p>
              <a:endParaRPr lang="en-IN"/>
            </a:p>
          </p:txBody>
        </p:sp>
        <p:sp>
          <p:nvSpPr>
            <p:cNvPr id="33" name="Freeform: Shape 32"/>
            <p:cNvSpPr/>
            <p:nvPr/>
          </p:nvSpPr>
          <p:spPr>
            <a:xfrm>
              <a:off x="6165246" y="3243548"/>
              <a:ext cx="91439" cy="94107"/>
            </a:xfrm>
            <a:custGeom>
              <a:avLst/>
              <a:gdLst>
                <a:gd name="connsiteX0" fmla="*/ 55435 w 91439"/>
                <a:gd name="connsiteY0" fmla="*/ 0 h 94107"/>
                <a:gd name="connsiteX1" fmla="*/ 91440 w 91439"/>
                <a:gd name="connsiteY1" fmla="*/ 94107 h 94107"/>
                <a:gd name="connsiteX2" fmla="*/ 71533 w 91439"/>
                <a:gd name="connsiteY2" fmla="*/ 94107 h 94107"/>
                <a:gd name="connsiteX3" fmla="*/ 63151 w 91439"/>
                <a:gd name="connsiteY3" fmla="*/ 71438 h 94107"/>
                <a:gd name="connsiteX4" fmla="*/ 27908 w 91439"/>
                <a:gd name="connsiteY4" fmla="*/ 71438 h 94107"/>
                <a:gd name="connsiteX5" fmla="*/ 19621 w 91439"/>
                <a:gd name="connsiteY5" fmla="*/ 94107 h 94107"/>
                <a:gd name="connsiteX6" fmla="*/ 0 w 91439"/>
                <a:gd name="connsiteY6" fmla="*/ 94107 h 94107"/>
                <a:gd name="connsiteX7" fmla="*/ 36004 w 91439"/>
                <a:gd name="connsiteY7" fmla="*/ 0 h 94107"/>
                <a:gd name="connsiteX8" fmla="*/ 55435 w 91439"/>
                <a:gd name="connsiteY8" fmla="*/ 0 h 94107"/>
                <a:gd name="connsiteX9" fmla="*/ 34004 w 91439"/>
                <a:gd name="connsiteY9" fmla="*/ 54959 h 94107"/>
                <a:gd name="connsiteX10" fmla="*/ 56959 w 91439"/>
                <a:gd name="connsiteY10" fmla="*/ 54959 h 94107"/>
                <a:gd name="connsiteX11" fmla="*/ 45434 w 91439"/>
                <a:gd name="connsiteY11" fmla="*/ 23717 h 94107"/>
                <a:gd name="connsiteX12" fmla="*/ 33909 w 91439"/>
                <a:gd name="connsiteY12" fmla="*/ 54959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39" h="94107">
                  <a:moveTo>
                    <a:pt x="55435" y="0"/>
                  </a:moveTo>
                  <a:lnTo>
                    <a:pt x="91440" y="94107"/>
                  </a:lnTo>
                  <a:lnTo>
                    <a:pt x="71533" y="94107"/>
                  </a:lnTo>
                  <a:lnTo>
                    <a:pt x="63151" y="71438"/>
                  </a:lnTo>
                  <a:lnTo>
                    <a:pt x="27908" y="71438"/>
                  </a:lnTo>
                  <a:lnTo>
                    <a:pt x="19621" y="94107"/>
                  </a:lnTo>
                  <a:lnTo>
                    <a:pt x="0" y="94107"/>
                  </a:lnTo>
                  <a:lnTo>
                    <a:pt x="36004" y="0"/>
                  </a:lnTo>
                  <a:lnTo>
                    <a:pt x="55435" y="0"/>
                  </a:lnTo>
                  <a:close/>
                  <a:moveTo>
                    <a:pt x="34004" y="54959"/>
                  </a:moveTo>
                  <a:lnTo>
                    <a:pt x="56959" y="54959"/>
                  </a:lnTo>
                  <a:lnTo>
                    <a:pt x="45434" y="23717"/>
                  </a:lnTo>
                  <a:lnTo>
                    <a:pt x="33909" y="54959"/>
                  </a:lnTo>
                  <a:close/>
                </a:path>
              </a:pathLst>
            </a:custGeom>
            <a:solidFill>
              <a:srgbClr val="333333"/>
            </a:solidFill>
            <a:ln w="9525" cap="flat">
              <a:noFill/>
              <a:prstDash val="solid"/>
              <a:miter/>
            </a:ln>
          </p:spPr>
          <p:txBody>
            <a:bodyPr rtlCol="0" anchor="ctr"/>
            <a:lstStyle/>
            <a:p>
              <a:endParaRPr lang="en-IN"/>
            </a:p>
          </p:txBody>
        </p:sp>
        <p:sp>
          <p:nvSpPr>
            <p:cNvPr id="34" name="Freeform: Shape 33"/>
            <p:cNvSpPr/>
            <p:nvPr/>
          </p:nvSpPr>
          <p:spPr>
            <a:xfrm>
              <a:off x="6268116" y="3243548"/>
              <a:ext cx="79724" cy="94107"/>
            </a:xfrm>
            <a:custGeom>
              <a:avLst/>
              <a:gdLst>
                <a:gd name="connsiteX0" fmla="*/ 0 w 79724"/>
                <a:gd name="connsiteY0" fmla="*/ 0 h 94107"/>
                <a:gd name="connsiteX1" fmla="*/ 33242 w 79724"/>
                <a:gd name="connsiteY1" fmla="*/ 0 h 94107"/>
                <a:gd name="connsiteX2" fmla="*/ 79724 w 79724"/>
                <a:gd name="connsiteY2" fmla="*/ 47053 h 94107"/>
                <a:gd name="connsiteX3" fmla="*/ 33242 w 79724"/>
                <a:gd name="connsiteY3" fmla="*/ 94107 h 94107"/>
                <a:gd name="connsiteX4" fmla="*/ 0 w 79724"/>
                <a:gd name="connsiteY4" fmla="*/ 94107 h 94107"/>
                <a:gd name="connsiteX5" fmla="*/ 0 w 79724"/>
                <a:gd name="connsiteY5" fmla="*/ 0 h 94107"/>
                <a:gd name="connsiteX6" fmla="*/ 32480 w 79724"/>
                <a:gd name="connsiteY6" fmla="*/ 76867 h 94107"/>
                <a:gd name="connsiteX7" fmla="*/ 60198 w 79724"/>
                <a:gd name="connsiteY7" fmla="*/ 47149 h 94107"/>
                <a:gd name="connsiteX8" fmla="*/ 32480 w 79724"/>
                <a:gd name="connsiteY8" fmla="*/ 17240 h 94107"/>
                <a:gd name="connsiteX9" fmla="*/ 19431 w 79724"/>
                <a:gd name="connsiteY9" fmla="*/ 17240 h 94107"/>
                <a:gd name="connsiteX10" fmla="*/ 19431 w 79724"/>
                <a:gd name="connsiteY10" fmla="*/ 76867 h 94107"/>
                <a:gd name="connsiteX11" fmla="*/ 32480 w 79724"/>
                <a:gd name="connsiteY11" fmla="*/ 7686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9724" h="94107">
                  <a:moveTo>
                    <a:pt x="0" y="0"/>
                  </a:moveTo>
                  <a:lnTo>
                    <a:pt x="33242" y="0"/>
                  </a:lnTo>
                  <a:cubicBezTo>
                    <a:pt x="61722" y="0"/>
                    <a:pt x="79724" y="18383"/>
                    <a:pt x="79724" y="47053"/>
                  </a:cubicBezTo>
                  <a:cubicBezTo>
                    <a:pt x="79724" y="75724"/>
                    <a:pt x="61817" y="94107"/>
                    <a:pt x="33242" y="94107"/>
                  </a:cubicBezTo>
                  <a:lnTo>
                    <a:pt x="0" y="94107"/>
                  </a:lnTo>
                  <a:lnTo>
                    <a:pt x="0" y="0"/>
                  </a:lnTo>
                  <a:close/>
                  <a:moveTo>
                    <a:pt x="32480" y="76867"/>
                  </a:moveTo>
                  <a:cubicBezTo>
                    <a:pt x="50387" y="76867"/>
                    <a:pt x="60198" y="65341"/>
                    <a:pt x="60198" y="47149"/>
                  </a:cubicBezTo>
                  <a:cubicBezTo>
                    <a:pt x="60198" y="28956"/>
                    <a:pt x="50387" y="17240"/>
                    <a:pt x="32480" y="17240"/>
                  </a:cubicBezTo>
                  <a:lnTo>
                    <a:pt x="19431" y="17240"/>
                  </a:lnTo>
                  <a:lnTo>
                    <a:pt x="19431" y="76867"/>
                  </a:lnTo>
                  <a:lnTo>
                    <a:pt x="32480" y="76867"/>
                  </a:lnTo>
                  <a:close/>
                </a:path>
              </a:pathLst>
            </a:custGeom>
            <a:solidFill>
              <a:srgbClr val="333333"/>
            </a:solidFill>
            <a:ln w="9525" cap="flat">
              <a:noFill/>
              <a:prstDash val="solid"/>
              <a:miter/>
            </a:ln>
          </p:spPr>
          <p:txBody>
            <a:bodyPr rtlCol="0" anchor="ctr"/>
            <a:lstStyle/>
            <a:p>
              <a:endParaRPr lang="en-IN"/>
            </a:p>
          </p:txBody>
        </p:sp>
        <p:sp>
          <p:nvSpPr>
            <p:cNvPr id="35" name="Freeform: Shape 34"/>
            <p:cNvSpPr/>
            <p:nvPr/>
          </p:nvSpPr>
          <p:spPr>
            <a:xfrm>
              <a:off x="6361461" y="3243643"/>
              <a:ext cx="19621" cy="94107"/>
            </a:xfrm>
            <a:custGeom>
              <a:avLst/>
              <a:gdLst>
                <a:gd name="connsiteX0" fmla="*/ 19621 w 19621"/>
                <a:gd name="connsiteY0" fmla="*/ 94107 h 94107"/>
                <a:gd name="connsiteX1" fmla="*/ 0 w 19621"/>
                <a:gd name="connsiteY1" fmla="*/ 94107 h 94107"/>
                <a:gd name="connsiteX2" fmla="*/ 0 w 19621"/>
                <a:gd name="connsiteY2" fmla="*/ 0 h 94107"/>
                <a:gd name="connsiteX3" fmla="*/ 19621 w 19621"/>
                <a:gd name="connsiteY3" fmla="*/ 0 h 94107"/>
                <a:gd name="connsiteX4" fmla="*/ 19621 w 19621"/>
                <a:gd name="connsiteY4" fmla="*/ 94107 h 94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21" h="94107">
                  <a:moveTo>
                    <a:pt x="19621" y="94107"/>
                  </a:moveTo>
                  <a:lnTo>
                    <a:pt x="0" y="94107"/>
                  </a:lnTo>
                  <a:lnTo>
                    <a:pt x="0" y="0"/>
                  </a:lnTo>
                  <a:lnTo>
                    <a:pt x="19621" y="0"/>
                  </a:lnTo>
                  <a:lnTo>
                    <a:pt x="19621" y="94107"/>
                  </a:lnTo>
                  <a:close/>
                </a:path>
              </a:pathLst>
            </a:custGeom>
            <a:solidFill>
              <a:srgbClr val="333333"/>
            </a:solidFill>
            <a:ln w="9525" cap="flat">
              <a:noFill/>
              <a:prstDash val="solid"/>
              <a:miter/>
            </a:ln>
          </p:spPr>
          <p:txBody>
            <a:bodyPr rtlCol="0" anchor="ctr"/>
            <a:lstStyle/>
            <a:p>
              <a:endParaRPr lang="en-IN"/>
            </a:p>
          </p:txBody>
        </p:sp>
        <p:sp>
          <p:nvSpPr>
            <p:cNvPr id="36" name="Freeform: Shape 35"/>
            <p:cNvSpPr/>
            <p:nvPr/>
          </p:nvSpPr>
          <p:spPr>
            <a:xfrm>
              <a:off x="6398989" y="3243643"/>
              <a:ext cx="78866" cy="94107"/>
            </a:xfrm>
            <a:custGeom>
              <a:avLst/>
              <a:gdLst>
                <a:gd name="connsiteX0" fmla="*/ 78867 w 78866"/>
                <a:gd name="connsiteY0" fmla="*/ 94107 h 94107"/>
                <a:gd name="connsiteX1" fmla="*/ 63341 w 78866"/>
                <a:gd name="connsiteY1" fmla="*/ 94107 h 94107"/>
                <a:gd name="connsiteX2" fmla="*/ 18859 w 78866"/>
                <a:gd name="connsiteY2" fmla="*/ 31433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3"/>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37" name="Freeform: Shape 36"/>
            <p:cNvSpPr/>
            <p:nvPr/>
          </p:nvSpPr>
          <p:spPr>
            <a:xfrm>
              <a:off x="6491382" y="3242024"/>
              <a:ext cx="80486" cy="97250"/>
            </a:xfrm>
            <a:custGeom>
              <a:avLst/>
              <a:gdLst>
                <a:gd name="connsiteX0" fmla="*/ 62675 w 80486"/>
                <a:gd name="connsiteY0" fmla="*/ 74867 h 97250"/>
                <a:gd name="connsiteX1" fmla="*/ 62675 w 80486"/>
                <a:gd name="connsiteY1" fmla="*/ 60579 h 97250"/>
                <a:gd name="connsiteX2" fmla="*/ 46768 w 80486"/>
                <a:gd name="connsiteY2" fmla="*/ 60579 h 97250"/>
                <a:gd name="connsiteX3" fmla="*/ 46768 w 80486"/>
                <a:gd name="connsiteY3" fmla="*/ 44482 h 97250"/>
                <a:gd name="connsiteX4" fmla="*/ 80486 w 80486"/>
                <a:gd name="connsiteY4" fmla="*/ 44482 h 97250"/>
                <a:gd name="connsiteX5" fmla="*/ 80486 w 80486"/>
                <a:gd name="connsiteY5" fmla="*/ 83915 h 97250"/>
                <a:gd name="connsiteX6" fmla="*/ 46482 w 80486"/>
                <a:gd name="connsiteY6" fmla="*/ 97250 h 97250"/>
                <a:gd name="connsiteX7" fmla="*/ 0 w 80486"/>
                <a:gd name="connsiteY7" fmla="*/ 48768 h 97250"/>
                <a:gd name="connsiteX8" fmla="*/ 48482 w 80486"/>
                <a:gd name="connsiteY8" fmla="*/ 0 h 97250"/>
                <a:gd name="connsiteX9" fmla="*/ 75438 w 80486"/>
                <a:gd name="connsiteY9" fmla="*/ 7810 h 97250"/>
                <a:gd name="connsiteX10" fmla="*/ 75438 w 80486"/>
                <a:gd name="connsiteY10" fmla="*/ 27432 h 97250"/>
                <a:gd name="connsiteX11" fmla="*/ 48482 w 80486"/>
                <a:gd name="connsiteY11" fmla="*/ 17907 h 97250"/>
                <a:gd name="connsiteX12" fmla="*/ 19812 w 80486"/>
                <a:gd name="connsiteY12" fmla="*/ 48768 h 97250"/>
                <a:gd name="connsiteX13" fmla="*/ 46958 w 80486"/>
                <a:gd name="connsiteY13" fmla="*/ 79724 h 97250"/>
                <a:gd name="connsiteX14" fmla="*/ 62770 w 80486"/>
                <a:gd name="connsiteY14" fmla="*/ 74771 h 9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0486" h="97250">
                  <a:moveTo>
                    <a:pt x="62675" y="74867"/>
                  </a:moveTo>
                  <a:lnTo>
                    <a:pt x="62675" y="60579"/>
                  </a:lnTo>
                  <a:lnTo>
                    <a:pt x="46768" y="60579"/>
                  </a:lnTo>
                  <a:lnTo>
                    <a:pt x="46768" y="44482"/>
                  </a:lnTo>
                  <a:lnTo>
                    <a:pt x="80486" y="44482"/>
                  </a:lnTo>
                  <a:lnTo>
                    <a:pt x="80486" y="83915"/>
                  </a:lnTo>
                  <a:cubicBezTo>
                    <a:pt x="71247" y="93250"/>
                    <a:pt x="58865" y="97250"/>
                    <a:pt x="46482" y="97250"/>
                  </a:cubicBezTo>
                  <a:cubicBezTo>
                    <a:pt x="18002" y="97250"/>
                    <a:pt x="0" y="77343"/>
                    <a:pt x="0" y="48768"/>
                  </a:cubicBezTo>
                  <a:cubicBezTo>
                    <a:pt x="0" y="20193"/>
                    <a:pt x="20193" y="0"/>
                    <a:pt x="48482" y="0"/>
                  </a:cubicBezTo>
                  <a:cubicBezTo>
                    <a:pt x="59246" y="0"/>
                    <a:pt x="68675" y="2953"/>
                    <a:pt x="75438" y="7810"/>
                  </a:cubicBezTo>
                  <a:lnTo>
                    <a:pt x="75438" y="27432"/>
                  </a:lnTo>
                  <a:cubicBezTo>
                    <a:pt x="67818" y="21336"/>
                    <a:pt x="59341" y="17907"/>
                    <a:pt x="48482" y="17907"/>
                  </a:cubicBezTo>
                  <a:cubicBezTo>
                    <a:pt x="31623" y="17907"/>
                    <a:pt x="19812" y="30194"/>
                    <a:pt x="19812" y="48768"/>
                  </a:cubicBezTo>
                  <a:cubicBezTo>
                    <a:pt x="19812" y="67342"/>
                    <a:pt x="30194" y="79724"/>
                    <a:pt x="46958" y="79724"/>
                  </a:cubicBezTo>
                  <a:cubicBezTo>
                    <a:pt x="53054" y="79724"/>
                    <a:pt x="58579" y="78200"/>
                    <a:pt x="62770" y="74771"/>
                  </a:cubicBezTo>
                  <a:close/>
                </a:path>
              </a:pathLst>
            </a:custGeom>
            <a:solidFill>
              <a:srgbClr val="333333"/>
            </a:solidFill>
            <a:ln w="9525" cap="flat">
              <a:noFill/>
              <a:prstDash val="solid"/>
              <a:miter/>
            </a:ln>
          </p:spPr>
          <p:txBody>
            <a:bodyPr rtlCol="0" anchor="ctr"/>
            <a:lstStyle/>
            <a:p>
              <a:endParaRPr lang="en-IN"/>
            </a:p>
          </p:txBody>
        </p:sp>
        <p:sp>
          <p:nvSpPr>
            <p:cNvPr id="38" name="Freeform: Shape 37"/>
            <p:cNvSpPr/>
            <p:nvPr/>
          </p:nvSpPr>
          <p:spPr>
            <a:xfrm>
              <a:off x="5693187" y="3380898"/>
              <a:ext cx="93059" cy="94107"/>
            </a:xfrm>
            <a:custGeom>
              <a:avLst/>
              <a:gdLst>
                <a:gd name="connsiteX0" fmla="*/ 46292 w 93059"/>
                <a:gd name="connsiteY0" fmla="*/ 73819 h 94107"/>
                <a:gd name="connsiteX1" fmla="*/ 19145 w 93059"/>
                <a:gd name="connsiteY1" fmla="*/ 33338 h 94107"/>
                <a:gd name="connsiteX2" fmla="*/ 19145 w 93059"/>
                <a:gd name="connsiteY2" fmla="*/ 94107 h 94107"/>
                <a:gd name="connsiteX3" fmla="*/ 0 w 93059"/>
                <a:gd name="connsiteY3" fmla="*/ 94107 h 94107"/>
                <a:gd name="connsiteX4" fmla="*/ 0 w 93059"/>
                <a:gd name="connsiteY4" fmla="*/ 0 h 94107"/>
                <a:gd name="connsiteX5" fmla="*/ 18288 w 93059"/>
                <a:gd name="connsiteY5" fmla="*/ 0 h 94107"/>
                <a:gd name="connsiteX6" fmla="*/ 46768 w 93059"/>
                <a:gd name="connsiteY6" fmla="*/ 44482 h 94107"/>
                <a:gd name="connsiteX7" fmla="*/ 75152 w 93059"/>
                <a:gd name="connsiteY7" fmla="*/ 0 h 94107"/>
                <a:gd name="connsiteX8" fmla="*/ 93059 w 93059"/>
                <a:gd name="connsiteY8" fmla="*/ 0 h 94107"/>
                <a:gd name="connsiteX9" fmla="*/ 93059 w 93059"/>
                <a:gd name="connsiteY9" fmla="*/ 94107 h 94107"/>
                <a:gd name="connsiteX10" fmla="*/ 73723 w 93059"/>
                <a:gd name="connsiteY10" fmla="*/ 94107 h 94107"/>
                <a:gd name="connsiteX11" fmla="*/ 73723 w 93059"/>
                <a:gd name="connsiteY11" fmla="*/ 33338 h 94107"/>
                <a:gd name="connsiteX12" fmla="*/ 46863 w 93059"/>
                <a:gd name="connsiteY12" fmla="*/ 73819 h 94107"/>
                <a:gd name="connsiteX13" fmla="*/ 46292 w 93059"/>
                <a:gd name="connsiteY13" fmla="*/ 73819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3059" h="94107">
                  <a:moveTo>
                    <a:pt x="46292" y="73819"/>
                  </a:moveTo>
                  <a:lnTo>
                    <a:pt x="19145" y="33338"/>
                  </a:lnTo>
                  <a:lnTo>
                    <a:pt x="19145" y="94107"/>
                  </a:lnTo>
                  <a:lnTo>
                    <a:pt x="0" y="94107"/>
                  </a:lnTo>
                  <a:lnTo>
                    <a:pt x="0" y="0"/>
                  </a:lnTo>
                  <a:lnTo>
                    <a:pt x="18288" y="0"/>
                  </a:lnTo>
                  <a:lnTo>
                    <a:pt x="46768" y="44482"/>
                  </a:lnTo>
                  <a:lnTo>
                    <a:pt x="75152" y="0"/>
                  </a:lnTo>
                  <a:lnTo>
                    <a:pt x="93059" y="0"/>
                  </a:lnTo>
                  <a:lnTo>
                    <a:pt x="93059" y="94107"/>
                  </a:lnTo>
                  <a:lnTo>
                    <a:pt x="73723" y="94107"/>
                  </a:lnTo>
                  <a:lnTo>
                    <a:pt x="73723" y="33338"/>
                  </a:lnTo>
                  <a:lnTo>
                    <a:pt x="46863" y="73819"/>
                  </a:lnTo>
                  <a:lnTo>
                    <a:pt x="46292" y="73819"/>
                  </a:lnTo>
                  <a:close/>
                </a:path>
              </a:pathLst>
            </a:custGeom>
            <a:solidFill>
              <a:srgbClr val="333333"/>
            </a:solidFill>
            <a:ln w="9525" cap="flat">
              <a:noFill/>
              <a:prstDash val="solid"/>
              <a:miter/>
            </a:ln>
          </p:spPr>
          <p:txBody>
            <a:bodyPr rtlCol="0" anchor="ctr"/>
            <a:lstStyle/>
            <a:p>
              <a:endParaRPr lang="en-IN"/>
            </a:p>
          </p:txBody>
        </p:sp>
        <p:sp>
          <p:nvSpPr>
            <p:cNvPr id="39" name="Freeform: Shape 38"/>
            <p:cNvSpPr/>
            <p:nvPr/>
          </p:nvSpPr>
          <p:spPr>
            <a:xfrm>
              <a:off x="5797486" y="3380803"/>
              <a:ext cx="91439" cy="94106"/>
            </a:xfrm>
            <a:custGeom>
              <a:avLst/>
              <a:gdLst>
                <a:gd name="connsiteX0" fmla="*/ 55435 w 91439"/>
                <a:gd name="connsiteY0" fmla="*/ 0 h 94106"/>
                <a:gd name="connsiteX1" fmla="*/ 91440 w 91439"/>
                <a:gd name="connsiteY1" fmla="*/ 94107 h 94106"/>
                <a:gd name="connsiteX2" fmla="*/ 71533 w 91439"/>
                <a:gd name="connsiteY2" fmla="*/ 94107 h 94106"/>
                <a:gd name="connsiteX3" fmla="*/ 63151 w 91439"/>
                <a:gd name="connsiteY3" fmla="*/ 71437 h 94106"/>
                <a:gd name="connsiteX4" fmla="*/ 27908 w 91439"/>
                <a:gd name="connsiteY4" fmla="*/ 71437 h 94106"/>
                <a:gd name="connsiteX5" fmla="*/ 19621 w 91439"/>
                <a:gd name="connsiteY5" fmla="*/ 94107 h 94106"/>
                <a:gd name="connsiteX6" fmla="*/ 0 w 91439"/>
                <a:gd name="connsiteY6" fmla="*/ 94107 h 94106"/>
                <a:gd name="connsiteX7" fmla="*/ 36004 w 91439"/>
                <a:gd name="connsiteY7" fmla="*/ 0 h 94106"/>
                <a:gd name="connsiteX8" fmla="*/ 55435 w 91439"/>
                <a:gd name="connsiteY8" fmla="*/ 0 h 94106"/>
                <a:gd name="connsiteX9" fmla="*/ 33909 w 91439"/>
                <a:gd name="connsiteY9" fmla="*/ 54864 h 94106"/>
                <a:gd name="connsiteX10" fmla="*/ 56864 w 91439"/>
                <a:gd name="connsiteY10" fmla="*/ 54864 h 94106"/>
                <a:gd name="connsiteX11" fmla="*/ 45339 w 91439"/>
                <a:gd name="connsiteY11" fmla="*/ 23622 h 94106"/>
                <a:gd name="connsiteX12" fmla="*/ 33814 w 91439"/>
                <a:gd name="connsiteY12" fmla="*/ 54864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39" h="94106">
                  <a:moveTo>
                    <a:pt x="55435" y="0"/>
                  </a:moveTo>
                  <a:lnTo>
                    <a:pt x="91440" y="94107"/>
                  </a:lnTo>
                  <a:lnTo>
                    <a:pt x="71533" y="94107"/>
                  </a:lnTo>
                  <a:lnTo>
                    <a:pt x="63151" y="71437"/>
                  </a:lnTo>
                  <a:lnTo>
                    <a:pt x="27908" y="71437"/>
                  </a:lnTo>
                  <a:lnTo>
                    <a:pt x="19621" y="94107"/>
                  </a:lnTo>
                  <a:lnTo>
                    <a:pt x="0" y="94107"/>
                  </a:lnTo>
                  <a:lnTo>
                    <a:pt x="36004" y="0"/>
                  </a:lnTo>
                  <a:lnTo>
                    <a:pt x="55435" y="0"/>
                  </a:lnTo>
                  <a:close/>
                  <a:moveTo>
                    <a:pt x="33909" y="54864"/>
                  </a:moveTo>
                  <a:lnTo>
                    <a:pt x="56864" y="54864"/>
                  </a:lnTo>
                  <a:lnTo>
                    <a:pt x="45339" y="23622"/>
                  </a:lnTo>
                  <a:lnTo>
                    <a:pt x="33814" y="54864"/>
                  </a:lnTo>
                  <a:close/>
                </a:path>
              </a:pathLst>
            </a:custGeom>
            <a:solidFill>
              <a:srgbClr val="333333"/>
            </a:solidFill>
            <a:ln w="9525" cap="flat">
              <a:noFill/>
              <a:prstDash val="solid"/>
              <a:miter/>
            </a:ln>
          </p:spPr>
          <p:txBody>
            <a:bodyPr rtlCol="0" anchor="ctr"/>
            <a:lstStyle/>
            <a:p>
              <a:endParaRPr lang="en-IN"/>
            </a:p>
          </p:txBody>
        </p:sp>
        <p:sp>
          <p:nvSpPr>
            <p:cNvPr id="40" name="Freeform: Shape 39"/>
            <p:cNvSpPr/>
            <p:nvPr/>
          </p:nvSpPr>
          <p:spPr>
            <a:xfrm>
              <a:off x="5900165" y="3380898"/>
              <a:ext cx="78866" cy="94107"/>
            </a:xfrm>
            <a:custGeom>
              <a:avLst/>
              <a:gdLst>
                <a:gd name="connsiteX0" fmla="*/ 78867 w 78866"/>
                <a:gd name="connsiteY0" fmla="*/ 94107 h 94107"/>
                <a:gd name="connsiteX1" fmla="*/ 63341 w 78866"/>
                <a:gd name="connsiteY1" fmla="*/ 94107 h 94107"/>
                <a:gd name="connsiteX2" fmla="*/ 18859 w 78866"/>
                <a:gd name="connsiteY2" fmla="*/ 31432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2"/>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41" name="Freeform: Shape 40"/>
            <p:cNvSpPr/>
            <p:nvPr/>
          </p:nvSpPr>
          <p:spPr>
            <a:xfrm>
              <a:off x="5990462" y="3380803"/>
              <a:ext cx="91440" cy="94106"/>
            </a:xfrm>
            <a:custGeom>
              <a:avLst/>
              <a:gdLst>
                <a:gd name="connsiteX0" fmla="*/ 55436 w 91440"/>
                <a:gd name="connsiteY0" fmla="*/ 0 h 94106"/>
                <a:gd name="connsiteX1" fmla="*/ 91440 w 91440"/>
                <a:gd name="connsiteY1" fmla="*/ 94107 h 94106"/>
                <a:gd name="connsiteX2" fmla="*/ 71533 w 91440"/>
                <a:gd name="connsiteY2" fmla="*/ 94107 h 94106"/>
                <a:gd name="connsiteX3" fmla="*/ 63151 w 91440"/>
                <a:gd name="connsiteY3" fmla="*/ 71437 h 94106"/>
                <a:gd name="connsiteX4" fmla="*/ 27908 w 91440"/>
                <a:gd name="connsiteY4" fmla="*/ 71437 h 94106"/>
                <a:gd name="connsiteX5" fmla="*/ 19621 w 91440"/>
                <a:gd name="connsiteY5" fmla="*/ 94107 h 94106"/>
                <a:gd name="connsiteX6" fmla="*/ 0 w 91440"/>
                <a:gd name="connsiteY6" fmla="*/ 94107 h 94106"/>
                <a:gd name="connsiteX7" fmla="*/ 36004 w 91440"/>
                <a:gd name="connsiteY7" fmla="*/ 0 h 94106"/>
                <a:gd name="connsiteX8" fmla="*/ 55436 w 91440"/>
                <a:gd name="connsiteY8" fmla="*/ 0 h 94106"/>
                <a:gd name="connsiteX9" fmla="*/ 34004 w 91440"/>
                <a:gd name="connsiteY9" fmla="*/ 54864 h 94106"/>
                <a:gd name="connsiteX10" fmla="*/ 56959 w 91440"/>
                <a:gd name="connsiteY10" fmla="*/ 54864 h 94106"/>
                <a:gd name="connsiteX11" fmla="*/ 45434 w 91440"/>
                <a:gd name="connsiteY11" fmla="*/ 23622 h 94106"/>
                <a:gd name="connsiteX12" fmla="*/ 33909 w 91440"/>
                <a:gd name="connsiteY12" fmla="*/ 54864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40" h="94106">
                  <a:moveTo>
                    <a:pt x="55436" y="0"/>
                  </a:moveTo>
                  <a:lnTo>
                    <a:pt x="91440" y="94107"/>
                  </a:lnTo>
                  <a:lnTo>
                    <a:pt x="71533" y="94107"/>
                  </a:lnTo>
                  <a:lnTo>
                    <a:pt x="63151" y="71437"/>
                  </a:lnTo>
                  <a:lnTo>
                    <a:pt x="27908" y="71437"/>
                  </a:lnTo>
                  <a:lnTo>
                    <a:pt x="19621" y="94107"/>
                  </a:lnTo>
                  <a:lnTo>
                    <a:pt x="0" y="94107"/>
                  </a:lnTo>
                  <a:lnTo>
                    <a:pt x="36004" y="0"/>
                  </a:lnTo>
                  <a:lnTo>
                    <a:pt x="55436" y="0"/>
                  </a:lnTo>
                  <a:close/>
                  <a:moveTo>
                    <a:pt x="34004" y="54864"/>
                  </a:moveTo>
                  <a:lnTo>
                    <a:pt x="56959" y="54864"/>
                  </a:lnTo>
                  <a:lnTo>
                    <a:pt x="45434" y="23622"/>
                  </a:lnTo>
                  <a:lnTo>
                    <a:pt x="33909" y="54864"/>
                  </a:lnTo>
                  <a:close/>
                </a:path>
              </a:pathLst>
            </a:custGeom>
            <a:solidFill>
              <a:srgbClr val="333333"/>
            </a:solidFill>
            <a:ln w="9525" cap="flat">
              <a:noFill/>
              <a:prstDash val="solid"/>
              <a:miter/>
            </a:ln>
          </p:spPr>
          <p:txBody>
            <a:bodyPr rtlCol="0" anchor="ctr"/>
            <a:lstStyle/>
            <a:p>
              <a:endParaRPr lang="en-IN"/>
            </a:p>
          </p:txBody>
        </p:sp>
        <p:sp>
          <p:nvSpPr>
            <p:cNvPr id="42" name="Freeform: Shape 41"/>
            <p:cNvSpPr/>
            <p:nvPr/>
          </p:nvSpPr>
          <p:spPr>
            <a:xfrm>
              <a:off x="6084283" y="3379279"/>
              <a:ext cx="80486" cy="97250"/>
            </a:xfrm>
            <a:custGeom>
              <a:avLst/>
              <a:gdLst>
                <a:gd name="connsiteX0" fmla="*/ 62675 w 80486"/>
                <a:gd name="connsiteY0" fmla="*/ 74866 h 97250"/>
                <a:gd name="connsiteX1" fmla="*/ 62675 w 80486"/>
                <a:gd name="connsiteY1" fmla="*/ 60579 h 97250"/>
                <a:gd name="connsiteX2" fmla="*/ 46768 w 80486"/>
                <a:gd name="connsiteY2" fmla="*/ 60579 h 97250"/>
                <a:gd name="connsiteX3" fmla="*/ 46768 w 80486"/>
                <a:gd name="connsiteY3" fmla="*/ 44482 h 97250"/>
                <a:gd name="connsiteX4" fmla="*/ 80486 w 80486"/>
                <a:gd name="connsiteY4" fmla="*/ 44482 h 97250"/>
                <a:gd name="connsiteX5" fmla="*/ 80486 w 80486"/>
                <a:gd name="connsiteY5" fmla="*/ 83915 h 97250"/>
                <a:gd name="connsiteX6" fmla="*/ 46482 w 80486"/>
                <a:gd name="connsiteY6" fmla="*/ 97250 h 97250"/>
                <a:gd name="connsiteX7" fmla="*/ 0 w 80486"/>
                <a:gd name="connsiteY7" fmla="*/ 48768 h 97250"/>
                <a:gd name="connsiteX8" fmla="*/ 48482 w 80486"/>
                <a:gd name="connsiteY8" fmla="*/ 0 h 97250"/>
                <a:gd name="connsiteX9" fmla="*/ 75438 w 80486"/>
                <a:gd name="connsiteY9" fmla="*/ 7810 h 97250"/>
                <a:gd name="connsiteX10" fmla="*/ 75438 w 80486"/>
                <a:gd name="connsiteY10" fmla="*/ 27432 h 97250"/>
                <a:gd name="connsiteX11" fmla="*/ 48482 w 80486"/>
                <a:gd name="connsiteY11" fmla="*/ 17907 h 97250"/>
                <a:gd name="connsiteX12" fmla="*/ 19812 w 80486"/>
                <a:gd name="connsiteY12" fmla="*/ 48768 h 97250"/>
                <a:gd name="connsiteX13" fmla="*/ 46958 w 80486"/>
                <a:gd name="connsiteY13" fmla="*/ 79724 h 97250"/>
                <a:gd name="connsiteX14" fmla="*/ 62770 w 80486"/>
                <a:gd name="connsiteY14" fmla="*/ 74771 h 9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0486" h="97250">
                  <a:moveTo>
                    <a:pt x="62675" y="74866"/>
                  </a:moveTo>
                  <a:lnTo>
                    <a:pt x="62675" y="60579"/>
                  </a:lnTo>
                  <a:lnTo>
                    <a:pt x="46768" y="60579"/>
                  </a:lnTo>
                  <a:lnTo>
                    <a:pt x="46768" y="44482"/>
                  </a:lnTo>
                  <a:lnTo>
                    <a:pt x="80486" y="44482"/>
                  </a:lnTo>
                  <a:lnTo>
                    <a:pt x="80486" y="83915"/>
                  </a:lnTo>
                  <a:cubicBezTo>
                    <a:pt x="71247" y="93250"/>
                    <a:pt x="58864" y="97250"/>
                    <a:pt x="46482" y="97250"/>
                  </a:cubicBezTo>
                  <a:cubicBezTo>
                    <a:pt x="18002" y="97250"/>
                    <a:pt x="0" y="77343"/>
                    <a:pt x="0" y="48768"/>
                  </a:cubicBezTo>
                  <a:cubicBezTo>
                    <a:pt x="0" y="20193"/>
                    <a:pt x="20193" y="0"/>
                    <a:pt x="48482" y="0"/>
                  </a:cubicBezTo>
                  <a:cubicBezTo>
                    <a:pt x="59246" y="0"/>
                    <a:pt x="68675" y="2953"/>
                    <a:pt x="75438" y="7810"/>
                  </a:cubicBezTo>
                  <a:lnTo>
                    <a:pt x="75438" y="27432"/>
                  </a:lnTo>
                  <a:cubicBezTo>
                    <a:pt x="67818" y="21336"/>
                    <a:pt x="59341" y="17907"/>
                    <a:pt x="48482" y="17907"/>
                  </a:cubicBezTo>
                  <a:cubicBezTo>
                    <a:pt x="31623" y="17907"/>
                    <a:pt x="19812" y="30194"/>
                    <a:pt x="19812" y="48768"/>
                  </a:cubicBezTo>
                  <a:cubicBezTo>
                    <a:pt x="19812" y="67342"/>
                    <a:pt x="30194" y="79724"/>
                    <a:pt x="46958" y="79724"/>
                  </a:cubicBezTo>
                  <a:cubicBezTo>
                    <a:pt x="53054" y="79724"/>
                    <a:pt x="58579" y="78200"/>
                    <a:pt x="62770" y="74771"/>
                  </a:cubicBezTo>
                  <a:close/>
                </a:path>
              </a:pathLst>
            </a:custGeom>
            <a:solidFill>
              <a:srgbClr val="333333"/>
            </a:solidFill>
            <a:ln w="9525" cap="flat">
              <a:noFill/>
              <a:prstDash val="solid"/>
              <a:miter/>
            </a:ln>
          </p:spPr>
          <p:txBody>
            <a:bodyPr rtlCol="0" anchor="ctr"/>
            <a:lstStyle/>
            <a:p>
              <a:endParaRPr lang="en-IN"/>
            </a:p>
          </p:txBody>
        </p:sp>
        <p:sp>
          <p:nvSpPr>
            <p:cNvPr id="43" name="Freeform: Shape 42"/>
            <p:cNvSpPr/>
            <p:nvPr/>
          </p:nvSpPr>
          <p:spPr>
            <a:xfrm>
              <a:off x="6180391" y="3380803"/>
              <a:ext cx="63912" cy="94106"/>
            </a:xfrm>
            <a:custGeom>
              <a:avLst/>
              <a:gdLst>
                <a:gd name="connsiteX0" fmla="*/ 63913 w 63912"/>
                <a:gd name="connsiteY0" fmla="*/ 0 h 94106"/>
                <a:gd name="connsiteX1" fmla="*/ 63913 w 63912"/>
                <a:gd name="connsiteY1" fmla="*/ 17145 h 94106"/>
                <a:gd name="connsiteX2" fmla="*/ 19336 w 63912"/>
                <a:gd name="connsiteY2" fmla="*/ 17145 h 94106"/>
                <a:gd name="connsiteX3" fmla="*/ 19336 w 63912"/>
                <a:gd name="connsiteY3" fmla="*/ 37719 h 94106"/>
                <a:gd name="connsiteX4" fmla="*/ 59817 w 63912"/>
                <a:gd name="connsiteY4" fmla="*/ 37719 h 94106"/>
                <a:gd name="connsiteX5" fmla="*/ 59817 w 63912"/>
                <a:gd name="connsiteY5" fmla="*/ 54388 h 94106"/>
                <a:gd name="connsiteX6" fmla="*/ 19336 w 63912"/>
                <a:gd name="connsiteY6" fmla="*/ 54388 h 94106"/>
                <a:gd name="connsiteX7" fmla="*/ 19336 w 63912"/>
                <a:gd name="connsiteY7" fmla="*/ 76771 h 94106"/>
                <a:gd name="connsiteX8" fmla="*/ 63913 w 63912"/>
                <a:gd name="connsiteY8" fmla="*/ 76771 h 94106"/>
                <a:gd name="connsiteX9" fmla="*/ 63913 w 63912"/>
                <a:gd name="connsiteY9" fmla="*/ 94107 h 94106"/>
                <a:gd name="connsiteX10" fmla="*/ 0 w 63912"/>
                <a:gd name="connsiteY10" fmla="*/ 94107 h 94106"/>
                <a:gd name="connsiteX11" fmla="*/ 0 w 63912"/>
                <a:gd name="connsiteY11" fmla="*/ 0 h 94106"/>
                <a:gd name="connsiteX12" fmla="*/ 63913 w 63912"/>
                <a:gd name="connsiteY12" fmla="*/ 0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912" h="94106">
                  <a:moveTo>
                    <a:pt x="63913" y="0"/>
                  </a:moveTo>
                  <a:lnTo>
                    <a:pt x="63913" y="17145"/>
                  </a:lnTo>
                  <a:lnTo>
                    <a:pt x="19336" y="17145"/>
                  </a:lnTo>
                  <a:lnTo>
                    <a:pt x="19336" y="37719"/>
                  </a:lnTo>
                  <a:lnTo>
                    <a:pt x="59817" y="37719"/>
                  </a:lnTo>
                  <a:lnTo>
                    <a:pt x="59817" y="54388"/>
                  </a:lnTo>
                  <a:lnTo>
                    <a:pt x="19336" y="54388"/>
                  </a:lnTo>
                  <a:lnTo>
                    <a:pt x="19336" y="76771"/>
                  </a:lnTo>
                  <a:lnTo>
                    <a:pt x="63913" y="76771"/>
                  </a:lnTo>
                  <a:lnTo>
                    <a:pt x="63913" y="94107"/>
                  </a:lnTo>
                  <a:lnTo>
                    <a:pt x="0" y="94107"/>
                  </a:lnTo>
                  <a:lnTo>
                    <a:pt x="0" y="0"/>
                  </a:lnTo>
                  <a:lnTo>
                    <a:pt x="63913" y="0"/>
                  </a:lnTo>
                  <a:close/>
                </a:path>
              </a:pathLst>
            </a:custGeom>
            <a:solidFill>
              <a:srgbClr val="333333"/>
            </a:solidFill>
            <a:ln w="9525" cap="flat">
              <a:noFill/>
              <a:prstDash val="solid"/>
              <a:miter/>
            </a:ln>
          </p:spPr>
          <p:txBody>
            <a:bodyPr rtlCol="0" anchor="ctr"/>
            <a:lstStyle/>
            <a:p>
              <a:endParaRPr lang="en-IN"/>
            </a:p>
          </p:txBody>
        </p:sp>
        <p:sp>
          <p:nvSpPr>
            <p:cNvPr id="44" name="Freeform: Shape 43"/>
            <p:cNvSpPr/>
            <p:nvPr/>
          </p:nvSpPr>
          <p:spPr>
            <a:xfrm>
              <a:off x="6259543" y="3380898"/>
              <a:ext cx="93059" cy="94107"/>
            </a:xfrm>
            <a:custGeom>
              <a:avLst/>
              <a:gdLst>
                <a:gd name="connsiteX0" fmla="*/ 46292 w 93059"/>
                <a:gd name="connsiteY0" fmla="*/ 73819 h 94107"/>
                <a:gd name="connsiteX1" fmla="*/ 19145 w 93059"/>
                <a:gd name="connsiteY1" fmla="*/ 33338 h 94107"/>
                <a:gd name="connsiteX2" fmla="*/ 19145 w 93059"/>
                <a:gd name="connsiteY2" fmla="*/ 94107 h 94107"/>
                <a:gd name="connsiteX3" fmla="*/ 0 w 93059"/>
                <a:gd name="connsiteY3" fmla="*/ 94107 h 94107"/>
                <a:gd name="connsiteX4" fmla="*/ 0 w 93059"/>
                <a:gd name="connsiteY4" fmla="*/ 0 h 94107"/>
                <a:gd name="connsiteX5" fmla="*/ 18288 w 93059"/>
                <a:gd name="connsiteY5" fmla="*/ 0 h 94107"/>
                <a:gd name="connsiteX6" fmla="*/ 46768 w 93059"/>
                <a:gd name="connsiteY6" fmla="*/ 44482 h 94107"/>
                <a:gd name="connsiteX7" fmla="*/ 75152 w 93059"/>
                <a:gd name="connsiteY7" fmla="*/ 0 h 94107"/>
                <a:gd name="connsiteX8" fmla="*/ 93059 w 93059"/>
                <a:gd name="connsiteY8" fmla="*/ 0 h 94107"/>
                <a:gd name="connsiteX9" fmla="*/ 93059 w 93059"/>
                <a:gd name="connsiteY9" fmla="*/ 94107 h 94107"/>
                <a:gd name="connsiteX10" fmla="*/ 73724 w 93059"/>
                <a:gd name="connsiteY10" fmla="*/ 94107 h 94107"/>
                <a:gd name="connsiteX11" fmla="*/ 73724 w 93059"/>
                <a:gd name="connsiteY11" fmla="*/ 33338 h 94107"/>
                <a:gd name="connsiteX12" fmla="*/ 46863 w 93059"/>
                <a:gd name="connsiteY12" fmla="*/ 73819 h 94107"/>
                <a:gd name="connsiteX13" fmla="*/ 46292 w 93059"/>
                <a:gd name="connsiteY13" fmla="*/ 73819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3059" h="94107">
                  <a:moveTo>
                    <a:pt x="46292" y="73819"/>
                  </a:moveTo>
                  <a:lnTo>
                    <a:pt x="19145" y="33338"/>
                  </a:lnTo>
                  <a:lnTo>
                    <a:pt x="19145" y="94107"/>
                  </a:lnTo>
                  <a:lnTo>
                    <a:pt x="0" y="94107"/>
                  </a:lnTo>
                  <a:lnTo>
                    <a:pt x="0" y="0"/>
                  </a:lnTo>
                  <a:lnTo>
                    <a:pt x="18288" y="0"/>
                  </a:lnTo>
                  <a:lnTo>
                    <a:pt x="46768" y="44482"/>
                  </a:lnTo>
                  <a:lnTo>
                    <a:pt x="75152" y="0"/>
                  </a:lnTo>
                  <a:lnTo>
                    <a:pt x="93059" y="0"/>
                  </a:lnTo>
                  <a:lnTo>
                    <a:pt x="93059" y="94107"/>
                  </a:lnTo>
                  <a:lnTo>
                    <a:pt x="73724" y="94107"/>
                  </a:lnTo>
                  <a:lnTo>
                    <a:pt x="73724" y="33338"/>
                  </a:lnTo>
                  <a:lnTo>
                    <a:pt x="46863" y="73819"/>
                  </a:lnTo>
                  <a:lnTo>
                    <a:pt x="46292" y="73819"/>
                  </a:lnTo>
                  <a:close/>
                </a:path>
              </a:pathLst>
            </a:custGeom>
            <a:solidFill>
              <a:srgbClr val="333333"/>
            </a:solidFill>
            <a:ln w="9525" cap="flat">
              <a:noFill/>
              <a:prstDash val="solid"/>
              <a:miter/>
            </a:ln>
          </p:spPr>
          <p:txBody>
            <a:bodyPr rtlCol="0" anchor="ctr"/>
            <a:lstStyle/>
            <a:p>
              <a:endParaRPr lang="en-IN"/>
            </a:p>
          </p:txBody>
        </p:sp>
        <p:sp>
          <p:nvSpPr>
            <p:cNvPr id="45" name="Freeform: Shape 44"/>
            <p:cNvSpPr/>
            <p:nvPr/>
          </p:nvSpPr>
          <p:spPr>
            <a:xfrm>
              <a:off x="6370510" y="3380803"/>
              <a:ext cx="63912" cy="94106"/>
            </a:xfrm>
            <a:custGeom>
              <a:avLst/>
              <a:gdLst>
                <a:gd name="connsiteX0" fmla="*/ 63913 w 63912"/>
                <a:gd name="connsiteY0" fmla="*/ 0 h 94106"/>
                <a:gd name="connsiteX1" fmla="*/ 63913 w 63912"/>
                <a:gd name="connsiteY1" fmla="*/ 17145 h 94106"/>
                <a:gd name="connsiteX2" fmla="*/ 19336 w 63912"/>
                <a:gd name="connsiteY2" fmla="*/ 17145 h 94106"/>
                <a:gd name="connsiteX3" fmla="*/ 19336 w 63912"/>
                <a:gd name="connsiteY3" fmla="*/ 37719 h 94106"/>
                <a:gd name="connsiteX4" fmla="*/ 59817 w 63912"/>
                <a:gd name="connsiteY4" fmla="*/ 37719 h 94106"/>
                <a:gd name="connsiteX5" fmla="*/ 59817 w 63912"/>
                <a:gd name="connsiteY5" fmla="*/ 54388 h 94106"/>
                <a:gd name="connsiteX6" fmla="*/ 19336 w 63912"/>
                <a:gd name="connsiteY6" fmla="*/ 54388 h 94106"/>
                <a:gd name="connsiteX7" fmla="*/ 19336 w 63912"/>
                <a:gd name="connsiteY7" fmla="*/ 76771 h 94106"/>
                <a:gd name="connsiteX8" fmla="*/ 63913 w 63912"/>
                <a:gd name="connsiteY8" fmla="*/ 76771 h 94106"/>
                <a:gd name="connsiteX9" fmla="*/ 63913 w 63912"/>
                <a:gd name="connsiteY9" fmla="*/ 94107 h 94106"/>
                <a:gd name="connsiteX10" fmla="*/ 0 w 63912"/>
                <a:gd name="connsiteY10" fmla="*/ 94107 h 94106"/>
                <a:gd name="connsiteX11" fmla="*/ 0 w 63912"/>
                <a:gd name="connsiteY11" fmla="*/ 0 h 94106"/>
                <a:gd name="connsiteX12" fmla="*/ 63913 w 63912"/>
                <a:gd name="connsiteY12" fmla="*/ 0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912" h="94106">
                  <a:moveTo>
                    <a:pt x="63913" y="0"/>
                  </a:moveTo>
                  <a:lnTo>
                    <a:pt x="63913" y="17145"/>
                  </a:lnTo>
                  <a:lnTo>
                    <a:pt x="19336" y="17145"/>
                  </a:lnTo>
                  <a:lnTo>
                    <a:pt x="19336" y="37719"/>
                  </a:lnTo>
                  <a:lnTo>
                    <a:pt x="59817" y="37719"/>
                  </a:lnTo>
                  <a:lnTo>
                    <a:pt x="59817" y="54388"/>
                  </a:lnTo>
                  <a:lnTo>
                    <a:pt x="19336" y="54388"/>
                  </a:lnTo>
                  <a:lnTo>
                    <a:pt x="19336" y="76771"/>
                  </a:lnTo>
                  <a:lnTo>
                    <a:pt x="63913" y="76771"/>
                  </a:lnTo>
                  <a:lnTo>
                    <a:pt x="63913" y="94107"/>
                  </a:lnTo>
                  <a:lnTo>
                    <a:pt x="0" y="94107"/>
                  </a:lnTo>
                  <a:lnTo>
                    <a:pt x="0" y="0"/>
                  </a:lnTo>
                  <a:lnTo>
                    <a:pt x="63913" y="0"/>
                  </a:lnTo>
                  <a:close/>
                </a:path>
              </a:pathLst>
            </a:custGeom>
            <a:solidFill>
              <a:srgbClr val="333333"/>
            </a:solidFill>
            <a:ln w="9525" cap="flat">
              <a:noFill/>
              <a:prstDash val="solid"/>
              <a:miter/>
            </a:ln>
          </p:spPr>
          <p:txBody>
            <a:bodyPr rtlCol="0" anchor="ctr"/>
            <a:lstStyle/>
            <a:p>
              <a:endParaRPr lang="en-IN"/>
            </a:p>
          </p:txBody>
        </p:sp>
        <p:sp>
          <p:nvSpPr>
            <p:cNvPr id="46" name="Freeform: Shape 45"/>
            <p:cNvSpPr/>
            <p:nvPr/>
          </p:nvSpPr>
          <p:spPr>
            <a:xfrm>
              <a:off x="6449567" y="3380898"/>
              <a:ext cx="78866" cy="94107"/>
            </a:xfrm>
            <a:custGeom>
              <a:avLst/>
              <a:gdLst>
                <a:gd name="connsiteX0" fmla="*/ 78867 w 78866"/>
                <a:gd name="connsiteY0" fmla="*/ 94107 h 94107"/>
                <a:gd name="connsiteX1" fmla="*/ 63341 w 78866"/>
                <a:gd name="connsiteY1" fmla="*/ 94107 h 94107"/>
                <a:gd name="connsiteX2" fmla="*/ 18860 w 78866"/>
                <a:gd name="connsiteY2" fmla="*/ 31432 h 94107"/>
                <a:gd name="connsiteX3" fmla="*/ 18860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60" y="31432"/>
                  </a:lnTo>
                  <a:lnTo>
                    <a:pt x="18860"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47" name="Freeform: Shape 46"/>
            <p:cNvSpPr/>
            <p:nvPr/>
          </p:nvSpPr>
          <p:spPr>
            <a:xfrm>
              <a:off x="6541388" y="3380803"/>
              <a:ext cx="80391" cy="94106"/>
            </a:xfrm>
            <a:custGeom>
              <a:avLst/>
              <a:gdLst>
                <a:gd name="connsiteX0" fmla="*/ 95 w 80391"/>
                <a:gd name="connsiteY0" fmla="*/ 0 h 94106"/>
                <a:gd name="connsiteX1" fmla="*/ 80391 w 80391"/>
                <a:gd name="connsiteY1" fmla="*/ 0 h 94106"/>
                <a:gd name="connsiteX2" fmla="*/ 80391 w 80391"/>
                <a:gd name="connsiteY2" fmla="*/ 17145 h 94106"/>
                <a:gd name="connsiteX3" fmla="*/ 50006 w 80391"/>
                <a:gd name="connsiteY3" fmla="*/ 17145 h 94106"/>
                <a:gd name="connsiteX4" fmla="*/ 50006 w 80391"/>
                <a:gd name="connsiteY4" fmla="*/ 94107 h 94106"/>
                <a:gd name="connsiteX5" fmla="*/ 30194 w 80391"/>
                <a:gd name="connsiteY5" fmla="*/ 94107 h 94106"/>
                <a:gd name="connsiteX6" fmla="*/ 30194 w 80391"/>
                <a:gd name="connsiteY6" fmla="*/ 17145 h 94106"/>
                <a:gd name="connsiteX7" fmla="*/ 0 w 80391"/>
                <a:gd name="connsiteY7" fmla="*/ 17145 h 94106"/>
                <a:gd name="connsiteX8" fmla="*/ 0 w 80391"/>
                <a:gd name="connsiteY8" fmla="*/ 0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391" h="94106">
                  <a:moveTo>
                    <a:pt x="95" y="0"/>
                  </a:moveTo>
                  <a:lnTo>
                    <a:pt x="80391" y="0"/>
                  </a:lnTo>
                  <a:lnTo>
                    <a:pt x="80391" y="17145"/>
                  </a:lnTo>
                  <a:lnTo>
                    <a:pt x="50006" y="17145"/>
                  </a:lnTo>
                  <a:lnTo>
                    <a:pt x="50006" y="94107"/>
                  </a:lnTo>
                  <a:lnTo>
                    <a:pt x="30194" y="94107"/>
                  </a:lnTo>
                  <a:lnTo>
                    <a:pt x="30194" y="17145"/>
                  </a:lnTo>
                  <a:lnTo>
                    <a:pt x="0" y="17145"/>
                  </a:lnTo>
                  <a:lnTo>
                    <a:pt x="0" y="0"/>
                  </a:lnTo>
                  <a:close/>
                </a:path>
              </a:pathLst>
            </a:custGeom>
            <a:solidFill>
              <a:srgbClr val="333333"/>
            </a:solidFill>
            <a:ln w="9525" cap="flat">
              <a:noFill/>
              <a:prstDash val="solid"/>
              <a:miter/>
            </a:ln>
          </p:spPr>
          <p:txBody>
            <a:bodyPr rtlCol="0" anchor="ctr"/>
            <a:lstStyle/>
            <a:p>
              <a:endParaRPr lang="en-IN"/>
            </a:p>
          </p:txBody>
        </p:sp>
        <p:sp>
          <p:nvSpPr>
            <p:cNvPr id="48" name="Freeform: Shape 47"/>
            <p:cNvSpPr/>
            <p:nvPr/>
          </p:nvSpPr>
          <p:spPr>
            <a:xfrm>
              <a:off x="5688520" y="3516534"/>
              <a:ext cx="71342" cy="97155"/>
            </a:xfrm>
            <a:custGeom>
              <a:avLst/>
              <a:gdLst>
                <a:gd name="connsiteX0" fmla="*/ 46768 w 71342"/>
                <a:gd name="connsiteY0" fmla="*/ 0 h 97155"/>
                <a:gd name="connsiteX1" fmla="*/ 71342 w 71342"/>
                <a:gd name="connsiteY1" fmla="*/ 7334 h 97155"/>
                <a:gd name="connsiteX2" fmla="*/ 71342 w 71342"/>
                <a:gd name="connsiteY2" fmla="*/ 27146 h 97155"/>
                <a:gd name="connsiteX3" fmla="*/ 47720 w 71342"/>
                <a:gd name="connsiteY3" fmla="*/ 17907 h 97155"/>
                <a:gd name="connsiteX4" fmla="*/ 19812 w 71342"/>
                <a:gd name="connsiteY4" fmla="*/ 48578 h 97155"/>
                <a:gd name="connsiteX5" fmla="*/ 47720 w 71342"/>
                <a:gd name="connsiteY5" fmla="*/ 79058 h 97155"/>
                <a:gd name="connsiteX6" fmla="*/ 71342 w 71342"/>
                <a:gd name="connsiteY6" fmla="*/ 70009 h 97155"/>
                <a:gd name="connsiteX7" fmla="*/ 71342 w 71342"/>
                <a:gd name="connsiteY7" fmla="*/ 89821 h 97155"/>
                <a:gd name="connsiteX8" fmla="*/ 46768 w 71342"/>
                <a:gd name="connsiteY8" fmla="*/ 97155 h 97155"/>
                <a:gd name="connsiteX9" fmla="*/ 0 w 71342"/>
                <a:gd name="connsiteY9" fmla="*/ 48578 h 97155"/>
                <a:gd name="connsiteX10" fmla="*/ 46768 w 71342"/>
                <a:gd name="connsiteY10" fmla="*/ 0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342" h="97155">
                  <a:moveTo>
                    <a:pt x="46768" y="0"/>
                  </a:moveTo>
                  <a:cubicBezTo>
                    <a:pt x="57055" y="0"/>
                    <a:pt x="65151" y="2762"/>
                    <a:pt x="71342" y="7334"/>
                  </a:cubicBezTo>
                  <a:lnTo>
                    <a:pt x="71342" y="27146"/>
                  </a:lnTo>
                  <a:cubicBezTo>
                    <a:pt x="64103" y="20860"/>
                    <a:pt x="56674" y="17907"/>
                    <a:pt x="47720" y="17907"/>
                  </a:cubicBezTo>
                  <a:cubicBezTo>
                    <a:pt x="30861" y="17907"/>
                    <a:pt x="19812" y="30004"/>
                    <a:pt x="19812" y="48578"/>
                  </a:cubicBezTo>
                  <a:cubicBezTo>
                    <a:pt x="19812" y="67151"/>
                    <a:pt x="30861" y="79058"/>
                    <a:pt x="47720" y="79058"/>
                  </a:cubicBezTo>
                  <a:cubicBezTo>
                    <a:pt x="56579" y="79058"/>
                    <a:pt x="64103" y="76295"/>
                    <a:pt x="71342" y="70009"/>
                  </a:cubicBezTo>
                  <a:lnTo>
                    <a:pt x="71342" y="89821"/>
                  </a:lnTo>
                  <a:cubicBezTo>
                    <a:pt x="65246" y="94393"/>
                    <a:pt x="57055" y="97155"/>
                    <a:pt x="46768" y="97155"/>
                  </a:cubicBezTo>
                  <a:cubicBezTo>
                    <a:pt x="19431" y="97155"/>
                    <a:pt x="0" y="77724"/>
                    <a:pt x="0" y="48578"/>
                  </a:cubicBezTo>
                  <a:cubicBezTo>
                    <a:pt x="0" y="19431"/>
                    <a:pt x="19431" y="0"/>
                    <a:pt x="46768" y="0"/>
                  </a:cubicBezTo>
                  <a:close/>
                </a:path>
              </a:pathLst>
            </a:custGeom>
            <a:solidFill>
              <a:srgbClr val="333333"/>
            </a:solidFill>
            <a:ln w="9525" cap="flat">
              <a:noFill/>
              <a:prstDash val="solid"/>
              <a:miter/>
            </a:ln>
          </p:spPr>
          <p:txBody>
            <a:bodyPr rtlCol="0" anchor="ctr"/>
            <a:lstStyle/>
            <a:p>
              <a:endParaRPr lang="en-IN"/>
            </a:p>
          </p:txBody>
        </p:sp>
        <p:sp>
          <p:nvSpPr>
            <p:cNvPr id="49" name="Freeform: Shape 48"/>
            <p:cNvSpPr/>
            <p:nvPr/>
          </p:nvSpPr>
          <p:spPr>
            <a:xfrm>
              <a:off x="5766434" y="3516534"/>
              <a:ext cx="89058" cy="97155"/>
            </a:xfrm>
            <a:custGeom>
              <a:avLst/>
              <a:gdLst>
                <a:gd name="connsiteX0" fmla="*/ 44482 w 89058"/>
                <a:gd name="connsiteY0" fmla="*/ 97155 h 97155"/>
                <a:gd name="connsiteX1" fmla="*/ 0 w 89058"/>
                <a:gd name="connsiteY1" fmla="*/ 48578 h 97155"/>
                <a:gd name="connsiteX2" fmla="*/ 44482 w 89058"/>
                <a:gd name="connsiteY2" fmla="*/ 0 h 97155"/>
                <a:gd name="connsiteX3" fmla="*/ 89059 w 89058"/>
                <a:gd name="connsiteY3" fmla="*/ 48578 h 97155"/>
                <a:gd name="connsiteX4" fmla="*/ 44482 w 89058"/>
                <a:gd name="connsiteY4" fmla="*/ 97155 h 97155"/>
                <a:gd name="connsiteX5" fmla="*/ 44482 w 89058"/>
                <a:gd name="connsiteY5" fmla="*/ 17431 h 97155"/>
                <a:gd name="connsiteX6" fmla="*/ 19907 w 89058"/>
                <a:gd name="connsiteY6" fmla="*/ 48578 h 97155"/>
                <a:gd name="connsiteX7" fmla="*/ 44482 w 89058"/>
                <a:gd name="connsiteY7" fmla="*/ 79724 h 97155"/>
                <a:gd name="connsiteX8" fmla="*/ 69342 w 89058"/>
                <a:gd name="connsiteY8" fmla="*/ 48578 h 97155"/>
                <a:gd name="connsiteX9" fmla="*/ 44482 w 89058"/>
                <a:gd name="connsiteY9" fmla="*/ 17431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058" h="97155">
                  <a:moveTo>
                    <a:pt x="44482" y="97155"/>
                  </a:moveTo>
                  <a:cubicBezTo>
                    <a:pt x="18288" y="97155"/>
                    <a:pt x="0" y="76581"/>
                    <a:pt x="0" y="48578"/>
                  </a:cubicBezTo>
                  <a:cubicBezTo>
                    <a:pt x="0" y="20574"/>
                    <a:pt x="18288" y="0"/>
                    <a:pt x="44482" y="0"/>
                  </a:cubicBezTo>
                  <a:cubicBezTo>
                    <a:pt x="70675" y="0"/>
                    <a:pt x="89059" y="20384"/>
                    <a:pt x="89059" y="48578"/>
                  </a:cubicBezTo>
                  <a:cubicBezTo>
                    <a:pt x="89059" y="76772"/>
                    <a:pt x="70675" y="97155"/>
                    <a:pt x="44482" y="97155"/>
                  </a:cubicBezTo>
                  <a:close/>
                  <a:moveTo>
                    <a:pt x="44482" y="17431"/>
                  </a:moveTo>
                  <a:cubicBezTo>
                    <a:pt x="29623" y="17431"/>
                    <a:pt x="19907" y="30194"/>
                    <a:pt x="19907" y="48578"/>
                  </a:cubicBezTo>
                  <a:cubicBezTo>
                    <a:pt x="19907" y="66961"/>
                    <a:pt x="29527" y="79724"/>
                    <a:pt x="44482" y="79724"/>
                  </a:cubicBezTo>
                  <a:cubicBezTo>
                    <a:pt x="59436" y="79724"/>
                    <a:pt x="69342" y="66961"/>
                    <a:pt x="69342" y="48578"/>
                  </a:cubicBezTo>
                  <a:cubicBezTo>
                    <a:pt x="69342" y="30194"/>
                    <a:pt x="59531" y="17431"/>
                    <a:pt x="44482" y="17431"/>
                  </a:cubicBezTo>
                  <a:close/>
                </a:path>
              </a:pathLst>
            </a:custGeom>
            <a:solidFill>
              <a:srgbClr val="333333"/>
            </a:solidFill>
            <a:ln w="9525" cap="flat">
              <a:noFill/>
              <a:prstDash val="solid"/>
              <a:miter/>
            </a:ln>
          </p:spPr>
          <p:txBody>
            <a:bodyPr rtlCol="0" anchor="ctr"/>
            <a:lstStyle/>
            <a:p>
              <a:endParaRPr lang="en-IN"/>
            </a:p>
          </p:txBody>
        </p:sp>
        <p:sp>
          <p:nvSpPr>
            <p:cNvPr id="50" name="Freeform: Shape 49"/>
            <p:cNvSpPr/>
            <p:nvPr/>
          </p:nvSpPr>
          <p:spPr>
            <a:xfrm>
              <a:off x="5865113" y="3518058"/>
              <a:ext cx="78866" cy="94107"/>
            </a:xfrm>
            <a:custGeom>
              <a:avLst/>
              <a:gdLst>
                <a:gd name="connsiteX0" fmla="*/ 78867 w 78866"/>
                <a:gd name="connsiteY0" fmla="*/ 94107 h 94107"/>
                <a:gd name="connsiteX1" fmla="*/ 63341 w 78866"/>
                <a:gd name="connsiteY1" fmla="*/ 94107 h 94107"/>
                <a:gd name="connsiteX2" fmla="*/ 18859 w 78866"/>
                <a:gd name="connsiteY2" fmla="*/ 31433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3"/>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51" name="Freeform: Shape 50"/>
            <p:cNvSpPr/>
            <p:nvPr/>
          </p:nvSpPr>
          <p:spPr>
            <a:xfrm>
              <a:off x="5953600" y="3516534"/>
              <a:ext cx="67246" cy="97155"/>
            </a:xfrm>
            <a:custGeom>
              <a:avLst/>
              <a:gdLst>
                <a:gd name="connsiteX0" fmla="*/ 1238 w 67246"/>
                <a:gd name="connsiteY0" fmla="*/ 69914 h 97155"/>
                <a:gd name="connsiteX1" fmla="*/ 31337 w 67246"/>
                <a:gd name="connsiteY1" fmla="*/ 80296 h 97155"/>
                <a:gd name="connsiteX2" fmla="*/ 48006 w 67246"/>
                <a:gd name="connsiteY2" fmla="*/ 70009 h 97155"/>
                <a:gd name="connsiteX3" fmla="*/ 36957 w 67246"/>
                <a:gd name="connsiteY3" fmla="*/ 58960 h 97155"/>
                <a:gd name="connsiteX4" fmla="*/ 23146 w 67246"/>
                <a:gd name="connsiteY4" fmla="*/ 54388 h 97155"/>
                <a:gd name="connsiteX5" fmla="*/ 0 w 67246"/>
                <a:gd name="connsiteY5" fmla="*/ 26956 h 97155"/>
                <a:gd name="connsiteX6" fmla="*/ 33433 w 67246"/>
                <a:gd name="connsiteY6" fmla="*/ 0 h 97155"/>
                <a:gd name="connsiteX7" fmla="*/ 61913 w 67246"/>
                <a:gd name="connsiteY7" fmla="*/ 7334 h 97155"/>
                <a:gd name="connsiteX8" fmla="*/ 61913 w 67246"/>
                <a:gd name="connsiteY8" fmla="*/ 26480 h 97155"/>
                <a:gd name="connsiteX9" fmla="*/ 34004 w 67246"/>
                <a:gd name="connsiteY9" fmla="*/ 16669 h 97155"/>
                <a:gd name="connsiteX10" fmla="*/ 19145 w 67246"/>
                <a:gd name="connsiteY10" fmla="*/ 26003 h 97155"/>
                <a:gd name="connsiteX11" fmla="*/ 29527 w 67246"/>
                <a:gd name="connsiteY11" fmla="*/ 36290 h 97155"/>
                <a:gd name="connsiteX12" fmla="*/ 44291 w 67246"/>
                <a:gd name="connsiteY12" fmla="*/ 41339 h 97155"/>
                <a:gd name="connsiteX13" fmla="*/ 67246 w 67246"/>
                <a:gd name="connsiteY13" fmla="*/ 69247 h 97155"/>
                <a:gd name="connsiteX14" fmla="*/ 31528 w 67246"/>
                <a:gd name="connsiteY14" fmla="*/ 97155 h 97155"/>
                <a:gd name="connsiteX15" fmla="*/ 1143 w 67246"/>
                <a:gd name="connsiteY15" fmla="*/ 89154 h 97155"/>
                <a:gd name="connsiteX16" fmla="*/ 1143 w 67246"/>
                <a:gd name="connsiteY16" fmla="*/ 69818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246" h="97155">
                  <a:moveTo>
                    <a:pt x="1238" y="69914"/>
                  </a:moveTo>
                  <a:cubicBezTo>
                    <a:pt x="9715" y="76200"/>
                    <a:pt x="20383" y="80296"/>
                    <a:pt x="31337" y="80296"/>
                  </a:cubicBezTo>
                  <a:cubicBezTo>
                    <a:pt x="40862" y="80296"/>
                    <a:pt x="48006" y="77343"/>
                    <a:pt x="48006" y="70009"/>
                  </a:cubicBezTo>
                  <a:cubicBezTo>
                    <a:pt x="48006" y="63913"/>
                    <a:pt x="44005" y="61532"/>
                    <a:pt x="36957" y="58960"/>
                  </a:cubicBezTo>
                  <a:lnTo>
                    <a:pt x="23146" y="54388"/>
                  </a:lnTo>
                  <a:cubicBezTo>
                    <a:pt x="9239" y="49816"/>
                    <a:pt x="0" y="42577"/>
                    <a:pt x="0" y="26956"/>
                  </a:cubicBezTo>
                  <a:cubicBezTo>
                    <a:pt x="0" y="9525"/>
                    <a:pt x="15049" y="0"/>
                    <a:pt x="33433" y="0"/>
                  </a:cubicBezTo>
                  <a:cubicBezTo>
                    <a:pt x="44958" y="0"/>
                    <a:pt x="54292" y="2762"/>
                    <a:pt x="61913" y="7334"/>
                  </a:cubicBezTo>
                  <a:lnTo>
                    <a:pt x="61913" y="26480"/>
                  </a:lnTo>
                  <a:cubicBezTo>
                    <a:pt x="53816" y="20479"/>
                    <a:pt x="44863" y="16669"/>
                    <a:pt x="34004" y="16669"/>
                  </a:cubicBezTo>
                  <a:cubicBezTo>
                    <a:pt x="25527" y="16669"/>
                    <a:pt x="19145" y="19622"/>
                    <a:pt x="19145" y="26003"/>
                  </a:cubicBezTo>
                  <a:cubicBezTo>
                    <a:pt x="19145" y="31814"/>
                    <a:pt x="22955" y="34100"/>
                    <a:pt x="29527" y="36290"/>
                  </a:cubicBezTo>
                  <a:lnTo>
                    <a:pt x="44291" y="41339"/>
                  </a:lnTo>
                  <a:cubicBezTo>
                    <a:pt x="60103" y="46673"/>
                    <a:pt x="67246" y="55245"/>
                    <a:pt x="67246" y="69247"/>
                  </a:cubicBezTo>
                  <a:cubicBezTo>
                    <a:pt x="67246" y="87821"/>
                    <a:pt x="51435" y="97155"/>
                    <a:pt x="31528" y="97155"/>
                  </a:cubicBezTo>
                  <a:cubicBezTo>
                    <a:pt x="18955" y="97155"/>
                    <a:pt x="7906" y="93440"/>
                    <a:pt x="1143" y="89154"/>
                  </a:cubicBezTo>
                  <a:lnTo>
                    <a:pt x="1143" y="69818"/>
                  </a:lnTo>
                  <a:close/>
                </a:path>
              </a:pathLst>
            </a:custGeom>
            <a:solidFill>
              <a:srgbClr val="333333"/>
            </a:solidFill>
            <a:ln w="9525" cap="flat">
              <a:noFill/>
              <a:prstDash val="solid"/>
              <a:miter/>
            </a:ln>
          </p:spPr>
          <p:txBody>
            <a:bodyPr rtlCol="0" anchor="ctr"/>
            <a:lstStyle/>
            <a:p>
              <a:endParaRPr lang="en-IN"/>
            </a:p>
          </p:txBody>
        </p:sp>
        <p:sp>
          <p:nvSpPr>
            <p:cNvPr id="52" name="Freeform: Shape 51"/>
            <p:cNvSpPr/>
            <p:nvPr/>
          </p:nvSpPr>
          <p:spPr>
            <a:xfrm>
              <a:off x="6029133" y="3517963"/>
              <a:ext cx="78200" cy="95726"/>
            </a:xfrm>
            <a:custGeom>
              <a:avLst/>
              <a:gdLst>
                <a:gd name="connsiteX0" fmla="*/ 95 w 78200"/>
                <a:gd name="connsiteY0" fmla="*/ 56293 h 95726"/>
                <a:gd name="connsiteX1" fmla="*/ 95 w 78200"/>
                <a:gd name="connsiteY1" fmla="*/ 0 h 95726"/>
                <a:gd name="connsiteX2" fmla="*/ 19717 w 78200"/>
                <a:gd name="connsiteY2" fmla="*/ 0 h 95726"/>
                <a:gd name="connsiteX3" fmla="*/ 19717 w 78200"/>
                <a:gd name="connsiteY3" fmla="*/ 54293 h 95726"/>
                <a:gd name="connsiteX4" fmla="*/ 39148 w 78200"/>
                <a:gd name="connsiteY4" fmla="*/ 78105 h 95726"/>
                <a:gd name="connsiteX5" fmla="*/ 58579 w 78200"/>
                <a:gd name="connsiteY5" fmla="*/ 54293 h 95726"/>
                <a:gd name="connsiteX6" fmla="*/ 58579 w 78200"/>
                <a:gd name="connsiteY6" fmla="*/ 0 h 95726"/>
                <a:gd name="connsiteX7" fmla="*/ 78200 w 78200"/>
                <a:gd name="connsiteY7" fmla="*/ 0 h 95726"/>
                <a:gd name="connsiteX8" fmla="*/ 78200 w 78200"/>
                <a:gd name="connsiteY8" fmla="*/ 56293 h 95726"/>
                <a:gd name="connsiteX9" fmla="*/ 39148 w 78200"/>
                <a:gd name="connsiteY9" fmla="*/ 95726 h 95726"/>
                <a:gd name="connsiteX10" fmla="*/ 0 w 78200"/>
                <a:gd name="connsiteY10" fmla="*/ 56293 h 95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200" h="95726">
                  <a:moveTo>
                    <a:pt x="95" y="56293"/>
                  </a:moveTo>
                  <a:lnTo>
                    <a:pt x="95" y="0"/>
                  </a:lnTo>
                  <a:lnTo>
                    <a:pt x="19717" y="0"/>
                  </a:lnTo>
                  <a:lnTo>
                    <a:pt x="19717" y="54293"/>
                  </a:lnTo>
                  <a:cubicBezTo>
                    <a:pt x="19717" y="70390"/>
                    <a:pt x="26765" y="78105"/>
                    <a:pt x="39148" y="78105"/>
                  </a:cubicBezTo>
                  <a:cubicBezTo>
                    <a:pt x="51530" y="78105"/>
                    <a:pt x="58579" y="70485"/>
                    <a:pt x="58579" y="54293"/>
                  </a:cubicBezTo>
                  <a:lnTo>
                    <a:pt x="58579" y="0"/>
                  </a:lnTo>
                  <a:lnTo>
                    <a:pt x="78200" y="0"/>
                  </a:lnTo>
                  <a:lnTo>
                    <a:pt x="78200" y="56293"/>
                  </a:lnTo>
                  <a:cubicBezTo>
                    <a:pt x="78200" y="82201"/>
                    <a:pt x="62675" y="95726"/>
                    <a:pt x="39148" y="95726"/>
                  </a:cubicBezTo>
                  <a:cubicBezTo>
                    <a:pt x="15621" y="95726"/>
                    <a:pt x="0" y="82201"/>
                    <a:pt x="0" y="56293"/>
                  </a:cubicBezTo>
                  <a:close/>
                </a:path>
              </a:pathLst>
            </a:custGeom>
            <a:solidFill>
              <a:srgbClr val="333333"/>
            </a:solidFill>
            <a:ln w="9525" cap="flat">
              <a:noFill/>
              <a:prstDash val="solid"/>
              <a:miter/>
            </a:ln>
          </p:spPr>
          <p:txBody>
            <a:bodyPr rtlCol="0" anchor="ctr"/>
            <a:lstStyle/>
            <a:p>
              <a:endParaRPr lang="en-IN"/>
            </a:p>
          </p:txBody>
        </p:sp>
        <p:sp>
          <p:nvSpPr>
            <p:cNvPr id="53" name="Freeform: Shape 52"/>
            <p:cNvSpPr/>
            <p:nvPr/>
          </p:nvSpPr>
          <p:spPr>
            <a:xfrm>
              <a:off x="6120097" y="3518058"/>
              <a:ext cx="63436" cy="94107"/>
            </a:xfrm>
            <a:custGeom>
              <a:avLst/>
              <a:gdLst>
                <a:gd name="connsiteX0" fmla="*/ 0 w 63436"/>
                <a:gd name="connsiteY0" fmla="*/ 0 h 94107"/>
                <a:gd name="connsiteX1" fmla="*/ 19621 w 63436"/>
                <a:gd name="connsiteY1" fmla="*/ 0 h 94107"/>
                <a:gd name="connsiteX2" fmla="*/ 19621 w 63436"/>
                <a:gd name="connsiteY2" fmla="*/ 76772 h 94107"/>
                <a:gd name="connsiteX3" fmla="*/ 63437 w 63436"/>
                <a:gd name="connsiteY3" fmla="*/ 76772 h 94107"/>
                <a:gd name="connsiteX4" fmla="*/ 63437 w 63436"/>
                <a:gd name="connsiteY4" fmla="*/ 94107 h 94107"/>
                <a:gd name="connsiteX5" fmla="*/ 0 w 63436"/>
                <a:gd name="connsiteY5" fmla="*/ 94107 h 94107"/>
                <a:gd name="connsiteX6" fmla="*/ 0 w 63436"/>
                <a:gd name="connsiteY6"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436" h="94107">
                  <a:moveTo>
                    <a:pt x="0" y="0"/>
                  </a:moveTo>
                  <a:lnTo>
                    <a:pt x="19621" y="0"/>
                  </a:lnTo>
                  <a:lnTo>
                    <a:pt x="19621" y="76772"/>
                  </a:lnTo>
                  <a:lnTo>
                    <a:pt x="63437" y="76772"/>
                  </a:lnTo>
                  <a:lnTo>
                    <a:pt x="63437" y="94107"/>
                  </a:lnTo>
                  <a:lnTo>
                    <a:pt x="0" y="94107"/>
                  </a:lnTo>
                  <a:lnTo>
                    <a:pt x="0" y="0"/>
                  </a:lnTo>
                  <a:close/>
                </a:path>
              </a:pathLst>
            </a:custGeom>
            <a:solidFill>
              <a:srgbClr val="333333"/>
            </a:solidFill>
            <a:ln w="9525" cap="flat">
              <a:noFill/>
              <a:prstDash val="solid"/>
              <a:miter/>
            </a:ln>
          </p:spPr>
          <p:txBody>
            <a:bodyPr rtlCol="0" anchor="ctr"/>
            <a:lstStyle/>
            <a:p>
              <a:endParaRPr lang="en-IN"/>
            </a:p>
          </p:txBody>
        </p:sp>
        <p:sp>
          <p:nvSpPr>
            <p:cNvPr id="54" name="Freeform: Shape 53"/>
            <p:cNvSpPr/>
            <p:nvPr/>
          </p:nvSpPr>
          <p:spPr>
            <a:xfrm>
              <a:off x="6174295" y="3518058"/>
              <a:ext cx="80391" cy="94107"/>
            </a:xfrm>
            <a:custGeom>
              <a:avLst/>
              <a:gdLst>
                <a:gd name="connsiteX0" fmla="*/ 95 w 80391"/>
                <a:gd name="connsiteY0" fmla="*/ 0 h 94107"/>
                <a:gd name="connsiteX1" fmla="*/ 80391 w 80391"/>
                <a:gd name="connsiteY1" fmla="*/ 0 h 94107"/>
                <a:gd name="connsiteX2" fmla="*/ 80391 w 80391"/>
                <a:gd name="connsiteY2" fmla="*/ 17145 h 94107"/>
                <a:gd name="connsiteX3" fmla="*/ 50006 w 80391"/>
                <a:gd name="connsiteY3" fmla="*/ 17145 h 94107"/>
                <a:gd name="connsiteX4" fmla="*/ 50006 w 80391"/>
                <a:gd name="connsiteY4" fmla="*/ 94107 h 94107"/>
                <a:gd name="connsiteX5" fmla="*/ 30194 w 80391"/>
                <a:gd name="connsiteY5" fmla="*/ 94107 h 94107"/>
                <a:gd name="connsiteX6" fmla="*/ 30194 w 80391"/>
                <a:gd name="connsiteY6" fmla="*/ 17145 h 94107"/>
                <a:gd name="connsiteX7" fmla="*/ 0 w 80391"/>
                <a:gd name="connsiteY7" fmla="*/ 17145 h 94107"/>
                <a:gd name="connsiteX8" fmla="*/ 0 w 80391"/>
                <a:gd name="connsiteY8"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391" h="94107">
                  <a:moveTo>
                    <a:pt x="95" y="0"/>
                  </a:moveTo>
                  <a:lnTo>
                    <a:pt x="80391" y="0"/>
                  </a:lnTo>
                  <a:lnTo>
                    <a:pt x="80391" y="17145"/>
                  </a:lnTo>
                  <a:lnTo>
                    <a:pt x="50006" y="17145"/>
                  </a:lnTo>
                  <a:lnTo>
                    <a:pt x="50006" y="94107"/>
                  </a:lnTo>
                  <a:lnTo>
                    <a:pt x="30194" y="94107"/>
                  </a:lnTo>
                  <a:lnTo>
                    <a:pt x="30194" y="17145"/>
                  </a:lnTo>
                  <a:lnTo>
                    <a:pt x="0" y="17145"/>
                  </a:lnTo>
                  <a:lnTo>
                    <a:pt x="0" y="0"/>
                  </a:lnTo>
                  <a:close/>
                </a:path>
              </a:pathLst>
            </a:custGeom>
            <a:solidFill>
              <a:srgbClr val="333333"/>
            </a:solidFill>
            <a:ln w="9525" cap="flat">
              <a:noFill/>
              <a:prstDash val="solid"/>
              <a:miter/>
            </a:ln>
          </p:spPr>
          <p:txBody>
            <a:bodyPr rtlCol="0" anchor="ctr"/>
            <a:lstStyle/>
            <a:p>
              <a:endParaRPr lang="en-IN"/>
            </a:p>
          </p:txBody>
        </p:sp>
        <p:sp>
          <p:nvSpPr>
            <p:cNvPr id="55" name="Freeform: Shape 54"/>
            <p:cNvSpPr/>
            <p:nvPr/>
          </p:nvSpPr>
          <p:spPr>
            <a:xfrm>
              <a:off x="6247256" y="3518058"/>
              <a:ext cx="91439" cy="94107"/>
            </a:xfrm>
            <a:custGeom>
              <a:avLst/>
              <a:gdLst>
                <a:gd name="connsiteX0" fmla="*/ 55435 w 91439"/>
                <a:gd name="connsiteY0" fmla="*/ 0 h 94107"/>
                <a:gd name="connsiteX1" fmla="*/ 91440 w 91439"/>
                <a:gd name="connsiteY1" fmla="*/ 94107 h 94107"/>
                <a:gd name="connsiteX2" fmla="*/ 71533 w 91439"/>
                <a:gd name="connsiteY2" fmla="*/ 94107 h 94107"/>
                <a:gd name="connsiteX3" fmla="*/ 63151 w 91439"/>
                <a:gd name="connsiteY3" fmla="*/ 71438 h 94107"/>
                <a:gd name="connsiteX4" fmla="*/ 27908 w 91439"/>
                <a:gd name="connsiteY4" fmla="*/ 71438 h 94107"/>
                <a:gd name="connsiteX5" fmla="*/ 19621 w 91439"/>
                <a:gd name="connsiteY5" fmla="*/ 94107 h 94107"/>
                <a:gd name="connsiteX6" fmla="*/ 0 w 91439"/>
                <a:gd name="connsiteY6" fmla="*/ 94107 h 94107"/>
                <a:gd name="connsiteX7" fmla="*/ 36004 w 91439"/>
                <a:gd name="connsiteY7" fmla="*/ 0 h 94107"/>
                <a:gd name="connsiteX8" fmla="*/ 55435 w 91439"/>
                <a:gd name="connsiteY8" fmla="*/ 0 h 94107"/>
                <a:gd name="connsiteX9" fmla="*/ 34004 w 91439"/>
                <a:gd name="connsiteY9" fmla="*/ 54864 h 94107"/>
                <a:gd name="connsiteX10" fmla="*/ 56959 w 91439"/>
                <a:gd name="connsiteY10" fmla="*/ 54864 h 94107"/>
                <a:gd name="connsiteX11" fmla="*/ 45434 w 91439"/>
                <a:gd name="connsiteY11" fmla="*/ 23622 h 94107"/>
                <a:gd name="connsiteX12" fmla="*/ 33909 w 91439"/>
                <a:gd name="connsiteY12" fmla="*/ 54864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39" h="94107">
                  <a:moveTo>
                    <a:pt x="55435" y="0"/>
                  </a:moveTo>
                  <a:lnTo>
                    <a:pt x="91440" y="94107"/>
                  </a:lnTo>
                  <a:lnTo>
                    <a:pt x="71533" y="94107"/>
                  </a:lnTo>
                  <a:lnTo>
                    <a:pt x="63151" y="71438"/>
                  </a:lnTo>
                  <a:lnTo>
                    <a:pt x="27908" y="71438"/>
                  </a:lnTo>
                  <a:lnTo>
                    <a:pt x="19621" y="94107"/>
                  </a:lnTo>
                  <a:lnTo>
                    <a:pt x="0" y="94107"/>
                  </a:lnTo>
                  <a:lnTo>
                    <a:pt x="36004" y="0"/>
                  </a:lnTo>
                  <a:lnTo>
                    <a:pt x="55435" y="0"/>
                  </a:lnTo>
                  <a:close/>
                  <a:moveTo>
                    <a:pt x="34004" y="54864"/>
                  </a:moveTo>
                  <a:lnTo>
                    <a:pt x="56959" y="54864"/>
                  </a:lnTo>
                  <a:lnTo>
                    <a:pt x="45434" y="23622"/>
                  </a:lnTo>
                  <a:lnTo>
                    <a:pt x="33909" y="54864"/>
                  </a:lnTo>
                  <a:close/>
                </a:path>
              </a:pathLst>
            </a:custGeom>
            <a:solidFill>
              <a:srgbClr val="333333"/>
            </a:solidFill>
            <a:ln w="9525" cap="flat">
              <a:noFill/>
              <a:prstDash val="solid"/>
              <a:miter/>
            </a:ln>
          </p:spPr>
          <p:txBody>
            <a:bodyPr rtlCol="0" anchor="ctr"/>
            <a:lstStyle/>
            <a:p>
              <a:endParaRPr lang="en-IN"/>
            </a:p>
          </p:txBody>
        </p:sp>
        <p:sp>
          <p:nvSpPr>
            <p:cNvPr id="56" name="Freeform: Shape 55"/>
            <p:cNvSpPr/>
            <p:nvPr/>
          </p:nvSpPr>
          <p:spPr>
            <a:xfrm>
              <a:off x="6346030" y="3518058"/>
              <a:ext cx="78866" cy="94107"/>
            </a:xfrm>
            <a:custGeom>
              <a:avLst/>
              <a:gdLst>
                <a:gd name="connsiteX0" fmla="*/ 78867 w 78866"/>
                <a:gd name="connsiteY0" fmla="*/ 94107 h 94107"/>
                <a:gd name="connsiteX1" fmla="*/ 63341 w 78866"/>
                <a:gd name="connsiteY1" fmla="*/ 94107 h 94107"/>
                <a:gd name="connsiteX2" fmla="*/ 18859 w 78866"/>
                <a:gd name="connsiteY2" fmla="*/ 31433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3"/>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57" name="Freeform: Shape 56"/>
            <p:cNvSpPr/>
            <p:nvPr/>
          </p:nvSpPr>
          <p:spPr>
            <a:xfrm>
              <a:off x="6433851" y="3518058"/>
              <a:ext cx="80391" cy="94107"/>
            </a:xfrm>
            <a:custGeom>
              <a:avLst/>
              <a:gdLst>
                <a:gd name="connsiteX0" fmla="*/ 95 w 80391"/>
                <a:gd name="connsiteY0" fmla="*/ 0 h 94107"/>
                <a:gd name="connsiteX1" fmla="*/ 80391 w 80391"/>
                <a:gd name="connsiteY1" fmla="*/ 0 h 94107"/>
                <a:gd name="connsiteX2" fmla="*/ 80391 w 80391"/>
                <a:gd name="connsiteY2" fmla="*/ 17145 h 94107"/>
                <a:gd name="connsiteX3" fmla="*/ 50006 w 80391"/>
                <a:gd name="connsiteY3" fmla="*/ 17145 h 94107"/>
                <a:gd name="connsiteX4" fmla="*/ 50006 w 80391"/>
                <a:gd name="connsiteY4" fmla="*/ 94107 h 94107"/>
                <a:gd name="connsiteX5" fmla="*/ 30194 w 80391"/>
                <a:gd name="connsiteY5" fmla="*/ 94107 h 94107"/>
                <a:gd name="connsiteX6" fmla="*/ 30194 w 80391"/>
                <a:gd name="connsiteY6" fmla="*/ 17145 h 94107"/>
                <a:gd name="connsiteX7" fmla="*/ 0 w 80391"/>
                <a:gd name="connsiteY7" fmla="*/ 17145 h 94107"/>
                <a:gd name="connsiteX8" fmla="*/ 0 w 80391"/>
                <a:gd name="connsiteY8"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391" h="94107">
                  <a:moveTo>
                    <a:pt x="95" y="0"/>
                  </a:moveTo>
                  <a:lnTo>
                    <a:pt x="80391" y="0"/>
                  </a:lnTo>
                  <a:lnTo>
                    <a:pt x="80391" y="17145"/>
                  </a:lnTo>
                  <a:lnTo>
                    <a:pt x="50006" y="17145"/>
                  </a:lnTo>
                  <a:lnTo>
                    <a:pt x="50006" y="94107"/>
                  </a:lnTo>
                  <a:lnTo>
                    <a:pt x="30194" y="94107"/>
                  </a:lnTo>
                  <a:lnTo>
                    <a:pt x="30194" y="17145"/>
                  </a:lnTo>
                  <a:lnTo>
                    <a:pt x="0" y="17145"/>
                  </a:lnTo>
                  <a:lnTo>
                    <a:pt x="0" y="0"/>
                  </a:lnTo>
                  <a:close/>
                </a:path>
              </a:pathLst>
            </a:custGeom>
            <a:solidFill>
              <a:srgbClr val="333333"/>
            </a:solidFill>
            <a:ln w="9525" cap="flat">
              <a:noFill/>
              <a:prstDash val="solid"/>
              <a:miter/>
            </a:ln>
          </p:spPr>
          <p:txBody>
            <a:bodyPr rtlCol="0" anchor="ctr"/>
            <a:lstStyle/>
            <a:p>
              <a:endParaRPr lang="en-IN"/>
            </a:p>
          </p:txBody>
        </p:sp>
        <p:sp>
          <p:nvSpPr>
            <p:cNvPr id="58" name="Freeform: Shape 57"/>
            <p:cNvSpPr/>
            <p:nvPr/>
          </p:nvSpPr>
          <p:spPr>
            <a:xfrm>
              <a:off x="6518909" y="3516534"/>
              <a:ext cx="67246" cy="97155"/>
            </a:xfrm>
            <a:custGeom>
              <a:avLst/>
              <a:gdLst>
                <a:gd name="connsiteX0" fmla="*/ 1238 w 67246"/>
                <a:gd name="connsiteY0" fmla="*/ 69914 h 97155"/>
                <a:gd name="connsiteX1" fmla="*/ 31337 w 67246"/>
                <a:gd name="connsiteY1" fmla="*/ 80296 h 97155"/>
                <a:gd name="connsiteX2" fmla="*/ 48006 w 67246"/>
                <a:gd name="connsiteY2" fmla="*/ 70009 h 97155"/>
                <a:gd name="connsiteX3" fmla="*/ 36957 w 67246"/>
                <a:gd name="connsiteY3" fmla="*/ 58960 h 97155"/>
                <a:gd name="connsiteX4" fmla="*/ 23146 w 67246"/>
                <a:gd name="connsiteY4" fmla="*/ 54388 h 97155"/>
                <a:gd name="connsiteX5" fmla="*/ 0 w 67246"/>
                <a:gd name="connsiteY5" fmla="*/ 26956 h 97155"/>
                <a:gd name="connsiteX6" fmla="*/ 33433 w 67246"/>
                <a:gd name="connsiteY6" fmla="*/ 0 h 97155"/>
                <a:gd name="connsiteX7" fmla="*/ 61913 w 67246"/>
                <a:gd name="connsiteY7" fmla="*/ 7334 h 97155"/>
                <a:gd name="connsiteX8" fmla="*/ 61913 w 67246"/>
                <a:gd name="connsiteY8" fmla="*/ 26480 h 97155"/>
                <a:gd name="connsiteX9" fmla="*/ 34004 w 67246"/>
                <a:gd name="connsiteY9" fmla="*/ 16669 h 97155"/>
                <a:gd name="connsiteX10" fmla="*/ 19145 w 67246"/>
                <a:gd name="connsiteY10" fmla="*/ 26003 h 97155"/>
                <a:gd name="connsiteX11" fmla="*/ 29528 w 67246"/>
                <a:gd name="connsiteY11" fmla="*/ 36290 h 97155"/>
                <a:gd name="connsiteX12" fmla="*/ 44291 w 67246"/>
                <a:gd name="connsiteY12" fmla="*/ 41339 h 97155"/>
                <a:gd name="connsiteX13" fmla="*/ 67247 w 67246"/>
                <a:gd name="connsiteY13" fmla="*/ 69247 h 97155"/>
                <a:gd name="connsiteX14" fmla="*/ 31528 w 67246"/>
                <a:gd name="connsiteY14" fmla="*/ 97155 h 97155"/>
                <a:gd name="connsiteX15" fmla="*/ 1143 w 67246"/>
                <a:gd name="connsiteY15" fmla="*/ 89154 h 97155"/>
                <a:gd name="connsiteX16" fmla="*/ 1143 w 67246"/>
                <a:gd name="connsiteY16" fmla="*/ 69818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246" h="97155">
                  <a:moveTo>
                    <a:pt x="1238" y="69914"/>
                  </a:moveTo>
                  <a:cubicBezTo>
                    <a:pt x="9716" y="76200"/>
                    <a:pt x="20383" y="80296"/>
                    <a:pt x="31337" y="80296"/>
                  </a:cubicBezTo>
                  <a:cubicBezTo>
                    <a:pt x="40862" y="80296"/>
                    <a:pt x="48006" y="77343"/>
                    <a:pt x="48006" y="70009"/>
                  </a:cubicBezTo>
                  <a:cubicBezTo>
                    <a:pt x="48006" y="63913"/>
                    <a:pt x="44006" y="61532"/>
                    <a:pt x="36957" y="58960"/>
                  </a:cubicBezTo>
                  <a:lnTo>
                    <a:pt x="23146" y="54388"/>
                  </a:lnTo>
                  <a:cubicBezTo>
                    <a:pt x="9239" y="49816"/>
                    <a:pt x="0" y="42577"/>
                    <a:pt x="0" y="26956"/>
                  </a:cubicBezTo>
                  <a:cubicBezTo>
                    <a:pt x="0" y="9525"/>
                    <a:pt x="15050" y="0"/>
                    <a:pt x="33433" y="0"/>
                  </a:cubicBezTo>
                  <a:cubicBezTo>
                    <a:pt x="44958" y="0"/>
                    <a:pt x="54293" y="2762"/>
                    <a:pt x="61913" y="7334"/>
                  </a:cubicBezTo>
                  <a:lnTo>
                    <a:pt x="61913" y="26480"/>
                  </a:lnTo>
                  <a:cubicBezTo>
                    <a:pt x="53816" y="20479"/>
                    <a:pt x="44863" y="16669"/>
                    <a:pt x="34004" y="16669"/>
                  </a:cubicBezTo>
                  <a:cubicBezTo>
                    <a:pt x="25527" y="16669"/>
                    <a:pt x="19145" y="19622"/>
                    <a:pt x="19145" y="26003"/>
                  </a:cubicBezTo>
                  <a:cubicBezTo>
                    <a:pt x="19145" y="31814"/>
                    <a:pt x="22955" y="34100"/>
                    <a:pt x="29528" y="36290"/>
                  </a:cubicBezTo>
                  <a:lnTo>
                    <a:pt x="44291" y="41339"/>
                  </a:lnTo>
                  <a:cubicBezTo>
                    <a:pt x="60103" y="46673"/>
                    <a:pt x="67247" y="55245"/>
                    <a:pt x="67247" y="69247"/>
                  </a:cubicBezTo>
                  <a:cubicBezTo>
                    <a:pt x="67247" y="87821"/>
                    <a:pt x="51435" y="97155"/>
                    <a:pt x="31528" y="97155"/>
                  </a:cubicBezTo>
                  <a:cubicBezTo>
                    <a:pt x="18955" y="97155"/>
                    <a:pt x="7906" y="93440"/>
                    <a:pt x="1143" y="89154"/>
                  </a:cubicBezTo>
                  <a:lnTo>
                    <a:pt x="1143" y="69818"/>
                  </a:lnTo>
                  <a:close/>
                </a:path>
              </a:pathLst>
            </a:custGeom>
            <a:solidFill>
              <a:srgbClr val="333333"/>
            </a:solidFill>
            <a:ln w="9525" cap="flat">
              <a:noFill/>
              <a:prstDash val="solid"/>
              <a:miter/>
            </a:ln>
          </p:spPr>
          <p:txBody>
            <a:bodyPr rtlCol="0" anchor="ctr"/>
            <a:lstStyle/>
            <a:p>
              <a:endParaRPr lang="en-IN"/>
            </a:p>
          </p:txBody>
        </p:sp>
        <p:sp>
          <p:nvSpPr>
            <p:cNvPr id="59" name="Freeform: Shape 58"/>
            <p:cNvSpPr/>
            <p:nvPr/>
          </p:nvSpPr>
          <p:spPr>
            <a:xfrm>
              <a:off x="6701408" y="3243548"/>
              <a:ext cx="9525" cy="370141"/>
            </a:xfrm>
            <a:custGeom>
              <a:avLst/>
              <a:gdLst>
                <a:gd name="connsiteX0" fmla="*/ 0 w 9525"/>
                <a:gd name="connsiteY0" fmla="*/ 0 h 370141"/>
                <a:gd name="connsiteX1" fmla="*/ 0 w 9525"/>
                <a:gd name="connsiteY1" fmla="*/ 370142 h 370141"/>
              </a:gdLst>
              <a:ahLst/>
              <a:cxnLst>
                <a:cxn ang="0">
                  <a:pos x="connsiteX0" y="connsiteY0"/>
                </a:cxn>
                <a:cxn ang="0">
                  <a:pos x="connsiteX1" y="connsiteY1"/>
                </a:cxn>
              </a:cxnLst>
              <a:rect l="l" t="t" r="r" b="b"/>
              <a:pathLst>
                <a:path w="9525" h="370141">
                  <a:moveTo>
                    <a:pt x="0" y="0"/>
                  </a:moveTo>
                  <a:lnTo>
                    <a:pt x="0" y="370142"/>
                  </a:lnTo>
                </a:path>
              </a:pathLst>
            </a:custGeom>
            <a:ln w="9525" cap="flat">
              <a:noFill/>
              <a:prstDash val="solid"/>
              <a:miter/>
            </a:ln>
          </p:spPr>
          <p:txBody>
            <a:bodyPr rtlCol="0" anchor="ctr"/>
            <a:lstStyle/>
            <a:p>
              <a:endParaRPr lang="en-IN"/>
            </a:p>
          </p:txBody>
        </p:sp>
        <p:sp>
          <p:nvSpPr>
            <p:cNvPr id="60" name="Freeform: Shape 59"/>
            <p:cNvSpPr/>
            <p:nvPr/>
          </p:nvSpPr>
          <p:spPr>
            <a:xfrm>
              <a:off x="6697217" y="3243548"/>
              <a:ext cx="8477" cy="370141"/>
            </a:xfrm>
            <a:custGeom>
              <a:avLst/>
              <a:gdLst>
                <a:gd name="connsiteX0" fmla="*/ 0 w 8477"/>
                <a:gd name="connsiteY0" fmla="*/ 0 h 370141"/>
                <a:gd name="connsiteX1" fmla="*/ 8477 w 8477"/>
                <a:gd name="connsiteY1" fmla="*/ 0 h 370141"/>
                <a:gd name="connsiteX2" fmla="*/ 8477 w 8477"/>
                <a:gd name="connsiteY2" fmla="*/ 370142 h 370141"/>
                <a:gd name="connsiteX3" fmla="*/ 0 w 8477"/>
                <a:gd name="connsiteY3" fmla="*/ 370142 h 370141"/>
              </a:gdLst>
              <a:ahLst/>
              <a:cxnLst>
                <a:cxn ang="0">
                  <a:pos x="connsiteX0" y="connsiteY0"/>
                </a:cxn>
                <a:cxn ang="0">
                  <a:pos x="connsiteX1" y="connsiteY1"/>
                </a:cxn>
                <a:cxn ang="0">
                  <a:pos x="connsiteX2" y="connsiteY2"/>
                </a:cxn>
                <a:cxn ang="0">
                  <a:pos x="connsiteX3" y="connsiteY3"/>
                </a:cxn>
              </a:cxnLst>
              <a:rect l="l" t="t" r="r" b="b"/>
              <a:pathLst>
                <a:path w="8477" h="370141">
                  <a:moveTo>
                    <a:pt x="0" y="0"/>
                  </a:moveTo>
                  <a:lnTo>
                    <a:pt x="8477" y="0"/>
                  </a:lnTo>
                  <a:lnTo>
                    <a:pt x="8477" y="370142"/>
                  </a:lnTo>
                  <a:lnTo>
                    <a:pt x="0" y="370142"/>
                  </a:lnTo>
                  <a:close/>
                </a:path>
              </a:pathLst>
            </a:custGeom>
            <a:solidFill>
              <a:srgbClr val="333333"/>
            </a:solidFill>
            <a:ln w="9525" cap="flat">
              <a:noFill/>
              <a:prstDash val="solid"/>
              <a:miter/>
            </a:ln>
          </p:spPr>
          <p:txBody>
            <a:bodyPr rtlCol="0" anchor="ctr"/>
            <a:lstStyle/>
            <a:p>
              <a:endParaRPr lang="en-IN"/>
            </a:p>
          </p:txBody>
        </p:sp>
        <p:sp>
          <p:nvSpPr>
            <p:cNvPr id="61" name="Freeform: Shape 60"/>
            <p:cNvSpPr/>
            <p:nvPr/>
          </p:nvSpPr>
          <p:spPr>
            <a:xfrm>
              <a:off x="6740841" y="3384137"/>
              <a:ext cx="56007" cy="83248"/>
            </a:xfrm>
            <a:custGeom>
              <a:avLst/>
              <a:gdLst>
                <a:gd name="connsiteX0" fmla="*/ 56007 w 56007"/>
                <a:gd name="connsiteY0" fmla="*/ 68485 h 83248"/>
                <a:gd name="connsiteX1" fmla="*/ 56007 w 56007"/>
                <a:gd name="connsiteY1" fmla="*/ 83248 h 83248"/>
                <a:gd name="connsiteX2" fmla="*/ 0 w 56007"/>
                <a:gd name="connsiteY2" fmla="*/ 83248 h 83248"/>
                <a:gd name="connsiteX3" fmla="*/ 0 w 56007"/>
                <a:gd name="connsiteY3" fmla="*/ 82677 h 83248"/>
                <a:gd name="connsiteX4" fmla="*/ 23908 w 56007"/>
                <a:gd name="connsiteY4" fmla="*/ 51435 h 83248"/>
                <a:gd name="connsiteX5" fmla="*/ 36957 w 56007"/>
                <a:gd name="connsiteY5" fmla="*/ 26384 h 83248"/>
                <a:gd name="connsiteX6" fmla="*/ 25051 w 56007"/>
                <a:gd name="connsiteY6" fmla="*/ 15716 h 83248"/>
                <a:gd name="connsiteX7" fmla="*/ 2096 w 56007"/>
                <a:gd name="connsiteY7" fmla="*/ 26384 h 83248"/>
                <a:gd name="connsiteX8" fmla="*/ 2096 w 56007"/>
                <a:gd name="connsiteY8" fmla="*/ 9715 h 83248"/>
                <a:gd name="connsiteX9" fmla="*/ 28099 w 56007"/>
                <a:gd name="connsiteY9" fmla="*/ 0 h 83248"/>
                <a:gd name="connsiteX10" fmla="*/ 54102 w 56007"/>
                <a:gd name="connsiteY10" fmla="*/ 24289 h 83248"/>
                <a:gd name="connsiteX11" fmla="*/ 39338 w 56007"/>
                <a:gd name="connsiteY11" fmla="*/ 55340 h 83248"/>
                <a:gd name="connsiteX12" fmla="*/ 29337 w 56007"/>
                <a:gd name="connsiteY12" fmla="*/ 68390 h 83248"/>
                <a:gd name="connsiteX13" fmla="*/ 56007 w 56007"/>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7"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6"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2" name="Freeform: Shape 61"/>
            <p:cNvSpPr/>
            <p:nvPr/>
          </p:nvSpPr>
          <p:spPr>
            <a:xfrm>
              <a:off x="6804469" y="3384137"/>
              <a:ext cx="64579" cy="84581"/>
            </a:xfrm>
            <a:custGeom>
              <a:avLst/>
              <a:gdLst>
                <a:gd name="connsiteX0" fmla="*/ 0 w 64579"/>
                <a:gd name="connsiteY0" fmla="*/ 42291 h 84581"/>
                <a:gd name="connsiteX1" fmla="*/ 32290 w 64579"/>
                <a:gd name="connsiteY1" fmla="*/ 0 h 84581"/>
                <a:gd name="connsiteX2" fmla="*/ 64579 w 64579"/>
                <a:gd name="connsiteY2" fmla="*/ 42291 h 84581"/>
                <a:gd name="connsiteX3" fmla="*/ 32290 w 64579"/>
                <a:gd name="connsiteY3" fmla="*/ 84582 h 84581"/>
                <a:gd name="connsiteX4" fmla="*/ 0 w 64579"/>
                <a:gd name="connsiteY4" fmla="*/ 42291 h 84581"/>
                <a:gd name="connsiteX5" fmla="*/ 16669 w 64579"/>
                <a:gd name="connsiteY5" fmla="*/ 42291 h 84581"/>
                <a:gd name="connsiteX6" fmla="*/ 32290 w 64579"/>
                <a:gd name="connsiteY6" fmla="*/ 69342 h 84581"/>
                <a:gd name="connsiteX7" fmla="*/ 47911 w 64579"/>
                <a:gd name="connsiteY7" fmla="*/ 42291 h 84581"/>
                <a:gd name="connsiteX8" fmla="*/ 32290 w 64579"/>
                <a:gd name="connsiteY8" fmla="*/ 15240 h 84581"/>
                <a:gd name="connsiteX9" fmla="*/ 16669 w 64579"/>
                <a:gd name="connsiteY9" fmla="*/ 42291 h 84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579" h="84581">
                  <a:moveTo>
                    <a:pt x="0" y="42291"/>
                  </a:moveTo>
                  <a:cubicBezTo>
                    <a:pt x="0" y="17335"/>
                    <a:pt x="13049" y="0"/>
                    <a:pt x="32290" y="0"/>
                  </a:cubicBezTo>
                  <a:cubicBezTo>
                    <a:pt x="51530" y="0"/>
                    <a:pt x="64579" y="17335"/>
                    <a:pt x="64579" y="42291"/>
                  </a:cubicBezTo>
                  <a:cubicBezTo>
                    <a:pt x="64579" y="67246"/>
                    <a:pt x="51530" y="84582"/>
                    <a:pt x="32290" y="84582"/>
                  </a:cubicBezTo>
                  <a:cubicBezTo>
                    <a:pt x="13049" y="84582"/>
                    <a:pt x="0" y="67246"/>
                    <a:pt x="0" y="42291"/>
                  </a:cubicBezTo>
                  <a:close/>
                  <a:moveTo>
                    <a:pt x="16669" y="42291"/>
                  </a:moveTo>
                  <a:cubicBezTo>
                    <a:pt x="16669" y="57531"/>
                    <a:pt x="21241" y="69342"/>
                    <a:pt x="32290" y="69342"/>
                  </a:cubicBezTo>
                  <a:cubicBezTo>
                    <a:pt x="43339" y="69342"/>
                    <a:pt x="47911" y="57436"/>
                    <a:pt x="47911" y="42291"/>
                  </a:cubicBezTo>
                  <a:cubicBezTo>
                    <a:pt x="47911" y="27146"/>
                    <a:pt x="43243" y="15240"/>
                    <a:pt x="32290" y="15240"/>
                  </a:cubicBezTo>
                  <a:cubicBezTo>
                    <a:pt x="21336" y="15240"/>
                    <a:pt x="16669" y="27146"/>
                    <a:pt x="16669" y="42291"/>
                  </a:cubicBezTo>
                  <a:close/>
                </a:path>
              </a:pathLst>
            </a:custGeom>
            <a:solidFill>
              <a:srgbClr val="333333"/>
            </a:solidFill>
            <a:ln w="9525" cap="flat">
              <a:noFill/>
              <a:prstDash val="solid"/>
              <a:miter/>
            </a:ln>
          </p:spPr>
          <p:txBody>
            <a:bodyPr rtlCol="0" anchor="ctr"/>
            <a:lstStyle/>
            <a:p>
              <a:endParaRPr lang="en-IN"/>
            </a:p>
          </p:txBody>
        </p:sp>
        <p:sp>
          <p:nvSpPr>
            <p:cNvPr id="63" name="Freeform: Shape 62"/>
            <p:cNvSpPr/>
            <p:nvPr/>
          </p:nvSpPr>
          <p:spPr>
            <a:xfrm>
              <a:off x="6874096" y="3384137"/>
              <a:ext cx="56007" cy="83248"/>
            </a:xfrm>
            <a:custGeom>
              <a:avLst/>
              <a:gdLst>
                <a:gd name="connsiteX0" fmla="*/ 56007 w 56007"/>
                <a:gd name="connsiteY0" fmla="*/ 68485 h 83248"/>
                <a:gd name="connsiteX1" fmla="*/ 56007 w 56007"/>
                <a:gd name="connsiteY1" fmla="*/ 83248 h 83248"/>
                <a:gd name="connsiteX2" fmla="*/ 0 w 56007"/>
                <a:gd name="connsiteY2" fmla="*/ 83248 h 83248"/>
                <a:gd name="connsiteX3" fmla="*/ 0 w 56007"/>
                <a:gd name="connsiteY3" fmla="*/ 82677 h 83248"/>
                <a:gd name="connsiteX4" fmla="*/ 23908 w 56007"/>
                <a:gd name="connsiteY4" fmla="*/ 51435 h 83248"/>
                <a:gd name="connsiteX5" fmla="*/ 36957 w 56007"/>
                <a:gd name="connsiteY5" fmla="*/ 26384 h 83248"/>
                <a:gd name="connsiteX6" fmla="*/ 25051 w 56007"/>
                <a:gd name="connsiteY6" fmla="*/ 15716 h 83248"/>
                <a:gd name="connsiteX7" fmla="*/ 2096 w 56007"/>
                <a:gd name="connsiteY7" fmla="*/ 26384 h 83248"/>
                <a:gd name="connsiteX8" fmla="*/ 2096 w 56007"/>
                <a:gd name="connsiteY8" fmla="*/ 9715 h 83248"/>
                <a:gd name="connsiteX9" fmla="*/ 28099 w 56007"/>
                <a:gd name="connsiteY9" fmla="*/ 0 h 83248"/>
                <a:gd name="connsiteX10" fmla="*/ 54102 w 56007"/>
                <a:gd name="connsiteY10" fmla="*/ 24289 h 83248"/>
                <a:gd name="connsiteX11" fmla="*/ 39338 w 56007"/>
                <a:gd name="connsiteY11" fmla="*/ 55340 h 83248"/>
                <a:gd name="connsiteX12" fmla="*/ 29337 w 56007"/>
                <a:gd name="connsiteY12" fmla="*/ 68390 h 83248"/>
                <a:gd name="connsiteX13" fmla="*/ 56007 w 56007"/>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7"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5"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4" name="Freeform: Shape 63"/>
            <p:cNvSpPr/>
            <p:nvPr/>
          </p:nvSpPr>
          <p:spPr>
            <a:xfrm>
              <a:off x="6935723" y="3384137"/>
              <a:ext cx="56006" cy="83248"/>
            </a:xfrm>
            <a:custGeom>
              <a:avLst/>
              <a:gdLst>
                <a:gd name="connsiteX0" fmla="*/ 56007 w 56006"/>
                <a:gd name="connsiteY0" fmla="*/ 68485 h 83248"/>
                <a:gd name="connsiteX1" fmla="*/ 56007 w 56006"/>
                <a:gd name="connsiteY1" fmla="*/ 83248 h 83248"/>
                <a:gd name="connsiteX2" fmla="*/ 0 w 56006"/>
                <a:gd name="connsiteY2" fmla="*/ 83248 h 83248"/>
                <a:gd name="connsiteX3" fmla="*/ 0 w 56006"/>
                <a:gd name="connsiteY3" fmla="*/ 82677 h 83248"/>
                <a:gd name="connsiteX4" fmla="*/ 23908 w 56006"/>
                <a:gd name="connsiteY4" fmla="*/ 51435 h 83248"/>
                <a:gd name="connsiteX5" fmla="*/ 36957 w 56006"/>
                <a:gd name="connsiteY5" fmla="*/ 26384 h 83248"/>
                <a:gd name="connsiteX6" fmla="*/ 25051 w 56006"/>
                <a:gd name="connsiteY6" fmla="*/ 15716 h 83248"/>
                <a:gd name="connsiteX7" fmla="*/ 2096 w 56006"/>
                <a:gd name="connsiteY7" fmla="*/ 26384 h 83248"/>
                <a:gd name="connsiteX8" fmla="*/ 2096 w 56006"/>
                <a:gd name="connsiteY8" fmla="*/ 9715 h 83248"/>
                <a:gd name="connsiteX9" fmla="*/ 28099 w 56006"/>
                <a:gd name="connsiteY9" fmla="*/ 0 h 83248"/>
                <a:gd name="connsiteX10" fmla="*/ 54102 w 56006"/>
                <a:gd name="connsiteY10" fmla="*/ 24289 h 83248"/>
                <a:gd name="connsiteX11" fmla="*/ 39338 w 56006"/>
                <a:gd name="connsiteY11" fmla="*/ 55340 h 83248"/>
                <a:gd name="connsiteX12" fmla="*/ 29337 w 56006"/>
                <a:gd name="connsiteY12" fmla="*/ 68390 h 83248"/>
                <a:gd name="connsiteX13" fmla="*/ 56007 w 56006"/>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6"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5"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5" name="Freeform: Shape 64"/>
            <p:cNvSpPr/>
            <p:nvPr/>
          </p:nvSpPr>
          <p:spPr>
            <a:xfrm>
              <a:off x="7028306" y="3421380"/>
              <a:ext cx="52673" cy="12191"/>
            </a:xfrm>
            <a:custGeom>
              <a:avLst/>
              <a:gdLst>
                <a:gd name="connsiteX0" fmla="*/ 0 w 52673"/>
                <a:gd name="connsiteY0" fmla="*/ 0 h 12191"/>
                <a:gd name="connsiteX1" fmla="*/ 52673 w 52673"/>
                <a:gd name="connsiteY1" fmla="*/ 0 h 12191"/>
                <a:gd name="connsiteX2" fmla="*/ 52673 w 52673"/>
                <a:gd name="connsiteY2" fmla="*/ 12192 h 12191"/>
                <a:gd name="connsiteX3" fmla="*/ 0 w 52673"/>
                <a:gd name="connsiteY3" fmla="*/ 12192 h 12191"/>
                <a:gd name="connsiteX4" fmla="*/ 0 w 52673"/>
                <a:gd name="connsiteY4" fmla="*/ 0 h 121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73" h="12191">
                  <a:moveTo>
                    <a:pt x="0" y="0"/>
                  </a:moveTo>
                  <a:lnTo>
                    <a:pt x="52673" y="0"/>
                  </a:lnTo>
                  <a:lnTo>
                    <a:pt x="52673" y="12192"/>
                  </a:lnTo>
                  <a:lnTo>
                    <a:pt x="0" y="12192"/>
                  </a:lnTo>
                  <a:lnTo>
                    <a:pt x="0" y="0"/>
                  </a:lnTo>
                  <a:close/>
                </a:path>
              </a:pathLst>
            </a:custGeom>
            <a:solidFill>
              <a:srgbClr val="333333"/>
            </a:solidFill>
            <a:ln w="9525" cap="flat">
              <a:noFill/>
              <a:prstDash val="solid"/>
              <a:miter/>
            </a:ln>
          </p:spPr>
          <p:txBody>
            <a:bodyPr rtlCol="0" anchor="ctr"/>
            <a:lstStyle/>
            <a:p>
              <a:endParaRPr lang="en-IN"/>
            </a:p>
          </p:txBody>
        </p:sp>
        <p:sp>
          <p:nvSpPr>
            <p:cNvPr id="66" name="Freeform: Shape 65"/>
            <p:cNvSpPr/>
            <p:nvPr/>
          </p:nvSpPr>
          <p:spPr>
            <a:xfrm>
              <a:off x="7116603" y="3384137"/>
              <a:ext cx="56007" cy="83248"/>
            </a:xfrm>
            <a:custGeom>
              <a:avLst/>
              <a:gdLst>
                <a:gd name="connsiteX0" fmla="*/ 56007 w 56007"/>
                <a:gd name="connsiteY0" fmla="*/ 68485 h 83248"/>
                <a:gd name="connsiteX1" fmla="*/ 56007 w 56007"/>
                <a:gd name="connsiteY1" fmla="*/ 83248 h 83248"/>
                <a:gd name="connsiteX2" fmla="*/ 0 w 56007"/>
                <a:gd name="connsiteY2" fmla="*/ 83248 h 83248"/>
                <a:gd name="connsiteX3" fmla="*/ 0 w 56007"/>
                <a:gd name="connsiteY3" fmla="*/ 82677 h 83248"/>
                <a:gd name="connsiteX4" fmla="*/ 23908 w 56007"/>
                <a:gd name="connsiteY4" fmla="*/ 51435 h 83248"/>
                <a:gd name="connsiteX5" fmla="*/ 36957 w 56007"/>
                <a:gd name="connsiteY5" fmla="*/ 26384 h 83248"/>
                <a:gd name="connsiteX6" fmla="*/ 25051 w 56007"/>
                <a:gd name="connsiteY6" fmla="*/ 15716 h 83248"/>
                <a:gd name="connsiteX7" fmla="*/ 2096 w 56007"/>
                <a:gd name="connsiteY7" fmla="*/ 26384 h 83248"/>
                <a:gd name="connsiteX8" fmla="*/ 2096 w 56007"/>
                <a:gd name="connsiteY8" fmla="*/ 9715 h 83248"/>
                <a:gd name="connsiteX9" fmla="*/ 28099 w 56007"/>
                <a:gd name="connsiteY9" fmla="*/ 0 h 83248"/>
                <a:gd name="connsiteX10" fmla="*/ 54102 w 56007"/>
                <a:gd name="connsiteY10" fmla="*/ 24289 h 83248"/>
                <a:gd name="connsiteX11" fmla="*/ 39338 w 56007"/>
                <a:gd name="connsiteY11" fmla="*/ 55340 h 83248"/>
                <a:gd name="connsiteX12" fmla="*/ 29337 w 56007"/>
                <a:gd name="connsiteY12" fmla="*/ 68390 h 83248"/>
                <a:gd name="connsiteX13" fmla="*/ 56007 w 56007"/>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7"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6"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7" name="Freeform: Shape 66"/>
            <p:cNvSpPr/>
            <p:nvPr/>
          </p:nvSpPr>
          <p:spPr>
            <a:xfrm>
              <a:off x="7180230" y="3384137"/>
              <a:ext cx="64579" cy="84581"/>
            </a:xfrm>
            <a:custGeom>
              <a:avLst/>
              <a:gdLst>
                <a:gd name="connsiteX0" fmla="*/ 0 w 64579"/>
                <a:gd name="connsiteY0" fmla="*/ 42291 h 84581"/>
                <a:gd name="connsiteX1" fmla="*/ 32290 w 64579"/>
                <a:gd name="connsiteY1" fmla="*/ 0 h 84581"/>
                <a:gd name="connsiteX2" fmla="*/ 64579 w 64579"/>
                <a:gd name="connsiteY2" fmla="*/ 42291 h 84581"/>
                <a:gd name="connsiteX3" fmla="*/ 32290 w 64579"/>
                <a:gd name="connsiteY3" fmla="*/ 84582 h 84581"/>
                <a:gd name="connsiteX4" fmla="*/ 0 w 64579"/>
                <a:gd name="connsiteY4" fmla="*/ 42291 h 84581"/>
                <a:gd name="connsiteX5" fmla="*/ 16669 w 64579"/>
                <a:gd name="connsiteY5" fmla="*/ 42291 h 84581"/>
                <a:gd name="connsiteX6" fmla="*/ 32290 w 64579"/>
                <a:gd name="connsiteY6" fmla="*/ 69342 h 84581"/>
                <a:gd name="connsiteX7" fmla="*/ 47911 w 64579"/>
                <a:gd name="connsiteY7" fmla="*/ 42291 h 84581"/>
                <a:gd name="connsiteX8" fmla="*/ 32290 w 64579"/>
                <a:gd name="connsiteY8" fmla="*/ 15240 h 84581"/>
                <a:gd name="connsiteX9" fmla="*/ 16669 w 64579"/>
                <a:gd name="connsiteY9" fmla="*/ 42291 h 84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579" h="84581">
                  <a:moveTo>
                    <a:pt x="0" y="42291"/>
                  </a:moveTo>
                  <a:cubicBezTo>
                    <a:pt x="0" y="17335"/>
                    <a:pt x="13049" y="0"/>
                    <a:pt x="32290" y="0"/>
                  </a:cubicBezTo>
                  <a:cubicBezTo>
                    <a:pt x="51530" y="0"/>
                    <a:pt x="64579" y="17335"/>
                    <a:pt x="64579" y="42291"/>
                  </a:cubicBezTo>
                  <a:cubicBezTo>
                    <a:pt x="64579" y="67246"/>
                    <a:pt x="51530" y="84582"/>
                    <a:pt x="32290" y="84582"/>
                  </a:cubicBezTo>
                  <a:cubicBezTo>
                    <a:pt x="13049" y="84582"/>
                    <a:pt x="0" y="67246"/>
                    <a:pt x="0" y="42291"/>
                  </a:cubicBezTo>
                  <a:close/>
                  <a:moveTo>
                    <a:pt x="16669" y="42291"/>
                  </a:moveTo>
                  <a:cubicBezTo>
                    <a:pt x="16669" y="57531"/>
                    <a:pt x="21241" y="69342"/>
                    <a:pt x="32290" y="69342"/>
                  </a:cubicBezTo>
                  <a:cubicBezTo>
                    <a:pt x="43339" y="69342"/>
                    <a:pt x="47911" y="57436"/>
                    <a:pt x="47911" y="42291"/>
                  </a:cubicBezTo>
                  <a:cubicBezTo>
                    <a:pt x="47911" y="27146"/>
                    <a:pt x="43243" y="15240"/>
                    <a:pt x="32290" y="15240"/>
                  </a:cubicBezTo>
                  <a:cubicBezTo>
                    <a:pt x="21336" y="15240"/>
                    <a:pt x="16669" y="27146"/>
                    <a:pt x="16669" y="42291"/>
                  </a:cubicBezTo>
                  <a:close/>
                </a:path>
              </a:pathLst>
            </a:custGeom>
            <a:solidFill>
              <a:srgbClr val="333333"/>
            </a:solidFill>
            <a:ln w="9525" cap="flat">
              <a:noFill/>
              <a:prstDash val="solid"/>
              <a:miter/>
            </a:ln>
          </p:spPr>
          <p:txBody>
            <a:bodyPr rtlCol="0" anchor="ctr"/>
            <a:lstStyle/>
            <a:p>
              <a:endParaRPr lang="en-IN"/>
            </a:p>
          </p:txBody>
        </p:sp>
        <p:sp>
          <p:nvSpPr>
            <p:cNvPr id="68" name="Freeform: Shape 67"/>
            <p:cNvSpPr/>
            <p:nvPr/>
          </p:nvSpPr>
          <p:spPr>
            <a:xfrm>
              <a:off x="7249858" y="3384137"/>
              <a:ext cx="56006" cy="83248"/>
            </a:xfrm>
            <a:custGeom>
              <a:avLst/>
              <a:gdLst>
                <a:gd name="connsiteX0" fmla="*/ 56007 w 56006"/>
                <a:gd name="connsiteY0" fmla="*/ 68485 h 83248"/>
                <a:gd name="connsiteX1" fmla="*/ 56007 w 56006"/>
                <a:gd name="connsiteY1" fmla="*/ 83248 h 83248"/>
                <a:gd name="connsiteX2" fmla="*/ 0 w 56006"/>
                <a:gd name="connsiteY2" fmla="*/ 83248 h 83248"/>
                <a:gd name="connsiteX3" fmla="*/ 0 w 56006"/>
                <a:gd name="connsiteY3" fmla="*/ 82677 h 83248"/>
                <a:gd name="connsiteX4" fmla="*/ 23908 w 56006"/>
                <a:gd name="connsiteY4" fmla="*/ 51435 h 83248"/>
                <a:gd name="connsiteX5" fmla="*/ 36957 w 56006"/>
                <a:gd name="connsiteY5" fmla="*/ 26384 h 83248"/>
                <a:gd name="connsiteX6" fmla="*/ 25051 w 56006"/>
                <a:gd name="connsiteY6" fmla="*/ 15716 h 83248"/>
                <a:gd name="connsiteX7" fmla="*/ 2095 w 56006"/>
                <a:gd name="connsiteY7" fmla="*/ 26384 h 83248"/>
                <a:gd name="connsiteX8" fmla="*/ 2095 w 56006"/>
                <a:gd name="connsiteY8" fmla="*/ 9715 h 83248"/>
                <a:gd name="connsiteX9" fmla="*/ 28099 w 56006"/>
                <a:gd name="connsiteY9" fmla="*/ 0 h 83248"/>
                <a:gd name="connsiteX10" fmla="*/ 54102 w 56006"/>
                <a:gd name="connsiteY10" fmla="*/ 24289 h 83248"/>
                <a:gd name="connsiteX11" fmla="*/ 39338 w 56006"/>
                <a:gd name="connsiteY11" fmla="*/ 55340 h 83248"/>
                <a:gd name="connsiteX12" fmla="*/ 29337 w 56006"/>
                <a:gd name="connsiteY12" fmla="*/ 68390 h 83248"/>
                <a:gd name="connsiteX13" fmla="*/ 56007 w 56006"/>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6"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5" y="26384"/>
                  </a:cubicBezTo>
                  <a:lnTo>
                    <a:pt x="2095" y="9715"/>
                  </a:lnTo>
                  <a:cubicBezTo>
                    <a:pt x="8001" y="4191"/>
                    <a:pt x="17526" y="0"/>
                    <a:pt x="28099" y="0"/>
                  </a:cubicBezTo>
                  <a:cubicBezTo>
                    <a:pt x="44005"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9" name="Freeform: Shape 68"/>
            <p:cNvSpPr/>
            <p:nvPr/>
          </p:nvSpPr>
          <p:spPr>
            <a:xfrm>
              <a:off x="7315009" y="3385375"/>
              <a:ext cx="53149" cy="83343"/>
            </a:xfrm>
            <a:custGeom>
              <a:avLst/>
              <a:gdLst>
                <a:gd name="connsiteX0" fmla="*/ 53149 w 53149"/>
                <a:gd name="connsiteY0" fmla="*/ 56102 h 83343"/>
                <a:gd name="connsiteX1" fmla="*/ 22193 w 53149"/>
                <a:gd name="connsiteY1" fmla="*/ 83344 h 83343"/>
                <a:gd name="connsiteX2" fmla="*/ 0 w 53149"/>
                <a:gd name="connsiteY2" fmla="*/ 76676 h 83343"/>
                <a:gd name="connsiteX3" fmla="*/ 0 w 53149"/>
                <a:gd name="connsiteY3" fmla="*/ 60103 h 83343"/>
                <a:gd name="connsiteX4" fmla="*/ 20955 w 53149"/>
                <a:gd name="connsiteY4" fmla="*/ 69056 h 83343"/>
                <a:gd name="connsiteX5" fmla="*/ 37243 w 53149"/>
                <a:gd name="connsiteY5" fmla="*/ 56102 h 83343"/>
                <a:gd name="connsiteX6" fmla="*/ 20574 w 53149"/>
                <a:gd name="connsiteY6" fmla="*/ 43053 h 83343"/>
                <a:gd name="connsiteX7" fmla="*/ 2667 w 53149"/>
                <a:gd name="connsiteY7" fmla="*/ 46482 h 83343"/>
                <a:gd name="connsiteX8" fmla="*/ 2667 w 53149"/>
                <a:gd name="connsiteY8" fmla="*/ 0 h 83343"/>
                <a:gd name="connsiteX9" fmla="*/ 48863 w 53149"/>
                <a:gd name="connsiteY9" fmla="*/ 0 h 83343"/>
                <a:gd name="connsiteX10" fmla="*/ 48863 w 53149"/>
                <a:gd name="connsiteY10" fmla="*/ 14954 h 83343"/>
                <a:gd name="connsiteX11" fmla="*/ 16288 w 53149"/>
                <a:gd name="connsiteY11" fmla="*/ 14954 h 83343"/>
                <a:gd name="connsiteX12" fmla="*/ 16288 w 53149"/>
                <a:gd name="connsiteY12" fmla="*/ 29623 h 83343"/>
                <a:gd name="connsiteX13" fmla="*/ 23336 w 53149"/>
                <a:gd name="connsiteY13" fmla="*/ 28956 h 83343"/>
                <a:gd name="connsiteX14" fmla="*/ 53054 w 53149"/>
                <a:gd name="connsiteY14" fmla="*/ 56007 h 83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3149" h="83343">
                  <a:moveTo>
                    <a:pt x="53149" y="56102"/>
                  </a:moveTo>
                  <a:cubicBezTo>
                    <a:pt x="53149" y="73152"/>
                    <a:pt x="39814" y="83344"/>
                    <a:pt x="22193" y="83344"/>
                  </a:cubicBezTo>
                  <a:cubicBezTo>
                    <a:pt x="12573" y="83344"/>
                    <a:pt x="5524" y="80677"/>
                    <a:pt x="0" y="76676"/>
                  </a:cubicBezTo>
                  <a:lnTo>
                    <a:pt x="0" y="60103"/>
                  </a:lnTo>
                  <a:cubicBezTo>
                    <a:pt x="5715" y="65532"/>
                    <a:pt x="12954" y="69056"/>
                    <a:pt x="20955" y="69056"/>
                  </a:cubicBezTo>
                  <a:cubicBezTo>
                    <a:pt x="29908" y="69056"/>
                    <a:pt x="37243" y="64770"/>
                    <a:pt x="37243" y="56102"/>
                  </a:cubicBezTo>
                  <a:cubicBezTo>
                    <a:pt x="37243" y="47435"/>
                    <a:pt x="30004" y="43053"/>
                    <a:pt x="20574" y="43053"/>
                  </a:cubicBezTo>
                  <a:cubicBezTo>
                    <a:pt x="13811" y="43053"/>
                    <a:pt x="8287" y="44291"/>
                    <a:pt x="2667" y="46482"/>
                  </a:cubicBezTo>
                  <a:lnTo>
                    <a:pt x="2667" y="0"/>
                  </a:lnTo>
                  <a:lnTo>
                    <a:pt x="48863" y="0"/>
                  </a:lnTo>
                  <a:lnTo>
                    <a:pt x="48863" y="14954"/>
                  </a:lnTo>
                  <a:lnTo>
                    <a:pt x="16288" y="14954"/>
                  </a:lnTo>
                  <a:lnTo>
                    <a:pt x="16288" y="29623"/>
                  </a:lnTo>
                  <a:cubicBezTo>
                    <a:pt x="18193" y="29051"/>
                    <a:pt x="20669" y="28956"/>
                    <a:pt x="23336" y="28956"/>
                  </a:cubicBezTo>
                  <a:cubicBezTo>
                    <a:pt x="40005" y="28956"/>
                    <a:pt x="53054" y="38671"/>
                    <a:pt x="53054" y="56007"/>
                  </a:cubicBezTo>
                  <a:close/>
                </a:path>
              </a:pathLst>
            </a:custGeom>
            <a:solidFill>
              <a:srgbClr val="333333"/>
            </a:solidFill>
            <a:ln w="9525" cap="flat">
              <a:noFill/>
              <a:prstDash val="solid"/>
              <a:miter/>
            </a:ln>
          </p:spPr>
          <p:txBody>
            <a:bodyPr rtlCol="0" anchor="ctr"/>
            <a:lstStyle/>
            <a:p>
              <a:endParaRPr lang="en-IN"/>
            </a:p>
          </p:txBody>
        </p:sp>
      </p:gr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hape - 1">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4" name="Text Placeholder 4"/>
          <p:cNvSpPr>
            <a:spLocks noGrp="1"/>
          </p:cNvSpPr>
          <p:nvPr>
            <p:ph type="body" sz="quarter" idx="10" hasCustomPrompt="1"/>
          </p:nvPr>
        </p:nvSpPr>
        <p:spPr>
          <a:xfrm>
            <a:off x="381000" y="1170535"/>
            <a:ext cx="11430000" cy="446088"/>
          </a:xfrm>
        </p:spPr>
        <p:txBody>
          <a:bodyPr anchor="ctr">
            <a:noAutofit/>
          </a:bodyPr>
          <a:lstStyle>
            <a:lvl1pPr marL="0" indent="0">
              <a:buFont typeface="Arial" panose="020B0604020202020204" pitchFamily="34" charset="0"/>
              <a:buNone/>
              <a:defRPr sz="1600"/>
            </a:lvl1pPr>
          </a:lstStyle>
          <a:p>
            <a:pPr lvl="0"/>
            <a:r>
              <a:rPr lang="en-GB"/>
              <a:t>Optional sub-head</a:t>
            </a:r>
            <a:endParaRPr 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hape - 2">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4" name="Text Placeholder 4"/>
          <p:cNvSpPr>
            <a:spLocks noGrp="1"/>
          </p:cNvSpPr>
          <p:nvPr>
            <p:ph type="body" sz="quarter" idx="10" hasCustomPrompt="1"/>
          </p:nvPr>
        </p:nvSpPr>
        <p:spPr>
          <a:xfrm>
            <a:off x="381000" y="1170535"/>
            <a:ext cx="11430000" cy="446088"/>
          </a:xfrm>
        </p:spPr>
        <p:txBody>
          <a:bodyPr anchor="ctr">
            <a:noAutofit/>
          </a:bodyPr>
          <a:lstStyle>
            <a:lvl1pPr marL="0" indent="0">
              <a:buFont typeface="Arial" panose="020B0604020202020204" pitchFamily="34" charset="0"/>
              <a:buNone/>
              <a:defRPr sz="1600"/>
            </a:lvl1pPr>
          </a:lstStyle>
          <a:p>
            <a:pPr lvl="0"/>
            <a:r>
              <a:rPr lang="en-GB"/>
              <a:t>Optional sub-head</a:t>
            </a:r>
            <a:endParaRPr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hape - 3">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4" name="Text Placeholder 4"/>
          <p:cNvSpPr>
            <a:spLocks noGrp="1"/>
          </p:cNvSpPr>
          <p:nvPr>
            <p:ph type="body" sz="quarter" idx="10" hasCustomPrompt="1"/>
          </p:nvPr>
        </p:nvSpPr>
        <p:spPr>
          <a:xfrm>
            <a:off x="381000" y="1170535"/>
            <a:ext cx="11430000" cy="446088"/>
          </a:xfrm>
        </p:spPr>
        <p:txBody>
          <a:bodyPr anchor="ctr">
            <a:noAutofit/>
          </a:bodyPr>
          <a:lstStyle>
            <a:lvl1pPr marL="0" indent="0">
              <a:buFont typeface="Arial" panose="020B0604020202020204" pitchFamily="34" charset="0"/>
              <a:buNone/>
              <a:defRPr sz="1600"/>
            </a:lvl1pPr>
          </a:lstStyle>
          <a:p>
            <a:pPr lvl="0"/>
            <a:r>
              <a:rPr lang="en-GB"/>
              <a:t>Optional sub-head</a:t>
            </a:r>
            <a:endParaRPr 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hape - 4">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4" name="Text Placeholder 4"/>
          <p:cNvSpPr>
            <a:spLocks noGrp="1"/>
          </p:cNvSpPr>
          <p:nvPr>
            <p:ph type="body" sz="quarter" idx="10" hasCustomPrompt="1"/>
          </p:nvPr>
        </p:nvSpPr>
        <p:spPr>
          <a:xfrm>
            <a:off x="381000" y="1170535"/>
            <a:ext cx="11430000" cy="446088"/>
          </a:xfrm>
        </p:spPr>
        <p:txBody>
          <a:bodyPr anchor="ctr">
            <a:noAutofit/>
          </a:bodyPr>
          <a:lstStyle>
            <a:lvl1pPr marL="0" indent="0">
              <a:buFont typeface="Arial" panose="020B0604020202020204" pitchFamily="34" charset="0"/>
              <a:buNone/>
              <a:defRPr sz="1600"/>
            </a:lvl1pPr>
          </a:lstStyle>
          <a:p>
            <a:pPr lvl="0"/>
            <a:r>
              <a:rPr lang="en-GB"/>
              <a:t>Optional sub-head</a:t>
            </a:r>
            <a:endParaRPr 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ontent with Image">
    <p:spTree>
      <p:nvGrpSpPr>
        <p:cNvPr id="1" name=""/>
        <p:cNvGrpSpPr/>
        <p:nvPr/>
      </p:nvGrpSpPr>
      <p:grpSpPr>
        <a:xfrm>
          <a:off x="0" y="0"/>
          <a:ext cx="0" cy="0"/>
          <a:chOff x="0" y="0"/>
          <a:chExt cx="0" cy="0"/>
        </a:xfrm>
      </p:grpSpPr>
      <p:sp>
        <p:nvSpPr>
          <p:cNvPr id="11" name="Text Placeholder 4"/>
          <p:cNvSpPr>
            <a:spLocks noGrp="1"/>
          </p:cNvSpPr>
          <p:nvPr>
            <p:ph type="body" sz="quarter" idx="10" hasCustomPrompt="1"/>
          </p:nvPr>
        </p:nvSpPr>
        <p:spPr>
          <a:xfrm>
            <a:off x="384175" y="1170535"/>
            <a:ext cx="7301457" cy="446088"/>
          </a:xfrm>
        </p:spPr>
        <p:txBody>
          <a:bodyPr vert="horz" lIns="91440" tIns="45720" rIns="91440" bIns="45720" rtlCol="0" anchor="ctr">
            <a:noAutofit/>
          </a:bodyPr>
          <a:lstStyle>
            <a:lvl1pPr>
              <a:defRPr lang="en-US" sz="1600" dirty="0"/>
            </a:lvl1pPr>
          </a:lstStyle>
          <a:p>
            <a:pPr marL="0" lvl="0" indent="0">
              <a:buNone/>
            </a:pPr>
            <a:r>
              <a:rPr lang="en-GB"/>
              <a:t>Optional sub-head</a:t>
            </a:r>
            <a:endParaRPr lang="en-US"/>
          </a:p>
        </p:txBody>
      </p:sp>
      <p:sp>
        <p:nvSpPr>
          <p:cNvPr id="13" name="Text Placeholder 12"/>
          <p:cNvSpPr>
            <a:spLocks noGrp="1"/>
          </p:cNvSpPr>
          <p:nvPr>
            <p:ph type="body" sz="quarter" idx="12" hasCustomPrompt="1"/>
          </p:nvPr>
        </p:nvSpPr>
        <p:spPr>
          <a:xfrm>
            <a:off x="384175" y="1740535"/>
            <a:ext cx="5403308" cy="369332"/>
          </a:xfrm>
        </p:spPr>
        <p:txBody>
          <a:bodyPr anchor="ctr">
            <a:noAutofit/>
          </a:bodyPr>
          <a:lstStyle>
            <a:lvl1pPr marL="0" indent="0">
              <a:buNone/>
              <a:defRPr sz="1400" b="1"/>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GB"/>
              <a:t>Subject Header</a:t>
            </a:r>
            <a:endParaRPr lang="en-US"/>
          </a:p>
        </p:txBody>
      </p:sp>
      <p:sp>
        <p:nvSpPr>
          <p:cNvPr id="14" name="Text Placeholder 12"/>
          <p:cNvSpPr>
            <a:spLocks noGrp="1"/>
          </p:cNvSpPr>
          <p:nvPr>
            <p:ph type="body" sz="quarter" idx="13" hasCustomPrompt="1"/>
          </p:nvPr>
        </p:nvSpPr>
        <p:spPr>
          <a:xfrm>
            <a:off x="384175" y="2164087"/>
            <a:ext cx="5403308" cy="1645913"/>
          </a:xfrm>
        </p:spPr>
        <p:txBody>
          <a:bodyPr anchor="t">
            <a:noAutofit/>
          </a:bodyPr>
          <a:lstStyle>
            <a:lvl1pPr marL="0" indent="0">
              <a:buNone/>
              <a:defRPr sz="1400" b="0"/>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GB"/>
              <a:t>Copy</a:t>
            </a:r>
            <a:endParaRPr lang="en-US"/>
          </a:p>
        </p:txBody>
      </p:sp>
      <p:sp>
        <p:nvSpPr>
          <p:cNvPr id="15" name="Text Placeholder 12"/>
          <p:cNvSpPr>
            <a:spLocks noGrp="1"/>
          </p:cNvSpPr>
          <p:nvPr>
            <p:ph type="body" sz="quarter" idx="14" hasCustomPrompt="1"/>
          </p:nvPr>
        </p:nvSpPr>
        <p:spPr>
          <a:xfrm>
            <a:off x="384175" y="4085081"/>
            <a:ext cx="5403308" cy="369332"/>
          </a:xfrm>
        </p:spPr>
        <p:txBody>
          <a:bodyPr anchor="ctr">
            <a:noAutofit/>
          </a:bodyPr>
          <a:lstStyle>
            <a:lvl1pPr marL="0" indent="0">
              <a:buNone/>
              <a:defRPr sz="1400" b="1"/>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GB"/>
              <a:t>Subject Header</a:t>
            </a:r>
            <a:endParaRPr lang="en-US"/>
          </a:p>
        </p:txBody>
      </p:sp>
      <p:sp>
        <p:nvSpPr>
          <p:cNvPr id="16" name="Text Placeholder 12"/>
          <p:cNvSpPr>
            <a:spLocks noGrp="1"/>
          </p:cNvSpPr>
          <p:nvPr>
            <p:ph type="body" sz="quarter" idx="15" hasCustomPrompt="1"/>
          </p:nvPr>
        </p:nvSpPr>
        <p:spPr>
          <a:xfrm>
            <a:off x="384175" y="4508633"/>
            <a:ext cx="5403308" cy="1645913"/>
          </a:xfrm>
        </p:spPr>
        <p:txBody>
          <a:bodyPr anchor="t">
            <a:noAutofit/>
          </a:bodyPr>
          <a:lstStyle>
            <a:lvl1pPr marL="0" indent="0">
              <a:buNone/>
              <a:defRPr sz="1400" b="0"/>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GB"/>
              <a:t>Copy</a:t>
            </a:r>
            <a:endParaRPr lang="en-US"/>
          </a:p>
        </p:txBody>
      </p:sp>
      <p:sp>
        <p:nvSpPr>
          <p:cNvPr id="9" name="Picture Placeholder 8"/>
          <p:cNvSpPr>
            <a:spLocks noGrp="1"/>
          </p:cNvSpPr>
          <p:nvPr>
            <p:ph type="pic" sz="quarter" idx="11"/>
          </p:nvPr>
        </p:nvSpPr>
        <p:spPr>
          <a:xfrm>
            <a:off x="6070600" y="0"/>
            <a:ext cx="6118800" cy="6858000"/>
          </a:xfrm>
          <a:custGeom>
            <a:avLst/>
            <a:gdLst>
              <a:gd name="connsiteX0" fmla="*/ 3049853 w 6118800"/>
              <a:gd name="connsiteY0" fmla="*/ 0 h 6858000"/>
              <a:gd name="connsiteX1" fmla="*/ 6118800 w 6118800"/>
              <a:gd name="connsiteY1" fmla="*/ 0 h 6858000"/>
              <a:gd name="connsiteX2" fmla="*/ 6118800 w 6118800"/>
              <a:gd name="connsiteY2" fmla="*/ 6858000 h 6858000"/>
              <a:gd name="connsiteX3" fmla="*/ 0 w 61188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18800" h="6858000">
                <a:moveTo>
                  <a:pt x="3049853" y="0"/>
                </a:moveTo>
                <a:lnTo>
                  <a:pt x="6118800" y="0"/>
                </a:lnTo>
                <a:lnTo>
                  <a:pt x="6118800" y="6858000"/>
                </a:lnTo>
                <a:lnTo>
                  <a:pt x="0" y="6858000"/>
                </a:lnTo>
                <a:close/>
              </a:path>
            </a:pathLst>
          </a:custGeom>
        </p:spPr>
        <p:txBody>
          <a:bodyPr wrap="square" anchor="ctr">
            <a:noAutofit/>
          </a:bodyPr>
          <a:lstStyle>
            <a:lvl1pPr marL="0" indent="0" algn="ctr">
              <a:buNone/>
              <a:defRPr sz="1400"/>
            </a:lvl1pPr>
          </a:lstStyle>
          <a:p>
            <a:endParaRPr lang="en-US" dirty="0"/>
          </a:p>
        </p:txBody>
      </p:sp>
      <p:sp>
        <p:nvSpPr>
          <p:cNvPr id="2" name="Title 1"/>
          <p:cNvSpPr>
            <a:spLocks noGrp="1"/>
          </p:cNvSpPr>
          <p:nvPr>
            <p:ph type="title"/>
          </p:nvPr>
        </p:nvSpPr>
        <p:spPr/>
        <p:txBody>
          <a:bodyPr/>
          <a:lstStyle/>
          <a:p>
            <a:r>
              <a:rPr lang="en-US"/>
              <a:t>Click to edit Master title style</a:t>
            </a:r>
            <a:endParaRPr lang="en-IN"/>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olour slide - 1">
    <p:bg>
      <p:bgPr>
        <a:solidFill>
          <a:schemeClr val="accent2"/>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381000" y="1170535"/>
            <a:ext cx="11430000" cy="446088"/>
          </a:xfrm>
        </p:spPr>
        <p:txBody>
          <a:bodyPr vert="horz" lIns="91440" tIns="45720" rIns="91440" bIns="45720" rtlCol="0" anchor="ctr">
            <a:noAutofit/>
          </a:bodyPr>
          <a:lstStyle>
            <a:lvl1pPr>
              <a:defRPr lang="en-US" sz="1600" dirty="0"/>
            </a:lvl1pPr>
          </a:lstStyle>
          <a:p>
            <a:pPr marL="0" lvl="0" indent="0">
              <a:buNone/>
            </a:pPr>
            <a:r>
              <a:rPr lang="en-GB"/>
              <a:t>Optional sub-head</a:t>
            </a:r>
            <a:endParaRPr lang="en-US"/>
          </a:p>
        </p:txBody>
      </p:sp>
      <p:sp>
        <p:nvSpPr>
          <p:cNvPr id="2" name="Title 1"/>
          <p:cNvSpPr>
            <a:spLocks noGrp="1"/>
          </p:cNvSpPr>
          <p:nvPr>
            <p:ph type="title"/>
          </p:nvPr>
        </p:nvSpPr>
        <p:spPr/>
        <p:txBody>
          <a:bodyPr/>
          <a:lstStyle/>
          <a:p>
            <a:r>
              <a:rPr lang="en-US"/>
              <a:t>Click to edit Master title style</a:t>
            </a:r>
            <a:endParaRPr lang="en-IN"/>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olour slide - 2">
    <p:bg>
      <p:bgPr>
        <a:solidFill>
          <a:schemeClr val="accent4"/>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381000" y="1170535"/>
            <a:ext cx="11430000" cy="446088"/>
          </a:xfrm>
        </p:spPr>
        <p:txBody>
          <a:bodyPr vert="horz" lIns="91440" tIns="45720" rIns="91440" bIns="45720" rtlCol="0" anchor="ctr">
            <a:noAutofit/>
          </a:bodyPr>
          <a:lstStyle>
            <a:lvl1pPr>
              <a:defRPr lang="en-US" sz="1600" dirty="0">
                <a:solidFill>
                  <a:schemeClr val="bg1"/>
                </a:solidFill>
              </a:defRPr>
            </a:lvl1pPr>
          </a:lstStyle>
          <a:p>
            <a:pPr marL="0" lvl="0" indent="0">
              <a:buNone/>
            </a:pPr>
            <a:r>
              <a:rPr lang="en-GB"/>
              <a:t>Optional sub-head</a:t>
            </a:r>
            <a:endParaRPr lang="en-US"/>
          </a:p>
        </p:txBody>
      </p:sp>
      <p:sp>
        <p:nvSpPr>
          <p:cNvPr id="7" name="TextBox 6"/>
          <p:cNvSpPr txBox="1"/>
          <p:nvPr userDrawn="1"/>
        </p:nvSpPr>
        <p:spPr>
          <a:xfrm>
            <a:off x="1610591" y="6356872"/>
            <a:ext cx="2005445"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sz="800" spc="55" dirty="0">
                <a:solidFill>
                  <a:schemeClr val="bg1"/>
                </a:solidFill>
                <a:latin typeface="Arial" panose="020B0604020202020204" pitchFamily="34" charset="0"/>
                <a:cs typeface="Arial" panose="020B0604020202020204" pitchFamily="34" charset="0"/>
              </a:rPr>
              <a:t>Circulation</a:t>
            </a:r>
            <a:r>
              <a:rPr lang="en-GB" sz="800" spc="120" dirty="0">
                <a:solidFill>
                  <a:schemeClr val="bg1"/>
                </a:solidFill>
                <a:latin typeface="Arial" panose="020B0604020202020204" pitchFamily="34" charset="0"/>
                <a:cs typeface="Arial" panose="020B0604020202020204" pitchFamily="34" charset="0"/>
              </a:rPr>
              <a:t> </a:t>
            </a:r>
            <a:r>
              <a:rPr lang="en-GB" sz="800" spc="55" dirty="0">
                <a:solidFill>
                  <a:schemeClr val="bg1"/>
                </a:solidFill>
                <a:latin typeface="Arial" panose="020B0604020202020204" pitchFamily="34" charset="0"/>
                <a:cs typeface="Arial" panose="020B0604020202020204" pitchFamily="34" charset="0"/>
              </a:rPr>
              <a:t>Limited</a:t>
            </a:r>
            <a:r>
              <a:rPr lang="en-GB" sz="800" spc="125" dirty="0">
                <a:solidFill>
                  <a:schemeClr val="bg1"/>
                </a:solidFill>
                <a:latin typeface="Arial" panose="020B0604020202020204" pitchFamily="34" charset="0"/>
                <a:cs typeface="Arial" panose="020B0604020202020204" pitchFamily="34" charset="0"/>
              </a:rPr>
              <a:t> </a:t>
            </a:r>
            <a:r>
              <a:rPr lang="en-GB" sz="800" dirty="0">
                <a:solidFill>
                  <a:schemeClr val="bg1"/>
                </a:solidFill>
                <a:latin typeface="Arial" panose="020B0604020202020204" pitchFamily="34" charset="0"/>
                <a:cs typeface="Arial" panose="020B0604020202020204" pitchFamily="34" charset="0"/>
              </a:rPr>
              <a:t>–</a:t>
            </a:r>
            <a:r>
              <a:rPr lang="en-GB" sz="800" spc="120" dirty="0">
                <a:solidFill>
                  <a:schemeClr val="bg1"/>
                </a:solidFill>
                <a:latin typeface="Arial" panose="020B0604020202020204" pitchFamily="34" charset="0"/>
                <a:cs typeface="Arial" panose="020B0604020202020204" pitchFamily="34" charset="0"/>
              </a:rPr>
              <a:t> </a:t>
            </a:r>
            <a:r>
              <a:rPr lang="en-GB" sz="800" spc="55" dirty="0">
                <a:solidFill>
                  <a:schemeClr val="bg1"/>
                </a:solidFill>
                <a:latin typeface="Arial" panose="020B0604020202020204" pitchFamily="34" charset="0"/>
                <a:cs typeface="Arial" panose="020B0604020202020204" pitchFamily="34" charset="0"/>
              </a:rPr>
              <a:t>Commercial</a:t>
            </a:r>
          </a:p>
        </p:txBody>
      </p:sp>
      <p:pic>
        <p:nvPicPr>
          <p:cNvPr id="8" name="Graphic 7"/>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3908" y="6321119"/>
            <a:ext cx="739897" cy="245411"/>
          </a:xfrm>
          <a:prstGeom prst="rect">
            <a:avLst/>
          </a:prstGeom>
        </p:spPr>
      </p:pic>
      <p:sp>
        <p:nvSpPr>
          <p:cNvPr id="9" name="bg object 18"/>
          <p:cNvSpPr/>
          <p:nvPr userDrawn="1"/>
        </p:nvSpPr>
        <p:spPr>
          <a:xfrm>
            <a:off x="11307847" y="6356872"/>
            <a:ext cx="884153" cy="209659"/>
          </a:xfrm>
          <a:custGeom>
            <a:avLst/>
            <a:gdLst/>
            <a:ahLst/>
            <a:cxnLst/>
            <a:rect l="l" t="t" r="r" b="b"/>
            <a:pathLst>
              <a:path w="1566544" h="371475">
                <a:moveTo>
                  <a:pt x="214210" y="0"/>
                </a:moveTo>
                <a:lnTo>
                  <a:pt x="165100" y="0"/>
                </a:lnTo>
                <a:lnTo>
                  <a:pt x="0" y="370878"/>
                </a:lnTo>
                <a:lnTo>
                  <a:pt x="49110" y="370878"/>
                </a:lnTo>
                <a:lnTo>
                  <a:pt x="214210" y="0"/>
                </a:lnTo>
                <a:close/>
              </a:path>
              <a:path w="1566544" h="371475">
                <a:moveTo>
                  <a:pt x="1566252" y="0"/>
                </a:moveTo>
                <a:lnTo>
                  <a:pt x="254063" y="0"/>
                </a:lnTo>
                <a:lnTo>
                  <a:pt x="88950" y="370878"/>
                </a:lnTo>
                <a:lnTo>
                  <a:pt x="1566252" y="370878"/>
                </a:lnTo>
                <a:lnTo>
                  <a:pt x="1566252" y="0"/>
                </a:lnTo>
                <a:close/>
              </a:path>
            </a:pathLst>
          </a:custGeom>
          <a:solidFill>
            <a:schemeClr val="bg1"/>
          </a:solidFill>
        </p:spPr>
        <p:txBody>
          <a:bodyPr wrap="square" lIns="0" tIns="0" rIns="0" bIns="0" rtlCol="0"/>
          <a:lstStyle/>
          <a:p>
            <a:endParaRPr dirty="0"/>
          </a:p>
        </p:txBody>
      </p:sp>
      <p:sp>
        <p:nvSpPr>
          <p:cNvPr id="10" name="TextBox 9"/>
          <p:cNvSpPr txBox="1"/>
          <p:nvPr userDrawn="1"/>
        </p:nvSpPr>
        <p:spPr>
          <a:xfrm>
            <a:off x="11464173" y="6356872"/>
            <a:ext cx="571500" cy="215444"/>
          </a:xfrm>
          <a:prstGeom prst="rect">
            <a:avLst/>
          </a:prstGeom>
          <a:noFill/>
        </p:spPr>
        <p:txBody>
          <a:bodyPr wrap="square" rtlCol="0">
            <a:spAutoFit/>
          </a:bodyPr>
          <a:lstStyle/>
          <a:p>
            <a:fld id="{5CAB9123-6C5D-6742-A884-75399720DA2F}" type="slidenum">
              <a:rPr lang="en-US" sz="800" smtClean="0">
                <a:solidFill>
                  <a:schemeClr val="tx1"/>
                </a:solidFill>
                <a:latin typeface="Arial" panose="020B0604020202020204" pitchFamily="34" charset="0"/>
                <a:cs typeface="Arial" panose="020B0604020202020204" pitchFamily="34" charset="0"/>
              </a:rPr>
              <a:t>‹#›</a:t>
            </a:fld>
            <a:endParaRPr lang="en-US" sz="800" dirty="0">
              <a:solidFill>
                <a:schemeClr val="tx1"/>
              </a:solidFill>
              <a:latin typeface="Arial" panose="020B0604020202020204" pitchFamily="34" charset="0"/>
              <a:cs typeface="Arial" panose="020B0604020202020204" pitchFamily="34" charset="0"/>
            </a:endParaRPr>
          </a:p>
        </p:txBody>
      </p:sp>
      <p:sp>
        <p:nvSpPr>
          <p:cNvPr id="3" name="Title 2"/>
          <p:cNvSpPr>
            <a:spLocks noGrp="1"/>
          </p:cNvSpPr>
          <p:nvPr>
            <p:ph type="title"/>
          </p:nvPr>
        </p:nvSpPr>
        <p:spPr/>
        <p:txBody>
          <a:bodyPr/>
          <a:lstStyle>
            <a:lvl1pPr>
              <a:defRPr>
                <a:solidFill>
                  <a:schemeClr val="bg1"/>
                </a:solidFill>
              </a:defRPr>
            </a:lvl1pPr>
          </a:lstStyle>
          <a:p>
            <a:r>
              <a:rPr lang="en-US"/>
              <a:t>Click to edit Master title style</a:t>
            </a:r>
            <a:endParaRPr lang="en-IN"/>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Colour slide - 3">
    <p:bg>
      <p:bgPr>
        <a:solidFill>
          <a:schemeClr val="accent1"/>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381000" y="1170535"/>
            <a:ext cx="11430000" cy="446088"/>
          </a:xfrm>
        </p:spPr>
        <p:txBody>
          <a:bodyPr vert="horz" lIns="91440" tIns="45720" rIns="91440" bIns="45720" rtlCol="0" anchor="ctr">
            <a:noAutofit/>
          </a:bodyPr>
          <a:lstStyle>
            <a:lvl1pPr>
              <a:defRPr lang="en-US" sz="1600" dirty="0">
                <a:solidFill>
                  <a:schemeClr val="bg1"/>
                </a:solidFill>
              </a:defRPr>
            </a:lvl1pPr>
          </a:lstStyle>
          <a:p>
            <a:pPr marL="0" lvl="0" indent="0">
              <a:buNone/>
            </a:pPr>
            <a:r>
              <a:rPr lang="en-GB"/>
              <a:t>Optional sub-head</a:t>
            </a:r>
            <a:endParaRPr lang="en-US"/>
          </a:p>
        </p:txBody>
      </p:sp>
      <p:sp>
        <p:nvSpPr>
          <p:cNvPr id="7" name="TextBox 6"/>
          <p:cNvSpPr txBox="1"/>
          <p:nvPr userDrawn="1"/>
        </p:nvSpPr>
        <p:spPr>
          <a:xfrm>
            <a:off x="1610591" y="6356872"/>
            <a:ext cx="2005445"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sz="800" spc="55" dirty="0">
                <a:solidFill>
                  <a:schemeClr val="bg1"/>
                </a:solidFill>
                <a:latin typeface="Arial" panose="020B0604020202020204" pitchFamily="34" charset="0"/>
                <a:cs typeface="Arial" panose="020B0604020202020204" pitchFamily="34" charset="0"/>
              </a:rPr>
              <a:t>Circulation</a:t>
            </a:r>
            <a:r>
              <a:rPr lang="en-GB" sz="800" spc="120" dirty="0">
                <a:solidFill>
                  <a:schemeClr val="bg1"/>
                </a:solidFill>
                <a:latin typeface="Arial" panose="020B0604020202020204" pitchFamily="34" charset="0"/>
                <a:cs typeface="Arial" panose="020B0604020202020204" pitchFamily="34" charset="0"/>
              </a:rPr>
              <a:t> </a:t>
            </a:r>
            <a:r>
              <a:rPr lang="en-GB" sz="800" spc="55" dirty="0">
                <a:solidFill>
                  <a:schemeClr val="bg1"/>
                </a:solidFill>
                <a:latin typeface="Arial" panose="020B0604020202020204" pitchFamily="34" charset="0"/>
                <a:cs typeface="Arial" panose="020B0604020202020204" pitchFamily="34" charset="0"/>
              </a:rPr>
              <a:t>Limited</a:t>
            </a:r>
            <a:r>
              <a:rPr lang="en-GB" sz="800" spc="125" dirty="0">
                <a:solidFill>
                  <a:schemeClr val="bg1"/>
                </a:solidFill>
                <a:latin typeface="Arial" panose="020B0604020202020204" pitchFamily="34" charset="0"/>
                <a:cs typeface="Arial" panose="020B0604020202020204" pitchFamily="34" charset="0"/>
              </a:rPr>
              <a:t> </a:t>
            </a:r>
            <a:r>
              <a:rPr lang="en-GB" sz="800" dirty="0">
                <a:solidFill>
                  <a:schemeClr val="bg1"/>
                </a:solidFill>
                <a:latin typeface="Arial" panose="020B0604020202020204" pitchFamily="34" charset="0"/>
                <a:cs typeface="Arial" panose="020B0604020202020204" pitchFamily="34" charset="0"/>
              </a:rPr>
              <a:t>–</a:t>
            </a:r>
            <a:r>
              <a:rPr lang="en-GB" sz="800" spc="120" dirty="0">
                <a:solidFill>
                  <a:schemeClr val="bg1"/>
                </a:solidFill>
                <a:latin typeface="Arial" panose="020B0604020202020204" pitchFamily="34" charset="0"/>
                <a:cs typeface="Arial" panose="020B0604020202020204" pitchFamily="34" charset="0"/>
              </a:rPr>
              <a:t> </a:t>
            </a:r>
            <a:r>
              <a:rPr lang="en-GB" sz="800" spc="55" dirty="0">
                <a:solidFill>
                  <a:schemeClr val="bg1"/>
                </a:solidFill>
                <a:latin typeface="Arial" panose="020B0604020202020204" pitchFamily="34" charset="0"/>
                <a:cs typeface="Arial" panose="020B0604020202020204" pitchFamily="34" charset="0"/>
              </a:rPr>
              <a:t>Commercial</a:t>
            </a:r>
          </a:p>
        </p:txBody>
      </p:sp>
      <p:pic>
        <p:nvPicPr>
          <p:cNvPr id="8" name="Graphic 7"/>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3908" y="6321119"/>
            <a:ext cx="739897" cy="245411"/>
          </a:xfrm>
          <a:prstGeom prst="rect">
            <a:avLst/>
          </a:prstGeom>
        </p:spPr>
      </p:pic>
      <p:sp>
        <p:nvSpPr>
          <p:cNvPr id="9" name="bg object 18"/>
          <p:cNvSpPr/>
          <p:nvPr userDrawn="1"/>
        </p:nvSpPr>
        <p:spPr>
          <a:xfrm>
            <a:off x="11307847" y="6356872"/>
            <a:ext cx="884153" cy="209659"/>
          </a:xfrm>
          <a:custGeom>
            <a:avLst/>
            <a:gdLst/>
            <a:ahLst/>
            <a:cxnLst/>
            <a:rect l="l" t="t" r="r" b="b"/>
            <a:pathLst>
              <a:path w="1566544" h="371475">
                <a:moveTo>
                  <a:pt x="214210" y="0"/>
                </a:moveTo>
                <a:lnTo>
                  <a:pt x="165100" y="0"/>
                </a:lnTo>
                <a:lnTo>
                  <a:pt x="0" y="370878"/>
                </a:lnTo>
                <a:lnTo>
                  <a:pt x="49110" y="370878"/>
                </a:lnTo>
                <a:lnTo>
                  <a:pt x="214210" y="0"/>
                </a:lnTo>
                <a:close/>
              </a:path>
              <a:path w="1566544" h="371475">
                <a:moveTo>
                  <a:pt x="1566252" y="0"/>
                </a:moveTo>
                <a:lnTo>
                  <a:pt x="254063" y="0"/>
                </a:lnTo>
                <a:lnTo>
                  <a:pt x="88950" y="370878"/>
                </a:lnTo>
                <a:lnTo>
                  <a:pt x="1566252" y="370878"/>
                </a:lnTo>
                <a:lnTo>
                  <a:pt x="1566252" y="0"/>
                </a:lnTo>
                <a:close/>
              </a:path>
            </a:pathLst>
          </a:custGeom>
          <a:solidFill>
            <a:schemeClr val="bg1"/>
          </a:solidFill>
        </p:spPr>
        <p:txBody>
          <a:bodyPr wrap="square" lIns="0" tIns="0" rIns="0" bIns="0" rtlCol="0"/>
          <a:lstStyle/>
          <a:p>
            <a:endParaRPr dirty="0"/>
          </a:p>
        </p:txBody>
      </p:sp>
      <p:sp>
        <p:nvSpPr>
          <p:cNvPr id="10" name="TextBox 9"/>
          <p:cNvSpPr txBox="1"/>
          <p:nvPr userDrawn="1"/>
        </p:nvSpPr>
        <p:spPr>
          <a:xfrm>
            <a:off x="11464173" y="6356872"/>
            <a:ext cx="571500" cy="215444"/>
          </a:xfrm>
          <a:prstGeom prst="rect">
            <a:avLst/>
          </a:prstGeom>
          <a:noFill/>
        </p:spPr>
        <p:txBody>
          <a:bodyPr wrap="square" rtlCol="0">
            <a:spAutoFit/>
          </a:bodyPr>
          <a:lstStyle/>
          <a:p>
            <a:fld id="{5CAB9123-6C5D-6742-A884-75399720DA2F}" type="slidenum">
              <a:rPr lang="en-US" sz="800" smtClean="0">
                <a:solidFill>
                  <a:schemeClr val="tx1"/>
                </a:solidFill>
                <a:latin typeface="Arial" panose="020B0604020202020204" pitchFamily="34" charset="0"/>
                <a:cs typeface="Arial" panose="020B0604020202020204" pitchFamily="34" charset="0"/>
              </a:rPr>
              <a:t>‹#›</a:t>
            </a:fld>
            <a:endParaRPr lang="en-US" sz="800" dirty="0">
              <a:solidFill>
                <a:schemeClr val="tx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IN"/>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9" name="Group 8"/>
          <p:cNvGrpSpPr/>
          <p:nvPr userDrawn="1"/>
        </p:nvGrpSpPr>
        <p:grpSpPr>
          <a:xfrm>
            <a:off x="4664822" y="1853965"/>
            <a:ext cx="7527178" cy="3172826"/>
            <a:chOff x="6843171" y="2880169"/>
            <a:chExt cx="13261527" cy="5589946"/>
          </a:xfrm>
        </p:grpSpPr>
        <p:sp>
          <p:nvSpPr>
            <p:cNvPr id="10" name="object 3"/>
            <p:cNvSpPr/>
            <p:nvPr/>
          </p:nvSpPr>
          <p:spPr>
            <a:xfrm>
              <a:off x="11915702" y="5512356"/>
              <a:ext cx="1968500" cy="2938780"/>
            </a:xfrm>
            <a:custGeom>
              <a:avLst/>
              <a:gdLst/>
              <a:ahLst/>
              <a:cxnLst/>
              <a:rect l="l" t="t" r="r" b="b"/>
              <a:pathLst>
                <a:path w="1968500" h="2938779">
                  <a:moveTo>
                    <a:pt x="1968128" y="1983897"/>
                  </a:moveTo>
                  <a:lnTo>
                    <a:pt x="1403213" y="2938350"/>
                  </a:lnTo>
                  <a:lnTo>
                    <a:pt x="0" y="954358"/>
                  </a:lnTo>
                  <a:lnTo>
                    <a:pt x="564872" y="0"/>
                  </a:lnTo>
                  <a:lnTo>
                    <a:pt x="1968128" y="1983897"/>
                  </a:lnTo>
                  <a:close/>
                </a:path>
              </a:pathLst>
            </a:custGeom>
            <a:ln w="18962">
              <a:solidFill>
                <a:srgbClr val="FF6196"/>
              </a:solidFill>
            </a:ln>
          </p:spPr>
          <p:txBody>
            <a:bodyPr wrap="square" lIns="0" tIns="0" rIns="0" bIns="0" rtlCol="0"/>
            <a:lstStyle/>
            <a:p>
              <a:endParaRPr dirty="0"/>
            </a:p>
          </p:txBody>
        </p:sp>
        <p:sp>
          <p:nvSpPr>
            <p:cNvPr id="11" name="object 4"/>
            <p:cNvSpPr/>
            <p:nvPr/>
          </p:nvSpPr>
          <p:spPr>
            <a:xfrm>
              <a:off x="15772093" y="3874620"/>
              <a:ext cx="4332605" cy="4595495"/>
            </a:xfrm>
            <a:custGeom>
              <a:avLst/>
              <a:gdLst/>
              <a:ahLst/>
              <a:cxnLst/>
              <a:rect l="l" t="t" r="r" b="b"/>
              <a:pathLst>
                <a:path w="4332605" h="4595495">
                  <a:moveTo>
                    <a:pt x="0" y="2343101"/>
                  </a:moveTo>
                  <a:lnTo>
                    <a:pt x="4332006" y="4595492"/>
                  </a:lnTo>
                </a:path>
                <a:path w="4332605" h="4595495">
                  <a:moveTo>
                    <a:pt x="4332006" y="2197142"/>
                  </a:moveTo>
                  <a:lnTo>
                    <a:pt x="149073" y="0"/>
                  </a:lnTo>
                  <a:lnTo>
                    <a:pt x="0" y="2343101"/>
                  </a:lnTo>
                </a:path>
              </a:pathLst>
            </a:custGeom>
            <a:ln w="18962">
              <a:solidFill>
                <a:srgbClr val="FF6196"/>
              </a:solidFill>
            </a:ln>
          </p:spPr>
          <p:txBody>
            <a:bodyPr wrap="square" lIns="0" tIns="0" rIns="0" bIns="0" rtlCol="0"/>
            <a:lstStyle/>
            <a:p>
              <a:endParaRPr dirty="0"/>
            </a:p>
          </p:txBody>
        </p:sp>
        <p:sp>
          <p:nvSpPr>
            <p:cNvPr id="12" name="object 5"/>
            <p:cNvSpPr/>
            <p:nvPr/>
          </p:nvSpPr>
          <p:spPr>
            <a:xfrm>
              <a:off x="6843171" y="2880169"/>
              <a:ext cx="3718560" cy="3296285"/>
            </a:xfrm>
            <a:custGeom>
              <a:avLst/>
              <a:gdLst/>
              <a:ahLst/>
              <a:cxnLst/>
              <a:rect l="l" t="t" r="r" b="b"/>
              <a:pathLst>
                <a:path w="3718559" h="3296285">
                  <a:moveTo>
                    <a:pt x="2086596" y="0"/>
                  </a:moveTo>
                  <a:lnTo>
                    <a:pt x="0" y="2983008"/>
                  </a:lnTo>
                  <a:lnTo>
                    <a:pt x="1631699" y="3296161"/>
                  </a:lnTo>
                  <a:lnTo>
                    <a:pt x="3718200" y="313194"/>
                  </a:lnTo>
                  <a:lnTo>
                    <a:pt x="2086596" y="0"/>
                  </a:lnTo>
                  <a:close/>
                </a:path>
              </a:pathLst>
            </a:custGeom>
            <a:ln w="18962">
              <a:solidFill>
                <a:srgbClr val="FF6196"/>
              </a:solidFill>
            </a:ln>
          </p:spPr>
          <p:txBody>
            <a:bodyPr wrap="square" lIns="0" tIns="0" rIns="0" bIns="0" rtlCol="0"/>
            <a:lstStyle/>
            <a:p>
              <a:endParaRPr dirty="0"/>
            </a:p>
          </p:txBody>
        </p:sp>
      </p:grpSp>
      <p:sp>
        <p:nvSpPr>
          <p:cNvPr id="4" name="object 12"/>
          <p:cNvSpPr txBox="1"/>
          <p:nvPr userDrawn="1"/>
        </p:nvSpPr>
        <p:spPr>
          <a:xfrm>
            <a:off x="288132" y="1642095"/>
            <a:ext cx="654025" cy="1538883"/>
          </a:xfrm>
          <a:prstGeom prst="rect">
            <a:avLst/>
          </a:prstGeom>
        </p:spPr>
        <p:txBody>
          <a:bodyPr vert="horz" wrap="none" lIns="0" tIns="0" rIns="0" bIns="0" rtlCol="0" anchor="t">
            <a:spAutoFit/>
          </a:bodyPr>
          <a:lstStyle>
            <a:lvl1pPr algn="l" defTabSz="914400" rtl="0" eaLnBrk="1" latinLnBrk="0" hangingPunct="1">
              <a:lnSpc>
                <a:spcPct val="90000"/>
              </a:lnSpc>
              <a:spcBef>
                <a:spcPct val="0"/>
              </a:spcBef>
              <a:buNone/>
              <a:defRPr sz="2600" b="1" kern="1200">
                <a:solidFill>
                  <a:schemeClr val="bg1"/>
                </a:solidFill>
                <a:latin typeface="Arial" panose="020B0604020202020204" pitchFamily="34" charset="0"/>
                <a:ea typeface="+mj-ea"/>
                <a:cs typeface="Arial" panose="020B0604020202020204" pitchFamily="34" charset="0"/>
              </a:defRPr>
            </a:lvl1pPr>
          </a:lstStyle>
          <a:p>
            <a:pPr marL="12700">
              <a:lnSpc>
                <a:spcPct val="100000"/>
              </a:lnSpc>
              <a:spcBef>
                <a:spcPts val="140"/>
              </a:spcBef>
              <a:tabLst>
                <a:tab pos="9925685" algn="l"/>
              </a:tabLst>
            </a:pPr>
            <a:r>
              <a:rPr lang="en-GB" sz="10000" dirty="0"/>
              <a:t>“</a:t>
            </a:r>
          </a:p>
        </p:txBody>
      </p:sp>
      <p:sp>
        <p:nvSpPr>
          <p:cNvPr id="6" name="Text Placeholder 5"/>
          <p:cNvSpPr>
            <a:spLocks noGrp="1"/>
          </p:cNvSpPr>
          <p:nvPr>
            <p:ph type="body" sz="quarter" idx="11" hasCustomPrompt="1"/>
          </p:nvPr>
        </p:nvSpPr>
        <p:spPr>
          <a:xfrm>
            <a:off x="857723" y="2609504"/>
            <a:ext cx="7426326" cy="2598117"/>
          </a:xfrm>
        </p:spPr>
        <p:txBody>
          <a:bodyPr>
            <a:normAutofit/>
          </a:bodyPr>
          <a:lstStyle>
            <a:lvl1pPr marL="0" indent="0">
              <a:buNone/>
              <a:defRPr sz="3600"/>
            </a:lvl1pPr>
          </a:lstStyle>
          <a:p>
            <a:pPr lvl="0"/>
            <a:r>
              <a:rPr lang="en-GB"/>
              <a:t>Delivering a streamlined reporting service that gives a direct and transparent view of the quality of our work, and creates value for customers and World Courier.</a:t>
            </a:r>
            <a:endParaRPr lang="en-US"/>
          </a:p>
        </p:txBody>
      </p:sp>
      <p:sp>
        <p:nvSpPr>
          <p:cNvPr id="13" name="Title 1"/>
          <p:cNvSpPr>
            <a:spLocks noGrp="1"/>
          </p:cNvSpPr>
          <p:nvPr>
            <p:ph type="title"/>
          </p:nvPr>
        </p:nvSpPr>
        <p:spPr>
          <a:xfrm>
            <a:off x="381000" y="365125"/>
            <a:ext cx="11430000" cy="814521"/>
          </a:xfrm>
        </p:spPr>
        <p:txBody>
          <a:bodyPr/>
          <a:lstStyle/>
          <a:p>
            <a:r>
              <a:rPr lang="en-GB"/>
              <a:t>Click to edit Master title style</a:t>
            </a:r>
            <a:endParaRPr lang="en-US"/>
          </a:p>
        </p:txBody>
      </p:sp>
      <p:sp>
        <p:nvSpPr>
          <p:cNvPr id="14" name="Text Placeholder 4"/>
          <p:cNvSpPr>
            <a:spLocks noGrp="1"/>
          </p:cNvSpPr>
          <p:nvPr>
            <p:ph type="body" sz="quarter" idx="10" hasCustomPrompt="1"/>
          </p:nvPr>
        </p:nvSpPr>
        <p:spPr>
          <a:xfrm>
            <a:off x="381000" y="1179646"/>
            <a:ext cx="11430000" cy="446088"/>
          </a:xfrm>
        </p:spPr>
        <p:txBody>
          <a:bodyPr vert="horz" lIns="91440" tIns="45720" rIns="91440" bIns="45720" rtlCol="0" anchor="ctr">
            <a:noAutofit/>
          </a:bodyPr>
          <a:lstStyle>
            <a:lvl1pPr>
              <a:defRPr lang="en-US" sz="1600" baseline="0" dirty="0">
                <a:solidFill>
                  <a:schemeClr val="bg1"/>
                </a:solidFill>
              </a:defRPr>
            </a:lvl1pPr>
          </a:lstStyle>
          <a:p>
            <a:pPr marL="0" lvl="0" indent="0">
              <a:spcBef>
                <a:spcPts val="1200"/>
              </a:spcBef>
              <a:buNone/>
            </a:pPr>
            <a:r>
              <a:rPr lang="en-GB"/>
              <a:t>Optional sub-head</a:t>
            </a:r>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2_Blank">
    <p:bg>
      <p:bgPr>
        <a:solidFill>
          <a:schemeClr val="tx2"/>
        </a:soli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381000" y="365125"/>
            <a:ext cx="11430000" cy="814521"/>
          </a:xfrm>
        </p:spPr>
        <p:txBody>
          <a:bodyPr/>
          <a:lstStyle/>
          <a:p>
            <a:r>
              <a:rPr lang="en-GB"/>
              <a:t>Click to edit Master title style</a:t>
            </a:r>
            <a:endParaRPr lang="en-US"/>
          </a:p>
        </p:txBody>
      </p:sp>
      <p:sp>
        <p:nvSpPr>
          <p:cNvPr id="5" name="Text Placeholder 4"/>
          <p:cNvSpPr>
            <a:spLocks noGrp="1"/>
          </p:cNvSpPr>
          <p:nvPr>
            <p:ph type="body" sz="quarter" idx="10" hasCustomPrompt="1"/>
          </p:nvPr>
        </p:nvSpPr>
        <p:spPr>
          <a:xfrm>
            <a:off x="381000" y="1179646"/>
            <a:ext cx="11430000" cy="446088"/>
          </a:xfrm>
        </p:spPr>
        <p:txBody>
          <a:bodyPr vert="horz" lIns="91440" tIns="45720" rIns="91440" bIns="45720" rtlCol="0" anchor="ctr">
            <a:noAutofit/>
          </a:bodyPr>
          <a:lstStyle>
            <a:lvl1pPr>
              <a:defRPr lang="en-US" sz="1600" baseline="0" dirty="0">
                <a:solidFill>
                  <a:schemeClr val="bg1"/>
                </a:solidFill>
              </a:defRPr>
            </a:lvl1pPr>
          </a:lstStyle>
          <a:p>
            <a:pPr marL="0" lvl="0" indent="0">
              <a:spcBef>
                <a:spcPts val="1200"/>
              </a:spcBef>
              <a:buNone/>
            </a:pPr>
            <a:r>
              <a:rPr lang="en-GB"/>
              <a:t>Optional sub-head</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_6">
    <p:bg>
      <p:bgPr>
        <a:gradFill>
          <a:gsLst>
            <a:gs pos="0">
              <a:schemeClr val="tx2"/>
            </a:gs>
            <a:gs pos="100000">
              <a:schemeClr val="accent2"/>
            </a:gs>
          </a:gsLst>
          <a:lin ang="180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3908" y="2643127"/>
            <a:ext cx="7239024" cy="1325563"/>
          </a:xfrm>
        </p:spPr>
        <p:txBody>
          <a:bodyPr anchor="b"/>
          <a:lstStyle>
            <a:lvl1pPr>
              <a:defRPr>
                <a:solidFill>
                  <a:schemeClr val="bg1"/>
                </a:solidFill>
              </a:defRPr>
            </a:lvl1pPr>
          </a:lstStyle>
          <a:p>
            <a:r>
              <a:rPr lang="en-US"/>
              <a:t>Click to edit Master title style</a:t>
            </a:r>
          </a:p>
        </p:txBody>
      </p:sp>
      <p:sp>
        <p:nvSpPr>
          <p:cNvPr id="3" name="bg object 17"/>
          <p:cNvSpPr/>
          <p:nvPr userDrawn="1"/>
        </p:nvSpPr>
        <p:spPr>
          <a:xfrm>
            <a:off x="3791345" y="1"/>
            <a:ext cx="8400655" cy="6858000"/>
          </a:xfrm>
          <a:custGeom>
            <a:avLst/>
            <a:gdLst/>
            <a:ahLst/>
            <a:cxnLst/>
            <a:rect l="l" t="t" r="r" b="b"/>
            <a:pathLst>
              <a:path w="13852525" h="11308715">
                <a:moveTo>
                  <a:pt x="13663594" y="541274"/>
                </a:moveTo>
                <a:lnTo>
                  <a:pt x="13337552" y="886374"/>
                </a:lnTo>
                <a:lnTo>
                  <a:pt x="13458406" y="2559160"/>
                </a:lnTo>
                <a:lnTo>
                  <a:pt x="13784438" y="2214071"/>
                </a:lnTo>
                <a:lnTo>
                  <a:pt x="13663594" y="541274"/>
                </a:lnTo>
                <a:close/>
              </a:path>
              <a:path w="13852525" h="11308715">
                <a:moveTo>
                  <a:pt x="12862427" y="0"/>
                </a:moveTo>
                <a:lnTo>
                  <a:pt x="12842864" y="0"/>
                </a:lnTo>
                <a:lnTo>
                  <a:pt x="12849922" y="22955"/>
                </a:lnTo>
                <a:lnTo>
                  <a:pt x="12862427" y="0"/>
                </a:lnTo>
                <a:close/>
              </a:path>
              <a:path w="13852525" h="11308715">
                <a:moveTo>
                  <a:pt x="1356744" y="11181556"/>
                </a:moveTo>
                <a:lnTo>
                  <a:pt x="1317802" y="11206956"/>
                </a:lnTo>
                <a:lnTo>
                  <a:pt x="1288384" y="11308556"/>
                </a:lnTo>
                <a:lnTo>
                  <a:pt x="1318869" y="11308556"/>
                </a:lnTo>
                <a:lnTo>
                  <a:pt x="1356744" y="11181556"/>
                </a:lnTo>
                <a:close/>
              </a:path>
              <a:path w="13852525" h="11308715">
                <a:moveTo>
                  <a:pt x="2108543" y="10737056"/>
                </a:moveTo>
                <a:lnTo>
                  <a:pt x="1991771" y="10813256"/>
                </a:lnTo>
                <a:lnTo>
                  <a:pt x="1863059" y="11308556"/>
                </a:lnTo>
                <a:lnTo>
                  <a:pt x="1960085" y="11308556"/>
                </a:lnTo>
                <a:lnTo>
                  <a:pt x="2108543" y="10737056"/>
                </a:lnTo>
                <a:close/>
              </a:path>
              <a:path w="13852525" h="11308715">
                <a:moveTo>
                  <a:pt x="2860321" y="10292556"/>
                </a:moveTo>
                <a:lnTo>
                  <a:pt x="2665698" y="10419556"/>
                </a:lnTo>
                <a:lnTo>
                  <a:pt x="2464479" y="11308556"/>
                </a:lnTo>
                <a:lnTo>
                  <a:pt x="2631287" y="11308556"/>
                </a:lnTo>
                <a:lnTo>
                  <a:pt x="2860321" y="10292556"/>
                </a:lnTo>
                <a:close/>
              </a:path>
              <a:path w="13852525" h="11308715">
                <a:moveTo>
                  <a:pt x="4206856" y="10991056"/>
                </a:moveTo>
                <a:lnTo>
                  <a:pt x="3978528" y="11232356"/>
                </a:lnTo>
                <a:lnTo>
                  <a:pt x="3984302" y="11308556"/>
                </a:lnTo>
                <a:lnTo>
                  <a:pt x="4230674" y="11308556"/>
                </a:lnTo>
                <a:lnTo>
                  <a:pt x="4206856" y="10991056"/>
                </a:lnTo>
                <a:close/>
              </a:path>
              <a:path w="13852525" h="11308715">
                <a:moveTo>
                  <a:pt x="4844187" y="10356056"/>
                </a:moveTo>
                <a:lnTo>
                  <a:pt x="4550207" y="10660856"/>
                </a:lnTo>
                <a:lnTo>
                  <a:pt x="4626194" y="11308556"/>
                </a:lnTo>
                <a:lnTo>
                  <a:pt x="4956321" y="11308556"/>
                </a:lnTo>
                <a:lnTo>
                  <a:pt x="4844187" y="10356056"/>
                </a:lnTo>
                <a:close/>
              </a:path>
              <a:path w="13852525" h="11308715">
                <a:moveTo>
                  <a:pt x="5579023" y="11168856"/>
                </a:moveTo>
                <a:lnTo>
                  <a:pt x="5495758" y="11308556"/>
                </a:lnTo>
                <a:lnTo>
                  <a:pt x="5639011" y="11308556"/>
                </a:lnTo>
                <a:lnTo>
                  <a:pt x="5579023" y="11168856"/>
                </a:lnTo>
                <a:close/>
              </a:path>
              <a:path w="13852525" h="11308715">
                <a:moveTo>
                  <a:pt x="6049721" y="10356056"/>
                </a:moveTo>
                <a:lnTo>
                  <a:pt x="5788221" y="10825956"/>
                </a:lnTo>
                <a:lnTo>
                  <a:pt x="6010322" y="11308556"/>
                </a:lnTo>
                <a:lnTo>
                  <a:pt x="6481959" y="11308556"/>
                </a:lnTo>
                <a:lnTo>
                  <a:pt x="6049721" y="10356056"/>
                </a:lnTo>
                <a:close/>
              </a:path>
              <a:path w="13852525" h="11308715">
                <a:moveTo>
                  <a:pt x="6792159" y="10851356"/>
                </a:moveTo>
                <a:lnTo>
                  <a:pt x="6670546" y="11308556"/>
                </a:lnTo>
                <a:lnTo>
                  <a:pt x="7184035" y="11308556"/>
                </a:lnTo>
                <a:lnTo>
                  <a:pt x="6792159" y="10851356"/>
                </a:lnTo>
                <a:close/>
              </a:path>
              <a:path w="13852525" h="11308715">
                <a:moveTo>
                  <a:pt x="7666782" y="11130756"/>
                </a:moveTo>
                <a:lnTo>
                  <a:pt x="7667177" y="11308556"/>
                </a:lnTo>
                <a:lnTo>
                  <a:pt x="7938091" y="11308556"/>
                </a:lnTo>
                <a:lnTo>
                  <a:pt x="7666782" y="11130756"/>
                </a:lnTo>
                <a:close/>
              </a:path>
              <a:path w="13852525" h="11308715">
                <a:moveTo>
                  <a:pt x="9478281" y="10813256"/>
                </a:moveTo>
                <a:lnTo>
                  <a:pt x="7686195" y="10813256"/>
                </a:lnTo>
                <a:lnTo>
                  <a:pt x="8511158" y="11308556"/>
                </a:lnTo>
                <a:lnTo>
                  <a:pt x="8554593" y="11308556"/>
                </a:lnTo>
                <a:lnTo>
                  <a:pt x="8554315" y="10851356"/>
                </a:lnTo>
                <a:lnTo>
                  <a:pt x="9488564" y="10851356"/>
                </a:lnTo>
                <a:lnTo>
                  <a:pt x="9478281" y="10813256"/>
                </a:lnTo>
                <a:close/>
              </a:path>
              <a:path w="13852525" h="11308715">
                <a:moveTo>
                  <a:pt x="8619486" y="11168856"/>
                </a:moveTo>
                <a:lnTo>
                  <a:pt x="8658631" y="11308556"/>
                </a:lnTo>
                <a:lnTo>
                  <a:pt x="9042097" y="11308556"/>
                </a:lnTo>
                <a:lnTo>
                  <a:pt x="8619486" y="11168856"/>
                </a:lnTo>
                <a:close/>
              </a:path>
              <a:path w="13852525" h="11308715">
                <a:moveTo>
                  <a:pt x="9587425" y="10952956"/>
                </a:moveTo>
                <a:lnTo>
                  <a:pt x="9799117" y="11308556"/>
                </a:lnTo>
                <a:lnTo>
                  <a:pt x="10926641" y="11308556"/>
                </a:lnTo>
                <a:lnTo>
                  <a:pt x="10757923" y="11029156"/>
                </a:lnTo>
                <a:lnTo>
                  <a:pt x="9587425" y="10952956"/>
                </a:lnTo>
                <a:close/>
              </a:path>
              <a:path w="13852525" h="11308715">
                <a:moveTo>
                  <a:pt x="12527880" y="11029156"/>
                </a:moveTo>
                <a:lnTo>
                  <a:pt x="11234160" y="11219656"/>
                </a:lnTo>
                <a:lnTo>
                  <a:pt x="11329752" y="11308556"/>
                </a:lnTo>
                <a:lnTo>
                  <a:pt x="12829487" y="11308556"/>
                </a:lnTo>
                <a:lnTo>
                  <a:pt x="12527880" y="11029156"/>
                </a:lnTo>
                <a:close/>
              </a:path>
              <a:path w="13852525" h="11308715">
                <a:moveTo>
                  <a:pt x="7638137" y="10546556"/>
                </a:moveTo>
                <a:lnTo>
                  <a:pt x="6890020" y="10546556"/>
                </a:lnTo>
                <a:lnTo>
                  <a:pt x="6887821" y="10559256"/>
                </a:lnTo>
                <a:lnTo>
                  <a:pt x="7563947" y="11270456"/>
                </a:lnTo>
                <a:lnTo>
                  <a:pt x="7686195" y="10813256"/>
                </a:lnTo>
                <a:lnTo>
                  <a:pt x="9478281" y="10813256"/>
                </a:lnTo>
                <a:lnTo>
                  <a:pt x="9437147" y="10660856"/>
                </a:lnTo>
                <a:lnTo>
                  <a:pt x="10524376" y="10660856"/>
                </a:lnTo>
                <a:lnTo>
                  <a:pt x="10516980" y="10648156"/>
                </a:lnTo>
                <a:lnTo>
                  <a:pt x="8499343" y="10648156"/>
                </a:lnTo>
                <a:lnTo>
                  <a:pt x="8414694" y="10597356"/>
                </a:lnTo>
                <a:lnTo>
                  <a:pt x="7686069" y="10597356"/>
                </a:lnTo>
                <a:lnTo>
                  <a:pt x="7638137" y="10546556"/>
                </a:lnTo>
                <a:close/>
              </a:path>
              <a:path w="13852525" h="11308715">
                <a:moveTo>
                  <a:pt x="3612099" y="9848056"/>
                </a:moveTo>
                <a:lnTo>
                  <a:pt x="3339678" y="10013156"/>
                </a:lnTo>
                <a:lnTo>
                  <a:pt x="3128616" y="11143456"/>
                </a:lnTo>
                <a:lnTo>
                  <a:pt x="3401069" y="10978356"/>
                </a:lnTo>
                <a:lnTo>
                  <a:pt x="3612099" y="9848056"/>
                </a:lnTo>
                <a:close/>
              </a:path>
              <a:path w="13852525" h="11308715">
                <a:moveTo>
                  <a:pt x="9488564" y="10851356"/>
                </a:moveTo>
                <a:lnTo>
                  <a:pt x="8556681" y="10851356"/>
                </a:lnTo>
                <a:lnTo>
                  <a:pt x="9567405" y="11143456"/>
                </a:lnTo>
                <a:lnTo>
                  <a:pt x="9488564" y="10851356"/>
                </a:lnTo>
                <a:close/>
              </a:path>
              <a:path w="13852525" h="11308715">
                <a:moveTo>
                  <a:pt x="5481518" y="9708356"/>
                </a:moveTo>
                <a:lnTo>
                  <a:pt x="5121885" y="10089356"/>
                </a:lnTo>
                <a:lnTo>
                  <a:pt x="5288310" y="11092656"/>
                </a:lnTo>
                <a:lnTo>
                  <a:pt x="5647953" y="10711656"/>
                </a:lnTo>
                <a:lnTo>
                  <a:pt x="5481518" y="9708356"/>
                </a:lnTo>
                <a:close/>
              </a:path>
              <a:path w="13852525" h="11308715">
                <a:moveTo>
                  <a:pt x="13851902" y="10571956"/>
                </a:moveTo>
                <a:lnTo>
                  <a:pt x="13158437" y="10838656"/>
                </a:lnTo>
                <a:lnTo>
                  <a:pt x="13506593" y="11029156"/>
                </a:lnTo>
                <a:lnTo>
                  <a:pt x="13851902" y="10889456"/>
                </a:lnTo>
                <a:lnTo>
                  <a:pt x="13851902" y="10571956"/>
                </a:lnTo>
                <a:close/>
              </a:path>
              <a:path w="13852525" h="11308715">
                <a:moveTo>
                  <a:pt x="6806761" y="10102056"/>
                </a:moveTo>
                <a:lnTo>
                  <a:pt x="6214962" y="10102056"/>
                </a:lnTo>
                <a:lnTo>
                  <a:pt x="6210816" y="10114756"/>
                </a:lnTo>
                <a:lnTo>
                  <a:pt x="6660446" y="10965656"/>
                </a:lnTo>
                <a:lnTo>
                  <a:pt x="6890020" y="10546556"/>
                </a:lnTo>
                <a:lnTo>
                  <a:pt x="7638137" y="10546556"/>
                </a:lnTo>
                <a:lnTo>
                  <a:pt x="7458393" y="10356056"/>
                </a:lnTo>
                <a:lnTo>
                  <a:pt x="6941610" y="10356056"/>
                </a:lnTo>
                <a:lnTo>
                  <a:pt x="6806761" y="10102056"/>
                </a:lnTo>
                <a:close/>
              </a:path>
              <a:path w="13852525" h="11308715">
                <a:moveTo>
                  <a:pt x="11697937" y="10241756"/>
                </a:moveTo>
                <a:lnTo>
                  <a:pt x="10502769" y="10483056"/>
                </a:lnTo>
                <a:lnTo>
                  <a:pt x="10933949" y="10902156"/>
                </a:lnTo>
                <a:lnTo>
                  <a:pt x="12129107" y="10660856"/>
                </a:lnTo>
                <a:lnTo>
                  <a:pt x="11697937" y="10241756"/>
                </a:lnTo>
                <a:close/>
              </a:path>
              <a:path w="13852525" h="11308715">
                <a:moveTo>
                  <a:pt x="4363898" y="9390856"/>
                </a:moveTo>
                <a:lnTo>
                  <a:pt x="4013595" y="9619456"/>
                </a:lnTo>
                <a:lnTo>
                  <a:pt x="3860447" y="10673556"/>
                </a:lnTo>
                <a:lnTo>
                  <a:pt x="4210719" y="10457656"/>
                </a:lnTo>
                <a:lnTo>
                  <a:pt x="4363898" y="9390856"/>
                </a:lnTo>
                <a:close/>
              </a:path>
              <a:path w="13852525" h="11308715">
                <a:moveTo>
                  <a:pt x="10524376" y="10660856"/>
                </a:moveTo>
                <a:lnTo>
                  <a:pt x="9441827" y="10660856"/>
                </a:lnTo>
                <a:lnTo>
                  <a:pt x="10531773" y="10673556"/>
                </a:lnTo>
                <a:lnTo>
                  <a:pt x="10524376" y="10660856"/>
                </a:lnTo>
                <a:close/>
              </a:path>
              <a:path w="13852525" h="11308715">
                <a:moveTo>
                  <a:pt x="9253203" y="10025856"/>
                </a:moveTo>
                <a:lnTo>
                  <a:pt x="7875927" y="10025856"/>
                </a:lnTo>
                <a:lnTo>
                  <a:pt x="8408372" y="10305256"/>
                </a:lnTo>
                <a:lnTo>
                  <a:pt x="8499343" y="10648156"/>
                </a:lnTo>
                <a:lnTo>
                  <a:pt x="10516980" y="10648156"/>
                </a:lnTo>
                <a:lnTo>
                  <a:pt x="10413427" y="10470356"/>
                </a:lnTo>
                <a:lnTo>
                  <a:pt x="9327893" y="10470356"/>
                </a:lnTo>
                <a:lnTo>
                  <a:pt x="8539708" y="10241756"/>
                </a:lnTo>
                <a:lnTo>
                  <a:pt x="8539834" y="10038556"/>
                </a:lnTo>
                <a:lnTo>
                  <a:pt x="9256753" y="10038556"/>
                </a:lnTo>
                <a:lnTo>
                  <a:pt x="9253203" y="10025856"/>
                </a:lnTo>
                <a:close/>
              </a:path>
              <a:path w="13852525" h="11308715">
                <a:moveTo>
                  <a:pt x="9207049" y="9860756"/>
                </a:moveTo>
                <a:lnTo>
                  <a:pt x="7259580" y="9860756"/>
                </a:lnTo>
                <a:lnTo>
                  <a:pt x="7685860" y="10254456"/>
                </a:lnTo>
                <a:lnTo>
                  <a:pt x="7686069" y="10597356"/>
                </a:lnTo>
                <a:lnTo>
                  <a:pt x="8414694" y="10597356"/>
                </a:lnTo>
                <a:lnTo>
                  <a:pt x="7822149" y="10241756"/>
                </a:lnTo>
                <a:lnTo>
                  <a:pt x="7875927" y="10025856"/>
                </a:lnTo>
                <a:lnTo>
                  <a:pt x="9253203" y="10025856"/>
                </a:lnTo>
                <a:lnTo>
                  <a:pt x="9207049" y="9860756"/>
                </a:lnTo>
                <a:close/>
              </a:path>
              <a:path w="13852525" h="11308715">
                <a:moveTo>
                  <a:pt x="13475066" y="9759156"/>
                </a:moveTo>
                <a:lnTo>
                  <a:pt x="12227920" y="10305256"/>
                </a:lnTo>
                <a:lnTo>
                  <a:pt x="12673708" y="10546556"/>
                </a:lnTo>
                <a:lnTo>
                  <a:pt x="13851902" y="10025856"/>
                </a:lnTo>
                <a:lnTo>
                  <a:pt x="13851902" y="9962356"/>
                </a:lnTo>
                <a:lnTo>
                  <a:pt x="13475066" y="9759156"/>
                </a:lnTo>
                <a:close/>
              </a:path>
              <a:path w="13852525" h="11308715">
                <a:moveTo>
                  <a:pt x="918223" y="9301956"/>
                </a:moveTo>
                <a:lnTo>
                  <a:pt x="874706" y="9314656"/>
                </a:lnTo>
                <a:lnTo>
                  <a:pt x="182915" y="10495756"/>
                </a:lnTo>
                <a:lnTo>
                  <a:pt x="226443" y="10470356"/>
                </a:lnTo>
                <a:lnTo>
                  <a:pt x="918223" y="9301956"/>
                </a:lnTo>
                <a:close/>
              </a:path>
              <a:path w="13852525" h="11308715">
                <a:moveTo>
                  <a:pt x="9256753" y="10038556"/>
                </a:moveTo>
                <a:lnTo>
                  <a:pt x="8539834" y="10038556"/>
                </a:lnTo>
                <a:lnTo>
                  <a:pt x="9147072" y="10152856"/>
                </a:lnTo>
                <a:lnTo>
                  <a:pt x="9327893" y="10470356"/>
                </a:lnTo>
                <a:lnTo>
                  <a:pt x="10413427" y="10470356"/>
                </a:lnTo>
                <a:lnTo>
                  <a:pt x="10272891" y="10229056"/>
                </a:lnTo>
                <a:lnTo>
                  <a:pt x="10279707" y="10229056"/>
                </a:lnTo>
                <a:lnTo>
                  <a:pt x="10877850" y="10076656"/>
                </a:lnTo>
                <a:lnTo>
                  <a:pt x="10113807" y="10076656"/>
                </a:lnTo>
                <a:lnTo>
                  <a:pt x="9263854" y="10063956"/>
                </a:lnTo>
                <a:lnTo>
                  <a:pt x="9256753" y="10038556"/>
                </a:lnTo>
                <a:close/>
              </a:path>
              <a:path w="13852525" h="11308715">
                <a:moveTo>
                  <a:pt x="6217188" y="9505156"/>
                </a:moveTo>
                <a:lnTo>
                  <a:pt x="5699250" y="9505156"/>
                </a:lnTo>
                <a:lnTo>
                  <a:pt x="5693554" y="9517856"/>
                </a:lnTo>
                <a:lnTo>
                  <a:pt x="5899569" y="10432256"/>
                </a:lnTo>
                <a:lnTo>
                  <a:pt x="6214962" y="10102056"/>
                </a:lnTo>
                <a:lnTo>
                  <a:pt x="6806761" y="10102056"/>
                </a:lnTo>
                <a:lnTo>
                  <a:pt x="6712367" y="9924256"/>
                </a:lnTo>
                <a:lnTo>
                  <a:pt x="6311860" y="9924256"/>
                </a:lnTo>
                <a:lnTo>
                  <a:pt x="6217188" y="9505156"/>
                </a:lnTo>
                <a:close/>
              </a:path>
              <a:path w="13852525" h="11308715">
                <a:moveTo>
                  <a:pt x="9853036" y="9543256"/>
                </a:moveTo>
                <a:lnTo>
                  <a:pt x="6729292" y="9543256"/>
                </a:lnTo>
                <a:lnTo>
                  <a:pt x="7027000" y="10025856"/>
                </a:lnTo>
                <a:lnTo>
                  <a:pt x="6941610" y="10356056"/>
                </a:lnTo>
                <a:lnTo>
                  <a:pt x="7458393" y="10356056"/>
                </a:lnTo>
                <a:lnTo>
                  <a:pt x="7158818" y="10038556"/>
                </a:lnTo>
                <a:lnTo>
                  <a:pt x="7259580" y="9860756"/>
                </a:lnTo>
                <a:lnTo>
                  <a:pt x="9207049" y="9860756"/>
                </a:lnTo>
                <a:lnTo>
                  <a:pt x="9850537" y="9809956"/>
                </a:lnTo>
                <a:lnTo>
                  <a:pt x="11233329" y="9809956"/>
                </a:lnTo>
                <a:lnTo>
                  <a:pt x="11116350" y="9695656"/>
                </a:lnTo>
                <a:lnTo>
                  <a:pt x="9943571" y="9695656"/>
                </a:lnTo>
                <a:lnTo>
                  <a:pt x="9853036" y="9543256"/>
                </a:lnTo>
                <a:close/>
              </a:path>
              <a:path w="13852525" h="11308715">
                <a:moveTo>
                  <a:pt x="1727580" y="9060656"/>
                </a:moveTo>
                <a:lnTo>
                  <a:pt x="1599951" y="9111456"/>
                </a:lnTo>
                <a:lnTo>
                  <a:pt x="979394" y="10229056"/>
                </a:lnTo>
                <a:lnTo>
                  <a:pt x="1107013" y="10190956"/>
                </a:lnTo>
                <a:lnTo>
                  <a:pt x="1727580" y="9060656"/>
                </a:lnTo>
                <a:close/>
              </a:path>
              <a:path w="13852525" h="11308715">
                <a:moveTo>
                  <a:pt x="5115655" y="8946356"/>
                </a:moveTo>
                <a:lnTo>
                  <a:pt x="4687553" y="9213056"/>
                </a:lnTo>
                <a:lnTo>
                  <a:pt x="4592258" y="10203656"/>
                </a:lnTo>
                <a:lnTo>
                  <a:pt x="5020360" y="9936956"/>
                </a:lnTo>
                <a:lnTo>
                  <a:pt x="5115655" y="8946356"/>
                </a:lnTo>
                <a:close/>
              </a:path>
              <a:path w="13852525" h="11308715">
                <a:moveTo>
                  <a:pt x="11233329" y="9809956"/>
                </a:moveTo>
                <a:lnTo>
                  <a:pt x="9850537" y="9809956"/>
                </a:lnTo>
                <a:lnTo>
                  <a:pt x="10113807" y="10076656"/>
                </a:lnTo>
                <a:lnTo>
                  <a:pt x="10877850" y="10076656"/>
                </a:lnTo>
                <a:lnTo>
                  <a:pt x="11376302" y="9949656"/>
                </a:lnTo>
                <a:lnTo>
                  <a:pt x="11233329" y="9809956"/>
                </a:lnTo>
                <a:close/>
              </a:path>
              <a:path w="13852525" h="11308715">
                <a:moveTo>
                  <a:pt x="12433862" y="9213056"/>
                </a:moveTo>
                <a:lnTo>
                  <a:pt x="11297383" y="9771856"/>
                </a:lnTo>
                <a:lnTo>
                  <a:pt x="11840833" y="10063956"/>
                </a:lnTo>
                <a:lnTo>
                  <a:pt x="12977322" y="9505156"/>
                </a:lnTo>
                <a:lnTo>
                  <a:pt x="12433862" y="9213056"/>
                </a:lnTo>
                <a:close/>
              </a:path>
              <a:path w="13852525" h="11308715">
                <a:moveTo>
                  <a:pt x="2536927" y="8832056"/>
                </a:moveTo>
                <a:lnTo>
                  <a:pt x="2325217" y="8908256"/>
                </a:lnTo>
                <a:lnTo>
                  <a:pt x="1775893" y="9975056"/>
                </a:lnTo>
                <a:lnTo>
                  <a:pt x="1987583" y="9911556"/>
                </a:lnTo>
                <a:lnTo>
                  <a:pt x="2536927" y="8832056"/>
                </a:lnTo>
                <a:close/>
              </a:path>
              <a:path w="13852525" h="11308715">
                <a:moveTo>
                  <a:pt x="10489852" y="9111456"/>
                </a:moveTo>
                <a:lnTo>
                  <a:pt x="6315661" y="9111456"/>
                </a:lnTo>
                <a:lnTo>
                  <a:pt x="6472200" y="9644856"/>
                </a:lnTo>
                <a:lnTo>
                  <a:pt x="6311860" y="9924256"/>
                </a:lnTo>
                <a:lnTo>
                  <a:pt x="6712367" y="9924256"/>
                </a:lnTo>
                <a:lnTo>
                  <a:pt x="6591003" y="9695656"/>
                </a:lnTo>
                <a:lnTo>
                  <a:pt x="6729292" y="9543256"/>
                </a:lnTo>
                <a:lnTo>
                  <a:pt x="9853036" y="9543256"/>
                </a:lnTo>
                <a:lnTo>
                  <a:pt x="9830402" y="9505156"/>
                </a:lnTo>
                <a:lnTo>
                  <a:pt x="10466644" y="9289256"/>
                </a:lnTo>
                <a:lnTo>
                  <a:pt x="11532261" y="9289256"/>
                </a:lnTo>
                <a:lnTo>
                  <a:pt x="11783015" y="9149556"/>
                </a:lnTo>
                <a:lnTo>
                  <a:pt x="10527909" y="9149556"/>
                </a:lnTo>
                <a:lnTo>
                  <a:pt x="10489852" y="9111456"/>
                </a:lnTo>
                <a:close/>
              </a:path>
              <a:path w="13852525" h="11308715">
                <a:moveTo>
                  <a:pt x="5854782" y="8819356"/>
                </a:moveTo>
                <a:lnTo>
                  <a:pt x="5368265" y="8819356"/>
                </a:lnTo>
                <a:lnTo>
                  <a:pt x="5361413" y="8821283"/>
                </a:lnTo>
                <a:lnTo>
                  <a:pt x="5324057" y="9746456"/>
                </a:lnTo>
                <a:lnTo>
                  <a:pt x="5699250" y="9505156"/>
                </a:lnTo>
                <a:lnTo>
                  <a:pt x="6217188" y="9505156"/>
                </a:lnTo>
                <a:lnTo>
                  <a:pt x="6185631" y="9365456"/>
                </a:lnTo>
                <a:lnTo>
                  <a:pt x="5832366" y="9365456"/>
                </a:lnTo>
                <a:lnTo>
                  <a:pt x="5854782" y="8819356"/>
                </a:lnTo>
                <a:close/>
              </a:path>
              <a:path w="13852525" h="11308715">
                <a:moveTo>
                  <a:pt x="3346275" y="8603456"/>
                </a:moveTo>
                <a:lnTo>
                  <a:pt x="3050472" y="8692356"/>
                </a:lnTo>
                <a:lnTo>
                  <a:pt x="2572382" y="9721056"/>
                </a:lnTo>
                <a:lnTo>
                  <a:pt x="2868174" y="9619456"/>
                </a:lnTo>
                <a:lnTo>
                  <a:pt x="3346275" y="8603456"/>
                </a:lnTo>
                <a:close/>
              </a:path>
              <a:path w="13852525" h="11308715">
                <a:moveTo>
                  <a:pt x="11532261" y="9289256"/>
                </a:moveTo>
                <a:lnTo>
                  <a:pt x="10466644" y="9289256"/>
                </a:lnTo>
                <a:lnTo>
                  <a:pt x="10798718" y="9467056"/>
                </a:lnTo>
                <a:lnTo>
                  <a:pt x="9943571" y="9695656"/>
                </a:lnTo>
                <a:lnTo>
                  <a:pt x="11116350" y="9695656"/>
                </a:lnTo>
                <a:lnTo>
                  <a:pt x="10999371" y="9581356"/>
                </a:lnTo>
                <a:lnTo>
                  <a:pt x="11007958" y="9581356"/>
                </a:lnTo>
                <a:lnTo>
                  <a:pt x="11532261" y="9289256"/>
                </a:lnTo>
                <a:close/>
              </a:path>
              <a:path w="13852525" h="11308715">
                <a:moveTo>
                  <a:pt x="4155632" y="8374856"/>
                </a:moveTo>
                <a:lnTo>
                  <a:pt x="3775727" y="8489156"/>
                </a:lnTo>
                <a:lnTo>
                  <a:pt x="3368860" y="9454356"/>
                </a:lnTo>
                <a:lnTo>
                  <a:pt x="3748765" y="9340056"/>
                </a:lnTo>
                <a:lnTo>
                  <a:pt x="4155632" y="8374856"/>
                </a:lnTo>
                <a:close/>
              </a:path>
              <a:path w="13852525" h="11308715">
                <a:moveTo>
                  <a:pt x="11727822" y="8590756"/>
                </a:moveTo>
                <a:lnTo>
                  <a:pt x="6039638" y="8590756"/>
                </a:lnTo>
                <a:lnTo>
                  <a:pt x="6052663" y="9136856"/>
                </a:lnTo>
                <a:lnTo>
                  <a:pt x="5832366" y="9365456"/>
                </a:lnTo>
                <a:lnTo>
                  <a:pt x="6185631" y="9365456"/>
                </a:lnTo>
                <a:lnTo>
                  <a:pt x="6151205" y="9213056"/>
                </a:lnTo>
                <a:lnTo>
                  <a:pt x="6315661" y="9111456"/>
                </a:lnTo>
                <a:lnTo>
                  <a:pt x="10489852" y="9111456"/>
                </a:lnTo>
                <a:lnTo>
                  <a:pt x="10362993" y="8984456"/>
                </a:lnTo>
                <a:lnTo>
                  <a:pt x="10946389" y="8603456"/>
                </a:lnTo>
                <a:lnTo>
                  <a:pt x="11714521" y="8603456"/>
                </a:lnTo>
                <a:lnTo>
                  <a:pt x="11727822" y="8590756"/>
                </a:lnTo>
                <a:close/>
              </a:path>
              <a:path w="13852525" h="11308715">
                <a:moveTo>
                  <a:pt x="13851902" y="8451056"/>
                </a:moveTo>
                <a:lnTo>
                  <a:pt x="12983206" y="9124156"/>
                </a:lnTo>
                <a:lnTo>
                  <a:pt x="13494719" y="9251156"/>
                </a:lnTo>
                <a:lnTo>
                  <a:pt x="13851902" y="8959056"/>
                </a:lnTo>
                <a:lnTo>
                  <a:pt x="13851902" y="8451056"/>
                </a:lnTo>
                <a:close/>
              </a:path>
              <a:path w="13852525" h="11308715">
                <a:moveTo>
                  <a:pt x="4964979" y="8133556"/>
                </a:moveTo>
                <a:lnTo>
                  <a:pt x="4500993" y="8285956"/>
                </a:lnTo>
                <a:lnTo>
                  <a:pt x="4165328" y="9200356"/>
                </a:lnTo>
                <a:lnTo>
                  <a:pt x="4629345" y="9047956"/>
                </a:lnTo>
                <a:lnTo>
                  <a:pt x="4964979" y="8133556"/>
                </a:lnTo>
                <a:close/>
              </a:path>
              <a:path w="13852525" h="11308715">
                <a:moveTo>
                  <a:pt x="11714521" y="8603456"/>
                </a:moveTo>
                <a:lnTo>
                  <a:pt x="10946389" y="8603456"/>
                </a:lnTo>
                <a:lnTo>
                  <a:pt x="11327843" y="8692356"/>
                </a:lnTo>
                <a:lnTo>
                  <a:pt x="10527909" y="9149556"/>
                </a:lnTo>
                <a:lnTo>
                  <a:pt x="11783015" y="9149556"/>
                </a:lnTo>
                <a:lnTo>
                  <a:pt x="12033769" y="9009856"/>
                </a:lnTo>
                <a:lnTo>
                  <a:pt x="11558349" y="8743156"/>
                </a:lnTo>
                <a:lnTo>
                  <a:pt x="11568202" y="8743156"/>
                </a:lnTo>
                <a:lnTo>
                  <a:pt x="11714521" y="8603456"/>
                </a:lnTo>
                <a:close/>
              </a:path>
              <a:path w="13852525" h="11308715">
                <a:moveTo>
                  <a:pt x="12901020" y="7993856"/>
                </a:moveTo>
                <a:lnTo>
                  <a:pt x="11907469" y="8857456"/>
                </a:lnTo>
                <a:lnTo>
                  <a:pt x="12531471" y="8997156"/>
                </a:lnTo>
                <a:lnTo>
                  <a:pt x="13525022" y="8133556"/>
                </a:lnTo>
                <a:lnTo>
                  <a:pt x="12901020" y="7993856"/>
                </a:lnTo>
                <a:close/>
              </a:path>
              <a:path w="13852525" h="11308715">
                <a:moveTo>
                  <a:pt x="5725039" y="8070056"/>
                </a:moveTo>
                <a:lnTo>
                  <a:pt x="5233589" y="8070056"/>
                </a:lnTo>
                <a:lnTo>
                  <a:pt x="5226178" y="8070286"/>
                </a:lnTo>
                <a:lnTo>
                  <a:pt x="4961838" y="8933656"/>
                </a:lnTo>
                <a:lnTo>
                  <a:pt x="5361413" y="8821283"/>
                </a:lnTo>
                <a:lnTo>
                  <a:pt x="5361491" y="8819356"/>
                </a:lnTo>
                <a:lnTo>
                  <a:pt x="5854782" y="8819356"/>
                </a:lnTo>
                <a:lnTo>
                  <a:pt x="5858953" y="8717756"/>
                </a:lnTo>
                <a:lnTo>
                  <a:pt x="5526627" y="8717756"/>
                </a:lnTo>
                <a:lnTo>
                  <a:pt x="5725039" y="8070056"/>
                </a:lnTo>
                <a:close/>
              </a:path>
              <a:path w="13852525" h="11308715">
                <a:moveTo>
                  <a:pt x="5368265" y="8819356"/>
                </a:moveTo>
                <a:lnTo>
                  <a:pt x="5361491" y="8819356"/>
                </a:lnTo>
                <a:lnTo>
                  <a:pt x="5361413" y="8821283"/>
                </a:lnTo>
                <a:lnTo>
                  <a:pt x="5368265" y="8819356"/>
                </a:lnTo>
                <a:close/>
              </a:path>
              <a:path w="13852525" h="11308715">
                <a:moveTo>
                  <a:pt x="11034068" y="8031956"/>
                </a:moveTo>
                <a:lnTo>
                  <a:pt x="5911840" y="8031956"/>
                </a:lnTo>
                <a:lnTo>
                  <a:pt x="5788671" y="8552656"/>
                </a:lnTo>
                <a:lnTo>
                  <a:pt x="5526627" y="8717756"/>
                </a:lnTo>
                <a:lnTo>
                  <a:pt x="5858953" y="8717756"/>
                </a:lnTo>
                <a:lnTo>
                  <a:pt x="5861559" y="8654256"/>
                </a:lnTo>
                <a:lnTo>
                  <a:pt x="6039638" y="8590756"/>
                </a:lnTo>
                <a:lnTo>
                  <a:pt x="11727822" y="8590756"/>
                </a:lnTo>
                <a:lnTo>
                  <a:pt x="11887442" y="8438356"/>
                </a:lnTo>
                <a:lnTo>
                  <a:pt x="10969582" y="8438356"/>
                </a:lnTo>
                <a:lnTo>
                  <a:pt x="10761483" y="8324056"/>
                </a:lnTo>
                <a:lnTo>
                  <a:pt x="11034068" y="8031956"/>
                </a:lnTo>
                <a:close/>
              </a:path>
              <a:path w="13852525" h="11308715">
                <a:moveTo>
                  <a:pt x="11954577" y="7790656"/>
                </a:moveTo>
                <a:lnTo>
                  <a:pt x="11654158" y="7790656"/>
                </a:lnTo>
                <a:lnTo>
                  <a:pt x="10969582" y="8438356"/>
                </a:lnTo>
                <a:lnTo>
                  <a:pt x="11887442" y="8438356"/>
                </a:lnTo>
                <a:lnTo>
                  <a:pt x="12446113" y="7904956"/>
                </a:lnTo>
                <a:lnTo>
                  <a:pt x="11954577" y="7790656"/>
                </a:lnTo>
                <a:close/>
              </a:path>
              <a:path w="13852525" h="11308715">
                <a:moveTo>
                  <a:pt x="979970" y="7396956"/>
                </a:moveTo>
                <a:lnTo>
                  <a:pt x="935060" y="7409656"/>
                </a:lnTo>
                <a:lnTo>
                  <a:pt x="0" y="8349456"/>
                </a:lnTo>
                <a:lnTo>
                  <a:pt x="44899" y="8336756"/>
                </a:lnTo>
                <a:lnTo>
                  <a:pt x="979970" y="7396956"/>
                </a:lnTo>
                <a:close/>
              </a:path>
              <a:path w="13852525" h="11308715">
                <a:moveTo>
                  <a:pt x="1789442" y="7384256"/>
                </a:moveTo>
                <a:lnTo>
                  <a:pt x="1660137" y="7396956"/>
                </a:lnTo>
                <a:lnTo>
                  <a:pt x="804153" y="8298656"/>
                </a:lnTo>
                <a:lnTo>
                  <a:pt x="933427" y="8298656"/>
                </a:lnTo>
                <a:lnTo>
                  <a:pt x="1789442" y="7384256"/>
                </a:lnTo>
                <a:close/>
              </a:path>
              <a:path w="13852525" h="11308715">
                <a:moveTo>
                  <a:pt x="2598884" y="7371556"/>
                </a:moveTo>
                <a:lnTo>
                  <a:pt x="2385225" y="7384256"/>
                </a:lnTo>
                <a:lnTo>
                  <a:pt x="1608296" y="8260556"/>
                </a:lnTo>
                <a:lnTo>
                  <a:pt x="1821944" y="8247856"/>
                </a:lnTo>
                <a:lnTo>
                  <a:pt x="2598884" y="7371556"/>
                </a:lnTo>
                <a:close/>
              </a:path>
              <a:path w="13852525" h="11308715">
                <a:moveTo>
                  <a:pt x="3408325" y="7358856"/>
                </a:moveTo>
                <a:lnTo>
                  <a:pt x="3110324" y="7371556"/>
                </a:lnTo>
                <a:lnTo>
                  <a:pt x="2412450" y="8222456"/>
                </a:lnTo>
                <a:lnTo>
                  <a:pt x="2710472" y="8197056"/>
                </a:lnTo>
                <a:lnTo>
                  <a:pt x="3408325" y="7358856"/>
                </a:lnTo>
                <a:close/>
              </a:path>
              <a:path w="13852525" h="11308715">
                <a:moveTo>
                  <a:pt x="4217798" y="7346156"/>
                </a:moveTo>
                <a:lnTo>
                  <a:pt x="3835401" y="7358856"/>
                </a:lnTo>
                <a:lnTo>
                  <a:pt x="3216593" y="8171656"/>
                </a:lnTo>
                <a:lnTo>
                  <a:pt x="3598979" y="8158956"/>
                </a:lnTo>
                <a:lnTo>
                  <a:pt x="4217798" y="7346156"/>
                </a:lnTo>
                <a:close/>
              </a:path>
              <a:path w="13852525" h="11308715">
                <a:moveTo>
                  <a:pt x="5027260" y="7333456"/>
                </a:moveTo>
                <a:lnTo>
                  <a:pt x="4560478" y="7346156"/>
                </a:lnTo>
                <a:lnTo>
                  <a:pt x="4020736" y="8133556"/>
                </a:lnTo>
                <a:lnTo>
                  <a:pt x="4487507" y="8108156"/>
                </a:lnTo>
                <a:lnTo>
                  <a:pt x="5027260" y="7333456"/>
                </a:lnTo>
                <a:close/>
              </a:path>
              <a:path w="13852525" h="11308715">
                <a:moveTo>
                  <a:pt x="11539800" y="6863556"/>
                </a:moveTo>
                <a:lnTo>
                  <a:pt x="5944960" y="6863556"/>
                </a:lnTo>
                <a:lnTo>
                  <a:pt x="6091165" y="6939756"/>
                </a:lnTo>
                <a:lnTo>
                  <a:pt x="5750913" y="7320756"/>
                </a:lnTo>
                <a:lnTo>
                  <a:pt x="5465456" y="7333456"/>
                </a:lnTo>
                <a:lnTo>
                  <a:pt x="5285566" y="7333456"/>
                </a:lnTo>
                <a:lnTo>
                  <a:pt x="4824879" y="8082756"/>
                </a:lnTo>
                <a:lnTo>
                  <a:pt x="5226178" y="8070286"/>
                </a:lnTo>
                <a:lnTo>
                  <a:pt x="5226249" y="8070056"/>
                </a:lnTo>
                <a:lnTo>
                  <a:pt x="5725039" y="8070056"/>
                </a:lnTo>
                <a:lnTo>
                  <a:pt x="5732820" y="8044656"/>
                </a:lnTo>
                <a:lnTo>
                  <a:pt x="5911840" y="8031956"/>
                </a:lnTo>
                <a:lnTo>
                  <a:pt x="11034068" y="8031956"/>
                </a:lnTo>
                <a:lnTo>
                  <a:pt x="11045920" y="8019256"/>
                </a:lnTo>
                <a:lnTo>
                  <a:pt x="5405133" y="8019256"/>
                </a:lnTo>
                <a:lnTo>
                  <a:pt x="5764379" y="7435056"/>
                </a:lnTo>
                <a:lnTo>
                  <a:pt x="11064475" y="7435056"/>
                </a:lnTo>
                <a:lnTo>
                  <a:pt x="11337424" y="6927056"/>
                </a:lnTo>
                <a:lnTo>
                  <a:pt x="11539800" y="6863556"/>
                </a:lnTo>
                <a:close/>
              </a:path>
              <a:path w="13852525" h="11308715">
                <a:moveTo>
                  <a:pt x="5233589" y="8070056"/>
                </a:moveTo>
                <a:lnTo>
                  <a:pt x="5226249" y="8070056"/>
                </a:lnTo>
                <a:lnTo>
                  <a:pt x="5226178" y="8070286"/>
                </a:lnTo>
                <a:lnTo>
                  <a:pt x="5233589" y="8070056"/>
                </a:lnTo>
                <a:close/>
              </a:path>
              <a:path w="13852525" h="11308715">
                <a:moveTo>
                  <a:pt x="11064475" y="7435056"/>
                </a:moveTo>
                <a:lnTo>
                  <a:pt x="5764379" y="7435056"/>
                </a:lnTo>
                <a:lnTo>
                  <a:pt x="5932290" y="7473156"/>
                </a:lnTo>
                <a:lnTo>
                  <a:pt x="5689010" y="7930356"/>
                </a:lnTo>
                <a:lnTo>
                  <a:pt x="5405133" y="8019256"/>
                </a:lnTo>
                <a:lnTo>
                  <a:pt x="11045920" y="8019256"/>
                </a:lnTo>
                <a:lnTo>
                  <a:pt x="11247395" y="7803356"/>
                </a:lnTo>
                <a:lnTo>
                  <a:pt x="11654158" y="7790656"/>
                </a:lnTo>
                <a:lnTo>
                  <a:pt x="11954577" y="7790656"/>
                </a:lnTo>
                <a:lnTo>
                  <a:pt x="11899962" y="7777956"/>
                </a:lnTo>
                <a:lnTo>
                  <a:pt x="11910475" y="7777956"/>
                </a:lnTo>
                <a:lnTo>
                  <a:pt x="11996729" y="7638256"/>
                </a:lnTo>
                <a:lnTo>
                  <a:pt x="11228548" y="7638256"/>
                </a:lnTo>
                <a:lnTo>
                  <a:pt x="10989414" y="7574756"/>
                </a:lnTo>
                <a:lnTo>
                  <a:pt x="11064475" y="7435056"/>
                </a:lnTo>
                <a:close/>
              </a:path>
              <a:path w="13852525" h="11308715">
                <a:moveTo>
                  <a:pt x="13715058" y="6647656"/>
                </a:moveTo>
                <a:lnTo>
                  <a:pt x="13049916" y="6673056"/>
                </a:lnTo>
                <a:lnTo>
                  <a:pt x="12278526" y="7790656"/>
                </a:lnTo>
                <a:lnTo>
                  <a:pt x="12943658" y="7765256"/>
                </a:lnTo>
                <a:lnTo>
                  <a:pt x="13715058" y="6647656"/>
                </a:lnTo>
                <a:close/>
              </a:path>
              <a:path w="13852525" h="11308715">
                <a:moveTo>
                  <a:pt x="13851902" y="7219156"/>
                </a:moveTo>
                <a:lnTo>
                  <a:pt x="13431926" y="7765256"/>
                </a:lnTo>
                <a:lnTo>
                  <a:pt x="13851902" y="7752556"/>
                </a:lnTo>
                <a:lnTo>
                  <a:pt x="13851902" y="7219156"/>
                </a:lnTo>
                <a:close/>
              </a:path>
              <a:path w="13852525" h="11308715">
                <a:moveTo>
                  <a:pt x="12514256" y="6800056"/>
                </a:moveTo>
                <a:lnTo>
                  <a:pt x="11742176" y="6800056"/>
                </a:lnTo>
                <a:lnTo>
                  <a:pt x="11228548" y="7638256"/>
                </a:lnTo>
                <a:lnTo>
                  <a:pt x="11996729" y="7638256"/>
                </a:lnTo>
                <a:lnTo>
                  <a:pt x="12514256" y="6800056"/>
                </a:lnTo>
                <a:close/>
              </a:path>
              <a:path w="13852525" h="11308715">
                <a:moveTo>
                  <a:pt x="5518683" y="6653162"/>
                </a:moveTo>
                <a:lnTo>
                  <a:pt x="4909473" y="7244556"/>
                </a:lnTo>
                <a:lnTo>
                  <a:pt x="5292969" y="7333456"/>
                </a:lnTo>
                <a:lnTo>
                  <a:pt x="5465456" y="7333456"/>
                </a:lnTo>
                <a:lnTo>
                  <a:pt x="5944960" y="6863556"/>
                </a:lnTo>
                <a:lnTo>
                  <a:pt x="11539800" y="6863556"/>
                </a:lnTo>
                <a:lnTo>
                  <a:pt x="11742176" y="6800056"/>
                </a:lnTo>
                <a:lnTo>
                  <a:pt x="12514256" y="6800056"/>
                </a:lnTo>
                <a:lnTo>
                  <a:pt x="12529939" y="6774656"/>
                </a:lnTo>
                <a:lnTo>
                  <a:pt x="11020240" y="6774656"/>
                </a:lnTo>
                <a:lnTo>
                  <a:pt x="11026344" y="6749256"/>
                </a:lnTo>
                <a:lnTo>
                  <a:pt x="5960991" y="6749256"/>
                </a:lnTo>
                <a:lnTo>
                  <a:pt x="5693135" y="6685756"/>
                </a:lnTo>
                <a:lnTo>
                  <a:pt x="5737997" y="6660356"/>
                </a:lnTo>
                <a:lnTo>
                  <a:pt x="5531297" y="6660356"/>
                </a:lnTo>
                <a:lnTo>
                  <a:pt x="5518683" y="6653162"/>
                </a:lnTo>
                <a:close/>
              </a:path>
              <a:path w="13852525" h="11308715">
                <a:moveTo>
                  <a:pt x="4847957" y="6482556"/>
                </a:moveTo>
                <a:lnTo>
                  <a:pt x="4151925" y="7079456"/>
                </a:lnTo>
                <a:lnTo>
                  <a:pt x="4590069" y="7181056"/>
                </a:lnTo>
                <a:lnTo>
                  <a:pt x="5286111" y="6584156"/>
                </a:lnTo>
                <a:lnTo>
                  <a:pt x="4847957" y="6482556"/>
                </a:lnTo>
                <a:close/>
              </a:path>
              <a:path w="13852525" h="11308715">
                <a:moveTo>
                  <a:pt x="4171558" y="6304756"/>
                </a:moveTo>
                <a:lnTo>
                  <a:pt x="3394367" y="6914356"/>
                </a:lnTo>
                <a:lnTo>
                  <a:pt x="3753519" y="7003256"/>
                </a:lnTo>
                <a:lnTo>
                  <a:pt x="4530731" y="6393656"/>
                </a:lnTo>
                <a:lnTo>
                  <a:pt x="4171558" y="6304756"/>
                </a:lnTo>
                <a:close/>
              </a:path>
              <a:path w="13852525" h="11308715">
                <a:moveTo>
                  <a:pt x="3495139" y="6139656"/>
                </a:moveTo>
                <a:lnTo>
                  <a:pt x="2636809" y="6761956"/>
                </a:lnTo>
                <a:lnTo>
                  <a:pt x="2916968" y="6825456"/>
                </a:lnTo>
                <a:lnTo>
                  <a:pt x="3775330" y="6203156"/>
                </a:lnTo>
                <a:lnTo>
                  <a:pt x="3495139" y="6139656"/>
                </a:lnTo>
                <a:close/>
              </a:path>
              <a:path w="13852525" h="11308715">
                <a:moveTo>
                  <a:pt x="12278779" y="5809456"/>
                </a:moveTo>
                <a:lnTo>
                  <a:pt x="11571134" y="5809456"/>
                </a:lnTo>
                <a:lnTo>
                  <a:pt x="11275332" y="6774656"/>
                </a:lnTo>
                <a:lnTo>
                  <a:pt x="12529939" y="6774656"/>
                </a:lnTo>
                <a:lnTo>
                  <a:pt x="12561304" y="6723856"/>
                </a:lnTo>
                <a:lnTo>
                  <a:pt x="11986744" y="6723856"/>
                </a:lnTo>
                <a:lnTo>
                  <a:pt x="11997286" y="6723626"/>
                </a:lnTo>
                <a:lnTo>
                  <a:pt x="12278779" y="5809456"/>
                </a:lnTo>
                <a:close/>
              </a:path>
              <a:path w="13852525" h="11308715">
                <a:moveTo>
                  <a:pt x="11117907" y="6368256"/>
                </a:moveTo>
                <a:lnTo>
                  <a:pt x="6253903" y="6368256"/>
                </a:lnTo>
                <a:lnTo>
                  <a:pt x="6369868" y="6482556"/>
                </a:lnTo>
                <a:lnTo>
                  <a:pt x="5960991" y="6749256"/>
                </a:lnTo>
                <a:lnTo>
                  <a:pt x="11026344" y="6749256"/>
                </a:lnTo>
                <a:lnTo>
                  <a:pt x="11117907" y="6368256"/>
                </a:lnTo>
                <a:close/>
              </a:path>
              <a:path w="13852525" h="11308715">
                <a:moveTo>
                  <a:pt x="11997286" y="6723626"/>
                </a:moveTo>
                <a:lnTo>
                  <a:pt x="11986744" y="6723856"/>
                </a:lnTo>
                <a:lnTo>
                  <a:pt x="11997215" y="6723856"/>
                </a:lnTo>
                <a:lnTo>
                  <a:pt x="11997286" y="6723626"/>
                </a:lnTo>
                <a:close/>
              </a:path>
              <a:path w="13852525" h="11308715">
                <a:moveTo>
                  <a:pt x="12569146" y="6711156"/>
                </a:moveTo>
                <a:lnTo>
                  <a:pt x="11997286" y="6723626"/>
                </a:lnTo>
                <a:lnTo>
                  <a:pt x="11997215" y="6723856"/>
                </a:lnTo>
                <a:lnTo>
                  <a:pt x="12561304" y="6723856"/>
                </a:lnTo>
                <a:lnTo>
                  <a:pt x="12569146" y="6711156"/>
                </a:lnTo>
                <a:close/>
              </a:path>
              <a:path w="13852525" h="11308715">
                <a:moveTo>
                  <a:pt x="5524355" y="6647656"/>
                </a:moveTo>
                <a:lnTo>
                  <a:pt x="5518683" y="6653162"/>
                </a:lnTo>
                <a:lnTo>
                  <a:pt x="5531297" y="6660356"/>
                </a:lnTo>
                <a:lnTo>
                  <a:pt x="5524355" y="6647656"/>
                </a:lnTo>
                <a:close/>
              </a:path>
              <a:path w="13852525" h="11308715">
                <a:moveTo>
                  <a:pt x="5760427" y="6647656"/>
                </a:moveTo>
                <a:lnTo>
                  <a:pt x="5524355" y="6647656"/>
                </a:lnTo>
                <a:lnTo>
                  <a:pt x="5531297" y="6660356"/>
                </a:lnTo>
                <a:lnTo>
                  <a:pt x="5737997" y="6660356"/>
                </a:lnTo>
                <a:lnTo>
                  <a:pt x="5760427" y="6647656"/>
                </a:lnTo>
                <a:close/>
              </a:path>
              <a:path w="13852525" h="11308715">
                <a:moveTo>
                  <a:pt x="6424317" y="5606831"/>
                </a:moveTo>
                <a:lnTo>
                  <a:pt x="5657293" y="5809456"/>
                </a:lnTo>
                <a:lnTo>
                  <a:pt x="5922374" y="6063456"/>
                </a:lnTo>
                <a:lnTo>
                  <a:pt x="5916343" y="6063456"/>
                </a:lnTo>
                <a:lnTo>
                  <a:pt x="5197244" y="6469856"/>
                </a:lnTo>
                <a:lnTo>
                  <a:pt x="5518683" y="6653162"/>
                </a:lnTo>
                <a:lnTo>
                  <a:pt x="5524355" y="6647656"/>
                </a:lnTo>
                <a:lnTo>
                  <a:pt x="5760427" y="6647656"/>
                </a:lnTo>
                <a:lnTo>
                  <a:pt x="6253903" y="6368256"/>
                </a:lnTo>
                <a:lnTo>
                  <a:pt x="11117907" y="6368256"/>
                </a:lnTo>
                <a:lnTo>
                  <a:pt x="11142323" y="6266656"/>
                </a:lnTo>
                <a:lnTo>
                  <a:pt x="6296677" y="6266656"/>
                </a:lnTo>
                <a:lnTo>
                  <a:pt x="6063354" y="6139656"/>
                </a:lnTo>
                <a:lnTo>
                  <a:pt x="6663200" y="5987256"/>
                </a:lnTo>
                <a:lnTo>
                  <a:pt x="10839816" y="5987256"/>
                </a:lnTo>
                <a:lnTo>
                  <a:pt x="10837873" y="5898356"/>
                </a:lnTo>
                <a:lnTo>
                  <a:pt x="6728318" y="5898356"/>
                </a:lnTo>
                <a:lnTo>
                  <a:pt x="6543162" y="5720556"/>
                </a:lnTo>
                <a:lnTo>
                  <a:pt x="7526064" y="5720556"/>
                </a:lnTo>
                <a:lnTo>
                  <a:pt x="7221518" y="5657056"/>
                </a:lnTo>
                <a:lnTo>
                  <a:pt x="7199043" y="5618956"/>
                </a:lnTo>
                <a:lnTo>
                  <a:pt x="6431280" y="5618956"/>
                </a:lnTo>
                <a:lnTo>
                  <a:pt x="6424317" y="5606831"/>
                </a:lnTo>
                <a:close/>
              </a:path>
              <a:path w="13852525" h="11308715">
                <a:moveTo>
                  <a:pt x="2818762" y="5961856"/>
                </a:moveTo>
                <a:lnTo>
                  <a:pt x="1879251" y="6596856"/>
                </a:lnTo>
                <a:lnTo>
                  <a:pt x="2080439" y="6634956"/>
                </a:lnTo>
                <a:lnTo>
                  <a:pt x="3019960" y="5999956"/>
                </a:lnTo>
                <a:lnTo>
                  <a:pt x="2818762" y="5961856"/>
                </a:lnTo>
                <a:close/>
              </a:path>
              <a:path w="13852525" h="11308715">
                <a:moveTo>
                  <a:pt x="13512185" y="5123656"/>
                </a:moveTo>
                <a:lnTo>
                  <a:pt x="12850645" y="5326856"/>
                </a:lnTo>
                <a:lnTo>
                  <a:pt x="12369675" y="6634956"/>
                </a:lnTo>
                <a:lnTo>
                  <a:pt x="13031205" y="6431756"/>
                </a:lnTo>
                <a:lnTo>
                  <a:pt x="13512185" y="5123656"/>
                </a:lnTo>
                <a:close/>
              </a:path>
              <a:path w="13852525" h="11308715">
                <a:moveTo>
                  <a:pt x="2142343" y="5784056"/>
                </a:moveTo>
                <a:lnTo>
                  <a:pt x="1121683" y="6431756"/>
                </a:lnTo>
                <a:lnTo>
                  <a:pt x="1243888" y="6457156"/>
                </a:lnTo>
                <a:lnTo>
                  <a:pt x="2264569" y="5809456"/>
                </a:lnTo>
                <a:lnTo>
                  <a:pt x="2142343" y="5784056"/>
                </a:lnTo>
                <a:close/>
              </a:path>
              <a:path w="13852525" h="11308715">
                <a:moveTo>
                  <a:pt x="5331094" y="5733256"/>
                </a:moveTo>
                <a:lnTo>
                  <a:pt x="4534301" y="6126956"/>
                </a:lnTo>
                <a:lnTo>
                  <a:pt x="4916153" y="6330156"/>
                </a:lnTo>
                <a:lnTo>
                  <a:pt x="5712935" y="5936456"/>
                </a:lnTo>
                <a:lnTo>
                  <a:pt x="5331094" y="5733256"/>
                </a:lnTo>
                <a:close/>
              </a:path>
              <a:path w="13852525" h="11308715">
                <a:moveTo>
                  <a:pt x="13851902" y="5530056"/>
                </a:moveTo>
                <a:lnTo>
                  <a:pt x="13523546" y="6304756"/>
                </a:lnTo>
                <a:lnTo>
                  <a:pt x="13851902" y="6203156"/>
                </a:lnTo>
                <a:lnTo>
                  <a:pt x="13851902" y="5530056"/>
                </a:lnTo>
                <a:close/>
              </a:path>
              <a:path w="13852525" h="11308715">
                <a:moveTo>
                  <a:pt x="1509179" y="5618956"/>
                </a:moveTo>
                <a:lnTo>
                  <a:pt x="1465955" y="5618956"/>
                </a:lnTo>
                <a:lnTo>
                  <a:pt x="364135" y="6266656"/>
                </a:lnTo>
                <a:lnTo>
                  <a:pt x="407359" y="6266656"/>
                </a:lnTo>
                <a:lnTo>
                  <a:pt x="1509179" y="5618956"/>
                </a:lnTo>
                <a:close/>
              </a:path>
              <a:path w="13852525" h="11308715">
                <a:moveTo>
                  <a:pt x="11840169" y="4882356"/>
                </a:moveTo>
                <a:lnTo>
                  <a:pt x="11137440" y="4882356"/>
                </a:lnTo>
                <a:lnTo>
                  <a:pt x="11093704" y="5898356"/>
                </a:lnTo>
                <a:lnTo>
                  <a:pt x="10839816" y="5987256"/>
                </a:lnTo>
                <a:lnTo>
                  <a:pt x="6663200" y="5987256"/>
                </a:lnTo>
                <a:lnTo>
                  <a:pt x="6742904" y="6126956"/>
                </a:lnTo>
                <a:lnTo>
                  <a:pt x="6296677" y="6266656"/>
                </a:lnTo>
                <a:lnTo>
                  <a:pt x="11142323" y="6266656"/>
                </a:lnTo>
                <a:lnTo>
                  <a:pt x="11197261" y="6038056"/>
                </a:lnTo>
                <a:lnTo>
                  <a:pt x="11571134" y="5809456"/>
                </a:lnTo>
                <a:lnTo>
                  <a:pt x="12278779" y="5809456"/>
                </a:lnTo>
                <a:lnTo>
                  <a:pt x="12321796" y="5669756"/>
                </a:lnTo>
                <a:lnTo>
                  <a:pt x="11797054" y="5669756"/>
                </a:lnTo>
                <a:lnTo>
                  <a:pt x="11806857" y="5666748"/>
                </a:lnTo>
                <a:lnTo>
                  <a:pt x="11840169" y="4882356"/>
                </a:lnTo>
                <a:close/>
              </a:path>
              <a:path w="13852525" h="11308715">
                <a:moveTo>
                  <a:pt x="4745855" y="5390356"/>
                </a:moveTo>
                <a:lnTo>
                  <a:pt x="3871369" y="5784056"/>
                </a:lnTo>
                <a:lnTo>
                  <a:pt x="4184595" y="5949156"/>
                </a:lnTo>
                <a:lnTo>
                  <a:pt x="5059081" y="5568156"/>
                </a:lnTo>
                <a:lnTo>
                  <a:pt x="4745855" y="5390356"/>
                </a:lnTo>
                <a:close/>
              </a:path>
              <a:path w="13852525" h="11308715">
                <a:moveTo>
                  <a:pt x="7526064" y="5720556"/>
                </a:moveTo>
                <a:lnTo>
                  <a:pt x="7139688" y="5720556"/>
                </a:lnTo>
                <a:lnTo>
                  <a:pt x="7179875" y="5872956"/>
                </a:lnTo>
                <a:lnTo>
                  <a:pt x="6728318" y="5898356"/>
                </a:lnTo>
                <a:lnTo>
                  <a:pt x="10837873" y="5898356"/>
                </a:lnTo>
                <a:lnTo>
                  <a:pt x="10834542" y="5745956"/>
                </a:lnTo>
                <a:lnTo>
                  <a:pt x="7647882" y="5745956"/>
                </a:lnTo>
                <a:lnTo>
                  <a:pt x="7526064" y="5720556"/>
                </a:lnTo>
                <a:close/>
              </a:path>
              <a:path w="13852525" h="11308715">
                <a:moveTo>
                  <a:pt x="7709259" y="5441156"/>
                </a:moveTo>
                <a:lnTo>
                  <a:pt x="7094160" y="5441156"/>
                </a:lnTo>
                <a:lnTo>
                  <a:pt x="7647651" y="5593556"/>
                </a:lnTo>
                <a:lnTo>
                  <a:pt x="7647882" y="5745956"/>
                </a:lnTo>
                <a:lnTo>
                  <a:pt x="10834542" y="5745956"/>
                </a:lnTo>
                <a:lnTo>
                  <a:pt x="10831212" y="5593556"/>
                </a:lnTo>
                <a:lnTo>
                  <a:pt x="7807228" y="5593556"/>
                </a:lnTo>
                <a:lnTo>
                  <a:pt x="7739743" y="5555456"/>
                </a:lnTo>
                <a:lnTo>
                  <a:pt x="7709259" y="5441156"/>
                </a:lnTo>
                <a:close/>
              </a:path>
              <a:path w="13852525" h="11308715">
                <a:moveTo>
                  <a:pt x="11806857" y="5666748"/>
                </a:moveTo>
                <a:lnTo>
                  <a:pt x="11797054" y="5669756"/>
                </a:lnTo>
                <a:lnTo>
                  <a:pt x="11806729" y="5669756"/>
                </a:lnTo>
                <a:lnTo>
                  <a:pt x="11806857" y="5666748"/>
                </a:lnTo>
                <a:close/>
              </a:path>
              <a:path w="13852525" h="11308715">
                <a:moveTo>
                  <a:pt x="12376544" y="5491956"/>
                </a:moveTo>
                <a:lnTo>
                  <a:pt x="11806857" y="5666748"/>
                </a:lnTo>
                <a:lnTo>
                  <a:pt x="11806729" y="5669756"/>
                </a:lnTo>
                <a:lnTo>
                  <a:pt x="12321796" y="5669756"/>
                </a:lnTo>
                <a:lnTo>
                  <a:pt x="12376544" y="5491956"/>
                </a:lnTo>
                <a:close/>
              </a:path>
              <a:path w="13852525" h="11308715">
                <a:moveTo>
                  <a:pt x="6426495" y="5606256"/>
                </a:moveTo>
                <a:lnTo>
                  <a:pt x="6424317" y="5606831"/>
                </a:lnTo>
                <a:lnTo>
                  <a:pt x="6431280" y="5618956"/>
                </a:lnTo>
                <a:lnTo>
                  <a:pt x="6426495" y="5606256"/>
                </a:lnTo>
                <a:close/>
              </a:path>
              <a:path w="13852525" h="11308715">
                <a:moveTo>
                  <a:pt x="7191551" y="5606256"/>
                </a:moveTo>
                <a:lnTo>
                  <a:pt x="6426495" y="5606256"/>
                </a:lnTo>
                <a:lnTo>
                  <a:pt x="6431280" y="5618956"/>
                </a:lnTo>
                <a:lnTo>
                  <a:pt x="7199043" y="5618956"/>
                </a:lnTo>
                <a:lnTo>
                  <a:pt x="7191551" y="5606256"/>
                </a:lnTo>
                <a:close/>
              </a:path>
              <a:path w="13852525" h="11308715">
                <a:moveTo>
                  <a:pt x="7013797" y="5301456"/>
                </a:moveTo>
                <a:lnTo>
                  <a:pt x="6248940" y="5301456"/>
                </a:lnTo>
                <a:lnTo>
                  <a:pt x="6424317" y="5606831"/>
                </a:lnTo>
                <a:lnTo>
                  <a:pt x="6426495" y="5606256"/>
                </a:lnTo>
                <a:lnTo>
                  <a:pt x="7191551" y="5606256"/>
                </a:lnTo>
                <a:lnTo>
                  <a:pt x="7094160" y="5441156"/>
                </a:lnTo>
                <a:lnTo>
                  <a:pt x="7709259" y="5441156"/>
                </a:lnTo>
                <a:lnTo>
                  <a:pt x="7675389" y="5314156"/>
                </a:lnTo>
                <a:lnTo>
                  <a:pt x="7017210" y="5314156"/>
                </a:lnTo>
                <a:lnTo>
                  <a:pt x="7013797" y="5301456"/>
                </a:lnTo>
                <a:close/>
              </a:path>
              <a:path w="13852525" h="11308715">
                <a:moveTo>
                  <a:pt x="5966362" y="5149056"/>
                </a:moveTo>
                <a:lnTo>
                  <a:pt x="5127917" y="5314156"/>
                </a:lnTo>
                <a:lnTo>
                  <a:pt x="5431122" y="5606256"/>
                </a:lnTo>
                <a:lnTo>
                  <a:pt x="6269568" y="5441156"/>
                </a:lnTo>
                <a:lnTo>
                  <a:pt x="5966362" y="5149056"/>
                </a:lnTo>
                <a:close/>
              </a:path>
              <a:path w="13852525" h="11308715">
                <a:moveTo>
                  <a:pt x="10824828" y="5301456"/>
                </a:moveTo>
                <a:lnTo>
                  <a:pt x="7013912" y="5301456"/>
                </a:lnTo>
                <a:lnTo>
                  <a:pt x="7017210" y="5314156"/>
                </a:lnTo>
                <a:lnTo>
                  <a:pt x="7675389" y="5314156"/>
                </a:lnTo>
                <a:lnTo>
                  <a:pt x="7851561" y="5428456"/>
                </a:lnTo>
                <a:lnTo>
                  <a:pt x="7807228" y="5593556"/>
                </a:lnTo>
                <a:lnTo>
                  <a:pt x="10831212" y="5593556"/>
                </a:lnTo>
                <a:lnTo>
                  <a:pt x="10824828" y="5301456"/>
                </a:lnTo>
                <a:close/>
              </a:path>
              <a:path w="13852525" h="11308715">
                <a:moveTo>
                  <a:pt x="4160606" y="5060156"/>
                </a:moveTo>
                <a:lnTo>
                  <a:pt x="3208425" y="5428456"/>
                </a:lnTo>
                <a:lnTo>
                  <a:pt x="3453025" y="5568156"/>
                </a:lnTo>
                <a:lnTo>
                  <a:pt x="4405227" y="5187156"/>
                </a:lnTo>
                <a:lnTo>
                  <a:pt x="4160606" y="5060156"/>
                </a:lnTo>
                <a:close/>
              </a:path>
              <a:path w="13852525" h="11308715">
                <a:moveTo>
                  <a:pt x="12906926" y="3688556"/>
                </a:moveTo>
                <a:lnTo>
                  <a:pt x="12296149" y="4056856"/>
                </a:lnTo>
                <a:lnTo>
                  <a:pt x="12157399" y="5479256"/>
                </a:lnTo>
                <a:lnTo>
                  <a:pt x="12768176" y="5098256"/>
                </a:lnTo>
                <a:lnTo>
                  <a:pt x="12906926" y="3688556"/>
                </a:lnTo>
                <a:close/>
              </a:path>
              <a:path w="13852525" h="11308715">
                <a:moveTo>
                  <a:pt x="6925066" y="4971256"/>
                </a:moveTo>
                <a:lnTo>
                  <a:pt x="7017210" y="5314156"/>
                </a:lnTo>
                <a:lnTo>
                  <a:pt x="7013912" y="5301456"/>
                </a:lnTo>
                <a:lnTo>
                  <a:pt x="10824828" y="5301456"/>
                </a:lnTo>
                <a:lnTo>
                  <a:pt x="10823717" y="5250656"/>
                </a:lnTo>
                <a:lnTo>
                  <a:pt x="10448079" y="5250656"/>
                </a:lnTo>
                <a:lnTo>
                  <a:pt x="10425930" y="5174456"/>
                </a:lnTo>
                <a:lnTo>
                  <a:pt x="7634846" y="5174456"/>
                </a:lnTo>
                <a:lnTo>
                  <a:pt x="6925066" y="4971256"/>
                </a:lnTo>
                <a:close/>
              </a:path>
              <a:path w="13852525" h="11308715">
                <a:moveTo>
                  <a:pt x="11205803" y="4082256"/>
                </a:moveTo>
                <a:lnTo>
                  <a:pt x="10455922" y="4082256"/>
                </a:lnTo>
                <a:lnTo>
                  <a:pt x="10682669" y="5098256"/>
                </a:lnTo>
                <a:lnTo>
                  <a:pt x="10448079" y="5250656"/>
                </a:lnTo>
                <a:lnTo>
                  <a:pt x="10823717" y="5250656"/>
                </a:lnTo>
                <a:lnTo>
                  <a:pt x="10822885" y="5212556"/>
                </a:lnTo>
                <a:lnTo>
                  <a:pt x="11137440" y="4882356"/>
                </a:lnTo>
                <a:lnTo>
                  <a:pt x="11840169" y="4882356"/>
                </a:lnTo>
                <a:lnTo>
                  <a:pt x="11848798" y="4679156"/>
                </a:lnTo>
                <a:lnTo>
                  <a:pt x="11327529" y="4679156"/>
                </a:lnTo>
                <a:lnTo>
                  <a:pt x="11335665" y="4666456"/>
                </a:lnTo>
                <a:lnTo>
                  <a:pt x="11205803" y="4082256"/>
                </a:lnTo>
                <a:close/>
              </a:path>
              <a:path w="13852525" h="11308715">
                <a:moveTo>
                  <a:pt x="3575367" y="4729956"/>
                </a:moveTo>
                <a:lnTo>
                  <a:pt x="2545503" y="5085556"/>
                </a:lnTo>
                <a:lnTo>
                  <a:pt x="2721508" y="5174456"/>
                </a:lnTo>
                <a:lnTo>
                  <a:pt x="3751372" y="4818856"/>
                </a:lnTo>
                <a:lnTo>
                  <a:pt x="3575367" y="4729956"/>
                </a:lnTo>
                <a:close/>
              </a:path>
              <a:path w="13852525" h="11308715">
                <a:moveTo>
                  <a:pt x="7635599" y="4831556"/>
                </a:moveTo>
                <a:lnTo>
                  <a:pt x="7636510" y="5174456"/>
                </a:lnTo>
                <a:lnTo>
                  <a:pt x="10425930" y="5174456"/>
                </a:lnTo>
                <a:lnTo>
                  <a:pt x="10381632" y="5022056"/>
                </a:lnTo>
                <a:lnTo>
                  <a:pt x="7958396" y="5022056"/>
                </a:lnTo>
                <a:lnTo>
                  <a:pt x="7635599" y="4831556"/>
                </a:lnTo>
                <a:close/>
              </a:path>
              <a:path w="13852525" h="11308715">
                <a:moveTo>
                  <a:pt x="5880899" y="4704556"/>
                </a:moveTo>
                <a:lnTo>
                  <a:pt x="6089699" y="5047456"/>
                </a:lnTo>
                <a:lnTo>
                  <a:pt x="6911307" y="5098256"/>
                </a:lnTo>
                <a:lnTo>
                  <a:pt x="6702487" y="4742656"/>
                </a:lnTo>
                <a:lnTo>
                  <a:pt x="5880899" y="4704556"/>
                </a:lnTo>
                <a:close/>
              </a:path>
              <a:path w="13852525" h="11308715">
                <a:moveTo>
                  <a:pt x="5506209" y="4679156"/>
                </a:moveTo>
                <a:lnTo>
                  <a:pt x="4598540" y="4818856"/>
                </a:lnTo>
                <a:lnTo>
                  <a:pt x="4847496" y="5060156"/>
                </a:lnTo>
                <a:lnTo>
                  <a:pt x="5755175" y="4920456"/>
                </a:lnTo>
                <a:lnTo>
                  <a:pt x="5506209" y="4679156"/>
                </a:lnTo>
                <a:close/>
              </a:path>
              <a:path w="13852525" h="11308715">
                <a:moveTo>
                  <a:pt x="7623663" y="4145756"/>
                </a:moveTo>
                <a:lnTo>
                  <a:pt x="7625328" y="4539456"/>
                </a:lnTo>
                <a:lnTo>
                  <a:pt x="8015075" y="4806156"/>
                </a:lnTo>
                <a:lnTo>
                  <a:pt x="7958396" y="5022056"/>
                </a:lnTo>
                <a:lnTo>
                  <a:pt x="10381632" y="5022056"/>
                </a:lnTo>
                <a:lnTo>
                  <a:pt x="10267195" y="4628356"/>
                </a:lnTo>
                <a:lnTo>
                  <a:pt x="9859992" y="4628356"/>
                </a:lnTo>
                <a:lnTo>
                  <a:pt x="9760072" y="4463256"/>
                </a:lnTo>
                <a:lnTo>
                  <a:pt x="8084937" y="4463256"/>
                </a:lnTo>
                <a:lnTo>
                  <a:pt x="7623663" y="4145756"/>
                </a:lnTo>
                <a:close/>
              </a:path>
              <a:path w="13852525" h="11308715">
                <a:moveTo>
                  <a:pt x="6733763" y="4310856"/>
                </a:moveTo>
                <a:lnTo>
                  <a:pt x="6839582" y="4691856"/>
                </a:lnTo>
                <a:lnTo>
                  <a:pt x="7590302" y="4945856"/>
                </a:lnTo>
                <a:lnTo>
                  <a:pt x="7484484" y="4564856"/>
                </a:lnTo>
                <a:lnTo>
                  <a:pt x="6733763" y="4310856"/>
                </a:lnTo>
                <a:close/>
              </a:path>
              <a:path w="13852525" h="11308715">
                <a:moveTo>
                  <a:pt x="13851902" y="3078956"/>
                </a:moveTo>
                <a:lnTo>
                  <a:pt x="13451318" y="3332956"/>
                </a:lnTo>
                <a:lnTo>
                  <a:pt x="13229900" y="4844256"/>
                </a:lnTo>
                <a:lnTo>
                  <a:pt x="13729634" y="4526756"/>
                </a:lnTo>
                <a:lnTo>
                  <a:pt x="13851902" y="3688556"/>
                </a:lnTo>
                <a:lnTo>
                  <a:pt x="13851902" y="3078956"/>
                </a:lnTo>
                <a:close/>
              </a:path>
              <a:path w="13852525" h="11308715">
                <a:moveTo>
                  <a:pt x="2990128" y="4387056"/>
                </a:moveTo>
                <a:lnTo>
                  <a:pt x="1882560" y="4742656"/>
                </a:lnTo>
                <a:lnTo>
                  <a:pt x="1989928" y="4793456"/>
                </a:lnTo>
                <a:lnTo>
                  <a:pt x="3097518" y="4437856"/>
                </a:lnTo>
                <a:lnTo>
                  <a:pt x="2990128" y="4387056"/>
                </a:lnTo>
                <a:close/>
              </a:path>
              <a:path w="13852525" h="11308715">
                <a:moveTo>
                  <a:pt x="11862822" y="4348956"/>
                </a:moveTo>
                <a:lnTo>
                  <a:pt x="11327529" y="4679156"/>
                </a:lnTo>
                <a:lnTo>
                  <a:pt x="11848798" y="4679156"/>
                </a:lnTo>
                <a:lnTo>
                  <a:pt x="11862822" y="4348956"/>
                </a:lnTo>
                <a:close/>
              </a:path>
              <a:path w="13852525" h="11308715">
                <a:moveTo>
                  <a:pt x="10419085" y="3472656"/>
                </a:moveTo>
                <a:lnTo>
                  <a:pt x="9559876" y="3472656"/>
                </a:lnTo>
                <a:lnTo>
                  <a:pt x="10057473" y="4412456"/>
                </a:lnTo>
                <a:lnTo>
                  <a:pt x="9859992" y="4628356"/>
                </a:lnTo>
                <a:lnTo>
                  <a:pt x="10267195" y="4628356"/>
                </a:lnTo>
                <a:lnTo>
                  <a:pt x="10226589" y="4488656"/>
                </a:lnTo>
                <a:lnTo>
                  <a:pt x="10455922" y="4082256"/>
                </a:lnTo>
                <a:lnTo>
                  <a:pt x="11205803" y="4082256"/>
                </a:lnTo>
                <a:lnTo>
                  <a:pt x="11149342" y="3828256"/>
                </a:lnTo>
                <a:lnTo>
                  <a:pt x="10594494" y="3828256"/>
                </a:lnTo>
                <a:lnTo>
                  <a:pt x="10600441" y="3815556"/>
                </a:lnTo>
                <a:lnTo>
                  <a:pt x="10419085" y="3472656"/>
                </a:lnTo>
                <a:close/>
              </a:path>
              <a:path w="13852525" h="11308715">
                <a:moveTo>
                  <a:pt x="5046076" y="4209256"/>
                </a:moveTo>
                <a:lnTo>
                  <a:pt x="4069174" y="4323556"/>
                </a:lnTo>
                <a:lnTo>
                  <a:pt x="4263849" y="4501356"/>
                </a:lnTo>
                <a:lnTo>
                  <a:pt x="5240793" y="4399756"/>
                </a:lnTo>
                <a:lnTo>
                  <a:pt x="5046076" y="4209256"/>
                </a:lnTo>
                <a:close/>
              </a:path>
              <a:path w="13852525" h="11308715">
                <a:moveTo>
                  <a:pt x="5512868" y="4094956"/>
                </a:moveTo>
                <a:lnTo>
                  <a:pt x="5684591" y="4387056"/>
                </a:lnTo>
                <a:lnTo>
                  <a:pt x="6562805" y="4475956"/>
                </a:lnTo>
                <a:lnTo>
                  <a:pt x="6391082" y="4196556"/>
                </a:lnTo>
                <a:lnTo>
                  <a:pt x="5512868" y="4094956"/>
                </a:lnTo>
                <a:close/>
              </a:path>
              <a:path w="13852525" h="11308715">
                <a:moveTo>
                  <a:pt x="7611736" y="3472656"/>
                </a:moveTo>
                <a:lnTo>
                  <a:pt x="7613820" y="3790156"/>
                </a:lnTo>
                <a:lnTo>
                  <a:pt x="8154243" y="4209256"/>
                </a:lnTo>
                <a:lnTo>
                  <a:pt x="8084937" y="4463256"/>
                </a:lnTo>
                <a:lnTo>
                  <a:pt x="9760072" y="4463256"/>
                </a:lnTo>
                <a:lnTo>
                  <a:pt x="9583289" y="4171156"/>
                </a:lnTo>
                <a:lnTo>
                  <a:pt x="9105377" y="4171156"/>
                </a:lnTo>
                <a:lnTo>
                  <a:pt x="8844315" y="3929856"/>
                </a:lnTo>
                <a:lnTo>
                  <a:pt x="8225341" y="3929856"/>
                </a:lnTo>
                <a:lnTo>
                  <a:pt x="7611736" y="3472656"/>
                </a:lnTo>
                <a:close/>
              </a:path>
              <a:path w="13852525" h="11308715">
                <a:moveTo>
                  <a:pt x="2404879" y="4056856"/>
                </a:moveTo>
                <a:lnTo>
                  <a:pt x="1219606" y="4387056"/>
                </a:lnTo>
                <a:lnTo>
                  <a:pt x="1258380" y="4412456"/>
                </a:lnTo>
                <a:lnTo>
                  <a:pt x="2443632" y="4069556"/>
                </a:lnTo>
                <a:lnTo>
                  <a:pt x="2404879" y="4056856"/>
                </a:lnTo>
                <a:close/>
              </a:path>
              <a:path w="13852525" h="11308715">
                <a:moveTo>
                  <a:pt x="11917783" y="2418556"/>
                </a:moveTo>
                <a:lnTo>
                  <a:pt x="11404218" y="2964656"/>
                </a:lnTo>
                <a:lnTo>
                  <a:pt x="11638347" y="4387056"/>
                </a:lnTo>
                <a:lnTo>
                  <a:pt x="12151912" y="3853656"/>
                </a:lnTo>
                <a:lnTo>
                  <a:pt x="11917783" y="2418556"/>
                </a:lnTo>
                <a:close/>
              </a:path>
              <a:path w="13852525" h="11308715">
                <a:moveTo>
                  <a:pt x="6542429" y="3637756"/>
                </a:moveTo>
                <a:lnTo>
                  <a:pt x="6629840" y="3955256"/>
                </a:lnTo>
                <a:lnTo>
                  <a:pt x="7421512" y="4272756"/>
                </a:lnTo>
                <a:lnTo>
                  <a:pt x="7334111" y="3955256"/>
                </a:lnTo>
                <a:lnTo>
                  <a:pt x="6542429" y="3637756"/>
                </a:lnTo>
                <a:close/>
              </a:path>
              <a:path w="13852525" h="11308715">
                <a:moveTo>
                  <a:pt x="8675913" y="2151856"/>
                </a:moveTo>
                <a:lnTo>
                  <a:pt x="8439135" y="3053556"/>
                </a:lnTo>
                <a:lnTo>
                  <a:pt x="9249467" y="3917156"/>
                </a:lnTo>
                <a:lnTo>
                  <a:pt x="9105377" y="4171156"/>
                </a:lnTo>
                <a:lnTo>
                  <a:pt x="9583289" y="4171156"/>
                </a:lnTo>
                <a:lnTo>
                  <a:pt x="9437251" y="3929856"/>
                </a:lnTo>
                <a:lnTo>
                  <a:pt x="9559876" y="3472656"/>
                </a:lnTo>
                <a:lnTo>
                  <a:pt x="10419085" y="3472656"/>
                </a:lnTo>
                <a:lnTo>
                  <a:pt x="10271313" y="3193256"/>
                </a:lnTo>
                <a:lnTo>
                  <a:pt x="9633989" y="3193256"/>
                </a:lnTo>
                <a:lnTo>
                  <a:pt x="9637151" y="3180556"/>
                </a:lnTo>
                <a:lnTo>
                  <a:pt x="8675913" y="2151856"/>
                </a:lnTo>
                <a:close/>
              </a:path>
              <a:path w="13852525" h="11308715">
                <a:moveTo>
                  <a:pt x="4585933" y="3739356"/>
                </a:moveTo>
                <a:lnTo>
                  <a:pt x="3539797" y="3828256"/>
                </a:lnTo>
                <a:lnTo>
                  <a:pt x="3680254" y="3955256"/>
                </a:lnTo>
                <a:lnTo>
                  <a:pt x="4726390" y="3879056"/>
                </a:lnTo>
                <a:lnTo>
                  <a:pt x="4585933" y="3739356"/>
                </a:lnTo>
                <a:close/>
              </a:path>
              <a:path w="13852525" h="11308715">
                <a:moveTo>
                  <a:pt x="8349672" y="3472656"/>
                </a:moveTo>
                <a:lnTo>
                  <a:pt x="8225341" y="3929856"/>
                </a:lnTo>
                <a:lnTo>
                  <a:pt x="8844315" y="3929856"/>
                </a:lnTo>
                <a:lnTo>
                  <a:pt x="8349672" y="3472656"/>
                </a:lnTo>
                <a:close/>
              </a:path>
              <a:path w="13852525" h="11308715">
                <a:moveTo>
                  <a:pt x="5144827" y="3485356"/>
                </a:moveTo>
                <a:lnTo>
                  <a:pt x="5279462" y="3713956"/>
                </a:lnTo>
                <a:lnTo>
                  <a:pt x="6214302" y="3853656"/>
                </a:lnTo>
                <a:lnTo>
                  <a:pt x="6079668" y="3637756"/>
                </a:lnTo>
                <a:lnTo>
                  <a:pt x="5144827" y="3485356"/>
                </a:lnTo>
                <a:close/>
              </a:path>
              <a:path w="13852525" h="11308715">
                <a:moveTo>
                  <a:pt x="11044888" y="3358356"/>
                </a:moveTo>
                <a:lnTo>
                  <a:pt x="10594494" y="3828256"/>
                </a:lnTo>
                <a:lnTo>
                  <a:pt x="11149342" y="3828256"/>
                </a:lnTo>
                <a:lnTo>
                  <a:pt x="11044888" y="3358356"/>
                </a:lnTo>
                <a:close/>
              </a:path>
              <a:path w="13852525" h="11308715">
                <a:moveTo>
                  <a:pt x="7599810" y="2786856"/>
                </a:moveTo>
                <a:lnTo>
                  <a:pt x="7602313" y="3040856"/>
                </a:lnTo>
                <a:lnTo>
                  <a:pt x="8282857" y="3612356"/>
                </a:lnTo>
                <a:lnTo>
                  <a:pt x="8280355" y="3358356"/>
                </a:lnTo>
                <a:lnTo>
                  <a:pt x="7599810" y="2786856"/>
                </a:lnTo>
                <a:close/>
              </a:path>
              <a:path w="13852525" h="11308715">
                <a:moveTo>
                  <a:pt x="6351115" y="2977356"/>
                </a:moveTo>
                <a:lnTo>
                  <a:pt x="6420118" y="3218656"/>
                </a:lnTo>
                <a:lnTo>
                  <a:pt x="7252732" y="3599656"/>
                </a:lnTo>
                <a:lnTo>
                  <a:pt x="7183739" y="3345656"/>
                </a:lnTo>
                <a:lnTo>
                  <a:pt x="6351115" y="2977356"/>
                </a:lnTo>
                <a:close/>
              </a:path>
              <a:path w="13852525" h="11308715">
                <a:moveTo>
                  <a:pt x="12790678" y="1491456"/>
                </a:moveTo>
                <a:lnTo>
                  <a:pt x="12370890" y="1923256"/>
                </a:lnTo>
                <a:lnTo>
                  <a:pt x="12548382" y="3472656"/>
                </a:lnTo>
                <a:lnTo>
                  <a:pt x="12968181" y="3040856"/>
                </a:lnTo>
                <a:lnTo>
                  <a:pt x="12790678" y="1491456"/>
                </a:lnTo>
                <a:close/>
              </a:path>
              <a:path w="13852525" h="11308715">
                <a:moveTo>
                  <a:pt x="10591646" y="1453356"/>
                </a:moveTo>
                <a:lnTo>
                  <a:pt x="10217657" y="2113756"/>
                </a:lnTo>
                <a:lnTo>
                  <a:pt x="10830727" y="3459956"/>
                </a:lnTo>
                <a:lnTo>
                  <a:pt x="11204716" y="2799556"/>
                </a:lnTo>
                <a:lnTo>
                  <a:pt x="10591646" y="1453356"/>
                </a:lnTo>
                <a:close/>
              </a:path>
              <a:path w="13852525" h="11308715">
                <a:moveTo>
                  <a:pt x="4125801" y="3282156"/>
                </a:moveTo>
                <a:lnTo>
                  <a:pt x="3010421" y="3332956"/>
                </a:lnTo>
                <a:lnTo>
                  <a:pt x="3096628" y="3409156"/>
                </a:lnTo>
                <a:lnTo>
                  <a:pt x="4212018" y="3358356"/>
                </a:lnTo>
                <a:lnTo>
                  <a:pt x="4125801" y="3282156"/>
                </a:lnTo>
                <a:close/>
              </a:path>
              <a:path w="13852525" h="11308715">
                <a:moveTo>
                  <a:pt x="4776796" y="2888456"/>
                </a:moveTo>
                <a:lnTo>
                  <a:pt x="4874343" y="3040856"/>
                </a:lnTo>
                <a:lnTo>
                  <a:pt x="5865810" y="3231356"/>
                </a:lnTo>
                <a:lnTo>
                  <a:pt x="5768264" y="3078956"/>
                </a:lnTo>
                <a:lnTo>
                  <a:pt x="4776796" y="2888456"/>
                </a:lnTo>
                <a:close/>
              </a:path>
              <a:path w="13852525" h="11308715">
                <a:moveTo>
                  <a:pt x="9962335" y="2609056"/>
                </a:moveTo>
                <a:lnTo>
                  <a:pt x="9633989" y="3193256"/>
                </a:lnTo>
                <a:lnTo>
                  <a:pt x="10271313" y="3193256"/>
                </a:lnTo>
                <a:lnTo>
                  <a:pt x="9962335" y="2609056"/>
                </a:lnTo>
                <a:close/>
              </a:path>
              <a:path w="13852525" h="11308715">
                <a:moveTo>
                  <a:pt x="7587884" y="2113756"/>
                </a:moveTo>
                <a:lnTo>
                  <a:pt x="7590805" y="2291556"/>
                </a:lnTo>
                <a:lnTo>
                  <a:pt x="8294784" y="2926556"/>
                </a:lnTo>
                <a:lnTo>
                  <a:pt x="8291862" y="2736056"/>
                </a:lnTo>
                <a:lnTo>
                  <a:pt x="7587884" y="2113756"/>
                </a:lnTo>
                <a:close/>
              </a:path>
              <a:path w="13852525" h="11308715">
                <a:moveTo>
                  <a:pt x="6159801" y="2304256"/>
                </a:moveTo>
                <a:lnTo>
                  <a:pt x="6210376" y="2482056"/>
                </a:lnTo>
                <a:lnTo>
                  <a:pt x="7083951" y="2913856"/>
                </a:lnTo>
                <a:lnTo>
                  <a:pt x="7033366" y="2736056"/>
                </a:lnTo>
                <a:lnTo>
                  <a:pt x="6159801" y="2304256"/>
                </a:lnTo>
                <a:close/>
              </a:path>
              <a:path w="13852525" h="11308715">
                <a:moveTo>
                  <a:pt x="3665658" y="2812256"/>
                </a:moveTo>
                <a:lnTo>
                  <a:pt x="2481055" y="2837656"/>
                </a:lnTo>
                <a:lnTo>
                  <a:pt x="2512981" y="2863056"/>
                </a:lnTo>
                <a:lnTo>
                  <a:pt x="3697615" y="2837656"/>
                </a:lnTo>
                <a:lnTo>
                  <a:pt x="3665658" y="2812256"/>
                </a:lnTo>
                <a:close/>
              </a:path>
              <a:path w="13852525" h="11308715">
                <a:moveTo>
                  <a:pt x="9002134" y="843756"/>
                </a:moveTo>
                <a:lnTo>
                  <a:pt x="8802779" y="1605756"/>
                </a:lnTo>
                <a:lnTo>
                  <a:pt x="9774309" y="2761456"/>
                </a:lnTo>
                <a:lnTo>
                  <a:pt x="9973675" y="2012156"/>
                </a:lnTo>
                <a:lnTo>
                  <a:pt x="9002134" y="843756"/>
                </a:lnTo>
                <a:close/>
              </a:path>
              <a:path w="13852525" h="11308715">
                <a:moveTo>
                  <a:pt x="4408755" y="2278856"/>
                </a:moveTo>
                <a:lnTo>
                  <a:pt x="4469235" y="2380456"/>
                </a:lnTo>
                <a:lnTo>
                  <a:pt x="5517318" y="2609056"/>
                </a:lnTo>
                <a:lnTo>
                  <a:pt x="5456849" y="2520156"/>
                </a:lnTo>
                <a:lnTo>
                  <a:pt x="4408755" y="2278856"/>
                </a:lnTo>
                <a:close/>
              </a:path>
              <a:path w="13852525" h="11308715">
                <a:moveTo>
                  <a:pt x="11220946" y="284956"/>
                </a:moveTo>
                <a:lnTo>
                  <a:pt x="10915740" y="843756"/>
                </a:lnTo>
                <a:lnTo>
                  <a:pt x="11503785" y="2316956"/>
                </a:lnTo>
                <a:lnTo>
                  <a:pt x="11808991" y="1770856"/>
                </a:lnTo>
                <a:lnTo>
                  <a:pt x="11220946" y="284956"/>
                </a:lnTo>
                <a:close/>
              </a:path>
              <a:path w="13852525" h="11308715">
                <a:moveTo>
                  <a:pt x="5968477" y="1643856"/>
                </a:moveTo>
                <a:lnTo>
                  <a:pt x="6000644" y="1745456"/>
                </a:lnTo>
                <a:lnTo>
                  <a:pt x="6915171" y="2240756"/>
                </a:lnTo>
                <a:lnTo>
                  <a:pt x="6883015" y="2126456"/>
                </a:lnTo>
                <a:lnTo>
                  <a:pt x="5968477" y="1643856"/>
                </a:lnTo>
                <a:close/>
              </a:path>
              <a:path w="13852525" h="11308715">
                <a:moveTo>
                  <a:pt x="7575968" y="1427956"/>
                </a:moveTo>
                <a:lnTo>
                  <a:pt x="7579298" y="1542256"/>
                </a:lnTo>
                <a:lnTo>
                  <a:pt x="8306699" y="2240756"/>
                </a:lnTo>
                <a:lnTo>
                  <a:pt x="8303370" y="2126456"/>
                </a:lnTo>
                <a:lnTo>
                  <a:pt x="7575968" y="1427956"/>
                </a:lnTo>
                <a:close/>
              </a:path>
              <a:path w="13852525" h="11308715">
                <a:moveTo>
                  <a:pt x="4040735" y="1669256"/>
                </a:moveTo>
                <a:lnTo>
                  <a:pt x="4064096" y="1707356"/>
                </a:lnTo>
                <a:lnTo>
                  <a:pt x="5168826" y="1986756"/>
                </a:lnTo>
                <a:lnTo>
                  <a:pt x="5145445" y="1961356"/>
                </a:lnTo>
                <a:lnTo>
                  <a:pt x="4040735" y="1669256"/>
                </a:lnTo>
                <a:close/>
              </a:path>
              <a:path w="13852525" h="11308715">
                <a:moveTo>
                  <a:pt x="5777164" y="970756"/>
                </a:moveTo>
                <a:lnTo>
                  <a:pt x="5790923" y="1008856"/>
                </a:lnTo>
                <a:lnTo>
                  <a:pt x="6746391" y="1554956"/>
                </a:lnTo>
                <a:lnTo>
                  <a:pt x="6732643" y="1529556"/>
                </a:lnTo>
                <a:lnTo>
                  <a:pt x="5777164" y="970756"/>
                </a:lnTo>
                <a:close/>
              </a:path>
              <a:path w="13852525" h="11308715">
                <a:moveTo>
                  <a:pt x="7564041" y="754856"/>
                </a:moveTo>
                <a:lnTo>
                  <a:pt x="7567790" y="792956"/>
                </a:lnTo>
                <a:lnTo>
                  <a:pt x="8318636" y="1554956"/>
                </a:lnTo>
                <a:lnTo>
                  <a:pt x="8314888" y="1516856"/>
                </a:lnTo>
                <a:lnTo>
                  <a:pt x="7564041" y="754856"/>
                </a:lnTo>
                <a:close/>
              </a:path>
              <a:path w="13852525" h="11308715">
                <a:moveTo>
                  <a:pt x="9684684" y="5556"/>
                </a:moveTo>
                <a:lnTo>
                  <a:pt x="9205378" y="5556"/>
                </a:lnTo>
                <a:lnTo>
                  <a:pt x="9166401" y="157956"/>
                </a:lnTo>
                <a:lnTo>
                  <a:pt x="10148214" y="1453356"/>
                </a:lnTo>
                <a:lnTo>
                  <a:pt x="10310167" y="831056"/>
                </a:lnTo>
                <a:lnTo>
                  <a:pt x="9684684" y="5556"/>
                </a:lnTo>
                <a:close/>
              </a:path>
              <a:path w="13852525" h="11308715">
                <a:moveTo>
                  <a:pt x="12155392" y="5556"/>
                </a:moveTo>
                <a:lnTo>
                  <a:pt x="11769899" y="5556"/>
                </a:lnTo>
                <a:lnTo>
                  <a:pt x="12176843" y="1173956"/>
                </a:lnTo>
                <a:lnTo>
                  <a:pt x="12413266" y="742156"/>
                </a:lnTo>
                <a:lnTo>
                  <a:pt x="12155392" y="5556"/>
                </a:lnTo>
                <a:close/>
              </a:path>
              <a:path w="13852525" h="11308715">
                <a:moveTo>
                  <a:pt x="10558529" y="5556"/>
                </a:moveTo>
                <a:lnTo>
                  <a:pt x="10424416" y="5556"/>
                </a:lnTo>
                <a:lnTo>
                  <a:pt x="10522108" y="145256"/>
                </a:lnTo>
                <a:lnTo>
                  <a:pt x="10558529" y="5556"/>
                </a:lnTo>
                <a:close/>
              </a:path>
            </a:pathLst>
          </a:custGeom>
          <a:solidFill>
            <a:srgbClr val="1A0F5C">
              <a:alpha val="5000"/>
            </a:srgbClr>
          </a:solidFill>
        </p:spPr>
        <p:txBody>
          <a:bodyPr wrap="square" lIns="0" tIns="0" rIns="0" bIns="0" rtlCol="0"/>
          <a:lstStyle/>
          <a:p>
            <a:endParaRPr dirty="0"/>
          </a:p>
        </p:txBody>
      </p:sp>
      <p:pic>
        <p:nvPicPr>
          <p:cNvPr id="8" name="Graphic 7"/>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3908" y="1714110"/>
            <a:ext cx="1840546" cy="610478"/>
          </a:xfrm>
          <a:prstGeom prst="rect">
            <a:avLst/>
          </a:prstGeom>
        </p:spPr>
      </p:pic>
      <p:sp>
        <p:nvSpPr>
          <p:cNvPr id="10" name="TextBox 9"/>
          <p:cNvSpPr txBox="1"/>
          <p:nvPr userDrawn="1"/>
        </p:nvSpPr>
        <p:spPr>
          <a:xfrm>
            <a:off x="383907" y="6267664"/>
            <a:ext cx="2005445"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sz="800" spc="55" dirty="0">
                <a:solidFill>
                  <a:schemeClr val="bg1"/>
                </a:solidFill>
                <a:latin typeface="Arial" panose="020B0604020202020204" pitchFamily="34" charset="0"/>
                <a:cs typeface="Arial" panose="020B0604020202020204" pitchFamily="34" charset="0"/>
                <a:hlinkClick r:id="rId4"/>
              </a:rPr>
              <a:t>jmangroup.com</a:t>
            </a:r>
            <a:endParaRPr lang="en-GB" sz="800" spc="55" dirty="0">
              <a:solidFill>
                <a:schemeClr val="bg1"/>
              </a:solidFill>
              <a:latin typeface="Arial" panose="020B0604020202020204" pitchFamily="34" charset="0"/>
              <a:cs typeface="Arial" panose="020B0604020202020204" pitchFamily="34" charset="0"/>
            </a:endParaRPr>
          </a:p>
        </p:txBody>
      </p:sp>
      <p:sp>
        <p:nvSpPr>
          <p:cNvPr id="12" name="Date Placeholder 3"/>
          <p:cNvSpPr>
            <a:spLocks noGrp="1"/>
          </p:cNvSpPr>
          <p:nvPr>
            <p:ph type="dt" sz="half" idx="2"/>
          </p:nvPr>
        </p:nvSpPr>
        <p:spPr>
          <a:xfrm>
            <a:off x="383908" y="4082988"/>
            <a:ext cx="3519877" cy="338554"/>
          </a:xfrm>
          <a:prstGeom prst="rect">
            <a:avLst/>
          </a:prstGeom>
        </p:spPr>
        <p:txBody>
          <a:bodyPr vert="horz" lIns="91440" tIns="45720" rIns="91440" bIns="45720" rtlCol="0" anchor="ctr"/>
          <a:lstStyle>
            <a:lvl1pPr algn="l">
              <a:defRPr sz="1800">
                <a:solidFill>
                  <a:schemeClr val="bg1"/>
                </a:solidFill>
              </a:defRPr>
            </a:lvl1pPr>
          </a:lstStyle>
          <a:p>
            <a:fld id="{D81B7DBE-3DD4-4838-8942-75C2E1EA024D}" type="datetime4">
              <a:rPr lang="en-GB" smtClean="0"/>
              <a:t>16 April 2025</a:t>
            </a:fld>
            <a:endParaRPr lang="en-GB" dirty="0"/>
          </a:p>
        </p:txBody>
      </p:sp>
      <p:pic>
        <p:nvPicPr>
          <p:cNvPr id="5" name="Picture 4" descr="A logo with red text&#10;&#10;Description automatically generated"/>
          <p:cNvPicPr>
            <a:picLocks noChangeAspect="1"/>
          </p:cNvPicPr>
          <p:nvPr userDrawn="1"/>
        </p:nvPicPr>
        <p:blipFill>
          <a:blip r:embed="rId5"/>
          <a:stretch>
            <a:fillRect/>
          </a:stretch>
        </p:blipFill>
        <p:spPr>
          <a:xfrm>
            <a:off x="11177064" y="5852078"/>
            <a:ext cx="631029" cy="631029"/>
          </a:xfrm>
          <a:prstGeom prst="rect">
            <a:avLst/>
          </a:prstGeom>
        </p:spPr>
      </p:pic>
      <p:pic>
        <p:nvPicPr>
          <p:cNvPr id="6" name="Picture 5" descr="A white and blue sign with black text&#10;&#10;Description automatically generated"/>
          <p:cNvPicPr>
            <a:picLocks noChangeAspect="1"/>
          </p:cNvPicPr>
          <p:nvPr userDrawn="1"/>
        </p:nvPicPr>
        <p:blipFill>
          <a:blip r:embed="rId6"/>
          <a:stretch>
            <a:fillRect/>
          </a:stretch>
        </p:blipFill>
        <p:spPr>
          <a:xfrm>
            <a:off x="7262308" y="5852078"/>
            <a:ext cx="790960" cy="631029"/>
          </a:xfrm>
          <a:prstGeom prst="rect">
            <a:avLst/>
          </a:prstGeom>
        </p:spPr>
      </p:pic>
      <p:grpSp>
        <p:nvGrpSpPr>
          <p:cNvPr id="4" name="Group 3"/>
          <p:cNvGrpSpPr/>
          <p:nvPr userDrawn="1"/>
        </p:nvGrpSpPr>
        <p:grpSpPr>
          <a:xfrm>
            <a:off x="8227477" y="5847136"/>
            <a:ext cx="2772644" cy="631029"/>
            <a:chOff x="4757737" y="3124200"/>
            <a:chExt cx="2678906" cy="609695"/>
          </a:xfrm>
        </p:grpSpPr>
        <p:sp>
          <p:nvSpPr>
            <p:cNvPr id="9" name="Freeform: Shape 8"/>
            <p:cNvSpPr/>
            <p:nvPr/>
          </p:nvSpPr>
          <p:spPr>
            <a:xfrm>
              <a:off x="4778375" y="3143250"/>
              <a:ext cx="2636838" cy="571499"/>
            </a:xfrm>
            <a:custGeom>
              <a:avLst/>
              <a:gdLst>
                <a:gd name="connsiteX0" fmla="*/ 0 w 2626995"/>
                <a:gd name="connsiteY0" fmla="*/ 0 h 558831"/>
                <a:gd name="connsiteX1" fmla="*/ 2626995 w 2626995"/>
                <a:gd name="connsiteY1" fmla="*/ 0 h 558831"/>
                <a:gd name="connsiteX2" fmla="*/ 2626995 w 2626995"/>
                <a:gd name="connsiteY2" fmla="*/ 558832 h 558831"/>
                <a:gd name="connsiteX3" fmla="*/ 0 w 2626995"/>
                <a:gd name="connsiteY3" fmla="*/ 558832 h 558831"/>
              </a:gdLst>
              <a:ahLst/>
              <a:cxnLst>
                <a:cxn ang="0">
                  <a:pos x="connsiteX0" y="connsiteY0"/>
                </a:cxn>
                <a:cxn ang="0">
                  <a:pos x="connsiteX1" y="connsiteY1"/>
                </a:cxn>
                <a:cxn ang="0">
                  <a:pos x="connsiteX2" y="connsiteY2"/>
                </a:cxn>
                <a:cxn ang="0">
                  <a:pos x="connsiteX3" y="connsiteY3"/>
                </a:cxn>
              </a:cxnLst>
              <a:rect l="l" t="t" r="r" b="b"/>
              <a:pathLst>
                <a:path w="2626995" h="558831">
                  <a:moveTo>
                    <a:pt x="0" y="0"/>
                  </a:moveTo>
                  <a:lnTo>
                    <a:pt x="2626995" y="0"/>
                  </a:lnTo>
                  <a:lnTo>
                    <a:pt x="2626995" y="558832"/>
                  </a:lnTo>
                  <a:lnTo>
                    <a:pt x="0" y="558832"/>
                  </a:lnTo>
                  <a:close/>
                </a:path>
              </a:pathLst>
            </a:custGeom>
            <a:solidFill>
              <a:srgbClr val="FFFFFF"/>
            </a:solidFill>
            <a:ln w="9525" cap="flat">
              <a:noFill/>
              <a:prstDash val="solid"/>
              <a:miter/>
            </a:ln>
          </p:spPr>
          <p:txBody>
            <a:bodyPr rtlCol="0" anchor="ctr"/>
            <a:lstStyle/>
            <a:p>
              <a:endParaRPr lang="en-IN"/>
            </a:p>
          </p:txBody>
        </p:sp>
        <p:sp>
          <p:nvSpPr>
            <p:cNvPr id="11" name="Freeform: Shape 10"/>
            <p:cNvSpPr/>
            <p:nvPr/>
          </p:nvSpPr>
          <p:spPr>
            <a:xfrm>
              <a:off x="4757737" y="3124200"/>
              <a:ext cx="2678906" cy="609695"/>
            </a:xfrm>
            <a:custGeom>
              <a:avLst/>
              <a:gdLst>
                <a:gd name="connsiteX0" fmla="*/ 2653570 w 2678906"/>
                <a:gd name="connsiteY0" fmla="*/ 25432 h 609695"/>
                <a:gd name="connsiteX1" fmla="*/ 2653570 w 2678906"/>
                <a:gd name="connsiteY1" fmla="*/ 584264 h 609695"/>
                <a:gd name="connsiteX2" fmla="*/ 25432 w 2678906"/>
                <a:gd name="connsiteY2" fmla="*/ 584264 h 609695"/>
                <a:gd name="connsiteX3" fmla="*/ 25432 w 2678906"/>
                <a:gd name="connsiteY3" fmla="*/ 25432 h 609695"/>
                <a:gd name="connsiteX4" fmla="*/ 2653570 w 2678906"/>
                <a:gd name="connsiteY4" fmla="*/ 25432 h 609695"/>
                <a:gd name="connsiteX5" fmla="*/ 2678906 w 2678906"/>
                <a:gd name="connsiteY5" fmla="*/ 0 h 609695"/>
                <a:gd name="connsiteX6" fmla="*/ 0 w 2678906"/>
                <a:gd name="connsiteY6" fmla="*/ 0 h 609695"/>
                <a:gd name="connsiteX7" fmla="*/ 0 w 2678906"/>
                <a:gd name="connsiteY7" fmla="*/ 609695 h 609695"/>
                <a:gd name="connsiteX8" fmla="*/ 2678906 w 2678906"/>
                <a:gd name="connsiteY8" fmla="*/ 609695 h 609695"/>
                <a:gd name="connsiteX9" fmla="*/ 2678906 w 2678906"/>
                <a:gd name="connsiteY9" fmla="*/ 0 h 609695"/>
                <a:gd name="connsiteX10" fmla="*/ 2678906 w 2678906"/>
                <a:gd name="connsiteY10" fmla="*/ 0 h 609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78906" h="609695">
                  <a:moveTo>
                    <a:pt x="2653570" y="25432"/>
                  </a:moveTo>
                  <a:lnTo>
                    <a:pt x="2653570" y="584264"/>
                  </a:lnTo>
                  <a:lnTo>
                    <a:pt x="25432" y="584264"/>
                  </a:lnTo>
                  <a:lnTo>
                    <a:pt x="25432" y="25432"/>
                  </a:lnTo>
                  <a:lnTo>
                    <a:pt x="2653570" y="25432"/>
                  </a:lnTo>
                  <a:moveTo>
                    <a:pt x="2678906" y="0"/>
                  </a:moveTo>
                  <a:lnTo>
                    <a:pt x="0" y="0"/>
                  </a:lnTo>
                  <a:lnTo>
                    <a:pt x="0" y="609695"/>
                  </a:lnTo>
                  <a:lnTo>
                    <a:pt x="2678906" y="609695"/>
                  </a:lnTo>
                  <a:lnTo>
                    <a:pt x="2678906" y="0"/>
                  </a:lnTo>
                  <a:lnTo>
                    <a:pt x="2678906" y="0"/>
                  </a:lnTo>
                  <a:close/>
                </a:path>
              </a:pathLst>
            </a:custGeom>
            <a:solidFill>
              <a:srgbClr val="FCD0B1"/>
            </a:solidFill>
            <a:ln w="9525" cap="flat">
              <a:noFill/>
              <a:prstDash val="solid"/>
              <a:miter/>
            </a:ln>
          </p:spPr>
          <p:txBody>
            <a:bodyPr rtlCol="0" anchor="ctr"/>
            <a:lstStyle/>
            <a:p>
              <a:endParaRPr lang="en-IN"/>
            </a:p>
          </p:txBody>
        </p:sp>
        <p:sp>
          <p:nvSpPr>
            <p:cNvPr id="13" name="Freeform: Shape 12"/>
            <p:cNvSpPr/>
            <p:nvPr/>
          </p:nvSpPr>
          <p:spPr>
            <a:xfrm>
              <a:off x="5609653" y="3243548"/>
              <a:ext cx="9525" cy="370141"/>
            </a:xfrm>
            <a:custGeom>
              <a:avLst/>
              <a:gdLst>
                <a:gd name="connsiteX0" fmla="*/ 0 w 9525"/>
                <a:gd name="connsiteY0" fmla="*/ 0 h 370141"/>
                <a:gd name="connsiteX1" fmla="*/ 0 w 9525"/>
                <a:gd name="connsiteY1" fmla="*/ 370142 h 370141"/>
              </a:gdLst>
              <a:ahLst/>
              <a:cxnLst>
                <a:cxn ang="0">
                  <a:pos x="connsiteX0" y="connsiteY0"/>
                </a:cxn>
                <a:cxn ang="0">
                  <a:pos x="connsiteX1" y="connsiteY1"/>
                </a:cxn>
              </a:cxnLst>
              <a:rect l="l" t="t" r="r" b="b"/>
              <a:pathLst>
                <a:path w="9525" h="370141">
                  <a:moveTo>
                    <a:pt x="0" y="0"/>
                  </a:moveTo>
                  <a:lnTo>
                    <a:pt x="0" y="370142"/>
                  </a:lnTo>
                </a:path>
              </a:pathLst>
            </a:custGeom>
            <a:ln w="9525" cap="flat">
              <a:noFill/>
              <a:prstDash val="solid"/>
              <a:miter/>
            </a:ln>
          </p:spPr>
          <p:txBody>
            <a:bodyPr rtlCol="0" anchor="ctr"/>
            <a:lstStyle/>
            <a:p>
              <a:endParaRPr lang="en-IN"/>
            </a:p>
          </p:txBody>
        </p:sp>
        <p:sp>
          <p:nvSpPr>
            <p:cNvPr id="14" name="Freeform: Shape 13"/>
            <p:cNvSpPr/>
            <p:nvPr/>
          </p:nvSpPr>
          <p:spPr>
            <a:xfrm>
              <a:off x="5605366" y="3243548"/>
              <a:ext cx="8477" cy="370141"/>
            </a:xfrm>
            <a:custGeom>
              <a:avLst/>
              <a:gdLst>
                <a:gd name="connsiteX0" fmla="*/ 0 w 8477"/>
                <a:gd name="connsiteY0" fmla="*/ 0 h 370141"/>
                <a:gd name="connsiteX1" fmla="*/ 8477 w 8477"/>
                <a:gd name="connsiteY1" fmla="*/ 0 h 370141"/>
                <a:gd name="connsiteX2" fmla="*/ 8477 w 8477"/>
                <a:gd name="connsiteY2" fmla="*/ 370142 h 370141"/>
                <a:gd name="connsiteX3" fmla="*/ 0 w 8477"/>
                <a:gd name="connsiteY3" fmla="*/ 370142 h 370141"/>
              </a:gdLst>
              <a:ahLst/>
              <a:cxnLst>
                <a:cxn ang="0">
                  <a:pos x="connsiteX0" y="connsiteY0"/>
                </a:cxn>
                <a:cxn ang="0">
                  <a:pos x="connsiteX1" y="connsiteY1"/>
                </a:cxn>
                <a:cxn ang="0">
                  <a:pos x="connsiteX2" y="connsiteY2"/>
                </a:cxn>
                <a:cxn ang="0">
                  <a:pos x="connsiteX3" y="connsiteY3"/>
                </a:cxn>
              </a:cxnLst>
              <a:rect l="l" t="t" r="r" b="b"/>
              <a:pathLst>
                <a:path w="8477" h="370141">
                  <a:moveTo>
                    <a:pt x="0" y="0"/>
                  </a:moveTo>
                  <a:lnTo>
                    <a:pt x="8477" y="0"/>
                  </a:lnTo>
                  <a:lnTo>
                    <a:pt x="8477" y="370142"/>
                  </a:lnTo>
                  <a:lnTo>
                    <a:pt x="0" y="370142"/>
                  </a:lnTo>
                  <a:close/>
                </a:path>
              </a:pathLst>
            </a:custGeom>
            <a:solidFill>
              <a:srgbClr val="333333"/>
            </a:solidFill>
            <a:ln w="9525" cap="flat">
              <a:noFill/>
              <a:prstDash val="solid"/>
              <a:miter/>
            </a:ln>
          </p:spPr>
          <p:txBody>
            <a:bodyPr rtlCol="0" anchor="ctr"/>
            <a:lstStyle/>
            <a:p>
              <a:endParaRPr lang="en-IN"/>
            </a:p>
          </p:txBody>
        </p:sp>
        <p:grpSp>
          <p:nvGrpSpPr>
            <p:cNvPr id="15" name="Graphic 3"/>
            <p:cNvGrpSpPr/>
            <p:nvPr/>
          </p:nvGrpSpPr>
          <p:grpSpPr>
            <a:xfrm>
              <a:off x="4876799" y="3243548"/>
              <a:ext cx="184499" cy="184594"/>
              <a:chOff x="4876799" y="3243548"/>
              <a:chExt cx="184499" cy="184594"/>
            </a:xfrm>
          </p:grpSpPr>
          <p:sp>
            <p:nvSpPr>
              <p:cNvPr id="84" name="Freeform: Shape 83"/>
              <p:cNvSpPr/>
              <p:nvPr/>
            </p:nvSpPr>
            <p:spPr>
              <a:xfrm>
                <a:off x="4876799" y="3243548"/>
                <a:ext cx="184499" cy="184594"/>
              </a:xfrm>
              <a:custGeom>
                <a:avLst/>
                <a:gdLst>
                  <a:gd name="connsiteX0" fmla="*/ 0 w 184499"/>
                  <a:gd name="connsiteY0" fmla="*/ 0 h 184594"/>
                  <a:gd name="connsiteX1" fmla="*/ 184499 w 184499"/>
                  <a:gd name="connsiteY1" fmla="*/ 0 h 184594"/>
                  <a:gd name="connsiteX2" fmla="*/ 184499 w 184499"/>
                  <a:gd name="connsiteY2" fmla="*/ 184595 h 184594"/>
                  <a:gd name="connsiteX3" fmla="*/ 0 w 184499"/>
                  <a:gd name="connsiteY3" fmla="*/ 184595 h 184594"/>
                </a:gdLst>
                <a:ahLst/>
                <a:cxnLst>
                  <a:cxn ang="0">
                    <a:pos x="connsiteX0" y="connsiteY0"/>
                  </a:cxn>
                  <a:cxn ang="0">
                    <a:pos x="connsiteX1" y="connsiteY1"/>
                  </a:cxn>
                  <a:cxn ang="0">
                    <a:pos x="connsiteX2" y="connsiteY2"/>
                  </a:cxn>
                  <a:cxn ang="0">
                    <a:pos x="connsiteX3" y="connsiteY3"/>
                  </a:cxn>
                </a:cxnLst>
                <a:rect l="l" t="t" r="r" b="b"/>
                <a:pathLst>
                  <a:path w="184499" h="184594">
                    <a:moveTo>
                      <a:pt x="0" y="0"/>
                    </a:moveTo>
                    <a:lnTo>
                      <a:pt x="184499" y="0"/>
                    </a:lnTo>
                    <a:lnTo>
                      <a:pt x="184499" y="184595"/>
                    </a:lnTo>
                    <a:lnTo>
                      <a:pt x="0" y="184595"/>
                    </a:lnTo>
                    <a:close/>
                  </a:path>
                </a:pathLst>
              </a:custGeom>
              <a:solidFill>
                <a:srgbClr val="FCD0B1"/>
              </a:solidFill>
              <a:ln w="9525" cap="flat">
                <a:noFill/>
                <a:prstDash val="solid"/>
                <a:miter/>
              </a:ln>
            </p:spPr>
            <p:txBody>
              <a:bodyPr rtlCol="0" anchor="ctr"/>
              <a:lstStyle/>
              <a:p>
                <a:endParaRPr lang="en-IN"/>
              </a:p>
            </p:txBody>
          </p:sp>
          <p:grpSp>
            <p:nvGrpSpPr>
              <p:cNvPr id="85" name="Graphic 3"/>
              <p:cNvGrpSpPr/>
              <p:nvPr/>
            </p:nvGrpSpPr>
            <p:grpSpPr>
              <a:xfrm>
                <a:off x="4897849" y="3268503"/>
                <a:ext cx="147827" cy="84677"/>
                <a:chOff x="4897849" y="3268503"/>
                <a:chExt cx="147827" cy="84677"/>
              </a:xfrm>
              <a:solidFill>
                <a:srgbClr val="333333"/>
              </a:solidFill>
            </p:grpSpPr>
            <p:sp>
              <p:nvSpPr>
                <p:cNvPr id="86" name="Freeform: Shape 85"/>
                <p:cNvSpPr/>
                <p:nvPr/>
              </p:nvSpPr>
              <p:spPr>
                <a:xfrm>
                  <a:off x="4897849" y="3268598"/>
                  <a:ext cx="64293" cy="84582"/>
                </a:xfrm>
                <a:custGeom>
                  <a:avLst/>
                  <a:gdLst>
                    <a:gd name="connsiteX0" fmla="*/ 26670 w 64293"/>
                    <a:gd name="connsiteY0" fmla="*/ 4763 h 84582"/>
                    <a:gd name="connsiteX1" fmla="*/ 26670 w 64293"/>
                    <a:gd name="connsiteY1" fmla="*/ 39148 h 84582"/>
                    <a:gd name="connsiteX2" fmla="*/ 36766 w 64293"/>
                    <a:gd name="connsiteY2" fmla="*/ 39148 h 84582"/>
                    <a:gd name="connsiteX3" fmla="*/ 49054 w 64293"/>
                    <a:gd name="connsiteY3" fmla="*/ 28766 h 84582"/>
                    <a:gd name="connsiteX4" fmla="*/ 52197 w 64293"/>
                    <a:gd name="connsiteY4" fmla="*/ 28766 h 84582"/>
                    <a:gd name="connsiteX5" fmla="*/ 52197 w 64293"/>
                    <a:gd name="connsiteY5" fmla="*/ 53816 h 84582"/>
                    <a:gd name="connsiteX6" fmla="*/ 49054 w 64293"/>
                    <a:gd name="connsiteY6" fmla="*/ 53816 h 84582"/>
                    <a:gd name="connsiteX7" fmla="*/ 36766 w 64293"/>
                    <a:gd name="connsiteY7" fmla="*/ 43529 h 84582"/>
                    <a:gd name="connsiteX8" fmla="*/ 26670 w 64293"/>
                    <a:gd name="connsiteY8" fmla="*/ 43529 h 84582"/>
                    <a:gd name="connsiteX9" fmla="*/ 26670 w 64293"/>
                    <a:gd name="connsiteY9" fmla="*/ 73343 h 84582"/>
                    <a:gd name="connsiteX10" fmla="*/ 39529 w 64293"/>
                    <a:gd name="connsiteY10" fmla="*/ 80867 h 84582"/>
                    <a:gd name="connsiteX11" fmla="*/ 39529 w 64293"/>
                    <a:gd name="connsiteY11" fmla="*/ 84582 h 84582"/>
                    <a:gd name="connsiteX12" fmla="*/ 0 w 64293"/>
                    <a:gd name="connsiteY12" fmla="*/ 84582 h 84582"/>
                    <a:gd name="connsiteX13" fmla="*/ 0 w 64293"/>
                    <a:gd name="connsiteY13" fmla="*/ 80867 h 84582"/>
                    <a:gd name="connsiteX14" fmla="*/ 11049 w 64293"/>
                    <a:gd name="connsiteY14" fmla="*/ 73819 h 84582"/>
                    <a:gd name="connsiteX15" fmla="*/ 11049 w 64293"/>
                    <a:gd name="connsiteY15" fmla="*/ 11430 h 84582"/>
                    <a:gd name="connsiteX16" fmla="*/ 0 w 64293"/>
                    <a:gd name="connsiteY16" fmla="*/ 4382 h 84582"/>
                    <a:gd name="connsiteX17" fmla="*/ 0 w 64293"/>
                    <a:gd name="connsiteY17" fmla="*/ 667 h 84582"/>
                    <a:gd name="connsiteX18" fmla="*/ 52483 w 64293"/>
                    <a:gd name="connsiteY18" fmla="*/ 667 h 84582"/>
                    <a:gd name="connsiteX19" fmla="*/ 64294 w 64293"/>
                    <a:gd name="connsiteY19" fmla="*/ 0 h 84582"/>
                    <a:gd name="connsiteX20" fmla="*/ 64294 w 64293"/>
                    <a:gd name="connsiteY20" fmla="*/ 25908 h 84582"/>
                    <a:gd name="connsiteX21" fmla="*/ 60865 w 64293"/>
                    <a:gd name="connsiteY21" fmla="*/ 25908 h 84582"/>
                    <a:gd name="connsiteX22" fmla="*/ 39434 w 64293"/>
                    <a:gd name="connsiteY22" fmla="*/ 4858 h 84582"/>
                    <a:gd name="connsiteX23" fmla="*/ 26670 w 64293"/>
                    <a:gd name="connsiteY23" fmla="*/ 4858 h 84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4293" h="84582">
                      <a:moveTo>
                        <a:pt x="26670" y="4763"/>
                      </a:moveTo>
                      <a:lnTo>
                        <a:pt x="26670" y="39148"/>
                      </a:lnTo>
                      <a:lnTo>
                        <a:pt x="36766" y="39148"/>
                      </a:lnTo>
                      <a:cubicBezTo>
                        <a:pt x="47720" y="39148"/>
                        <a:pt x="48292" y="37338"/>
                        <a:pt x="49054" y="28766"/>
                      </a:cubicBezTo>
                      <a:lnTo>
                        <a:pt x="52197" y="28766"/>
                      </a:lnTo>
                      <a:lnTo>
                        <a:pt x="52197" y="53816"/>
                      </a:lnTo>
                      <a:lnTo>
                        <a:pt x="49054" y="53816"/>
                      </a:lnTo>
                      <a:cubicBezTo>
                        <a:pt x="48197" y="45244"/>
                        <a:pt x="47625" y="43529"/>
                        <a:pt x="36766" y="43529"/>
                      </a:cubicBezTo>
                      <a:lnTo>
                        <a:pt x="26670" y="43529"/>
                      </a:lnTo>
                      <a:lnTo>
                        <a:pt x="26670" y="73343"/>
                      </a:lnTo>
                      <a:cubicBezTo>
                        <a:pt x="26670" y="79439"/>
                        <a:pt x="28289" y="80867"/>
                        <a:pt x="39529" y="80867"/>
                      </a:cubicBezTo>
                      <a:lnTo>
                        <a:pt x="39529" y="84582"/>
                      </a:lnTo>
                      <a:lnTo>
                        <a:pt x="0" y="84582"/>
                      </a:lnTo>
                      <a:lnTo>
                        <a:pt x="0" y="80867"/>
                      </a:lnTo>
                      <a:cubicBezTo>
                        <a:pt x="8191" y="80867"/>
                        <a:pt x="11049" y="80486"/>
                        <a:pt x="11049" y="73819"/>
                      </a:cubicBezTo>
                      <a:lnTo>
                        <a:pt x="11049" y="11430"/>
                      </a:lnTo>
                      <a:cubicBezTo>
                        <a:pt x="11049" y="4763"/>
                        <a:pt x="8096" y="4382"/>
                        <a:pt x="0" y="4382"/>
                      </a:cubicBezTo>
                      <a:lnTo>
                        <a:pt x="0" y="667"/>
                      </a:lnTo>
                      <a:lnTo>
                        <a:pt x="52483" y="667"/>
                      </a:lnTo>
                      <a:cubicBezTo>
                        <a:pt x="59531" y="667"/>
                        <a:pt x="62008" y="381"/>
                        <a:pt x="64294" y="0"/>
                      </a:cubicBezTo>
                      <a:lnTo>
                        <a:pt x="64294" y="25908"/>
                      </a:lnTo>
                      <a:lnTo>
                        <a:pt x="60865" y="25908"/>
                      </a:lnTo>
                      <a:cubicBezTo>
                        <a:pt x="59055" y="7906"/>
                        <a:pt x="55436" y="4858"/>
                        <a:pt x="39434" y="4858"/>
                      </a:cubicBezTo>
                      <a:lnTo>
                        <a:pt x="26670" y="4858"/>
                      </a:lnTo>
                      <a:close/>
                    </a:path>
                  </a:pathLst>
                </a:custGeom>
                <a:solidFill>
                  <a:srgbClr val="333333"/>
                </a:solidFill>
                <a:ln w="9525" cap="flat">
                  <a:noFill/>
                  <a:prstDash val="solid"/>
                  <a:miter/>
                </a:ln>
              </p:spPr>
              <p:txBody>
                <a:bodyPr rtlCol="0" anchor="ctr"/>
                <a:lstStyle/>
                <a:p>
                  <a:endParaRPr lang="en-IN"/>
                </a:p>
              </p:txBody>
            </p:sp>
            <p:sp>
              <p:nvSpPr>
                <p:cNvPr id="87" name="Freeform: Shape 86"/>
                <p:cNvSpPr/>
                <p:nvPr/>
              </p:nvSpPr>
              <p:spPr>
                <a:xfrm>
                  <a:off x="4971478" y="3268503"/>
                  <a:ext cx="74199" cy="84677"/>
                </a:xfrm>
                <a:custGeom>
                  <a:avLst/>
                  <a:gdLst>
                    <a:gd name="connsiteX0" fmla="*/ 62389 w 74199"/>
                    <a:gd name="connsiteY0" fmla="*/ 667 h 84677"/>
                    <a:gd name="connsiteX1" fmla="*/ 74200 w 74199"/>
                    <a:gd name="connsiteY1" fmla="*/ 0 h 84677"/>
                    <a:gd name="connsiteX2" fmla="*/ 74200 w 74199"/>
                    <a:gd name="connsiteY2" fmla="*/ 25908 h 84677"/>
                    <a:gd name="connsiteX3" fmla="*/ 70771 w 74199"/>
                    <a:gd name="connsiteY3" fmla="*/ 25908 h 84677"/>
                    <a:gd name="connsiteX4" fmla="*/ 49340 w 74199"/>
                    <a:gd name="connsiteY4" fmla="*/ 4858 h 84677"/>
                    <a:gd name="connsiteX5" fmla="*/ 44863 w 74199"/>
                    <a:gd name="connsiteY5" fmla="*/ 4858 h 84677"/>
                    <a:gd name="connsiteX6" fmla="*/ 44863 w 74199"/>
                    <a:gd name="connsiteY6" fmla="*/ 73438 h 84677"/>
                    <a:gd name="connsiteX7" fmla="*/ 57721 w 74199"/>
                    <a:gd name="connsiteY7" fmla="*/ 80963 h 84677"/>
                    <a:gd name="connsiteX8" fmla="*/ 57721 w 74199"/>
                    <a:gd name="connsiteY8" fmla="*/ 84677 h 84677"/>
                    <a:gd name="connsiteX9" fmla="*/ 16288 w 74199"/>
                    <a:gd name="connsiteY9" fmla="*/ 84677 h 84677"/>
                    <a:gd name="connsiteX10" fmla="*/ 16288 w 74199"/>
                    <a:gd name="connsiteY10" fmla="*/ 80963 h 84677"/>
                    <a:gd name="connsiteX11" fmla="*/ 29337 w 74199"/>
                    <a:gd name="connsiteY11" fmla="*/ 73438 h 84677"/>
                    <a:gd name="connsiteX12" fmla="*/ 29337 w 74199"/>
                    <a:gd name="connsiteY12" fmla="*/ 4858 h 84677"/>
                    <a:gd name="connsiteX13" fmla="*/ 24860 w 74199"/>
                    <a:gd name="connsiteY13" fmla="*/ 4858 h 84677"/>
                    <a:gd name="connsiteX14" fmla="*/ 3429 w 74199"/>
                    <a:gd name="connsiteY14" fmla="*/ 25908 h 84677"/>
                    <a:gd name="connsiteX15" fmla="*/ 0 w 74199"/>
                    <a:gd name="connsiteY15" fmla="*/ 25908 h 84677"/>
                    <a:gd name="connsiteX16" fmla="*/ 0 w 74199"/>
                    <a:gd name="connsiteY16" fmla="*/ 0 h 84677"/>
                    <a:gd name="connsiteX17" fmla="*/ 11811 w 74199"/>
                    <a:gd name="connsiteY17" fmla="*/ 667 h 84677"/>
                    <a:gd name="connsiteX18" fmla="*/ 62484 w 74199"/>
                    <a:gd name="connsiteY18" fmla="*/ 667 h 84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4199" h="84677">
                      <a:moveTo>
                        <a:pt x="62389" y="667"/>
                      </a:moveTo>
                      <a:cubicBezTo>
                        <a:pt x="69437" y="667"/>
                        <a:pt x="71914" y="381"/>
                        <a:pt x="74200" y="0"/>
                      </a:cubicBezTo>
                      <a:lnTo>
                        <a:pt x="74200" y="25908"/>
                      </a:lnTo>
                      <a:lnTo>
                        <a:pt x="70771" y="25908"/>
                      </a:lnTo>
                      <a:cubicBezTo>
                        <a:pt x="68961" y="7906"/>
                        <a:pt x="65341" y="4858"/>
                        <a:pt x="49340" y="4858"/>
                      </a:cubicBezTo>
                      <a:lnTo>
                        <a:pt x="44863" y="4858"/>
                      </a:lnTo>
                      <a:lnTo>
                        <a:pt x="44863" y="73438"/>
                      </a:lnTo>
                      <a:cubicBezTo>
                        <a:pt x="44863" y="79915"/>
                        <a:pt x="47339" y="80963"/>
                        <a:pt x="57721" y="80963"/>
                      </a:cubicBezTo>
                      <a:lnTo>
                        <a:pt x="57721" y="84677"/>
                      </a:lnTo>
                      <a:lnTo>
                        <a:pt x="16288" y="84677"/>
                      </a:lnTo>
                      <a:lnTo>
                        <a:pt x="16288" y="80963"/>
                      </a:lnTo>
                      <a:cubicBezTo>
                        <a:pt x="26670" y="80963"/>
                        <a:pt x="29337" y="80010"/>
                        <a:pt x="29337" y="73438"/>
                      </a:cubicBezTo>
                      <a:lnTo>
                        <a:pt x="29337" y="4858"/>
                      </a:lnTo>
                      <a:lnTo>
                        <a:pt x="24860" y="4858"/>
                      </a:lnTo>
                      <a:cubicBezTo>
                        <a:pt x="8763" y="4858"/>
                        <a:pt x="5143" y="7906"/>
                        <a:pt x="3429" y="25908"/>
                      </a:cubicBezTo>
                      <a:lnTo>
                        <a:pt x="0" y="25908"/>
                      </a:lnTo>
                      <a:lnTo>
                        <a:pt x="0" y="0"/>
                      </a:lnTo>
                      <a:cubicBezTo>
                        <a:pt x="2191" y="381"/>
                        <a:pt x="4667" y="667"/>
                        <a:pt x="11811" y="667"/>
                      </a:cubicBezTo>
                      <a:lnTo>
                        <a:pt x="62484" y="667"/>
                      </a:lnTo>
                      <a:close/>
                    </a:path>
                  </a:pathLst>
                </a:custGeom>
                <a:solidFill>
                  <a:srgbClr val="333333"/>
                </a:solidFill>
                <a:ln w="9525" cap="flat">
                  <a:noFill/>
                  <a:prstDash val="solid"/>
                  <a:miter/>
                </a:ln>
              </p:spPr>
              <p:txBody>
                <a:bodyPr rtlCol="0" anchor="ctr"/>
                <a:lstStyle/>
                <a:p>
                  <a:endParaRPr lang="en-IN"/>
                </a:p>
              </p:txBody>
            </p:sp>
          </p:grpSp>
        </p:grpSp>
        <p:grpSp>
          <p:nvGrpSpPr>
            <p:cNvPr id="16" name="Graphic 3"/>
            <p:cNvGrpSpPr/>
            <p:nvPr/>
          </p:nvGrpSpPr>
          <p:grpSpPr>
            <a:xfrm>
              <a:off x="5095398" y="3268313"/>
              <a:ext cx="422052" cy="54768"/>
              <a:chOff x="5095398" y="3268313"/>
              <a:chExt cx="422052" cy="54768"/>
            </a:xfrm>
            <a:solidFill>
              <a:srgbClr val="333333"/>
            </a:solidFill>
          </p:grpSpPr>
          <p:sp>
            <p:nvSpPr>
              <p:cNvPr id="75" name="Freeform: Shape 74"/>
              <p:cNvSpPr/>
              <p:nvPr/>
            </p:nvSpPr>
            <p:spPr>
              <a:xfrm>
                <a:off x="5095398" y="3268694"/>
                <a:ext cx="41243" cy="53625"/>
              </a:xfrm>
              <a:custGeom>
                <a:avLst/>
                <a:gdLst>
                  <a:gd name="connsiteX0" fmla="*/ 16383 w 41243"/>
                  <a:gd name="connsiteY0" fmla="*/ 46482 h 53625"/>
                  <a:gd name="connsiteX1" fmla="*/ 24479 w 41243"/>
                  <a:gd name="connsiteY1" fmla="*/ 51244 h 53625"/>
                  <a:gd name="connsiteX2" fmla="*/ 24479 w 41243"/>
                  <a:gd name="connsiteY2" fmla="*/ 53626 h 53625"/>
                  <a:gd name="connsiteX3" fmla="*/ 0 w 41243"/>
                  <a:gd name="connsiteY3" fmla="*/ 53626 h 53625"/>
                  <a:gd name="connsiteX4" fmla="*/ 0 w 41243"/>
                  <a:gd name="connsiteY4" fmla="*/ 51244 h 53625"/>
                  <a:gd name="connsiteX5" fmla="*/ 6477 w 41243"/>
                  <a:gd name="connsiteY5" fmla="*/ 46577 h 53625"/>
                  <a:gd name="connsiteX6" fmla="*/ 6477 w 41243"/>
                  <a:gd name="connsiteY6" fmla="*/ 7525 h 53625"/>
                  <a:gd name="connsiteX7" fmla="*/ 0 w 41243"/>
                  <a:gd name="connsiteY7" fmla="*/ 2858 h 53625"/>
                  <a:gd name="connsiteX8" fmla="*/ 0 w 41243"/>
                  <a:gd name="connsiteY8" fmla="*/ 476 h 53625"/>
                  <a:gd name="connsiteX9" fmla="*/ 33528 w 41243"/>
                  <a:gd name="connsiteY9" fmla="*/ 476 h 53625"/>
                  <a:gd name="connsiteX10" fmla="*/ 40957 w 41243"/>
                  <a:gd name="connsiteY10" fmla="*/ 0 h 53625"/>
                  <a:gd name="connsiteX11" fmla="*/ 41243 w 41243"/>
                  <a:gd name="connsiteY11" fmla="*/ 14954 h 53625"/>
                  <a:gd name="connsiteX12" fmla="*/ 39243 w 41243"/>
                  <a:gd name="connsiteY12" fmla="*/ 14954 h 53625"/>
                  <a:gd name="connsiteX13" fmla="*/ 25241 w 41243"/>
                  <a:gd name="connsiteY13" fmla="*/ 3048 h 53625"/>
                  <a:gd name="connsiteX14" fmla="*/ 16288 w 41243"/>
                  <a:gd name="connsiteY14" fmla="*/ 3048 h 53625"/>
                  <a:gd name="connsiteX15" fmla="*/ 16288 w 41243"/>
                  <a:gd name="connsiteY15" fmla="*/ 24765 h 53625"/>
                  <a:gd name="connsiteX16" fmla="*/ 23527 w 41243"/>
                  <a:gd name="connsiteY16" fmla="*/ 24765 h 53625"/>
                  <a:gd name="connsiteX17" fmla="*/ 31432 w 41243"/>
                  <a:gd name="connsiteY17" fmla="*/ 18193 h 53625"/>
                  <a:gd name="connsiteX18" fmla="*/ 33338 w 41243"/>
                  <a:gd name="connsiteY18" fmla="*/ 18193 h 53625"/>
                  <a:gd name="connsiteX19" fmla="*/ 33338 w 41243"/>
                  <a:gd name="connsiteY19" fmla="*/ 34004 h 53625"/>
                  <a:gd name="connsiteX20" fmla="*/ 31432 w 41243"/>
                  <a:gd name="connsiteY20" fmla="*/ 34004 h 53625"/>
                  <a:gd name="connsiteX21" fmla="*/ 23527 w 41243"/>
                  <a:gd name="connsiteY21" fmla="*/ 27527 h 53625"/>
                  <a:gd name="connsiteX22" fmla="*/ 16288 w 41243"/>
                  <a:gd name="connsiteY22" fmla="*/ 27527 h 53625"/>
                  <a:gd name="connsiteX23" fmla="*/ 16288 w 41243"/>
                  <a:gd name="connsiteY23" fmla="*/ 46387 h 53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1243" h="53625">
                    <a:moveTo>
                      <a:pt x="16383" y="46482"/>
                    </a:moveTo>
                    <a:cubicBezTo>
                      <a:pt x="16383" y="50292"/>
                      <a:pt x="17431" y="51244"/>
                      <a:pt x="24479" y="51244"/>
                    </a:cubicBezTo>
                    <a:lnTo>
                      <a:pt x="24479" y="53626"/>
                    </a:lnTo>
                    <a:lnTo>
                      <a:pt x="0" y="53626"/>
                    </a:lnTo>
                    <a:lnTo>
                      <a:pt x="0" y="51244"/>
                    </a:lnTo>
                    <a:cubicBezTo>
                      <a:pt x="4858" y="51244"/>
                      <a:pt x="6477" y="50768"/>
                      <a:pt x="6477" y="46577"/>
                    </a:cubicBezTo>
                    <a:lnTo>
                      <a:pt x="6477" y="7525"/>
                    </a:lnTo>
                    <a:cubicBezTo>
                      <a:pt x="6477" y="3334"/>
                      <a:pt x="4858" y="2858"/>
                      <a:pt x="0" y="2858"/>
                    </a:cubicBezTo>
                    <a:lnTo>
                      <a:pt x="0" y="476"/>
                    </a:lnTo>
                    <a:lnTo>
                      <a:pt x="33528" y="476"/>
                    </a:lnTo>
                    <a:cubicBezTo>
                      <a:pt x="38005" y="476"/>
                      <a:pt x="39529" y="286"/>
                      <a:pt x="40957" y="0"/>
                    </a:cubicBezTo>
                    <a:lnTo>
                      <a:pt x="41243" y="14954"/>
                    </a:lnTo>
                    <a:lnTo>
                      <a:pt x="39243" y="14954"/>
                    </a:lnTo>
                    <a:cubicBezTo>
                      <a:pt x="38100" y="4001"/>
                      <a:pt x="35433" y="3048"/>
                      <a:pt x="25241" y="3048"/>
                    </a:cubicBezTo>
                    <a:lnTo>
                      <a:pt x="16288" y="3048"/>
                    </a:lnTo>
                    <a:lnTo>
                      <a:pt x="16288" y="24765"/>
                    </a:lnTo>
                    <a:lnTo>
                      <a:pt x="23527" y="24765"/>
                    </a:lnTo>
                    <a:cubicBezTo>
                      <a:pt x="30480" y="24765"/>
                      <a:pt x="30861" y="23622"/>
                      <a:pt x="31432" y="18193"/>
                    </a:cubicBezTo>
                    <a:lnTo>
                      <a:pt x="33338" y="18193"/>
                    </a:lnTo>
                    <a:lnTo>
                      <a:pt x="33338" y="34004"/>
                    </a:lnTo>
                    <a:lnTo>
                      <a:pt x="31432" y="34004"/>
                    </a:lnTo>
                    <a:cubicBezTo>
                      <a:pt x="30861" y="28575"/>
                      <a:pt x="30480" y="27527"/>
                      <a:pt x="23527" y="27527"/>
                    </a:cubicBezTo>
                    <a:lnTo>
                      <a:pt x="16288" y="27527"/>
                    </a:lnTo>
                    <a:lnTo>
                      <a:pt x="16288" y="46387"/>
                    </a:lnTo>
                    <a:close/>
                  </a:path>
                </a:pathLst>
              </a:custGeom>
              <a:solidFill>
                <a:srgbClr val="333333"/>
              </a:solidFill>
              <a:ln w="9525" cap="flat">
                <a:noFill/>
                <a:prstDash val="solid"/>
                <a:miter/>
              </a:ln>
            </p:spPr>
            <p:txBody>
              <a:bodyPr rtlCol="0" anchor="ctr"/>
              <a:lstStyle/>
              <a:p>
                <a:endParaRPr lang="en-IN"/>
              </a:p>
            </p:txBody>
          </p:sp>
          <p:sp>
            <p:nvSpPr>
              <p:cNvPr id="76" name="Freeform: Shape 75"/>
              <p:cNvSpPr/>
              <p:nvPr/>
            </p:nvSpPr>
            <p:spPr>
              <a:xfrm>
                <a:off x="5141594" y="3269075"/>
                <a:ext cx="22764" cy="53149"/>
              </a:xfrm>
              <a:custGeom>
                <a:avLst/>
                <a:gdLst>
                  <a:gd name="connsiteX0" fmla="*/ 0 w 22764"/>
                  <a:gd name="connsiteY0" fmla="*/ 53150 h 53149"/>
                  <a:gd name="connsiteX1" fmla="*/ 0 w 22764"/>
                  <a:gd name="connsiteY1" fmla="*/ 50768 h 53149"/>
                  <a:gd name="connsiteX2" fmla="*/ 6477 w 22764"/>
                  <a:gd name="connsiteY2" fmla="*/ 46101 h 53149"/>
                  <a:gd name="connsiteX3" fmla="*/ 6477 w 22764"/>
                  <a:gd name="connsiteY3" fmla="*/ 7048 h 53149"/>
                  <a:gd name="connsiteX4" fmla="*/ 0 w 22764"/>
                  <a:gd name="connsiteY4" fmla="*/ 2381 h 53149"/>
                  <a:gd name="connsiteX5" fmla="*/ 0 w 22764"/>
                  <a:gd name="connsiteY5" fmla="*/ 0 h 53149"/>
                  <a:gd name="connsiteX6" fmla="*/ 22765 w 22764"/>
                  <a:gd name="connsiteY6" fmla="*/ 0 h 53149"/>
                  <a:gd name="connsiteX7" fmla="*/ 22765 w 22764"/>
                  <a:gd name="connsiteY7" fmla="*/ 2381 h 53149"/>
                  <a:gd name="connsiteX8" fmla="*/ 16288 w 22764"/>
                  <a:gd name="connsiteY8" fmla="*/ 7048 h 53149"/>
                  <a:gd name="connsiteX9" fmla="*/ 16288 w 22764"/>
                  <a:gd name="connsiteY9" fmla="*/ 46101 h 53149"/>
                  <a:gd name="connsiteX10" fmla="*/ 22765 w 22764"/>
                  <a:gd name="connsiteY10" fmla="*/ 50768 h 53149"/>
                  <a:gd name="connsiteX11" fmla="*/ 22765 w 22764"/>
                  <a:gd name="connsiteY11" fmla="*/ 53150 h 53149"/>
                  <a:gd name="connsiteX12" fmla="*/ 0 w 22764"/>
                  <a:gd name="connsiteY12"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64" h="53149">
                    <a:moveTo>
                      <a:pt x="0" y="53150"/>
                    </a:moveTo>
                    <a:lnTo>
                      <a:pt x="0" y="50768"/>
                    </a:lnTo>
                    <a:cubicBezTo>
                      <a:pt x="4858" y="50768"/>
                      <a:pt x="6477" y="50292"/>
                      <a:pt x="6477" y="46101"/>
                    </a:cubicBezTo>
                    <a:lnTo>
                      <a:pt x="6477" y="7048"/>
                    </a:lnTo>
                    <a:cubicBezTo>
                      <a:pt x="6477" y="2858"/>
                      <a:pt x="4858" y="2381"/>
                      <a:pt x="0" y="2381"/>
                    </a:cubicBezTo>
                    <a:lnTo>
                      <a:pt x="0" y="0"/>
                    </a:lnTo>
                    <a:lnTo>
                      <a:pt x="22765" y="0"/>
                    </a:lnTo>
                    <a:lnTo>
                      <a:pt x="22765" y="2381"/>
                    </a:lnTo>
                    <a:cubicBezTo>
                      <a:pt x="17907" y="2381"/>
                      <a:pt x="16288" y="2858"/>
                      <a:pt x="16288" y="7048"/>
                    </a:cubicBezTo>
                    <a:lnTo>
                      <a:pt x="16288" y="46101"/>
                    </a:lnTo>
                    <a:cubicBezTo>
                      <a:pt x="16288" y="50292"/>
                      <a:pt x="17907" y="50768"/>
                      <a:pt x="22765" y="50768"/>
                    </a:cubicBezTo>
                    <a:lnTo>
                      <a:pt x="22765" y="53150"/>
                    </a:lnTo>
                    <a:lnTo>
                      <a:pt x="0" y="53150"/>
                    </a:lnTo>
                    <a:close/>
                  </a:path>
                </a:pathLst>
              </a:custGeom>
              <a:solidFill>
                <a:srgbClr val="333333"/>
              </a:solidFill>
              <a:ln w="9525" cap="flat">
                <a:noFill/>
                <a:prstDash val="solid"/>
                <a:miter/>
              </a:ln>
            </p:spPr>
            <p:txBody>
              <a:bodyPr rtlCol="0" anchor="ctr"/>
              <a:lstStyle/>
              <a:p>
                <a:endParaRPr lang="en-IN"/>
              </a:p>
            </p:txBody>
          </p:sp>
          <p:sp>
            <p:nvSpPr>
              <p:cNvPr id="77" name="Freeform: Shape 76"/>
              <p:cNvSpPr/>
              <p:nvPr/>
            </p:nvSpPr>
            <p:spPr>
              <a:xfrm>
                <a:off x="5168550" y="3269075"/>
                <a:ext cx="56102" cy="54006"/>
              </a:xfrm>
              <a:custGeom>
                <a:avLst/>
                <a:gdLst>
                  <a:gd name="connsiteX0" fmla="*/ 47530 w 56102"/>
                  <a:gd name="connsiteY0" fmla="*/ 54007 h 54006"/>
                  <a:gd name="connsiteX1" fmla="*/ 11240 w 56102"/>
                  <a:gd name="connsiteY1" fmla="*/ 8953 h 54006"/>
                  <a:gd name="connsiteX2" fmla="*/ 11240 w 56102"/>
                  <a:gd name="connsiteY2" fmla="*/ 45815 h 54006"/>
                  <a:gd name="connsiteX3" fmla="*/ 19241 w 56102"/>
                  <a:gd name="connsiteY3" fmla="*/ 50673 h 54006"/>
                  <a:gd name="connsiteX4" fmla="*/ 19241 w 56102"/>
                  <a:gd name="connsiteY4" fmla="*/ 53054 h 54006"/>
                  <a:gd name="connsiteX5" fmla="*/ 0 w 56102"/>
                  <a:gd name="connsiteY5" fmla="*/ 53054 h 54006"/>
                  <a:gd name="connsiteX6" fmla="*/ 0 w 56102"/>
                  <a:gd name="connsiteY6" fmla="*/ 50673 h 54006"/>
                  <a:gd name="connsiteX7" fmla="*/ 7810 w 56102"/>
                  <a:gd name="connsiteY7" fmla="*/ 45815 h 54006"/>
                  <a:gd name="connsiteX8" fmla="*/ 7810 w 56102"/>
                  <a:gd name="connsiteY8" fmla="*/ 4953 h 54006"/>
                  <a:gd name="connsiteX9" fmla="*/ 0 w 56102"/>
                  <a:gd name="connsiteY9" fmla="*/ 2381 h 54006"/>
                  <a:gd name="connsiteX10" fmla="*/ 0 w 56102"/>
                  <a:gd name="connsiteY10" fmla="*/ 0 h 54006"/>
                  <a:gd name="connsiteX11" fmla="*/ 17050 w 56102"/>
                  <a:gd name="connsiteY11" fmla="*/ 0 h 54006"/>
                  <a:gd name="connsiteX12" fmla="*/ 44863 w 56102"/>
                  <a:gd name="connsiteY12" fmla="*/ 35814 h 54006"/>
                  <a:gd name="connsiteX13" fmla="*/ 44863 w 56102"/>
                  <a:gd name="connsiteY13" fmla="*/ 7239 h 54006"/>
                  <a:gd name="connsiteX14" fmla="*/ 36862 w 56102"/>
                  <a:gd name="connsiteY14" fmla="*/ 2381 h 54006"/>
                  <a:gd name="connsiteX15" fmla="*/ 36862 w 56102"/>
                  <a:gd name="connsiteY15" fmla="*/ 0 h 54006"/>
                  <a:gd name="connsiteX16" fmla="*/ 56102 w 56102"/>
                  <a:gd name="connsiteY16" fmla="*/ 0 h 54006"/>
                  <a:gd name="connsiteX17" fmla="*/ 56102 w 56102"/>
                  <a:gd name="connsiteY17" fmla="*/ 2381 h 54006"/>
                  <a:gd name="connsiteX18" fmla="*/ 48292 w 56102"/>
                  <a:gd name="connsiteY18" fmla="*/ 7239 h 54006"/>
                  <a:gd name="connsiteX19" fmla="*/ 48292 w 56102"/>
                  <a:gd name="connsiteY19" fmla="*/ 53912 h 54006"/>
                  <a:gd name="connsiteX20" fmla="*/ 47434 w 56102"/>
                  <a:gd name="connsiteY20" fmla="*/ 53912 h 5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6102" h="54006">
                    <a:moveTo>
                      <a:pt x="47530" y="54007"/>
                    </a:moveTo>
                    <a:lnTo>
                      <a:pt x="11240" y="8953"/>
                    </a:lnTo>
                    <a:lnTo>
                      <a:pt x="11240" y="45815"/>
                    </a:lnTo>
                    <a:cubicBezTo>
                      <a:pt x="11240" y="50101"/>
                      <a:pt x="14192" y="50673"/>
                      <a:pt x="19241" y="50673"/>
                    </a:cubicBezTo>
                    <a:lnTo>
                      <a:pt x="19241" y="53054"/>
                    </a:lnTo>
                    <a:lnTo>
                      <a:pt x="0" y="53054"/>
                    </a:lnTo>
                    <a:lnTo>
                      <a:pt x="0" y="50673"/>
                    </a:lnTo>
                    <a:cubicBezTo>
                      <a:pt x="4953" y="50673"/>
                      <a:pt x="7810" y="50101"/>
                      <a:pt x="7810" y="45815"/>
                    </a:cubicBezTo>
                    <a:lnTo>
                      <a:pt x="7810" y="4953"/>
                    </a:lnTo>
                    <a:cubicBezTo>
                      <a:pt x="5429" y="2572"/>
                      <a:pt x="3810" y="2381"/>
                      <a:pt x="0" y="2381"/>
                    </a:cubicBezTo>
                    <a:lnTo>
                      <a:pt x="0" y="0"/>
                    </a:lnTo>
                    <a:lnTo>
                      <a:pt x="17050" y="0"/>
                    </a:lnTo>
                    <a:lnTo>
                      <a:pt x="44863" y="35814"/>
                    </a:lnTo>
                    <a:lnTo>
                      <a:pt x="44863" y="7239"/>
                    </a:lnTo>
                    <a:cubicBezTo>
                      <a:pt x="44863" y="2953"/>
                      <a:pt x="41910" y="2381"/>
                      <a:pt x="36862" y="2381"/>
                    </a:cubicBezTo>
                    <a:lnTo>
                      <a:pt x="36862" y="0"/>
                    </a:lnTo>
                    <a:lnTo>
                      <a:pt x="56102" y="0"/>
                    </a:lnTo>
                    <a:lnTo>
                      <a:pt x="56102" y="2381"/>
                    </a:lnTo>
                    <a:cubicBezTo>
                      <a:pt x="51149" y="2381"/>
                      <a:pt x="48292" y="2953"/>
                      <a:pt x="48292" y="7239"/>
                    </a:cubicBezTo>
                    <a:lnTo>
                      <a:pt x="48292" y="53912"/>
                    </a:lnTo>
                    <a:lnTo>
                      <a:pt x="47434" y="53912"/>
                    </a:lnTo>
                    <a:close/>
                  </a:path>
                </a:pathLst>
              </a:custGeom>
              <a:solidFill>
                <a:srgbClr val="333333"/>
              </a:solidFill>
              <a:ln w="9525" cap="flat">
                <a:noFill/>
                <a:prstDash val="solid"/>
                <a:miter/>
              </a:ln>
            </p:spPr>
            <p:txBody>
              <a:bodyPr rtlCol="0" anchor="ctr"/>
              <a:lstStyle/>
              <a:p>
                <a:endParaRPr lang="en-IN"/>
              </a:p>
            </p:txBody>
          </p:sp>
          <p:sp>
            <p:nvSpPr>
              <p:cNvPr id="78" name="Freeform: Shape 77"/>
              <p:cNvSpPr/>
              <p:nvPr/>
            </p:nvSpPr>
            <p:spPr>
              <a:xfrm>
                <a:off x="5222938" y="3268694"/>
                <a:ext cx="56007" cy="53530"/>
              </a:xfrm>
              <a:custGeom>
                <a:avLst/>
                <a:gdLst>
                  <a:gd name="connsiteX0" fmla="*/ 19145 w 56007"/>
                  <a:gd name="connsiteY0" fmla="*/ 53531 h 53530"/>
                  <a:gd name="connsiteX1" fmla="*/ 0 w 56007"/>
                  <a:gd name="connsiteY1" fmla="*/ 53531 h 53530"/>
                  <a:gd name="connsiteX2" fmla="*/ 0 w 56007"/>
                  <a:gd name="connsiteY2" fmla="*/ 51149 h 53530"/>
                  <a:gd name="connsiteX3" fmla="*/ 8953 w 56007"/>
                  <a:gd name="connsiteY3" fmla="*/ 46196 h 53530"/>
                  <a:gd name="connsiteX4" fmla="*/ 26289 w 56007"/>
                  <a:gd name="connsiteY4" fmla="*/ 0 h 53530"/>
                  <a:gd name="connsiteX5" fmla="*/ 31147 w 56007"/>
                  <a:gd name="connsiteY5" fmla="*/ 0 h 53530"/>
                  <a:gd name="connsiteX6" fmla="*/ 49816 w 56007"/>
                  <a:gd name="connsiteY6" fmla="*/ 46482 h 53530"/>
                  <a:gd name="connsiteX7" fmla="*/ 56007 w 56007"/>
                  <a:gd name="connsiteY7" fmla="*/ 51149 h 53530"/>
                  <a:gd name="connsiteX8" fmla="*/ 56007 w 56007"/>
                  <a:gd name="connsiteY8" fmla="*/ 53531 h 53530"/>
                  <a:gd name="connsiteX9" fmla="*/ 33719 w 56007"/>
                  <a:gd name="connsiteY9" fmla="*/ 53531 h 53530"/>
                  <a:gd name="connsiteX10" fmla="*/ 33719 w 56007"/>
                  <a:gd name="connsiteY10" fmla="*/ 51149 h 53530"/>
                  <a:gd name="connsiteX11" fmla="*/ 39529 w 56007"/>
                  <a:gd name="connsiteY11" fmla="*/ 46482 h 53530"/>
                  <a:gd name="connsiteX12" fmla="*/ 34004 w 56007"/>
                  <a:gd name="connsiteY12" fmla="*/ 32385 h 53530"/>
                  <a:gd name="connsiteX13" fmla="*/ 17335 w 56007"/>
                  <a:gd name="connsiteY13" fmla="*/ 32385 h 53530"/>
                  <a:gd name="connsiteX14" fmla="*/ 12478 w 56007"/>
                  <a:gd name="connsiteY14" fmla="*/ 46006 h 53530"/>
                  <a:gd name="connsiteX15" fmla="*/ 19241 w 56007"/>
                  <a:gd name="connsiteY15" fmla="*/ 51054 h 53530"/>
                  <a:gd name="connsiteX16" fmla="*/ 19241 w 56007"/>
                  <a:gd name="connsiteY16" fmla="*/ 53435 h 53530"/>
                  <a:gd name="connsiteX17" fmla="*/ 18288 w 56007"/>
                  <a:gd name="connsiteY17" fmla="*/ 29528 h 53530"/>
                  <a:gd name="connsiteX18" fmla="*/ 32766 w 56007"/>
                  <a:gd name="connsiteY18" fmla="*/ 29528 h 53530"/>
                  <a:gd name="connsiteX19" fmla="*/ 25241 w 56007"/>
                  <a:gd name="connsiteY19" fmla="*/ 10478 h 53530"/>
                  <a:gd name="connsiteX20" fmla="*/ 18288 w 56007"/>
                  <a:gd name="connsiteY20" fmla="*/ 29528 h 5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6007" h="53530">
                    <a:moveTo>
                      <a:pt x="19145" y="53531"/>
                    </a:moveTo>
                    <a:lnTo>
                      <a:pt x="0" y="53531"/>
                    </a:lnTo>
                    <a:lnTo>
                      <a:pt x="0" y="51149"/>
                    </a:lnTo>
                    <a:cubicBezTo>
                      <a:pt x="5048" y="51149"/>
                      <a:pt x="7334" y="50482"/>
                      <a:pt x="8953" y="46196"/>
                    </a:cubicBezTo>
                    <a:lnTo>
                      <a:pt x="26289" y="0"/>
                    </a:lnTo>
                    <a:lnTo>
                      <a:pt x="31147" y="0"/>
                    </a:lnTo>
                    <a:lnTo>
                      <a:pt x="49816" y="46482"/>
                    </a:lnTo>
                    <a:cubicBezTo>
                      <a:pt x="51435" y="50578"/>
                      <a:pt x="52292" y="51149"/>
                      <a:pt x="56007" y="51149"/>
                    </a:cubicBezTo>
                    <a:lnTo>
                      <a:pt x="56007" y="53531"/>
                    </a:lnTo>
                    <a:lnTo>
                      <a:pt x="33719" y="53531"/>
                    </a:lnTo>
                    <a:lnTo>
                      <a:pt x="33719" y="51149"/>
                    </a:lnTo>
                    <a:cubicBezTo>
                      <a:pt x="40576" y="51149"/>
                      <a:pt x="41148" y="50578"/>
                      <a:pt x="39529" y="46482"/>
                    </a:cubicBezTo>
                    <a:lnTo>
                      <a:pt x="34004" y="32385"/>
                    </a:lnTo>
                    <a:lnTo>
                      <a:pt x="17335" y="32385"/>
                    </a:lnTo>
                    <a:lnTo>
                      <a:pt x="12478" y="46006"/>
                    </a:lnTo>
                    <a:cubicBezTo>
                      <a:pt x="10858" y="50197"/>
                      <a:pt x="13335" y="51054"/>
                      <a:pt x="19241" y="51054"/>
                    </a:cubicBezTo>
                    <a:lnTo>
                      <a:pt x="19241" y="53435"/>
                    </a:lnTo>
                    <a:close/>
                    <a:moveTo>
                      <a:pt x="18288" y="29528"/>
                    </a:moveTo>
                    <a:lnTo>
                      <a:pt x="32766" y="29528"/>
                    </a:lnTo>
                    <a:lnTo>
                      <a:pt x="25241" y="10478"/>
                    </a:lnTo>
                    <a:lnTo>
                      <a:pt x="18288" y="29528"/>
                    </a:lnTo>
                    <a:close/>
                  </a:path>
                </a:pathLst>
              </a:custGeom>
              <a:solidFill>
                <a:srgbClr val="333333"/>
              </a:solidFill>
              <a:ln w="9525" cap="flat">
                <a:noFill/>
                <a:prstDash val="solid"/>
                <a:miter/>
              </a:ln>
            </p:spPr>
            <p:txBody>
              <a:bodyPr rtlCol="0" anchor="ctr"/>
              <a:lstStyle/>
              <a:p>
                <a:endParaRPr lang="en-IN"/>
              </a:p>
            </p:txBody>
          </p:sp>
          <p:sp>
            <p:nvSpPr>
              <p:cNvPr id="79" name="Freeform: Shape 78"/>
              <p:cNvSpPr/>
              <p:nvPr/>
            </p:nvSpPr>
            <p:spPr>
              <a:xfrm>
                <a:off x="5279992" y="3269075"/>
                <a:ext cx="57245" cy="54006"/>
              </a:xfrm>
              <a:custGeom>
                <a:avLst/>
                <a:gdLst>
                  <a:gd name="connsiteX0" fmla="*/ 48768 w 57245"/>
                  <a:gd name="connsiteY0" fmla="*/ 54007 h 54006"/>
                  <a:gd name="connsiteX1" fmla="*/ 12478 w 57245"/>
                  <a:gd name="connsiteY1" fmla="*/ 8953 h 54006"/>
                  <a:gd name="connsiteX2" fmla="*/ 12478 w 57245"/>
                  <a:gd name="connsiteY2" fmla="*/ 45815 h 54006"/>
                  <a:gd name="connsiteX3" fmla="*/ 20479 w 57245"/>
                  <a:gd name="connsiteY3" fmla="*/ 50673 h 54006"/>
                  <a:gd name="connsiteX4" fmla="*/ 20479 w 57245"/>
                  <a:gd name="connsiteY4" fmla="*/ 53054 h 54006"/>
                  <a:gd name="connsiteX5" fmla="*/ 1619 w 57245"/>
                  <a:gd name="connsiteY5" fmla="*/ 53054 h 54006"/>
                  <a:gd name="connsiteX6" fmla="*/ 1619 w 57245"/>
                  <a:gd name="connsiteY6" fmla="*/ 50673 h 54006"/>
                  <a:gd name="connsiteX7" fmla="*/ 8953 w 57245"/>
                  <a:gd name="connsiteY7" fmla="*/ 45815 h 54006"/>
                  <a:gd name="connsiteX8" fmla="*/ 8953 w 57245"/>
                  <a:gd name="connsiteY8" fmla="*/ 5048 h 54006"/>
                  <a:gd name="connsiteX9" fmla="*/ 0 w 57245"/>
                  <a:gd name="connsiteY9" fmla="*/ 2381 h 54006"/>
                  <a:gd name="connsiteX10" fmla="*/ 0 w 57245"/>
                  <a:gd name="connsiteY10" fmla="*/ 0 h 54006"/>
                  <a:gd name="connsiteX11" fmla="*/ 18193 w 57245"/>
                  <a:gd name="connsiteY11" fmla="*/ 0 h 54006"/>
                  <a:gd name="connsiteX12" fmla="*/ 46006 w 57245"/>
                  <a:gd name="connsiteY12" fmla="*/ 35814 h 54006"/>
                  <a:gd name="connsiteX13" fmla="*/ 46006 w 57245"/>
                  <a:gd name="connsiteY13" fmla="*/ 7239 h 54006"/>
                  <a:gd name="connsiteX14" fmla="*/ 38005 w 57245"/>
                  <a:gd name="connsiteY14" fmla="*/ 2381 h 54006"/>
                  <a:gd name="connsiteX15" fmla="*/ 38005 w 57245"/>
                  <a:gd name="connsiteY15" fmla="*/ 0 h 54006"/>
                  <a:gd name="connsiteX16" fmla="*/ 57245 w 57245"/>
                  <a:gd name="connsiteY16" fmla="*/ 0 h 54006"/>
                  <a:gd name="connsiteX17" fmla="*/ 57245 w 57245"/>
                  <a:gd name="connsiteY17" fmla="*/ 2381 h 54006"/>
                  <a:gd name="connsiteX18" fmla="*/ 49435 w 57245"/>
                  <a:gd name="connsiteY18" fmla="*/ 7239 h 54006"/>
                  <a:gd name="connsiteX19" fmla="*/ 49435 w 57245"/>
                  <a:gd name="connsiteY19" fmla="*/ 53912 h 54006"/>
                  <a:gd name="connsiteX20" fmla="*/ 48577 w 57245"/>
                  <a:gd name="connsiteY20" fmla="*/ 53912 h 5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7245" h="54006">
                    <a:moveTo>
                      <a:pt x="48768" y="54007"/>
                    </a:moveTo>
                    <a:lnTo>
                      <a:pt x="12478" y="8953"/>
                    </a:lnTo>
                    <a:lnTo>
                      <a:pt x="12478" y="45815"/>
                    </a:lnTo>
                    <a:cubicBezTo>
                      <a:pt x="12478" y="50101"/>
                      <a:pt x="15430" y="50673"/>
                      <a:pt x="20479" y="50673"/>
                    </a:cubicBezTo>
                    <a:lnTo>
                      <a:pt x="20479" y="53054"/>
                    </a:lnTo>
                    <a:lnTo>
                      <a:pt x="1619" y="53054"/>
                    </a:lnTo>
                    <a:lnTo>
                      <a:pt x="1619" y="50673"/>
                    </a:lnTo>
                    <a:cubicBezTo>
                      <a:pt x="6286" y="50673"/>
                      <a:pt x="8953" y="50101"/>
                      <a:pt x="8953" y="45815"/>
                    </a:cubicBezTo>
                    <a:lnTo>
                      <a:pt x="8953" y="5048"/>
                    </a:lnTo>
                    <a:cubicBezTo>
                      <a:pt x="6286" y="2572"/>
                      <a:pt x="4286" y="2381"/>
                      <a:pt x="0" y="2381"/>
                    </a:cubicBezTo>
                    <a:lnTo>
                      <a:pt x="0" y="0"/>
                    </a:lnTo>
                    <a:lnTo>
                      <a:pt x="18193" y="0"/>
                    </a:lnTo>
                    <a:lnTo>
                      <a:pt x="46006" y="35814"/>
                    </a:lnTo>
                    <a:lnTo>
                      <a:pt x="46006" y="7239"/>
                    </a:lnTo>
                    <a:cubicBezTo>
                      <a:pt x="46006" y="2953"/>
                      <a:pt x="43053" y="2381"/>
                      <a:pt x="38005" y="2381"/>
                    </a:cubicBezTo>
                    <a:lnTo>
                      <a:pt x="38005" y="0"/>
                    </a:lnTo>
                    <a:lnTo>
                      <a:pt x="57245" y="0"/>
                    </a:lnTo>
                    <a:lnTo>
                      <a:pt x="57245" y="2381"/>
                    </a:lnTo>
                    <a:cubicBezTo>
                      <a:pt x="52292" y="2381"/>
                      <a:pt x="49435" y="2953"/>
                      <a:pt x="49435" y="7239"/>
                    </a:cubicBezTo>
                    <a:lnTo>
                      <a:pt x="49435" y="53912"/>
                    </a:lnTo>
                    <a:lnTo>
                      <a:pt x="48577" y="53912"/>
                    </a:lnTo>
                    <a:close/>
                  </a:path>
                </a:pathLst>
              </a:custGeom>
              <a:solidFill>
                <a:srgbClr val="333333"/>
              </a:solidFill>
              <a:ln w="9525" cap="flat">
                <a:noFill/>
                <a:prstDash val="solid"/>
                <a:miter/>
              </a:ln>
            </p:spPr>
            <p:txBody>
              <a:bodyPr rtlCol="0" anchor="ctr"/>
              <a:lstStyle/>
              <a:p>
                <a:endParaRPr lang="en-IN"/>
              </a:p>
            </p:txBody>
          </p:sp>
          <p:sp>
            <p:nvSpPr>
              <p:cNvPr id="80" name="Freeform: Shape 79"/>
              <p:cNvSpPr/>
              <p:nvPr/>
            </p:nvSpPr>
            <p:spPr>
              <a:xfrm>
                <a:off x="5340285" y="3268313"/>
                <a:ext cx="46005" cy="54768"/>
              </a:xfrm>
              <a:custGeom>
                <a:avLst/>
                <a:gdLst>
                  <a:gd name="connsiteX0" fmla="*/ 42196 w 46005"/>
                  <a:gd name="connsiteY0" fmla="*/ 762 h 54768"/>
                  <a:gd name="connsiteX1" fmla="*/ 43529 w 46005"/>
                  <a:gd name="connsiteY1" fmla="*/ 762 h 54768"/>
                  <a:gd name="connsiteX2" fmla="*/ 44291 w 46005"/>
                  <a:gd name="connsiteY2" fmla="*/ 16574 h 54768"/>
                  <a:gd name="connsiteX3" fmla="*/ 42291 w 46005"/>
                  <a:gd name="connsiteY3" fmla="*/ 16574 h 54768"/>
                  <a:gd name="connsiteX4" fmla="*/ 27337 w 46005"/>
                  <a:gd name="connsiteY4" fmla="*/ 2858 h 54768"/>
                  <a:gd name="connsiteX5" fmla="*/ 10001 w 46005"/>
                  <a:gd name="connsiteY5" fmla="*/ 24194 h 54768"/>
                  <a:gd name="connsiteX6" fmla="*/ 31337 w 46005"/>
                  <a:gd name="connsiteY6" fmla="*/ 50101 h 54768"/>
                  <a:gd name="connsiteX7" fmla="*/ 44482 w 46005"/>
                  <a:gd name="connsiteY7" fmla="*/ 44291 h 54768"/>
                  <a:gd name="connsiteX8" fmla="*/ 46006 w 46005"/>
                  <a:gd name="connsiteY8" fmla="*/ 45911 h 54768"/>
                  <a:gd name="connsiteX9" fmla="*/ 26956 w 46005"/>
                  <a:gd name="connsiteY9" fmla="*/ 54769 h 54768"/>
                  <a:gd name="connsiteX10" fmla="*/ 0 w 46005"/>
                  <a:gd name="connsiteY10" fmla="*/ 27813 h 54768"/>
                  <a:gd name="connsiteX11" fmla="*/ 27337 w 46005"/>
                  <a:gd name="connsiteY11" fmla="*/ 0 h 54768"/>
                  <a:gd name="connsiteX12" fmla="*/ 40100 w 46005"/>
                  <a:gd name="connsiteY12" fmla="*/ 3048 h 54768"/>
                  <a:gd name="connsiteX13" fmla="*/ 42291 w 46005"/>
                  <a:gd name="connsiteY13" fmla="*/ 762 h 54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6005" h="54768">
                    <a:moveTo>
                      <a:pt x="42196" y="762"/>
                    </a:moveTo>
                    <a:lnTo>
                      <a:pt x="43529" y="762"/>
                    </a:lnTo>
                    <a:lnTo>
                      <a:pt x="44291" y="16574"/>
                    </a:lnTo>
                    <a:lnTo>
                      <a:pt x="42291" y="16574"/>
                    </a:lnTo>
                    <a:cubicBezTo>
                      <a:pt x="40957" y="7525"/>
                      <a:pt x="36195" y="2858"/>
                      <a:pt x="27337" y="2858"/>
                    </a:cubicBezTo>
                    <a:cubicBezTo>
                      <a:pt x="17526" y="2858"/>
                      <a:pt x="10001" y="11239"/>
                      <a:pt x="10001" y="24194"/>
                    </a:cubicBezTo>
                    <a:cubicBezTo>
                      <a:pt x="10001" y="40767"/>
                      <a:pt x="20383" y="50101"/>
                      <a:pt x="31337" y="50101"/>
                    </a:cubicBezTo>
                    <a:cubicBezTo>
                      <a:pt x="36100" y="50101"/>
                      <a:pt x="40386" y="48768"/>
                      <a:pt x="44482" y="44291"/>
                    </a:cubicBezTo>
                    <a:lnTo>
                      <a:pt x="46006" y="45911"/>
                    </a:lnTo>
                    <a:cubicBezTo>
                      <a:pt x="42577" y="50768"/>
                      <a:pt x="35909" y="54769"/>
                      <a:pt x="26956" y="54769"/>
                    </a:cubicBezTo>
                    <a:cubicBezTo>
                      <a:pt x="13526" y="54769"/>
                      <a:pt x="0" y="44672"/>
                      <a:pt x="0" y="27813"/>
                    </a:cubicBezTo>
                    <a:cubicBezTo>
                      <a:pt x="0" y="10954"/>
                      <a:pt x="12382" y="0"/>
                      <a:pt x="27337" y="0"/>
                    </a:cubicBezTo>
                    <a:cubicBezTo>
                      <a:pt x="34385" y="0"/>
                      <a:pt x="38195" y="3048"/>
                      <a:pt x="40100" y="3048"/>
                    </a:cubicBezTo>
                    <a:cubicBezTo>
                      <a:pt x="41148" y="3048"/>
                      <a:pt x="41720" y="2286"/>
                      <a:pt x="42291" y="762"/>
                    </a:cubicBezTo>
                    <a:close/>
                  </a:path>
                </a:pathLst>
              </a:custGeom>
              <a:solidFill>
                <a:srgbClr val="333333"/>
              </a:solidFill>
              <a:ln w="9525" cap="flat">
                <a:noFill/>
                <a:prstDash val="solid"/>
                <a:miter/>
              </a:ln>
            </p:spPr>
            <p:txBody>
              <a:bodyPr rtlCol="0" anchor="ctr"/>
              <a:lstStyle/>
              <a:p>
                <a:endParaRPr lang="en-IN"/>
              </a:p>
            </p:txBody>
          </p:sp>
          <p:sp>
            <p:nvSpPr>
              <p:cNvPr id="81" name="Freeform: Shape 80"/>
              <p:cNvSpPr/>
              <p:nvPr/>
            </p:nvSpPr>
            <p:spPr>
              <a:xfrm>
                <a:off x="5390673" y="3269075"/>
                <a:ext cx="22764" cy="53149"/>
              </a:xfrm>
              <a:custGeom>
                <a:avLst/>
                <a:gdLst>
                  <a:gd name="connsiteX0" fmla="*/ 0 w 22764"/>
                  <a:gd name="connsiteY0" fmla="*/ 53150 h 53149"/>
                  <a:gd name="connsiteX1" fmla="*/ 0 w 22764"/>
                  <a:gd name="connsiteY1" fmla="*/ 50768 h 53149"/>
                  <a:gd name="connsiteX2" fmla="*/ 6477 w 22764"/>
                  <a:gd name="connsiteY2" fmla="*/ 46101 h 53149"/>
                  <a:gd name="connsiteX3" fmla="*/ 6477 w 22764"/>
                  <a:gd name="connsiteY3" fmla="*/ 7048 h 53149"/>
                  <a:gd name="connsiteX4" fmla="*/ 0 w 22764"/>
                  <a:gd name="connsiteY4" fmla="*/ 2381 h 53149"/>
                  <a:gd name="connsiteX5" fmla="*/ 0 w 22764"/>
                  <a:gd name="connsiteY5" fmla="*/ 0 h 53149"/>
                  <a:gd name="connsiteX6" fmla="*/ 22765 w 22764"/>
                  <a:gd name="connsiteY6" fmla="*/ 0 h 53149"/>
                  <a:gd name="connsiteX7" fmla="*/ 22765 w 22764"/>
                  <a:gd name="connsiteY7" fmla="*/ 2381 h 53149"/>
                  <a:gd name="connsiteX8" fmla="*/ 16288 w 22764"/>
                  <a:gd name="connsiteY8" fmla="*/ 7048 h 53149"/>
                  <a:gd name="connsiteX9" fmla="*/ 16288 w 22764"/>
                  <a:gd name="connsiteY9" fmla="*/ 46101 h 53149"/>
                  <a:gd name="connsiteX10" fmla="*/ 22765 w 22764"/>
                  <a:gd name="connsiteY10" fmla="*/ 50768 h 53149"/>
                  <a:gd name="connsiteX11" fmla="*/ 22765 w 22764"/>
                  <a:gd name="connsiteY11" fmla="*/ 53150 h 53149"/>
                  <a:gd name="connsiteX12" fmla="*/ 0 w 22764"/>
                  <a:gd name="connsiteY12"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64" h="53149">
                    <a:moveTo>
                      <a:pt x="0" y="53150"/>
                    </a:moveTo>
                    <a:lnTo>
                      <a:pt x="0" y="50768"/>
                    </a:lnTo>
                    <a:cubicBezTo>
                      <a:pt x="4858" y="50768"/>
                      <a:pt x="6477" y="50292"/>
                      <a:pt x="6477" y="46101"/>
                    </a:cubicBezTo>
                    <a:lnTo>
                      <a:pt x="6477" y="7048"/>
                    </a:lnTo>
                    <a:cubicBezTo>
                      <a:pt x="6477" y="2858"/>
                      <a:pt x="4858" y="2381"/>
                      <a:pt x="0" y="2381"/>
                    </a:cubicBezTo>
                    <a:lnTo>
                      <a:pt x="0" y="0"/>
                    </a:lnTo>
                    <a:lnTo>
                      <a:pt x="22765" y="0"/>
                    </a:lnTo>
                    <a:lnTo>
                      <a:pt x="22765" y="2381"/>
                    </a:lnTo>
                    <a:cubicBezTo>
                      <a:pt x="17907" y="2381"/>
                      <a:pt x="16288" y="2858"/>
                      <a:pt x="16288" y="7048"/>
                    </a:cubicBezTo>
                    <a:lnTo>
                      <a:pt x="16288" y="46101"/>
                    </a:lnTo>
                    <a:cubicBezTo>
                      <a:pt x="16288" y="50292"/>
                      <a:pt x="17907" y="50768"/>
                      <a:pt x="22765" y="50768"/>
                    </a:cubicBezTo>
                    <a:lnTo>
                      <a:pt x="22765" y="53150"/>
                    </a:lnTo>
                    <a:lnTo>
                      <a:pt x="0" y="53150"/>
                    </a:lnTo>
                    <a:close/>
                  </a:path>
                </a:pathLst>
              </a:custGeom>
              <a:solidFill>
                <a:srgbClr val="333333"/>
              </a:solidFill>
              <a:ln w="9525" cap="flat">
                <a:noFill/>
                <a:prstDash val="solid"/>
                <a:miter/>
              </a:ln>
            </p:spPr>
            <p:txBody>
              <a:bodyPr rtlCol="0" anchor="ctr"/>
              <a:lstStyle/>
              <a:p>
                <a:endParaRPr lang="en-IN"/>
              </a:p>
            </p:txBody>
          </p:sp>
          <p:sp>
            <p:nvSpPr>
              <p:cNvPr id="82" name="Freeform: Shape 81"/>
              <p:cNvSpPr/>
              <p:nvPr/>
            </p:nvSpPr>
            <p:spPr>
              <a:xfrm>
                <a:off x="5417057" y="3268694"/>
                <a:ext cx="54673" cy="53530"/>
              </a:xfrm>
              <a:custGeom>
                <a:avLst/>
                <a:gdLst>
                  <a:gd name="connsiteX0" fmla="*/ 17907 w 54673"/>
                  <a:gd name="connsiteY0" fmla="*/ 53531 h 53530"/>
                  <a:gd name="connsiteX1" fmla="*/ 0 w 54673"/>
                  <a:gd name="connsiteY1" fmla="*/ 53531 h 53530"/>
                  <a:gd name="connsiteX2" fmla="*/ 0 w 54673"/>
                  <a:gd name="connsiteY2" fmla="*/ 51149 h 53530"/>
                  <a:gd name="connsiteX3" fmla="*/ 7620 w 54673"/>
                  <a:gd name="connsiteY3" fmla="*/ 46196 h 53530"/>
                  <a:gd name="connsiteX4" fmla="*/ 24955 w 54673"/>
                  <a:gd name="connsiteY4" fmla="*/ 0 h 53530"/>
                  <a:gd name="connsiteX5" fmla="*/ 29813 w 54673"/>
                  <a:gd name="connsiteY5" fmla="*/ 0 h 53530"/>
                  <a:gd name="connsiteX6" fmla="*/ 48482 w 54673"/>
                  <a:gd name="connsiteY6" fmla="*/ 46482 h 53530"/>
                  <a:gd name="connsiteX7" fmla="*/ 54673 w 54673"/>
                  <a:gd name="connsiteY7" fmla="*/ 51149 h 53530"/>
                  <a:gd name="connsiteX8" fmla="*/ 54673 w 54673"/>
                  <a:gd name="connsiteY8" fmla="*/ 53531 h 53530"/>
                  <a:gd name="connsiteX9" fmla="*/ 32385 w 54673"/>
                  <a:gd name="connsiteY9" fmla="*/ 53531 h 53530"/>
                  <a:gd name="connsiteX10" fmla="*/ 32385 w 54673"/>
                  <a:gd name="connsiteY10" fmla="*/ 51149 h 53530"/>
                  <a:gd name="connsiteX11" fmla="*/ 38195 w 54673"/>
                  <a:gd name="connsiteY11" fmla="*/ 46482 h 53530"/>
                  <a:gd name="connsiteX12" fmla="*/ 32671 w 54673"/>
                  <a:gd name="connsiteY12" fmla="*/ 32385 h 53530"/>
                  <a:gd name="connsiteX13" fmla="*/ 16002 w 54673"/>
                  <a:gd name="connsiteY13" fmla="*/ 32385 h 53530"/>
                  <a:gd name="connsiteX14" fmla="*/ 11144 w 54673"/>
                  <a:gd name="connsiteY14" fmla="*/ 46006 h 53530"/>
                  <a:gd name="connsiteX15" fmla="*/ 17907 w 54673"/>
                  <a:gd name="connsiteY15" fmla="*/ 51054 h 53530"/>
                  <a:gd name="connsiteX16" fmla="*/ 17907 w 54673"/>
                  <a:gd name="connsiteY16" fmla="*/ 53435 h 53530"/>
                  <a:gd name="connsiteX17" fmla="*/ 17145 w 54673"/>
                  <a:gd name="connsiteY17" fmla="*/ 29528 h 53530"/>
                  <a:gd name="connsiteX18" fmla="*/ 31623 w 54673"/>
                  <a:gd name="connsiteY18" fmla="*/ 29528 h 53530"/>
                  <a:gd name="connsiteX19" fmla="*/ 24098 w 54673"/>
                  <a:gd name="connsiteY19" fmla="*/ 10478 h 53530"/>
                  <a:gd name="connsiteX20" fmla="*/ 17145 w 54673"/>
                  <a:gd name="connsiteY20" fmla="*/ 29528 h 5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673" h="53530">
                    <a:moveTo>
                      <a:pt x="17907" y="53531"/>
                    </a:moveTo>
                    <a:lnTo>
                      <a:pt x="0" y="53531"/>
                    </a:lnTo>
                    <a:lnTo>
                      <a:pt x="0" y="51149"/>
                    </a:lnTo>
                    <a:cubicBezTo>
                      <a:pt x="3905" y="51149"/>
                      <a:pt x="6001" y="50482"/>
                      <a:pt x="7620" y="46196"/>
                    </a:cubicBezTo>
                    <a:lnTo>
                      <a:pt x="24955" y="0"/>
                    </a:lnTo>
                    <a:lnTo>
                      <a:pt x="29813" y="0"/>
                    </a:lnTo>
                    <a:lnTo>
                      <a:pt x="48482" y="46482"/>
                    </a:lnTo>
                    <a:cubicBezTo>
                      <a:pt x="50102" y="50578"/>
                      <a:pt x="50959" y="51149"/>
                      <a:pt x="54673" y="51149"/>
                    </a:cubicBezTo>
                    <a:lnTo>
                      <a:pt x="54673" y="53531"/>
                    </a:lnTo>
                    <a:lnTo>
                      <a:pt x="32385" y="53531"/>
                    </a:lnTo>
                    <a:lnTo>
                      <a:pt x="32385" y="51149"/>
                    </a:lnTo>
                    <a:cubicBezTo>
                      <a:pt x="39243" y="51149"/>
                      <a:pt x="39815" y="50578"/>
                      <a:pt x="38195" y="46482"/>
                    </a:cubicBezTo>
                    <a:lnTo>
                      <a:pt x="32671" y="32385"/>
                    </a:lnTo>
                    <a:lnTo>
                      <a:pt x="16002" y="32385"/>
                    </a:lnTo>
                    <a:lnTo>
                      <a:pt x="11144" y="46006"/>
                    </a:lnTo>
                    <a:cubicBezTo>
                      <a:pt x="9525" y="50197"/>
                      <a:pt x="12002" y="51054"/>
                      <a:pt x="17907" y="51054"/>
                    </a:cubicBezTo>
                    <a:lnTo>
                      <a:pt x="17907" y="53435"/>
                    </a:lnTo>
                    <a:close/>
                    <a:moveTo>
                      <a:pt x="17145" y="29528"/>
                    </a:moveTo>
                    <a:lnTo>
                      <a:pt x="31623" y="29528"/>
                    </a:lnTo>
                    <a:lnTo>
                      <a:pt x="24098" y="10478"/>
                    </a:lnTo>
                    <a:lnTo>
                      <a:pt x="17145" y="29528"/>
                    </a:lnTo>
                    <a:close/>
                  </a:path>
                </a:pathLst>
              </a:custGeom>
              <a:solidFill>
                <a:srgbClr val="333333"/>
              </a:solidFill>
              <a:ln w="9525" cap="flat">
                <a:noFill/>
                <a:prstDash val="solid"/>
                <a:miter/>
              </a:ln>
            </p:spPr>
            <p:txBody>
              <a:bodyPr rtlCol="0" anchor="ctr"/>
              <a:lstStyle/>
              <a:p>
                <a:endParaRPr lang="en-IN"/>
              </a:p>
            </p:txBody>
          </p:sp>
          <p:sp>
            <p:nvSpPr>
              <p:cNvPr id="83" name="Freeform: Shape 82"/>
              <p:cNvSpPr/>
              <p:nvPr/>
            </p:nvSpPr>
            <p:spPr>
              <a:xfrm>
                <a:off x="5475445" y="3269075"/>
                <a:ext cx="42005" cy="53149"/>
              </a:xfrm>
              <a:custGeom>
                <a:avLst/>
                <a:gdLst>
                  <a:gd name="connsiteX0" fmla="*/ 0 w 42005"/>
                  <a:gd name="connsiteY0" fmla="*/ 53150 h 53149"/>
                  <a:gd name="connsiteX1" fmla="*/ 0 w 42005"/>
                  <a:gd name="connsiteY1" fmla="*/ 50768 h 53149"/>
                  <a:gd name="connsiteX2" fmla="*/ 6477 w 42005"/>
                  <a:gd name="connsiteY2" fmla="*/ 46101 h 53149"/>
                  <a:gd name="connsiteX3" fmla="*/ 6477 w 42005"/>
                  <a:gd name="connsiteY3" fmla="*/ 7048 h 53149"/>
                  <a:gd name="connsiteX4" fmla="*/ 0 w 42005"/>
                  <a:gd name="connsiteY4" fmla="*/ 2381 h 53149"/>
                  <a:gd name="connsiteX5" fmla="*/ 0 w 42005"/>
                  <a:gd name="connsiteY5" fmla="*/ 0 h 53149"/>
                  <a:gd name="connsiteX6" fmla="*/ 22670 w 42005"/>
                  <a:gd name="connsiteY6" fmla="*/ 0 h 53149"/>
                  <a:gd name="connsiteX7" fmla="*/ 22670 w 42005"/>
                  <a:gd name="connsiteY7" fmla="*/ 2381 h 53149"/>
                  <a:gd name="connsiteX8" fmla="*/ 16288 w 42005"/>
                  <a:gd name="connsiteY8" fmla="*/ 7048 h 53149"/>
                  <a:gd name="connsiteX9" fmla="*/ 16288 w 42005"/>
                  <a:gd name="connsiteY9" fmla="*/ 46482 h 53149"/>
                  <a:gd name="connsiteX10" fmla="*/ 20955 w 42005"/>
                  <a:gd name="connsiteY10" fmla="*/ 50387 h 53149"/>
                  <a:gd name="connsiteX11" fmla="*/ 23717 w 42005"/>
                  <a:gd name="connsiteY11" fmla="*/ 50387 h 53149"/>
                  <a:gd name="connsiteX12" fmla="*/ 40100 w 42005"/>
                  <a:gd name="connsiteY12" fmla="*/ 37148 h 53149"/>
                  <a:gd name="connsiteX13" fmla="*/ 42005 w 42005"/>
                  <a:gd name="connsiteY13" fmla="*/ 37433 h 53149"/>
                  <a:gd name="connsiteX14" fmla="*/ 40386 w 42005"/>
                  <a:gd name="connsiteY14" fmla="*/ 53150 h 53149"/>
                  <a:gd name="connsiteX15" fmla="*/ 95 w 42005"/>
                  <a:gd name="connsiteY15"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005" h="53149">
                    <a:moveTo>
                      <a:pt x="0" y="53150"/>
                    </a:moveTo>
                    <a:lnTo>
                      <a:pt x="0" y="50768"/>
                    </a:lnTo>
                    <a:cubicBezTo>
                      <a:pt x="4858" y="50768"/>
                      <a:pt x="6477" y="50292"/>
                      <a:pt x="6477" y="46101"/>
                    </a:cubicBezTo>
                    <a:lnTo>
                      <a:pt x="6477" y="7048"/>
                    </a:lnTo>
                    <a:cubicBezTo>
                      <a:pt x="6477" y="2858"/>
                      <a:pt x="4858" y="2381"/>
                      <a:pt x="0" y="2381"/>
                    </a:cubicBezTo>
                    <a:lnTo>
                      <a:pt x="0" y="0"/>
                    </a:lnTo>
                    <a:lnTo>
                      <a:pt x="22670" y="0"/>
                    </a:lnTo>
                    <a:lnTo>
                      <a:pt x="22670" y="2381"/>
                    </a:lnTo>
                    <a:cubicBezTo>
                      <a:pt x="17812" y="2381"/>
                      <a:pt x="16288" y="2858"/>
                      <a:pt x="16288" y="7048"/>
                    </a:cubicBezTo>
                    <a:lnTo>
                      <a:pt x="16288" y="46482"/>
                    </a:lnTo>
                    <a:cubicBezTo>
                      <a:pt x="16288" y="50006"/>
                      <a:pt x="18002" y="50387"/>
                      <a:pt x="20955" y="50387"/>
                    </a:cubicBezTo>
                    <a:lnTo>
                      <a:pt x="23717" y="50387"/>
                    </a:lnTo>
                    <a:cubicBezTo>
                      <a:pt x="34004" y="50387"/>
                      <a:pt x="37338" y="48863"/>
                      <a:pt x="40100" y="37148"/>
                    </a:cubicBezTo>
                    <a:lnTo>
                      <a:pt x="42005" y="37433"/>
                    </a:lnTo>
                    <a:lnTo>
                      <a:pt x="40386" y="53150"/>
                    </a:lnTo>
                    <a:lnTo>
                      <a:pt x="95" y="53150"/>
                    </a:lnTo>
                    <a:close/>
                  </a:path>
                </a:pathLst>
              </a:custGeom>
              <a:solidFill>
                <a:srgbClr val="333333"/>
              </a:solidFill>
              <a:ln w="9525" cap="flat">
                <a:noFill/>
                <a:prstDash val="solid"/>
                <a:miter/>
              </a:ln>
            </p:spPr>
            <p:txBody>
              <a:bodyPr rtlCol="0" anchor="ctr"/>
              <a:lstStyle/>
              <a:p>
                <a:endParaRPr lang="en-IN"/>
              </a:p>
            </p:txBody>
          </p:sp>
        </p:grpSp>
        <p:grpSp>
          <p:nvGrpSpPr>
            <p:cNvPr id="17" name="Graphic 3"/>
            <p:cNvGrpSpPr/>
            <p:nvPr/>
          </p:nvGrpSpPr>
          <p:grpSpPr>
            <a:xfrm>
              <a:off x="5095398" y="3348608"/>
              <a:ext cx="237172" cy="54864"/>
              <a:chOff x="5095398" y="3348608"/>
              <a:chExt cx="237172" cy="54864"/>
            </a:xfrm>
            <a:solidFill>
              <a:srgbClr val="333333"/>
            </a:solidFill>
          </p:grpSpPr>
          <p:sp>
            <p:nvSpPr>
              <p:cNvPr id="70" name="Freeform: Shape 69"/>
              <p:cNvSpPr/>
              <p:nvPr/>
            </p:nvSpPr>
            <p:spPr>
              <a:xfrm>
                <a:off x="5095398" y="3348990"/>
                <a:ext cx="48386" cy="53530"/>
              </a:xfrm>
              <a:custGeom>
                <a:avLst/>
                <a:gdLst>
                  <a:gd name="connsiteX0" fmla="*/ 48101 w 48386"/>
                  <a:gd name="connsiteY0" fmla="*/ 0 h 53530"/>
                  <a:gd name="connsiteX1" fmla="*/ 48387 w 48386"/>
                  <a:gd name="connsiteY1" fmla="*/ 15811 h 53530"/>
                  <a:gd name="connsiteX2" fmla="*/ 46387 w 48386"/>
                  <a:gd name="connsiteY2" fmla="*/ 15811 h 53530"/>
                  <a:gd name="connsiteX3" fmla="*/ 32385 w 48386"/>
                  <a:gd name="connsiteY3" fmla="*/ 3048 h 53530"/>
                  <a:gd name="connsiteX4" fmla="*/ 29146 w 48386"/>
                  <a:gd name="connsiteY4" fmla="*/ 3048 h 53530"/>
                  <a:gd name="connsiteX5" fmla="*/ 29146 w 48386"/>
                  <a:gd name="connsiteY5" fmla="*/ 46387 h 53530"/>
                  <a:gd name="connsiteX6" fmla="*/ 37243 w 48386"/>
                  <a:gd name="connsiteY6" fmla="*/ 51149 h 53530"/>
                  <a:gd name="connsiteX7" fmla="*/ 37243 w 48386"/>
                  <a:gd name="connsiteY7" fmla="*/ 53530 h 53530"/>
                  <a:gd name="connsiteX8" fmla="*/ 11049 w 48386"/>
                  <a:gd name="connsiteY8" fmla="*/ 53530 h 53530"/>
                  <a:gd name="connsiteX9" fmla="*/ 11049 w 48386"/>
                  <a:gd name="connsiteY9" fmla="*/ 51149 h 53530"/>
                  <a:gd name="connsiteX10" fmla="*/ 19241 w 48386"/>
                  <a:gd name="connsiteY10" fmla="*/ 46387 h 53530"/>
                  <a:gd name="connsiteX11" fmla="*/ 19241 w 48386"/>
                  <a:gd name="connsiteY11" fmla="*/ 3048 h 53530"/>
                  <a:gd name="connsiteX12" fmla="*/ 16002 w 48386"/>
                  <a:gd name="connsiteY12" fmla="*/ 3048 h 53530"/>
                  <a:gd name="connsiteX13" fmla="*/ 2000 w 48386"/>
                  <a:gd name="connsiteY13" fmla="*/ 15811 h 53530"/>
                  <a:gd name="connsiteX14" fmla="*/ 0 w 48386"/>
                  <a:gd name="connsiteY14" fmla="*/ 15811 h 53530"/>
                  <a:gd name="connsiteX15" fmla="*/ 286 w 48386"/>
                  <a:gd name="connsiteY15" fmla="*/ 0 h 53530"/>
                  <a:gd name="connsiteX16" fmla="*/ 7715 w 48386"/>
                  <a:gd name="connsiteY16" fmla="*/ 476 h 53530"/>
                  <a:gd name="connsiteX17" fmla="*/ 40672 w 48386"/>
                  <a:gd name="connsiteY17" fmla="*/ 476 h 53530"/>
                  <a:gd name="connsiteX18" fmla="*/ 48101 w 48386"/>
                  <a:gd name="connsiteY18" fmla="*/ 0 h 5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386" h="53530">
                    <a:moveTo>
                      <a:pt x="48101" y="0"/>
                    </a:moveTo>
                    <a:lnTo>
                      <a:pt x="48387" y="15811"/>
                    </a:lnTo>
                    <a:lnTo>
                      <a:pt x="46387" y="15811"/>
                    </a:lnTo>
                    <a:cubicBezTo>
                      <a:pt x="45244" y="4381"/>
                      <a:pt x="42577" y="3048"/>
                      <a:pt x="32385" y="3048"/>
                    </a:cubicBezTo>
                    <a:lnTo>
                      <a:pt x="29146" y="3048"/>
                    </a:lnTo>
                    <a:lnTo>
                      <a:pt x="29146" y="46387"/>
                    </a:lnTo>
                    <a:cubicBezTo>
                      <a:pt x="29146" y="50482"/>
                      <a:pt x="30766" y="51149"/>
                      <a:pt x="37243" y="51149"/>
                    </a:cubicBezTo>
                    <a:lnTo>
                      <a:pt x="37243" y="53530"/>
                    </a:lnTo>
                    <a:lnTo>
                      <a:pt x="11049" y="53530"/>
                    </a:lnTo>
                    <a:lnTo>
                      <a:pt x="11049" y="51149"/>
                    </a:lnTo>
                    <a:cubicBezTo>
                      <a:pt x="17621" y="51149"/>
                      <a:pt x="19241" y="50578"/>
                      <a:pt x="19241" y="46387"/>
                    </a:cubicBezTo>
                    <a:lnTo>
                      <a:pt x="19241" y="3048"/>
                    </a:lnTo>
                    <a:lnTo>
                      <a:pt x="16002" y="3048"/>
                    </a:lnTo>
                    <a:cubicBezTo>
                      <a:pt x="5810" y="3048"/>
                      <a:pt x="3143" y="4477"/>
                      <a:pt x="2000" y="15811"/>
                    </a:cubicBezTo>
                    <a:lnTo>
                      <a:pt x="0" y="15811"/>
                    </a:lnTo>
                    <a:lnTo>
                      <a:pt x="286" y="0"/>
                    </a:lnTo>
                    <a:cubicBezTo>
                      <a:pt x="1715" y="286"/>
                      <a:pt x="3239" y="476"/>
                      <a:pt x="7715" y="476"/>
                    </a:cubicBezTo>
                    <a:lnTo>
                      <a:pt x="40672" y="476"/>
                    </a:lnTo>
                    <a:cubicBezTo>
                      <a:pt x="45148" y="476"/>
                      <a:pt x="46672" y="286"/>
                      <a:pt x="48101" y="0"/>
                    </a:cubicBezTo>
                    <a:close/>
                  </a:path>
                </a:pathLst>
              </a:custGeom>
              <a:solidFill>
                <a:srgbClr val="333333"/>
              </a:solidFill>
              <a:ln w="9525" cap="flat">
                <a:noFill/>
                <a:prstDash val="solid"/>
                <a:miter/>
              </a:ln>
            </p:spPr>
            <p:txBody>
              <a:bodyPr rtlCol="0" anchor="ctr"/>
              <a:lstStyle/>
              <a:p>
                <a:endParaRPr lang="en-IN"/>
              </a:p>
            </p:txBody>
          </p:sp>
          <p:sp>
            <p:nvSpPr>
              <p:cNvPr id="71" name="Freeform: Shape 70"/>
              <p:cNvSpPr/>
              <p:nvPr/>
            </p:nvSpPr>
            <p:spPr>
              <a:xfrm>
                <a:off x="5148738" y="3349370"/>
                <a:ext cx="22764" cy="53149"/>
              </a:xfrm>
              <a:custGeom>
                <a:avLst/>
                <a:gdLst>
                  <a:gd name="connsiteX0" fmla="*/ 0 w 22764"/>
                  <a:gd name="connsiteY0" fmla="*/ 53150 h 53149"/>
                  <a:gd name="connsiteX1" fmla="*/ 0 w 22764"/>
                  <a:gd name="connsiteY1" fmla="*/ 50768 h 53149"/>
                  <a:gd name="connsiteX2" fmla="*/ 6477 w 22764"/>
                  <a:gd name="connsiteY2" fmla="*/ 46101 h 53149"/>
                  <a:gd name="connsiteX3" fmla="*/ 6477 w 22764"/>
                  <a:gd name="connsiteY3" fmla="*/ 7048 h 53149"/>
                  <a:gd name="connsiteX4" fmla="*/ 0 w 22764"/>
                  <a:gd name="connsiteY4" fmla="*/ 2381 h 53149"/>
                  <a:gd name="connsiteX5" fmla="*/ 0 w 22764"/>
                  <a:gd name="connsiteY5" fmla="*/ 0 h 53149"/>
                  <a:gd name="connsiteX6" fmla="*/ 22765 w 22764"/>
                  <a:gd name="connsiteY6" fmla="*/ 0 h 53149"/>
                  <a:gd name="connsiteX7" fmla="*/ 22765 w 22764"/>
                  <a:gd name="connsiteY7" fmla="*/ 2381 h 53149"/>
                  <a:gd name="connsiteX8" fmla="*/ 16288 w 22764"/>
                  <a:gd name="connsiteY8" fmla="*/ 7048 h 53149"/>
                  <a:gd name="connsiteX9" fmla="*/ 16288 w 22764"/>
                  <a:gd name="connsiteY9" fmla="*/ 46101 h 53149"/>
                  <a:gd name="connsiteX10" fmla="*/ 22765 w 22764"/>
                  <a:gd name="connsiteY10" fmla="*/ 50768 h 53149"/>
                  <a:gd name="connsiteX11" fmla="*/ 22765 w 22764"/>
                  <a:gd name="connsiteY11" fmla="*/ 53150 h 53149"/>
                  <a:gd name="connsiteX12" fmla="*/ 0 w 22764"/>
                  <a:gd name="connsiteY12"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64" h="53149">
                    <a:moveTo>
                      <a:pt x="0" y="53150"/>
                    </a:moveTo>
                    <a:lnTo>
                      <a:pt x="0" y="50768"/>
                    </a:lnTo>
                    <a:cubicBezTo>
                      <a:pt x="4858" y="50768"/>
                      <a:pt x="6477" y="50292"/>
                      <a:pt x="6477" y="46101"/>
                    </a:cubicBezTo>
                    <a:lnTo>
                      <a:pt x="6477" y="7048"/>
                    </a:lnTo>
                    <a:cubicBezTo>
                      <a:pt x="6477" y="2858"/>
                      <a:pt x="4858" y="2381"/>
                      <a:pt x="0" y="2381"/>
                    </a:cubicBezTo>
                    <a:lnTo>
                      <a:pt x="0" y="0"/>
                    </a:lnTo>
                    <a:lnTo>
                      <a:pt x="22765" y="0"/>
                    </a:lnTo>
                    <a:lnTo>
                      <a:pt x="22765" y="2381"/>
                    </a:lnTo>
                    <a:cubicBezTo>
                      <a:pt x="17907" y="2381"/>
                      <a:pt x="16288" y="2858"/>
                      <a:pt x="16288" y="7048"/>
                    </a:cubicBezTo>
                    <a:lnTo>
                      <a:pt x="16288" y="46101"/>
                    </a:lnTo>
                    <a:cubicBezTo>
                      <a:pt x="16288" y="50292"/>
                      <a:pt x="17907" y="50768"/>
                      <a:pt x="22765" y="50768"/>
                    </a:cubicBezTo>
                    <a:lnTo>
                      <a:pt x="22765" y="53150"/>
                    </a:lnTo>
                    <a:lnTo>
                      <a:pt x="0" y="53150"/>
                    </a:lnTo>
                    <a:close/>
                  </a:path>
                </a:pathLst>
              </a:custGeom>
              <a:solidFill>
                <a:srgbClr val="333333"/>
              </a:solidFill>
              <a:ln w="9525" cap="flat">
                <a:noFill/>
                <a:prstDash val="solid"/>
                <a:miter/>
              </a:ln>
            </p:spPr>
            <p:txBody>
              <a:bodyPr rtlCol="0" anchor="ctr"/>
              <a:lstStyle/>
              <a:p>
                <a:endParaRPr lang="en-IN"/>
              </a:p>
            </p:txBody>
          </p:sp>
          <p:sp>
            <p:nvSpPr>
              <p:cNvPr id="72" name="Freeform: Shape 71"/>
              <p:cNvSpPr/>
              <p:nvPr/>
            </p:nvSpPr>
            <p:spPr>
              <a:xfrm>
                <a:off x="5175313" y="3349466"/>
                <a:ext cx="69056" cy="54006"/>
              </a:xfrm>
              <a:custGeom>
                <a:avLst/>
                <a:gdLst>
                  <a:gd name="connsiteX0" fmla="*/ 64675 w 69056"/>
                  <a:gd name="connsiteY0" fmla="*/ 0 h 54006"/>
                  <a:gd name="connsiteX1" fmla="*/ 64675 w 69056"/>
                  <a:gd name="connsiteY1" fmla="*/ 2381 h 54006"/>
                  <a:gd name="connsiteX2" fmla="*/ 58198 w 69056"/>
                  <a:gd name="connsiteY2" fmla="*/ 6858 h 54006"/>
                  <a:gd name="connsiteX3" fmla="*/ 62294 w 69056"/>
                  <a:gd name="connsiteY3" fmla="*/ 46292 h 54006"/>
                  <a:gd name="connsiteX4" fmla="*/ 69056 w 69056"/>
                  <a:gd name="connsiteY4" fmla="*/ 50768 h 54006"/>
                  <a:gd name="connsiteX5" fmla="*/ 69056 w 69056"/>
                  <a:gd name="connsiteY5" fmla="*/ 53150 h 54006"/>
                  <a:gd name="connsiteX6" fmla="*/ 46387 w 69056"/>
                  <a:gd name="connsiteY6" fmla="*/ 53150 h 54006"/>
                  <a:gd name="connsiteX7" fmla="*/ 46387 w 69056"/>
                  <a:gd name="connsiteY7" fmla="*/ 50768 h 54006"/>
                  <a:gd name="connsiteX8" fmla="*/ 52388 w 69056"/>
                  <a:gd name="connsiteY8" fmla="*/ 46292 h 54006"/>
                  <a:gd name="connsiteX9" fmla="*/ 48101 w 69056"/>
                  <a:gd name="connsiteY9" fmla="*/ 4858 h 54006"/>
                  <a:gd name="connsiteX10" fmla="*/ 31337 w 69056"/>
                  <a:gd name="connsiteY10" fmla="*/ 54007 h 54006"/>
                  <a:gd name="connsiteX11" fmla="*/ 30671 w 69056"/>
                  <a:gd name="connsiteY11" fmla="*/ 54007 h 54006"/>
                  <a:gd name="connsiteX12" fmla="*/ 14478 w 69056"/>
                  <a:gd name="connsiteY12" fmla="*/ 4858 h 54006"/>
                  <a:gd name="connsiteX13" fmla="*/ 10477 w 69056"/>
                  <a:gd name="connsiteY13" fmla="*/ 46196 h 54006"/>
                  <a:gd name="connsiteX14" fmla="*/ 17717 w 69056"/>
                  <a:gd name="connsiteY14" fmla="*/ 50768 h 54006"/>
                  <a:gd name="connsiteX15" fmla="*/ 17717 w 69056"/>
                  <a:gd name="connsiteY15" fmla="*/ 53150 h 54006"/>
                  <a:gd name="connsiteX16" fmla="*/ 0 w 69056"/>
                  <a:gd name="connsiteY16" fmla="*/ 53150 h 54006"/>
                  <a:gd name="connsiteX17" fmla="*/ 0 w 69056"/>
                  <a:gd name="connsiteY17" fmla="*/ 50768 h 54006"/>
                  <a:gd name="connsiteX18" fmla="*/ 6858 w 69056"/>
                  <a:gd name="connsiteY18" fmla="*/ 46196 h 54006"/>
                  <a:gd name="connsiteX19" fmla="*/ 10858 w 69056"/>
                  <a:gd name="connsiteY19" fmla="*/ 6858 h 54006"/>
                  <a:gd name="connsiteX20" fmla="*/ 4381 w 69056"/>
                  <a:gd name="connsiteY20" fmla="*/ 2381 h 54006"/>
                  <a:gd name="connsiteX21" fmla="*/ 4381 w 69056"/>
                  <a:gd name="connsiteY21" fmla="*/ 0 h 54006"/>
                  <a:gd name="connsiteX22" fmla="*/ 23050 w 69056"/>
                  <a:gd name="connsiteY22" fmla="*/ 0 h 54006"/>
                  <a:gd name="connsiteX23" fmla="*/ 34290 w 69056"/>
                  <a:gd name="connsiteY23" fmla="*/ 36290 h 54006"/>
                  <a:gd name="connsiteX24" fmla="*/ 46387 w 69056"/>
                  <a:gd name="connsiteY24" fmla="*/ 0 h 54006"/>
                  <a:gd name="connsiteX25" fmla="*/ 64675 w 69056"/>
                  <a:gd name="connsiteY25" fmla="*/ 0 h 5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9056" h="54006">
                    <a:moveTo>
                      <a:pt x="64675" y="0"/>
                    </a:moveTo>
                    <a:lnTo>
                      <a:pt x="64675" y="2381"/>
                    </a:lnTo>
                    <a:cubicBezTo>
                      <a:pt x="59817" y="2381"/>
                      <a:pt x="57722" y="2667"/>
                      <a:pt x="58198" y="6858"/>
                    </a:cubicBezTo>
                    <a:lnTo>
                      <a:pt x="62294" y="46292"/>
                    </a:lnTo>
                    <a:cubicBezTo>
                      <a:pt x="62770" y="50292"/>
                      <a:pt x="64294" y="50768"/>
                      <a:pt x="69056" y="50768"/>
                    </a:cubicBezTo>
                    <a:lnTo>
                      <a:pt x="69056" y="53150"/>
                    </a:lnTo>
                    <a:lnTo>
                      <a:pt x="46387" y="53150"/>
                    </a:lnTo>
                    <a:lnTo>
                      <a:pt x="46387" y="50768"/>
                    </a:lnTo>
                    <a:cubicBezTo>
                      <a:pt x="51149" y="50768"/>
                      <a:pt x="52769" y="50292"/>
                      <a:pt x="52388" y="46292"/>
                    </a:cubicBezTo>
                    <a:lnTo>
                      <a:pt x="48101" y="4858"/>
                    </a:lnTo>
                    <a:lnTo>
                      <a:pt x="31337" y="54007"/>
                    </a:lnTo>
                    <a:lnTo>
                      <a:pt x="30671" y="54007"/>
                    </a:lnTo>
                    <a:lnTo>
                      <a:pt x="14478" y="4858"/>
                    </a:lnTo>
                    <a:lnTo>
                      <a:pt x="10477" y="46196"/>
                    </a:lnTo>
                    <a:cubicBezTo>
                      <a:pt x="10001" y="50387"/>
                      <a:pt x="12954" y="50768"/>
                      <a:pt x="17717" y="50768"/>
                    </a:cubicBezTo>
                    <a:lnTo>
                      <a:pt x="17717" y="53150"/>
                    </a:lnTo>
                    <a:lnTo>
                      <a:pt x="0" y="53150"/>
                    </a:lnTo>
                    <a:lnTo>
                      <a:pt x="0" y="50768"/>
                    </a:lnTo>
                    <a:cubicBezTo>
                      <a:pt x="4858" y="50768"/>
                      <a:pt x="6477" y="50006"/>
                      <a:pt x="6858" y="46196"/>
                    </a:cubicBezTo>
                    <a:lnTo>
                      <a:pt x="10858" y="6858"/>
                    </a:lnTo>
                    <a:cubicBezTo>
                      <a:pt x="11335" y="2667"/>
                      <a:pt x="9239" y="2381"/>
                      <a:pt x="4381" y="2381"/>
                    </a:cubicBezTo>
                    <a:lnTo>
                      <a:pt x="4381" y="0"/>
                    </a:lnTo>
                    <a:lnTo>
                      <a:pt x="23050" y="0"/>
                    </a:lnTo>
                    <a:lnTo>
                      <a:pt x="34290" y="36290"/>
                    </a:lnTo>
                    <a:lnTo>
                      <a:pt x="46387" y="0"/>
                    </a:lnTo>
                    <a:lnTo>
                      <a:pt x="64675" y="0"/>
                    </a:lnTo>
                    <a:close/>
                  </a:path>
                </a:pathLst>
              </a:custGeom>
              <a:solidFill>
                <a:srgbClr val="333333"/>
              </a:solidFill>
              <a:ln w="9525" cap="flat">
                <a:noFill/>
                <a:prstDash val="solid"/>
                <a:miter/>
              </a:ln>
            </p:spPr>
            <p:txBody>
              <a:bodyPr rtlCol="0" anchor="ctr"/>
              <a:lstStyle/>
              <a:p>
                <a:endParaRPr lang="en-IN"/>
              </a:p>
            </p:txBody>
          </p:sp>
          <p:sp>
            <p:nvSpPr>
              <p:cNvPr id="73" name="Freeform: Shape 72"/>
              <p:cNvSpPr/>
              <p:nvPr/>
            </p:nvSpPr>
            <p:spPr>
              <a:xfrm>
                <a:off x="5248179" y="3349370"/>
                <a:ext cx="43624" cy="53149"/>
              </a:xfrm>
              <a:custGeom>
                <a:avLst/>
                <a:gdLst>
                  <a:gd name="connsiteX0" fmla="*/ 34195 w 43624"/>
                  <a:gd name="connsiteY0" fmla="*/ 33719 h 53149"/>
                  <a:gd name="connsiteX1" fmla="*/ 32290 w 43624"/>
                  <a:gd name="connsiteY1" fmla="*/ 33719 h 53149"/>
                  <a:gd name="connsiteX2" fmla="*/ 24384 w 43624"/>
                  <a:gd name="connsiteY2" fmla="*/ 27242 h 53149"/>
                  <a:gd name="connsiteX3" fmla="*/ 16288 w 43624"/>
                  <a:gd name="connsiteY3" fmla="*/ 27242 h 53149"/>
                  <a:gd name="connsiteX4" fmla="*/ 16288 w 43624"/>
                  <a:gd name="connsiteY4" fmla="*/ 46482 h 53149"/>
                  <a:gd name="connsiteX5" fmla="*/ 20955 w 43624"/>
                  <a:gd name="connsiteY5" fmla="*/ 50387 h 53149"/>
                  <a:gd name="connsiteX6" fmla="*/ 25336 w 43624"/>
                  <a:gd name="connsiteY6" fmla="*/ 50387 h 53149"/>
                  <a:gd name="connsiteX7" fmla="*/ 41719 w 43624"/>
                  <a:gd name="connsiteY7" fmla="*/ 37148 h 53149"/>
                  <a:gd name="connsiteX8" fmla="*/ 43624 w 43624"/>
                  <a:gd name="connsiteY8" fmla="*/ 37433 h 53149"/>
                  <a:gd name="connsiteX9" fmla="*/ 41815 w 43624"/>
                  <a:gd name="connsiteY9" fmla="*/ 53150 h 53149"/>
                  <a:gd name="connsiteX10" fmla="*/ 0 w 43624"/>
                  <a:gd name="connsiteY10" fmla="*/ 53150 h 53149"/>
                  <a:gd name="connsiteX11" fmla="*/ 0 w 43624"/>
                  <a:gd name="connsiteY11" fmla="*/ 50768 h 53149"/>
                  <a:gd name="connsiteX12" fmla="*/ 6477 w 43624"/>
                  <a:gd name="connsiteY12" fmla="*/ 46101 h 53149"/>
                  <a:gd name="connsiteX13" fmla="*/ 6477 w 43624"/>
                  <a:gd name="connsiteY13" fmla="*/ 7048 h 53149"/>
                  <a:gd name="connsiteX14" fmla="*/ 0 w 43624"/>
                  <a:gd name="connsiteY14" fmla="*/ 2381 h 53149"/>
                  <a:gd name="connsiteX15" fmla="*/ 0 w 43624"/>
                  <a:gd name="connsiteY15" fmla="*/ 0 h 53149"/>
                  <a:gd name="connsiteX16" fmla="*/ 40100 w 43624"/>
                  <a:gd name="connsiteY16" fmla="*/ 0 h 53149"/>
                  <a:gd name="connsiteX17" fmla="*/ 40291 w 43624"/>
                  <a:gd name="connsiteY17" fmla="*/ 13240 h 53149"/>
                  <a:gd name="connsiteX18" fmla="*/ 38290 w 43624"/>
                  <a:gd name="connsiteY18" fmla="*/ 13240 h 53149"/>
                  <a:gd name="connsiteX19" fmla="*/ 24193 w 43624"/>
                  <a:gd name="connsiteY19" fmla="*/ 2762 h 53149"/>
                  <a:gd name="connsiteX20" fmla="*/ 16288 w 43624"/>
                  <a:gd name="connsiteY20" fmla="*/ 2762 h 53149"/>
                  <a:gd name="connsiteX21" fmla="*/ 16288 w 43624"/>
                  <a:gd name="connsiteY21" fmla="*/ 24384 h 53149"/>
                  <a:gd name="connsiteX22" fmla="*/ 24384 w 43624"/>
                  <a:gd name="connsiteY22" fmla="*/ 24384 h 53149"/>
                  <a:gd name="connsiteX23" fmla="*/ 32290 w 43624"/>
                  <a:gd name="connsiteY23" fmla="*/ 17812 h 53149"/>
                  <a:gd name="connsiteX24" fmla="*/ 34195 w 43624"/>
                  <a:gd name="connsiteY24" fmla="*/ 17812 h 53149"/>
                  <a:gd name="connsiteX25" fmla="*/ 34195 w 43624"/>
                  <a:gd name="connsiteY25" fmla="*/ 33623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624" h="53149">
                    <a:moveTo>
                      <a:pt x="34195" y="33719"/>
                    </a:moveTo>
                    <a:lnTo>
                      <a:pt x="32290" y="33719"/>
                    </a:lnTo>
                    <a:cubicBezTo>
                      <a:pt x="31814" y="28289"/>
                      <a:pt x="31337" y="27242"/>
                      <a:pt x="24384" y="27242"/>
                    </a:cubicBezTo>
                    <a:lnTo>
                      <a:pt x="16288" y="27242"/>
                    </a:lnTo>
                    <a:lnTo>
                      <a:pt x="16288" y="46482"/>
                    </a:lnTo>
                    <a:cubicBezTo>
                      <a:pt x="16288" y="50006"/>
                      <a:pt x="18002" y="50387"/>
                      <a:pt x="20955" y="50387"/>
                    </a:cubicBezTo>
                    <a:lnTo>
                      <a:pt x="25336" y="50387"/>
                    </a:lnTo>
                    <a:cubicBezTo>
                      <a:pt x="35623" y="50387"/>
                      <a:pt x="38957" y="48863"/>
                      <a:pt x="41719" y="37148"/>
                    </a:cubicBezTo>
                    <a:lnTo>
                      <a:pt x="43624" y="37433"/>
                    </a:lnTo>
                    <a:lnTo>
                      <a:pt x="41815" y="53150"/>
                    </a:lnTo>
                    <a:lnTo>
                      <a:pt x="0" y="53150"/>
                    </a:lnTo>
                    <a:lnTo>
                      <a:pt x="0" y="50768"/>
                    </a:lnTo>
                    <a:cubicBezTo>
                      <a:pt x="4858" y="50768"/>
                      <a:pt x="6477" y="50292"/>
                      <a:pt x="6477" y="46101"/>
                    </a:cubicBezTo>
                    <a:lnTo>
                      <a:pt x="6477" y="7048"/>
                    </a:lnTo>
                    <a:cubicBezTo>
                      <a:pt x="6477" y="2858"/>
                      <a:pt x="4858" y="2381"/>
                      <a:pt x="0" y="2381"/>
                    </a:cubicBezTo>
                    <a:lnTo>
                      <a:pt x="0" y="0"/>
                    </a:lnTo>
                    <a:lnTo>
                      <a:pt x="40100" y="0"/>
                    </a:lnTo>
                    <a:lnTo>
                      <a:pt x="40291" y="13240"/>
                    </a:lnTo>
                    <a:lnTo>
                      <a:pt x="38290" y="13240"/>
                    </a:lnTo>
                    <a:cubicBezTo>
                      <a:pt x="37052" y="3905"/>
                      <a:pt x="34671" y="2762"/>
                      <a:pt x="24193" y="2762"/>
                    </a:cubicBezTo>
                    <a:lnTo>
                      <a:pt x="16288" y="2762"/>
                    </a:lnTo>
                    <a:lnTo>
                      <a:pt x="16288" y="24384"/>
                    </a:lnTo>
                    <a:lnTo>
                      <a:pt x="24384" y="24384"/>
                    </a:lnTo>
                    <a:cubicBezTo>
                      <a:pt x="31337" y="24384"/>
                      <a:pt x="31718" y="23241"/>
                      <a:pt x="32290" y="17812"/>
                    </a:cubicBezTo>
                    <a:lnTo>
                      <a:pt x="34195" y="17812"/>
                    </a:lnTo>
                    <a:lnTo>
                      <a:pt x="34195" y="33623"/>
                    </a:lnTo>
                    <a:close/>
                  </a:path>
                </a:pathLst>
              </a:custGeom>
              <a:solidFill>
                <a:srgbClr val="333333"/>
              </a:solidFill>
              <a:ln w="9525" cap="flat">
                <a:noFill/>
                <a:prstDash val="solid"/>
                <a:miter/>
              </a:ln>
            </p:spPr>
            <p:txBody>
              <a:bodyPr rtlCol="0" anchor="ctr"/>
              <a:lstStyle/>
              <a:p>
                <a:endParaRPr lang="en-IN"/>
              </a:p>
            </p:txBody>
          </p:sp>
          <p:sp>
            <p:nvSpPr>
              <p:cNvPr id="74" name="Freeform: Shape 73"/>
              <p:cNvSpPr/>
              <p:nvPr/>
            </p:nvSpPr>
            <p:spPr>
              <a:xfrm>
                <a:off x="5296947" y="3348608"/>
                <a:ext cx="35623" cy="54768"/>
              </a:xfrm>
              <a:custGeom>
                <a:avLst/>
                <a:gdLst>
                  <a:gd name="connsiteX0" fmla="*/ 27622 w 35623"/>
                  <a:gd name="connsiteY0" fmla="*/ 42958 h 54768"/>
                  <a:gd name="connsiteX1" fmla="*/ 19336 w 35623"/>
                  <a:gd name="connsiteY1" fmla="*/ 32766 h 54768"/>
                  <a:gd name="connsiteX2" fmla="*/ 10954 w 35623"/>
                  <a:gd name="connsiteY2" fmla="*/ 28385 h 54768"/>
                  <a:gd name="connsiteX3" fmla="*/ 857 w 35623"/>
                  <a:gd name="connsiteY3" fmla="*/ 14669 h 54768"/>
                  <a:gd name="connsiteX4" fmla="*/ 17240 w 35623"/>
                  <a:gd name="connsiteY4" fmla="*/ 0 h 54768"/>
                  <a:gd name="connsiteX5" fmla="*/ 28670 w 35623"/>
                  <a:gd name="connsiteY5" fmla="*/ 3048 h 54768"/>
                  <a:gd name="connsiteX6" fmla="*/ 30956 w 35623"/>
                  <a:gd name="connsiteY6" fmla="*/ 762 h 54768"/>
                  <a:gd name="connsiteX7" fmla="*/ 32480 w 35623"/>
                  <a:gd name="connsiteY7" fmla="*/ 762 h 54768"/>
                  <a:gd name="connsiteX8" fmla="*/ 33242 w 35623"/>
                  <a:gd name="connsiteY8" fmla="*/ 15621 h 54768"/>
                  <a:gd name="connsiteX9" fmla="*/ 31337 w 35623"/>
                  <a:gd name="connsiteY9" fmla="*/ 15621 h 54768"/>
                  <a:gd name="connsiteX10" fmla="*/ 17812 w 35623"/>
                  <a:gd name="connsiteY10" fmla="*/ 2953 h 54768"/>
                  <a:gd name="connsiteX11" fmla="*/ 8668 w 35623"/>
                  <a:gd name="connsiteY11" fmla="*/ 10859 h 54768"/>
                  <a:gd name="connsiteX12" fmla="*/ 16764 w 35623"/>
                  <a:gd name="connsiteY12" fmla="*/ 20288 h 54768"/>
                  <a:gd name="connsiteX13" fmla="*/ 24003 w 35623"/>
                  <a:gd name="connsiteY13" fmla="*/ 24098 h 54768"/>
                  <a:gd name="connsiteX14" fmla="*/ 35623 w 35623"/>
                  <a:gd name="connsiteY14" fmla="*/ 38672 h 54768"/>
                  <a:gd name="connsiteX15" fmla="*/ 17431 w 35623"/>
                  <a:gd name="connsiteY15" fmla="*/ 54769 h 54768"/>
                  <a:gd name="connsiteX16" fmla="*/ 4953 w 35623"/>
                  <a:gd name="connsiteY16" fmla="*/ 51340 h 54768"/>
                  <a:gd name="connsiteX17" fmla="*/ 2572 w 35623"/>
                  <a:gd name="connsiteY17" fmla="*/ 54102 h 54768"/>
                  <a:gd name="connsiteX18" fmla="*/ 1048 w 35623"/>
                  <a:gd name="connsiteY18" fmla="*/ 54102 h 54768"/>
                  <a:gd name="connsiteX19" fmla="*/ 0 w 35623"/>
                  <a:gd name="connsiteY19" fmla="*/ 38291 h 54768"/>
                  <a:gd name="connsiteX20" fmla="*/ 1905 w 35623"/>
                  <a:gd name="connsiteY20" fmla="*/ 38005 h 54768"/>
                  <a:gd name="connsiteX21" fmla="*/ 17050 w 35623"/>
                  <a:gd name="connsiteY21" fmla="*/ 51911 h 54768"/>
                  <a:gd name="connsiteX22" fmla="*/ 27527 w 35623"/>
                  <a:gd name="connsiteY22" fmla="*/ 42958 h 54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5623" h="54768">
                    <a:moveTo>
                      <a:pt x="27622" y="42958"/>
                    </a:moveTo>
                    <a:cubicBezTo>
                      <a:pt x="27622" y="38100"/>
                      <a:pt x="24574" y="35719"/>
                      <a:pt x="19336" y="32766"/>
                    </a:cubicBezTo>
                    <a:lnTo>
                      <a:pt x="10954" y="28385"/>
                    </a:lnTo>
                    <a:cubicBezTo>
                      <a:pt x="4667" y="24956"/>
                      <a:pt x="857" y="21336"/>
                      <a:pt x="857" y="14669"/>
                    </a:cubicBezTo>
                    <a:cubicBezTo>
                      <a:pt x="857" y="6382"/>
                      <a:pt x="7906" y="0"/>
                      <a:pt x="17240" y="0"/>
                    </a:cubicBezTo>
                    <a:cubicBezTo>
                      <a:pt x="23622" y="0"/>
                      <a:pt x="26860" y="3048"/>
                      <a:pt x="28670" y="3048"/>
                    </a:cubicBezTo>
                    <a:cubicBezTo>
                      <a:pt x="29908" y="3048"/>
                      <a:pt x="30385" y="2286"/>
                      <a:pt x="30956" y="762"/>
                    </a:cubicBezTo>
                    <a:lnTo>
                      <a:pt x="32480" y="762"/>
                    </a:lnTo>
                    <a:lnTo>
                      <a:pt x="33242" y="15621"/>
                    </a:lnTo>
                    <a:lnTo>
                      <a:pt x="31337" y="15621"/>
                    </a:lnTo>
                    <a:cubicBezTo>
                      <a:pt x="30290" y="8572"/>
                      <a:pt x="25146" y="2953"/>
                      <a:pt x="17812" y="2953"/>
                    </a:cubicBezTo>
                    <a:cubicBezTo>
                      <a:pt x="12382" y="2953"/>
                      <a:pt x="8668" y="6191"/>
                      <a:pt x="8668" y="10859"/>
                    </a:cubicBezTo>
                    <a:cubicBezTo>
                      <a:pt x="8668" y="15907"/>
                      <a:pt x="12478" y="17907"/>
                      <a:pt x="16764" y="20288"/>
                    </a:cubicBezTo>
                    <a:lnTo>
                      <a:pt x="24003" y="24098"/>
                    </a:lnTo>
                    <a:cubicBezTo>
                      <a:pt x="30861" y="27813"/>
                      <a:pt x="35623" y="31528"/>
                      <a:pt x="35623" y="38672"/>
                    </a:cubicBezTo>
                    <a:cubicBezTo>
                      <a:pt x="35623" y="48006"/>
                      <a:pt x="27527" y="54769"/>
                      <a:pt x="17431" y="54769"/>
                    </a:cubicBezTo>
                    <a:cubicBezTo>
                      <a:pt x="10382" y="54769"/>
                      <a:pt x="6858" y="51340"/>
                      <a:pt x="4953" y="51340"/>
                    </a:cubicBezTo>
                    <a:cubicBezTo>
                      <a:pt x="3715" y="51340"/>
                      <a:pt x="3143" y="52388"/>
                      <a:pt x="2572" y="54102"/>
                    </a:cubicBezTo>
                    <a:lnTo>
                      <a:pt x="1048" y="54102"/>
                    </a:lnTo>
                    <a:lnTo>
                      <a:pt x="0" y="38291"/>
                    </a:lnTo>
                    <a:lnTo>
                      <a:pt x="1905" y="38005"/>
                    </a:lnTo>
                    <a:cubicBezTo>
                      <a:pt x="3429" y="47816"/>
                      <a:pt x="10192" y="51911"/>
                      <a:pt x="17050" y="51911"/>
                    </a:cubicBezTo>
                    <a:cubicBezTo>
                      <a:pt x="22765" y="51911"/>
                      <a:pt x="27527" y="49340"/>
                      <a:pt x="27527" y="42958"/>
                    </a:cubicBezTo>
                    <a:close/>
                  </a:path>
                </a:pathLst>
              </a:custGeom>
              <a:solidFill>
                <a:srgbClr val="333333"/>
              </a:solidFill>
              <a:ln w="9525" cap="flat">
                <a:noFill/>
                <a:prstDash val="solid"/>
                <a:miter/>
              </a:ln>
            </p:spPr>
            <p:txBody>
              <a:bodyPr rtlCol="0" anchor="ctr"/>
              <a:lstStyle/>
              <a:p>
                <a:endParaRPr lang="en-IN"/>
              </a:p>
            </p:txBody>
          </p:sp>
        </p:grpSp>
        <p:sp>
          <p:nvSpPr>
            <p:cNvPr id="18" name="Freeform: Shape 17"/>
            <p:cNvSpPr/>
            <p:nvPr/>
          </p:nvSpPr>
          <p:spPr>
            <a:xfrm>
              <a:off x="4876799" y="3542252"/>
              <a:ext cx="42005" cy="71342"/>
            </a:xfrm>
            <a:custGeom>
              <a:avLst/>
              <a:gdLst>
                <a:gd name="connsiteX0" fmla="*/ 29623 w 42005"/>
                <a:gd name="connsiteY0" fmla="*/ 20193 h 71342"/>
                <a:gd name="connsiteX1" fmla="*/ 21431 w 42005"/>
                <a:gd name="connsiteY1" fmla="*/ 11621 h 71342"/>
                <a:gd name="connsiteX2" fmla="*/ 15145 w 42005"/>
                <a:gd name="connsiteY2" fmla="*/ 17145 h 71342"/>
                <a:gd name="connsiteX3" fmla="*/ 42005 w 42005"/>
                <a:gd name="connsiteY3" fmla="*/ 52769 h 71342"/>
                <a:gd name="connsiteX4" fmla="*/ 21908 w 42005"/>
                <a:gd name="connsiteY4" fmla="*/ 71342 h 71342"/>
                <a:gd name="connsiteX5" fmla="*/ 0 w 42005"/>
                <a:gd name="connsiteY5" fmla="*/ 52102 h 71342"/>
                <a:gd name="connsiteX6" fmla="*/ 12573 w 42005"/>
                <a:gd name="connsiteY6" fmla="*/ 48673 h 71342"/>
                <a:gd name="connsiteX7" fmla="*/ 22003 w 42005"/>
                <a:gd name="connsiteY7" fmla="*/ 59531 h 71342"/>
                <a:gd name="connsiteX8" fmla="*/ 28384 w 42005"/>
                <a:gd name="connsiteY8" fmla="*/ 53530 h 71342"/>
                <a:gd name="connsiteX9" fmla="*/ 1524 w 42005"/>
                <a:gd name="connsiteY9" fmla="*/ 18383 h 71342"/>
                <a:gd name="connsiteX10" fmla="*/ 20765 w 42005"/>
                <a:gd name="connsiteY10" fmla="*/ 0 h 71342"/>
                <a:gd name="connsiteX11" fmla="*/ 41719 w 42005"/>
                <a:gd name="connsiteY11" fmla="*/ 18288 h 71342"/>
                <a:gd name="connsiteX12" fmla="*/ 29528 w 42005"/>
                <a:gd name="connsiteY12" fmla="*/ 20288 h 71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005" h="71342">
                  <a:moveTo>
                    <a:pt x="29623" y="20193"/>
                  </a:moveTo>
                  <a:cubicBezTo>
                    <a:pt x="28575" y="14669"/>
                    <a:pt x="26003" y="11621"/>
                    <a:pt x="21431" y="11621"/>
                  </a:cubicBezTo>
                  <a:cubicBezTo>
                    <a:pt x="17716" y="11621"/>
                    <a:pt x="15145" y="13526"/>
                    <a:pt x="15145" y="17145"/>
                  </a:cubicBezTo>
                  <a:cubicBezTo>
                    <a:pt x="15145" y="27908"/>
                    <a:pt x="42005" y="32290"/>
                    <a:pt x="42005" y="52769"/>
                  </a:cubicBezTo>
                  <a:cubicBezTo>
                    <a:pt x="42005" y="65056"/>
                    <a:pt x="33528" y="71342"/>
                    <a:pt x="21908" y="71342"/>
                  </a:cubicBezTo>
                  <a:cubicBezTo>
                    <a:pt x="9334" y="71342"/>
                    <a:pt x="2191" y="64199"/>
                    <a:pt x="0" y="52102"/>
                  </a:cubicBezTo>
                  <a:lnTo>
                    <a:pt x="12573" y="48673"/>
                  </a:lnTo>
                  <a:cubicBezTo>
                    <a:pt x="13430" y="54388"/>
                    <a:pt x="15526" y="59531"/>
                    <a:pt x="22003" y="59531"/>
                  </a:cubicBezTo>
                  <a:cubicBezTo>
                    <a:pt x="25717" y="59531"/>
                    <a:pt x="28384" y="57341"/>
                    <a:pt x="28384" y="53530"/>
                  </a:cubicBezTo>
                  <a:cubicBezTo>
                    <a:pt x="28384" y="41624"/>
                    <a:pt x="1524" y="37148"/>
                    <a:pt x="1524" y="18383"/>
                  </a:cubicBezTo>
                  <a:cubicBezTo>
                    <a:pt x="1524" y="7525"/>
                    <a:pt x="10001" y="0"/>
                    <a:pt x="20765" y="0"/>
                  </a:cubicBezTo>
                  <a:cubicBezTo>
                    <a:pt x="31528" y="0"/>
                    <a:pt x="39529" y="7525"/>
                    <a:pt x="41719" y="18288"/>
                  </a:cubicBezTo>
                  <a:lnTo>
                    <a:pt x="29528" y="20288"/>
                  </a:lnTo>
                  <a:close/>
                </a:path>
              </a:pathLst>
            </a:custGeom>
            <a:solidFill>
              <a:srgbClr val="112A41"/>
            </a:solidFill>
            <a:ln w="9525" cap="flat">
              <a:noFill/>
              <a:prstDash val="solid"/>
              <a:miter/>
            </a:ln>
          </p:spPr>
          <p:txBody>
            <a:bodyPr rtlCol="0" anchor="ctr"/>
            <a:lstStyle/>
            <a:p>
              <a:endParaRPr lang="en-IN"/>
            </a:p>
          </p:txBody>
        </p:sp>
        <p:sp>
          <p:nvSpPr>
            <p:cNvPr id="19" name="Freeform: Shape 18"/>
            <p:cNvSpPr/>
            <p:nvPr/>
          </p:nvSpPr>
          <p:spPr>
            <a:xfrm>
              <a:off x="4924424" y="3524821"/>
              <a:ext cx="31813" cy="88677"/>
            </a:xfrm>
            <a:custGeom>
              <a:avLst/>
              <a:gdLst>
                <a:gd name="connsiteX0" fmla="*/ 0 w 31813"/>
                <a:gd name="connsiteY0" fmla="*/ 30385 h 88677"/>
                <a:gd name="connsiteX1" fmla="*/ 0 w 31813"/>
                <a:gd name="connsiteY1" fmla="*/ 18574 h 88677"/>
                <a:gd name="connsiteX2" fmla="*/ 7906 w 31813"/>
                <a:gd name="connsiteY2" fmla="*/ 18574 h 88677"/>
                <a:gd name="connsiteX3" fmla="*/ 7906 w 31813"/>
                <a:gd name="connsiteY3" fmla="*/ 0 h 88677"/>
                <a:gd name="connsiteX4" fmla="*/ 22193 w 31813"/>
                <a:gd name="connsiteY4" fmla="*/ 0 h 88677"/>
                <a:gd name="connsiteX5" fmla="*/ 22193 w 31813"/>
                <a:gd name="connsiteY5" fmla="*/ 18574 h 88677"/>
                <a:gd name="connsiteX6" fmla="*/ 31814 w 31813"/>
                <a:gd name="connsiteY6" fmla="*/ 18574 h 88677"/>
                <a:gd name="connsiteX7" fmla="*/ 31814 w 31813"/>
                <a:gd name="connsiteY7" fmla="*/ 30385 h 88677"/>
                <a:gd name="connsiteX8" fmla="*/ 22193 w 31813"/>
                <a:gd name="connsiteY8" fmla="*/ 30385 h 88677"/>
                <a:gd name="connsiteX9" fmla="*/ 22193 w 31813"/>
                <a:gd name="connsiteY9" fmla="*/ 70009 h 88677"/>
                <a:gd name="connsiteX10" fmla="*/ 27051 w 31813"/>
                <a:gd name="connsiteY10" fmla="*/ 75628 h 88677"/>
                <a:gd name="connsiteX11" fmla="*/ 31814 w 31813"/>
                <a:gd name="connsiteY11" fmla="*/ 75628 h 88677"/>
                <a:gd name="connsiteX12" fmla="*/ 31814 w 31813"/>
                <a:gd name="connsiteY12" fmla="*/ 87916 h 88677"/>
                <a:gd name="connsiteX13" fmla="*/ 24670 w 31813"/>
                <a:gd name="connsiteY13" fmla="*/ 88678 h 88677"/>
                <a:gd name="connsiteX14" fmla="*/ 7906 w 31813"/>
                <a:gd name="connsiteY14" fmla="*/ 73152 h 88677"/>
                <a:gd name="connsiteX15" fmla="*/ 7906 w 31813"/>
                <a:gd name="connsiteY15" fmla="*/ 30290 h 88677"/>
                <a:gd name="connsiteX16" fmla="*/ 0 w 31813"/>
                <a:gd name="connsiteY16" fmla="*/ 30290 h 8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813" h="88677">
                  <a:moveTo>
                    <a:pt x="0" y="30385"/>
                  </a:moveTo>
                  <a:lnTo>
                    <a:pt x="0" y="18574"/>
                  </a:lnTo>
                  <a:lnTo>
                    <a:pt x="7906" y="18574"/>
                  </a:lnTo>
                  <a:lnTo>
                    <a:pt x="7906" y="0"/>
                  </a:lnTo>
                  <a:lnTo>
                    <a:pt x="22193" y="0"/>
                  </a:lnTo>
                  <a:lnTo>
                    <a:pt x="22193" y="18574"/>
                  </a:lnTo>
                  <a:lnTo>
                    <a:pt x="31814" y="18574"/>
                  </a:lnTo>
                  <a:lnTo>
                    <a:pt x="31814" y="30385"/>
                  </a:lnTo>
                  <a:lnTo>
                    <a:pt x="22193" y="30385"/>
                  </a:lnTo>
                  <a:lnTo>
                    <a:pt x="22193" y="70009"/>
                  </a:lnTo>
                  <a:cubicBezTo>
                    <a:pt x="22193" y="73628"/>
                    <a:pt x="23717" y="75628"/>
                    <a:pt x="27051" y="75628"/>
                  </a:cubicBezTo>
                  <a:lnTo>
                    <a:pt x="31814" y="75628"/>
                  </a:lnTo>
                  <a:lnTo>
                    <a:pt x="31814" y="87916"/>
                  </a:lnTo>
                  <a:cubicBezTo>
                    <a:pt x="29908" y="88392"/>
                    <a:pt x="28194" y="88678"/>
                    <a:pt x="24670" y="88678"/>
                  </a:cubicBezTo>
                  <a:cubicBezTo>
                    <a:pt x="13906" y="88678"/>
                    <a:pt x="7906" y="83725"/>
                    <a:pt x="7906" y="73152"/>
                  </a:cubicBezTo>
                  <a:lnTo>
                    <a:pt x="7906" y="30290"/>
                  </a:lnTo>
                  <a:lnTo>
                    <a:pt x="0" y="30290"/>
                  </a:lnTo>
                  <a:close/>
                </a:path>
              </a:pathLst>
            </a:custGeom>
            <a:solidFill>
              <a:srgbClr val="112A41"/>
            </a:solidFill>
            <a:ln w="9525" cap="flat">
              <a:noFill/>
              <a:prstDash val="solid"/>
              <a:miter/>
            </a:ln>
          </p:spPr>
          <p:txBody>
            <a:bodyPr rtlCol="0" anchor="ctr"/>
            <a:lstStyle/>
            <a:p>
              <a:endParaRPr lang="en-IN"/>
            </a:p>
          </p:txBody>
        </p:sp>
        <p:sp>
          <p:nvSpPr>
            <p:cNvPr id="20" name="Freeform: Shape 19"/>
            <p:cNvSpPr/>
            <p:nvPr/>
          </p:nvSpPr>
          <p:spPr>
            <a:xfrm>
              <a:off x="4963095" y="3542061"/>
              <a:ext cx="45815" cy="71532"/>
            </a:xfrm>
            <a:custGeom>
              <a:avLst/>
              <a:gdLst>
                <a:gd name="connsiteX0" fmla="*/ 1048 w 45815"/>
                <a:gd name="connsiteY0" fmla="*/ 21527 h 71532"/>
                <a:gd name="connsiteX1" fmla="*/ 24098 w 45815"/>
                <a:gd name="connsiteY1" fmla="*/ 0 h 71532"/>
                <a:gd name="connsiteX2" fmla="*/ 44958 w 45815"/>
                <a:gd name="connsiteY2" fmla="*/ 18669 h 71532"/>
                <a:gd name="connsiteX3" fmla="*/ 44958 w 45815"/>
                <a:gd name="connsiteY3" fmla="*/ 62865 h 71532"/>
                <a:gd name="connsiteX4" fmla="*/ 45815 w 45815"/>
                <a:gd name="connsiteY4" fmla="*/ 70199 h 71532"/>
                <a:gd name="connsiteX5" fmla="*/ 32099 w 45815"/>
                <a:gd name="connsiteY5" fmla="*/ 70199 h 71532"/>
                <a:gd name="connsiteX6" fmla="*/ 31337 w 45815"/>
                <a:gd name="connsiteY6" fmla="*/ 64865 h 71532"/>
                <a:gd name="connsiteX7" fmla="*/ 14573 w 45815"/>
                <a:gd name="connsiteY7" fmla="*/ 71533 h 71532"/>
                <a:gd name="connsiteX8" fmla="*/ 0 w 45815"/>
                <a:gd name="connsiteY8" fmla="*/ 56007 h 71532"/>
                <a:gd name="connsiteX9" fmla="*/ 30575 w 45815"/>
                <a:gd name="connsiteY9" fmla="*/ 24765 h 71532"/>
                <a:gd name="connsiteX10" fmla="*/ 30575 w 45815"/>
                <a:gd name="connsiteY10" fmla="*/ 20669 h 71532"/>
                <a:gd name="connsiteX11" fmla="*/ 23527 w 45815"/>
                <a:gd name="connsiteY11" fmla="*/ 11811 h 71532"/>
                <a:gd name="connsiteX12" fmla="*/ 15335 w 45815"/>
                <a:gd name="connsiteY12" fmla="*/ 21527 h 71532"/>
                <a:gd name="connsiteX13" fmla="*/ 1048 w 45815"/>
                <a:gd name="connsiteY13" fmla="*/ 21527 h 71532"/>
                <a:gd name="connsiteX14" fmla="*/ 30575 w 45815"/>
                <a:gd name="connsiteY14" fmla="*/ 35243 h 71532"/>
                <a:gd name="connsiteX15" fmla="*/ 14288 w 45815"/>
                <a:gd name="connsiteY15" fmla="*/ 53435 h 71532"/>
                <a:gd name="connsiteX16" fmla="*/ 20955 w 45815"/>
                <a:gd name="connsiteY16" fmla="*/ 59722 h 71532"/>
                <a:gd name="connsiteX17" fmla="*/ 30575 w 45815"/>
                <a:gd name="connsiteY17" fmla="*/ 53340 h 71532"/>
                <a:gd name="connsiteX18" fmla="*/ 30575 w 45815"/>
                <a:gd name="connsiteY18" fmla="*/ 35338 h 71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5815" h="71532">
                  <a:moveTo>
                    <a:pt x="1048" y="21527"/>
                  </a:moveTo>
                  <a:cubicBezTo>
                    <a:pt x="1810" y="7620"/>
                    <a:pt x="10668" y="0"/>
                    <a:pt x="24098" y="0"/>
                  </a:cubicBezTo>
                  <a:cubicBezTo>
                    <a:pt x="37529" y="0"/>
                    <a:pt x="44958" y="6191"/>
                    <a:pt x="44958" y="18669"/>
                  </a:cubicBezTo>
                  <a:lnTo>
                    <a:pt x="44958" y="62865"/>
                  </a:lnTo>
                  <a:cubicBezTo>
                    <a:pt x="44958" y="65056"/>
                    <a:pt x="45434" y="67818"/>
                    <a:pt x="45815" y="70199"/>
                  </a:cubicBezTo>
                  <a:lnTo>
                    <a:pt x="32099" y="70199"/>
                  </a:lnTo>
                  <a:cubicBezTo>
                    <a:pt x="32004" y="68294"/>
                    <a:pt x="31433" y="66484"/>
                    <a:pt x="31337" y="64865"/>
                  </a:cubicBezTo>
                  <a:cubicBezTo>
                    <a:pt x="25908" y="69247"/>
                    <a:pt x="21527" y="71533"/>
                    <a:pt x="14573" y="71533"/>
                  </a:cubicBezTo>
                  <a:cubicBezTo>
                    <a:pt x="4858" y="71533"/>
                    <a:pt x="0" y="64865"/>
                    <a:pt x="0" y="56007"/>
                  </a:cubicBezTo>
                  <a:cubicBezTo>
                    <a:pt x="0" y="40862"/>
                    <a:pt x="10001" y="32576"/>
                    <a:pt x="30575" y="24765"/>
                  </a:cubicBezTo>
                  <a:lnTo>
                    <a:pt x="30575" y="20669"/>
                  </a:lnTo>
                  <a:cubicBezTo>
                    <a:pt x="30575" y="14954"/>
                    <a:pt x="28289" y="11811"/>
                    <a:pt x="23527" y="11811"/>
                  </a:cubicBezTo>
                  <a:cubicBezTo>
                    <a:pt x="17050" y="11811"/>
                    <a:pt x="15621" y="15621"/>
                    <a:pt x="15335" y="21527"/>
                  </a:cubicBezTo>
                  <a:lnTo>
                    <a:pt x="1048" y="21527"/>
                  </a:lnTo>
                  <a:close/>
                  <a:moveTo>
                    <a:pt x="30575" y="35243"/>
                  </a:moveTo>
                  <a:cubicBezTo>
                    <a:pt x="17526" y="42672"/>
                    <a:pt x="14288" y="47434"/>
                    <a:pt x="14288" y="53435"/>
                  </a:cubicBezTo>
                  <a:cubicBezTo>
                    <a:pt x="14288" y="57912"/>
                    <a:pt x="16573" y="59722"/>
                    <a:pt x="20955" y="59722"/>
                  </a:cubicBezTo>
                  <a:cubicBezTo>
                    <a:pt x="24956" y="59722"/>
                    <a:pt x="28099" y="56769"/>
                    <a:pt x="30575" y="53340"/>
                  </a:cubicBezTo>
                  <a:lnTo>
                    <a:pt x="30575" y="35338"/>
                  </a:lnTo>
                  <a:close/>
                </a:path>
              </a:pathLst>
            </a:custGeom>
            <a:solidFill>
              <a:srgbClr val="112A41"/>
            </a:solidFill>
            <a:ln w="9525" cap="flat">
              <a:noFill/>
              <a:prstDash val="solid"/>
              <a:miter/>
            </a:ln>
          </p:spPr>
          <p:txBody>
            <a:bodyPr rtlCol="0" anchor="ctr"/>
            <a:lstStyle/>
            <a:p>
              <a:endParaRPr lang="en-IN"/>
            </a:p>
          </p:txBody>
        </p:sp>
        <p:sp>
          <p:nvSpPr>
            <p:cNvPr id="21" name="Freeform: Shape 20"/>
            <p:cNvSpPr/>
            <p:nvPr/>
          </p:nvSpPr>
          <p:spPr>
            <a:xfrm>
              <a:off x="5016817" y="3524821"/>
              <a:ext cx="31813" cy="88677"/>
            </a:xfrm>
            <a:custGeom>
              <a:avLst/>
              <a:gdLst>
                <a:gd name="connsiteX0" fmla="*/ 0 w 31813"/>
                <a:gd name="connsiteY0" fmla="*/ 30385 h 88677"/>
                <a:gd name="connsiteX1" fmla="*/ 0 w 31813"/>
                <a:gd name="connsiteY1" fmla="*/ 18574 h 88677"/>
                <a:gd name="connsiteX2" fmla="*/ 7906 w 31813"/>
                <a:gd name="connsiteY2" fmla="*/ 18574 h 88677"/>
                <a:gd name="connsiteX3" fmla="*/ 7906 w 31813"/>
                <a:gd name="connsiteY3" fmla="*/ 0 h 88677"/>
                <a:gd name="connsiteX4" fmla="*/ 22193 w 31813"/>
                <a:gd name="connsiteY4" fmla="*/ 0 h 88677"/>
                <a:gd name="connsiteX5" fmla="*/ 22193 w 31813"/>
                <a:gd name="connsiteY5" fmla="*/ 18574 h 88677"/>
                <a:gd name="connsiteX6" fmla="*/ 31814 w 31813"/>
                <a:gd name="connsiteY6" fmla="*/ 18574 h 88677"/>
                <a:gd name="connsiteX7" fmla="*/ 31814 w 31813"/>
                <a:gd name="connsiteY7" fmla="*/ 30385 h 88677"/>
                <a:gd name="connsiteX8" fmla="*/ 22193 w 31813"/>
                <a:gd name="connsiteY8" fmla="*/ 30385 h 88677"/>
                <a:gd name="connsiteX9" fmla="*/ 22193 w 31813"/>
                <a:gd name="connsiteY9" fmla="*/ 70009 h 88677"/>
                <a:gd name="connsiteX10" fmla="*/ 27051 w 31813"/>
                <a:gd name="connsiteY10" fmla="*/ 75628 h 88677"/>
                <a:gd name="connsiteX11" fmla="*/ 31814 w 31813"/>
                <a:gd name="connsiteY11" fmla="*/ 75628 h 88677"/>
                <a:gd name="connsiteX12" fmla="*/ 31814 w 31813"/>
                <a:gd name="connsiteY12" fmla="*/ 87916 h 88677"/>
                <a:gd name="connsiteX13" fmla="*/ 24670 w 31813"/>
                <a:gd name="connsiteY13" fmla="*/ 88678 h 88677"/>
                <a:gd name="connsiteX14" fmla="*/ 7906 w 31813"/>
                <a:gd name="connsiteY14" fmla="*/ 73152 h 88677"/>
                <a:gd name="connsiteX15" fmla="*/ 7906 w 31813"/>
                <a:gd name="connsiteY15" fmla="*/ 30290 h 88677"/>
                <a:gd name="connsiteX16" fmla="*/ 0 w 31813"/>
                <a:gd name="connsiteY16" fmla="*/ 30290 h 8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813" h="88677">
                  <a:moveTo>
                    <a:pt x="0" y="30385"/>
                  </a:moveTo>
                  <a:lnTo>
                    <a:pt x="0" y="18574"/>
                  </a:lnTo>
                  <a:lnTo>
                    <a:pt x="7906" y="18574"/>
                  </a:lnTo>
                  <a:lnTo>
                    <a:pt x="7906" y="0"/>
                  </a:lnTo>
                  <a:lnTo>
                    <a:pt x="22193" y="0"/>
                  </a:lnTo>
                  <a:lnTo>
                    <a:pt x="22193" y="18574"/>
                  </a:lnTo>
                  <a:lnTo>
                    <a:pt x="31814" y="18574"/>
                  </a:lnTo>
                  <a:lnTo>
                    <a:pt x="31814" y="30385"/>
                  </a:lnTo>
                  <a:lnTo>
                    <a:pt x="22193" y="30385"/>
                  </a:lnTo>
                  <a:lnTo>
                    <a:pt x="22193" y="70009"/>
                  </a:lnTo>
                  <a:cubicBezTo>
                    <a:pt x="22193" y="73628"/>
                    <a:pt x="23717" y="75628"/>
                    <a:pt x="27051" y="75628"/>
                  </a:cubicBezTo>
                  <a:lnTo>
                    <a:pt x="31814" y="75628"/>
                  </a:lnTo>
                  <a:lnTo>
                    <a:pt x="31814" y="87916"/>
                  </a:lnTo>
                  <a:cubicBezTo>
                    <a:pt x="29908" y="88392"/>
                    <a:pt x="28194" y="88678"/>
                    <a:pt x="24670" y="88678"/>
                  </a:cubicBezTo>
                  <a:cubicBezTo>
                    <a:pt x="13906" y="88678"/>
                    <a:pt x="7906" y="83725"/>
                    <a:pt x="7906" y="73152"/>
                  </a:cubicBezTo>
                  <a:lnTo>
                    <a:pt x="7906" y="30290"/>
                  </a:lnTo>
                  <a:lnTo>
                    <a:pt x="0" y="30290"/>
                  </a:lnTo>
                  <a:close/>
                </a:path>
              </a:pathLst>
            </a:custGeom>
            <a:solidFill>
              <a:srgbClr val="112A41"/>
            </a:solidFill>
            <a:ln w="9525" cap="flat">
              <a:noFill/>
              <a:prstDash val="solid"/>
              <a:miter/>
            </a:ln>
          </p:spPr>
          <p:txBody>
            <a:bodyPr rtlCol="0" anchor="ctr"/>
            <a:lstStyle/>
            <a:p>
              <a:endParaRPr lang="en-IN"/>
            </a:p>
          </p:txBody>
        </p:sp>
        <p:sp>
          <p:nvSpPr>
            <p:cNvPr id="22" name="Freeform: Shape 21"/>
            <p:cNvSpPr/>
            <p:nvPr/>
          </p:nvSpPr>
          <p:spPr>
            <a:xfrm>
              <a:off x="5058155" y="3524631"/>
              <a:ext cx="14287" cy="87630"/>
            </a:xfrm>
            <a:custGeom>
              <a:avLst/>
              <a:gdLst>
                <a:gd name="connsiteX0" fmla="*/ 0 w 14287"/>
                <a:gd name="connsiteY0" fmla="*/ 0 h 87630"/>
                <a:gd name="connsiteX1" fmla="*/ 14288 w 14287"/>
                <a:gd name="connsiteY1" fmla="*/ 0 h 87630"/>
                <a:gd name="connsiteX2" fmla="*/ 14288 w 14287"/>
                <a:gd name="connsiteY2" fmla="*/ 13049 h 87630"/>
                <a:gd name="connsiteX3" fmla="*/ 0 w 14287"/>
                <a:gd name="connsiteY3" fmla="*/ 13049 h 87630"/>
                <a:gd name="connsiteX4" fmla="*/ 0 w 14287"/>
                <a:gd name="connsiteY4" fmla="*/ 0 h 87630"/>
                <a:gd name="connsiteX5" fmla="*/ 0 w 14287"/>
                <a:gd name="connsiteY5" fmla="*/ 18764 h 87630"/>
                <a:gd name="connsiteX6" fmla="*/ 14288 w 14287"/>
                <a:gd name="connsiteY6" fmla="*/ 18764 h 87630"/>
                <a:gd name="connsiteX7" fmla="*/ 14288 w 14287"/>
                <a:gd name="connsiteY7" fmla="*/ 87630 h 87630"/>
                <a:gd name="connsiteX8" fmla="*/ 0 w 14287"/>
                <a:gd name="connsiteY8" fmla="*/ 87630 h 87630"/>
                <a:gd name="connsiteX9" fmla="*/ 0 w 14287"/>
                <a:gd name="connsiteY9" fmla="*/ 18764 h 8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287" h="87630">
                  <a:moveTo>
                    <a:pt x="0" y="0"/>
                  </a:moveTo>
                  <a:lnTo>
                    <a:pt x="14288" y="0"/>
                  </a:lnTo>
                  <a:lnTo>
                    <a:pt x="14288" y="13049"/>
                  </a:lnTo>
                  <a:lnTo>
                    <a:pt x="0" y="13049"/>
                  </a:lnTo>
                  <a:lnTo>
                    <a:pt x="0" y="0"/>
                  </a:lnTo>
                  <a:close/>
                  <a:moveTo>
                    <a:pt x="0" y="18764"/>
                  </a:moveTo>
                  <a:lnTo>
                    <a:pt x="14288" y="18764"/>
                  </a:lnTo>
                  <a:lnTo>
                    <a:pt x="14288" y="87630"/>
                  </a:lnTo>
                  <a:lnTo>
                    <a:pt x="0" y="87630"/>
                  </a:lnTo>
                  <a:lnTo>
                    <a:pt x="0" y="18764"/>
                  </a:lnTo>
                  <a:close/>
                </a:path>
              </a:pathLst>
            </a:custGeom>
            <a:solidFill>
              <a:srgbClr val="112A41"/>
            </a:solidFill>
            <a:ln w="9525" cap="flat">
              <a:noFill/>
              <a:prstDash val="solid"/>
              <a:miter/>
            </a:ln>
          </p:spPr>
          <p:txBody>
            <a:bodyPr rtlCol="0" anchor="ctr"/>
            <a:lstStyle/>
            <a:p>
              <a:endParaRPr lang="en-IN"/>
            </a:p>
          </p:txBody>
        </p:sp>
        <p:sp>
          <p:nvSpPr>
            <p:cNvPr id="23" name="Freeform: Shape 22"/>
            <p:cNvSpPr/>
            <p:nvPr/>
          </p:nvSpPr>
          <p:spPr>
            <a:xfrm>
              <a:off x="5082920" y="3542252"/>
              <a:ext cx="42005" cy="71342"/>
            </a:xfrm>
            <a:custGeom>
              <a:avLst/>
              <a:gdLst>
                <a:gd name="connsiteX0" fmla="*/ 29623 w 42005"/>
                <a:gd name="connsiteY0" fmla="*/ 20193 h 71342"/>
                <a:gd name="connsiteX1" fmla="*/ 21431 w 42005"/>
                <a:gd name="connsiteY1" fmla="*/ 11621 h 71342"/>
                <a:gd name="connsiteX2" fmla="*/ 15145 w 42005"/>
                <a:gd name="connsiteY2" fmla="*/ 17145 h 71342"/>
                <a:gd name="connsiteX3" fmla="*/ 42005 w 42005"/>
                <a:gd name="connsiteY3" fmla="*/ 52769 h 71342"/>
                <a:gd name="connsiteX4" fmla="*/ 21907 w 42005"/>
                <a:gd name="connsiteY4" fmla="*/ 71342 h 71342"/>
                <a:gd name="connsiteX5" fmla="*/ 0 w 42005"/>
                <a:gd name="connsiteY5" fmla="*/ 52102 h 71342"/>
                <a:gd name="connsiteX6" fmla="*/ 12573 w 42005"/>
                <a:gd name="connsiteY6" fmla="*/ 48673 h 71342"/>
                <a:gd name="connsiteX7" fmla="*/ 22003 w 42005"/>
                <a:gd name="connsiteY7" fmla="*/ 59531 h 71342"/>
                <a:gd name="connsiteX8" fmla="*/ 28384 w 42005"/>
                <a:gd name="connsiteY8" fmla="*/ 53530 h 71342"/>
                <a:gd name="connsiteX9" fmla="*/ 1524 w 42005"/>
                <a:gd name="connsiteY9" fmla="*/ 18383 h 71342"/>
                <a:gd name="connsiteX10" fmla="*/ 20765 w 42005"/>
                <a:gd name="connsiteY10" fmla="*/ 0 h 71342"/>
                <a:gd name="connsiteX11" fmla="*/ 41720 w 42005"/>
                <a:gd name="connsiteY11" fmla="*/ 18288 h 71342"/>
                <a:gd name="connsiteX12" fmla="*/ 29528 w 42005"/>
                <a:gd name="connsiteY12" fmla="*/ 20288 h 71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005" h="71342">
                  <a:moveTo>
                    <a:pt x="29623" y="20193"/>
                  </a:moveTo>
                  <a:cubicBezTo>
                    <a:pt x="28575" y="14669"/>
                    <a:pt x="26003" y="11621"/>
                    <a:pt x="21431" y="11621"/>
                  </a:cubicBezTo>
                  <a:cubicBezTo>
                    <a:pt x="17717" y="11621"/>
                    <a:pt x="15145" y="13526"/>
                    <a:pt x="15145" y="17145"/>
                  </a:cubicBezTo>
                  <a:cubicBezTo>
                    <a:pt x="15145" y="27908"/>
                    <a:pt x="42005" y="32290"/>
                    <a:pt x="42005" y="52769"/>
                  </a:cubicBezTo>
                  <a:cubicBezTo>
                    <a:pt x="42005" y="65056"/>
                    <a:pt x="33528" y="71342"/>
                    <a:pt x="21907" y="71342"/>
                  </a:cubicBezTo>
                  <a:cubicBezTo>
                    <a:pt x="9334" y="71342"/>
                    <a:pt x="2191" y="64199"/>
                    <a:pt x="0" y="52102"/>
                  </a:cubicBezTo>
                  <a:lnTo>
                    <a:pt x="12573" y="48673"/>
                  </a:lnTo>
                  <a:cubicBezTo>
                    <a:pt x="13526" y="54388"/>
                    <a:pt x="15526" y="59531"/>
                    <a:pt x="22003" y="59531"/>
                  </a:cubicBezTo>
                  <a:cubicBezTo>
                    <a:pt x="25718" y="59531"/>
                    <a:pt x="28384" y="57341"/>
                    <a:pt x="28384" y="53530"/>
                  </a:cubicBezTo>
                  <a:cubicBezTo>
                    <a:pt x="28384" y="41624"/>
                    <a:pt x="1524" y="37148"/>
                    <a:pt x="1524" y="18383"/>
                  </a:cubicBezTo>
                  <a:cubicBezTo>
                    <a:pt x="1524" y="7525"/>
                    <a:pt x="10001" y="0"/>
                    <a:pt x="20765" y="0"/>
                  </a:cubicBezTo>
                  <a:cubicBezTo>
                    <a:pt x="31528" y="0"/>
                    <a:pt x="39529" y="7525"/>
                    <a:pt x="41720" y="18288"/>
                  </a:cubicBezTo>
                  <a:lnTo>
                    <a:pt x="29528" y="20288"/>
                  </a:lnTo>
                  <a:close/>
                </a:path>
              </a:pathLst>
            </a:custGeom>
            <a:solidFill>
              <a:srgbClr val="112A41"/>
            </a:solidFill>
            <a:ln w="9525" cap="flat">
              <a:noFill/>
              <a:prstDash val="solid"/>
              <a:miter/>
            </a:ln>
          </p:spPr>
          <p:txBody>
            <a:bodyPr rtlCol="0" anchor="ctr"/>
            <a:lstStyle/>
            <a:p>
              <a:endParaRPr lang="en-IN"/>
            </a:p>
          </p:txBody>
        </p:sp>
        <p:sp>
          <p:nvSpPr>
            <p:cNvPr id="24" name="Freeform: Shape 23"/>
            <p:cNvSpPr/>
            <p:nvPr/>
          </p:nvSpPr>
          <p:spPr>
            <a:xfrm>
              <a:off x="5130640" y="3524821"/>
              <a:ext cx="31813" cy="88677"/>
            </a:xfrm>
            <a:custGeom>
              <a:avLst/>
              <a:gdLst>
                <a:gd name="connsiteX0" fmla="*/ 0 w 31813"/>
                <a:gd name="connsiteY0" fmla="*/ 30385 h 88677"/>
                <a:gd name="connsiteX1" fmla="*/ 0 w 31813"/>
                <a:gd name="connsiteY1" fmla="*/ 18574 h 88677"/>
                <a:gd name="connsiteX2" fmla="*/ 7906 w 31813"/>
                <a:gd name="connsiteY2" fmla="*/ 18574 h 88677"/>
                <a:gd name="connsiteX3" fmla="*/ 7906 w 31813"/>
                <a:gd name="connsiteY3" fmla="*/ 0 h 88677"/>
                <a:gd name="connsiteX4" fmla="*/ 22193 w 31813"/>
                <a:gd name="connsiteY4" fmla="*/ 0 h 88677"/>
                <a:gd name="connsiteX5" fmla="*/ 22193 w 31813"/>
                <a:gd name="connsiteY5" fmla="*/ 18574 h 88677"/>
                <a:gd name="connsiteX6" fmla="*/ 31814 w 31813"/>
                <a:gd name="connsiteY6" fmla="*/ 18574 h 88677"/>
                <a:gd name="connsiteX7" fmla="*/ 31814 w 31813"/>
                <a:gd name="connsiteY7" fmla="*/ 30385 h 88677"/>
                <a:gd name="connsiteX8" fmla="*/ 22193 w 31813"/>
                <a:gd name="connsiteY8" fmla="*/ 30385 h 88677"/>
                <a:gd name="connsiteX9" fmla="*/ 22193 w 31813"/>
                <a:gd name="connsiteY9" fmla="*/ 70009 h 88677"/>
                <a:gd name="connsiteX10" fmla="*/ 27051 w 31813"/>
                <a:gd name="connsiteY10" fmla="*/ 75628 h 88677"/>
                <a:gd name="connsiteX11" fmla="*/ 31814 w 31813"/>
                <a:gd name="connsiteY11" fmla="*/ 75628 h 88677"/>
                <a:gd name="connsiteX12" fmla="*/ 31814 w 31813"/>
                <a:gd name="connsiteY12" fmla="*/ 87916 h 88677"/>
                <a:gd name="connsiteX13" fmla="*/ 24670 w 31813"/>
                <a:gd name="connsiteY13" fmla="*/ 88678 h 88677"/>
                <a:gd name="connsiteX14" fmla="*/ 7906 w 31813"/>
                <a:gd name="connsiteY14" fmla="*/ 73152 h 88677"/>
                <a:gd name="connsiteX15" fmla="*/ 7906 w 31813"/>
                <a:gd name="connsiteY15" fmla="*/ 30290 h 88677"/>
                <a:gd name="connsiteX16" fmla="*/ 0 w 31813"/>
                <a:gd name="connsiteY16" fmla="*/ 30290 h 8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813" h="88677">
                  <a:moveTo>
                    <a:pt x="0" y="30385"/>
                  </a:moveTo>
                  <a:lnTo>
                    <a:pt x="0" y="18574"/>
                  </a:lnTo>
                  <a:lnTo>
                    <a:pt x="7906" y="18574"/>
                  </a:lnTo>
                  <a:lnTo>
                    <a:pt x="7906" y="0"/>
                  </a:lnTo>
                  <a:lnTo>
                    <a:pt x="22193" y="0"/>
                  </a:lnTo>
                  <a:lnTo>
                    <a:pt x="22193" y="18574"/>
                  </a:lnTo>
                  <a:lnTo>
                    <a:pt x="31814" y="18574"/>
                  </a:lnTo>
                  <a:lnTo>
                    <a:pt x="31814" y="30385"/>
                  </a:lnTo>
                  <a:lnTo>
                    <a:pt x="22193" y="30385"/>
                  </a:lnTo>
                  <a:lnTo>
                    <a:pt x="22193" y="70009"/>
                  </a:lnTo>
                  <a:cubicBezTo>
                    <a:pt x="22193" y="73628"/>
                    <a:pt x="23717" y="75628"/>
                    <a:pt x="27051" y="75628"/>
                  </a:cubicBezTo>
                  <a:lnTo>
                    <a:pt x="31814" y="75628"/>
                  </a:lnTo>
                  <a:lnTo>
                    <a:pt x="31814" y="87916"/>
                  </a:lnTo>
                  <a:cubicBezTo>
                    <a:pt x="29908" y="88392"/>
                    <a:pt x="28194" y="88678"/>
                    <a:pt x="24670" y="88678"/>
                  </a:cubicBezTo>
                  <a:cubicBezTo>
                    <a:pt x="13906" y="88678"/>
                    <a:pt x="7906" y="83725"/>
                    <a:pt x="7906" y="73152"/>
                  </a:cubicBezTo>
                  <a:lnTo>
                    <a:pt x="7906" y="30290"/>
                  </a:lnTo>
                  <a:lnTo>
                    <a:pt x="0" y="30290"/>
                  </a:lnTo>
                  <a:close/>
                </a:path>
              </a:pathLst>
            </a:custGeom>
            <a:solidFill>
              <a:srgbClr val="112A41"/>
            </a:solidFill>
            <a:ln w="9525" cap="flat">
              <a:noFill/>
              <a:prstDash val="solid"/>
              <a:miter/>
            </a:ln>
          </p:spPr>
          <p:txBody>
            <a:bodyPr rtlCol="0" anchor="ctr"/>
            <a:lstStyle/>
            <a:p>
              <a:endParaRPr lang="en-IN"/>
            </a:p>
          </p:txBody>
        </p:sp>
        <p:sp>
          <p:nvSpPr>
            <p:cNvPr id="25" name="Freeform: Shape 24"/>
            <p:cNvSpPr/>
            <p:nvPr/>
          </p:nvSpPr>
          <p:spPr>
            <a:xfrm>
              <a:off x="5169217" y="3542061"/>
              <a:ext cx="45815" cy="71532"/>
            </a:xfrm>
            <a:custGeom>
              <a:avLst/>
              <a:gdLst>
                <a:gd name="connsiteX0" fmla="*/ 1048 w 45815"/>
                <a:gd name="connsiteY0" fmla="*/ 21527 h 71532"/>
                <a:gd name="connsiteX1" fmla="*/ 24098 w 45815"/>
                <a:gd name="connsiteY1" fmla="*/ 0 h 71532"/>
                <a:gd name="connsiteX2" fmla="*/ 44958 w 45815"/>
                <a:gd name="connsiteY2" fmla="*/ 18669 h 71532"/>
                <a:gd name="connsiteX3" fmla="*/ 44958 w 45815"/>
                <a:gd name="connsiteY3" fmla="*/ 62865 h 71532"/>
                <a:gd name="connsiteX4" fmla="*/ 45815 w 45815"/>
                <a:gd name="connsiteY4" fmla="*/ 70199 h 71532"/>
                <a:gd name="connsiteX5" fmla="*/ 32099 w 45815"/>
                <a:gd name="connsiteY5" fmla="*/ 70199 h 71532"/>
                <a:gd name="connsiteX6" fmla="*/ 31337 w 45815"/>
                <a:gd name="connsiteY6" fmla="*/ 64865 h 71532"/>
                <a:gd name="connsiteX7" fmla="*/ 14573 w 45815"/>
                <a:gd name="connsiteY7" fmla="*/ 71533 h 71532"/>
                <a:gd name="connsiteX8" fmla="*/ 0 w 45815"/>
                <a:gd name="connsiteY8" fmla="*/ 56007 h 71532"/>
                <a:gd name="connsiteX9" fmla="*/ 30575 w 45815"/>
                <a:gd name="connsiteY9" fmla="*/ 24765 h 71532"/>
                <a:gd name="connsiteX10" fmla="*/ 30575 w 45815"/>
                <a:gd name="connsiteY10" fmla="*/ 20669 h 71532"/>
                <a:gd name="connsiteX11" fmla="*/ 23527 w 45815"/>
                <a:gd name="connsiteY11" fmla="*/ 11811 h 71532"/>
                <a:gd name="connsiteX12" fmla="*/ 15335 w 45815"/>
                <a:gd name="connsiteY12" fmla="*/ 21527 h 71532"/>
                <a:gd name="connsiteX13" fmla="*/ 1048 w 45815"/>
                <a:gd name="connsiteY13" fmla="*/ 21527 h 71532"/>
                <a:gd name="connsiteX14" fmla="*/ 30575 w 45815"/>
                <a:gd name="connsiteY14" fmla="*/ 35243 h 71532"/>
                <a:gd name="connsiteX15" fmla="*/ 14288 w 45815"/>
                <a:gd name="connsiteY15" fmla="*/ 53435 h 71532"/>
                <a:gd name="connsiteX16" fmla="*/ 20955 w 45815"/>
                <a:gd name="connsiteY16" fmla="*/ 59722 h 71532"/>
                <a:gd name="connsiteX17" fmla="*/ 30575 w 45815"/>
                <a:gd name="connsiteY17" fmla="*/ 53340 h 71532"/>
                <a:gd name="connsiteX18" fmla="*/ 30575 w 45815"/>
                <a:gd name="connsiteY18" fmla="*/ 35338 h 71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5815" h="71532">
                  <a:moveTo>
                    <a:pt x="1048" y="21527"/>
                  </a:moveTo>
                  <a:cubicBezTo>
                    <a:pt x="1810" y="7620"/>
                    <a:pt x="10668" y="0"/>
                    <a:pt x="24098" y="0"/>
                  </a:cubicBezTo>
                  <a:cubicBezTo>
                    <a:pt x="37528" y="0"/>
                    <a:pt x="44958" y="6191"/>
                    <a:pt x="44958" y="18669"/>
                  </a:cubicBezTo>
                  <a:lnTo>
                    <a:pt x="44958" y="62865"/>
                  </a:lnTo>
                  <a:cubicBezTo>
                    <a:pt x="44958" y="65056"/>
                    <a:pt x="45434" y="67818"/>
                    <a:pt x="45815" y="70199"/>
                  </a:cubicBezTo>
                  <a:lnTo>
                    <a:pt x="32099" y="70199"/>
                  </a:lnTo>
                  <a:cubicBezTo>
                    <a:pt x="32004" y="68294"/>
                    <a:pt x="31432" y="66484"/>
                    <a:pt x="31337" y="64865"/>
                  </a:cubicBezTo>
                  <a:cubicBezTo>
                    <a:pt x="25908" y="69247"/>
                    <a:pt x="21526" y="71533"/>
                    <a:pt x="14573" y="71533"/>
                  </a:cubicBezTo>
                  <a:cubicBezTo>
                    <a:pt x="4858" y="71533"/>
                    <a:pt x="0" y="64865"/>
                    <a:pt x="0" y="56007"/>
                  </a:cubicBezTo>
                  <a:cubicBezTo>
                    <a:pt x="0" y="40862"/>
                    <a:pt x="10001" y="32576"/>
                    <a:pt x="30575" y="24765"/>
                  </a:cubicBezTo>
                  <a:lnTo>
                    <a:pt x="30575" y="20669"/>
                  </a:lnTo>
                  <a:cubicBezTo>
                    <a:pt x="30575" y="14954"/>
                    <a:pt x="28289" y="11811"/>
                    <a:pt x="23527" y="11811"/>
                  </a:cubicBezTo>
                  <a:cubicBezTo>
                    <a:pt x="17050" y="11811"/>
                    <a:pt x="15621" y="15621"/>
                    <a:pt x="15335" y="21527"/>
                  </a:cubicBezTo>
                  <a:lnTo>
                    <a:pt x="1048" y="21527"/>
                  </a:lnTo>
                  <a:close/>
                  <a:moveTo>
                    <a:pt x="30575" y="35243"/>
                  </a:moveTo>
                  <a:cubicBezTo>
                    <a:pt x="17526" y="42672"/>
                    <a:pt x="14288" y="47434"/>
                    <a:pt x="14288" y="53435"/>
                  </a:cubicBezTo>
                  <a:cubicBezTo>
                    <a:pt x="14288" y="57912"/>
                    <a:pt x="16573" y="59722"/>
                    <a:pt x="20955" y="59722"/>
                  </a:cubicBezTo>
                  <a:cubicBezTo>
                    <a:pt x="24955" y="59722"/>
                    <a:pt x="28099" y="56769"/>
                    <a:pt x="30575" y="53340"/>
                  </a:cubicBezTo>
                  <a:lnTo>
                    <a:pt x="30575" y="35338"/>
                  </a:lnTo>
                  <a:close/>
                </a:path>
              </a:pathLst>
            </a:custGeom>
            <a:solidFill>
              <a:srgbClr val="112A41"/>
            </a:solidFill>
            <a:ln w="9525" cap="flat">
              <a:noFill/>
              <a:prstDash val="solid"/>
              <a:miter/>
            </a:ln>
          </p:spPr>
          <p:txBody>
            <a:bodyPr rtlCol="0" anchor="ctr"/>
            <a:lstStyle/>
            <a:p>
              <a:endParaRPr lang="en-IN"/>
            </a:p>
          </p:txBody>
        </p:sp>
        <p:sp>
          <p:nvSpPr>
            <p:cNvPr id="26" name="Freeform: Shape 25"/>
            <p:cNvSpPr/>
            <p:nvPr/>
          </p:nvSpPr>
          <p:spPr>
            <a:xfrm>
              <a:off x="5241892" y="3524726"/>
              <a:ext cx="88963" cy="88868"/>
            </a:xfrm>
            <a:custGeom>
              <a:avLst/>
              <a:gdLst>
                <a:gd name="connsiteX0" fmla="*/ 85725 w 88963"/>
                <a:gd name="connsiteY0" fmla="*/ 0 h 88868"/>
                <a:gd name="connsiteX1" fmla="*/ 3143 w 88963"/>
                <a:gd name="connsiteY1" fmla="*/ 0 h 88868"/>
                <a:gd name="connsiteX2" fmla="*/ 0 w 88963"/>
                <a:gd name="connsiteY2" fmla="*/ 3143 h 88868"/>
                <a:gd name="connsiteX3" fmla="*/ 0 w 88963"/>
                <a:gd name="connsiteY3" fmla="*/ 59436 h 88868"/>
                <a:gd name="connsiteX4" fmla="*/ 476 w 88963"/>
                <a:gd name="connsiteY4" fmla="*/ 59436 h 88868"/>
                <a:gd name="connsiteX5" fmla="*/ 19621 w 88963"/>
                <a:gd name="connsiteY5" fmla="*/ 56198 h 88868"/>
                <a:gd name="connsiteX6" fmla="*/ 32004 w 88963"/>
                <a:gd name="connsiteY6" fmla="*/ 44863 h 88868"/>
                <a:gd name="connsiteX7" fmla="*/ 35338 w 88963"/>
                <a:gd name="connsiteY7" fmla="*/ 40100 h 88868"/>
                <a:gd name="connsiteX8" fmla="*/ 36385 w 88963"/>
                <a:gd name="connsiteY8" fmla="*/ 38576 h 88868"/>
                <a:gd name="connsiteX9" fmla="*/ 37433 w 88963"/>
                <a:gd name="connsiteY9" fmla="*/ 37148 h 88868"/>
                <a:gd name="connsiteX10" fmla="*/ 40481 w 88963"/>
                <a:gd name="connsiteY10" fmla="*/ 32766 h 88868"/>
                <a:gd name="connsiteX11" fmla="*/ 59912 w 88963"/>
                <a:gd name="connsiteY11" fmla="*/ 15240 h 88868"/>
                <a:gd name="connsiteX12" fmla="*/ 88678 w 88963"/>
                <a:gd name="connsiteY12" fmla="*/ 9525 h 88868"/>
                <a:gd name="connsiteX13" fmla="*/ 88963 w 88963"/>
                <a:gd name="connsiteY13" fmla="*/ 9525 h 88868"/>
                <a:gd name="connsiteX14" fmla="*/ 88963 w 88963"/>
                <a:gd name="connsiteY14" fmla="*/ 3143 h 88868"/>
                <a:gd name="connsiteX15" fmla="*/ 85820 w 88963"/>
                <a:gd name="connsiteY15" fmla="*/ 0 h 88868"/>
                <a:gd name="connsiteX16" fmla="*/ 68961 w 88963"/>
                <a:gd name="connsiteY16" fmla="*/ 32671 h 88868"/>
                <a:gd name="connsiteX17" fmla="*/ 56578 w 88963"/>
                <a:gd name="connsiteY17" fmla="*/ 44005 h 88868"/>
                <a:gd name="connsiteX18" fmla="*/ 53245 w 88963"/>
                <a:gd name="connsiteY18" fmla="*/ 48768 h 88868"/>
                <a:gd name="connsiteX19" fmla="*/ 52197 w 88963"/>
                <a:gd name="connsiteY19" fmla="*/ 50292 h 88868"/>
                <a:gd name="connsiteX20" fmla="*/ 51149 w 88963"/>
                <a:gd name="connsiteY20" fmla="*/ 51721 h 88868"/>
                <a:gd name="connsiteX21" fmla="*/ 48101 w 88963"/>
                <a:gd name="connsiteY21" fmla="*/ 56102 h 88868"/>
                <a:gd name="connsiteX22" fmla="*/ 28670 w 88963"/>
                <a:gd name="connsiteY22" fmla="*/ 73628 h 88868"/>
                <a:gd name="connsiteX23" fmla="*/ 0 w 88963"/>
                <a:gd name="connsiteY23" fmla="*/ 79343 h 88868"/>
                <a:gd name="connsiteX24" fmla="*/ 0 w 88963"/>
                <a:gd name="connsiteY24" fmla="*/ 85725 h 88868"/>
                <a:gd name="connsiteX25" fmla="*/ 3143 w 88963"/>
                <a:gd name="connsiteY25" fmla="*/ 88868 h 88868"/>
                <a:gd name="connsiteX26" fmla="*/ 85725 w 88963"/>
                <a:gd name="connsiteY26" fmla="*/ 88868 h 88868"/>
                <a:gd name="connsiteX27" fmla="*/ 88868 w 88963"/>
                <a:gd name="connsiteY27" fmla="*/ 85725 h 88868"/>
                <a:gd name="connsiteX28" fmla="*/ 88868 w 88963"/>
                <a:gd name="connsiteY28" fmla="*/ 29432 h 88868"/>
                <a:gd name="connsiteX29" fmla="*/ 88106 w 88963"/>
                <a:gd name="connsiteY29" fmla="*/ 29432 h 88868"/>
                <a:gd name="connsiteX30" fmla="*/ 68961 w 88963"/>
                <a:gd name="connsiteY30" fmla="*/ 32671 h 88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8963" h="88868">
                  <a:moveTo>
                    <a:pt x="85725" y="0"/>
                  </a:moveTo>
                  <a:lnTo>
                    <a:pt x="3143" y="0"/>
                  </a:lnTo>
                  <a:cubicBezTo>
                    <a:pt x="1429" y="0"/>
                    <a:pt x="0" y="1429"/>
                    <a:pt x="0" y="3143"/>
                  </a:cubicBezTo>
                  <a:lnTo>
                    <a:pt x="0" y="59436"/>
                  </a:lnTo>
                  <a:cubicBezTo>
                    <a:pt x="0" y="59436"/>
                    <a:pt x="286" y="59436"/>
                    <a:pt x="476" y="59436"/>
                  </a:cubicBezTo>
                  <a:cubicBezTo>
                    <a:pt x="476" y="59436"/>
                    <a:pt x="13811" y="59150"/>
                    <a:pt x="19621" y="56198"/>
                  </a:cubicBezTo>
                  <a:cubicBezTo>
                    <a:pt x="26670" y="52483"/>
                    <a:pt x="32004" y="44863"/>
                    <a:pt x="32004" y="44863"/>
                  </a:cubicBezTo>
                  <a:cubicBezTo>
                    <a:pt x="33338" y="42958"/>
                    <a:pt x="34862" y="40767"/>
                    <a:pt x="35338" y="40100"/>
                  </a:cubicBezTo>
                  <a:cubicBezTo>
                    <a:pt x="35814" y="39433"/>
                    <a:pt x="36290" y="38767"/>
                    <a:pt x="36385" y="38576"/>
                  </a:cubicBezTo>
                  <a:cubicBezTo>
                    <a:pt x="36481" y="38386"/>
                    <a:pt x="37052" y="37624"/>
                    <a:pt x="37433" y="37148"/>
                  </a:cubicBezTo>
                  <a:cubicBezTo>
                    <a:pt x="37719" y="36671"/>
                    <a:pt x="39148" y="34671"/>
                    <a:pt x="40481" y="32766"/>
                  </a:cubicBezTo>
                  <a:cubicBezTo>
                    <a:pt x="40481" y="32766"/>
                    <a:pt x="48577" y="21146"/>
                    <a:pt x="59912" y="15240"/>
                  </a:cubicBezTo>
                  <a:cubicBezTo>
                    <a:pt x="72295" y="8858"/>
                    <a:pt x="88678" y="9525"/>
                    <a:pt x="88678" y="9525"/>
                  </a:cubicBezTo>
                  <a:cubicBezTo>
                    <a:pt x="88678" y="9525"/>
                    <a:pt x="88868" y="9525"/>
                    <a:pt x="88963" y="9525"/>
                  </a:cubicBezTo>
                  <a:lnTo>
                    <a:pt x="88963" y="3143"/>
                  </a:lnTo>
                  <a:cubicBezTo>
                    <a:pt x="88963" y="1429"/>
                    <a:pt x="87535" y="0"/>
                    <a:pt x="85820" y="0"/>
                  </a:cubicBezTo>
                  <a:moveTo>
                    <a:pt x="68961" y="32671"/>
                  </a:moveTo>
                  <a:cubicBezTo>
                    <a:pt x="61913" y="36385"/>
                    <a:pt x="56578" y="44005"/>
                    <a:pt x="56578" y="44005"/>
                  </a:cubicBezTo>
                  <a:cubicBezTo>
                    <a:pt x="55245" y="45910"/>
                    <a:pt x="53721" y="48101"/>
                    <a:pt x="53245" y="48768"/>
                  </a:cubicBezTo>
                  <a:cubicBezTo>
                    <a:pt x="52768" y="49435"/>
                    <a:pt x="52292" y="50102"/>
                    <a:pt x="52197" y="50292"/>
                  </a:cubicBezTo>
                  <a:cubicBezTo>
                    <a:pt x="52102" y="50482"/>
                    <a:pt x="51530" y="51245"/>
                    <a:pt x="51149" y="51721"/>
                  </a:cubicBezTo>
                  <a:cubicBezTo>
                    <a:pt x="50863" y="52197"/>
                    <a:pt x="49435" y="54197"/>
                    <a:pt x="48101" y="56102"/>
                  </a:cubicBezTo>
                  <a:cubicBezTo>
                    <a:pt x="48101" y="56102"/>
                    <a:pt x="40005" y="67723"/>
                    <a:pt x="28670" y="73628"/>
                  </a:cubicBezTo>
                  <a:cubicBezTo>
                    <a:pt x="16859" y="79820"/>
                    <a:pt x="1333" y="79343"/>
                    <a:pt x="0" y="79343"/>
                  </a:cubicBezTo>
                  <a:lnTo>
                    <a:pt x="0" y="85725"/>
                  </a:lnTo>
                  <a:cubicBezTo>
                    <a:pt x="0" y="87440"/>
                    <a:pt x="1429" y="88868"/>
                    <a:pt x="3143" y="88868"/>
                  </a:cubicBezTo>
                  <a:lnTo>
                    <a:pt x="85725" y="88868"/>
                  </a:lnTo>
                  <a:cubicBezTo>
                    <a:pt x="87439" y="88868"/>
                    <a:pt x="88868" y="87440"/>
                    <a:pt x="88868" y="85725"/>
                  </a:cubicBezTo>
                  <a:lnTo>
                    <a:pt x="88868" y="29432"/>
                  </a:lnTo>
                  <a:cubicBezTo>
                    <a:pt x="88868" y="29432"/>
                    <a:pt x="88297" y="29432"/>
                    <a:pt x="88106" y="29432"/>
                  </a:cubicBezTo>
                  <a:cubicBezTo>
                    <a:pt x="88106" y="29432"/>
                    <a:pt x="74771" y="29718"/>
                    <a:pt x="68961" y="32671"/>
                  </a:cubicBezTo>
                </a:path>
              </a:pathLst>
            </a:custGeom>
            <a:solidFill>
              <a:srgbClr val="112A41"/>
            </a:solidFill>
            <a:ln w="9525" cap="flat">
              <a:noFill/>
              <a:prstDash val="solid"/>
              <a:miter/>
            </a:ln>
          </p:spPr>
          <p:txBody>
            <a:bodyPr rtlCol="0" anchor="ctr"/>
            <a:lstStyle/>
            <a:p>
              <a:endParaRPr lang="en-IN"/>
            </a:p>
          </p:txBody>
        </p:sp>
        <p:sp>
          <p:nvSpPr>
            <p:cNvPr id="27" name="Freeform: Shape 26"/>
            <p:cNvSpPr/>
            <p:nvPr/>
          </p:nvSpPr>
          <p:spPr>
            <a:xfrm>
              <a:off x="5691663" y="3243548"/>
              <a:ext cx="78200" cy="95726"/>
            </a:xfrm>
            <a:custGeom>
              <a:avLst/>
              <a:gdLst>
                <a:gd name="connsiteX0" fmla="*/ 95 w 78200"/>
                <a:gd name="connsiteY0" fmla="*/ 56293 h 95726"/>
                <a:gd name="connsiteX1" fmla="*/ 95 w 78200"/>
                <a:gd name="connsiteY1" fmla="*/ 0 h 95726"/>
                <a:gd name="connsiteX2" fmla="*/ 19717 w 78200"/>
                <a:gd name="connsiteY2" fmla="*/ 0 h 95726"/>
                <a:gd name="connsiteX3" fmla="*/ 19717 w 78200"/>
                <a:gd name="connsiteY3" fmla="*/ 54293 h 95726"/>
                <a:gd name="connsiteX4" fmla="*/ 39148 w 78200"/>
                <a:gd name="connsiteY4" fmla="*/ 78105 h 95726"/>
                <a:gd name="connsiteX5" fmla="*/ 58579 w 78200"/>
                <a:gd name="connsiteY5" fmla="*/ 54293 h 95726"/>
                <a:gd name="connsiteX6" fmla="*/ 58579 w 78200"/>
                <a:gd name="connsiteY6" fmla="*/ 0 h 95726"/>
                <a:gd name="connsiteX7" fmla="*/ 78200 w 78200"/>
                <a:gd name="connsiteY7" fmla="*/ 0 h 95726"/>
                <a:gd name="connsiteX8" fmla="*/ 78200 w 78200"/>
                <a:gd name="connsiteY8" fmla="*/ 56293 h 95726"/>
                <a:gd name="connsiteX9" fmla="*/ 39148 w 78200"/>
                <a:gd name="connsiteY9" fmla="*/ 95726 h 95726"/>
                <a:gd name="connsiteX10" fmla="*/ 0 w 78200"/>
                <a:gd name="connsiteY10" fmla="*/ 56293 h 95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200" h="95726">
                  <a:moveTo>
                    <a:pt x="95" y="56293"/>
                  </a:moveTo>
                  <a:lnTo>
                    <a:pt x="95" y="0"/>
                  </a:lnTo>
                  <a:lnTo>
                    <a:pt x="19717" y="0"/>
                  </a:lnTo>
                  <a:lnTo>
                    <a:pt x="19717" y="54293"/>
                  </a:lnTo>
                  <a:cubicBezTo>
                    <a:pt x="19717" y="70390"/>
                    <a:pt x="26765" y="78105"/>
                    <a:pt x="39148" y="78105"/>
                  </a:cubicBezTo>
                  <a:cubicBezTo>
                    <a:pt x="51530" y="78105"/>
                    <a:pt x="58579" y="70485"/>
                    <a:pt x="58579" y="54293"/>
                  </a:cubicBezTo>
                  <a:lnTo>
                    <a:pt x="58579" y="0"/>
                  </a:lnTo>
                  <a:lnTo>
                    <a:pt x="78200" y="0"/>
                  </a:lnTo>
                  <a:lnTo>
                    <a:pt x="78200" y="56293"/>
                  </a:lnTo>
                  <a:cubicBezTo>
                    <a:pt x="78200" y="82201"/>
                    <a:pt x="62674" y="95726"/>
                    <a:pt x="39148" y="95726"/>
                  </a:cubicBezTo>
                  <a:cubicBezTo>
                    <a:pt x="15621" y="95726"/>
                    <a:pt x="0" y="82201"/>
                    <a:pt x="0" y="56293"/>
                  </a:cubicBezTo>
                  <a:close/>
                </a:path>
              </a:pathLst>
            </a:custGeom>
            <a:solidFill>
              <a:srgbClr val="333333"/>
            </a:solidFill>
            <a:ln w="9525" cap="flat">
              <a:noFill/>
              <a:prstDash val="solid"/>
              <a:miter/>
            </a:ln>
          </p:spPr>
          <p:txBody>
            <a:bodyPr rtlCol="0" anchor="ctr"/>
            <a:lstStyle/>
            <a:p>
              <a:endParaRPr lang="en-IN"/>
            </a:p>
          </p:txBody>
        </p:sp>
        <p:sp>
          <p:nvSpPr>
            <p:cNvPr id="28" name="Freeform: Shape 27"/>
            <p:cNvSpPr/>
            <p:nvPr/>
          </p:nvSpPr>
          <p:spPr>
            <a:xfrm>
              <a:off x="5786627" y="3243548"/>
              <a:ext cx="78962" cy="94107"/>
            </a:xfrm>
            <a:custGeom>
              <a:avLst/>
              <a:gdLst>
                <a:gd name="connsiteX0" fmla="*/ 19622 w 78962"/>
                <a:gd name="connsiteY0" fmla="*/ 40481 h 94107"/>
                <a:gd name="connsiteX1" fmla="*/ 54007 w 78962"/>
                <a:gd name="connsiteY1" fmla="*/ 0 h 94107"/>
                <a:gd name="connsiteX2" fmla="*/ 77629 w 78962"/>
                <a:gd name="connsiteY2" fmla="*/ 0 h 94107"/>
                <a:gd name="connsiteX3" fmla="*/ 38481 w 78962"/>
                <a:gd name="connsiteY3" fmla="*/ 45053 h 94107"/>
                <a:gd name="connsiteX4" fmla="*/ 78962 w 78962"/>
                <a:gd name="connsiteY4" fmla="*/ 94107 h 94107"/>
                <a:gd name="connsiteX5" fmla="*/ 54864 w 78962"/>
                <a:gd name="connsiteY5" fmla="*/ 94107 h 94107"/>
                <a:gd name="connsiteX6" fmla="*/ 19622 w 78962"/>
                <a:gd name="connsiteY6" fmla="*/ 51435 h 94107"/>
                <a:gd name="connsiteX7" fmla="*/ 19622 w 78962"/>
                <a:gd name="connsiteY7" fmla="*/ 94107 h 94107"/>
                <a:gd name="connsiteX8" fmla="*/ 0 w 78962"/>
                <a:gd name="connsiteY8" fmla="*/ 94107 h 94107"/>
                <a:gd name="connsiteX9" fmla="*/ 0 w 78962"/>
                <a:gd name="connsiteY9" fmla="*/ 0 h 94107"/>
                <a:gd name="connsiteX10" fmla="*/ 19622 w 78962"/>
                <a:gd name="connsiteY10" fmla="*/ 0 h 94107"/>
                <a:gd name="connsiteX11" fmla="*/ 19622 w 78962"/>
                <a:gd name="connsiteY11" fmla="*/ 40481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962" h="94107">
                  <a:moveTo>
                    <a:pt x="19622" y="40481"/>
                  </a:moveTo>
                  <a:lnTo>
                    <a:pt x="54007" y="0"/>
                  </a:lnTo>
                  <a:lnTo>
                    <a:pt x="77629" y="0"/>
                  </a:lnTo>
                  <a:lnTo>
                    <a:pt x="38481" y="45053"/>
                  </a:lnTo>
                  <a:lnTo>
                    <a:pt x="78962" y="94107"/>
                  </a:lnTo>
                  <a:lnTo>
                    <a:pt x="54864" y="94107"/>
                  </a:lnTo>
                  <a:lnTo>
                    <a:pt x="19622" y="51435"/>
                  </a:lnTo>
                  <a:lnTo>
                    <a:pt x="19622" y="94107"/>
                  </a:lnTo>
                  <a:lnTo>
                    <a:pt x="0" y="94107"/>
                  </a:lnTo>
                  <a:lnTo>
                    <a:pt x="0" y="0"/>
                  </a:lnTo>
                  <a:lnTo>
                    <a:pt x="19622" y="0"/>
                  </a:lnTo>
                  <a:lnTo>
                    <a:pt x="19622" y="40481"/>
                  </a:lnTo>
                  <a:close/>
                </a:path>
              </a:pathLst>
            </a:custGeom>
            <a:solidFill>
              <a:srgbClr val="333333"/>
            </a:solidFill>
            <a:ln w="9525" cap="flat">
              <a:noFill/>
              <a:prstDash val="solid"/>
              <a:miter/>
            </a:ln>
          </p:spPr>
          <p:txBody>
            <a:bodyPr rtlCol="0" anchor="ctr"/>
            <a:lstStyle/>
            <a:p>
              <a:endParaRPr lang="en-IN"/>
            </a:p>
          </p:txBody>
        </p:sp>
        <p:sp>
          <p:nvSpPr>
            <p:cNvPr id="29" name="Freeform: Shape 28"/>
            <p:cNvSpPr/>
            <p:nvPr/>
          </p:nvSpPr>
          <p:spPr>
            <a:xfrm>
              <a:off x="5869209" y="3242024"/>
              <a:ext cx="25622" cy="39624"/>
            </a:xfrm>
            <a:custGeom>
              <a:avLst/>
              <a:gdLst>
                <a:gd name="connsiteX0" fmla="*/ 10858 w 25622"/>
                <a:gd name="connsiteY0" fmla="*/ 22670 h 39624"/>
                <a:gd name="connsiteX1" fmla="*/ 1524 w 25622"/>
                <a:gd name="connsiteY1" fmla="*/ 11621 h 39624"/>
                <a:gd name="connsiteX2" fmla="*/ 13525 w 25622"/>
                <a:gd name="connsiteY2" fmla="*/ 0 h 39624"/>
                <a:gd name="connsiteX3" fmla="*/ 25622 w 25622"/>
                <a:gd name="connsiteY3" fmla="*/ 13049 h 39624"/>
                <a:gd name="connsiteX4" fmla="*/ 20574 w 25622"/>
                <a:gd name="connsiteY4" fmla="*/ 26860 h 39624"/>
                <a:gd name="connsiteX5" fmla="*/ 12097 w 25622"/>
                <a:gd name="connsiteY5" fmla="*/ 39624 h 39624"/>
                <a:gd name="connsiteX6" fmla="*/ 0 w 25622"/>
                <a:gd name="connsiteY6" fmla="*/ 39624 h 39624"/>
                <a:gd name="connsiteX7" fmla="*/ 10858 w 25622"/>
                <a:gd name="connsiteY7" fmla="*/ 22765 h 3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2" h="39624">
                  <a:moveTo>
                    <a:pt x="10858" y="22670"/>
                  </a:moveTo>
                  <a:cubicBezTo>
                    <a:pt x="5620" y="21717"/>
                    <a:pt x="1524" y="17812"/>
                    <a:pt x="1524" y="11621"/>
                  </a:cubicBezTo>
                  <a:cubicBezTo>
                    <a:pt x="1524" y="4858"/>
                    <a:pt x="6763" y="0"/>
                    <a:pt x="13525" y="0"/>
                  </a:cubicBezTo>
                  <a:cubicBezTo>
                    <a:pt x="20288" y="0"/>
                    <a:pt x="25622" y="4572"/>
                    <a:pt x="25622" y="13049"/>
                  </a:cubicBezTo>
                  <a:cubicBezTo>
                    <a:pt x="25622" y="17621"/>
                    <a:pt x="23336" y="22670"/>
                    <a:pt x="20574" y="26860"/>
                  </a:cubicBezTo>
                  <a:lnTo>
                    <a:pt x="12097" y="39624"/>
                  </a:lnTo>
                  <a:lnTo>
                    <a:pt x="0" y="39624"/>
                  </a:lnTo>
                  <a:lnTo>
                    <a:pt x="10858" y="22765"/>
                  </a:lnTo>
                  <a:close/>
                </a:path>
              </a:pathLst>
            </a:custGeom>
            <a:solidFill>
              <a:srgbClr val="333333"/>
            </a:solidFill>
            <a:ln w="9525" cap="flat">
              <a:noFill/>
              <a:prstDash val="solid"/>
              <a:miter/>
            </a:ln>
          </p:spPr>
          <p:txBody>
            <a:bodyPr rtlCol="0" anchor="ctr"/>
            <a:lstStyle/>
            <a:p>
              <a:endParaRPr lang="en-IN"/>
            </a:p>
          </p:txBody>
        </p:sp>
        <p:sp>
          <p:nvSpPr>
            <p:cNvPr id="30" name="Freeform: Shape 29"/>
            <p:cNvSpPr/>
            <p:nvPr/>
          </p:nvSpPr>
          <p:spPr>
            <a:xfrm>
              <a:off x="5901594" y="3242024"/>
              <a:ext cx="67246" cy="97154"/>
            </a:xfrm>
            <a:custGeom>
              <a:avLst/>
              <a:gdLst>
                <a:gd name="connsiteX0" fmla="*/ 1238 w 67246"/>
                <a:gd name="connsiteY0" fmla="*/ 69913 h 97154"/>
                <a:gd name="connsiteX1" fmla="*/ 31337 w 67246"/>
                <a:gd name="connsiteY1" fmla="*/ 80296 h 97154"/>
                <a:gd name="connsiteX2" fmla="*/ 48006 w 67246"/>
                <a:gd name="connsiteY2" fmla="*/ 70009 h 97154"/>
                <a:gd name="connsiteX3" fmla="*/ 36957 w 67246"/>
                <a:gd name="connsiteY3" fmla="*/ 58960 h 97154"/>
                <a:gd name="connsiteX4" fmla="*/ 23146 w 67246"/>
                <a:gd name="connsiteY4" fmla="*/ 54388 h 97154"/>
                <a:gd name="connsiteX5" fmla="*/ 0 w 67246"/>
                <a:gd name="connsiteY5" fmla="*/ 26956 h 97154"/>
                <a:gd name="connsiteX6" fmla="*/ 33433 w 67246"/>
                <a:gd name="connsiteY6" fmla="*/ 0 h 97154"/>
                <a:gd name="connsiteX7" fmla="*/ 61913 w 67246"/>
                <a:gd name="connsiteY7" fmla="*/ 7334 h 97154"/>
                <a:gd name="connsiteX8" fmla="*/ 61913 w 67246"/>
                <a:gd name="connsiteY8" fmla="*/ 26479 h 97154"/>
                <a:gd name="connsiteX9" fmla="*/ 34004 w 67246"/>
                <a:gd name="connsiteY9" fmla="*/ 16669 h 97154"/>
                <a:gd name="connsiteX10" fmla="*/ 19145 w 67246"/>
                <a:gd name="connsiteY10" fmla="*/ 26003 h 97154"/>
                <a:gd name="connsiteX11" fmla="*/ 29528 w 67246"/>
                <a:gd name="connsiteY11" fmla="*/ 36290 h 97154"/>
                <a:gd name="connsiteX12" fmla="*/ 44291 w 67246"/>
                <a:gd name="connsiteY12" fmla="*/ 41338 h 97154"/>
                <a:gd name="connsiteX13" fmla="*/ 67247 w 67246"/>
                <a:gd name="connsiteY13" fmla="*/ 69247 h 97154"/>
                <a:gd name="connsiteX14" fmla="*/ 31528 w 67246"/>
                <a:gd name="connsiteY14" fmla="*/ 97155 h 97154"/>
                <a:gd name="connsiteX15" fmla="*/ 1143 w 67246"/>
                <a:gd name="connsiteY15" fmla="*/ 89154 h 97154"/>
                <a:gd name="connsiteX16" fmla="*/ 1143 w 67246"/>
                <a:gd name="connsiteY16" fmla="*/ 69818 h 97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246" h="97154">
                  <a:moveTo>
                    <a:pt x="1238" y="69913"/>
                  </a:moveTo>
                  <a:cubicBezTo>
                    <a:pt x="9716" y="76200"/>
                    <a:pt x="20384" y="80296"/>
                    <a:pt x="31337" y="80296"/>
                  </a:cubicBezTo>
                  <a:cubicBezTo>
                    <a:pt x="40862" y="80296"/>
                    <a:pt x="48006" y="77343"/>
                    <a:pt x="48006" y="70009"/>
                  </a:cubicBezTo>
                  <a:cubicBezTo>
                    <a:pt x="48006" y="63913"/>
                    <a:pt x="44006" y="61532"/>
                    <a:pt x="36957" y="58960"/>
                  </a:cubicBezTo>
                  <a:lnTo>
                    <a:pt x="23146" y="54388"/>
                  </a:lnTo>
                  <a:cubicBezTo>
                    <a:pt x="9239" y="49816"/>
                    <a:pt x="0" y="42577"/>
                    <a:pt x="0" y="26956"/>
                  </a:cubicBezTo>
                  <a:cubicBezTo>
                    <a:pt x="0" y="9525"/>
                    <a:pt x="15050" y="0"/>
                    <a:pt x="33433" y="0"/>
                  </a:cubicBezTo>
                  <a:cubicBezTo>
                    <a:pt x="44958" y="0"/>
                    <a:pt x="54293" y="2762"/>
                    <a:pt x="61913" y="7334"/>
                  </a:cubicBezTo>
                  <a:lnTo>
                    <a:pt x="61913" y="26479"/>
                  </a:lnTo>
                  <a:cubicBezTo>
                    <a:pt x="53816" y="20479"/>
                    <a:pt x="44863" y="16669"/>
                    <a:pt x="34004" y="16669"/>
                  </a:cubicBezTo>
                  <a:cubicBezTo>
                    <a:pt x="25527" y="16669"/>
                    <a:pt x="19145" y="19622"/>
                    <a:pt x="19145" y="26003"/>
                  </a:cubicBezTo>
                  <a:cubicBezTo>
                    <a:pt x="19145" y="31814"/>
                    <a:pt x="22955" y="34100"/>
                    <a:pt x="29528" y="36290"/>
                  </a:cubicBezTo>
                  <a:lnTo>
                    <a:pt x="44291" y="41338"/>
                  </a:lnTo>
                  <a:cubicBezTo>
                    <a:pt x="60103" y="46673"/>
                    <a:pt x="67247" y="55245"/>
                    <a:pt x="67247" y="69247"/>
                  </a:cubicBezTo>
                  <a:cubicBezTo>
                    <a:pt x="67247" y="87821"/>
                    <a:pt x="51435" y="97155"/>
                    <a:pt x="31528" y="97155"/>
                  </a:cubicBezTo>
                  <a:cubicBezTo>
                    <a:pt x="18955" y="97155"/>
                    <a:pt x="7906" y="93440"/>
                    <a:pt x="1143" y="89154"/>
                  </a:cubicBezTo>
                  <a:lnTo>
                    <a:pt x="1143" y="69818"/>
                  </a:lnTo>
                  <a:close/>
                </a:path>
              </a:pathLst>
            </a:custGeom>
            <a:solidFill>
              <a:srgbClr val="333333"/>
            </a:solidFill>
            <a:ln w="9525" cap="flat">
              <a:noFill/>
              <a:prstDash val="solid"/>
              <a:miter/>
            </a:ln>
          </p:spPr>
          <p:txBody>
            <a:bodyPr rtlCol="0" anchor="ctr"/>
            <a:lstStyle/>
            <a:p>
              <a:endParaRPr lang="en-IN"/>
            </a:p>
          </p:txBody>
        </p:sp>
        <p:sp>
          <p:nvSpPr>
            <p:cNvPr id="31" name="Freeform: Shape 30"/>
            <p:cNvSpPr/>
            <p:nvPr/>
          </p:nvSpPr>
          <p:spPr>
            <a:xfrm>
              <a:off x="6015132" y="3243548"/>
              <a:ext cx="63436" cy="94107"/>
            </a:xfrm>
            <a:custGeom>
              <a:avLst/>
              <a:gdLst>
                <a:gd name="connsiteX0" fmla="*/ 0 w 63436"/>
                <a:gd name="connsiteY0" fmla="*/ 0 h 94107"/>
                <a:gd name="connsiteX1" fmla="*/ 19622 w 63436"/>
                <a:gd name="connsiteY1" fmla="*/ 0 h 94107"/>
                <a:gd name="connsiteX2" fmla="*/ 19622 w 63436"/>
                <a:gd name="connsiteY2" fmla="*/ 76772 h 94107"/>
                <a:gd name="connsiteX3" fmla="*/ 63437 w 63436"/>
                <a:gd name="connsiteY3" fmla="*/ 76772 h 94107"/>
                <a:gd name="connsiteX4" fmla="*/ 63437 w 63436"/>
                <a:gd name="connsiteY4" fmla="*/ 94107 h 94107"/>
                <a:gd name="connsiteX5" fmla="*/ 0 w 63436"/>
                <a:gd name="connsiteY5" fmla="*/ 94107 h 94107"/>
                <a:gd name="connsiteX6" fmla="*/ 0 w 63436"/>
                <a:gd name="connsiteY6"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436" h="94107">
                  <a:moveTo>
                    <a:pt x="0" y="0"/>
                  </a:moveTo>
                  <a:lnTo>
                    <a:pt x="19622" y="0"/>
                  </a:lnTo>
                  <a:lnTo>
                    <a:pt x="19622" y="76772"/>
                  </a:lnTo>
                  <a:lnTo>
                    <a:pt x="63437" y="76772"/>
                  </a:lnTo>
                  <a:lnTo>
                    <a:pt x="63437" y="94107"/>
                  </a:lnTo>
                  <a:lnTo>
                    <a:pt x="0" y="94107"/>
                  </a:lnTo>
                  <a:lnTo>
                    <a:pt x="0" y="0"/>
                  </a:lnTo>
                  <a:close/>
                </a:path>
              </a:pathLst>
            </a:custGeom>
            <a:solidFill>
              <a:srgbClr val="333333"/>
            </a:solidFill>
            <a:ln w="9525" cap="flat">
              <a:noFill/>
              <a:prstDash val="solid"/>
              <a:miter/>
            </a:ln>
          </p:spPr>
          <p:txBody>
            <a:bodyPr rtlCol="0" anchor="ctr"/>
            <a:lstStyle/>
            <a:p>
              <a:endParaRPr lang="en-IN"/>
            </a:p>
          </p:txBody>
        </p:sp>
        <p:sp>
          <p:nvSpPr>
            <p:cNvPr id="32" name="Freeform: Shape 31"/>
            <p:cNvSpPr/>
            <p:nvPr/>
          </p:nvSpPr>
          <p:spPr>
            <a:xfrm>
              <a:off x="6092856" y="3243548"/>
              <a:ext cx="63912" cy="94107"/>
            </a:xfrm>
            <a:custGeom>
              <a:avLst/>
              <a:gdLst>
                <a:gd name="connsiteX0" fmla="*/ 63913 w 63912"/>
                <a:gd name="connsiteY0" fmla="*/ 0 h 94107"/>
                <a:gd name="connsiteX1" fmla="*/ 63913 w 63912"/>
                <a:gd name="connsiteY1" fmla="*/ 17145 h 94107"/>
                <a:gd name="connsiteX2" fmla="*/ 19336 w 63912"/>
                <a:gd name="connsiteY2" fmla="*/ 17145 h 94107"/>
                <a:gd name="connsiteX3" fmla="*/ 19336 w 63912"/>
                <a:gd name="connsiteY3" fmla="*/ 37719 h 94107"/>
                <a:gd name="connsiteX4" fmla="*/ 59817 w 63912"/>
                <a:gd name="connsiteY4" fmla="*/ 37719 h 94107"/>
                <a:gd name="connsiteX5" fmla="*/ 59817 w 63912"/>
                <a:gd name="connsiteY5" fmla="*/ 54388 h 94107"/>
                <a:gd name="connsiteX6" fmla="*/ 19336 w 63912"/>
                <a:gd name="connsiteY6" fmla="*/ 54388 h 94107"/>
                <a:gd name="connsiteX7" fmla="*/ 19336 w 63912"/>
                <a:gd name="connsiteY7" fmla="*/ 76772 h 94107"/>
                <a:gd name="connsiteX8" fmla="*/ 63913 w 63912"/>
                <a:gd name="connsiteY8" fmla="*/ 76772 h 94107"/>
                <a:gd name="connsiteX9" fmla="*/ 63913 w 63912"/>
                <a:gd name="connsiteY9" fmla="*/ 94107 h 94107"/>
                <a:gd name="connsiteX10" fmla="*/ 0 w 63912"/>
                <a:gd name="connsiteY10" fmla="*/ 94107 h 94107"/>
                <a:gd name="connsiteX11" fmla="*/ 0 w 63912"/>
                <a:gd name="connsiteY11" fmla="*/ 0 h 94107"/>
                <a:gd name="connsiteX12" fmla="*/ 63913 w 63912"/>
                <a:gd name="connsiteY12"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912" h="94107">
                  <a:moveTo>
                    <a:pt x="63913" y="0"/>
                  </a:moveTo>
                  <a:lnTo>
                    <a:pt x="63913" y="17145"/>
                  </a:lnTo>
                  <a:lnTo>
                    <a:pt x="19336" y="17145"/>
                  </a:lnTo>
                  <a:lnTo>
                    <a:pt x="19336" y="37719"/>
                  </a:lnTo>
                  <a:lnTo>
                    <a:pt x="59817" y="37719"/>
                  </a:lnTo>
                  <a:lnTo>
                    <a:pt x="59817" y="54388"/>
                  </a:lnTo>
                  <a:lnTo>
                    <a:pt x="19336" y="54388"/>
                  </a:lnTo>
                  <a:lnTo>
                    <a:pt x="19336" y="76772"/>
                  </a:lnTo>
                  <a:lnTo>
                    <a:pt x="63913" y="76772"/>
                  </a:lnTo>
                  <a:lnTo>
                    <a:pt x="63913" y="94107"/>
                  </a:lnTo>
                  <a:lnTo>
                    <a:pt x="0" y="94107"/>
                  </a:lnTo>
                  <a:lnTo>
                    <a:pt x="0" y="0"/>
                  </a:lnTo>
                  <a:lnTo>
                    <a:pt x="63913" y="0"/>
                  </a:lnTo>
                  <a:close/>
                </a:path>
              </a:pathLst>
            </a:custGeom>
            <a:solidFill>
              <a:srgbClr val="333333"/>
            </a:solidFill>
            <a:ln w="9525" cap="flat">
              <a:noFill/>
              <a:prstDash val="solid"/>
              <a:miter/>
            </a:ln>
          </p:spPr>
          <p:txBody>
            <a:bodyPr rtlCol="0" anchor="ctr"/>
            <a:lstStyle/>
            <a:p>
              <a:endParaRPr lang="en-IN"/>
            </a:p>
          </p:txBody>
        </p:sp>
        <p:sp>
          <p:nvSpPr>
            <p:cNvPr id="33" name="Freeform: Shape 32"/>
            <p:cNvSpPr/>
            <p:nvPr/>
          </p:nvSpPr>
          <p:spPr>
            <a:xfrm>
              <a:off x="6165246" y="3243548"/>
              <a:ext cx="91439" cy="94107"/>
            </a:xfrm>
            <a:custGeom>
              <a:avLst/>
              <a:gdLst>
                <a:gd name="connsiteX0" fmla="*/ 55435 w 91439"/>
                <a:gd name="connsiteY0" fmla="*/ 0 h 94107"/>
                <a:gd name="connsiteX1" fmla="*/ 91440 w 91439"/>
                <a:gd name="connsiteY1" fmla="*/ 94107 h 94107"/>
                <a:gd name="connsiteX2" fmla="*/ 71533 w 91439"/>
                <a:gd name="connsiteY2" fmla="*/ 94107 h 94107"/>
                <a:gd name="connsiteX3" fmla="*/ 63151 w 91439"/>
                <a:gd name="connsiteY3" fmla="*/ 71438 h 94107"/>
                <a:gd name="connsiteX4" fmla="*/ 27908 w 91439"/>
                <a:gd name="connsiteY4" fmla="*/ 71438 h 94107"/>
                <a:gd name="connsiteX5" fmla="*/ 19621 w 91439"/>
                <a:gd name="connsiteY5" fmla="*/ 94107 h 94107"/>
                <a:gd name="connsiteX6" fmla="*/ 0 w 91439"/>
                <a:gd name="connsiteY6" fmla="*/ 94107 h 94107"/>
                <a:gd name="connsiteX7" fmla="*/ 36004 w 91439"/>
                <a:gd name="connsiteY7" fmla="*/ 0 h 94107"/>
                <a:gd name="connsiteX8" fmla="*/ 55435 w 91439"/>
                <a:gd name="connsiteY8" fmla="*/ 0 h 94107"/>
                <a:gd name="connsiteX9" fmla="*/ 34004 w 91439"/>
                <a:gd name="connsiteY9" fmla="*/ 54959 h 94107"/>
                <a:gd name="connsiteX10" fmla="*/ 56959 w 91439"/>
                <a:gd name="connsiteY10" fmla="*/ 54959 h 94107"/>
                <a:gd name="connsiteX11" fmla="*/ 45434 w 91439"/>
                <a:gd name="connsiteY11" fmla="*/ 23717 h 94107"/>
                <a:gd name="connsiteX12" fmla="*/ 33909 w 91439"/>
                <a:gd name="connsiteY12" fmla="*/ 54959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39" h="94107">
                  <a:moveTo>
                    <a:pt x="55435" y="0"/>
                  </a:moveTo>
                  <a:lnTo>
                    <a:pt x="91440" y="94107"/>
                  </a:lnTo>
                  <a:lnTo>
                    <a:pt x="71533" y="94107"/>
                  </a:lnTo>
                  <a:lnTo>
                    <a:pt x="63151" y="71438"/>
                  </a:lnTo>
                  <a:lnTo>
                    <a:pt x="27908" y="71438"/>
                  </a:lnTo>
                  <a:lnTo>
                    <a:pt x="19621" y="94107"/>
                  </a:lnTo>
                  <a:lnTo>
                    <a:pt x="0" y="94107"/>
                  </a:lnTo>
                  <a:lnTo>
                    <a:pt x="36004" y="0"/>
                  </a:lnTo>
                  <a:lnTo>
                    <a:pt x="55435" y="0"/>
                  </a:lnTo>
                  <a:close/>
                  <a:moveTo>
                    <a:pt x="34004" y="54959"/>
                  </a:moveTo>
                  <a:lnTo>
                    <a:pt x="56959" y="54959"/>
                  </a:lnTo>
                  <a:lnTo>
                    <a:pt x="45434" y="23717"/>
                  </a:lnTo>
                  <a:lnTo>
                    <a:pt x="33909" y="54959"/>
                  </a:lnTo>
                  <a:close/>
                </a:path>
              </a:pathLst>
            </a:custGeom>
            <a:solidFill>
              <a:srgbClr val="333333"/>
            </a:solidFill>
            <a:ln w="9525" cap="flat">
              <a:noFill/>
              <a:prstDash val="solid"/>
              <a:miter/>
            </a:ln>
          </p:spPr>
          <p:txBody>
            <a:bodyPr rtlCol="0" anchor="ctr"/>
            <a:lstStyle/>
            <a:p>
              <a:endParaRPr lang="en-IN"/>
            </a:p>
          </p:txBody>
        </p:sp>
        <p:sp>
          <p:nvSpPr>
            <p:cNvPr id="34" name="Freeform: Shape 33"/>
            <p:cNvSpPr/>
            <p:nvPr/>
          </p:nvSpPr>
          <p:spPr>
            <a:xfrm>
              <a:off x="6268116" y="3243548"/>
              <a:ext cx="79724" cy="94107"/>
            </a:xfrm>
            <a:custGeom>
              <a:avLst/>
              <a:gdLst>
                <a:gd name="connsiteX0" fmla="*/ 0 w 79724"/>
                <a:gd name="connsiteY0" fmla="*/ 0 h 94107"/>
                <a:gd name="connsiteX1" fmla="*/ 33242 w 79724"/>
                <a:gd name="connsiteY1" fmla="*/ 0 h 94107"/>
                <a:gd name="connsiteX2" fmla="*/ 79724 w 79724"/>
                <a:gd name="connsiteY2" fmla="*/ 47053 h 94107"/>
                <a:gd name="connsiteX3" fmla="*/ 33242 w 79724"/>
                <a:gd name="connsiteY3" fmla="*/ 94107 h 94107"/>
                <a:gd name="connsiteX4" fmla="*/ 0 w 79724"/>
                <a:gd name="connsiteY4" fmla="*/ 94107 h 94107"/>
                <a:gd name="connsiteX5" fmla="*/ 0 w 79724"/>
                <a:gd name="connsiteY5" fmla="*/ 0 h 94107"/>
                <a:gd name="connsiteX6" fmla="*/ 32480 w 79724"/>
                <a:gd name="connsiteY6" fmla="*/ 76867 h 94107"/>
                <a:gd name="connsiteX7" fmla="*/ 60198 w 79724"/>
                <a:gd name="connsiteY7" fmla="*/ 47149 h 94107"/>
                <a:gd name="connsiteX8" fmla="*/ 32480 w 79724"/>
                <a:gd name="connsiteY8" fmla="*/ 17240 h 94107"/>
                <a:gd name="connsiteX9" fmla="*/ 19431 w 79724"/>
                <a:gd name="connsiteY9" fmla="*/ 17240 h 94107"/>
                <a:gd name="connsiteX10" fmla="*/ 19431 w 79724"/>
                <a:gd name="connsiteY10" fmla="*/ 76867 h 94107"/>
                <a:gd name="connsiteX11" fmla="*/ 32480 w 79724"/>
                <a:gd name="connsiteY11" fmla="*/ 7686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9724" h="94107">
                  <a:moveTo>
                    <a:pt x="0" y="0"/>
                  </a:moveTo>
                  <a:lnTo>
                    <a:pt x="33242" y="0"/>
                  </a:lnTo>
                  <a:cubicBezTo>
                    <a:pt x="61722" y="0"/>
                    <a:pt x="79724" y="18383"/>
                    <a:pt x="79724" y="47053"/>
                  </a:cubicBezTo>
                  <a:cubicBezTo>
                    <a:pt x="79724" y="75724"/>
                    <a:pt x="61817" y="94107"/>
                    <a:pt x="33242" y="94107"/>
                  </a:cubicBezTo>
                  <a:lnTo>
                    <a:pt x="0" y="94107"/>
                  </a:lnTo>
                  <a:lnTo>
                    <a:pt x="0" y="0"/>
                  </a:lnTo>
                  <a:close/>
                  <a:moveTo>
                    <a:pt x="32480" y="76867"/>
                  </a:moveTo>
                  <a:cubicBezTo>
                    <a:pt x="50387" y="76867"/>
                    <a:pt x="60198" y="65341"/>
                    <a:pt x="60198" y="47149"/>
                  </a:cubicBezTo>
                  <a:cubicBezTo>
                    <a:pt x="60198" y="28956"/>
                    <a:pt x="50387" y="17240"/>
                    <a:pt x="32480" y="17240"/>
                  </a:cubicBezTo>
                  <a:lnTo>
                    <a:pt x="19431" y="17240"/>
                  </a:lnTo>
                  <a:lnTo>
                    <a:pt x="19431" y="76867"/>
                  </a:lnTo>
                  <a:lnTo>
                    <a:pt x="32480" y="76867"/>
                  </a:lnTo>
                  <a:close/>
                </a:path>
              </a:pathLst>
            </a:custGeom>
            <a:solidFill>
              <a:srgbClr val="333333"/>
            </a:solidFill>
            <a:ln w="9525" cap="flat">
              <a:noFill/>
              <a:prstDash val="solid"/>
              <a:miter/>
            </a:ln>
          </p:spPr>
          <p:txBody>
            <a:bodyPr rtlCol="0" anchor="ctr"/>
            <a:lstStyle/>
            <a:p>
              <a:endParaRPr lang="en-IN"/>
            </a:p>
          </p:txBody>
        </p:sp>
        <p:sp>
          <p:nvSpPr>
            <p:cNvPr id="35" name="Freeform: Shape 34"/>
            <p:cNvSpPr/>
            <p:nvPr/>
          </p:nvSpPr>
          <p:spPr>
            <a:xfrm>
              <a:off x="6361461" y="3243643"/>
              <a:ext cx="19621" cy="94107"/>
            </a:xfrm>
            <a:custGeom>
              <a:avLst/>
              <a:gdLst>
                <a:gd name="connsiteX0" fmla="*/ 19621 w 19621"/>
                <a:gd name="connsiteY0" fmla="*/ 94107 h 94107"/>
                <a:gd name="connsiteX1" fmla="*/ 0 w 19621"/>
                <a:gd name="connsiteY1" fmla="*/ 94107 h 94107"/>
                <a:gd name="connsiteX2" fmla="*/ 0 w 19621"/>
                <a:gd name="connsiteY2" fmla="*/ 0 h 94107"/>
                <a:gd name="connsiteX3" fmla="*/ 19621 w 19621"/>
                <a:gd name="connsiteY3" fmla="*/ 0 h 94107"/>
                <a:gd name="connsiteX4" fmla="*/ 19621 w 19621"/>
                <a:gd name="connsiteY4" fmla="*/ 94107 h 94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21" h="94107">
                  <a:moveTo>
                    <a:pt x="19621" y="94107"/>
                  </a:moveTo>
                  <a:lnTo>
                    <a:pt x="0" y="94107"/>
                  </a:lnTo>
                  <a:lnTo>
                    <a:pt x="0" y="0"/>
                  </a:lnTo>
                  <a:lnTo>
                    <a:pt x="19621" y="0"/>
                  </a:lnTo>
                  <a:lnTo>
                    <a:pt x="19621" y="94107"/>
                  </a:lnTo>
                  <a:close/>
                </a:path>
              </a:pathLst>
            </a:custGeom>
            <a:solidFill>
              <a:srgbClr val="333333"/>
            </a:solidFill>
            <a:ln w="9525" cap="flat">
              <a:noFill/>
              <a:prstDash val="solid"/>
              <a:miter/>
            </a:ln>
          </p:spPr>
          <p:txBody>
            <a:bodyPr rtlCol="0" anchor="ctr"/>
            <a:lstStyle/>
            <a:p>
              <a:endParaRPr lang="en-IN"/>
            </a:p>
          </p:txBody>
        </p:sp>
        <p:sp>
          <p:nvSpPr>
            <p:cNvPr id="36" name="Freeform: Shape 35"/>
            <p:cNvSpPr/>
            <p:nvPr/>
          </p:nvSpPr>
          <p:spPr>
            <a:xfrm>
              <a:off x="6398989" y="3243643"/>
              <a:ext cx="78866" cy="94107"/>
            </a:xfrm>
            <a:custGeom>
              <a:avLst/>
              <a:gdLst>
                <a:gd name="connsiteX0" fmla="*/ 78867 w 78866"/>
                <a:gd name="connsiteY0" fmla="*/ 94107 h 94107"/>
                <a:gd name="connsiteX1" fmla="*/ 63341 w 78866"/>
                <a:gd name="connsiteY1" fmla="*/ 94107 h 94107"/>
                <a:gd name="connsiteX2" fmla="*/ 18859 w 78866"/>
                <a:gd name="connsiteY2" fmla="*/ 31433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3"/>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37" name="Freeform: Shape 36"/>
            <p:cNvSpPr/>
            <p:nvPr/>
          </p:nvSpPr>
          <p:spPr>
            <a:xfrm>
              <a:off x="6491382" y="3242024"/>
              <a:ext cx="80486" cy="97250"/>
            </a:xfrm>
            <a:custGeom>
              <a:avLst/>
              <a:gdLst>
                <a:gd name="connsiteX0" fmla="*/ 62675 w 80486"/>
                <a:gd name="connsiteY0" fmla="*/ 74867 h 97250"/>
                <a:gd name="connsiteX1" fmla="*/ 62675 w 80486"/>
                <a:gd name="connsiteY1" fmla="*/ 60579 h 97250"/>
                <a:gd name="connsiteX2" fmla="*/ 46768 w 80486"/>
                <a:gd name="connsiteY2" fmla="*/ 60579 h 97250"/>
                <a:gd name="connsiteX3" fmla="*/ 46768 w 80486"/>
                <a:gd name="connsiteY3" fmla="*/ 44482 h 97250"/>
                <a:gd name="connsiteX4" fmla="*/ 80486 w 80486"/>
                <a:gd name="connsiteY4" fmla="*/ 44482 h 97250"/>
                <a:gd name="connsiteX5" fmla="*/ 80486 w 80486"/>
                <a:gd name="connsiteY5" fmla="*/ 83915 h 97250"/>
                <a:gd name="connsiteX6" fmla="*/ 46482 w 80486"/>
                <a:gd name="connsiteY6" fmla="*/ 97250 h 97250"/>
                <a:gd name="connsiteX7" fmla="*/ 0 w 80486"/>
                <a:gd name="connsiteY7" fmla="*/ 48768 h 97250"/>
                <a:gd name="connsiteX8" fmla="*/ 48482 w 80486"/>
                <a:gd name="connsiteY8" fmla="*/ 0 h 97250"/>
                <a:gd name="connsiteX9" fmla="*/ 75438 w 80486"/>
                <a:gd name="connsiteY9" fmla="*/ 7810 h 97250"/>
                <a:gd name="connsiteX10" fmla="*/ 75438 w 80486"/>
                <a:gd name="connsiteY10" fmla="*/ 27432 h 97250"/>
                <a:gd name="connsiteX11" fmla="*/ 48482 w 80486"/>
                <a:gd name="connsiteY11" fmla="*/ 17907 h 97250"/>
                <a:gd name="connsiteX12" fmla="*/ 19812 w 80486"/>
                <a:gd name="connsiteY12" fmla="*/ 48768 h 97250"/>
                <a:gd name="connsiteX13" fmla="*/ 46958 w 80486"/>
                <a:gd name="connsiteY13" fmla="*/ 79724 h 97250"/>
                <a:gd name="connsiteX14" fmla="*/ 62770 w 80486"/>
                <a:gd name="connsiteY14" fmla="*/ 74771 h 9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0486" h="97250">
                  <a:moveTo>
                    <a:pt x="62675" y="74867"/>
                  </a:moveTo>
                  <a:lnTo>
                    <a:pt x="62675" y="60579"/>
                  </a:lnTo>
                  <a:lnTo>
                    <a:pt x="46768" y="60579"/>
                  </a:lnTo>
                  <a:lnTo>
                    <a:pt x="46768" y="44482"/>
                  </a:lnTo>
                  <a:lnTo>
                    <a:pt x="80486" y="44482"/>
                  </a:lnTo>
                  <a:lnTo>
                    <a:pt x="80486" y="83915"/>
                  </a:lnTo>
                  <a:cubicBezTo>
                    <a:pt x="71247" y="93250"/>
                    <a:pt x="58865" y="97250"/>
                    <a:pt x="46482" y="97250"/>
                  </a:cubicBezTo>
                  <a:cubicBezTo>
                    <a:pt x="18002" y="97250"/>
                    <a:pt x="0" y="77343"/>
                    <a:pt x="0" y="48768"/>
                  </a:cubicBezTo>
                  <a:cubicBezTo>
                    <a:pt x="0" y="20193"/>
                    <a:pt x="20193" y="0"/>
                    <a:pt x="48482" y="0"/>
                  </a:cubicBezTo>
                  <a:cubicBezTo>
                    <a:pt x="59246" y="0"/>
                    <a:pt x="68675" y="2953"/>
                    <a:pt x="75438" y="7810"/>
                  </a:cubicBezTo>
                  <a:lnTo>
                    <a:pt x="75438" y="27432"/>
                  </a:lnTo>
                  <a:cubicBezTo>
                    <a:pt x="67818" y="21336"/>
                    <a:pt x="59341" y="17907"/>
                    <a:pt x="48482" y="17907"/>
                  </a:cubicBezTo>
                  <a:cubicBezTo>
                    <a:pt x="31623" y="17907"/>
                    <a:pt x="19812" y="30194"/>
                    <a:pt x="19812" y="48768"/>
                  </a:cubicBezTo>
                  <a:cubicBezTo>
                    <a:pt x="19812" y="67342"/>
                    <a:pt x="30194" y="79724"/>
                    <a:pt x="46958" y="79724"/>
                  </a:cubicBezTo>
                  <a:cubicBezTo>
                    <a:pt x="53054" y="79724"/>
                    <a:pt x="58579" y="78200"/>
                    <a:pt x="62770" y="74771"/>
                  </a:cubicBezTo>
                  <a:close/>
                </a:path>
              </a:pathLst>
            </a:custGeom>
            <a:solidFill>
              <a:srgbClr val="333333"/>
            </a:solidFill>
            <a:ln w="9525" cap="flat">
              <a:noFill/>
              <a:prstDash val="solid"/>
              <a:miter/>
            </a:ln>
          </p:spPr>
          <p:txBody>
            <a:bodyPr rtlCol="0" anchor="ctr"/>
            <a:lstStyle/>
            <a:p>
              <a:endParaRPr lang="en-IN"/>
            </a:p>
          </p:txBody>
        </p:sp>
        <p:sp>
          <p:nvSpPr>
            <p:cNvPr id="38" name="Freeform: Shape 37"/>
            <p:cNvSpPr/>
            <p:nvPr/>
          </p:nvSpPr>
          <p:spPr>
            <a:xfrm>
              <a:off x="5693187" y="3380898"/>
              <a:ext cx="93059" cy="94107"/>
            </a:xfrm>
            <a:custGeom>
              <a:avLst/>
              <a:gdLst>
                <a:gd name="connsiteX0" fmla="*/ 46292 w 93059"/>
                <a:gd name="connsiteY0" fmla="*/ 73819 h 94107"/>
                <a:gd name="connsiteX1" fmla="*/ 19145 w 93059"/>
                <a:gd name="connsiteY1" fmla="*/ 33338 h 94107"/>
                <a:gd name="connsiteX2" fmla="*/ 19145 w 93059"/>
                <a:gd name="connsiteY2" fmla="*/ 94107 h 94107"/>
                <a:gd name="connsiteX3" fmla="*/ 0 w 93059"/>
                <a:gd name="connsiteY3" fmla="*/ 94107 h 94107"/>
                <a:gd name="connsiteX4" fmla="*/ 0 w 93059"/>
                <a:gd name="connsiteY4" fmla="*/ 0 h 94107"/>
                <a:gd name="connsiteX5" fmla="*/ 18288 w 93059"/>
                <a:gd name="connsiteY5" fmla="*/ 0 h 94107"/>
                <a:gd name="connsiteX6" fmla="*/ 46768 w 93059"/>
                <a:gd name="connsiteY6" fmla="*/ 44482 h 94107"/>
                <a:gd name="connsiteX7" fmla="*/ 75152 w 93059"/>
                <a:gd name="connsiteY7" fmla="*/ 0 h 94107"/>
                <a:gd name="connsiteX8" fmla="*/ 93059 w 93059"/>
                <a:gd name="connsiteY8" fmla="*/ 0 h 94107"/>
                <a:gd name="connsiteX9" fmla="*/ 93059 w 93059"/>
                <a:gd name="connsiteY9" fmla="*/ 94107 h 94107"/>
                <a:gd name="connsiteX10" fmla="*/ 73723 w 93059"/>
                <a:gd name="connsiteY10" fmla="*/ 94107 h 94107"/>
                <a:gd name="connsiteX11" fmla="*/ 73723 w 93059"/>
                <a:gd name="connsiteY11" fmla="*/ 33338 h 94107"/>
                <a:gd name="connsiteX12" fmla="*/ 46863 w 93059"/>
                <a:gd name="connsiteY12" fmla="*/ 73819 h 94107"/>
                <a:gd name="connsiteX13" fmla="*/ 46292 w 93059"/>
                <a:gd name="connsiteY13" fmla="*/ 73819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3059" h="94107">
                  <a:moveTo>
                    <a:pt x="46292" y="73819"/>
                  </a:moveTo>
                  <a:lnTo>
                    <a:pt x="19145" y="33338"/>
                  </a:lnTo>
                  <a:lnTo>
                    <a:pt x="19145" y="94107"/>
                  </a:lnTo>
                  <a:lnTo>
                    <a:pt x="0" y="94107"/>
                  </a:lnTo>
                  <a:lnTo>
                    <a:pt x="0" y="0"/>
                  </a:lnTo>
                  <a:lnTo>
                    <a:pt x="18288" y="0"/>
                  </a:lnTo>
                  <a:lnTo>
                    <a:pt x="46768" y="44482"/>
                  </a:lnTo>
                  <a:lnTo>
                    <a:pt x="75152" y="0"/>
                  </a:lnTo>
                  <a:lnTo>
                    <a:pt x="93059" y="0"/>
                  </a:lnTo>
                  <a:lnTo>
                    <a:pt x="93059" y="94107"/>
                  </a:lnTo>
                  <a:lnTo>
                    <a:pt x="73723" y="94107"/>
                  </a:lnTo>
                  <a:lnTo>
                    <a:pt x="73723" y="33338"/>
                  </a:lnTo>
                  <a:lnTo>
                    <a:pt x="46863" y="73819"/>
                  </a:lnTo>
                  <a:lnTo>
                    <a:pt x="46292" y="73819"/>
                  </a:lnTo>
                  <a:close/>
                </a:path>
              </a:pathLst>
            </a:custGeom>
            <a:solidFill>
              <a:srgbClr val="333333"/>
            </a:solidFill>
            <a:ln w="9525" cap="flat">
              <a:noFill/>
              <a:prstDash val="solid"/>
              <a:miter/>
            </a:ln>
          </p:spPr>
          <p:txBody>
            <a:bodyPr rtlCol="0" anchor="ctr"/>
            <a:lstStyle/>
            <a:p>
              <a:endParaRPr lang="en-IN"/>
            </a:p>
          </p:txBody>
        </p:sp>
        <p:sp>
          <p:nvSpPr>
            <p:cNvPr id="39" name="Freeform: Shape 38"/>
            <p:cNvSpPr/>
            <p:nvPr/>
          </p:nvSpPr>
          <p:spPr>
            <a:xfrm>
              <a:off x="5797486" y="3380803"/>
              <a:ext cx="91439" cy="94106"/>
            </a:xfrm>
            <a:custGeom>
              <a:avLst/>
              <a:gdLst>
                <a:gd name="connsiteX0" fmla="*/ 55435 w 91439"/>
                <a:gd name="connsiteY0" fmla="*/ 0 h 94106"/>
                <a:gd name="connsiteX1" fmla="*/ 91440 w 91439"/>
                <a:gd name="connsiteY1" fmla="*/ 94107 h 94106"/>
                <a:gd name="connsiteX2" fmla="*/ 71533 w 91439"/>
                <a:gd name="connsiteY2" fmla="*/ 94107 h 94106"/>
                <a:gd name="connsiteX3" fmla="*/ 63151 w 91439"/>
                <a:gd name="connsiteY3" fmla="*/ 71437 h 94106"/>
                <a:gd name="connsiteX4" fmla="*/ 27908 w 91439"/>
                <a:gd name="connsiteY4" fmla="*/ 71437 h 94106"/>
                <a:gd name="connsiteX5" fmla="*/ 19621 w 91439"/>
                <a:gd name="connsiteY5" fmla="*/ 94107 h 94106"/>
                <a:gd name="connsiteX6" fmla="*/ 0 w 91439"/>
                <a:gd name="connsiteY6" fmla="*/ 94107 h 94106"/>
                <a:gd name="connsiteX7" fmla="*/ 36004 w 91439"/>
                <a:gd name="connsiteY7" fmla="*/ 0 h 94106"/>
                <a:gd name="connsiteX8" fmla="*/ 55435 w 91439"/>
                <a:gd name="connsiteY8" fmla="*/ 0 h 94106"/>
                <a:gd name="connsiteX9" fmla="*/ 33909 w 91439"/>
                <a:gd name="connsiteY9" fmla="*/ 54864 h 94106"/>
                <a:gd name="connsiteX10" fmla="*/ 56864 w 91439"/>
                <a:gd name="connsiteY10" fmla="*/ 54864 h 94106"/>
                <a:gd name="connsiteX11" fmla="*/ 45339 w 91439"/>
                <a:gd name="connsiteY11" fmla="*/ 23622 h 94106"/>
                <a:gd name="connsiteX12" fmla="*/ 33814 w 91439"/>
                <a:gd name="connsiteY12" fmla="*/ 54864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39" h="94106">
                  <a:moveTo>
                    <a:pt x="55435" y="0"/>
                  </a:moveTo>
                  <a:lnTo>
                    <a:pt x="91440" y="94107"/>
                  </a:lnTo>
                  <a:lnTo>
                    <a:pt x="71533" y="94107"/>
                  </a:lnTo>
                  <a:lnTo>
                    <a:pt x="63151" y="71437"/>
                  </a:lnTo>
                  <a:lnTo>
                    <a:pt x="27908" y="71437"/>
                  </a:lnTo>
                  <a:lnTo>
                    <a:pt x="19621" y="94107"/>
                  </a:lnTo>
                  <a:lnTo>
                    <a:pt x="0" y="94107"/>
                  </a:lnTo>
                  <a:lnTo>
                    <a:pt x="36004" y="0"/>
                  </a:lnTo>
                  <a:lnTo>
                    <a:pt x="55435" y="0"/>
                  </a:lnTo>
                  <a:close/>
                  <a:moveTo>
                    <a:pt x="33909" y="54864"/>
                  </a:moveTo>
                  <a:lnTo>
                    <a:pt x="56864" y="54864"/>
                  </a:lnTo>
                  <a:lnTo>
                    <a:pt x="45339" y="23622"/>
                  </a:lnTo>
                  <a:lnTo>
                    <a:pt x="33814" y="54864"/>
                  </a:lnTo>
                  <a:close/>
                </a:path>
              </a:pathLst>
            </a:custGeom>
            <a:solidFill>
              <a:srgbClr val="333333"/>
            </a:solidFill>
            <a:ln w="9525" cap="flat">
              <a:noFill/>
              <a:prstDash val="solid"/>
              <a:miter/>
            </a:ln>
          </p:spPr>
          <p:txBody>
            <a:bodyPr rtlCol="0" anchor="ctr"/>
            <a:lstStyle/>
            <a:p>
              <a:endParaRPr lang="en-IN"/>
            </a:p>
          </p:txBody>
        </p:sp>
        <p:sp>
          <p:nvSpPr>
            <p:cNvPr id="40" name="Freeform: Shape 39"/>
            <p:cNvSpPr/>
            <p:nvPr/>
          </p:nvSpPr>
          <p:spPr>
            <a:xfrm>
              <a:off x="5900165" y="3380898"/>
              <a:ext cx="78866" cy="94107"/>
            </a:xfrm>
            <a:custGeom>
              <a:avLst/>
              <a:gdLst>
                <a:gd name="connsiteX0" fmla="*/ 78867 w 78866"/>
                <a:gd name="connsiteY0" fmla="*/ 94107 h 94107"/>
                <a:gd name="connsiteX1" fmla="*/ 63341 w 78866"/>
                <a:gd name="connsiteY1" fmla="*/ 94107 h 94107"/>
                <a:gd name="connsiteX2" fmla="*/ 18859 w 78866"/>
                <a:gd name="connsiteY2" fmla="*/ 31432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2"/>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41" name="Freeform: Shape 40"/>
            <p:cNvSpPr/>
            <p:nvPr/>
          </p:nvSpPr>
          <p:spPr>
            <a:xfrm>
              <a:off x="5990462" y="3380803"/>
              <a:ext cx="91440" cy="94106"/>
            </a:xfrm>
            <a:custGeom>
              <a:avLst/>
              <a:gdLst>
                <a:gd name="connsiteX0" fmla="*/ 55436 w 91440"/>
                <a:gd name="connsiteY0" fmla="*/ 0 h 94106"/>
                <a:gd name="connsiteX1" fmla="*/ 91440 w 91440"/>
                <a:gd name="connsiteY1" fmla="*/ 94107 h 94106"/>
                <a:gd name="connsiteX2" fmla="*/ 71533 w 91440"/>
                <a:gd name="connsiteY2" fmla="*/ 94107 h 94106"/>
                <a:gd name="connsiteX3" fmla="*/ 63151 w 91440"/>
                <a:gd name="connsiteY3" fmla="*/ 71437 h 94106"/>
                <a:gd name="connsiteX4" fmla="*/ 27908 w 91440"/>
                <a:gd name="connsiteY4" fmla="*/ 71437 h 94106"/>
                <a:gd name="connsiteX5" fmla="*/ 19621 w 91440"/>
                <a:gd name="connsiteY5" fmla="*/ 94107 h 94106"/>
                <a:gd name="connsiteX6" fmla="*/ 0 w 91440"/>
                <a:gd name="connsiteY6" fmla="*/ 94107 h 94106"/>
                <a:gd name="connsiteX7" fmla="*/ 36004 w 91440"/>
                <a:gd name="connsiteY7" fmla="*/ 0 h 94106"/>
                <a:gd name="connsiteX8" fmla="*/ 55436 w 91440"/>
                <a:gd name="connsiteY8" fmla="*/ 0 h 94106"/>
                <a:gd name="connsiteX9" fmla="*/ 34004 w 91440"/>
                <a:gd name="connsiteY9" fmla="*/ 54864 h 94106"/>
                <a:gd name="connsiteX10" fmla="*/ 56959 w 91440"/>
                <a:gd name="connsiteY10" fmla="*/ 54864 h 94106"/>
                <a:gd name="connsiteX11" fmla="*/ 45434 w 91440"/>
                <a:gd name="connsiteY11" fmla="*/ 23622 h 94106"/>
                <a:gd name="connsiteX12" fmla="*/ 33909 w 91440"/>
                <a:gd name="connsiteY12" fmla="*/ 54864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40" h="94106">
                  <a:moveTo>
                    <a:pt x="55436" y="0"/>
                  </a:moveTo>
                  <a:lnTo>
                    <a:pt x="91440" y="94107"/>
                  </a:lnTo>
                  <a:lnTo>
                    <a:pt x="71533" y="94107"/>
                  </a:lnTo>
                  <a:lnTo>
                    <a:pt x="63151" y="71437"/>
                  </a:lnTo>
                  <a:lnTo>
                    <a:pt x="27908" y="71437"/>
                  </a:lnTo>
                  <a:lnTo>
                    <a:pt x="19621" y="94107"/>
                  </a:lnTo>
                  <a:lnTo>
                    <a:pt x="0" y="94107"/>
                  </a:lnTo>
                  <a:lnTo>
                    <a:pt x="36004" y="0"/>
                  </a:lnTo>
                  <a:lnTo>
                    <a:pt x="55436" y="0"/>
                  </a:lnTo>
                  <a:close/>
                  <a:moveTo>
                    <a:pt x="34004" y="54864"/>
                  </a:moveTo>
                  <a:lnTo>
                    <a:pt x="56959" y="54864"/>
                  </a:lnTo>
                  <a:lnTo>
                    <a:pt x="45434" y="23622"/>
                  </a:lnTo>
                  <a:lnTo>
                    <a:pt x="33909" y="54864"/>
                  </a:lnTo>
                  <a:close/>
                </a:path>
              </a:pathLst>
            </a:custGeom>
            <a:solidFill>
              <a:srgbClr val="333333"/>
            </a:solidFill>
            <a:ln w="9525" cap="flat">
              <a:noFill/>
              <a:prstDash val="solid"/>
              <a:miter/>
            </a:ln>
          </p:spPr>
          <p:txBody>
            <a:bodyPr rtlCol="0" anchor="ctr"/>
            <a:lstStyle/>
            <a:p>
              <a:endParaRPr lang="en-IN"/>
            </a:p>
          </p:txBody>
        </p:sp>
        <p:sp>
          <p:nvSpPr>
            <p:cNvPr id="42" name="Freeform: Shape 41"/>
            <p:cNvSpPr/>
            <p:nvPr/>
          </p:nvSpPr>
          <p:spPr>
            <a:xfrm>
              <a:off x="6084283" y="3379279"/>
              <a:ext cx="80486" cy="97250"/>
            </a:xfrm>
            <a:custGeom>
              <a:avLst/>
              <a:gdLst>
                <a:gd name="connsiteX0" fmla="*/ 62675 w 80486"/>
                <a:gd name="connsiteY0" fmla="*/ 74866 h 97250"/>
                <a:gd name="connsiteX1" fmla="*/ 62675 w 80486"/>
                <a:gd name="connsiteY1" fmla="*/ 60579 h 97250"/>
                <a:gd name="connsiteX2" fmla="*/ 46768 w 80486"/>
                <a:gd name="connsiteY2" fmla="*/ 60579 h 97250"/>
                <a:gd name="connsiteX3" fmla="*/ 46768 w 80486"/>
                <a:gd name="connsiteY3" fmla="*/ 44482 h 97250"/>
                <a:gd name="connsiteX4" fmla="*/ 80486 w 80486"/>
                <a:gd name="connsiteY4" fmla="*/ 44482 h 97250"/>
                <a:gd name="connsiteX5" fmla="*/ 80486 w 80486"/>
                <a:gd name="connsiteY5" fmla="*/ 83915 h 97250"/>
                <a:gd name="connsiteX6" fmla="*/ 46482 w 80486"/>
                <a:gd name="connsiteY6" fmla="*/ 97250 h 97250"/>
                <a:gd name="connsiteX7" fmla="*/ 0 w 80486"/>
                <a:gd name="connsiteY7" fmla="*/ 48768 h 97250"/>
                <a:gd name="connsiteX8" fmla="*/ 48482 w 80486"/>
                <a:gd name="connsiteY8" fmla="*/ 0 h 97250"/>
                <a:gd name="connsiteX9" fmla="*/ 75438 w 80486"/>
                <a:gd name="connsiteY9" fmla="*/ 7810 h 97250"/>
                <a:gd name="connsiteX10" fmla="*/ 75438 w 80486"/>
                <a:gd name="connsiteY10" fmla="*/ 27432 h 97250"/>
                <a:gd name="connsiteX11" fmla="*/ 48482 w 80486"/>
                <a:gd name="connsiteY11" fmla="*/ 17907 h 97250"/>
                <a:gd name="connsiteX12" fmla="*/ 19812 w 80486"/>
                <a:gd name="connsiteY12" fmla="*/ 48768 h 97250"/>
                <a:gd name="connsiteX13" fmla="*/ 46958 w 80486"/>
                <a:gd name="connsiteY13" fmla="*/ 79724 h 97250"/>
                <a:gd name="connsiteX14" fmla="*/ 62770 w 80486"/>
                <a:gd name="connsiteY14" fmla="*/ 74771 h 9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0486" h="97250">
                  <a:moveTo>
                    <a:pt x="62675" y="74866"/>
                  </a:moveTo>
                  <a:lnTo>
                    <a:pt x="62675" y="60579"/>
                  </a:lnTo>
                  <a:lnTo>
                    <a:pt x="46768" y="60579"/>
                  </a:lnTo>
                  <a:lnTo>
                    <a:pt x="46768" y="44482"/>
                  </a:lnTo>
                  <a:lnTo>
                    <a:pt x="80486" y="44482"/>
                  </a:lnTo>
                  <a:lnTo>
                    <a:pt x="80486" y="83915"/>
                  </a:lnTo>
                  <a:cubicBezTo>
                    <a:pt x="71247" y="93250"/>
                    <a:pt x="58864" y="97250"/>
                    <a:pt x="46482" y="97250"/>
                  </a:cubicBezTo>
                  <a:cubicBezTo>
                    <a:pt x="18002" y="97250"/>
                    <a:pt x="0" y="77343"/>
                    <a:pt x="0" y="48768"/>
                  </a:cubicBezTo>
                  <a:cubicBezTo>
                    <a:pt x="0" y="20193"/>
                    <a:pt x="20193" y="0"/>
                    <a:pt x="48482" y="0"/>
                  </a:cubicBezTo>
                  <a:cubicBezTo>
                    <a:pt x="59246" y="0"/>
                    <a:pt x="68675" y="2953"/>
                    <a:pt x="75438" y="7810"/>
                  </a:cubicBezTo>
                  <a:lnTo>
                    <a:pt x="75438" y="27432"/>
                  </a:lnTo>
                  <a:cubicBezTo>
                    <a:pt x="67818" y="21336"/>
                    <a:pt x="59341" y="17907"/>
                    <a:pt x="48482" y="17907"/>
                  </a:cubicBezTo>
                  <a:cubicBezTo>
                    <a:pt x="31623" y="17907"/>
                    <a:pt x="19812" y="30194"/>
                    <a:pt x="19812" y="48768"/>
                  </a:cubicBezTo>
                  <a:cubicBezTo>
                    <a:pt x="19812" y="67342"/>
                    <a:pt x="30194" y="79724"/>
                    <a:pt x="46958" y="79724"/>
                  </a:cubicBezTo>
                  <a:cubicBezTo>
                    <a:pt x="53054" y="79724"/>
                    <a:pt x="58579" y="78200"/>
                    <a:pt x="62770" y="74771"/>
                  </a:cubicBezTo>
                  <a:close/>
                </a:path>
              </a:pathLst>
            </a:custGeom>
            <a:solidFill>
              <a:srgbClr val="333333"/>
            </a:solidFill>
            <a:ln w="9525" cap="flat">
              <a:noFill/>
              <a:prstDash val="solid"/>
              <a:miter/>
            </a:ln>
          </p:spPr>
          <p:txBody>
            <a:bodyPr rtlCol="0" anchor="ctr"/>
            <a:lstStyle/>
            <a:p>
              <a:endParaRPr lang="en-IN"/>
            </a:p>
          </p:txBody>
        </p:sp>
        <p:sp>
          <p:nvSpPr>
            <p:cNvPr id="43" name="Freeform: Shape 42"/>
            <p:cNvSpPr/>
            <p:nvPr/>
          </p:nvSpPr>
          <p:spPr>
            <a:xfrm>
              <a:off x="6180391" y="3380803"/>
              <a:ext cx="63912" cy="94106"/>
            </a:xfrm>
            <a:custGeom>
              <a:avLst/>
              <a:gdLst>
                <a:gd name="connsiteX0" fmla="*/ 63913 w 63912"/>
                <a:gd name="connsiteY0" fmla="*/ 0 h 94106"/>
                <a:gd name="connsiteX1" fmla="*/ 63913 w 63912"/>
                <a:gd name="connsiteY1" fmla="*/ 17145 h 94106"/>
                <a:gd name="connsiteX2" fmla="*/ 19336 w 63912"/>
                <a:gd name="connsiteY2" fmla="*/ 17145 h 94106"/>
                <a:gd name="connsiteX3" fmla="*/ 19336 w 63912"/>
                <a:gd name="connsiteY3" fmla="*/ 37719 h 94106"/>
                <a:gd name="connsiteX4" fmla="*/ 59817 w 63912"/>
                <a:gd name="connsiteY4" fmla="*/ 37719 h 94106"/>
                <a:gd name="connsiteX5" fmla="*/ 59817 w 63912"/>
                <a:gd name="connsiteY5" fmla="*/ 54388 h 94106"/>
                <a:gd name="connsiteX6" fmla="*/ 19336 w 63912"/>
                <a:gd name="connsiteY6" fmla="*/ 54388 h 94106"/>
                <a:gd name="connsiteX7" fmla="*/ 19336 w 63912"/>
                <a:gd name="connsiteY7" fmla="*/ 76771 h 94106"/>
                <a:gd name="connsiteX8" fmla="*/ 63913 w 63912"/>
                <a:gd name="connsiteY8" fmla="*/ 76771 h 94106"/>
                <a:gd name="connsiteX9" fmla="*/ 63913 w 63912"/>
                <a:gd name="connsiteY9" fmla="*/ 94107 h 94106"/>
                <a:gd name="connsiteX10" fmla="*/ 0 w 63912"/>
                <a:gd name="connsiteY10" fmla="*/ 94107 h 94106"/>
                <a:gd name="connsiteX11" fmla="*/ 0 w 63912"/>
                <a:gd name="connsiteY11" fmla="*/ 0 h 94106"/>
                <a:gd name="connsiteX12" fmla="*/ 63913 w 63912"/>
                <a:gd name="connsiteY12" fmla="*/ 0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912" h="94106">
                  <a:moveTo>
                    <a:pt x="63913" y="0"/>
                  </a:moveTo>
                  <a:lnTo>
                    <a:pt x="63913" y="17145"/>
                  </a:lnTo>
                  <a:lnTo>
                    <a:pt x="19336" y="17145"/>
                  </a:lnTo>
                  <a:lnTo>
                    <a:pt x="19336" y="37719"/>
                  </a:lnTo>
                  <a:lnTo>
                    <a:pt x="59817" y="37719"/>
                  </a:lnTo>
                  <a:lnTo>
                    <a:pt x="59817" y="54388"/>
                  </a:lnTo>
                  <a:lnTo>
                    <a:pt x="19336" y="54388"/>
                  </a:lnTo>
                  <a:lnTo>
                    <a:pt x="19336" y="76771"/>
                  </a:lnTo>
                  <a:lnTo>
                    <a:pt x="63913" y="76771"/>
                  </a:lnTo>
                  <a:lnTo>
                    <a:pt x="63913" y="94107"/>
                  </a:lnTo>
                  <a:lnTo>
                    <a:pt x="0" y="94107"/>
                  </a:lnTo>
                  <a:lnTo>
                    <a:pt x="0" y="0"/>
                  </a:lnTo>
                  <a:lnTo>
                    <a:pt x="63913" y="0"/>
                  </a:lnTo>
                  <a:close/>
                </a:path>
              </a:pathLst>
            </a:custGeom>
            <a:solidFill>
              <a:srgbClr val="333333"/>
            </a:solidFill>
            <a:ln w="9525" cap="flat">
              <a:noFill/>
              <a:prstDash val="solid"/>
              <a:miter/>
            </a:ln>
          </p:spPr>
          <p:txBody>
            <a:bodyPr rtlCol="0" anchor="ctr"/>
            <a:lstStyle/>
            <a:p>
              <a:endParaRPr lang="en-IN"/>
            </a:p>
          </p:txBody>
        </p:sp>
        <p:sp>
          <p:nvSpPr>
            <p:cNvPr id="44" name="Freeform: Shape 43"/>
            <p:cNvSpPr/>
            <p:nvPr/>
          </p:nvSpPr>
          <p:spPr>
            <a:xfrm>
              <a:off x="6259543" y="3380898"/>
              <a:ext cx="93059" cy="94107"/>
            </a:xfrm>
            <a:custGeom>
              <a:avLst/>
              <a:gdLst>
                <a:gd name="connsiteX0" fmla="*/ 46292 w 93059"/>
                <a:gd name="connsiteY0" fmla="*/ 73819 h 94107"/>
                <a:gd name="connsiteX1" fmla="*/ 19145 w 93059"/>
                <a:gd name="connsiteY1" fmla="*/ 33338 h 94107"/>
                <a:gd name="connsiteX2" fmla="*/ 19145 w 93059"/>
                <a:gd name="connsiteY2" fmla="*/ 94107 h 94107"/>
                <a:gd name="connsiteX3" fmla="*/ 0 w 93059"/>
                <a:gd name="connsiteY3" fmla="*/ 94107 h 94107"/>
                <a:gd name="connsiteX4" fmla="*/ 0 w 93059"/>
                <a:gd name="connsiteY4" fmla="*/ 0 h 94107"/>
                <a:gd name="connsiteX5" fmla="*/ 18288 w 93059"/>
                <a:gd name="connsiteY5" fmla="*/ 0 h 94107"/>
                <a:gd name="connsiteX6" fmla="*/ 46768 w 93059"/>
                <a:gd name="connsiteY6" fmla="*/ 44482 h 94107"/>
                <a:gd name="connsiteX7" fmla="*/ 75152 w 93059"/>
                <a:gd name="connsiteY7" fmla="*/ 0 h 94107"/>
                <a:gd name="connsiteX8" fmla="*/ 93059 w 93059"/>
                <a:gd name="connsiteY8" fmla="*/ 0 h 94107"/>
                <a:gd name="connsiteX9" fmla="*/ 93059 w 93059"/>
                <a:gd name="connsiteY9" fmla="*/ 94107 h 94107"/>
                <a:gd name="connsiteX10" fmla="*/ 73724 w 93059"/>
                <a:gd name="connsiteY10" fmla="*/ 94107 h 94107"/>
                <a:gd name="connsiteX11" fmla="*/ 73724 w 93059"/>
                <a:gd name="connsiteY11" fmla="*/ 33338 h 94107"/>
                <a:gd name="connsiteX12" fmla="*/ 46863 w 93059"/>
                <a:gd name="connsiteY12" fmla="*/ 73819 h 94107"/>
                <a:gd name="connsiteX13" fmla="*/ 46292 w 93059"/>
                <a:gd name="connsiteY13" fmla="*/ 73819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3059" h="94107">
                  <a:moveTo>
                    <a:pt x="46292" y="73819"/>
                  </a:moveTo>
                  <a:lnTo>
                    <a:pt x="19145" y="33338"/>
                  </a:lnTo>
                  <a:lnTo>
                    <a:pt x="19145" y="94107"/>
                  </a:lnTo>
                  <a:lnTo>
                    <a:pt x="0" y="94107"/>
                  </a:lnTo>
                  <a:lnTo>
                    <a:pt x="0" y="0"/>
                  </a:lnTo>
                  <a:lnTo>
                    <a:pt x="18288" y="0"/>
                  </a:lnTo>
                  <a:lnTo>
                    <a:pt x="46768" y="44482"/>
                  </a:lnTo>
                  <a:lnTo>
                    <a:pt x="75152" y="0"/>
                  </a:lnTo>
                  <a:lnTo>
                    <a:pt x="93059" y="0"/>
                  </a:lnTo>
                  <a:lnTo>
                    <a:pt x="93059" y="94107"/>
                  </a:lnTo>
                  <a:lnTo>
                    <a:pt x="73724" y="94107"/>
                  </a:lnTo>
                  <a:lnTo>
                    <a:pt x="73724" y="33338"/>
                  </a:lnTo>
                  <a:lnTo>
                    <a:pt x="46863" y="73819"/>
                  </a:lnTo>
                  <a:lnTo>
                    <a:pt x="46292" y="73819"/>
                  </a:lnTo>
                  <a:close/>
                </a:path>
              </a:pathLst>
            </a:custGeom>
            <a:solidFill>
              <a:srgbClr val="333333"/>
            </a:solidFill>
            <a:ln w="9525" cap="flat">
              <a:noFill/>
              <a:prstDash val="solid"/>
              <a:miter/>
            </a:ln>
          </p:spPr>
          <p:txBody>
            <a:bodyPr rtlCol="0" anchor="ctr"/>
            <a:lstStyle/>
            <a:p>
              <a:endParaRPr lang="en-IN"/>
            </a:p>
          </p:txBody>
        </p:sp>
        <p:sp>
          <p:nvSpPr>
            <p:cNvPr id="45" name="Freeform: Shape 44"/>
            <p:cNvSpPr/>
            <p:nvPr/>
          </p:nvSpPr>
          <p:spPr>
            <a:xfrm>
              <a:off x="6370510" y="3380803"/>
              <a:ext cx="63912" cy="94106"/>
            </a:xfrm>
            <a:custGeom>
              <a:avLst/>
              <a:gdLst>
                <a:gd name="connsiteX0" fmla="*/ 63913 w 63912"/>
                <a:gd name="connsiteY0" fmla="*/ 0 h 94106"/>
                <a:gd name="connsiteX1" fmla="*/ 63913 w 63912"/>
                <a:gd name="connsiteY1" fmla="*/ 17145 h 94106"/>
                <a:gd name="connsiteX2" fmla="*/ 19336 w 63912"/>
                <a:gd name="connsiteY2" fmla="*/ 17145 h 94106"/>
                <a:gd name="connsiteX3" fmla="*/ 19336 w 63912"/>
                <a:gd name="connsiteY3" fmla="*/ 37719 h 94106"/>
                <a:gd name="connsiteX4" fmla="*/ 59817 w 63912"/>
                <a:gd name="connsiteY4" fmla="*/ 37719 h 94106"/>
                <a:gd name="connsiteX5" fmla="*/ 59817 w 63912"/>
                <a:gd name="connsiteY5" fmla="*/ 54388 h 94106"/>
                <a:gd name="connsiteX6" fmla="*/ 19336 w 63912"/>
                <a:gd name="connsiteY6" fmla="*/ 54388 h 94106"/>
                <a:gd name="connsiteX7" fmla="*/ 19336 w 63912"/>
                <a:gd name="connsiteY7" fmla="*/ 76771 h 94106"/>
                <a:gd name="connsiteX8" fmla="*/ 63913 w 63912"/>
                <a:gd name="connsiteY8" fmla="*/ 76771 h 94106"/>
                <a:gd name="connsiteX9" fmla="*/ 63913 w 63912"/>
                <a:gd name="connsiteY9" fmla="*/ 94107 h 94106"/>
                <a:gd name="connsiteX10" fmla="*/ 0 w 63912"/>
                <a:gd name="connsiteY10" fmla="*/ 94107 h 94106"/>
                <a:gd name="connsiteX11" fmla="*/ 0 w 63912"/>
                <a:gd name="connsiteY11" fmla="*/ 0 h 94106"/>
                <a:gd name="connsiteX12" fmla="*/ 63913 w 63912"/>
                <a:gd name="connsiteY12" fmla="*/ 0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912" h="94106">
                  <a:moveTo>
                    <a:pt x="63913" y="0"/>
                  </a:moveTo>
                  <a:lnTo>
                    <a:pt x="63913" y="17145"/>
                  </a:lnTo>
                  <a:lnTo>
                    <a:pt x="19336" y="17145"/>
                  </a:lnTo>
                  <a:lnTo>
                    <a:pt x="19336" y="37719"/>
                  </a:lnTo>
                  <a:lnTo>
                    <a:pt x="59817" y="37719"/>
                  </a:lnTo>
                  <a:lnTo>
                    <a:pt x="59817" y="54388"/>
                  </a:lnTo>
                  <a:lnTo>
                    <a:pt x="19336" y="54388"/>
                  </a:lnTo>
                  <a:lnTo>
                    <a:pt x="19336" y="76771"/>
                  </a:lnTo>
                  <a:lnTo>
                    <a:pt x="63913" y="76771"/>
                  </a:lnTo>
                  <a:lnTo>
                    <a:pt x="63913" y="94107"/>
                  </a:lnTo>
                  <a:lnTo>
                    <a:pt x="0" y="94107"/>
                  </a:lnTo>
                  <a:lnTo>
                    <a:pt x="0" y="0"/>
                  </a:lnTo>
                  <a:lnTo>
                    <a:pt x="63913" y="0"/>
                  </a:lnTo>
                  <a:close/>
                </a:path>
              </a:pathLst>
            </a:custGeom>
            <a:solidFill>
              <a:srgbClr val="333333"/>
            </a:solidFill>
            <a:ln w="9525" cap="flat">
              <a:noFill/>
              <a:prstDash val="solid"/>
              <a:miter/>
            </a:ln>
          </p:spPr>
          <p:txBody>
            <a:bodyPr rtlCol="0" anchor="ctr"/>
            <a:lstStyle/>
            <a:p>
              <a:endParaRPr lang="en-IN"/>
            </a:p>
          </p:txBody>
        </p:sp>
        <p:sp>
          <p:nvSpPr>
            <p:cNvPr id="46" name="Freeform: Shape 45"/>
            <p:cNvSpPr/>
            <p:nvPr/>
          </p:nvSpPr>
          <p:spPr>
            <a:xfrm>
              <a:off x="6449567" y="3380898"/>
              <a:ext cx="78866" cy="94107"/>
            </a:xfrm>
            <a:custGeom>
              <a:avLst/>
              <a:gdLst>
                <a:gd name="connsiteX0" fmla="*/ 78867 w 78866"/>
                <a:gd name="connsiteY0" fmla="*/ 94107 h 94107"/>
                <a:gd name="connsiteX1" fmla="*/ 63341 w 78866"/>
                <a:gd name="connsiteY1" fmla="*/ 94107 h 94107"/>
                <a:gd name="connsiteX2" fmla="*/ 18860 w 78866"/>
                <a:gd name="connsiteY2" fmla="*/ 31432 h 94107"/>
                <a:gd name="connsiteX3" fmla="*/ 18860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60" y="31432"/>
                  </a:lnTo>
                  <a:lnTo>
                    <a:pt x="18860"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47" name="Freeform: Shape 46"/>
            <p:cNvSpPr/>
            <p:nvPr/>
          </p:nvSpPr>
          <p:spPr>
            <a:xfrm>
              <a:off x="6541388" y="3380803"/>
              <a:ext cx="80391" cy="94106"/>
            </a:xfrm>
            <a:custGeom>
              <a:avLst/>
              <a:gdLst>
                <a:gd name="connsiteX0" fmla="*/ 95 w 80391"/>
                <a:gd name="connsiteY0" fmla="*/ 0 h 94106"/>
                <a:gd name="connsiteX1" fmla="*/ 80391 w 80391"/>
                <a:gd name="connsiteY1" fmla="*/ 0 h 94106"/>
                <a:gd name="connsiteX2" fmla="*/ 80391 w 80391"/>
                <a:gd name="connsiteY2" fmla="*/ 17145 h 94106"/>
                <a:gd name="connsiteX3" fmla="*/ 50006 w 80391"/>
                <a:gd name="connsiteY3" fmla="*/ 17145 h 94106"/>
                <a:gd name="connsiteX4" fmla="*/ 50006 w 80391"/>
                <a:gd name="connsiteY4" fmla="*/ 94107 h 94106"/>
                <a:gd name="connsiteX5" fmla="*/ 30194 w 80391"/>
                <a:gd name="connsiteY5" fmla="*/ 94107 h 94106"/>
                <a:gd name="connsiteX6" fmla="*/ 30194 w 80391"/>
                <a:gd name="connsiteY6" fmla="*/ 17145 h 94106"/>
                <a:gd name="connsiteX7" fmla="*/ 0 w 80391"/>
                <a:gd name="connsiteY7" fmla="*/ 17145 h 94106"/>
                <a:gd name="connsiteX8" fmla="*/ 0 w 80391"/>
                <a:gd name="connsiteY8" fmla="*/ 0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391" h="94106">
                  <a:moveTo>
                    <a:pt x="95" y="0"/>
                  </a:moveTo>
                  <a:lnTo>
                    <a:pt x="80391" y="0"/>
                  </a:lnTo>
                  <a:lnTo>
                    <a:pt x="80391" y="17145"/>
                  </a:lnTo>
                  <a:lnTo>
                    <a:pt x="50006" y="17145"/>
                  </a:lnTo>
                  <a:lnTo>
                    <a:pt x="50006" y="94107"/>
                  </a:lnTo>
                  <a:lnTo>
                    <a:pt x="30194" y="94107"/>
                  </a:lnTo>
                  <a:lnTo>
                    <a:pt x="30194" y="17145"/>
                  </a:lnTo>
                  <a:lnTo>
                    <a:pt x="0" y="17145"/>
                  </a:lnTo>
                  <a:lnTo>
                    <a:pt x="0" y="0"/>
                  </a:lnTo>
                  <a:close/>
                </a:path>
              </a:pathLst>
            </a:custGeom>
            <a:solidFill>
              <a:srgbClr val="333333"/>
            </a:solidFill>
            <a:ln w="9525" cap="flat">
              <a:noFill/>
              <a:prstDash val="solid"/>
              <a:miter/>
            </a:ln>
          </p:spPr>
          <p:txBody>
            <a:bodyPr rtlCol="0" anchor="ctr"/>
            <a:lstStyle/>
            <a:p>
              <a:endParaRPr lang="en-IN"/>
            </a:p>
          </p:txBody>
        </p:sp>
        <p:sp>
          <p:nvSpPr>
            <p:cNvPr id="48" name="Freeform: Shape 47"/>
            <p:cNvSpPr/>
            <p:nvPr/>
          </p:nvSpPr>
          <p:spPr>
            <a:xfrm>
              <a:off x="5688520" y="3516534"/>
              <a:ext cx="71342" cy="97155"/>
            </a:xfrm>
            <a:custGeom>
              <a:avLst/>
              <a:gdLst>
                <a:gd name="connsiteX0" fmla="*/ 46768 w 71342"/>
                <a:gd name="connsiteY0" fmla="*/ 0 h 97155"/>
                <a:gd name="connsiteX1" fmla="*/ 71342 w 71342"/>
                <a:gd name="connsiteY1" fmla="*/ 7334 h 97155"/>
                <a:gd name="connsiteX2" fmla="*/ 71342 w 71342"/>
                <a:gd name="connsiteY2" fmla="*/ 27146 h 97155"/>
                <a:gd name="connsiteX3" fmla="*/ 47720 w 71342"/>
                <a:gd name="connsiteY3" fmla="*/ 17907 h 97155"/>
                <a:gd name="connsiteX4" fmla="*/ 19812 w 71342"/>
                <a:gd name="connsiteY4" fmla="*/ 48578 h 97155"/>
                <a:gd name="connsiteX5" fmla="*/ 47720 w 71342"/>
                <a:gd name="connsiteY5" fmla="*/ 79058 h 97155"/>
                <a:gd name="connsiteX6" fmla="*/ 71342 w 71342"/>
                <a:gd name="connsiteY6" fmla="*/ 70009 h 97155"/>
                <a:gd name="connsiteX7" fmla="*/ 71342 w 71342"/>
                <a:gd name="connsiteY7" fmla="*/ 89821 h 97155"/>
                <a:gd name="connsiteX8" fmla="*/ 46768 w 71342"/>
                <a:gd name="connsiteY8" fmla="*/ 97155 h 97155"/>
                <a:gd name="connsiteX9" fmla="*/ 0 w 71342"/>
                <a:gd name="connsiteY9" fmla="*/ 48578 h 97155"/>
                <a:gd name="connsiteX10" fmla="*/ 46768 w 71342"/>
                <a:gd name="connsiteY10" fmla="*/ 0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342" h="97155">
                  <a:moveTo>
                    <a:pt x="46768" y="0"/>
                  </a:moveTo>
                  <a:cubicBezTo>
                    <a:pt x="57055" y="0"/>
                    <a:pt x="65151" y="2762"/>
                    <a:pt x="71342" y="7334"/>
                  </a:cubicBezTo>
                  <a:lnTo>
                    <a:pt x="71342" y="27146"/>
                  </a:lnTo>
                  <a:cubicBezTo>
                    <a:pt x="64103" y="20860"/>
                    <a:pt x="56674" y="17907"/>
                    <a:pt x="47720" y="17907"/>
                  </a:cubicBezTo>
                  <a:cubicBezTo>
                    <a:pt x="30861" y="17907"/>
                    <a:pt x="19812" y="30004"/>
                    <a:pt x="19812" y="48578"/>
                  </a:cubicBezTo>
                  <a:cubicBezTo>
                    <a:pt x="19812" y="67151"/>
                    <a:pt x="30861" y="79058"/>
                    <a:pt x="47720" y="79058"/>
                  </a:cubicBezTo>
                  <a:cubicBezTo>
                    <a:pt x="56579" y="79058"/>
                    <a:pt x="64103" y="76295"/>
                    <a:pt x="71342" y="70009"/>
                  </a:cubicBezTo>
                  <a:lnTo>
                    <a:pt x="71342" y="89821"/>
                  </a:lnTo>
                  <a:cubicBezTo>
                    <a:pt x="65246" y="94393"/>
                    <a:pt x="57055" y="97155"/>
                    <a:pt x="46768" y="97155"/>
                  </a:cubicBezTo>
                  <a:cubicBezTo>
                    <a:pt x="19431" y="97155"/>
                    <a:pt x="0" y="77724"/>
                    <a:pt x="0" y="48578"/>
                  </a:cubicBezTo>
                  <a:cubicBezTo>
                    <a:pt x="0" y="19431"/>
                    <a:pt x="19431" y="0"/>
                    <a:pt x="46768" y="0"/>
                  </a:cubicBezTo>
                  <a:close/>
                </a:path>
              </a:pathLst>
            </a:custGeom>
            <a:solidFill>
              <a:srgbClr val="333333"/>
            </a:solidFill>
            <a:ln w="9525" cap="flat">
              <a:noFill/>
              <a:prstDash val="solid"/>
              <a:miter/>
            </a:ln>
          </p:spPr>
          <p:txBody>
            <a:bodyPr rtlCol="0" anchor="ctr"/>
            <a:lstStyle/>
            <a:p>
              <a:endParaRPr lang="en-IN"/>
            </a:p>
          </p:txBody>
        </p:sp>
        <p:sp>
          <p:nvSpPr>
            <p:cNvPr id="49" name="Freeform: Shape 48"/>
            <p:cNvSpPr/>
            <p:nvPr/>
          </p:nvSpPr>
          <p:spPr>
            <a:xfrm>
              <a:off x="5766434" y="3516534"/>
              <a:ext cx="89058" cy="97155"/>
            </a:xfrm>
            <a:custGeom>
              <a:avLst/>
              <a:gdLst>
                <a:gd name="connsiteX0" fmla="*/ 44482 w 89058"/>
                <a:gd name="connsiteY0" fmla="*/ 97155 h 97155"/>
                <a:gd name="connsiteX1" fmla="*/ 0 w 89058"/>
                <a:gd name="connsiteY1" fmla="*/ 48578 h 97155"/>
                <a:gd name="connsiteX2" fmla="*/ 44482 w 89058"/>
                <a:gd name="connsiteY2" fmla="*/ 0 h 97155"/>
                <a:gd name="connsiteX3" fmla="*/ 89059 w 89058"/>
                <a:gd name="connsiteY3" fmla="*/ 48578 h 97155"/>
                <a:gd name="connsiteX4" fmla="*/ 44482 w 89058"/>
                <a:gd name="connsiteY4" fmla="*/ 97155 h 97155"/>
                <a:gd name="connsiteX5" fmla="*/ 44482 w 89058"/>
                <a:gd name="connsiteY5" fmla="*/ 17431 h 97155"/>
                <a:gd name="connsiteX6" fmla="*/ 19907 w 89058"/>
                <a:gd name="connsiteY6" fmla="*/ 48578 h 97155"/>
                <a:gd name="connsiteX7" fmla="*/ 44482 w 89058"/>
                <a:gd name="connsiteY7" fmla="*/ 79724 h 97155"/>
                <a:gd name="connsiteX8" fmla="*/ 69342 w 89058"/>
                <a:gd name="connsiteY8" fmla="*/ 48578 h 97155"/>
                <a:gd name="connsiteX9" fmla="*/ 44482 w 89058"/>
                <a:gd name="connsiteY9" fmla="*/ 17431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058" h="97155">
                  <a:moveTo>
                    <a:pt x="44482" y="97155"/>
                  </a:moveTo>
                  <a:cubicBezTo>
                    <a:pt x="18288" y="97155"/>
                    <a:pt x="0" y="76581"/>
                    <a:pt x="0" y="48578"/>
                  </a:cubicBezTo>
                  <a:cubicBezTo>
                    <a:pt x="0" y="20574"/>
                    <a:pt x="18288" y="0"/>
                    <a:pt x="44482" y="0"/>
                  </a:cubicBezTo>
                  <a:cubicBezTo>
                    <a:pt x="70675" y="0"/>
                    <a:pt x="89059" y="20384"/>
                    <a:pt x="89059" y="48578"/>
                  </a:cubicBezTo>
                  <a:cubicBezTo>
                    <a:pt x="89059" y="76772"/>
                    <a:pt x="70675" y="97155"/>
                    <a:pt x="44482" y="97155"/>
                  </a:cubicBezTo>
                  <a:close/>
                  <a:moveTo>
                    <a:pt x="44482" y="17431"/>
                  </a:moveTo>
                  <a:cubicBezTo>
                    <a:pt x="29623" y="17431"/>
                    <a:pt x="19907" y="30194"/>
                    <a:pt x="19907" y="48578"/>
                  </a:cubicBezTo>
                  <a:cubicBezTo>
                    <a:pt x="19907" y="66961"/>
                    <a:pt x="29527" y="79724"/>
                    <a:pt x="44482" y="79724"/>
                  </a:cubicBezTo>
                  <a:cubicBezTo>
                    <a:pt x="59436" y="79724"/>
                    <a:pt x="69342" y="66961"/>
                    <a:pt x="69342" y="48578"/>
                  </a:cubicBezTo>
                  <a:cubicBezTo>
                    <a:pt x="69342" y="30194"/>
                    <a:pt x="59531" y="17431"/>
                    <a:pt x="44482" y="17431"/>
                  </a:cubicBezTo>
                  <a:close/>
                </a:path>
              </a:pathLst>
            </a:custGeom>
            <a:solidFill>
              <a:srgbClr val="333333"/>
            </a:solidFill>
            <a:ln w="9525" cap="flat">
              <a:noFill/>
              <a:prstDash val="solid"/>
              <a:miter/>
            </a:ln>
          </p:spPr>
          <p:txBody>
            <a:bodyPr rtlCol="0" anchor="ctr"/>
            <a:lstStyle/>
            <a:p>
              <a:endParaRPr lang="en-IN"/>
            </a:p>
          </p:txBody>
        </p:sp>
        <p:sp>
          <p:nvSpPr>
            <p:cNvPr id="50" name="Freeform: Shape 49"/>
            <p:cNvSpPr/>
            <p:nvPr/>
          </p:nvSpPr>
          <p:spPr>
            <a:xfrm>
              <a:off x="5865113" y="3518058"/>
              <a:ext cx="78866" cy="94107"/>
            </a:xfrm>
            <a:custGeom>
              <a:avLst/>
              <a:gdLst>
                <a:gd name="connsiteX0" fmla="*/ 78867 w 78866"/>
                <a:gd name="connsiteY0" fmla="*/ 94107 h 94107"/>
                <a:gd name="connsiteX1" fmla="*/ 63341 w 78866"/>
                <a:gd name="connsiteY1" fmla="*/ 94107 h 94107"/>
                <a:gd name="connsiteX2" fmla="*/ 18859 w 78866"/>
                <a:gd name="connsiteY2" fmla="*/ 31433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3"/>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51" name="Freeform: Shape 50"/>
            <p:cNvSpPr/>
            <p:nvPr/>
          </p:nvSpPr>
          <p:spPr>
            <a:xfrm>
              <a:off x="5953600" y="3516534"/>
              <a:ext cx="67246" cy="97155"/>
            </a:xfrm>
            <a:custGeom>
              <a:avLst/>
              <a:gdLst>
                <a:gd name="connsiteX0" fmla="*/ 1238 w 67246"/>
                <a:gd name="connsiteY0" fmla="*/ 69914 h 97155"/>
                <a:gd name="connsiteX1" fmla="*/ 31337 w 67246"/>
                <a:gd name="connsiteY1" fmla="*/ 80296 h 97155"/>
                <a:gd name="connsiteX2" fmla="*/ 48006 w 67246"/>
                <a:gd name="connsiteY2" fmla="*/ 70009 h 97155"/>
                <a:gd name="connsiteX3" fmla="*/ 36957 w 67246"/>
                <a:gd name="connsiteY3" fmla="*/ 58960 h 97155"/>
                <a:gd name="connsiteX4" fmla="*/ 23146 w 67246"/>
                <a:gd name="connsiteY4" fmla="*/ 54388 h 97155"/>
                <a:gd name="connsiteX5" fmla="*/ 0 w 67246"/>
                <a:gd name="connsiteY5" fmla="*/ 26956 h 97155"/>
                <a:gd name="connsiteX6" fmla="*/ 33433 w 67246"/>
                <a:gd name="connsiteY6" fmla="*/ 0 h 97155"/>
                <a:gd name="connsiteX7" fmla="*/ 61913 w 67246"/>
                <a:gd name="connsiteY7" fmla="*/ 7334 h 97155"/>
                <a:gd name="connsiteX8" fmla="*/ 61913 w 67246"/>
                <a:gd name="connsiteY8" fmla="*/ 26480 h 97155"/>
                <a:gd name="connsiteX9" fmla="*/ 34004 w 67246"/>
                <a:gd name="connsiteY9" fmla="*/ 16669 h 97155"/>
                <a:gd name="connsiteX10" fmla="*/ 19145 w 67246"/>
                <a:gd name="connsiteY10" fmla="*/ 26003 h 97155"/>
                <a:gd name="connsiteX11" fmla="*/ 29527 w 67246"/>
                <a:gd name="connsiteY11" fmla="*/ 36290 h 97155"/>
                <a:gd name="connsiteX12" fmla="*/ 44291 w 67246"/>
                <a:gd name="connsiteY12" fmla="*/ 41339 h 97155"/>
                <a:gd name="connsiteX13" fmla="*/ 67246 w 67246"/>
                <a:gd name="connsiteY13" fmla="*/ 69247 h 97155"/>
                <a:gd name="connsiteX14" fmla="*/ 31528 w 67246"/>
                <a:gd name="connsiteY14" fmla="*/ 97155 h 97155"/>
                <a:gd name="connsiteX15" fmla="*/ 1143 w 67246"/>
                <a:gd name="connsiteY15" fmla="*/ 89154 h 97155"/>
                <a:gd name="connsiteX16" fmla="*/ 1143 w 67246"/>
                <a:gd name="connsiteY16" fmla="*/ 69818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246" h="97155">
                  <a:moveTo>
                    <a:pt x="1238" y="69914"/>
                  </a:moveTo>
                  <a:cubicBezTo>
                    <a:pt x="9715" y="76200"/>
                    <a:pt x="20383" y="80296"/>
                    <a:pt x="31337" y="80296"/>
                  </a:cubicBezTo>
                  <a:cubicBezTo>
                    <a:pt x="40862" y="80296"/>
                    <a:pt x="48006" y="77343"/>
                    <a:pt x="48006" y="70009"/>
                  </a:cubicBezTo>
                  <a:cubicBezTo>
                    <a:pt x="48006" y="63913"/>
                    <a:pt x="44005" y="61532"/>
                    <a:pt x="36957" y="58960"/>
                  </a:cubicBezTo>
                  <a:lnTo>
                    <a:pt x="23146" y="54388"/>
                  </a:lnTo>
                  <a:cubicBezTo>
                    <a:pt x="9239" y="49816"/>
                    <a:pt x="0" y="42577"/>
                    <a:pt x="0" y="26956"/>
                  </a:cubicBezTo>
                  <a:cubicBezTo>
                    <a:pt x="0" y="9525"/>
                    <a:pt x="15049" y="0"/>
                    <a:pt x="33433" y="0"/>
                  </a:cubicBezTo>
                  <a:cubicBezTo>
                    <a:pt x="44958" y="0"/>
                    <a:pt x="54292" y="2762"/>
                    <a:pt x="61913" y="7334"/>
                  </a:cubicBezTo>
                  <a:lnTo>
                    <a:pt x="61913" y="26480"/>
                  </a:lnTo>
                  <a:cubicBezTo>
                    <a:pt x="53816" y="20479"/>
                    <a:pt x="44863" y="16669"/>
                    <a:pt x="34004" y="16669"/>
                  </a:cubicBezTo>
                  <a:cubicBezTo>
                    <a:pt x="25527" y="16669"/>
                    <a:pt x="19145" y="19622"/>
                    <a:pt x="19145" y="26003"/>
                  </a:cubicBezTo>
                  <a:cubicBezTo>
                    <a:pt x="19145" y="31814"/>
                    <a:pt x="22955" y="34100"/>
                    <a:pt x="29527" y="36290"/>
                  </a:cubicBezTo>
                  <a:lnTo>
                    <a:pt x="44291" y="41339"/>
                  </a:lnTo>
                  <a:cubicBezTo>
                    <a:pt x="60103" y="46673"/>
                    <a:pt x="67246" y="55245"/>
                    <a:pt x="67246" y="69247"/>
                  </a:cubicBezTo>
                  <a:cubicBezTo>
                    <a:pt x="67246" y="87821"/>
                    <a:pt x="51435" y="97155"/>
                    <a:pt x="31528" y="97155"/>
                  </a:cubicBezTo>
                  <a:cubicBezTo>
                    <a:pt x="18955" y="97155"/>
                    <a:pt x="7906" y="93440"/>
                    <a:pt x="1143" y="89154"/>
                  </a:cubicBezTo>
                  <a:lnTo>
                    <a:pt x="1143" y="69818"/>
                  </a:lnTo>
                  <a:close/>
                </a:path>
              </a:pathLst>
            </a:custGeom>
            <a:solidFill>
              <a:srgbClr val="333333"/>
            </a:solidFill>
            <a:ln w="9525" cap="flat">
              <a:noFill/>
              <a:prstDash val="solid"/>
              <a:miter/>
            </a:ln>
          </p:spPr>
          <p:txBody>
            <a:bodyPr rtlCol="0" anchor="ctr"/>
            <a:lstStyle/>
            <a:p>
              <a:endParaRPr lang="en-IN"/>
            </a:p>
          </p:txBody>
        </p:sp>
        <p:sp>
          <p:nvSpPr>
            <p:cNvPr id="52" name="Freeform: Shape 51"/>
            <p:cNvSpPr/>
            <p:nvPr/>
          </p:nvSpPr>
          <p:spPr>
            <a:xfrm>
              <a:off x="6029133" y="3517963"/>
              <a:ext cx="78200" cy="95726"/>
            </a:xfrm>
            <a:custGeom>
              <a:avLst/>
              <a:gdLst>
                <a:gd name="connsiteX0" fmla="*/ 95 w 78200"/>
                <a:gd name="connsiteY0" fmla="*/ 56293 h 95726"/>
                <a:gd name="connsiteX1" fmla="*/ 95 w 78200"/>
                <a:gd name="connsiteY1" fmla="*/ 0 h 95726"/>
                <a:gd name="connsiteX2" fmla="*/ 19717 w 78200"/>
                <a:gd name="connsiteY2" fmla="*/ 0 h 95726"/>
                <a:gd name="connsiteX3" fmla="*/ 19717 w 78200"/>
                <a:gd name="connsiteY3" fmla="*/ 54293 h 95726"/>
                <a:gd name="connsiteX4" fmla="*/ 39148 w 78200"/>
                <a:gd name="connsiteY4" fmla="*/ 78105 h 95726"/>
                <a:gd name="connsiteX5" fmla="*/ 58579 w 78200"/>
                <a:gd name="connsiteY5" fmla="*/ 54293 h 95726"/>
                <a:gd name="connsiteX6" fmla="*/ 58579 w 78200"/>
                <a:gd name="connsiteY6" fmla="*/ 0 h 95726"/>
                <a:gd name="connsiteX7" fmla="*/ 78200 w 78200"/>
                <a:gd name="connsiteY7" fmla="*/ 0 h 95726"/>
                <a:gd name="connsiteX8" fmla="*/ 78200 w 78200"/>
                <a:gd name="connsiteY8" fmla="*/ 56293 h 95726"/>
                <a:gd name="connsiteX9" fmla="*/ 39148 w 78200"/>
                <a:gd name="connsiteY9" fmla="*/ 95726 h 95726"/>
                <a:gd name="connsiteX10" fmla="*/ 0 w 78200"/>
                <a:gd name="connsiteY10" fmla="*/ 56293 h 95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200" h="95726">
                  <a:moveTo>
                    <a:pt x="95" y="56293"/>
                  </a:moveTo>
                  <a:lnTo>
                    <a:pt x="95" y="0"/>
                  </a:lnTo>
                  <a:lnTo>
                    <a:pt x="19717" y="0"/>
                  </a:lnTo>
                  <a:lnTo>
                    <a:pt x="19717" y="54293"/>
                  </a:lnTo>
                  <a:cubicBezTo>
                    <a:pt x="19717" y="70390"/>
                    <a:pt x="26765" y="78105"/>
                    <a:pt x="39148" y="78105"/>
                  </a:cubicBezTo>
                  <a:cubicBezTo>
                    <a:pt x="51530" y="78105"/>
                    <a:pt x="58579" y="70485"/>
                    <a:pt x="58579" y="54293"/>
                  </a:cubicBezTo>
                  <a:lnTo>
                    <a:pt x="58579" y="0"/>
                  </a:lnTo>
                  <a:lnTo>
                    <a:pt x="78200" y="0"/>
                  </a:lnTo>
                  <a:lnTo>
                    <a:pt x="78200" y="56293"/>
                  </a:lnTo>
                  <a:cubicBezTo>
                    <a:pt x="78200" y="82201"/>
                    <a:pt x="62675" y="95726"/>
                    <a:pt x="39148" y="95726"/>
                  </a:cubicBezTo>
                  <a:cubicBezTo>
                    <a:pt x="15621" y="95726"/>
                    <a:pt x="0" y="82201"/>
                    <a:pt x="0" y="56293"/>
                  </a:cubicBezTo>
                  <a:close/>
                </a:path>
              </a:pathLst>
            </a:custGeom>
            <a:solidFill>
              <a:srgbClr val="333333"/>
            </a:solidFill>
            <a:ln w="9525" cap="flat">
              <a:noFill/>
              <a:prstDash val="solid"/>
              <a:miter/>
            </a:ln>
          </p:spPr>
          <p:txBody>
            <a:bodyPr rtlCol="0" anchor="ctr"/>
            <a:lstStyle/>
            <a:p>
              <a:endParaRPr lang="en-IN"/>
            </a:p>
          </p:txBody>
        </p:sp>
        <p:sp>
          <p:nvSpPr>
            <p:cNvPr id="53" name="Freeform: Shape 52"/>
            <p:cNvSpPr/>
            <p:nvPr/>
          </p:nvSpPr>
          <p:spPr>
            <a:xfrm>
              <a:off x="6120097" y="3518058"/>
              <a:ext cx="63436" cy="94107"/>
            </a:xfrm>
            <a:custGeom>
              <a:avLst/>
              <a:gdLst>
                <a:gd name="connsiteX0" fmla="*/ 0 w 63436"/>
                <a:gd name="connsiteY0" fmla="*/ 0 h 94107"/>
                <a:gd name="connsiteX1" fmla="*/ 19621 w 63436"/>
                <a:gd name="connsiteY1" fmla="*/ 0 h 94107"/>
                <a:gd name="connsiteX2" fmla="*/ 19621 w 63436"/>
                <a:gd name="connsiteY2" fmla="*/ 76772 h 94107"/>
                <a:gd name="connsiteX3" fmla="*/ 63437 w 63436"/>
                <a:gd name="connsiteY3" fmla="*/ 76772 h 94107"/>
                <a:gd name="connsiteX4" fmla="*/ 63437 w 63436"/>
                <a:gd name="connsiteY4" fmla="*/ 94107 h 94107"/>
                <a:gd name="connsiteX5" fmla="*/ 0 w 63436"/>
                <a:gd name="connsiteY5" fmla="*/ 94107 h 94107"/>
                <a:gd name="connsiteX6" fmla="*/ 0 w 63436"/>
                <a:gd name="connsiteY6"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436" h="94107">
                  <a:moveTo>
                    <a:pt x="0" y="0"/>
                  </a:moveTo>
                  <a:lnTo>
                    <a:pt x="19621" y="0"/>
                  </a:lnTo>
                  <a:lnTo>
                    <a:pt x="19621" y="76772"/>
                  </a:lnTo>
                  <a:lnTo>
                    <a:pt x="63437" y="76772"/>
                  </a:lnTo>
                  <a:lnTo>
                    <a:pt x="63437" y="94107"/>
                  </a:lnTo>
                  <a:lnTo>
                    <a:pt x="0" y="94107"/>
                  </a:lnTo>
                  <a:lnTo>
                    <a:pt x="0" y="0"/>
                  </a:lnTo>
                  <a:close/>
                </a:path>
              </a:pathLst>
            </a:custGeom>
            <a:solidFill>
              <a:srgbClr val="333333"/>
            </a:solidFill>
            <a:ln w="9525" cap="flat">
              <a:noFill/>
              <a:prstDash val="solid"/>
              <a:miter/>
            </a:ln>
          </p:spPr>
          <p:txBody>
            <a:bodyPr rtlCol="0" anchor="ctr"/>
            <a:lstStyle/>
            <a:p>
              <a:endParaRPr lang="en-IN"/>
            </a:p>
          </p:txBody>
        </p:sp>
        <p:sp>
          <p:nvSpPr>
            <p:cNvPr id="54" name="Freeform: Shape 53"/>
            <p:cNvSpPr/>
            <p:nvPr/>
          </p:nvSpPr>
          <p:spPr>
            <a:xfrm>
              <a:off x="6174295" y="3518058"/>
              <a:ext cx="80391" cy="94107"/>
            </a:xfrm>
            <a:custGeom>
              <a:avLst/>
              <a:gdLst>
                <a:gd name="connsiteX0" fmla="*/ 95 w 80391"/>
                <a:gd name="connsiteY0" fmla="*/ 0 h 94107"/>
                <a:gd name="connsiteX1" fmla="*/ 80391 w 80391"/>
                <a:gd name="connsiteY1" fmla="*/ 0 h 94107"/>
                <a:gd name="connsiteX2" fmla="*/ 80391 w 80391"/>
                <a:gd name="connsiteY2" fmla="*/ 17145 h 94107"/>
                <a:gd name="connsiteX3" fmla="*/ 50006 w 80391"/>
                <a:gd name="connsiteY3" fmla="*/ 17145 h 94107"/>
                <a:gd name="connsiteX4" fmla="*/ 50006 w 80391"/>
                <a:gd name="connsiteY4" fmla="*/ 94107 h 94107"/>
                <a:gd name="connsiteX5" fmla="*/ 30194 w 80391"/>
                <a:gd name="connsiteY5" fmla="*/ 94107 h 94107"/>
                <a:gd name="connsiteX6" fmla="*/ 30194 w 80391"/>
                <a:gd name="connsiteY6" fmla="*/ 17145 h 94107"/>
                <a:gd name="connsiteX7" fmla="*/ 0 w 80391"/>
                <a:gd name="connsiteY7" fmla="*/ 17145 h 94107"/>
                <a:gd name="connsiteX8" fmla="*/ 0 w 80391"/>
                <a:gd name="connsiteY8"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391" h="94107">
                  <a:moveTo>
                    <a:pt x="95" y="0"/>
                  </a:moveTo>
                  <a:lnTo>
                    <a:pt x="80391" y="0"/>
                  </a:lnTo>
                  <a:lnTo>
                    <a:pt x="80391" y="17145"/>
                  </a:lnTo>
                  <a:lnTo>
                    <a:pt x="50006" y="17145"/>
                  </a:lnTo>
                  <a:lnTo>
                    <a:pt x="50006" y="94107"/>
                  </a:lnTo>
                  <a:lnTo>
                    <a:pt x="30194" y="94107"/>
                  </a:lnTo>
                  <a:lnTo>
                    <a:pt x="30194" y="17145"/>
                  </a:lnTo>
                  <a:lnTo>
                    <a:pt x="0" y="17145"/>
                  </a:lnTo>
                  <a:lnTo>
                    <a:pt x="0" y="0"/>
                  </a:lnTo>
                  <a:close/>
                </a:path>
              </a:pathLst>
            </a:custGeom>
            <a:solidFill>
              <a:srgbClr val="333333"/>
            </a:solidFill>
            <a:ln w="9525" cap="flat">
              <a:noFill/>
              <a:prstDash val="solid"/>
              <a:miter/>
            </a:ln>
          </p:spPr>
          <p:txBody>
            <a:bodyPr rtlCol="0" anchor="ctr"/>
            <a:lstStyle/>
            <a:p>
              <a:endParaRPr lang="en-IN"/>
            </a:p>
          </p:txBody>
        </p:sp>
        <p:sp>
          <p:nvSpPr>
            <p:cNvPr id="55" name="Freeform: Shape 54"/>
            <p:cNvSpPr/>
            <p:nvPr/>
          </p:nvSpPr>
          <p:spPr>
            <a:xfrm>
              <a:off x="6247256" y="3518058"/>
              <a:ext cx="91439" cy="94107"/>
            </a:xfrm>
            <a:custGeom>
              <a:avLst/>
              <a:gdLst>
                <a:gd name="connsiteX0" fmla="*/ 55435 w 91439"/>
                <a:gd name="connsiteY0" fmla="*/ 0 h 94107"/>
                <a:gd name="connsiteX1" fmla="*/ 91440 w 91439"/>
                <a:gd name="connsiteY1" fmla="*/ 94107 h 94107"/>
                <a:gd name="connsiteX2" fmla="*/ 71533 w 91439"/>
                <a:gd name="connsiteY2" fmla="*/ 94107 h 94107"/>
                <a:gd name="connsiteX3" fmla="*/ 63151 w 91439"/>
                <a:gd name="connsiteY3" fmla="*/ 71438 h 94107"/>
                <a:gd name="connsiteX4" fmla="*/ 27908 w 91439"/>
                <a:gd name="connsiteY4" fmla="*/ 71438 h 94107"/>
                <a:gd name="connsiteX5" fmla="*/ 19621 w 91439"/>
                <a:gd name="connsiteY5" fmla="*/ 94107 h 94107"/>
                <a:gd name="connsiteX6" fmla="*/ 0 w 91439"/>
                <a:gd name="connsiteY6" fmla="*/ 94107 h 94107"/>
                <a:gd name="connsiteX7" fmla="*/ 36004 w 91439"/>
                <a:gd name="connsiteY7" fmla="*/ 0 h 94107"/>
                <a:gd name="connsiteX8" fmla="*/ 55435 w 91439"/>
                <a:gd name="connsiteY8" fmla="*/ 0 h 94107"/>
                <a:gd name="connsiteX9" fmla="*/ 34004 w 91439"/>
                <a:gd name="connsiteY9" fmla="*/ 54864 h 94107"/>
                <a:gd name="connsiteX10" fmla="*/ 56959 w 91439"/>
                <a:gd name="connsiteY10" fmla="*/ 54864 h 94107"/>
                <a:gd name="connsiteX11" fmla="*/ 45434 w 91439"/>
                <a:gd name="connsiteY11" fmla="*/ 23622 h 94107"/>
                <a:gd name="connsiteX12" fmla="*/ 33909 w 91439"/>
                <a:gd name="connsiteY12" fmla="*/ 54864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39" h="94107">
                  <a:moveTo>
                    <a:pt x="55435" y="0"/>
                  </a:moveTo>
                  <a:lnTo>
                    <a:pt x="91440" y="94107"/>
                  </a:lnTo>
                  <a:lnTo>
                    <a:pt x="71533" y="94107"/>
                  </a:lnTo>
                  <a:lnTo>
                    <a:pt x="63151" y="71438"/>
                  </a:lnTo>
                  <a:lnTo>
                    <a:pt x="27908" y="71438"/>
                  </a:lnTo>
                  <a:lnTo>
                    <a:pt x="19621" y="94107"/>
                  </a:lnTo>
                  <a:lnTo>
                    <a:pt x="0" y="94107"/>
                  </a:lnTo>
                  <a:lnTo>
                    <a:pt x="36004" y="0"/>
                  </a:lnTo>
                  <a:lnTo>
                    <a:pt x="55435" y="0"/>
                  </a:lnTo>
                  <a:close/>
                  <a:moveTo>
                    <a:pt x="34004" y="54864"/>
                  </a:moveTo>
                  <a:lnTo>
                    <a:pt x="56959" y="54864"/>
                  </a:lnTo>
                  <a:lnTo>
                    <a:pt x="45434" y="23622"/>
                  </a:lnTo>
                  <a:lnTo>
                    <a:pt x="33909" y="54864"/>
                  </a:lnTo>
                  <a:close/>
                </a:path>
              </a:pathLst>
            </a:custGeom>
            <a:solidFill>
              <a:srgbClr val="333333"/>
            </a:solidFill>
            <a:ln w="9525" cap="flat">
              <a:noFill/>
              <a:prstDash val="solid"/>
              <a:miter/>
            </a:ln>
          </p:spPr>
          <p:txBody>
            <a:bodyPr rtlCol="0" anchor="ctr"/>
            <a:lstStyle/>
            <a:p>
              <a:endParaRPr lang="en-IN"/>
            </a:p>
          </p:txBody>
        </p:sp>
        <p:sp>
          <p:nvSpPr>
            <p:cNvPr id="56" name="Freeform: Shape 55"/>
            <p:cNvSpPr/>
            <p:nvPr/>
          </p:nvSpPr>
          <p:spPr>
            <a:xfrm>
              <a:off x="6346030" y="3518058"/>
              <a:ext cx="78866" cy="94107"/>
            </a:xfrm>
            <a:custGeom>
              <a:avLst/>
              <a:gdLst>
                <a:gd name="connsiteX0" fmla="*/ 78867 w 78866"/>
                <a:gd name="connsiteY0" fmla="*/ 94107 h 94107"/>
                <a:gd name="connsiteX1" fmla="*/ 63341 w 78866"/>
                <a:gd name="connsiteY1" fmla="*/ 94107 h 94107"/>
                <a:gd name="connsiteX2" fmla="*/ 18859 w 78866"/>
                <a:gd name="connsiteY2" fmla="*/ 31433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3"/>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57" name="Freeform: Shape 56"/>
            <p:cNvSpPr/>
            <p:nvPr/>
          </p:nvSpPr>
          <p:spPr>
            <a:xfrm>
              <a:off x="6433851" y="3518058"/>
              <a:ext cx="80391" cy="94107"/>
            </a:xfrm>
            <a:custGeom>
              <a:avLst/>
              <a:gdLst>
                <a:gd name="connsiteX0" fmla="*/ 95 w 80391"/>
                <a:gd name="connsiteY0" fmla="*/ 0 h 94107"/>
                <a:gd name="connsiteX1" fmla="*/ 80391 w 80391"/>
                <a:gd name="connsiteY1" fmla="*/ 0 h 94107"/>
                <a:gd name="connsiteX2" fmla="*/ 80391 w 80391"/>
                <a:gd name="connsiteY2" fmla="*/ 17145 h 94107"/>
                <a:gd name="connsiteX3" fmla="*/ 50006 w 80391"/>
                <a:gd name="connsiteY3" fmla="*/ 17145 h 94107"/>
                <a:gd name="connsiteX4" fmla="*/ 50006 w 80391"/>
                <a:gd name="connsiteY4" fmla="*/ 94107 h 94107"/>
                <a:gd name="connsiteX5" fmla="*/ 30194 w 80391"/>
                <a:gd name="connsiteY5" fmla="*/ 94107 h 94107"/>
                <a:gd name="connsiteX6" fmla="*/ 30194 w 80391"/>
                <a:gd name="connsiteY6" fmla="*/ 17145 h 94107"/>
                <a:gd name="connsiteX7" fmla="*/ 0 w 80391"/>
                <a:gd name="connsiteY7" fmla="*/ 17145 h 94107"/>
                <a:gd name="connsiteX8" fmla="*/ 0 w 80391"/>
                <a:gd name="connsiteY8"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391" h="94107">
                  <a:moveTo>
                    <a:pt x="95" y="0"/>
                  </a:moveTo>
                  <a:lnTo>
                    <a:pt x="80391" y="0"/>
                  </a:lnTo>
                  <a:lnTo>
                    <a:pt x="80391" y="17145"/>
                  </a:lnTo>
                  <a:lnTo>
                    <a:pt x="50006" y="17145"/>
                  </a:lnTo>
                  <a:lnTo>
                    <a:pt x="50006" y="94107"/>
                  </a:lnTo>
                  <a:lnTo>
                    <a:pt x="30194" y="94107"/>
                  </a:lnTo>
                  <a:lnTo>
                    <a:pt x="30194" y="17145"/>
                  </a:lnTo>
                  <a:lnTo>
                    <a:pt x="0" y="17145"/>
                  </a:lnTo>
                  <a:lnTo>
                    <a:pt x="0" y="0"/>
                  </a:lnTo>
                  <a:close/>
                </a:path>
              </a:pathLst>
            </a:custGeom>
            <a:solidFill>
              <a:srgbClr val="333333"/>
            </a:solidFill>
            <a:ln w="9525" cap="flat">
              <a:noFill/>
              <a:prstDash val="solid"/>
              <a:miter/>
            </a:ln>
          </p:spPr>
          <p:txBody>
            <a:bodyPr rtlCol="0" anchor="ctr"/>
            <a:lstStyle/>
            <a:p>
              <a:endParaRPr lang="en-IN"/>
            </a:p>
          </p:txBody>
        </p:sp>
        <p:sp>
          <p:nvSpPr>
            <p:cNvPr id="58" name="Freeform: Shape 57"/>
            <p:cNvSpPr/>
            <p:nvPr/>
          </p:nvSpPr>
          <p:spPr>
            <a:xfrm>
              <a:off x="6518909" y="3516534"/>
              <a:ext cx="67246" cy="97155"/>
            </a:xfrm>
            <a:custGeom>
              <a:avLst/>
              <a:gdLst>
                <a:gd name="connsiteX0" fmla="*/ 1238 w 67246"/>
                <a:gd name="connsiteY0" fmla="*/ 69914 h 97155"/>
                <a:gd name="connsiteX1" fmla="*/ 31337 w 67246"/>
                <a:gd name="connsiteY1" fmla="*/ 80296 h 97155"/>
                <a:gd name="connsiteX2" fmla="*/ 48006 w 67246"/>
                <a:gd name="connsiteY2" fmla="*/ 70009 h 97155"/>
                <a:gd name="connsiteX3" fmla="*/ 36957 w 67246"/>
                <a:gd name="connsiteY3" fmla="*/ 58960 h 97155"/>
                <a:gd name="connsiteX4" fmla="*/ 23146 w 67246"/>
                <a:gd name="connsiteY4" fmla="*/ 54388 h 97155"/>
                <a:gd name="connsiteX5" fmla="*/ 0 w 67246"/>
                <a:gd name="connsiteY5" fmla="*/ 26956 h 97155"/>
                <a:gd name="connsiteX6" fmla="*/ 33433 w 67246"/>
                <a:gd name="connsiteY6" fmla="*/ 0 h 97155"/>
                <a:gd name="connsiteX7" fmla="*/ 61913 w 67246"/>
                <a:gd name="connsiteY7" fmla="*/ 7334 h 97155"/>
                <a:gd name="connsiteX8" fmla="*/ 61913 w 67246"/>
                <a:gd name="connsiteY8" fmla="*/ 26480 h 97155"/>
                <a:gd name="connsiteX9" fmla="*/ 34004 w 67246"/>
                <a:gd name="connsiteY9" fmla="*/ 16669 h 97155"/>
                <a:gd name="connsiteX10" fmla="*/ 19145 w 67246"/>
                <a:gd name="connsiteY10" fmla="*/ 26003 h 97155"/>
                <a:gd name="connsiteX11" fmla="*/ 29528 w 67246"/>
                <a:gd name="connsiteY11" fmla="*/ 36290 h 97155"/>
                <a:gd name="connsiteX12" fmla="*/ 44291 w 67246"/>
                <a:gd name="connsiteY12" fmla="*/ 41339 h 97155"/>
                <a:gd name="connsiteX13" fmla="*/ 67247 w 67246"/>
                <a:gd name="connsiteY13" fmla="*/ 69247 h 97155"/>
                <a:gd name="connsiteX14" fmla="*/ 31528 w 67246"/>
                <a:gd name="connsiteY14" fmla="*/ 97155 h 97155"/>
                <a:gd name="connsiteX15" fmla="*/ 1143 w 67246"/>
                <a:gd name="connsiteY15" fmla="*/ 89154 h 97155"/>
                <a:gd name="connsiteX16" fmla="*/ 1143 w 67246"/>
                <a:gd name="connsiteY16" fmla="*/ 69818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246" h="97155">
                  <a:moveTo>
                    <a:pt x="1238" y="69914"/>
                  </a:moveTo>
                  <a:cubicBezTo>
                    <a:pt x="9716" y="76200"/>
                    <a:pt x="20383" y="80296"/>
                    <a:pt x="31337" y="80296"/>
                  </a:cubicBezTo>
                  <a:cubicBezTo>
                    <a:pt x="40862" y="80296"/>
                    <a:pt x="48006" y="77343"/>
                    <a:pt x="48006" y="70009"/>
                  </a:cubicBezTo>
                  <a:cubicBezTo>
                    <a:pt x="48006" y="63913"/>
                    <a:pt x="44006" y="61532"/>
                    <a:pt x="36957" y="58960"/>
                  </a:cubicBezTo>
                  <a:lnTo>
                    <a:pt x="23146" y="54388"/>
                  </a:lnTo>
                  <a:cubicBezTo>
                    <a:pt x="9239" y="49816"/>
                    <a:pt x="0" y="42577"/>
                    <a:pt x="0" y="26956"/>
                  </a:cubicBezTo>
                  <a:cubicBezTo>
                    <a:pt x="0" y="9525"/>
                    <a:pt x="15050" y="0"/>
                    <a:pt x="33433" y="0"/>
                  </a:cubicBezTo>
                  <a:cubicBezTo>
                    <a:pt x="44958" y="0"/>
                    <a:pt x="54293" y="2762"/>
                    <a:pt x="61913" y="7334"/>
                  </a:cubicBezTo>
                  <a:lnTo>
                    <a:pt x="61913" y="26480"/>
                  </a:lnTo>
                  <a:cubicBezTo>
                    <a:pt x="53816" y="20479"/>
                    <a:pt x="44863" y="16669"/>
                    <a:pt x="34004" y="16669"/>
                  </a:cubicBezTo>
                  <a:cubicBezTo>
                    <a:pt x="25527" y="16669"/>
                    <a:pt x="19145" y="19622"/>
                    <a:pt x="19145" y="26003"/>
                  </a:cubicBezTo>
                  <a:cubicBezTo>
                    <a:pt x="19145" y="31814"/>
                    <a:pt x="22955" y="34100"/>
                    <a:pt x="29528" y="36290"/>
                  </a:cubicBezTo>
                  <a:lnTo>
                    <a:pt x="44291" y="41339"/>
                  </a:lnTo>
                  <a:cubicBezTo>
                    <a:pt x="60103" y="46673"/>
                    <a:pt x="67247" y="55245"/>
                    <a:pt x="67247" y="69247"/>
                  </a:cubicBezTo>
                  <a:cubicBezTo>
                    <a:pt x="67247" y="87821"/>
                    <a:pt x="51435" y="97155"/>
                    <a:pt x="31528" y="97155"/>
                  </a:cubicBezTo>
                  <a:cubicBezTo>
                    <a:pt x="18955" y="97155"/>
                    <a:pt x="7906" y="93440"/>
                    <a:pt x="1143" y="89154"/>
                  </a:cubicBezTo>
                  <a:lnTo>
                    <a:pt x="1143" y="69818"/>
                  </a:lnTo>
                  <a:close/>
                </a:path>
              </a:pathLst>
            </a:custGeom>
            <a:solidFill>
              <a:srgbClr val="333333"/>
            </a:solidFill>
            <a:ln w="9525" cap="flat">
              <a:noFill/>
              <a:prstDash val="solid"/>
              <a:miter/>
            </a:ln>
          </p:spPr>
          <p:txBody>
            <a:bodyPr rtlCol="0" anchor="ctr"/>
            <a:lstStyle/>
            <a:p>
              <a:endParaRPr lang="en-IN"/>
            </a:p>
          </p:txBody>
        </p:sp>
        <p:sp>
          <p:nvSpPr>
            <p:cNvPr id="59" name="Freeform: Shape 58"/>
            <p:cNvSpPr/>
            <p:nvPr/>
          </p:nvSpPr>
          <p:spPr>
            <a:xfrm>
              <a:off x="6701408" y="3243548"/>
              <a:ext cx="9525" cy="370141"/>
            </a:xfrm>
            <a:custGeom>
              <a:avLst/>
              <a:gdLst>
                <a:gd name="connsiteX0" fmla="*/ 0 w 9525"/>
                <a:gd name="connsiteY0" fmla="*/ 0 h 370141"/>
                <a:gd name="connsiteX1" fmla="*/ 0 w 9525"/>
                <a:gd name="connsiteY1" fmla="*/ 370142 h 370141"/>
              </a:gdLst>
              <a:ahLst/>
              <a:cxnLst>
                <a:cxn ang="0">
                  <a:pos x="connsiteX0" y="connsiteY0"/>
                </a:cxn>
                <a:cxn ang="0">
                  <a:pos x="connsiteX1" y="connsiteY1"/>
                </a:cxn>
              </a:cxnLst>
              <a:rect l="l" t="t" r="r" b="b"/>
              <a:pathLst>
                <a:path w="9525" h="370141">
                  <a:moveTo>
                    <a:pt x="0" y="0"/>
                  </a:moveTo>
                  <a:lnTo>
                    <a:pt x="0" y="370142"/>
                  </a:lnTo>
                </a:path>
              </a:pathLst>
            </a:custGeom>
            <a:ln w="9525" cap="flat">
              <a:noFill/>
              <a:prstDash val="solid"/>
              <a:miter/>
            </a:ln>
          </p:spPr>
          <p:txBody>
            <a:bodyPr rtlCol="0" anchor="ctr"/>
            <a:lstStyle/>
            <a:p>
              <a:endParaRPr lang="en-IN"/>
            </a:p>
          </p:txBody>
        </p:sp>
        <p:sp>
          <p:nvSpPr>
            <p:cNvPr id="60" name="Freeform: Shape 59"/>
            <p:cNvSpPr/>
            <p:nvPr/>
          </p:nvSpPr>
          <p:spPr>
            <a:xfrm>
              <a:off x="6697217" y="3243548"/>
              <a:ext cx="8477" cy="370141"/>
            </a:xfrm>
            <a:custGeom>
              <a:avLst/>
              <a:gdLst>
                <a:gd name="connsiteX0" fmla="*/ 0 w 8477"/>
                <a:gd name="connsiteY0" fmla="*/ 0 h 370141"/>
                <a:gd name="connsiteX1" fmla="*/ 8477 w 8477"/>
                <a:gd name="connsiteY1" fmla="*/ 0 h 370141"/>
                <a:gd name="connsiteX2" fmla="*/ 8477 w 8477"/>
                <a:gd name="connsiteY2" fmla="*/ 370142 h 370141"/>
                <a:gd name="connsiteX3" fmla="*/ 0 w 8477"/>
                <a:gd name="connsiteY3" fmla="*/ 370142 h 370141"/>
              </a:gdLst>
              <a:ahLst/>
              <a:cxnLst>
                <a:cxn ang="0">
                  <a:pos x="connsiteX0" y="connsiteY0"/>
                </a:cxn>
                <a:cxn ang="0">
                  <a:pos x="connsiteX1" y="connsiteY1"/>
                </a:cxn>
                <a:cxn ang="0">
                  <a:pos x="connsiteX2" y="connsiteY2"/>
                </a:cxn>
                <a:cxn ang="0">
                  <a:pos x="connsiteX3" y="connsiteY3"/>
                </a:cxn>
              </a:cxnLst>
              <a:rect l="l" t="t" r="r" b="b"/>
              <a:pathLst>
                <a:path w="8477" h="370141">
                  <a:moveTo>
                    <a:pt x="0" y="0"/>
                  </a:moveTo>
                  <a:lnTo>
                    <a:pt x="8477" y="0"/>
                  </a:lnTo>
                  <a:lnTo>
                    <a:pt x="8477" y="370142"/>
                  </a:lnTo>
                  <a:lnTo>
                    <a:pt x="0" y="370142"/>
                  </a:lnTo>
                  <a:close/>
                </a:path>
              </a:pathLst>
            </a:custGeom>
            <a:solidFill>
              <a:srgbClr val="333333"/>
            </a:solidFill>
            <a:ln w="9525" cap="flat">
              <a:noFill/>
              <a:prstDash val="solid"/>
              <a:miter/>
            </a:ln>
          </p:spPr>
          <p:txBody>
            <a:bodyPr rtlCol="0" anchor="ctr"/>
            <a:lstStyle/>
            <a:p>
              <a:endParaRPr lang="en-IN"/>
            </a:p>
          </p:txBody>
        </p:sp>
        <p:sp>
          <p:nvSpPr>
            <p:cNvPr id="61" name="Freeform: Shape 60"/>
            <p:cNvSpPr/>
            <p:nvPr/>
          </p:nvSpPr>
          <p:spPr>
            <a:xfrm>
              <a:off x="6740841" y="3384137"/>
              <a:ext cx="56007" cy="83248"/>
            </a:xfrm>
            <a:custGeom>
              <a:avLst/>
              <a:gdLst>
                <a:gd name="connsiteX0" fmla="*/ 56007 w 56007"/>
                <a:gd name="connsiteY0" fmla="*/ 68485 h 83248"/>
                <a:gd name="connsiteX1" fmla="*/ 56007 w 56007"/>
                <a:gd name="connsiteY1" fmla="*/ 83248 h 83248"/>
                <a:gd name="connsiteX2" fmla="*/ 0 w 56007"/>
                <a:gd name="connsiteY2" fmla="*/ 83248 h 83248"/>
                <a:gd name="connsiteX3" fmla="*/ 0 w 56007"/>
                <a:gd name="connsiteY3" fmla="*/ 82677 h 83248"/>
                <a:gd name="connsiteX4" fmla="*/ 23908 w 56007"/>
                <a:gd name="connsiteY4" fmla="*/ 51435 h 83248"/>
                <a:gd name="connsiteX5" fmla="*/ 36957 w 56007"/>
                <a:gd name="connsiteY5" fmla="*/ 26384 h 83248"/>
                <a:gd name="connsiteX6" fmla="*/ 25051 w 56007"/>
                <a:gd name="connsiteY6" fmla="*/ 15716 h 83248"/>
                <a:gd name="connsiteX7" fmla="*/ 2096 w 56007"/>
                <a:gd name="connsiteY7" fmla="*/ 26384 h 83248"/>
                <a:gd name="connsiteX8" fmla="*/ 2096 w 56007"/>
                <a:gd name="connsiteY8" fmla="*/ 9715 h 83248"/>
                <a:gd name="connsiteX9" fmla="*/ 28099 w 56007"/>
                <a:gd name="connsiteY9" fmla="*/ 0 h 83248"/>
                <a:gd name="connsiteX10" fmla="*/ 54102 w 56007"/>
                <a:gd name="connsiteY10" fmla="*/ 24289 h 83248"/>
                <a:gd name="connsiteX11" fmla="*/ 39338 w 56007"/>
                <a:gd name="connsiteY11" fmla="*/ 55340 h 83248"/>
                <a:gd name="connsiteX12" fmla="*/ 29337 w 56007"/>
                <a:gd name="connsiteY12" fmla="*/ 68390 h 83248"/>
                <a:gd name="connsiteX13" fmla="*/ 56007 w 56007"/>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7"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6"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2" name="Freeform: Shape 61"/>
            <p:cNvSpPr/>
            <p:nvPr/>
          </p:nvSpPr>
          <p:spPr>
            <a:xfrm>
              <a:off x="6804469" y="3384137"/>
              <a:ext cx="64579" cy="84581"/>
            </a:xfrm>
            <a:custGeom>
              <a:avLst/>
              <a:gdLst>
                <a:gd name="connsiteX0" fmla="*/ 0 w 64579"/>
                <a:gd name="connsiteY0" fmla="*/ 42291 h 84581"/>
                <a:gd name="connsiteX1" fmla="*/ 32290 w 64579"/>
                <a:gd name="connsiteY1" fmla="*/ 0 h 84581"/>
                <a:gd name="connsiteX2" fmla="*/ 64579 w 64579"/>
                <a:gd name="connsiteY2" fmla="*/ 42291 h 84581"/>
                <a:gd name="connsiteX3" fmla="*/ 32290 w 64579"/>
                <a:gd name="connsiteY3" fmla="*/ 84582 h 84581"/>
                <a:gd name="connsiteX4" fmla="*/ 0 w 64579"/>
                <a:gd name="connsiteY4" fmla="*/ 42291 h 84581"/>
                <a:gd name="connsiteX5" fmla="*/ 16669 w 64579"/>
                <a:gd name="connsiteY5" fmla="*/ 42291 h 84581"/>
                <a:gd name="connsiteX6" fmla="*/ 32290 w 64579"/>
                <a:gd name="connsiteY6" fmla="*/ 69342 h 84581"/>
                <a:gd name="connsiteX7" fmla="*/ 47911 w 64579"/>
                <a:gd name="connsiteY7" fmla="*/ 42291 h 84581"/>
                <a:gd name="connsiteX8" fmla="*/ 32290 w 64579"/>
                <a:gd name="connsiteY8" fmla="*/ 15240 h 84581"/>
                <a:gd name="connsiteX9" fmla="*/ 16669 w 64579"/>
                <a:gd name="connsiteY9" fmla="*/ 42291 h 84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579" h="84581">
                  <a:moveTo>
                    <a:pt x="0" y="42291"/>
                  </a:moveTo>
                  <a:cubicBezTo>
                    <a:pt x="0" y="17335"/>
                    <a:pt x="13049" y="0"/>
                    <a:pt x="32290" y="0"/>
                  </a:cubicBezTo>
                  <a:cubicBezTo>
                    <a:pt x="51530" y="0"/>
                    <a:pt x="64579" y="17335"/>
                    <a:pt x="64579" y="42291"/>
                  </a:cubicBezTo>
                  <a:cubicBezTo>
                    <a:pt x="64579" y="67246"/>
                    <a:pt x="51530" y="84582"/>
                    <a:pt x="32290" y="84582"/>
                  </a:cubicBezTo>
                  <a:cubicBezTo>
                    <a:pt x="13049" y="84582"/>
                    <a:pt x="0" y="67246"/>
                    <a:pt x="0" y="42291"/>
                  </a:cubicBezTo>
                  <a:close/>
                  <a:moveTo>
                    <a:pt x="16669" y="42291"/>
                  </a:moveTo>
                  <a:cubicBezTo>
                    <a:pt x="16669" y="57531"/>
                    <a:pt x="21241" y="69342"/>
                    <a:pt x="32290" y="69342"/>
                  </a:cubicBezTo>
                  <a:cubicBezTo>
                    <a:pt x="43339" y="69342"/>
                    <a:pt x="47911" y="57436"/>
                    <a:pt x="47911" y="42291"/>
                  </a:cubicBezTo>
                  <a:cubicBezTo>
                    <a:pt x="47911" y="27146"/>
                    <a:pt x="43243" y="15240"/>
                    <a:pt x="32290" y="15240"/>
                  </a:cubicBezTo>
                  <a:cubicBezTo>
                    <a:pt x="21336" y="15240"/>
                    <a:pt x="16669" y="27146"/>
                    <a:pt x="16669" y="42291"/>
                  </a:cubicBezTo>
                  <a:close/>
                </a:path>
              </a:pathLst>
            </a:custGeom>
            <a:solidFill>
              <a:srgbClr val="333333"/>
            </a:solidFill>
            <a:ln w="9525" cap="flat">
              <a:noFill/>
              <a:prstDash val="solid"/>
              <a:miter/>
            </a:ln>
          </p:spPr>
          <p:txBody>
            <a:bodyPr rtlCol="0" anchor="ctr"/>
            <a:lstStyle/>
            <a:p>
              <a:endParaRPr lang="en-IN"/>
            </a:p>
          </p:txBody>
        </p:sp>
        <p:sp>
          <p:nvSpPr>
            <p:cNvPr id="63" name="Freeform: Shape 62"/>
            <p:cNvSpPr/>
            <p:nvPr/>
          </p:nvSpPr>
          <p:spPr>
            <a:xfrm>
              <a:off x="6874096" y="3384137"/>
              <a:ext cx="56007" cy="83248"/>
            </a:xfrm>
            <a:custGeom>
              <a:avLst/>
              <a:gdLst>
                <a:gd name="connsiteX0" fmla="*/ 56007 w 56007"/>
                <a:gd name="connsiteY0" fmla="*/ 68485 h 83248"/>
                <a:gd name="connsiteX1" fmla="*/ 56007 w 56007"/>
                <a:gd name="connsiteY1" fmla="*/ 83248 h 83248"/>
                <a:gd name="connsiteX2" fmla="*/ 0 w 56007"/>
                <a:gd name="connsiteY2" fmla="*/ 83248 h 83248"/>
                <a:gd name="connsiteX3" fmla="*/ 0 w 56007"/>
                <a:gd name="connsiteY3" fmla="*/ 82677 h 83248"/>
                <a:gd name="connsiteX4" fmla="*/ 23908 w 56007"/>
                <a:gd name="connsiteY4" fmla="*/ 51435 h 83248"/>
                <a:gd name="connsiteX5" fmla="*/ 36957 w 56007"/>
                <a:gd name="connsiteY5" fmla="*/ 26384 h 83248"/>
                <a:gd name="connsiteX6" fmla="*/ 25051 w 56007"/>
                <a:gd name="connsiteY6" fmla="*/ 15716 h 83248"/>
                <a:gd name="connsiteX7" fmla="*/ 2096 w 56007"/>
                <a:gd name="connsiteY7" fmla="*/ 26384 h 83248"/>
                <a:gd name="connsiteX8" fmla="*/ 2096 w 56007"/>
                <a:gd name="connsiteY8" fmla="*/ 9715 h 83248"/>
                <a:gd name="connsiteX9" fmla="*/ 28099 w 56007"/>
                <a:gd name="connsiteY9" fmla="*/ 0 h 83248"/>
                <a:gd name="connsiteX10" fmla="*/ 54102 w 56007"/>
                <a:gd name="connsiteY10" fmla="*/ 24289 h 83248"/>
                <a:gd name="connsiteX11" fmla="*/ 39338 w 56007"/>
                <a:gd name="connsiteY11" fmla="*/ 55340 h 83248"/>
                <a:gd name="connsiteX12" fmla="*/ 29337 w 56007"/>
                <a:gd name="connsiteY12" fmla="*/ 68390 h 83248"/>
                <a:gd name="connsiteX13" fmla="*/ 56007 w 56007"/>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7"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5"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4" name="Freeform: Shape 63"/>
            <p:cNvSpPr/>
            <p:nvPr/>
          </p:nvSpPr>
          <p:spPr>
            <a:xfrm>
              <a:off x="6935723" y="3384137"/>
              <a:ext cx="56006" cy="83248"/>
            </a:xfrm>
            <a:custGeom>
              <a:avLst/>
              <a:gdLst>
                <a:gd name="connsiteX0" fmla="*/ 56007 w 56006"/>
                <a:gd name="connsiteY0" fmla="*/ 68485 h 83248"/>
                <a:gd name="connsiteX1" fmla="*/ 56007 w 56006"/>
                <a:gd name="connsiteY1" fmla="*/ 83248 h 83248"/>
                <a:gd name="connsiteX2" fmla="*/ 0 w 56006"/>
                <a:gd name="connsiteY2" fmla="*/ 83248 h 83248"/>
                <a:gd name="connsiteX3" fmla="*/ 0 w 56006"/>
                <a:gd name="connsiteY3" fmla="*/ 82677 h 83248"/>
                <a:gd name="connsiteX4" fmla="*/ 23908 w 56006"/>
                <a:gd name="connsiteY4" fmla="*/ 51435 h 83248"/>
                <a:gd name="connsiteX5" fmla="*/ 36957 w 56006"/>
                <a:gd name="connsiteY5" fmla="*/ 26384 h 83248"/>
                <a:gd name="connsiteX6" fmla="*/ 25051 w 56006"/>
                <a:gd name="connsiteY6" fmla="*/ 15716 h 83248"/>
                <a:gd name="connsiteX7" fmla="*/ 2096 w 56006"/>
                <a:gd name="connsiteY7" fmla="*/ 26384 h 83248"/>
                <a:gd name="connsiteX8" fmla="*/ 2096 w 56006"/>
                <a:gd name="connsiteY8" fmla="*/ 9715 h 83248"/>
                <a:gd name="connsiteX9" fmla="*/ 28099 w 56006"/>
                <a:gd name="connsiteY9" fmla="*/ 0 h 83248"/>
                <a:gd name="connsiteX10" fmla="*/ 54102 w 56006"/>
                <a:gd name="connsiteY10" fmla="*/ 24289 h 83248"/>
                <a:gd name="connsiteX11" fmla="*/ 39338 w 56006"/>
                <a:gd name="connsiteY11" fmla="*/ 55340 h 83248"/>
                <a:gd name="connsiteX12" fmla="*/ 29337 w 56006"/>
                <a:gd name="connsiteY12" fmla="*/ 68390 h 83248"/>
                <a:gd name="connsiteX13" fmla="*/ 56007 w 56006"/>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6"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5"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5" name="Freeform: Shape 64"/>
            <p:cNvSpPr/>
            <p:nvPr/>
          </p:nvSpPr>
          <p:spPr>
            <a:xfrm>
              <a:off x="7028306" y="3421380"/>
              <a:ext cx="52673" cy="12191"/>
            </a:xfrm>
            <a:custGeom>
              <a:avLst/>
              <a:gdLst>
                <a:gd name="connsiteX0" fmla="*/ 0 w 52673"/>
                <a:gd name="connsiteY0" fmla="*/ 0 h 12191"/>
                <a:gd name="connsiteX1" fmla="*/ 52673 w 52673"/>
                <a:gd name="connsiteY1" fmla="*/ 0 h 12191"/>
                <a:gd name="connsiteX2" fmla="*/ 52673 w 52673"/>
                <a:gd name="connsiteY2" fmla="*/ 12192 h 12191"/>
                <a:gd name="connsiteX3" fmla="*/ 0 w 52673"/>
                <a:gd name="connsiteY3" fmla="*/ 12192 h 12191"/>
                <a:gd name="connsiteX4" fmla="*/ 0 w 52673"/>
                <a:gd name="connsiteY4" fmla="*/ 0 h 121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73" h="12191">
                  <a:moveTo>
                    <a:pt x="0" y="0"/>
                  </a:moveTo>
                  <a:lnTo>
                    <a:pt x="52673" y="0"/>
                  </a:lnTo>
                  <a:lnTo>
                    <a:pt x="52673" y="12192"/>
                  </a:lnTo>
                  <a:lnTo>
                    <a:pt x="0" y="12192"/>
                  </a:lnTo>
                  <a:lnTo>
                    <a:pt x="0" y="0"/>
                  </a:lnTo>
                  <a:close/>
                </a:path>
              </a:pathLst>
            </a:custGeom>
            <a:solidFill>
              <a:srgbClr val="333333"/>
            </a:solidFill>
            <a:ln w="9525" cap="flat">
              <a:noFill/>
              <a:prstDash val="solid"/>
              <a:miter/>
            </a:ln>
          </p:spPr>
          <p:txBody>
            <a:bodyPr rtlCol="0" anchor="ctr"/>
            <a:lstStyle/>
            <a:p>
              <a:endParaRPr lang="en-IN"/>
            </a:p>
          </p:txBody>
        </p:sp>
        <p:sp>
          <p:nvSpPr>
            <p:cNvPr id="66" name="Freeform: Shape 65"/>
            <p:cNvSpPr/>
            <p:nvPr/>
          </p:nvSpPr>
          <p:spPr>
            <a:xfrm>
              <a:off x="7116603" y="3384137"/>
              <a:ext cx="56007" cy="83248"/>
            </a:xfrm>
            <a:custGeom>
              <a:avLst/>
              <a:gdLst>
                <a:gd name="connsiteX0" fmla="*/ 56007 w 56007"/>
                <a:gd name="connsiteY0" fmla="*/ 68485 h 83248"/>
                <a:gd name="connsiteX1" fmla="*/ 56007 w 56007"/>
                <a:gd name="connsiteY1" fmla="*/ 83248 h 83248"/>
                <a:gd name="connsiteX2" fmla="*/ 0 w 56007"/>
                <a:gd name="connsiteY2" fmla="*/ 83248 h 83248"/>
                <a:gd name="connsiteX3" fmla="*/ 0 w 56007"/>
                <a:gd name="connsiteY3" fmla="*/ 82677 h 83248"/>
                <a:gd name="connsiteX4" fmla="*/ 23908 w 56007"/>
                <a:gd name="connsiteY4" fmla="*/ 51435 h 83248"/>
                <a:gd name="connsiteX5" fmla="*/ 36957 w 56007"/>
                <a:gd name="connsiteY5" fmla="*/ 26384 h 83248"/>
                <a:gd name="connsiteX6" fmla="*/ 25051 w 56007"/>
                <a:gd name="connsiteY6" fmla="*/ 15716 h 83248"/>
                <a:gd name="connsiteX7" fmla="*/ 2096 w 56007"/>
                <a:gd name="connsiteY7" fmla="*/ 26384 h 83248"/>
                <a:gd name="connsiteX8" fmla="*/ 2096 w 56007"/>
                <a:gd name="connsiteY8" fmla="*/ 9715 h 83248"/>
                <a:gd name="connsiteX9" fmla="*/ 28099 w 56007"/>
                <a:gd name="connsiteY9" fmla="*/ 0 h 83248"/>
                <a:gd name="connsiteX10" fmla="*/ 54102 w 56007"/>
                <a:gd name="connsiteY10" fmla="*/ 24289 h 83248"/>
                <a:gd name="connsiteX11" fmla="*/ 39338 w 56007"/>
                <a:gd name="connsiteY11" fmla="*/ 55340 h 83248"/>
                <a:gd name="connsiteX12" fmla="*/ 29337 w 56007"/>
                <a:gd name="connsiteY12" fmla="*/ 68390 h 83248"/>
                <a:gd name="connsiteX13" fmla="*/ 56007 w 56007"/>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7"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6"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7" name="Freeform: Shape 66"/>
            <p:cNvSpPr/>
            <p:nvPr/>
          </p:nvSpPr>
          <p:spPr>
            <a:xfrm>
              <a:off x="7180230" y="3384137"/>
              <a:ext cx="64579" cy="84581"/>
            </a:xfrm>
            <a:custGeom>
              <a:avLst/>
              <a:gdLst>
                <a:gd name="connsiteX0" fmla="*/ 0 w 64579"/>
                <a:gd name="connsiteY0" fmla="*/ 42291 h 84581"/>
                <a:gd name="connsiteX1" fmla="*/ 32290 w 64579"/>
                <a:gd name="connsiteY1" fmla="*/ 0 h 84581"/>
                <a:gd name="connsiteX2" fmla="*/ 64579 w 64579"/>
                <a:gd name="connsiteY2" fmla="*/ 42291 h 84581"/>
                <a:gd name="connsiteX3" fmla="*/ 32290 w 64579"/>
                <a:gd name="connsiteY3" fmla="*/ 84582 h 84581"/>
                <a:gd name="connsiteX4" fmla="*/ 0 w 64579"/>
                <a:gd name="connsiteY4" fmla="*/ 42291 h 84581"/>
                <a:gd name="connsiteX5" fmla="*/ 16669 w 64579"/>
                <a:gd name="connsiteY5" fmla="*/ 42291 h 84581"/>
                <a:gd name="connsiteX6" fmla="*/ 32290 w 64579"/>
                <a:gd name="connsiteY6" fmla="*/ 69342 h 84581"/>
                <a:gd name="connsiteX7" fmla="*/ 47911 w 64579"/>
                <a:gd name="connsiteY7" fmla="*/ 42291 h 84581"/>
                <a:gd name="connsiteX8" fmla="*/ 32290 w 64579"/>
                <a:gd name="connsiteY8" fmla="*/ 15240 h 84581"/>
                <a:gd name="connsiteX9" fmla="*/ 16669 w 64579"/>
                <a:gd name="connsiteY9" fmla="*/ 42291 h 84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579" h="84581">
                  <a:moveTo>
                    <a:pt x="0" y="42291"/>
                  </a:moveTo>
                  <a:cubicBezTo>
                    <a:pt x="0" y="17335"/>
                    <a:pt x="13049" y="0"/>
                    <a:pt x="32290" y="0"/>
                  </a:cubicBezTo>
                  <a:cubicBezTo>
                    <a:pt x="51530" y="0"/>
                    <a:pt x="64579" y="17335"/>
                    <a:pt x="64579" y="42291"/>
                  </a:cubicBezTo>
                  <a:cubicBezTo>
                    <a:pt x="64579" y="67246"/>
                    <a:pt x="51530" y="84582"/>
                    <a:pt x="32290" y="84582"/>
                  </a:cubicBezTo>
                  <a:cubicBezTo>
                    <a:pt x="13049" y="84582"/>
                    <a:pt x="0" y="67246"/>
                    <a:pt x="0" y="42291"/>
                  </a:cubicBezTo>
                  <a:close/>
                  <a:moveTo>
                    <a:pt x="16669" y="42291"/>
                  </a:moveTo>
                  <a:cubicBezTo>
                    <a:pt x="16669" y="57531"/>
                    <a:pt x="21241" y="69342"/>
                    <a:pt x="32290" y="69342"/>
                  </a:cubicBezTo>
                  <a:cubicBezTo>
                    <a:pt x="43339" y="69342"/>
                    <a:pt x="47911" y="57436"/>
                    <a:pt x="47911" y="42291"/>
                  </a:cubicBezTo>
                  <a:cubicBezTo>
                    <a:pt x="47911" y="27146"/>
                    <a:pt x="43243" y="15240"/>
                    <a:pt x="32290" y="15240"/>
                  </a:cubicBezTo>
                  <a:cubicBezTo>
                    <a:pt x="21336" y="15240"/>
                    <a:pt x="16669" y="27146"/>
                    <a:pt x="16669" y="42291"/>
                  </a:cubicBezTo>
                  <a:close/>
                </a:path>
              </a:pathLst>
            </a:custGeom>
            <a:solidFill>
              <a:srgbClr val="333333"/>
            </a:solidFill>
            <a:ln w="9525" cap="flat">
              <a:noFill/>
              <a:prstDash val="solid"/>
              <a:miter/>
            </a:ln>
          </p:spPr>
          <p:txBody>
            <a:bodyPr rtlCol="0" anchor="ctr"/>
            <a:lstStyle/>
            <a:p>
              <a:endParaRPr lang="en-IN"/>
            </a:p>
          </p:txBody>
        </p:sp>
        <p:sp>
          <p:nvSpPr>
            <p:cNvPr id="68" name="Freeform: Shape 67"/>
            <p:cNvSpPr/>
            <p:nvPr/>
          </p:nvSpPr>
          <p:spPr>
            <a:xfrm>
              <a:off x="7249858" y="3384137"/>
              <a:ext cx="56006" cy="83248"/>
            </a:xfrm>
            <a:custGeom>
              <a:avLst/>
              <a:gdLst>
                <a:gd name="connsiteX0" fmla="*/ 56007 w 56006"/>
                <a:gd name="connsiteY0" fmla="*/ 68485 h 83248"/>
                <a:gd name="connsiteX1" fmla="*/ 56007 w 56006"/>
                <a:gd name="connsiteY1" fmla="*/ 83248 h 83248"/>
                <a:gd name="connsiteX2" fmla="*/ 0 w 56006"/>
                <a:gd name="connsiteY2" fmla="*/ 83248 h 83248"/>
                <a:gd name="connsiteX3" fmla="*/ 0 w 56006"/>
                <a:gd name="connsiteY3" fmla="*/ 82677 h 83248"/>
                <a:gd name="connsiteX4" fmla="*/ 23908 w 56006"/>
                <a:gd name="connsiteY4" fmla="*/ 51435 h 83248"/>
                <a:gd name="connsiteX5" fmla="*/ 36957 w 56006"/>
                <a:gd name="connsiteY5" fmla="*/ 26384 h 83248"/>
                <a:gd name="connsiteX6" fmla="*/ 25051 w 56006"/>
                <a:gd name="connsiteY6" fmla="*/ 15716 h 83248"/>
                <a:gd name="connsiteX7" fmla="*/ 2095 w 56006"/>
                <a:gd name="connsiteY7" fmla="*/ 26384 h 83248"/>
                <a:gd name="connsiteX8" fmla="*/ 2095 w 56006"/>
                <a:gd name="connsiteY8" fmla="*/ 9715 h 83248"/>
                <a:gd name="connsiteX9" fmla="*/ 28099 w 56006"/>
                <a:gd name="connsiteY9" fmla="*/ 0 h 83248"/>
                <a:gd name="connsiteX10" fmla="*/ 54102 w 56006"/>
                <a:gd name="connsiteY10" fmla="*/ 24289 h 83248"/>
                <a:gd name="connsiteX11" fmla="*/ 39338 w 56006"/>
                <a:gd name="connsiteY11" fmla="*/ 55340 h 83248"/>
                <a:gd name="connsiteX12" fmla="*/ 29337 w 56006"/>
                <a:gd name="connsiteY12" fmla="*/ 68390 h 83248"/>
                <a:gd name="connsiteX13" fmla="*/ 56007 w 56006"/>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6"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5" y="26384"/>
                  </a:cubicBezTo>
                  <a:lnTo>
                    <a:pt x="2095" y="9715"/>
                  </a:lnTo>
                  <a:cubicBezTo>
                    <a:pt x="8001" y="4191"/>
                    <a:pt x="17526" y="0"/>
                    <a:pt x="28099" y="0"/>
                  </a:cubicBezTo>
                  <a:cubicBezTo>
                    <a:pt x="44005"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9" name="Freeform: Shape 68"/>
            <p:cNvSpPr/>
            <p:nvPr/>
          </p:nvSpPr>
          <p:spPr>
            <a:xfrm>
              <a:off x="7315009" y="3385375"/>
              <a:ext cx="53149" cy="83343"/>
            </a:xfrm>
            <a:custGeom>
              <a:avLst/>
              <a:gdLst>
                <a:gd name="connsiteX0" fmla="*/ 53149 w 53149"/>
                <a:gd name="connsiteY0" fmla="*/ 56102 h 83343"/>
                <a:gd name="connsiteX1" fmla="*/ 22193 w 53149"/>
                <a:gd name="connsiteY1" fmla="*/ 83344 h 83343"/>
                <a:gd name="connsiteX2" fmla="*/ 0 w 53149"/>
                <a:gd name="connsiteY2" fmla="*/ 76676 h 83343"/>
                <a:gd name="connsiteX3" fmla="*/ 0 w 53149"/>
                <a:gd name="connsiteY3" fmla="*/ 60103 h 83343"/>
                <a:gd name="connsiteX4" fmla="*/ 20955 w 53149"/>
                <a:gd name="connsiteY4" fmla="*/ 69056 h 83343"/>
                <a:gd name="connsiteX5" fmla="*/ 37243 w 53149"/>
                <a:gd name="connsiteY5" fmla="*/ 56102 h 83343"/>
                <a:gd name="connsiteX6" fmla="*/ 20574 w 53149"/>
                <a:gd name="connsiteY6" fmla="*/ 43053 h 83343"/>
                <a:gd name="connsiteX7" fmla="*/ 2667 w 53149"/>
                <a:gd name="connsiteY7" fmla="*/ 46482 h 83343"/>
                <a:gd name="connsiteX8" fmla="*/ 2667 w 53149"/>
                <a:gd name="connsiteY8" fmla="*/ 0 h 83343"/>
                <a:gd name="connsiteX9" fmla="*/ 48863 w 53149"/>
                <a:gd name="connsiteY9" fmla="*/ 0 h 83343"/>
                <a:gd name="connsiteX10" fmla="*/ 48863 w 53149"/>
                <a:gd name="connsiteY10" fmla="*/ 14954 h 83343"/>
                <a:gd name="connsiteX11" fmla="*/ 16288 w 53149"/>
                <a:gd name="connsiteY11" fmla="*/ 14954 h 83343"/>
                <a:gd name="connsiteX12" fmla="*/ 16288 w 53149"/>
                <a:gd name="connsiteY12" fmla="*/ 29623 h 83343"/>
                <a:gd name="connsiteX13" fmla="*/ 23336 w 53149"/>
                <a:gd name="connsiteY13" fmla="*/ 28956 h 83343"/>
                <a:gd name="connsiteX14" fmla="*/ 53054 w 53149"/>
                <a:gd name="connsiteY14" fmla="*/ 56007 h 83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3149" h="83343">
                  <a:moveTo>
                    <a:pt x="53149" y="56102"/>
                  </a:moveTo>
                  <a:cubicBezTo>
                    <a:pt x="53149" y="73152"/>
                    <a:pt x="39814" y="83344"/>
                    <a:pt x="22193" y="83344"/>
                  </a:cubicBezTo>
                  <a:cubicBezTo>
                    <a:pt x="12573" y="83344"/>
                    <a:pt x="5524" y="80677"/>
                    <a:pt x="0" y="76676"/>
                  </a:cubicBezTo>
                  <a:lnTo>
                    <a:pt x="0" y="60103"/>
                  </a:lnTo>
                  <a:cubicBezTo>
                    <a:pt x="5715" y="65532"/>
                    <a:pt x="12954" y="69056"/>
                    <a:pt x="20955" y="69056"/>
                  </a:cubicBezTo>
                  <a:cubicBezTo>
                    <a:pt x="29908" y="69056"/>
                    <a:pt x="37243" y="64770"/>
                    <a:pt x="37243" y="56102"/>
                  </a:cubicBezTo>
                  <a:cubicBezTo>
                    <a:pt x="37243" y="47435"/>
                    <a:pt x="30004" y="43053"/>
                    <a:pt x="20574" y="43053"/>
                  </a:cubicBezTo>
                  <a:cubicBezTo>
                    <a:pt x="13811" y="43053"/>
                    <a:pt x="8287" y="44291"/>
                    <a:pt x="2667" y="46482"/>
                  </a:cubicBezTo>
                  <a:lnTo>
                    <a:pt x="2667" y="0"/>
                  </a:lnTo>
                  <a:lnTo>
                    <a:pt x="48863" y="0"/>
                  </a:lnTo>
                  <a:lnTo>
                    <a:pt x="48863" y="14954"/>
                  </a:lnTo>
                  <a:lnTo>
                    <a:pt x="16288" y="14954"/>
                  </a:lnTo>
                  <a:lnTo>
                    <a:pt x="16288" y="29623"/>
                  </a:lnTo>
                  <a:cubicBezTo>
                    <a:pt x="18193" y="29051"/>
                    <a:pt x="20669" y="28956"/>
                    <a:pt x="23336" y="28956"/>
                  </a:cubicBezTo>
                  <a:cubicBezTo>
                    <a:pt x="40005" y="28956"/>
                    <a:pt x="53054" y="38671"/>
                    <a:pt x="53054" y="56007"/>
                  </a:cubicBezTo>
                  <a:close/>
                </a:path>
              </a:pathLst>
            </a:custGeom>
            <a:solidFill>
              <a:srgbClr val="333333"/>
            </a:solidFill>
            <a:ln w="9525" cap="flat">
              <a:noFill/>
              <a:prstDash val="solid"/>
              <a:miter/>
            </a:ln>
          </p:spPr>
          <p:txBody>
            <a:bodyPr rtlCol="0" anchor="ctr"/>
            <a:lstStyle/>
            <a:p>
              <a:endParaRPr lang="en-IN"/>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_7">
    <p:bg>
      <p:bgPr>
        <a:gradFill>
          <a:gsLst>
            <a:gs pos="0">
              <a:schemeClr val="accent4"/>
            </a:gs>
            <a:gs pos="100000">
              <a:schemeClr val="accent2"/>
            </a:gs>
          </a:gsLst>
          <a:lin ang="180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3908" y="2643127"/>
            <a:ext cx="7239024" cy="1325563"/>
          </a:xfrm>
        </p:spPr>
        <p:txBody>
          <a:bodyPr anchor="b"/>
          <a:lstStyle>
            <a:lvl1pPr>
              <a:defRPr>
                <a:solidFill>
                  <a:schemeClr val="bg1"/>
                </a:solidFill>
              </a:defRPr>
            </a:lvl1pPr>
          </a:lstStyle>
          <a:p>
            <a:r>
              <a:rPr lang="en-US"/>
              <a:t>Click to edit Master title style</a:t>
            </a:r>
          </a:p>
        </p:txBody>
      </p:sp>
      <p:sp>
        <p:nvSpPr>
          <p:cNvPr id="3" name="bg object 17"/>
          <p:cNvSpPr/>
          <p:nvPr userDrawn="1"/>
        </p:nvSpPr>
        <p:spPr>
          <a:xfrm>
            <a:off x="3791345" y="1"/>
            <a:ext cx="8400655" cy="6858000"/>
          </a:xfrm>
          <a:custGeom>
            <a:avLst/>
            <a:gdLst/>
            <a:ahLst/>
            <a:cxnLst/>
            <a:rect l="l" t="t" r="r" b="b"/>
            <a:pathLst>
              <a:path w="13852525" h="11308715">
                <a:moveTo>
                  <a:pt x="13663594" y="541274"/>
                </a:moveTo>
                <a:lnTo>
                  <a:pt x="13337552" y="886374"/>
                </a:lnTo>
                <a:lnTo>
                  <a:pt x="13458406" y="2559160"/>
                </a:lnTo>
                <a:lnTo>
                  <a:pt x="13784438" y="2214071"/>
                </a:lnTo>
                <a:lnTo>
                  <a:pt x="13663594" y="541274"/>
                </a:lnTo>
                <a:close/>
              </a:path>
              <a:path w="13852525" h="11308715">
                <a:moveTo>
                  <a:pt x="12862427" y="0"/>
                </a:moveTo>
                <a:lnTo>
                  <a:pt x="12842864" y="0"/>
                </a:lnTo>
                <a:lnTo>
                  <a:pt x="12849922" y="22955"/>
                </a:lnTo>
                <a:lnTo>
                  <a:pt x="12862427" y="0"/>
                </a:lnTo>
                <a:close/>
              </a:path>
              <a:path w="13852525" h="11308715">
                <a:moveTo>
                  <a:pt x="1356744" y="11181556"/>
                </a:moveTo>
                <a:lnTo>
                  <a:pt x="1317802" y="11206956"/>
                </a:lnTo>
                <a:lnTo>
                  <a:pt x="1288384" y="11308556"/>
                </a:lnTo>
                <a:lnTo>
                  <a:pt x="1318869" y="11308556"/>
                </a:lnTo>
                <a:lnTo>
                  <a:pt x="1356744" y="11181556"/>
                </a:lnTo>
                <a:close/>
              </a:path>
              <a:path w="13852525" h="11308715">
                <a:moveTo>
                  <a:pt x="2108543" y="10737056"/>
                </a:moveTo>
                <a:lnTo>
                  <a:pt x="1991771" y="10813256"/>
                </a:lnTo>
                <a:lnTo>
                  <a:pt x="1863059" y="11308556"/>
                </a:lnTo>
                <a:lnTo>
                  <a:pt x="1960085" y="11308556"/>
                </a:lnTo>
                <a:lnTo>
                  <a:pt x="2108543" y="10737056"/>
                </a:lnTo>
                <a:close/>
              </a:path>
              <a:path w="13852525" h="11308715">
                <a:moveTo>
                  <a:pt x="2860321" y="10292556"/>
                </a:moveTo>
                <a:lnTo>
                  <a:pt x="2665698" y="10419556"/>
                </a:lnTo>
                <a:lnTo>
                  <a:pt x="2464479" y="11308556"/>
                </a:lnTo>
                <a:lnTo>
                  <a:pt x="2631287" y="11308556"/>
                </a:lnTo>
                <a:lnTo>
                  <a:pt x="2860321" y="10292556"/>
                </a:lnTo>
                <a:close/>
              </a:path>
              <a:path w="13852525" h="11308715">
                <a:moveTo>
                  <a:pt x="4206856" y="10991056"/>
                </a:moveTo>
                <a:lnTo>
                  <a:pt x="3978528" y="11232356"/>
                </a:lnTo>
                <a:lnTo>
                  <a:pt x="3984302" y="11308556"/>
                </a:lnTo>
                <a:lnTo>
                  <a:pt x="4230674" y="11308556"/>
                </a:lnTo>
                <a:lnTo>
                  <a:pt x="4206856" y="10991056"/>
                </a:lnTo>
                <a:close/>
              </a:path>
              <a:path w="13852525" h="11308715">
                <a:moveTo>
                  <a:pt x="4844187" y="10356056"/>
                </a:moveTo>
                <a:lnTo>
                  <a:pt x="4550207" y="10660856"/>
                </a:lnTo>
                <a:lnTo>
                  <a:pt x="4626194" y="11308556"/>
                </a:lnTo>
                <a:lnTo>
                  <a:pt x="4956321" y="11308556"/>
                </a:lnTo>
                <a:lnTo>
                  <a:pt x="4844187" y="10356056"/>
                </a:lnTo>
                <a:close/>
              </a:path>
              <a:path w="13852525" h="11308715">
                <a:moveTo>
                  <a:pt x="5579023" y="11168856"/>
                </a:moveTo>
                <a:lnTo>
                  <a:pt x="5495758" y="11308556"/>
                </a:lnTo>
                <a:lnTo>
                  <a:pt x="5639011" y="11308556"/>
                </a:lnTo>
                <a:lnTo>
                  <a:pt x="5579023" y="11168856"/>
                </a:lnTo>
                <a:close/>
              </a:path>
              <a:path w="13852525" h="11308715">
                <a:moveTo>
                  <a:pt x="6049721" y="10356056"/>
                </a:moveTo>
                <a:lnTo>
                  <a:pt x="5788221" y="10825956"/>
                </a:lnTo>
                <a:lnTo>
                  <a:pt x="6010322" y="11308556"/>
                </a:lnTo>
                <a:lnTo>
                  <a:pt x="6481959" y="11308556"/>
                </a:lnTo>
                <a:lnTo>
                  <a:pt x="6049721" y="10356056"/>
                </a:lnTo>
                <a:close/>
              </a:path>
              <a:path w="13852525" h="11308715">
                <a:moveTo>
                  <a:pt x="6792159" y="10851356"/>
                </a:moveTo>
                <a:lnTo>
                  <a:pt x="6670546" y="11308556"/>
                </a:lnTo>
                <a:lnTo>
                  <a:pt x="7184035" y="11308556"/>
                </a:lnTo>
                <a:lnTo>
                  <a:pt x="6792159" y="10851356"/>
                </a:lnTo>
                <a:close/>
              </a:path>
              <a:path w="13852525" h="11308715">
                <a:moveTo>
                  <a:pt x="7666782" y="11130756"/>
                </a:moveTo>
                <a:lnTo>
                  <a:pt x="7667177" y="11308556"/>
                </a:lnTo>
                <a:lnTo>
                  <a:pt x="7938091" y="11308556"/>
                </a:lnTo>
                <a:lnTo>
                  <a:pt x="7666782" y="11130756"/>
                </a:lnTo>
                <a:close/>
              </a:path>
              <a:path w="13852525" h="11308715">
                <a:moveTo>
                  <a:pt x="9478281" y="10813256"/>
                </a:moveTo>
                <a:lnTo>
                  <a:pt x="7686195" y="10813256"/>
                </a:lnTo>
                <a:lnTo>
                  <a:pt x="8511158" y="11308556"/>
                </a:lnTo>
                <a:lnTo>
                  <a:pt x="8554593" y="11308556"/>
                </a:lnTo>
                <a:lnTo>
                  <a:pt x="8554315" y="10851356"/>
                </a:lnTo>
                <a:lnTo>
                  <a:pt x="9488564" y="10851356"/>
                </a:lnTo>
                <a:lnTo>
                  <a:pt x="9478281" y="10813256"/>
                </a:lnTo>
                <a:close/>
              </a:path>
              <a:path w="13852525" h="11308715">
                <a:moveTo>
                  <a:pt x="8619486" y="11168856"/>
                </a:moveTo>
                <a:lnTo>
                  <a:pt x="8658631" y="11308556"/>
                </a:lnTo>
                <a:lnTo>
                  <a:pt x="9042097" y="11308556"/>
                </a:lnTo>
                <a:lnTo>
                  <a:pt x="8619486" y="11168856"/>
                </a:lnTo>
                <a:close/>
              </a:path>
              <a:path w="13852525" h="11308715">
                <a:moveTo>
                  <a:pt x="9587425" y="10952956"/>
                </a:moveTo>
                <a:lnTo>
                  <a:pt x="9799117" y="11308556"/>
                </a:lnTo>
                <a:lnTo>
                  <a:pt x="10926641" y="11308556"/>
                </a:lnTo>
                <a:lnTo>
                  <a:pt x="10757923" y="11029156"/>
                </a:lnTo>
                <a:lnTo>
                  <a:pt x="9587425" y="10952956"/>
                </a:lnTo>
                <a:close/>
              </a:path>
              <a:path w="13852525" h="11308715">
                <a:moveTo>
                  <a:pt x="12527880" y="11029156"/>
                </a:moveTo>
                <a:lnTo>
                  <a:pt x="11234160" y="11219656"/>
                </a:lnTo>
                <a:lnTo>
                  <a:pt x="11329752" y="11308556"/>
                </a:lnTo>
                <a:lnTo>
                  <a:pt x="12829487" y="11308556"/>
                </a:lnTo>
                <a:lnTo>
                  <a:pt x="12527880" y="11029156"/>
                </a:lnTo>
                <a:close/>
              </a:path>
              <a:path w="13852525" h="11308715">
                <a:moveTo>
                  <a:pt x="7638137" y="10546556"/>
                </a:moveTo>
                <a:lnTo>
                  <a:pt x="6890020" y="10546556"/>
                </a:lnTo>
                <a:lnTo>
                  <a:pt x="6887821" y="10559256"/>
                </a:lnTo>
                <a:lnTo>
                  <a:pt x="7563947" y="11270456"/>
                </a:lnTo>
                <a:lnTo>
                  <a:pt x="7686195" y="10813256"/>
                </a:lnTo>
                <a:lnTo>
                  <a:pt x="9478281" y="10813256"/>
                </a:lnTo>
                <a:lnTo>
                  <a:pt x="9437147" y="10660856"/>
                </a:lnTo>
                <a:lnTo>
                  <a:pt x="10524376" y="10660856"/>
                </a:lnTo>
                <a:lnTo>
                  <a:pt x="10516980" y="10648156"/>
                </a:lnTo>
                <a:lnTo>
                  <a:pt x="8499343" y="10648156"/>
                </a:lnTo>
                <a:lnTo>
                  <a:pt x="8414694" y="10597356"/>
                </a:lnTo>
                <a:lnTo>
                  <a:pt x="7686069" y="10597356"/>
                </a:lnTo>
                <a:lnTo>
                  <a:pt x="7638137" y="10546556"/>
                </a:lnTo>
                <a:close/>
              </a:path>
              <a:path w="13852525" h="11308715">
                <a:moveTo>
                  <a:pt x="3612099" y="9848056"/>
                </a:moveTo>
                <a:lnTo>
                  <a:pt x="3339678" y="10013156"/>
                </a:lnTo>
                <a:lnTo>
                  <a:pt x="3128616" y="11143456"/>
                </a:lnTo>
                <a:lnTo>
                  <a:pt x="3401069" y="10978356"/>
                </a:lnTo>
                <a:lnTo>
                  <a:pt x="3612099" y="9848056"/>
                </a:lnTo>
                <a:close/>
              </a:path>
              <a:path w="13852525" h="11308715">
                <a:moveTo>
                  <a:pt x="9488564" y="10851356"/>
                </a:moveTo>
                <a:lnTo>
                  <a:pt x="8556681" y="10851356"/>
                </a:lnTo>
                <a:lnTo>
                  <a:pt x="9567405" y="11143456"/>
                </a:lnTo>
                <a:lnTo>
                  <a:pt x="9488564" y="10851356"/>
                </a:lnTo>
                <a:close/>
              </a:path>
              <a:path w="13852525" h="11308715">
                <a:moveTo>
                  <a:pt x="5481518" y="9708356"/>
                </a:moveTo>
                <a:lnTo>
                  <a:pt x="5121885" y="10089356"/>
                </a:lnTo>
                <a:lnTo>
                  <a:pt x="5288310" y="11092656"/>
                </a:lnTo>
                <a:lnTo>
                  <a:pt x="5647953" y="10711656"/>
                </a:lnTo>
                <a:lnTo>
                  <a:pt x="5481518" y="9708356"/>
                </a:lnTo>
                <a:close/>
              </a:path>
              <a:path w="13852525" h="11308715">
                <a:moveTo>
                  <a:pt x="13851902" y="10571956"/>
                </a:moveTo>
                <a:lnTo>
                  <a:pt x="13158437" y="10838656"/>
                </a:lnTo>
                <a:lnTo>
                  <a:pt x="13506593" y="11029156"/>
                </a:lnTo>
                <a:lnTo>
                  <a:pt x="13851902" y="10889456"/>
                </a:lnTo>
                <a:lnTo>
                  <a:pt x="13851902" y="10571956"/>
                </a:lnTo>
                <a:close/>
              </a:path>
              <a:path w="13852525" h="11308715">
                <a:moveTo>
                  <a:pt x="6806761" y="10102056"/>
                </a:moveTo>
                <a:lnTo>
                  <a:pt x="6214962" y="10102056"/>
                </a:lnTo>
                <a:lnTo>
                  <a:pt x="6210816" y="10114756"/>
                </a:lnTo>
                <a:lnTo>
                  <a:pt x="6660446" y="10965656"/>
                </a:lnTo>
                <a:lnTo>
                  <a:pt x="6890020" y="10546556"/>
                </a:lnTo>
                <a:lnTo>
                  <a:pt x="7638137" y="10546556"/>
                </a:lnTo>
                <a:lnTo>
                  <a:pt x="7458393" y="10356056"/>
                </a:lnTo>
                <a:lnTo>
                  <a:pt x="6941610" y="10356056"/>
                </a:lnTo>
                <a:lnTo>
                  <a:pt x="6806761" y="10102056"/>
                </a:lnTo>
                <a:close/>
              </a:path>
              <a:path w="13852525" h="11308715">
                <a:moveTo>
                  <a:pt x="11697937" y="10241756"/>
                </a:moveTo>
                <a:lnTo>
                  <a:pt x="10502769" y="10483056"/>
                </a:lnTo>
                <a:lnTo>
                  <a:pt x="10933949" y="10902156"/>
                </a:lnTo>
                <a:lnTo>
                  <a:pt x="12129107" y="10660856"/>
                </a:lnTo>
                <a:lnTo>
                  <a:pt x="11697937" y="10241756"/>
                </a:lnTo>
                <a:close/>
              </a:path>
              <a:path w="13852525" h="11308715">
                <a:moveTo>
                  <a:pt x="4363898" y="9390856"/>
                </a:moveTo>
                <a:lnTo>
                  <a:pt x="4013595" y="9619456"/>
                </a:lnTo>
                <a:lnTo>
                  <a:pt x="3860447" y="10673556"/>
                </a:lnTo>
                <a:lnTo>
                  <a:pt x="4210719" y="10457656"/>
                </a:lnTo>
                <a:lnTo>
                  <a:pt x="4363898" y="9390856"/>
                </a:lnTo>
                <a:close/>
              </a:path>
              <a:path w="13852525" h="11308715">
                <a:moveTo>
                  <a:pt x="10524376" y="10660856"/>
                </a:moveTo>
                <a:lnTo>
                  <a:pt x="9441827" y="10660856"/>
                </a:lnTo>
                <a:lnTo>
                  <a:pt x="10531773" y="10673556"/>
                </a:lnTo>
                <a:lnTo>
                  <a:pt x="10524376" y="10660856"/>
                </a:lnTo>
                <a:close/>
              </a:path>
              <a:path w="13852525" h="11308715">
                <a:moveTo>
                  <a:pt x="9253203" y="10025856"/>
                </a:moveTo>
                <a:lnTo>
                  <a:pt x="7875927" y="10025856"/>
                </a:lnTo>
                <a:lnTo>
                  <a:pt x="8408372" y="10305256"/>
                </a:lnTo>
                <a:lnTo>
                  <a:pt x="8499343" y="10648156"/>
                </a:lnTo>
                <a:lnTo>
                  <a:pt x="10516980" y="10648156"/>
                </a:lnTo>
                <a:lnTo>
                  <a:pt x="10413427" y="10470356"/>
                </a:lnTo>
                <a:lnTo>
                  <a:pt x="9327893" y="10470356"/>
                </a:lnTo>
                <a:lnTo>
                  <a:pt x="8539708" y="10241756"/>
                </a:lnTo>
                <a:lnTo>
                  <a:pt x="8539834" y="10038556"/>
                </a:lnTo>
                <a:lnTo>
                  <a:pt x="9256753" y="10038556"/>
                </a:lnTo>
                <a:lnTo>
                  <a:pt x="9253203" y="10025856"/>
                </a:lnTo>
                <a:close/>
              </a:path>
              <a:path w="13852525" h="11308715">
                <a:moveTo>
                  <a:pt x="9207049" y="9860756"/>
                </a:moveTo>
                <a:lnTo>
                  <a:pt x="7259580" y="9860756"/>
                </a:lnTo>
                <a:lnTo>
                  <a:pt x="7685860" y="10254456"/>
                </a:lnTo>
                <a:lnTo>
                  <a:pt x="7686069" y="10597356"/>
                </a:lnTo>
                <a:lnTo>
                  <a:pt x="8414694" y="10597356"/>
                </a:lnTo>
                <a:lnTo>
                  <a:pt x="7822149" y="10241756"/>
                </a:lnTo>
                <a:lnTo>
                  <a:pt x="7875927" y="10025856"/>
                </a:lnTo>
                <a:lnTo>
                  <a:pt x="9253203" y="10025856"/>
                </a:lnTo>
                <a:lnTo>
                  <a:pt x="9207049" y="9860756"/>
                </a:lnTo>
                <a:close/>
              </a:path>
              <a:path w="13852525" h="11308715">
                <a:moveTo>
                  <a:pt x="13475066" y="9759156"/>
                </a:moveTo>
                <a:lnTo>
                  <a:pt x="12227920" y="10305256"/>
                </a:lnTo>
                <a:lnTo>
                  <a:pt x="12673708" y="10546556"/>
                </a:lnTo>
                <a:lnTo>
                  <a:pt x="13851902" y="10025856"/>
                </a:lnTo>
                <a:lnTo>
                  <a:pt x="13851902" y="9962356"/>
                </a:lnTo>
                <a:lnTo>
                  <a:pt x="13475066" y="9759156"/>
                </a:lnTo>
                <a:close/>
              </a:path>
              <a:path w="13852525" h="11308715">
                <a:moveTo>
                  <a:pt x="918223" y="9301956"/>
                </a:moveTo>
                <a:lnTo>
                  <a:pt x="874706" y="9314656"/>
                </a:lnTo>
                <a:lnTo>
                  <a:pt x="182915" y="10495756"/>
                </a:lnTo>
                <a:lnTo>
                  <a:pt x="226443" y="10470356"/>
                </a:lnTo>
                <a:lnTo>
                  <a:pt x="918223" y="9301956"/>
                </a:lnTo>
                <a:close/>
              </a:path>
              <a:path w="13852525" h="11308715">
                <a:moveTo>
                  <a:pt x="9256753" y="10038556"/>
                </a:moveTo>
                <a:lnTo>
                  <a:pt x="8539834" y="10038556"/>
                </a:lnTo>
                <a:lnTo>
                  <a:pt x="9147072" y="10152856"/>
                </a:lnTo>
                <a:lnTo>
                  <a:pt x="9327893" y="10470356"/>
                </a:lnTo>
                <a:lnTo>
                  <a:pt x="10413427" y="10470356"/>
                </a:lnTo>
                <a:lnTo>
                  <a:pt x="10272891" y="10229056"/>
                </a:lnTo>
                <a:lnTo>
                  <a:pt x="10279707" y="10229056"/>
                </a:lnTo>
                <a:lnTo>
                  <a:pt x="10877850" y="10076656"/>
                </a:lnTo>
                <a:lnTo>
                  <a:pt x="10113807" y="10076656"/>
                </a:lnTo>
                <a:lnTo>
                  <a:pt x="9263854" y="10063956"/>
                </a:lnTo>
                <a:lnTo>
                  <a:pt x="9256753" y="10038556"/>
                </a:lnTo>
                <a:close/>
              </a:path>
              <a:path w="13852525" h="11308715">
                <a:moveTo>
                  <a:pt x="6217188" y="9505156"/>
                </a:moveTo>
                <a:lnTo>
                  <a:pt x="5699250" y="9505156"/>
                </a:lnTo>
                <a:lnTo>
                  <a:pt x="5693554" y="9517856"/>
                </a:lnTo>
                <a:lnTo>
                  <a:pt x="5899569" y="10432256"/>
                </a:lnTo>
                <a:lnTo>
                  <a:pt x="6214962" y="10102056"/>
                </a:lnTo>
                <a:lnTo>
                  <a:pt x="6806761" y="10102056"/>
                </a:lnTo>
                <a:lnTo>
                  <a:pt x="6712367" y="9924256"/>
                </a:lnTo>
                <a:lnTo>
                  <a:pt x="6311860" y="9924256"/>
                </a:lnTo>
                <a:lnTo>
                  <a:pt x="6217188" y="9505156"/>
                </a:lnTo>
                <a:close/>
              </a:path>
              <a:path w="13852525" h="11308715">
                <a:moveTo>
                  <a:pt x="9853036" y="9543256"/>
                </a:moveTo>
                <a:lnTo>
                  <a:pt x="6729292" y="9543256"/>
                </a:lnTo>
                <a:lnTo>
                  <a:pt x="7027000" y="10025856"/>
                </a:lnTo>
                <a:lnTo>
                  <a:pt x="6941610" y="10356056"/>
                </a:lnTo>
                <a:lnTo>
                  <a:pt x="7458393" y="10356056"/>
                </a:lnTo>
                <a:lnTo>
                  <a:pt x="7158818" y="10038556"/>
                </a:lnTo>
                <a:lnTo>
                  <a:pt x="7259580" y="9860756"/>
                </a:lnTo>
                <a:lnTo>
                  <a:pt x="9207049" y="9860756"/>
                </a:lnTo>
                <a:lnTo>
                  <a:pt x="9850537" y="9809956"/>
                </a:lnTo>
                <a:lnTo>
                  <a:pt x="11233329" y="9809956"/>
                </a:lnTo>
                <a:lnTo>
                  <a:pt x="11116350" y="9695656"/>
                </a:lnTo>
                <a:lnTo>
                  <a:pt x="9943571" y="9695656"/>
                </a:lnTo>
                <a:lnTo>
                  <a:pt x="9853036" y="9543256"/>
                </a:lnTo>
                <a:close/>
              </a:path>
              <a:path w="13852525" h="11308715">
                <a:moveTo>
                  <a:pt x="1727580" y="9060656"/>
                </a:moveTo>
                <a:lnTo>
                  <a:pt x="1599951" y="9111456"/>
                </a:lnTo>
                <a:lnTo>
                  <a:pt x="979394" y="10229056"/>
                </a:lnTo>
                <a:lnTo>
                  <a:pt x="1107013" y="10190956"/>
                </a:lnTo>
                <a:lnTo>
                  <a:pt x="1727580" y="9060656"/>
                </a:lnTo>
                <a:close/>
              </a:path>
              <a:path w="13852525" h="11308715">
                <a:moveTo>
                  <a:pt x="5115655" y="8946356"/>
                </a:moveTo>
                <a:lnTo>
                  <a:pt x="4687553" y="9213056"/>
                </a:lnTo>
                <a:lnTo>
                  <a:pt x="4592258" y="10203656"/>
                </a:lnTo>
                <a:lnTo>
                  <a:pt x="5020360" y="9936956"/>
                </a:lnTo>
                <a:lnTo>
                  <a:pt x="5115655" y="8946356"/>
                </a:lnTo>
                <a:close/>
              </a:path>
              <a:path w="13852525" h="11308715">
                <a:moveTo>
                  <a:pt x="11233329" y="9809956"/>
                </a:moveTo>
                <a:lnTo>
                  <a:pt x="9850537" y="9809956"/>
                </a:lnTo>
                <a:lnTo>
                  <a:pt x="10113807" y="10076656"/>
                </a:lnTo>
                <a:lnTo>
                  <a:pt x="10877850" y="10076656"/>
                </a:lnTo>
                <a:lnTo>
                  <a:pt x="11376302" y="9949656"/>
                </a:lnTo>
                <a:lnTo>
                  <a:pt x="11233329" y="9809956"/>
                </a:lnTo>
                <a:close/>
              </a:path>
              <a:path w="13852525" h="11308715">
                <a:moveTo>
                  <a:pt x="12433862" y="9213056"/>
                </a:moveTo>
                <a:lnTo>
                  <a:pt x="11297383" y="9771856"/>
                </a:lnTo>
                <a:lnTo>
                  <a:pt x="11840833" y="10063956"/>
                </a:lnTo>
                <a:lnTo>
                  <a:pt x="12977322" y="9505156"/>
                </a:lnTo>
                <a:lnTo>
                  <a:pt x="12433862" y="9213056"/>
                </a:lnTo>
                <a:close/>
              </a:path>
              <a:path w="13852525" h="11308715">
                <a:moveTo>
                  <a:pt x="2536927" y="8832056"/>
                </a:moveTo>
                <a:lnTo>
                  <a:pt x="2325217" y="8908256"/>
                </a:lnTo>
                <a:lnTo>
                  <a:pt x="1775893" y="9975056"/>
                </a:lnTo>
                <a:lnTo>
                  <a:pt x="1987583" y="9911556"/>
                </a:lnTo>
                <a:lnTo>
                  <a:pt x="2536927" y="8832056"/>
                </a:lnTo>
                <a:close/>
              </a:path>
              <a:path w="13852525" h="11308715">
                <a:moveTo>
                  <a:pt x="10489852" y="9111456"/>
                </a:moveTo>
                <a:lnTo>
                  <a:pt x="6315661" y="9111456"/>
                </a:lnTo>
                <a:lnTo>
                  <a:pt x="6472200" y="9644856"/>
                </a:lnTo>
                <a:lnTo>
                  <a:pt x="6311860" y="9924256"/>
                </a:lnTo>
                <a:lnTo>
                  <a:pt x="6712367" y="9924256"/>
                </a:lnTo>
                <a:lnTo>
                  <a:pt x="6591003" y="9695656"/>
                </a:lnTo>
                <a:lnTo>
                  <a:pt x="6729292" y="9543256"/>
                </a:lnTo>
                <a:lnTo>
                  <a:pt x="9853036" y="9543256"/>
                </a:lnTo>
                <a:lnTo>
                  <a:pt x="9830402" y="9505156"/>
                </a:lnTo>
                <a:lnTo>
                  <a:pt x="10466644" y="9289256"/>
                </a:lnTo>
                <a:lnTo>
                  <a:pt x="11532261" y="9289256"/>
                </a:lnTo>
                <a:lnTo>
                  <a:pt x="11783015" y="9149556"/>
                </a:lnTo>
                <a:lnTo>
                  <a:pt x="10527909" y="9149556"/>
                </a:lnTo>
                <a:lnTo>
                  <a:pt x="10489852" y="9111456"/>
                </a:lnTo>
                <a:close/>
              </a:path>
              <a:path w="13852525" h="11308715">
                <a:moveTo>
                  <a:pt x="5854782" y="8819356"/>
                </a:moveTo>
                <a:lnTo>
                  <a:pt x="5368265" y="8819356"/>
                </a:lnTo>
                <a:lnTo>
                  <a:pt x="5361413" y="8821283"/>
                </a:lnTo>
                <a:lnTo>
                  <a:pt x="5324057" y="9746456"/>
                </a:lnTo>
                <a:lnTo>
                  <a:pt x="5699250" y="9505156"/>
                </a:lnTo>
                <a:lnTo>
                  <a:pt x="6217188" y="9505156"/>
                </a:lnTo>
                <a:lnTo>
                  <a:pt x="6185631" y="9365456"/>
                </a:lnTo>
                <a:lnTo>
                  <a:pt x="5832366" y="9365456"/>
                </a:lnTo>
                <a:lnTo>
                  <a:pt x="5854782" y="8819356"/>
                </a:lnTo>
                <a:close/>
              </a:path>
              <a:path w="13852525" h="11308715">
                <a:moveTo>
                  <a:pt x="3346275" y="8603456"/>
                </a:moveTo>
                <a:lnTo>
                  <a:pt x="3050472" y="8692356"/>
                </a:lnTo>
                <a:lnTo>
                  <a:pt x="2572382" y="9721056"/>
                </a:lnTo>
                <a:lnTo>
                  <a:pt x="2868174" y="9619456"/>
                </a:lnTo>
                <a:lnTo>
                  <a:pt x="3346275" y="8603456"/>
                </a:lnTo>
                <a:close/>
              </a:path>
              <a:path w="13852525" h="11308715">
                <a:moveTo>
                  <a:pt x="11532261" y="9289256"/>
                </a:moveTo>
                <a:lnTo>
                  <a:pt x="10466644" y="9289256"/>
                </a:lnTo>
                <a:lnTo>
                  <a:pt x="10798718" y="9467056"/>
                </a:lnTo>
                <a:lnTo>
                  <a:pt x="9943571" y="9695656"/>
                </a:lnTo>
                <a:lnTo>
                  <a:pt x="11116350" y="9695656"/>
                </a:lnTo>
                <a:lnTo>
                  <a:pt x="10999371" y="9581356"/>
                </a:lnTo>
                <a:lnTo>
                  <a:pt x="11007958" y="9581356"/>
                </a:lnTo>
                <a:lnTo>
                  <a:pt x="11532261" y="9289256"/>
                </a:lnTo>
                <a:close/>
              </a:path>
              <a:path w="13852525" h="11308715">
                <a:moveTo>
                  <a:pt x="4155632" y="8374856"/>
                </a:moveTo>
                <a:lnTo>
                  <a:pt x="3775727" y="8489156"/>
                </a:lnTo>
                <a:lnTo>
                  <a:pt x="3368860" y="9454356"/>
                </a:lnTo>
                <a:lnTo>
                  <a:pt x="3748765" y="9340056"/>
                </a:lnTo>
                <a:lnTo>
                  <a:pt x="4155632" y="8374856"/>
                </a:lnTo>
                <a:close/>
              </a:path>
              <a:path w="13852525" h="11308715">
                <a:moveTo>
                  <a:pt x="11727822" y="8590756"/>
                </a:moveTo>
                <a:lnTo>
                  <a:pt x="6039638" y="8590756"/>
                </a:lnTo>
                <a:lnTo>
                  <a:pt x="6052663" y="9136856"/>
                </a:lnTo>
                <a:lnTo>
                  <a:pt x="5832366" y="9365456"/>
                </a:lnTo>
                <a:lnTo>
                  <a:pt x="6185631" y="9365456"/>
                </a:lnTo>
                <a:lnTo>
                  <a:pt x="6151205" y="9213056"/>
                </a:lnTo>
                <a:lnTo>
                  <a:pt x="6315661" y="9111456"/>
                </a:lnTo>
                <a:lnTo>
                  <a:pt x="10489852" y="9111456"/>
                </a:lnTo>
                <a:lnTo>
                  <a:pt x="10362993" y="8984456"/>
                </a:lnTo>
                <a:lnTo>
                  <a:pt x="10946389" y="8603456"/>
                </a:lnTo>
                <a:lnTo>
                  <a:pt x="11714521" y="8603456"/>
                </a:lnTo>
                <a:lnTo>
                  <a:pt x="11727822" y="8590756"/>
                </a:lnTo>
                <a:close/>
              </a:path>
              <a:path w="13852525" h="11308715">
                <a:moveTo>
                  <a:pt x="13851902" y="8451056"/>
                </a:moveTo>
                <a:lnTo>
                  <a:pt x="12983206" y="9124156"/>
                </a:lnTo>
                <a:lnTo>
                  <a:pt x="13494719" y="9251156"/>
                </a:lnTo>
                <a:lnTo>
                  <a:pt x="13851902" y="8959056"/>
                </a:lnTo>
                <a:lnTo>
                  <a:pt x="13851902" y="8451056"/>
                </a:lnTo>
                <a:close/>
              </a:path>
              <a:path w="13852525" h="11308715">
                <a:moveTo>
                  <a:pt x="4964979" y="8133556"/>
                </a:moveTo>
                <a:lnTo>
                  <a:pt x="4500993" y="8285956"/>
                </a:lnTo>
                <a:lnTo>
                  <a:pt x="4165328" y="9200356"/>
                </a:lnTo>
                <a:lnTo>
                  <a:pt x="4629345" y="9047956"/>
                </a:lnTo>
                <a:lnTo>
                  <a:pt x="4964979" y="8133556"/>
                </a:lnTo>
                <a:close/>
              </a:path>
              <a:path w="13852525" h="11308715">
                <a:moveTo>
                  <a:pt x="11714521" y="8603456"/>
                </a:moveTo>
                <a:lnTo>
                  <a:pt x="10946389" y="8603456"/>
                </a:lnTo>
                <a:lnTo>
                  <a:pt x="11327843" y="8692356"/>
                </a:lnTo>
                <a:lnTo>
                  <a:pt x="10527909" y="9149556"/>
                </a:lnTo>
                <a:lnTo>
                  <a:pt x="11783015" y="9149556"/>
                </a:lnTo>
                <a:lnTo>
                  <a:pt x="12033769" y="9009856"/>
                </a:lnTo>
                <a:lnTo>
                  <a:pt x="11558349" y="8743156"/>
                </a:lnTo>
                <a:lnTo>
                  <a:pt x="11568202" y="8743156"/>
                </a:lnTo>
                <a:lnTo>
                  <a:pt x="11714521" y="8603456"/>
                </a:lnTo>
                <a:close/>
              </a:path>
              <a:path w="13852525" h="11308715">
                <a:moveTo>
                  <a:pt x="12901020" y="7993856"/>
                </a:moveTo>
                <a:lnTo>
                  <a:pt x="11907469" y="8857456"/>
                </a:lnTo>
                <a:lnTo>
                  <a:pt x="12531471" y="8997156"/>
                </a:lnTo>
                <a:lnTo>
                  <a:pt x="13525022" y="8133556"/>
                </a:lnTo>
                <a:lnTo>
                  <a:pt x="12901020" y="7993856"/>
                </a:lnTo>
                <a:close/>
              </a:path>
              <a:path w="13852525" h="11308715">
                <a:moveTo>
                  <a:pt x="5725039" y="8070056"/>
                </a:moveTo>
                <a:lnTo>
                  <a:pt x="5233589" y="8070056"/>
                </a:lnTo>
                <a:lnTo>
                  <a:pt x="5226178" y="8070286"/>
                </a:lnTo>
                <a:lnTo>
                  <a:pt x="4961838" y="8933656"/>
                </a:lnTo>
                <a:lnTo>
                  <a:pt x="5361413" y="8821283"/>
                </a:lnTo>
                <a:lnTo>
                  <a:pt x="5361491" y="8819356"/>
                </a:lnTo>
                <a:lnTo>
                  <a:pt x="5854782" y="8819356"/>
                </a:lnTo>
                <a:lnTo>
                  <a:pt x="5858953" y="8717756"/>
                </a:lnTo>
                <a:lnTo>
                  <a:pt x="5526627" y="8717756"/>
                </a:lnTo>
                <a:lnTo>
                  <a:pt x="5725039" y="8070056"/>
                </a:lnTo>
                <a:close/>
              </a:path>
              <a:path w="13852525" h="11308715">
                <a:moveTo>
                  <a:pt x="5368265" y="8819356"/>
                </a:moveTo>
                <a:lnTo>
                  <a:pt x="5361491" y="8819356"/>
                </a:lnTo>
                <a:lnTo>
                  <a:pt x="5361413" y="8821283"/>
                </a:lnTo>
                <a:lnTo>
                  <a:pt x="5368265" y="8819356"/>
                </a:lnTo>
                <a:close/>
              </a:path>
              <a:path w="13852525" h="11308715">
                <a:moveTo>
                  <a:pt x="11034068" y="8031956"/>
                </a:moveTo>
                <a:lnTo>
                  <a:pt x="5911840" y="8031956"/>
                </a:lnTo>
                <a:lnTo>
                  <a:pt x="5788671" y="8552656"/>
                </a:lnTo>
                <a:lnTo>
                  <a:pt x="5526627" y="8717756"/>
                </a:lnTo>
                <a:lnTo>
                  <a:pt x="5858953" y="8717756"/>
                </a:lnTo>
                <a:lnTo>
                  <a:pt x="5861559" y="8654256"/>
                </a:lnTo>
                <a:lnTo>
                  <a:pt x="6039638" y="8590756"/>
                </a:lnTo>
                <a:lnTo>
                  <a:pt x="11727822" y="8590756"/>
                </a:lnTo>
                <a:lnTo>
                  <a:pt x="11887442" y="8438356"/>
                </a:lnTo>
                <a:lnTo>
                  <a:pt x="10969582" y="8438356"/>
                </a:lnTo>
                <a:lnTo>
                  <a:pt x="10761483" y="8324056"/>
                </a:lnTo>
                <a:lnTo>
                  <a:pt x="11034068" y="8031956"/>
                </a:lnTo>
                <a:close/>
              </a:path>
              <a:path w="13852525" h="11308715">
                <a:moveTo>
                  <a:pt x="11954577" y="7790656"/>
                </a:moveTo>
                <a:lnTo>
                  <a:pt x="11654158" y="7790656"/>
                </a:lnTo>
                <a:lnTo>
                  <a:pt x="10969582" y="8438356"/>
                </a:lnTo>
                <a:lnTo>
                  <a:pt x="11887442" y="8438356"/>
                </a:lnTo>
                <a:lnTo>
                  <a:pt x="12446113" y="7904956"/>
                </a:lnTo>
                <a:lnTo>
                  <a:pt x="11954577" y="7790656"/>
                </a:lnTo>
                <a:close/>
              </a:path>
              <a:path w="13852525" h="11308715">
                <a:moveTo>
                  <a:pt x="979970" y="7396956"/>
                </a:moveTo>
                <a:lnTo>
                  <a:pt x="935060" y="7409656"/>
                </a:lnTo>
                <a:lnTo>
                  <a:pt x="0" y="8349456"/>
                </a:lnTo>
                <a:lnTo>
                  <a:pt x="44899" y="8336756"/>
                </a:lnTo>
                <a:lnTo>
                  <a:pt x="979970" y="7396956"/>
                </a:lnTo>
                <a:close/>
              </a:path>
              <a:path w="13852525" h="11308715">
                <a:moveTo>
                  <a:pt x="1789442" y="7384256"/>
                </a:moveTo>
                <a:lnTo>
                  <a:pt x="1660137" y="7396956"/>
                </a:lnTo>
                <a:lnTo>
                  <a:pt x="804153" y="8298656"/>
                </a:lnTo>
                <a:lnTo>
                  <a:pt x="933427" y="8298656"/>
                </a:lnTo>
                <a:lnTo>
                  <a:pt x="1789442" y="7384256"/>
                </a:lnTo>
                <a:close/>
              </a:path>
              <a:path w="13852525" h="11308715">
                <a:moveTo>
                  <a:pt x="2598884" y="7371556"/>
                </a:moveTo>
                <a:lnTo>
                  <a:pt x="2385225" y="7384256"/>
                </a:lnTo>
                <a:lnTo>
                  <a:pt x="1608296" y="8260556"/>
                </a:lnTo>
                <a:lnTo>
                  <a:pt x="1821944" y="8247856"/>
                </a:lnTo>
                <a:lnTo>
                  <a:pt x="2598884" y="7371556"/>
                </a:lnTo>
                <a:close/>
              </a:path>
              <a:path w="13852525" h="11308715">
                <a:moveTo>
                  <a:pt x="3408325" y="7358856"/>
                </a:moveTo>
                <a:lnTo>
                  <a:pt x="3110324" y="7371556"/>
                </a:lnTo>
                <a:lnTo>
                  <a:pt x="2412450" y="8222456"/>
                </a:lnTo>
                <a:lnTo>
                  <a:pt x="2710472" y="8197056"/>
                </a:lnTo>
                <a:lnTo>
                  <a:pt x="3408325" y="7358856"/>
                </a:lnTo>
                <a:close/>
              </a:path>
              <a:path w="13852525" h="11308715">
                <a:moveTo>
                  <a:pt x="4217798" y="7346156"/>
                </a:moveTo>
                <a:lnTo>
                  <a:pt x="3835401" y="7358856"/>
                </a:lnTo>
                <a:lnTo>
                  <a:pt x="3216593" y="8171656"/>
                </a:lnTo>
                <a:lnTo>
                  <a:pt x="3598979" y="8158956"/>
                </a:lnTo>
                <a:lnTo>
                  <a:pt x="4217798" y="7346156"/>
                </a:lnTo>
                <a:close/>
              </a:path>
              <a:path w="13852525" h="11308715">
                <a:moveTo>
                  <a:pt x="5027260" y="7333456"/>
                </a:moveTo>
                <a:lnTo>
                  <a:pt x="4560478" y="7346156"/>
                </a:lnTo>
                <a:lnTo>
                  <a:pt x="4020736" y="8133556"/>
                </a:lnTo>
                <a:lnTo>
                  <a:pt x="4487507" y="8108156"/>
                </a:lnTo>
                <a:lnTo>
                  <a:pt x="5027260" y="7333456"/>
                </a:lnTo>
                <a:close/>
              </a:path>
              <a:path w="13852525" h="11308715">
                <a:moveTo>
                  <a:pt x="11539800" y="6863556"/>
                </a:moveTo>
                <a:lnTo>
                  <a:pt x="5944960" y="6863556"/>
                </a:lnTo>
                <a:lnTo>
                  <a:pt x="6091165" y="6939756"/>
                </a:lnTo>
                <a:lnTo>
                  <a:pt x="5750913" y="7320756"/>
                </a:lnTo>
                <a:lnTo>
                  <a:pt x="5465456" y="7333456"/>
                </a:lnTo>
                <a:lnTo>
                  <a:pt x="5285566" y="7333456"/>
                </a:lnTo>
                <a:lnTo>
                  <a:pt x="4824879" y="8082756"/>
                </a:lnTo>
                <a:lnTo>
                  <a:pt x="5226178" y="8070286"/>
                </a:lnTo>
                <a:lnTo>
                  <a:pt x="5226249" y="8070056"/>
                </a:lnTo>
                <a:lnTo>
                  <a:pt x="5725039" y="8070056"/>
                </a:lnTo>
                <a:lnTo>
                  <a:pt x="5732820" y="8044656"/>
                </a:lnTo>
                <a:lnTo>
                  <a:pt x="5911840" y="8031956"/>
                </a:lnTo>
                <a:lnTo>
                  <a:pt x="11034068" y="8031956"/>
                </a:lnTo>
                <a:lnTo>
                  <a:pt x="11045920" y="8019256"/>
                </a:lnTo>
                <a:lnTo>
                  <a:pt x="5405133" y="8019256"/>
                </a:lnTo>
                <a:lnTo>
                  <a:pt x="5764379" y="7435056"/>
                </a:lnTo>
                <a:lnTo>
                  <a:pt x="11064475" y="7435056"/>
                </a:lnTo>
                <a:lnTo>
                  <a:pt x="11337424" y="6927056"/>
                </a:lnTo>
                <a:lnTo>
                  <a:pt x="11539800" y="6863556"/>
                </a:lnTo>
                <a:close/>
              </a:path>
              <a:path w="13852525" h="11308715">
                <a:moveTo>
                  <a:pt x="5233589" y="8070056"/>
                </a:moveTo>
                <a:lnTo>
                  <a:pt x="5226249" y="8070056"/>
                </a:lnTo>
                <a:lnTo>
                  <a:pt x="5226178" y="8070286"/>
                </a:lnTo>
                <a:lnTo>
                  <a:pt x="5233589" y="8070056"/>
                </a:lnTo>
                <a:close/>
              </a:path>
              <a:path w="13852525" h="11308715">
                <a:moveTo>
                  <a:pt x="11064475" y="7435056"/>
                </a:moveTo>
                <a:lnTo>
                  <a:pt x="5764379" y="7435056"/>
                </a:lnTo>
                <a:lnTo>
                  <a:pt x="5932290" y="7473156"/>
                </a:lnTo>
                <a:lnTo>
                  <a:pt x="5689010" y="7930356"/>
                </a:lnTo>
                <a:lnTo>
                  <a:pt x="5405133" y="8019256"/>
                </a:lnTo>
                <a:lnTo>
                  <a:pt x="11045920" y="8019256"/>
                </a:lnTo>
                <a:lnTo>
                  <a:pt x="11247395" y="7803356"/>
                </a:lnTo>
                <a:lnTo>
                  <a:pt x="11654158" y="7790656"/>
                </a:lnTo>
                <a:lnTo>
                  <a:pt x="11954577" y="7790656"/>
                </a:lnTo>
                <a:lnTo>
                  <a:pt x="11899962" y="7777956"/>
                </a:lnTo>
                <a:lnTo>
                  <a:pt x="11910475" y="7777956"/>
                </a:lnTo>
                <a:lnTo>
                  <a:pt x="11996729" y="7638256"/>
                </a:lnTo>
                <a:lnTo>
                  <a:pt x="11228548" y="7638256"/>
                </a:lnTo>
                <a:lnTo>
                  <a:pt x="10989414" y="7574756"/>
                </a:lnTo>
                <a:lnTo>
                  <a:pt x="11064475" y="7435056"/>
                </a:lnTo>
                <a:close/>
              </a:path>
              <a:path w="13852525" h="11308715">
                <a:moveTo>
                  <a:pt x="13715058" y="6647656"/>
                </a:moveTo>
                <a:lnTo>
                  <a:pt x="13049916" y="6673056"/>
                </a:lnTo>
                <a:lnTo>
                  <a:pt x="12278526" y="7790656"/>
                </a:lnTo>
                <a:lnTo>
                  <a:pt x="12943658" y="7765256"/>
                </a:lnTo>
                <a:lnTo>
                  <a:pt x="13715058" y="6647656"/>
                </a:lnTo>
                <a:close/>
              </a:path>
              <a:path w="13852525" h="11308715">
                <a:moveTo>
                  <a:pt x="13851902" y="7219156"/>
                </a:moveTo>
                <a:lnTo>
                  <a:pt x="13431926" y="7765256"/>
                </a:lnTo>
                <a:lnTo>
                  <a:pt x="13851902" y="7752556"/>
                </a:lnTo>
                <a:lnTo>
                  <a:pt x="13851902" y="7219156"/>
                </a:lnTo>
                <a:close/>
              </a:path>
              <a:path w="13852525" h="11308715">
                <a:moveTo>
                  <a:pt x="12514256" y="6800056"/>
                </a:moveTo>
                <a:lnTo>
                  <a:pt x="11742176" y="6800056"/>
                </a:lnTo>
                <a:lnTo>
                  <a:pt x="11228548" y="7638256"/>
                </a:lnTo>
                <a:lnTo>
                  <a:pt x="11996729" y="7638256"/>
                </a:lnTo>
                <a:lnTo>
                  <a:pt x="12514256" y="6800056"/>
                </a:lnTo>
                <a:close/>
              </a:path>
              <a:path w="13852525" h="11308715">
                <a:moveTo>
                  <a:pt x="5518683" y="6653162"/>
                </a:moveTo>
                <a:lnTo>
                  <a:pt x="4909473" y="7244556"/>
                </a:lnTo>
                <a:lnTo>
                  <a:pt x="5292969" y="7333456"/>
                </a:lnTo>
                <a:lnTo>
                  <a:pt x="5465456" y="7333456"/>
                </a:lnTo>
                <a:lnTo>
                  <a:pt x="5944960" y="6863556"/>
                </a:lnTo>
                <a:lnTo>
                  <a:pt x="11539800" y="6863556"/>
                </a:lnTo>
                <a:lnTo>
                  <a:pt x="11742176" y="6800056"/>
                </a:lnTo>
                <a:lnTo>
                  <a:pt x="12514256" y="6800056"/>
                </a:lnTo>
                <a:lnTo>
                  <a:pt x="12529939" y="6774656"/>
                </a:lnTo>
                <a:lnTo>
                  <a:pt x="11020240" y="6774656"/>
                </a:lnTo>
                <a:lnTo>
                  <a:pt x="11026344" y="6749256"/>
                </a:lnTo>
                <a:lnTo>
                  <a:pt x="5960991" y="6749256"/>
                </a:lnTo>
                <a:lnTo>
                  <a:pt x="5693135" y="6685756"/>
                </a:lnTo>
                <a:lnTo>
                  <a:pt x="5737997" y="6660356"/>
                </a:lnTo>
                <a:lnTo>
                  <a:pt x="5531297" y="6660356"/>
                </a:lnTo>
                <a:lnTo>
                  <a:pt x="5518683" y="6653162"/>
                </a:lnTo>
                <a:close/>
              </a:path>
              <a:path w="13852525" h="11308715">
                <a:moveTo>
                  <a:pt x="4847957" y="6482556"/>
                </a:moveTo>
                <a:lnTo>
                  <a:pt x="4151925" y="7079456"/>
                </a:lnTo>
                <a:lnTo>
                  <a:pt x="4590069" y="7181056"/>
                </a:lnTo>
                <a:lnTo>
                  <a:pt x="5286111" y="6584156"/>
                </a:lnTo>
                <a:lnTo>
                  <a:pt x="4847957" y="6482556"/>
                </a:lnTo>
                <a:close/>
              </a:path>
              <a:path w="13852525" h="11308715">
                <a:moveTo>
                  <a:pt x="4171558" y="6304756"/>
                </a:moveTo>
                <a:lnTo>
                  <a:pt x="3394367" y="6914356"/>
                </a:lnTo>
                <a:lnTo>
                  <a:pt x="3753519" y="7003256"/>
                </a:lnTo>
                <a:lnTo>
                  <a:pt x="4530731" y="6393656"/>
                </a:lnTo>
                <a:lnTo>
                  <a:pt x="4171558" y="6304756"/>
                </a:lnTo>
                <a:close/>
              </a:path>
              <a:path w="13852525" h="11308715">
                <a:moveTo>
                  <a:pt x="3495139" y="6139656"/>
                </a:moveTo>
                <a:lnTo>
                  <a:pt x="2636809" y="6761956"/>
                </a:lnTo>
                <a:lnTo>
                  <a:pt x="2916968" y="6825456"/>
                </a:lnTo>
                <a:lnTo>
                  <a:pt x="3775330" y="6203156"/>
                </a:lnTo>
                <a:lnTo>
                  <a:pt x="3495139" y="6139656"/>
                </a:lnTo>
                <a:close/>
              </a:path>
              <a:path w="13852525" h="11308715">
                <a:moveTo>
                  <a:pt x="12278779" y="5809456"/>
                </a:moveTo>
                <a:lnTo>
                  <a:pt x="11571134" y="5809456"/>
                </a:lnTo>
                <a:lnTo>
                  <a:pt x="11275332" y="6774656"/>
                </a:lnTo>
                <a:lnTo>
                  <a:pt x="12529939" y="6774656"/>
                </a:lnTo>
                <a:lnTo>
                  <a:pt x="12561304" y="6723856"/>
                </a:lnTo>
                <a:lnTo>
                  <a:pt x="11986744" y="6723856"/>
                </a:lnTo>
                <a:lnTo>
                  <a:pt x="11997286" y="6723626"/>
                </a:lnTo>
                <a:lnTo>
                  <a:pt x="12278779" y="5809456"/>
                </a:lnTo>
                <a:close/>
              </a:path>
              <a:path w="13852525" h="11308715">
                <a:moveTo>
                  <a:pt x="11117907" y="6368256"/>
                </a:moveTo>
                <a:lnTo>
                  <a:pt x="6253903" y="6368256"/>
                </a:lnTo>
                <a:lnTo>
                  <a:pt x="6369868" y="6482556"/>
                </a:lnTo>
                <a:lnTo>
                  <a:pt x="5960991" y="6749256"/>
                </a:lnTo>
                <a:lnTo>
                  <a:pt x="11026344" y="6749256"/>
                </a:lnTo>
                <a:lnTo>
                  <a:pt x="11117907" y="6368256"/>
                </a:lnTo>
                <a:close/>
              </a:path>
              <a:path w="13852525" h="11308715">
                <a:moveTo>
                  <a:pt x="11997286" y="6723626"/>
                </a:moveTo>
                <a:lnTo>
                  <a:pt x="11986744" y="6723856"/>
                </a:lnTo>
                <a:lnTo>
                  <a:pt x="11997215" y="6723856"/>
                </a:lnTo>
                <a:lnTo>
                  <a:pt x="11997286" y="6723626"/>
                </a:lnTo>
                <a:close/>
              </a:path>
              <a:path w="13852525" h="11308715">
                <a:moveTo>
                  <a:pt x="12569146" y="6711156"/>
                </a:moveTo>
                <a:lnTo>
                  <a:pt x="11997286" y="6723626"/>
                </a:lnTo>
                <a:lnTo>
                  <a:pt x="11997215" y="6723856"/>
                </a:lnTo>
                <a:lnTo>
                  <a:pt x="12561304" y="6723856"/>
                </a:lnTo>
                <a:lnTo>
                  <a:pt x="12569146" y="6711156"/>
                </a:lnTo>
                <a:close/>
              </a:path>
              <a:path w="13852525" h="11308715">
                <a:moveTo>
                  <a:pt x="5524355" y="6647656"/>
                </a:moveTo>
                <a:lnTo>
                  <a:pt x="5518683" y="6653162"/>
                </a:lnTo>
                <a:lnTo>
                  <a:pt x="5531297" y="6660356"/>
                </a:lnTo>
                <a:lnTo>
                  <a:pt x="5524355" y="6647656"/>
                </a:lnTo>
                <a:close/>
              </a:path>
              <a:path w="13852525" h="11308715">
                <a:moveTo>
                  <a:pt x="5760427" y="6647656"/>
                </a:moveTo>
                <a:lnTo>
                  <a:pt x="5524355" y="6647656"/>
                </a:lnTo>
                <a:lnTo>
                  <a:pt x="5531297" y="6660356"/>
                </a:lnTo>
                <a:lnTo>
                  <a:pt x="5737997" y="6660356"/>
                </a:lnTo>
                <a:lnTo>
                  <a:pt x="5760427" y="6647656"/>
                </a:lnTo>
                <a:close/>
              </a:path>
              <a:path w="13852525" h="11308715">
                <a:moveTo>
                  <a:pt x="6424317" y="5606831"/>
                </a:moveTo>
                <a:lnTo>
                  <a:pt x="5657293" y="5809456"/>
                </a:lnTo>
                <a:lnTo>
                  <a:pt x="5922374" y="6063456"/>
                </a:lnTo>
                <a:lnTo>
                  <a:pt x="5916343" y="6063456"/>
                </a:lnTo>
                <a:lnTo>
                  <a:pt x="5197244" y="6469856"/>
                </a:lnTo>
                <a:lnTo>
                  <a:pt x="5518683" y="6653162"/>
                </a:lnTo>
                <a:lnTo>
                  <a:pt x="5524355" y="6647656"/>
                </a:lnTo>
                <a:lnTo>
                  <a:pt x="5760427" y="6647656"/>
                </a:lnTo>
                <a:lnTo>
                  <a:pt x="6253903" y="6368256"/>
                </a:lnTo>
                <a:lnTo>
                  <a:pt x="11117907" y="6368256"/>
                </a:lnTo>
                <a:lnTo>
                  <a:pt x="11142323" y="6266656"/>
                </a:lnTo>
                <a:lnTo>
                  <a:pt x="6296677" y="6266656"/>
                </a:lnTo>
                <a:lnTo>
                  <a:pt x="6063354" y="6139656"/>
                </a:lnTo>
                <a:lnTo>
                  <a:pt x="6663200" y="5987256"/>
                </a:lnTo>
                <a:lnTo>
                  <a:pt x="10839816" y="5987256"/>
                </a:lnTo>
                <a:lnTo>
                  <a:pt x="10837873" y="5898356"/>
                </a:lnTo>
                <a:lnTo>
                  <a:pt x="6728318" y="5898356"/>
                </a:lnTo>
                <a:lnTo>
                  <a:pt x="6543162" y="5720556"/>
                </a:lnTo>
                <a:lnTo>
                  <a:pt x="7526064" y="5720556"/>
                </a:lnTo>
                <a:lnTo>
                  <a:pt x="7221518" y="5657056"/>
                </a:lnTo>
                <a:lnTo>
                  <a:pt x="7199043" y="5618956"/>
                </a:lnTo>
                <a:lnTo>
                  <a:pt x="6431280" y="5618956"/>
                </a:lnTo>
                <a:lnTo>
                  <a:pt x="6424317" y="5606831"/>
                </a:lnTo>
                <a:close/>
              </a:path>
              <a:path w="13852525" h="11308715">
                <a:moveTo>
                  <a:pt x="2818762" y="5961856"/>
                </a:moveTo>
                <a:lnTo>
                  <a:pt x="1879251" y="6596856"/>
                </a:lnTo>
                <a:lnTo>
                  <a:pt x="2080439" y="6634956"/>
                </a:lnTo>
                <a:lnTo>
                  <a:pt x="3019960" y="5999956"/>
                </a:lnTo>
                <a:lnTo>
                  <a:pt x="2818762" y="5961856"/>
                </a:lnTo>
                <a:close/>
              </a:path>
              <a:path w="13852525" h="11308715">
                <a:moveTo>
                  <a:pt x="13512185" y="5123656"/>
                </a:moveTo>
                <a:lnTo>
                  <a:pt x="12850645" y="5326856"/>
                </a:lnTo>
                <a:lnTo>
                  <a:pt x="12369675" y="6634956"/>
                </a:lnTo>
                <a:lnTo>
                  <a:pt x="13031205" y="6431756"/>
                </a:lnTo>
                <a:lnTo>
                  <a:pt x="13512185" y="5123656"/>
                </a:lnTo>
                <a:close/>
              </a:path>
              <a:path w="13852525" h="11308715">
                <a:moveTo>
                  <a:pt x="2142343" y="5784056"/>
                </a:moveTo>
                <a:lnTo>
                  <a:pt x="1121683" y="6431756"/>
                </a:lnTo>
                <a:lnTo>
                  <a:pt x="1243888" y="6457156"/>
                </a:lnTo>
                <a:lnTo>
                  <a:pt x="2264569" y="5809456"/>
                </a:lnTo>
                <a:lnTo>
                  <a:pt x="2142343" y="5784056"/>
                </a:lnTo>
                <a:close/>
              </a:path>
              <a:path w="13852525" h="11308715">
                <a:moveTo>
                  <a:pt x="5331094" y="5733256"/>
                </a:moveTo>
                <a:lnTo>
                  <a:pt x="4534301" y="6126956"/>
                </a:lnTo>
                <a:lnTo>
                  <a:pt x="4916153" y="6330156"/>
                </a:lnTo>
                <a:lnTo>
                  <a:pt x="5712935" y="5936456"/>
                </a:lnTo>
                <a:lnTo>
                  <a:pt x="5331094" y="5733256"/>
                </a:lnTo>
                <a:close/>
              </a:path>
              <a:path w="13852525" h="11308715">
                <a:moveTo>
                  <a:pt x="13851902" y="5530056"/>
                </a:moveTo>
                <a:lnTo>
                  <a:pt x="13523546" y="6304756"/>
                </a:lnTo>
                <a:lnTo>
                  <a:pt x="13851902" y="6203156"/>
                </a:lnTo>
                <a:lnTo>
                  <a:pt x="13851902" y="5530056"/>
                </a:lnTo>
                <a:close/>
              </a:path>
              <a:path w="13852525" h="11308715">
                <a:moveTo>
                  <a:pt x="1509179" y="5618956"/>
                </a:moveTo>
                <a:lnTo>
                  <a:pt x="1465955" y="5618956"/>
                </a:lnTo>
                <a:lnTo>
                  <a:pt x="364135" y="6266656"/>
                </a:lnTo>
                <a:lnTo>
                  <a:pt x="407359" y="6266656"/>
                </a:lnTo>
                <a:lnTo>
                  <a:pt x="1509179" y="5618956"/>
                </a:lnTo>
                <a:close/>
              </a:path>
              <a:path w="13852525" h="11308715">
                <a:moveTo>
                  <a:pt x="11840169" y="4882356"/>
                </a:moveTo>
                <a:lnTo>
                  <a:pt x="11137440" y="4882356"/>
                </a:lnTo>
                <a:lnTo>
                  <a:pt x="11093704" y="5898356"/>
                </a:lnTo>
                <a:lnTo>
                  <a:pt x="10839816" y="5987256"/>
                </a:lnTo>
                <a:lnTo>
                  <a:pt x="6663200" y="5987256"/>
                </a:lnTo>
                <a:lnTo>
                  <a:pt x="6742904" y="6126956"/>
                </a:lnTo>
                <a:lnTo>
                  <a:pt x="6296677" y="6266656"/>
                </a:lnTo>
                <a:lnTo>
                  <a:pt x="11142323" y="6266656"/>
                </a:lnTo>
                <a:lnTo>
                  <a:pt x="11197261" y="6038056"/>
                </a:lnTo>
                <a:lnTo>
                  <a:pt x="11571134" y="5809456"/>
                </a:lnTo>
                <a:lnTo>
                  <a:pt x="12278779" y="5809456"/>
                </a:lnTo>
                <a:lnTo>
                  <a:pt x="12321796" y="5669756"/>
                </a:lnTo>
                <a:lnTo>
                  <a:pt x="11797054" y="5669756"/>
                </a:lnTo>
                <a:lnTo>
                  <a:pt x="11806857" y="5666748"/>
                </a:lnTo>
                <a:lnTo>
                  <a:pt x="11840169" y="4882356"/>
                </a:lnTo>
                <a:close/>
              </a:path>
              <a:path w="13852525" h="11308715">
                <a:moveTo>
                  <a:pt x="4745855" y="5390356"/>
                </a:moveTo>
                <a:lnTo>
                  <a:pt x="3871369" y="5784056"/>
                </a:lnTo>
                <a:lnTo>
                  <a:pt x="4184595" y="5949156"/>
                </a:lnTo>
                <a:lnTo>
                  <a:pt x="5059081" y="5568156"/>
                </a:lnTo>
                <a:lnTo>
                  <a:pt x="4745855" y="5390356"/>
                </a:lnTo>
                <a:close/>
              </a:path>
              <a:path w="13852525" h="11308715">
                <a:moveTo>
                  <a:pt x="7526064" y="5720556"/>
                </a:moveTo>
                <a:lnTo>
                  <a:pt x="7139688" y="5720556"/>
                </a:lnTo>
                <a:lnTo>
                  <a:pt x="7179875" y="5872956"/>
                </a:lnTo>
                <a:lnTo>
                  <a:pt x="6728318" y="5898356"/>
                </a:lnTo>
                <a:lnTo>
                  <a:pt x="10837873" y="5898356"/>
                </a:lnTo>
                <a:lnTo>
                  <a:pt x="10834542" y="5745956"/>
                </a:lnTo>
                <a:lnTo>
                  <a:pt x="7647882" y="5745956"/>
                </a:lnTo>
                <a:lnTo>
                  <a:pt x="7526064" y="5720556"/>
                </a:lnTo>
                <a:close/>
              </a:path>
              <a:path w="13852525" h="11308715">
                <a:moveTo>
                  <a:pt x="7709259" y="5441156"/>
                </a:moveTo>
                <a:lnTo>
                  <a:pt x="7094160" y="5441156"/>
                </a:lnTo>
                <a:lnTo>
                  <a:pt x="7647651" y="5593556"/>
                </a:lnTo>
                <a:lnTo>
                  <a:pt x="7647882" y="5745956"/>
                </a:lnTo>
                <a:lnTo>
                  <a:pt x="10834542" y="5745956"/>
                </a:lnTo>
                <a:lnTo>
                  <a:pt x="10831212" y="5593556"/>
                </a:lnTo>
                <a:lnTo>
                  <a:pt x="7807228" y="5593556"/>
                </a:lnTo>
                <a:lnTo>
                  <a:pt x="7739743" y="5555456"/>
                </a:lnTo>
                <a:lnTo>
                  <a:pt x="7709259" y="5441156"/>
                </a:lnTo>
                <a:close/>
              </a:path>
              <a:path w="13852525" h="11308715">
                <a:moveTo>
                  <a:pt x="11806857" y="5666748"/>
                </a:moveTo>
                <a:lnTo>
                  <a:pt x="11797054" y="5669756"/>
                </a:lnTo>
                <a:lnTo>
                  <a:pt x="11806729" y="5669756"/>
                </a:lnTo>
                <a:lnTo>
                  <a:pt x="11806857" y="5666748"/>
                </a:lnTo>
                <a:close/>
              </a:path>
              <a:path w="13852525" h="11308715">
                <a:moveTo>
                  <a:pt x="12376544" y="5491956"/>
                </a:moveTo>
                <a:lnTo>
                  <a:pt x="11806857" y="5666748"/>
                </a:lnTo>
                <a:lnTo>
                  <a:pt x="11806729" y="5669756"/>
                </a:lnTo>
                <a:lnTo>
                  <a:pt x="12321796" y="5669756"/>
                </a:lnTo>
                <a:lnTo>
                  <a:pt x="12376544" y="5491956"/>
                </a:lnTo>
                <a:close/>
              </a:path>
              <a:path w="13852525" h="11308715">
                <a:moveTo>
                  <a:pt x="6426495" y="5606256"/>
                </a:moveTo>
                <a:lnTo>
                  <a:pt x="6424317" y="5606831"/>
                </a:lnTo>
                <a:lnTo>
                  <a:pt x="6431280" y="5618956"/>
                </a:lnTo>
                <a:lnTo>
                  <a:pt x="6426495" y="5606256"/>
                </a:lnTo>
                <a:close/>
              </a:path>
              <a:path w="13852525" h="11308715">
                <a:moveTo>
                  <a:pt x="7191551" y="5606256"/>
                </a:moveTo>
                <a:lnTo>
                  <a:pt x="6426495" y="5606256"/>
                </a:lnTo>
                <a:lnTo>
                  <a:pt x="6431280" y="5618956"/>
                </a:lnTo>
                <a:lnTo>
                  <a:pt x="7199043" y="5618956"/>
                </a:lnTo>
                <a:lnTo>
                  <a:pt x="7191551" y="5606256"/>
                </a:lnTo>
                <a:close/>
              </a:path>
              <a:path w="13852525" h="11308715">
                <a:moveTo>
                  <a:pt x="7013797" y="5301456"/>
                </a:moveTo>
                <a:lnTo>
                  <a:pt x="6248940" y="5301456"/>
                </a:lnTo>
                <a:lnTo>
                  <a:pt x="6424317" y="5606831"/>
                </a:lnTo>
                <a:lnTo>
                  <a:pt x="6426495" y="5606256"/>
                </a:lnTo>
                <a:lnTo>
                  <a:pt x="7191551" y="5606256"/>
                </a:lnTo>
                <a:lnTo>
                  <a:pt x="7094160" y="5441156"/>
                </a:lnTo>
                <a:lnTo>
                  <a:pt x="7709259" y="5441156"/>
                </a:lnTo>
                <a:lnTo>
                  <a:pt x="7675389" y="5314156"/>
                </a:lnTo>
                <a:lnTo>
                  <a:pt x="7017210" y="5314156"/>
                </a:lnTo>
                <a:lnTo>
                  <a:pt x="7013797" y="5301456"/>
                </a:lnTo>
                <a:close/>
              </a:path>
              <a:path w="13852525" h="11308715">
                <a:moveTo>
                  <a:pt x="5966362" y="5149056"/>
                </a:moveTo>
                <a:lnTo>
                  <a:pt x="5127917" y="5314156"/>
                </a:lnTo>
                <a:lnTo>
                  <a:pt x="5431122" y="5606256"/>
                </a:lnTo>
                <a:lnTo>
                  <a:pt x="6269568" y="5441156"/>
                </a:lnTo>
                <a:lnTo>
                  <a:pt x="5966362" y="5149056"/>
                </a:lnTo>
                <a:close/>
              </a:path>
              <a:path w="13852525" h="11308715">
                <a:moveTo>
                  <a:pt x="10824828" y="5301456"/>
                </a:moveTo>
                <a:lnTo>
                  <a:pt x="7013912" y="5301456"/>
                </a:lnTo>
                <a:lnTo>
                  <a:pt x="7017210" y="5314156"/>
                </a:lnTo>
                <a:lnTo>
                  <a:pt x="7675389" y="5314156"/>
                </a:lnTo>
                <a:lnTo>
                  <a:pt x="7851561" y="5428456"/>
                </a:lnTo>
                <a:lnTo>
                  <a:pt x="7807228" y="5593556"/>
                </a:lnTo>
                <a:lnTo>
                  <a:pt x="10831212" y="5593556"/>
                </a:lnTo>
                <a:lnTo>
                  <a:pt x="10824828" y="5301456"/>
                </a:lnTo>
                <a:close/>
              </a:path>
              <a:path w="13852525" h="11308715">
                <a:moveTo>
                  <a:pt x="4160606" y="5060156"/>
                </a:moveTo>
                <a:lnTo>
                  <a:pt x="3208425" y="5428456"/>
                </a:lnTo>
                <a:lnTo>
                  <a:pt x="3453025" y="5568156"/>
                </a:lnTo>
                <a:lnTo>
                  <a:pt x="4405227" y="5187156"/>
                </a:lnTo>
                <a:lnTo>
                  <a:pt x="4160606" y="5060156"/>
                </a:lnTo>
                <a:close/>
              </a:path>
              <a:path w="13852525" h="11308715">
                <a:moveTo>
                  <a:pt x="12906926" y="3688556"/>
                </a:moveTo>
                <a:lnTo>
                  <a:pt x="12296149" y="4056856"/>
                </a:lnTo>
                <a:lnTo>
                  <a:pt x="12157399" y="5479256"/>
                </a:lnTo>
                <a:lnTo>
                  <a:pt x="12768176" y="5098256"/>
                </a:lnTo>
                <a:lnTo>
                  <a:pt x="12906926" y="3688556"/>
                </a:lnTo>
                <a:close/>
              </a:path>
              <a:path w="13852525" h="11308715">
                <a:moveTo>
                  <a:pt x="6925066" y="4971256"/>
                </a:moveTo>
                <a:lnTo>
                  <a:pt x="7017210" y="5314156"/>
                </a:lnTo>
                <a:lnTo>
                  <a:pt x="7013912" y="5301456"/>
                </a:lnTo>
                <a:lnTo>
                  <a:pt x="10824828" y="5301456"/>
                </a:lnTo>
                <a:lnTo>
                  <a:pt x="10823717" y="5250656"/>
                </a:lnTo>
                <a:lnTo>
                  <a:pt x="10448079" y="5250656"/>
                </a:lnTo>
                <a:lnTo>
                  <a:pt x="10425930" y="5174456"/>
                </a:lnTo>
                <a:lnTo>
                  <a:pt x="7634846" y="5174456"/>
                </a:lnTo>
                <a:lnTo>
                  <a:pt x="6925066" y="4971256"/>
                </a:lnTo>
                <a:close/>
              </a:path>
              <a:path w="13852525" h="11308715">
                <a:moveTo>
                  <a:pt x="11205803" y="4082256"/>
                </a:moveTo>
                <a:lnTo>
                  <a:pt x="10455922" y="4082256"/>
                </a:lnTo>
                <a:lnTo>
                  <a:pt x="10682669" y="5098256"/>
                </a:lnTo>
                <a:lnTo>
                  <a:pt x="10448079" y="5250656"/>
                </a:lnTo>
                <a:lnTo>
                  <a:pt x="10823717" y="5250656"/>
                </a:lnTo>
                <a:lnTo>
                  <a:pt x="10822885" y="5212556"/>
                </a:lnTo>
                <a:lnTo>
                  <a:pt x="11137440" y="4882356"/>
                </a:lnTo>
                <a:lnTo>
                  <a:pt x="11840169" y="4882356"/>
                </a:lnTo>
                <a:lnTo>
                  <a:pt x="11848798" y="4679156"/>
                </a:lnTo>
                <a:lnTo>
                  <a:pt x="11327529" y="4679156"/>
                </a:lnTo>
                <a:lnTo>
                  <a:pt x="11335665" y="4666456"/>
                </a:lnTo>
                <a:lnTo>
                  <a:pt x="11205803" y="4082256"/>
                </a:lnTo>
                <a:close/>
              </a:path>
              <a:path w="13852525" h="11308715">
                <a:moveTo>
                  <a:pt x="3575367" y="4729956"/>
                </a:moveTo>
                <a:lnTo>
                  <a:pt x="2545503" y="5085556"/>
                </a:lnTo>
                <a:lnTo>
                  <a:pt x="2721508" y="5174456"/>
                </a:lnTo>
                <a:lnTo>
                  <a:pt x="3751372" y="4818856"/>
                </a:lnTo>
                <a:lnTo>
                  <a:pt x="3575367" y="4729956"/>
                </a:lnTo>
                <a:close/>
              </a:path>
              <a:path w="13852525" h="11308715">
                <a:moveTo>
                  <a:pt x="7635599" y="4831556"/>
                </a:moveTo>
                <a:lnTo>
                  <a:pt x="7636510" y="5174456"/>
                </a:lnTo>
                <a:lnTo>
                  <a:pt x="10425930" y="5174456"/>
                </a:lnTo>
                <a:lnTo>
                  <a:pt x="10381632" y="5022056"/>
                </a:lnTo>
                <a:lnTo>
                  <a:pt x="7958396" y="5022056"/>
                </a:lnTo>
                <a:lnTo>
                  <a:pt x="7635599" y="4831556"/>
                </a:lnTo>
                <a:close/>
              </a:path>
              <a:path w="13852525" h="11308715">
                <a:moveTo>
                  <a:pt x="5880899" y="4704556"/>
                </a:moveTo>
                <a:lnTo>
                  <a:pt x="6089699" y="5047456"/>
                </a:lnTo>
                <a:lnTo>
                  <a:pt x="6911307" y="5098256"/>
                </a:lnTo>
                <a:lnTo>
                  <a:pt x="6702487" y="4742656"/>
                </a:lnTo>
                <a:lnTo>
                  <a:pt x="5880899" y="4704556"/>
                </a:lnTo>
                <a:close/>
              </a:path>
              <a:path w="13852525" h="11308715">
                <a:moveTo>
                  <a:pt x="5506209" y="4679156"/>
                </a:moveTo>
                <a:lnTo>
                  <a:pt x="4598540" y="4818856"/>
                </a:lnTo>
                <a:lnTo>
                  <a:pt x="4847496" y="5060156"/>
                </a:lnTo>
                <a:lnTo>
                  <a:pt x="5755175" y="4920456"/>
                </a:lnTo>
                <a:lnTo>
                  <a:pt x="5506209" y="4679156"/>
                </a:lnTo>
                <a:close/>
              </a:path>
              <a:path w="13852525" h="11308715">
                <a:moveTo>
                  <a:pt x="7623663" y="4145756"/>
                </a:moveTo>
                <a:lnTo>
                  <a:pt x="7625328" y="4539456"/>
                </a:lnTo>
                <a:lnTo>
                  <a:pt x="8015075" y="4806156"/>
                </a:lnTo>
                <a:lnTo>
                  <a:pt x="7958396" y="5022056"/>
                </a:lnTo>
                <a:lnTo>
                  <a:pt x="10381632" y="5022056"/>
                </a:lnTo>
                <a:lnTo>
                  <a:pt x="10267195" y="4628356"/>
                </a:lnTo>
                <a:lnTo>
                  <a:pt x="9859992" y="4628356"/>
                </a:lnTo>
                <a:lnTo>
                  <a:pt x="9760072" y="4463256"/>
                </a:lnTo>
                <a:lnTo>
                  <a:pt x="8084937" y="4463256"/>
                </a:lnTo>
                <a:lnTo>
                  <a:pt x="7623663" y="4145756"/>
                </a:lnTo>
                <a:close/>
              </a:path>
              <a:path w="13852525" h="11308715">
                <a:moveTo>
                  <a:pt x="6733763" y="4310856"/>
                </a:moveTo>
                <a:lnTo>
                  <a:pt x="6839582" y="4691856"/>
                </a:lnTo>
                <a:lnTo>
                  <a:pt x="7590302" y="4945856"/>
                </a:lnTo>
                <a:lnTo>
                  <a:pt x="7484484" y="4564856"/>
                </a:lnTo>
                <a:lnTo>
                  <a:pt x="6733763" y="4310856"/>
                </a:lnTo>
                <a:close/>
              </a:path>
              <a:path w="13852525" h="11308715">
                <a:moveTo>
                  <a:pt x="13851902" y="3078956"/>
                </a:moveTo>
                <a:lnTo>
                  <a:pt x="13451318" y="3332956"/>
                </a:lnTo>
                <a:lnTo>
                  <a:pt x="13229900" y="4844256"/>
                </a:lnTo>
                <a:lnTo>
                  <a:pt x="13729634" y="4526756"/>
                </a:lnTo>
                <a:lnTo>
                  <a:pt x="13851902" y="3688556"/>
                </a:lnTo>
                <a:lnTo>
                  <a:pt x="13851902" y="3078956"/>
                </a:lnTo>
                <a:close/>
              </a:path>
              <a:path w="13852525" h="11308715">
                <a:moveTo>
                  <a:pt x="2990128" y="4387056"/>
                </a:moveTo>
                <a:lnTo>
                  <a:pt x="1882560" y="4742656"/>
                </a:lnTo>
                <a:lnTo>
                  <a:pt x="1989928" y="4793456"/>
                </a:lnTo>
                <a:lnTo>
                  <a:pt x="3097518" y="4437856"/>
                </a:lnTo>
                <a:lnTo>
                  <a:pt x="2990128" y="4387056"/>
                </a:lnTo>
                <a:close/>
              </a:path>
              <a:path w="13852525" h="11308715">
                <a:moveTo>
                  <a:pt x="11862822" y="4348956"/>
                </a:moveTo>
                <a:lnTo>
                  <a:pt x="11327529" y="4679156"/>
                </a:lnTo>
                <a:lnTo>
                  <a:pt x="11848798" y="4679156"/>
                </a:lnTo>
                <a:lnTo>
                  <a:pt x="11862822" y="4348956"/>
                </a:lnTo>
                <a:close/>
              </a:path>
              <a:path w="13852525" h="11308715">
                <a:moveTo>
                  <a:pt x="10419085" y="3472656"/>
                </a:moveTo>
                <a:lnTo>
                  <a:pt x="9559876" y="3472656"/>
                </a:lnTo>
                <a:lnTo>
                  <a:pt x="10057473" y="4412456"/>
                </a:lnTo>
                <a:lnTo>
                  <a:pt x="9859992" y="4628356"/>
                </a:lnTo>
                <a:lnTo>
                  <a:pt x="10267195" y="4628356"/>
                </a:lnTo>
                <a:lnTo>
                  <a:pt x="10226589" y="4488656"/>
                </a:lnTo>
                <a:lnTo>
                  <a:pt x="10455922" y="4082256"/>
                </a:lnTo>
                <a:lnTo>
                  <a:pt x="11205803" y="4082256"/>
                </a:lnTo>
                <a:lnTo>
                  <a:pt x="11149342" y="3828256"/>
                </a:lnTo>
                <a:lnTo>
                  <a:pt x="10594494" y="3828256"/>
                </a:lnTo>
                <a:lnTo>
                  <a:pt x="10600441" y="3815556"/>
                </a:lnTo>
                <a:lnTo>
                  <a:pt x="10419085" y="3472656"/>
                </a:lnTo>
                <a:close/>
              </a:path>
              <a:path w="13852525" h="11308715">
                <a:moveTo>
                  <a:pt x="5046076" y="4209256"/>
                </a:moveTo>
                <a:lnTo>
                  <a:pt x="4069174" y="4323556"/>
                </a:lnTo>
                <a:lnTo>
                  <a:pt x="4263849" y="4501356"/>
                </a:lnTo>
                <a:lnTo>
                  <a:pt x="5240793" y="4399756"/>
                </a:lnTo>
                <a:lnTo>
                  <a:pt x="5046076" y="4209256"/>
                </a:lnTo>
                <a:close/>
              </a:path>
              <a:path w="13852525" h="11308715">
                <a:moveTo>
                  <a:pt x="5512868" y="4094956"/>
                </a:moveTo>
                <a:lnTo>
                  <a:pt x="5684591" y="4387056"/>
                </a:lnTo>
                <a:lnTo>
                  <a:pt x="6562805" y="4475956"/>
                </a:lnTo>
                <a:lnTo>
                  <a:pt x="6391082" y="4196556"/>
                </a:lnTo>
                <a:lnTo>
                  <a:pt x="5512868" y="4094956"/>
                </a:lnTo>
                <a:close/>
              </a:path>
              <a:path w="13852525" h="11308715">
                <a:moveTo>
                  <a:pt x="7611736" y="3472656"/>
                </a:moveTo>
                <a:lnTo>
                  <a:pt x="7613820" y="3790156"/>
                </a:lnTo>
                <a:lnTo>
                  <a:pt x="8154243" y="4209256"/>
                </a:lnTo>
                <a:lnTo>
                  <a:pt x="8084937" y="4463256"/>
                </a:lnTo>
                <a:lnTo>
                  <a:pt x="9760072" y="4463256"/>
                </a:lnTo>
                <a:lnTo>
                  <a:pt x="9583289" y="4171156"/>
                </a:lnTo>
                <a:lnTo>
                  <a:pt x="9105377" y="4171156"/>
                </a:lnTo>
                <a:lnTo>
                  <a:pt x="8844315" y="3929856"/>
                </a:lnTo>
                <a:lnTo>
                  <a:pt x="8225341" y="3929856"/>
                </a:lnTo>
                <a:lnTo>
                  <a:pt x="7611736" y="3472656"/>
                </a:lnTo>
                <a:close/>
              </a:path>
              <a:path w="13852525" h="11308715">
                <a:moveTo>
                  <a:pt x="2404879" y="4056856"/>
                </a:moveTo>
                <a:lnTo>
                  <a:pt x="1219606" y="4387056"/>
                </a:lnTo>
                <a:lnTo>
                  <a:pt x="1258380" y="4412456"/>
                </a:lnTo>
                <a:lnTo>
                  <a:pt x="2443632" y="4069556"/>
                </a:lnTo>
                <a:lnTo>
                  <a:pt x="2404879" y="4056856"/>
                </a:lnTo>
                <a:close/>
              </a:path>
              <a:path w="13852525" h="11308715">
                <a:moveTo>
                  <a:pt x="11917783" y="2418556"/>
                </a:moveTo>
                <a:lnTo>
                  <a:pt x="11404218" y="2964656"/>
                </a:lnTo>
                <a:lnTo>
                  <a:pt x="11638347" y="4387056"/>
                </a:lnTo>
                <a:lnTo>
                  <a:pt x="12151912" y="3853656"/>
                </a:lnTo>
                <a:lnTo>
                  <a:pt x="11917783" y="2418556"/>
                </a:lnTo>
                <a:close/>
              </a:path>
              <a:path w="13852525" h="11308715">
                <a:moveTo>
                  <a:pt x="6542429" y="3637756"/>
                </a:moveTo>
                <a:lnTo>
                  <a:pt x="6629840" y="3955256"/>
                </a:lnTo>
                <a:lnTo>
                  <a:pt x="7421512" y="4272756"/>
                </a:lnTo>
                <a:lnTo>
                  <a:pt x="7334111" y="3955256"/>
                </a:lnTo>
                <a:lnTo>
                  <a:pt x="6542429" y="3637756"/>
                </a:lnTo>
                <a:close/>
              </a:path>
              <a:path w="13852525" h="11308715">
                <a:moveTo>
                  <a:pt x="8675913" y="2151856"/>
                </a:moveTo>
                <a:lnTo>
                  <a:pt x="8439135" y="3053556"/>
                </a:lnTo>
                <a:lnTo>
                  <a:pt x="9249467" y="3917156"/>
                </a:lnTo>
                <a:lnTo>
                  <a:pt x="9105377" y="4171156"/>
                </a:lnTo>
                <a:lnTo>
                  <a:pt x="9583289" y="4171156"/>
                </a:lnTo>
                <a:lnTo>
                  <a:pt x="9437251" y="3929856"/>
                </a:lnTo>
                <a:lnTo>
                  <a:pt x="9559876" y="3472656"/>
                </a:lnTo>
                <a:lnTo>
                  <a:pt x="10419085" y="3472656"/>
                </a:lnTo>
                <a:lnTo>
                  <a:pt x="10271313" y="3193256"/>
                </a:lnTo>
                <a:lnTo>
                  <a:pt x="9633989" y="3193256"/>
                </a:lnTo>
                <a:lnTo>
                  <a:pt x="9637151" y="3180556"/>
                </a:lnTo>
                <a:lnTo>
                  <a:pt x="8675913" y="2151856"/>
                </a:lnTo>
                <a:close/>
              </a:path>
              <a:path w="13852525" h="11308715">
                <a:moveTo>
                  <a:pt x="4585933" y="3739356"/>
                </a:moveTo>
                <a:lnTo>
                  <a:pt x="3539797" y="3828256"/>
                </a:lnTo>
                <a:lnTo>
                  <a:pt x="3680254" y="3955256"/>
                </a:lnTo>
                <a:lnTo>
                  <a:pt x="4726390" y="3879056"/>
                </a:lnTo>
                <a:lnTo>
                  <a:pt x="4585933" y="3739356"/>
                </a:lnTo>
                <a:close/>
              </a:path>
              <a:path w="13852525" h="11308715">
                <a:moveTo>
                  <a:pt x="8349672" y="3472656"/>
                </a:moveTo>
                <a:lnTo>
                  <a:pt x="8225341" y="3929856"/>
                </a:lnTo>
                <a:lnTo>
                  <a:pt x="8844315" y="3929856"/>
                </a:lnTo>
                <a:lnTo>
                  <a:pt x="8349672" y="3472656"/>
                </a:lnTo>
                <a:close/>
              </a:path>
              <a:path w="13852525" h="11308715">
                <a:moveTo>
                  <a:pt x="5144827" y="3485356"/>
                </a:moveTo>
                <a:lnTo>
                  <a:pt x="5279462" y="3713956"/>
                </a:lnTo>
                <a:lnTo>
                  <a:pt x="6214302" y="3853656"/>
                </a:lnTo>
                <a:lnTo>
                  <a:pt x="6079668" y="3637756"/>
                </a:lnTo>
                <a:lnTo>
                  <a:pt x="5144827" y="3485356"/>
                </a:lnTo>
                <a:close/>
              </a:path>
              <a:path w="13852525" h="11308715">
                <a:moveTo>
                  <a:pt x="11044888" y="3358356"/>
                </a:moveTo>
                <a:lnTo>
                  <a:pt x="10594494" y="3828256"/>
                </a:lnTo>
                <a:lnTo>
                  <a:pt x="11149342" y="3828256"/>
                </a:lnTo>
                <a:lnTo>
                  <a:pt x="11044888" y="3358356"/>
                </a:lnTo>
                <a:close/>
              </a:path>
              <a:path w="13852525" h="11308715">
                <a:moveTo>
                  <a:pt x="7599810" y="2786856"/>
                </a:moveTo>
                <a:lnTo>
                  <a:pt x="7602313" y="3040856"/>
                </a:lnTo>
                <a:lnTo>
                  <a:pt x="8282857" y="3612356"/>
                </a:lnTo>
                <a:lnTo>
                  <a:pt x="8280355" y="3358356"/>
                </a:lnTo>
                <a:lnTo>
                  <a:pt x="7599810" y="2786856"/>
                </a:lnTo>
                <a:close/>
              </a:path>
              <a:path w="13852525" h="11308715">
                <a:moveTo>
                  <a:pt x="6351115" y="2977356"/>
                </a:moveTo>
                <a:lnTo>
                  <a:pt x="6420118" y="3218656"/>
                </a:lnTo>
                <a:lnTo>
                  <a:pt x="7252732" y="3599656"/>
                </a:lnTo>
                <a:lnTo>
                  <a:pt x="7183739" y="3345656"/>
                </a:lnTo>
                <a:lnTo>
                  <a:pt x="6351115" y="2977356"/>
                </a:lnTo>
                <a:close/>
              </a:path>
              <a:path w="13852525" h="11308715">
                <a:moveTo>
                  <a:pt x="12790678" y="1491456"/>
                </a:moveTo>
                <a:lnTo>
                  <a:pt x="12370890" y="1923256"/>
                </a:lnTo>
                <a:lnTo>
                  <a:pt x="12548382" y="3472656"/>
                </a:lnTo>
                <a:lnTo>
                  <a:pt x="12968181" y="3040856"/>
                </a:lnTo>
                <a:lnTo>
                  <a:pt x="12790678" y="1491456"/>
                </a:lnTo>
                <a:close/>
              </a:path>
              <a:path w="13852525" h="11308715">
                <a:moveTo>
                  <a:pt x="10591646" y="1453356"/>
                </a:moveTo>
                <a:lnTo>
                  <a:pt x="10217657" y="2113756"/>
                </a:lnTo>
                <a:lnTo>
                  <a:pt x="10830727" y="3459956"/>
                </a:lnTo>
                <a:lnTo>
                  <a:pt x="11204716" y="2799556"/>
                </a:lnTo>
                <a:lnTo>
                  <a:pt x="10591646" y="1453356"/>
                </a:lnTo>
                <a:close/>
              </a:path>
              <a:path w="13852525" h="11308715">
                <a:moveTo>
                  <a:pt x="4125801" y="3282156"/>
                </a:moveTo>
                <a:lnTo>
                  <a:pt x="3010421" y="3332956"/>
                </a:lnTo>
                <a:lnTo>
                  <a:pt x="3096628" y="3409156"/>
                </a:lnTo>
                <a:lnTo>
                  <a:pt x="4212018" y="3358356"/>
                </a:lnTo>
                <a:lnTo>
                  <a:pt x="4125801" y="3282156"/>
                </a:lnTo>
                <a:close/>
              </a:path>
              <a:path w="13852525" h="11308715">
                <a:moveTo>
                  <a:pt x="4776796" y="2888456"/>
                </a:moveTo>
                <a:lnTo>
                  <a:pt x="4874343" y="3040856"/>
                </a:lnTo>
                <a:lnTo>
                  <a:pt x="5865810" y="3231356"/>
                </a:lnTo>
                <a:lnTo>
                  <a:pt x="5768264" y="3078956"/>
                </a:lnTo>
                <a:lnTo>
                  <a:pt x="4776796" y="2888456"/>
                </a:lnTo>
                <a:close/>
              </a:path>
              <a:path w="13852525" h="11308715">
                <a:moveTo>
                  <a:pt x="9962335" y="2609056"/>
                </a:moveTo>
                <a:lnTo>
                  <a:pt x="9633989" y="3193256"/>
                </a:lnTo>
                <a:lnTo>
                  <a:pt x="10271313" y="3193256"/>
                </a:lnTo>
                <a:lnTo>
                  <a:pt x="9962335" y="2609056"/>
                </a:lnTo>
                <a:close/>
              </a:path>
              <a:path w="13852525" h="11308715">
                <a:moveTo>
                  <a:pt x="7587884" y="2113756"/>
                </a:moveTo>
                <a:lnTo>
                  <a:pt x="7590805" y="2291556"/>
                </a:lnTo>
                <a:lnTo>
                  <a:pt x="8294784" y="2926556"/>
                </a:lnTo>
                <a:lnTo>
                  <a:pt x="8291862" y="2736056"/>
                </a:lnTo>
                <a:lnTo>
                  <a:pt x="7587884" y="2113756"/>
                </a:lnTo>
                <a:close/>
              </a:path>
              <a:path w="13852525" h="11308715">
                <a:moveTo>
                  <a:pt x="6159801" y="2304256"/>
                </a:moveTo>
                <a:lnTo>
                  <a:pt x="6210376" y="2482056"/>
                </a:lnTo>
                <a:lnTo>
                  <a:pt x="7083951" y="2913856"/>
                </a:lnTo>
                <a:lnTo>
                  <a:pt x="7033366" y="2736056"/>
                </a:lnTo>
                <a:lnTo>
                  <a:pt x="6159801" y="2304256"/>
                </a:lnTo>
                <a:close/>
              </a:path>
              <a:path w="13852525" h="11308715">
                <a:moveTo>
                  <a:pt x="3665658" y="2812256"/>
                </a:moveTo>
                <a:lnTo>
                  <a:pt x="2481055" y="2837656"/>
                </a:lnTo>
                <a:lnTo>
                  <a:pt x="2512981" y="2863056"/>
                </a:lnTo>
                <a:lnTo>
                  <a:pt x="3697615" y="2837656"/>
                </a:lnTo>
                <a:lnTo>
                  <a:pt x="3665658" y="2812256"/>
                </a:lnTo>
                <a:close/>
              </a:path>
              <a:path w="13852525" h="11308715">
                <a:moveTo>
                  <a:pt x="9002134" y="843756"/>
                </a:moveTo>
                <a:lnTo>
                  <a:pt x="8802779" y="1605756"/>
                </a:lnTo>
                <a:lnTo>
                  <a:pt x="9774309" y="2761456"/>
                </a:lnTo>
                <a:lnTo>
                  <a:pt x="9973675" y="2012156"/>
                </a:lnTo>
                <a:lnTo>
                  <a:pt x="9002134" y="843756"/>
                </a:lnTo>
                <a:close/>
              </a:path>
              <a:path w="13852525" h="11308715">
                <a:moveTo>
                  <a:pt x="4408755" y="2278856"/>
                </a:moveTo>
                <a:lnTo>
                  <a:pt x="4469235" y="2380456"/>
                </a:lnTo>
                <a:lnTo>
                  <a:pt x="5517318" y="2609056"/>
                </a:lnTo>
                <a:lnTo>
                  <a:pt x="5456849" y="2520156"/>
                </a:lnTo>
                <a:lnTo>
                  <a:pt x="4408755" y="2278856"/>
                </a:lnTo>
                <a:close/>
              </a:path>
              <a:path w="13852525" h="11308715">
                <a:moveTo>
                  <a:pt x="11220946" y="284956"/>
                </a:moveTo>
                <a:lnTo>
                  <a:pt x="10915740" y="843756"/>
                </a:lnTo>
                <a:lnTo>
                  <a:pt x="11503785" y="2316956"/>
                </a:lnTo>
                <a:lnTo>
                  <a:pt x="11808991" y="1770856"/>
                </a:lnTo>
                <a:lnTo>
                  <a:pt x="11220946" y="284956"/>
                </a:lnTo>
                <a:close/>
              </a:path>
              <a:path w="13852525" h="11308715">
                <a:moveTo>
                  <a:pt x="5968477" y="1643856"/>
                </a:moveTo>
                <a:lnTo>
                  <a:pt x="6000644" y="1745456"/>
                </a:lnTo>
                <a:lnTo>
                  <a:pt x="6915171" y="2240756"/>
                </a:lnTo>
                <a:lnTo>
                  <a:pt x="6883015" y="2126456"/>
                </a:lnTo>
                <a:lnTo>
                  <a:pt x="5968477" y="1643856"/>
                </a:lnTo>
                <a:close/>
              </a:path>
              <a:path w="13852525" h="11308715">
                <a:moveTo>
                  <a:pt x="7575968" y="1427956"/>
                </a:moveTo>
                <a:lnTo>
                  <a:pt x="7579298" y="1542256"/>
                </a:lnTo>
                <a:lnTo>
                  <a:pt x="8306699" y="2240756"/>
                </a:lnTo>
                <a:lnTo>
                  <a:pt x="8303370" y="2126456"/>
                </a:lnTo>
                <a:lnTo>
                  <a:pt x="7575968" y="1427956"/>
                </a:lnTo>
                <a:close/>
              </a:path>
              <a:path w="13852525" h="11308715">
                <a:moveTo>
                  <a:pt x="4040735" y="1669256"/>
                </a:moveTo>
                <a:lnTo>
                  <a:pt x="4064096" y="1707356"/>
                </a:lnTo>
                <a:lnTo>
                  <a:pt x="5168826" y="1986756"/>
                </a:lnTo>
                <a:lnTo>
                  <a:pt x="5145445" y="1961356"/>
                </a:lnTo>
                <a:lnTo>
                  <a:pt x="4040735" y="1669256"/>
                </a:lnTo>
                <a:close/>
              </a:path>
              <a:path w="13852525" h="11308715">
                <a:moveTo>
                  <a:pt x="5777164" y="970756"/>
                </a:moveTo>
                <a:lnTo>
                  <a:pt x="5790923" y="1008856"/>
                </a:lnTo>
                <a:lnTo>
                  <a:pt x="6746391" y="1554956"/>
                </a:lnTo>
                <a:lnTo>
                  <a:pt x="6732643" y="1529556"/>
                </a:lnTo>
                <a:lnTo>
                  <a:pt x="5777164" y="970756"/>
                </a:lnTo>
                <a:close/>
              </a:path>
              <a:path w="13852525" h="11308715">
                <a:moveTo>
                  <a:pt x="7564041" y="754856"/>
                </a:moveTo>
                <a:lnTo>
                  <a:pt x="7567790" y="792956"/>
                </a:lnTo>
                <a:lnTo>
                  <a:pt x="8318636" y="1554956"/>
                </a:lnTo>
                <a:lnTo>
                  <a:pt x="8314888" y="1516856"/>
                </a:lnTo>
                <a:lnTo>
                  <a:pt x="7564041" y="754856"/>
                </a:lnTo>
                <a:close/>
              </a:path>
              <a:path w="13852525" h="11308715">
                <a:moveTo>
                  <a:pt x="9684684" y="5556"/>
                </a:moveTo>
                <a:lnTo>
                  <a:pt x="9205378" y="5556"/>
                </a:lnTo>
                <a:lnTo>
                  <a:pt x="9166401" y="157956"/>
                </a:lnTo>
                <a:lnTo>
                  <a:pt x="10148214" y="1453356"/>
                </a:lnTo>
                <a:lnTo>
                  <a:pt x="10310167" y="831056"/>
                </a:lnTo>
                <a:lnTo>
                  <a:pt x="9684684" y="5556"/>
                </a:lnTo>
                <a:close/>
              </a:path>
              <a:path w="13852525" h="11308715">
                <a:moveTo>
                  <a:pt x="12155392" y="5556"/>
                </a:moveTo>
                <a:lnTo>
                  <a:pt x="11769899" y="5556"/>
                </a:lnTo>
                <a:lnTo>
                  <a:pt x="12176843" y="1173956"/>
                </a:lnTo>
                <a:lnTo>
                  <a:pt x="12413266" y="742156"/>
                </a:lnTo>
                <a:lnTo>
                  <a:pt x="12155392" y="5556"/>
                </a:lnTo>
                <a:close/>
              </a:path>
              <a:path w="13852525" h="11308715">
                <a:moveTo>
                  <a:pt x="10558529" y="5556"/>
                </a:moveTo>
                <a:lnTo>
                  <a:pt x="10424416" y="5556"/>
                </a:lnTo>
                <a:lnTo>
                  <a:pt x="10522108" y="145256"/>
                </a:lnTo>
                <a:lnTo>
                  <a:pt x="10558529" y="5556"/>
                </a:lnTo>
                <a:close/>
              </a:path>
            </a:pathLst>
          </a:custGeom>
          <a:solidFill>
            <a:srgbClr val="1A0F5C">
              <a:alpha val="5000"/>
            </a:srgbClr>
          </a:solidFill>
        </p:spPr>
        <p:txBody>
          <a:bodyPr wrap="square" lIns="0" tIns="0" rIns="0" bIns="0" rtlCol="0"/>
          <a:lstStyle/>
          <a:p>
            <a:endParaRPr dirty="0"/>
          </a:p>
        </p:txBody>
      </p:sp>
      <p:pic>
        <p:nvPicPr>
          <p:cNvPr id="8" name="Graphic 7"/>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3908" y="1714110"/>
            <a:ext cx="1840546" cy="610478"/>
          </a:xfrm>
          <a:prstGeom prst="rect">
            <a:avLst/>
          </a:prstGeom>
        </p:spPr>
      </p:pic>
      <p:sp>
        <p:nvSpPr>
          <p:cNvPr id="10" name="TextBox 9"/>
          <p:cNvSpPr txBox="1"/>
          <p:nvPr userDrawn="1"/>
        </p:nvSpPr>
        <p:spPr>
          <a:xfrm>
            <a:off x="383907" y="6267664"/>
            <a:ext cx="2005445"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sz="800" spc="55" dirty="0">
                <a:solidFill>
                  <a:schemeClr val="bg1"/>
                </a:solidFill>
                <a:latin typeface="Arial" panose="020B0604020202020204" pitchFamily="34" charset="0"/>
                <a:cs typeface="Arial" panose="020B0604020202020204" pitchFamily="34" charset="0"/>
                <a:hlinkClick r:id="rId4"/>
              </a:rPr>
              <a:t>jmangroup.com</a:t>
            </a:r>
            <a:endParaRPr lang="en-GB" sz="800" spc="55" dirty="0">
              <a:solidFill>
                <a:schemeClr val="bg1"/>
              </a:solidFill>
              <a:latin typeface="Arial" panose="020B0604020202020204" pitchFamily="34" charset="0"/>
              <a:cs typeface="Arial" panose="020B0604020202020204" pitchFamily="34" charset="0"/>
            </a:endParaRPr>
          </a:p>
        </p:txBody>
      </p:sp>
      <p:sp>
        <p:nvSpPr>
          <p:cNvPr id="12" name="Date Placeholder 3"/>
          <p:cNvSpPr>
            <a:spLocks noGrp="1"/>
          </p:cNvSpPr>
          <p:nvPr>
            <p:ph type="dt" sz="half" idx="2"/>
          </p:nvPr>
        </p:nvSpPr>
        <p:spPr>
          <a:xfrm>
            <a:off x="383908" y="4082988"/>
            <a:ext cx="3519877" cy="338554"/>
          </a:xfrm>
          <a:prstGeom prst="rect">
            <a:avLst/>
          </a:prstGeom>
        </p:spPr>
        <p:txBody>
          <a:bodyPr vert="horz" lIns="91440" tIns="45720" rIns="91440" bIns="45720" rtlCol="0" anchor="ctr"/>
          <a:lstStyle>
            <a:lvl1pPr algn="l">
              <a:defRPr sz="1800">
                <a:solidFill>
                  <a:schemeClr val="bg1"/>
                </a:solidFill>
              </a:defRPr>
            </a:lvl1pPr>
          </a:lstStyle>
          <a:p>
            <a:fld id="{C3C819FC-230C-4DDF-90FD-2BD2931E47B3}" type="datetime4">
              <a:rPr lang="en-GB" smtClean="0"/>
              <a:t>16 April 2025</a:t>
            </a:fld>
            <a:endParaRPr lang="en-GB" dirty="0"/>
          </a:p>
        </p:txBody>
      </p:sp>
      <p:pic>
        <p:nvPicPr>
          <p:cNvPr id="5" name="Picture 4" descr="A logo with red text&#10;&#10;Description automatically generated"/>
          <p:cNvPicPr>
            <a:picLocks noChangeAspect="1"/>
          </p:cNvPicPr>
          <p:nvPr userDrawn="1"/>
        </p:nvPicPr>
        <p:blipFill>
          <a:blip r:embed="rId5"/>
          <a:stretch>
            <a:fillRect/>
          </a:stretch>
        </p:blipFill>
        <p:spPr>
          <a:xfrm>
            <a:off x="11177064" y="5852078"/>
            <a:ext cx="631029" cy="631029"/>
          </a:xfrm>
          <a:prstGeom prst="rect">
            <a:avLst/>
          </a:prstGeom>
        </p:spPr>
      </p:pic>
      <p:pic>
        <p:nvPicPr>
          <p:cNvPr id="6" name="Picture 5" descr="A white and blue sign with black text&#10;&#10;Description automatically generated"/>
          <p:cNvPicPr>
            <a:picLocks noChangeAspect="1"/>
          </p:cNvPicPr>
          <p:nvPr userDrawn="1"/>
        </p:nvPicPr>
        <p:blipFill>
          <a:blip r:embed="rId6"/>
          <a:stretch>
            <a:fillRect/>
          </a:stretch>
        </p:blipFill>
        <p:spPr>
          <a:xfrm>
            <a:off x="7262308" y="5852078"/>
            <a:ext cx="790960" cy="631029"/>
          </a:xfrm>
          <a:prstGeom prst="rect">
            <a:avLst/>
          </a:prstGeom>
        </p:spPr>
      </p:pic>
      <p:grpSp>
        <p:nvGrpSpPr>
          <p:cNvPr id="4" name="Group 3"/>
          <p:cNvGrpSpPr/>
          <p:nvPr userDrawn="1"/>
        </p:nvGrpSpPr>
        <p:grpSpPr>
          <a:xfrm>
            <a:off x="8227477" y="5847136"/>
            <a:ext cx="2772644" cy="631029"/>
            <a:chOff x="4757737" y="3124200"/>
            <a:chExt cx="2678906" cy="609695"/>
          </a:xfrm>
        </p:grpSpPr>
        <p:sp>
          <p:nvSpPr>
            <p:cNvPr id="9" name="Freeform: Shape 8"/>
            <p:cNvSpPr/>
            <p:nvPr/>
          </p:nvSpPr>
          <p:spPr>
            <a:xfrm>
              <a:off x="4778375" y="3143250"/>
              <a:ext cx="2636838" cy="571499"/>
            </a:xfrm>
            <a:custGeom>
              <a:avLst/>
              <a:gdLst>
                <a:gd name="connsiteX0" fmla="*/ 0 w 2626995"/>
                <a:gd name="connsiteY0" fmla="*/ 0 h 558831"/>
                <a:gd name="connsiteX1" fmla="*/ 2626995 w 2626995"/>
                <a:gd name="connsiteY1" fmla="*/ 0 h 558831"/>
                <a:gd name="connsiteX2" fmla="*/ 2626995 w 2626995"/>
                <a:gd name="connsiteY2" fmla="*/ 558832 h 558831"/>
                <a:gd name="connsiteX3" fmla="*/ 0 w 2626995"/>
                <a:gd name="connsiteY3" fmla="*/ 558832 h 558831"/>
              </a:gdLst>
              <a:ahLst/>
              <a:cxnLst>
                <a:cxn ang="0">
                  <a:pos x="connsiteX0" y="connsiteY0"/>
                </a:cxn>
                <a:cxn ang="0">
                  <a:pos x="connsiteX1" y="connsiteY1"/>
                </a:cxn>
                <a:cxn ang="0">
                  <a:pos x="connsiteX2" y="connsiteY2"/>
                </a:cxn>
                <a:cxn ang="0">
                  <a:pos x="connsiteX3" y="connsiteY3"/>
                </a:cxn>
              </a:cxnLst>
              <a:rect l="l" t="t" r="r" b="b"/>
              <a:pathLst>
                <a:path w="2626995" h="558831">
                  <a:moveTo>
                    <a:pt x="0" y="0"/>
                  </a:moveTo>
                  <a:lnTo>
                    <a:pt x="2626995" y="0"/>
                  </a:lnTo>
                  <a:lnTo>
                    <a:pt x="2626995" y="558832"/>
                  </a:lnTo>
                  <a:lnTo>
                    <a:pt x="0" y="558832"/>
                  </a:lnTo>
                  <a:close/>
                </a:path>
              </a:pathLst>
            </a:custGeom>
            <a:solidFill>
              <a:srgbClr val="FFFFFF"/>
            </a:solidFill>
            <a:ln w="9525" cap="flat">
              <a:noFill/>
              <a:prstDash val="solid"/>
              <a:miter/>
            </a:ln>
          </p:spPr>
          <p:txBody>
            <a:bodyPr rtlCol="0" anchor="ctr"/>
            <a:lstStyle/>
            <a:p>
              <a:endParaRPr lang="en-IN"/>
            </a:p>
          </p:txBody>
        </p:sp>
        <p:sp>
          <p:nvSpPr>
            <p:cNvPr id="11" name="Freeform: Shape 10"/>
            <p:cNvSpPr/>
            <p:nvPr/>
          </p:nvSpPr>
          <p:spPr>
            <a:xfrm>
              <a:off x="4757737" y="3124200"/>
              <a:ext cx="2678906" cy="609695"/>
            </a:xfrm>
            <a:custGeom>
              <a:avLst/>
              <a:gdLst>
                <a:gd name="connsiteX0" fmla="*/ 2653570 w 2678906"/>
                <a:gd name="connsiteY0" fmla="*/ 25432 h 609695"/>
                <a:gd name="connsiteX1" fmla="*/ 2653570 w 2678906"/>
                <a:gd name="connsiteY1" fmla="*/ 584264 h 609695"/>
                <a:gd name="connsiteX2" fmla="*/ 25432 w 2678906"/>
                <a:gd name="connsiteY2" fmla="*/ 584264 h 609695"/>
                <a:gd name="connsiteX3" fmla="*/ 25432 w 2678906"/>
                <a:gd name="connsiteY3" fmla="*/ 25432 h 609695"/>
                <a:gd name="connsiteX4" fmla="*/ 2653570 w 2678906"/>
                <a:gd name="connsiteY4" fmla="*/ 25432 h 609695"/>
                <a:gd name="connsiteX5" fmla="*/ 2678906 w 2678906"/>
                <a:gd name="connsiteY5" fmla="*/ 0 h 609695"/>
                <a:gd name="connsiteX6" fmla="*/ 0 w 2678906"/>
                <a:gd name="connsiteY6" fmla="*/ 0 h 609695"/>
                <a:gd name="connsiteX7" fmla="*/ 0 w 2678906"/>
                <a:gd name="connsiteY7" fmla="*/ 609695 h 609695"/>
                <a:gd name="connsiteX8" fmla="*/ 2678906 w 2678906"/>
                <a:gd name="connsiteY8" fmla="*/ 609695 h 609695"/>
                <a:gd name="connsiteX9" fmla="*/ 2678906 w 2678906"/>
                <a:gd name="connsiteY9" fmla="*/ 0 h 609695"/>
                <a:gd name="connsiteX10" fmla="*/ 2678906 w 2678906"/>
                <a:gd name="connsiteY10" fmla="*/ 0 h 609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78906" h="609695">
                  <a:moveTo>
                    <a:pt x="2653570" y="25432"/>
                  </a:moveTo>
                  <a:lnTo>
                    <a:pt x="2653570" y="584264"/>
                  </a:lnTo>
                  <a:lnTo>
                    <a:pt x="25432" y="584264"/>
                  </a:lnTo>
                  <a:lnTo>
                    <a:pt x="25432" y="25432"/>
                  </a:lnTo>
                  <a:lnTo>
                    <a:pt x="2653570" y="25432"/>
                  </a:lnTo>
                  <a:moveTo>
                    <a:pt x="2678906" y="0"/>
                  </a:moveTo>
                  <a:lnTo>
                    <a:pt x="0" y="0"/>
                  </a:lnTo>
                  <a:lnTo>
                    <a:pt x="0" y="609695"/>
                  </a:lnTo>
                  <a:lnTo>
                    <a:pt x="2678906" y="609695"/>
                  </a:lnTo>
                  <a:lnTo>
                    <a:pt x="2678906" y="0"/>
                  </a:lnTo>
                  <a:lnTo>
                    <a:pt x="2678906" y="0"/>
                  </a:lnTo>
                  <a:close/>
                </a:path>
              </a:pathLst>
            </a:custGeom>
            <a:solidFill>
              <a:srgbClr val="FCD0B1"/>
            </a:solidFill>
            <a:ln w="9525" cap="flat">
              <a:noFill/>
              <a:prstDash val="solid"/>
              <a:miter/>
            </a:ln>
          </p:spPr>
          <p:txBody>
            <a:bodyPr rtlCol="0" anchor="ctr"/>
            <a:lstStyle/>
            <a:p>
              <a:endParaRPr lang="en-IN"/>
            </a:p>
          </p:txBody>
        </p:sp>
        <p:sp>
          <p:nvSpPr>
            <p:cNvPr id="13" name="Freeform: Shape 12"/>
            <p:cNvSpPr/>
            <p:nvPr/>
          </p:nvSpPr>
          <p:spPr>
            <a:xfrm>
              <a:off x="5609653" y="3243548"/>
              <a:ext cx="9525" cy="370141"/>
            </a:xfrm>
            <a:custGeom>
              <a:avLst/>
              <a:gdLst>
                <a:gd name="connsiteX0" fmla="*/ 0 w 9525"/>
                <a:gd name="connsiteY0" fmla="*/ 0 h 370141"/>
                <a:gd name="connsiteX1" fmla="*/ 0 w 9525"/>
                <a:gd name="connsiteY1" fmla="*/ 370142 h 370141"/>
              </a:gdLst>
              <a:ahLst/>
              <a:cxnLst>
                <a:cxn ang="0">
                  <a:pos x="connsiteX0" y="connsiteY0"/>
                </a:cxn>
                <a:cxn ang="0">
                  <a:pos x="connsiteX1" y="connsiteY1"/>
                </a:cxn>
              </a:cxnLst>
              <a:rect l="l" t="t" r="r" b="b"/>
              <a:pathLst>
                <a:path w="9525" h="370141">
                  <a:moveTo>
                    <a:pt x="0" y="0"/>
                  </a:moveTo>
                  <a:lnTo>
                    <a:pt x="0" y="370142"/>
                  </a:lnTo>
                </a:path>
              </a:pathLst>
            </a:custGeom>
            <a:ln w="9525" cap="flat">
              <a:noFill/>
              <a:prstDash val="solid"/>
              <a:miter/>
            </a:ln>
          </p:spPr>
          <p:txBody>
            <a:bodyPr rtlCol="0" anchor="ctr"/>
            <a:lstStyle/>
            <a:p>
              <a:endParaRPr lang="en-IN"/>
            </a:p>
          </p:txBody>
        </p:sp>
        <p:sp>
          <p:nvSpPr>
            <p:cNvPr id="14" name="Freeform: Shape 13"/>
            <p:cNvSpPr/>
            <p:nvPr/>
          </p:nvSpPr>
          <p:spPr>
            <a:xfrm>
              <a:off x="5605366" y="3243548"/>
              <a:ext cx="8477" cy="370141"/>
            </a:xfrm>
            <a:custGeom>
              <a:avLst/>
              <a:gdLst>
                <a:gd name="connsiteX0" fmla="*/ 0 w 8477"/>
                <a:gd name="connsiteY0" fmla="*/ 0 h 370141"/>
                <a:gd name="connsiteX1" fmla="*/ 8477 w 8477"/>
                <a:gd name="connsiteY1" fmla="*/ 0 h 370141"/>
                <a:gd name="connsiteX2" fmla="*/ 8477 w 8477"/>
                <a:gd name="connsiteY2" fmla="*/ 370142 h 370141"/>
                <a:gd name="connsiteX3" fmla="*/ 0 w 8477"/>
                <a:gd name="connsiteY3" fmla="*/ 370142 h 370141"/>
              </a:gdLst>
              <a:ahLst/>
              <a:cxnLst>
                <a:cxn ang="0">
                  <a:pos x="connsiteX0" y="connsiteY0"/>
                </a:cxn>
                <a:cxn ang="0">
                  <a:pos x="connsiteX1" y="connsiteY1"/>
                </a:cxn>
                <a:cxn ang="0">
                  <a:pos x="connsiteX2" y="connsiteY2"/>
                </a:cxn>
                <a:cxn ang="0">
                  <a:pos x="connsiteX3" y="connsiteY3"/>
                </a:cxn>
              </a:cxnLst>
              <a:rect l="l" t="t" r="r" b="b"/>
              <a:pathLst>
                <a:path w="8477" h="370141">
                  <a:moveTo>
                    <a:pt x="0" y="0"/>
                  </a:moveTo>
                  <a:lnTo>
                    <a:pt x="8477" y="0"/>
                  </a:lnTo>
                  <a:lnTo>
                    <a:pt x="8477" y="370142"/>
                  </a:lnTo>
                  <a:lnTo>
                    <a:pt x="0" y="370142"/>
                  </a:lnTo>
                  <a:close/>
                </a:path>
              </a:pathLst>
            </a:custGeom>
            <a:solidFill>
              <a:srgbClr val="333333"/>
            </a:solidFill>
            <a:ln w="9525" cap="flat">
              <a:noFill/>
              <a:prstDash val="solid"/>
              <a:miter/>
            </a:ln>
          </p:spPr>
          <p:txBody>
            <a:bodyPr rtlCol="0" anchor="ctr"/>
            <a:lstStyle/>
            <a:p>
              <a:endParaRPr lang="en-IN"/>
            </a:p>
          </p:txBody>
        </p:sp>
        <p:grpSp>
          <p:nvGrpSpPr>
            <p:cNvPr id="15" name="Graphic 3"/>
            <p:cNvGrpSpPr/>
            <p:nvPr/>
          </p:nvGrpSpPr>
          <p:grpSpPr>
            <a:xfrm>
              <a:off x="4876799" y="3243548"/>
              <a:ext cx="184499" cy="184594"/>
              <a:chOff x="4876799" y="3243548"/>
              <a:chExt cx="184499" cy="184594"/>
            </a:xfrm>
          </p:grpSpPr>
          <p:sp>
            <p:nvSpPr>
              <p:cNvPr id="84" name="Freeform: Shape 83"/>
              <p:cNvSpPr/>
              <p:nvPr/>
            </p:nvSpPr>
            <p:spPr>
              <a:xfrm>
                <a:off x="4876799" y="3243548"/>
                <a:ext cx="184499" cy="184594"/>
              </a:xfrm>
              <a:custGeom>
                <a:avLst/>
                <a:gdLst>
                  <a:gd name="connsiteX0" fmla="*/ 0 w 184499"/>
                  <a:gd name="connsiteY0" fmla="*/ 0 h 184594"/>
                  <a:gd name="connsiteX1" fmla="*/ 184499 w 184499"/>
                  <a:gd name="connsiteY1" fmla="*/ 0 h 184594"/>
                  <a:gd name="connsiteX2" fmla="*/ 184499 w 184499"/>
                  <a:gd name="connsiteY2" fmla="*/ 184595 h 184594"/>
                  <a:gd name="connsiteX3" fmla="*/ 0 w 184499"/>
                  <a:gd name="connsiteY3" fmla="*/ 184595 h 184594"/>
                </a:gdLst>
                <a:ahLst/>
                <a:cxnLst>
                  <a:cxn ang="0">
                    <a:pos x="connsiteX0" y="connsiteY0"/>
                  </a:cxn>
                  <a:cxn ang="0">
                    <a:pos x="connsiteX1" y="connsiteY1"/>
                  </a:cxn>
                  <a:cxn ang="0">
                    <a:pos x="connsiteX2" y="connsiteY2"/>
                  </a:cxn>
                  <a:cxn ang="0">
                    <a:pos x="connsiteX3" y="connsiteY3"/>
                  </a:cxn>
                </a:cxnLst>
                <a:rect l="l" t="t" r="r" b="b"/>
                <a:pathLst>
                  <a:path w="184499" h="184594">
                    <a:moveTo>
                      <a:pt x="0" y="0"/>
                    </a:moveTo>
                    <a:lnTo>
                      <a:pt x="184499" y="0"/>
                    </a:lnTo>
                    <a:lnTo>
                      <a:pt x="184499" y="184595"/>
                    </a:lnTo>
                    <a:lnTo>
                      <a:pt x="0" y="184595"/>
                    </a:lnTo>
                    <a:close/>
                  </a:path>
                </a:pathLst>
              </a:custGeom>
              <a:solidFill>
                <a:srgbClr val="FCD0B1"/>
              </a:solidFill>
              <a:ln w="9525" cap="flat">
                <a:noFill/>
                <a:prstDash val="solid"/>
                <a:miter/>
              </a:ln>
            </p:spPr>
            <p:txBody>
              <a:bodyPr rtlCol="0" anchor="ctr"/>
              <a:lstStyle/>
              <a:p>
                <a:endParaRPr lang="en-IN"/>
              </a:p>
            </p:txBody>
          </p:sp>
          <p:grpSp>
            <p:nvGrpSpPr>
              <p:cNvPr id="85" name="Graphic 3"/>
              <p:cNvGrpSpPr/>
              <p:nvPr/>
            </p:nvGrpSpPr>
            <p:grpSpPr>
              <a:xfrm>
                <a:off x="4897849" y="3268503"/>
                <a:ext cx="147827" cy="84677"/>
                <a:chOff x="4897849" y="3268503"/>
                <a:chExt cx="147827" cy="84677"/>
              </a:xfrm>
              <a:solidFill>
                <a:srgbClr val="333333"/>
              </a:solidFill>
            </p:grpSpPr>
            <p:sp>
              <p:nvSpPr>
                <p:cNvPr id="86" name="Freeform: Shape 85"/>
                <p:cNvSpPr/>
                <p:nvPr/>
              </p:nvSpPr>
              <p:spPr>
                <a:xfrm>
                  <a:off x="4897849" y="3268598"/>
                  <a:ext cx="64293" cy="84582"/>
                </a:xfrm>
                <a:custGeom>
                  <a:avLst/>
                  <a:gdLst>
                    <a:gd name="connsiteX0" fmla="*/ 26670 w 64293"/>
                    <a:gd name="connsiteY0" fmla="*/ 4763 h 84582"/>
                    <a:gd name="connsiteX1" fmla="*/ 26670 w 64293"/>
                    <a:gd name="connsiteY1" fmla="*/ 39148 h 84582"/>
                    <a:gd name="connsiteX2" fmla="*/ 36766 w 64293"/>
                    <a:gd name="connsiteY2" fmla="*/ 39148 h 84582"/>
                    <a:gd name="connsiteX3" fmla="*/ 49054 w 64293"/>
                    <a:gd name="connsiteY3" fmla="*/ 28766 h 84582"/>
                    <a:gd name="connsiteX4" fmla="*/ 52197 w 64293"/>
                    <a:gd name="connsiteY4" fmla="*/ 28766 h 84582"/>
                    <a:gd name="connsiteX5" fmla="*/ 52197 w 64293"/>
                    <a:gd name="connsiteY5" fmla="*/ 53816 h 84582"/>
                    <a:gd name="connsiteX6" fmla="*/ 49054 w 64293"/>
                    <a:gd name="connsiteY6" fmla="*/ 53816 h 84582"/>
                    <a:gd name="connsiteX7" fmla="*/ 36766 w 64293"/>
                    <a:gd name="connsiteY7" fmla="*/ 43529 h 84582"/>
                    <a:gd name="connsiteX8" fmla="*/ 26670 w 64293"/>
                    <a:gd name="connsiteY8" fmla="*/ 43529 h 84582"/>
                    <a:gd name="connsiteX9" fmla="*/ 26670 w 64293"/>
                    <a:gd name="connsiteY9" fmla="*/ 73343 h 84582"/>
                    <a:gd name="connsiteX10" fmla="*/ 39529 w 64293"/>
                    <a:gd name="connsiteY10" fmla="*/ 80867 h 84582"/>
                    <a:gd name="connsiteX11" fmla="*/ 39529 w 64293"/>
                    <a:gd name="connsiteY11" fmla="*/ 84582 h 84582"/>
                    <a:gd name="connsiteX12" fmla="*/ 0 w 64293"/>
                    <a:gd name="connsiteY12" fmla="*/ 84582 h 84582"/>
                    <a:gd name="connsiteX13" fmla="*/ 0 w 64293"/>
                    <a:gd name="connsiteY13" fmla="*/ 80867 h 84582"/>
                    <a:gd name="connsiteX14" fmla="*/ 11049 w 64293"/>
                    <a:gd name="connsiteY14" fmla="*/ 73819 h 84582"/>
                    <a:gd name="connsiteX15" fmla="*/ 11049 w 64293"/>
                    <a:gd name="connsiteY15" fmla="*/ 11430 h 84582"/>
                    <a:gd name="connsiteX16" fmla="*/ 0 w 64293"/>
                    <a:gd name="connsiteY16" fmla="*/ 4382 h 84582"/>
                    <a:gd name="connsiteX17" fmla="*/ 0 w 64293"/>
                    <a:gd name="connsiteY17" fmla="*/ 667 h 84582"/>
                    <a:gd name="connsiteX18" fmla="*/ 52483 w 64293"/>
                    <a:gd name="connsiteY18" fmla="*/ 667 h 84582"/>
                    <a:gd name="connsiteX19" fmla="*/ 64294 w 64293"/>
                    <a:gd name="connsiteY19" fmla="*/ 0 h 84582"/>
                    <a:gd name="connsiteX20" fmla="*/ 64294 w 64293"/>
                    <a:gd name="connsiteY20" fmla="*/ 25908 h 84582"/>
                    <a:gd name="connsiteX21" fmla="*/ 60865 w 64293"/>
                    <a:gd name="connsiteY21" fmla="*/ 25908 h 84582"/>
                    <a:gd name="connsiteX22" fmla="*/ 39434 w 64293"/>
                    <a:gd name="connsiteY22" fmla="*/ 4858 h 84582"/>
                    <a:gd name="connsiteX23" fmla="*/ 26670 w 64293"/>
                    <a:gd name="connsiteY23" fmla="*/ 4858 h 84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4293" h="84582">
                      <a:moveTo>
                        <a:pt x="26670" y="4763"/>
                      </a:moveTo>
                      <a:lnTo>
                        <a:pt x="26670" y="39148"/>
                      </a:lnTo>
                      <a:lnTo>
                        <a:pt x="36766" y="39148"/>
                      </a:lnTo>
                      <a:cubicBezTo>
                        <a:pt x="47720" y="39148"/>
                        <a:pt x="48292" y="37338"/>
                        <a:pt x="49054" y="28766"/>
                      </a:cubicBezTo>
                      <a:lnTo>
                        <a:pt x="52197" y="28766"/>
                      </a:lnTo>
                      <a:lnTo>
                        <a:pt x="52197" y="53816"/>
                      </a:lnTo>
                      <a:lnTo>
                        <a:pt x="49054" y="53816"/>
                      </a:lnTo>
                      <a:cubicBezTo>
                        <a:pt x="48197" y="45244"/>
                        <a:pt x="47625" y="43529"/>
                        <a:pt x="36766" y="43529"/>
                      </a:cubicBezTo>
                      <a:lnTo>
                        <a:pt x="26670" y="43529"/>
                      </a:lnTo>
                      <a:lnTo>
                        <a:pt x="26670" y="73343"/>
                      </a:lnTo>
                      <a:cubicBezTo>
                        <a:pt x="26670" y="79439"/>
                        <a:pt x="28289" y="80867"/>
                        <a:pt x="39529" y="80867"/>
                      </a:cubicBezTo>
                      <a:lnTo>
                        <a:pt x="39529" y="84582"/>
                      </a:lnTo>
                      <a:lnTo>
                        <a:pt x="0" y="84582"/>
                      </a:lnTo>
                      <a:lnTo>
                        <a:pt x="0" y="80867"/>
                      </a:lnTo>
                      <a:cubicBezTo>
                        <a:pt x="8191" y="80867"/>
                        <a:pt x="11049" y="80486"/>
                        <a:pt x="11049" y="73819"/>
                      </a:cubicBezTo>
                      <a:lnTo>
                        <a:pt x="11049" y="11430"/>
                      </a:lnTo>
                      <a:cubicBezTo>
                        <a:pt x="11049" y="4763"/>
                        <a:pt x="8096" y="4382"/>
                        <a:pt x="0" y="4382"/>
                      </a:cubicBezTo>
                      <a:lnTo>
                        <a:pt x="0" y="667"/>
                      </a:lnTo>
                      <a:lnTo>
                        <a:pt x="52483" y="667"/>
                      </a:lnTo>
                      <a:cubicBezTo>
                        <a:pt x="59531" y="667"/>
                        <a:pt x="62008" y="381"/>
                        <a:pt x="64294" y="0"/>
                      </a:cubicBezTo>
                      <a:lnTo>
                        <a:pt x="64294" y="25908"/>
                      </a:lnTo>
                      <a:lnTo>
                        <a:pt x="60865" y="25908"/>
                      </a:lnTo>
                      <a:cubicBezTo>
                        <a:pt x="59055" y="7906"/>
                        <a:pt x="55436" y="4858"/>
                        <a:pt x="39434" y="4858"/>
                      </a:cubicBezTo>
                      <a:lnTo>
                        <a:pt x="26670" y="4858"/>
                      </a:lnTo>
                      <a:close/>
                    </a:path>
                  </a:pathLst>
                </a:custGeom>
                <a:solidFill>
                  <a:srgbClr val="333333"/>
                </a:solidFill>
                <a:ln w="9525" cap="flat">
                  <a:noFill/>
                  <a:prstDash val="solid"/>
                  <a:miter/>
                </a:ln>
              </p:spPr>
              <p:txBody>
                <a:bodyPr rtlCol="0" anchor="ctr"/>
                <a:lstStyle/>
                <a:p>
                  <a:endParaRPr lang="en-IN"/>
                </a:p>
              </p:txBody>
            </p:sp>
            <p:sp>
              <p:nvSpPr>
                <p:cNvPr id="87" name="Freeform: Shape 86"/>
                <p:cNvSpPr/>
                <p:nvPr/>
              </p:nvSpPr>
              <p:spPr>
                <a:xfrm>
                  <a:off x="4971478" y="3268503"/>
                  <a:ext cx="74199" cy="84677"/>
                </a:xfrm>
                <a:custGeom>
                  <a:avLst/>
                  <a:gdLst>
                    <a:gd name="connsiteX0" fmla="*/ 62389 w 74199"/>
                    <a:gd name="connsiteY0" fmla="*/ 667 h 84677"/>
                    <a:gd name="connsiteX1" fmla="*/ 74200 w 74199"/>
                    <a:gd name="connsiteY1" fmla="*/ 0 h 84677"/>
                    <a:gd name="connsiteX2" fmla="*/ 74200 w 74199"/>
                    <a:gd name="connsiteY2" fmla="*/ 25908 h 84677"/>
                    <a:gd name="connsiteX3" fmla="*/ 70771 w 74199"/>
                    <a:gd name="connsiteY3" fmla="*/ 25908 h 84677"/>
                    <a:gd name="connsiteX4" fmla="*/ 49340 w 74199"/>
                    <a:gd name="connsiteY4" fmla="*/ 4858 h 84677"/>
                    <a:gd name="connsiteX5" fmla="*/ 44863 w 74199"/>
                    <a:gd name="connsiteY5" fmla="*/ 4858 h 84677"/>
                    <a:gd name="connsiteX6" fmla="*/ 44863 w 74199"/>
                    <a:gd name="connsiteY6" fmla="*/ 73438 h 84677"/>
                    <a:gd name="connsiteX7" fmla="*/ 57721 w 74199"/>
                    <a:gd name="connsiteY7" fmla="*/ 80963 h 84677"/>
                    <a:gd name="connsiteX8" fmla="*/ 57721 w 74199"/>
                    <a:gd name="connsiteY8" fmla="*/ 84677 h 84677"/>
                    <a:gd name="connsiteX9" fmla="*/ 16288 w 74199"/>
                    <a:gd name="connsiteY9" fmla="*/ 84677 h 84677"/>
                    <a:gd name="connsiteX10" fmla="*/ 16288 w 74199"/>
                    <a:gd name="connsiteY10" fmla="*/ 80963 h 84677"/>
                    <a:gd name="connsiteX11" fmla="*/ 29337 w 74199"/>
                    <a:gd name="connsiteY11" fmla="*/ 73438 h 84677"/>
                    <a:gd name="connsiteX12" fmla="*/ 29337 w 74199"/>
                    <a:gd name="connsiteY12" fmla="*/ 4858 h 84677"/>
                    <a:gd name="connsiteX13" fmla="*/ 24860 w 74199"/>
                    <a:gd name="connsiteY13" fmla="*/ 4858 h 84677"/>
                    <a:gd name="connsiteX14" fmla="*/ 3429 w 74199"/>
                    <a:gd name="connsiteY14" fmla="*/ 25908 h 84677"/>
                    <a:gd name="connsiteX15" fmla="*/ 0 w 74199"/>
                    <a:gd name="connsiteY15" fmla="*/ 25908 h 84677"/>
                    <a:gd name="connsiteX16" fmla="*/ 0 w 74199"/>
                    <a:gd name="connsiteY16" fmla="*/ 0 h 84677"/>
                    <a:gd name="connsiteX17" fmla="*/ 11811 w 74199"/>
                    <a:gd name="connsiteY17" fmla="*/ 667 h 84677"/>
                    <a:gd name="connsiteX18" fmla="*/ 62484 w 74199"/>
                    <a:gd name="connsiteY18" fmla="*/ 667 h 84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4199" h="84677">
                      <a:moveTo>
                        <a:pt x="62389" y="667"/>
                      </a:moveTo>
                      <a:cubicBezTo>
                        <a:pt x="69437" y="667"/>
                        <a:pt x="71914" y="381"/>
                        <a:pt x="74200" y="0"/>
                      </a:cubicBezTo>
                      <a:lnTo>
                        <a:pt x="74200" y="25908"/>
                      </a:lnTo>
                      <a:lnTo>
                        <a:pt x="70771" y="25908"/>
                      </a:lnTo>
                      <a:cubicBezTo>
                        <a:pt x="68961" y="7906"/>
                        <a:pt x="65341" y="4858"/>
                        <a:pt x="49340" y="4858"/>
                      </a:cubicBezTo>
                      <a:lnTo>
                        <a:pt x="44863" y="4858"/>
                      </a:lnTo>
                      <a:lnTo>
                        <a:pt x="44863" y="73438"/>
                      </a:lnTo>
                      <a:cubicBezTo>
                        <a:pt x="44863" y="79915"/>
                        <a:pt x="47339" y="80963"/>
                        <a:pt x="57721" y="80963"/>
                      </a:cubicBezTo>
                      <a:lnTo>
                        <a:pt x="57721" y="84677"/>
                      </a:lnTo>
                      <a:lnTo>
                        <a:pt x="16288" y="84677"/>
                      </a:lnTo>
                      <a:lnTo>
                        <a:pt x="16288" y="80963"/>
                      </a:lnTo>
                      <a:cubicBezTo>
                        <a:pt x="26670" y="80963"/>
                        <a:pt x="29337" y="80010"/>
                        <a:pt x="29337" y="73438"/>
                      </a:cubicBezTo>
                      <a:lnTo>
                        <a:pt x="29337" y="4858"/>
                      </a:lnTo>
                      <a:lnTo>
                        <a:pt x="24860" y="4858"/>
                      </a:lnTo>
                      <a:cubicBezTo>
                        <a:pt x="8763" y="4858"/>
                        <a:pt x="5143" y="7906"/>
                        <a:pt x="3429" y="25908"/>
                      </a:cubicBezTo>
                      <a:lnTo>
                        <a:pt x="0" y="25908"/>
                      </a:lnTo>
                      <a:lnTo>
                        <a:pt x="0" y="0"/>
                      </a:lnTo>
                      <a:cubicBezTo>
                        <a:pt x="2191" y="381"/>
                        <a:pt x="4667" y="667"/>
                        <a:pt x="11811" y="667"/>
                      </a:cubicBezTo>
                      <a:lnTo>
                        <a:pt x="62484" y="667"/>
                      </a:lnTo>
                      <a:close/>
                    </a:path>
                  </a:pathLst>
                </a:custGeom>
                <a:solidFill>
                  <a:srgbClr val="333333"/>
                </a:solidFill>
                <a:ln w="9525" cap="flat">
                  <a:noFill/>
                  <a:prstDash val="solid"/>
                  <a:miter/>
                </a:ln>
              </p:spPr>
              <p:txBody>
                <a:bodyPr rtlCol="0" anchor="ctr"/>
                <a:lstStyle/>
                <a:p>
                  <a:endParaRPr lang="en-IN"/>
                </a:p>
              </p:txBody>
            </p:sp>
          </p:grpSp>
        </p:grpSp>
        <p:grpSp>
          <p:nvGrpSpPr>
            <p:cNvPr id="16" name="Graphic 3"/>
            <p:cNvGrpSpPr/>
            <p:nvPr/>
          </p:nvGrpSpPr>
          <p:grpSpPr>
            <a:xfrm>
              <a:off x="5095398" y="3268313"/>
              <a:ext cx="422052" cy="54768"/>
              <a:chOff x="5095398" y="3268313"/>
              <a:chExt cx="422052" cy="54768"/>
            </a:xfrm>
            <a:solidFill>
              <a:srgbClr val="333333"/>
            </a:solidFill>
          </p:grpSpPr>
          <p:sp>
            <p:nvSpPr>
              <p:cNvPr id="75" name="Freeform: Shape 74"/>
              <p:cNvSpPr/>
              <p:nvPr/>
            </p:nvSpPr>
            <p:spPr>
              <a:xfrm>
                <a:off x="5095398" y="3268694"/>
                <a:ext cx="41243" cy="53625"/>
              </a:xfrm>
              <a:custGeom>
                <a:avLst/>
                <a:gdLst>
                  <a:gd name="connsiteX0" fmla="*/ 16383 w 41243"/>
                  <a:gd name="connsiteY0" fmla="*/ 46482 h 53625"/>
                  <a:gd name="connsiteX1" fmla="*/ 24479 w 41243"/>
                  <a:gd name="connsiteY1" fmla="*/ 51244 h 53625"/>
                  <a:gd name="connsiteX2" fmla="*/ 24479 w 41243"/>
                  <a:gd name="connsiteY2" fmla="*/ 53626 h 53625"/>
                  <a:gd name="connsiteX3" fmla="*/ 0 w 41243"/>
                  <a:gd name="connsiteY3" fmla="*/ 53626 h 53625"/>
                  <a:gd name="connsiteX4" fmla="*/ 0 w 41243"/>
                  <a:gd name="connsiteY4" fmla="*/ 51244 h 53625"/>
                  <a:gd name="connsiteX5" fmla="*/ 6477 w 41243"/>
                  <a:gd name="connsiteY5" fmla="*/ 46577 h 53625"/>
                  <a:gd name="connsiteX6" fmla="*/ 6477 w 41243"/>
                  <a:gd name="connsiteY6" fmla="*/ 7525 h 53625"/>
                  <a:gd name="connsiteX7" fmla="*/ 0 w 41243"/>
                  <a:gd name="connsiteY7" fmla="*/ 2858 h 53625"/>
                  <a:gd name="connsiteX8" fmla="*/ 0 w 41243"/>
                  <a:gd name="connsiteY8" fmla="*/ 476 h 53625"/>
                  <a:gd name="connsiteX9" fmla="*/ 33528 w 41243"/>
                  <a:gd name="connsiteY9" fmla="*/ 476 h 53625"/>
                  <a:gd name="connsiteX10" fmla="*/ 40957 w 41243"/>
                  <a:gd name="connsiteY10" fmla="*/ 0 h 53625"/>
                  <a:gd name="connsiteX11" fmla="*/ 41243 w 41243"/>
                  <a:gd name="connsiteY11" fmla="*/ 14954 h 53625"/>
                  <a:gd name="connsiteX12" fmla="*/ 39243 w 41243"/>
                  <a:gd name="connsiteY12" fmla="*/ 14954 h 53625"/>
                  <a:gd name="connsiteX13" fmla="*/ 25241 w 41243"/>
                  <a:gd name="connsiteY13" fmla="*/ 3048 h 53625"/>
                  <a:gd name="connsiteX14" fmla="*/ 16288 w 41243"/>
                  <a:gd name="connsiteY14" fmla="*/ 3048 h 53625"/>
                  <a:gd name="connsiteX15" fmla="*/ 16288 w 41243"/>
                  <a:gd name="connsiteY15" fmla="*/ 24765 h 53625"/>
                  <a:gd name="connsiteX16" fmla="*/ 23527 w 41243"/>
                  <a:gd name="connsiteY16" fmla="*/ 24765 h 53625"/>
                  <a:gd name="connsiteX17" fmla="*/ 31432 w 41243"/>
                  <a:gd name="connsiteY17" fmla="*/ 18193 h 53625"/>
                  <a:gd name="connsiteX18" fmla="*/ 33338 w 41243"/>
                  <a:gd name="connsiteY18" fmla="*/ 18193 h 53625"/>
                  <a:gd name="connsiteX19" fmla="*/ 33338 w 41243"/>
                  <a:gd name="connsiteY19" fmla="*/ 34004 h 53625"/>
                  <a:gd name="connsiteX20" fmla="*/ 31432 w 41243"/>
                  <a:gd name="connsiteY20" fmla="*/ 34004 h 53625"/>
                  <a:gd name="connsiteX21" fmla="*/ 23527 w 41243"/>
                  <a:gd name="connsiteY21" fmla="*/ 27527 h 53625"/>
                  <a:gd name="connsiteX22" fmla="*/ 16288 w 41243"/>
                  <a:gd name="connsiteY22" fmla="*/ 27527 h 53625"/>
                  <a:gd name="connsiteX23" fmla="*/ 16288 w 41243"/>
                  <a:gd name="connsiteY23" fmla="*/ 46387 h 53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1243" h="53625">
                    <a:moveTo>
                      <a:pt x="16383" y="46482"/>
                    </a:moveTo>
                    <a:cubicBezTo>
                      <a:pt x="16383" y="50292"/>
                      <a:pt x="17431" y="51244"/>
                      <a:pt x="24479" y="51244"/>
                    </a:cubicBezTo>
                    <a:lnTo>
                      <a:pt x="24479" y="53626"/>
                    </a:lnTo>
                    <a:lnTo>
                      <a:pt x="0" y="53626"/>
                    </a:lnTo>
                    <a:lnTo>
                      <a:pt x="0" y="51244"/>
                    </a:lnTo>
                    <a:cubicBezTo>
                      <a:pt x="4858" y="51244"/>
                      <a:pt x="6477" y="50768"/>
                      <a:pt x="6477" y="46577"/>
                    </a:cubicBezTo>
                    <a:lnTo>
                      <a:pt x="6477" y="7525"/>
                    </a:lnTo>
                    <a:cubicBezTo>
                      <a:pt x="6477" y="3334"/>
                      <a:pt x="4858" y="2858"/>
                      <a:pt x="0" y="2858"/>
                    </a:cubicBezTo>
                    <a:lnTo>
                      <a:pt x="0" y="476"/>
                    </a:lnTo>
                    <a:lnTo>
                      <a:pt x="33528" y="476"/>
                    </a:lnTo>
                    <a:cubicBezTo>
                      <a:pt x="38005" y="476"/>
                      <a:pt x="39529" y="286"/>
                      <a:pt x="40957" y="0"/>
                    </a:cubicBezTo>
                    <a:lnTo>
                      <a:pt x="41243" y="14954"/>
                    </a:lnTo>
                    <a:lnTo>
                      <a:pt x="39243" y="14954"/>
                    </a:lnTo>
                    <a:cubicBezTo>
                      <a:pt x="38100" y="4001"/>
                      <a:pt x="35433" y="3048"/>
                      <a:pt x="25241" y="3048"/>
                    </a:cubicBezTo>
                    <a:lnTo>
                      <a:pt x="16288" y="3048"/>
                    </a:lnTo>
                    <a:lnTo>
                      <a:pt x="16288" y="24765"/>
                    </a:lnTo>
                    <a:lnTo>
                      <a:pt x="23527" y="24765"/>
                    </a:lnTo>
                    <a:cubicBezTo>
                      <a:pt x="30480" y="24765"/>
                      <a:pt x="30861" y="23622"/>
                      <a:pt x="31432" y="18193"/>
                    </a:cubicBezTo>
                    <a:lnTo>
                      <a:pt x="33338" y="18193"/>
                    </a:lnTo>
                    <a:lnTo>
                      <a:pt x="33338" y="34004"/>
                    </a:lnTo>
                    <a:lnTo>
                      <a:pt x="31432" y="34004"/>
                    </a:lnTo>
                    <a:cubicBezTo>
                      <a:pt x="30861" y="28575"/>
                      <a:pt x="30480" y="27527"/>
                      <a:pt x="23527" y="27527"/>
                    </a:cubicBezTo>
                    <a:lnTo>
                      <a:pt x="16288" y="27527"/>
                    </a:lnTo>
                    <a:lnTo>
                      <a:pt x="16288" y="46387"/>
                    </a:lnTo>
                    <a:close/>
                  </a:path>
                </a:pathLst>
              </a:custGeom>
              <a:solidFill>
                <a:srgbClr val="333333"/>
              </a:solidFill>
              <a:ln w="9525" cap="flat">
                <a:noFill/>
                <a:prstDash val="solid"/>
                <a:miter/>
              </a:ln>
            </p:spPr>
            <p:txBody>
              <a:bodyPr rtlCol="0" anchor="ctr"/>
              <a:lstStyle/>
              <a:p>
                <a:endParaRPr lang="en-IN"/>
              </a:p>
            </p:txBody>
          </p:sp>
          <p:sp>
            <p:nvSpPr>
              <p:cNvPr id="76" name="Freeform: Shape 75"/>
              <p:cNvSpPr/>
              <p:nvPr/>
            </p:nvSpPr>
            <p:spPr>
              <a:xfrm>
                <a:off x="5141594" y="3269075"/>
                <a:ext cx="22764" cy="53149"/>
              </a:xfrm>
              <a:custGeom>
                <a:avLst/>
                <a:gdLst>
                  <a:gd name="connsiteX0" fmla="*/ 0 w 22764"/>
                  <a:gd name="connsiteY0" fmla="*/ 53150 h 53149"/>
                  <a:gd name="connsiteX1" fmla="*/ 0 w 22764"/>
                  <a:gd name="connsiteY1" fmla="*/ 50768 h 53149"/>
                  <a:gd name="connsiteX2" fmla="*/ 6477 w 22764"/>
                  <a:gd name="connsiteY2" fmla="*/ 46101 h 53149"/>
                  <a:gd name="connsiteX3" fmla="*/ 6477 w 22764"/>
                  <a:gd name="connsiteY3" fmla="*/ 7048 h 53149"/>
                  <a:gd name="connsiteX4" fmla="*/ 0 w 22764"/>
                  <a:gd name="connsiteY4" fmla="*/ 2381 h 53149"/>
                  <a:gd name="connsiteX5" fmla="*/ 0 w 22764"/>
                  <a:gd name="connsiteY5" fmla="*/ 0 h 53149"/>
                  <a:gd name="connsiteX6" fmla="*/ 22765 w 22764"/>
                  <a:gd name="connsiteY6" fmla="*/ 0 h 53149"/>
                  <a:gd name="connsiteX7" fmla="*/ 22765 w 22764"/>
                  <a:gd name="connsiteY7" fmla="*/ 2381 h 53149"/>
                  <a:gd name="connsiteX8" fmla="*/ 16288 w 22764"/>
                  <a:gd name="connsiteY8" fmla="*/ 7048 h 53149"/>
                  <a:gd name="connsiteX9" fmla="*/ 16288 w 22764"/>
                  <a:gd name="connsiteY9" fmla="*/ 46101 h 53149"/>
                  <a:gd name="connsiteX10" fmla="*/ 22765 w 22764"/>
                  <a:gd name="connsiteY10" fmla="*/ 50768 h 53149"/>
                  <a:gd name="connsiteX11" fmla="*/ 22765 w 22764"/>
                  <a:gd name="connsiteY11" fmla="*/ 53150 h 53149"/>
                  <a:gd name="connsiteX12" fmla="*/ 0 w 22764"/>
                  <a:gd name="connsiteY12"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64" h="53149">
                    <a:moveTo>
                      <a:pt x="0" y="53150"/>
                    </a:moveTo>
                    <a:lnTo>
                      <a:pt x="0" y="50768"/>
                    </a:lnTo>
                    <a:cubicBezTo>
                      <a:pt x="4858" y="50768"/>
                      <a:pt x="6477" y="50292"/>
                      <a:pt x="6477" y="46101"/>
                    </a:cubicBezTo>
                    <a:lnTo>
                      <a:pt x="6477" y="7048"/>
                    </a:lnTo>
                    <a:cubicBezTo>
                      <a:pt x="6477" y="2858"/>
                      <a:pt x="4858" y="2381"/>
                      <a:pt x="0" y="2381"/>
                    </a:cubicBezTo>
                    <a:lnTo>
                      <a:pt x="0" y="0"/>
                    </a:lnTo>
                    <a:lnTo>
                      <a:pt x="22765" y="0"/>
                    </a:lnTo>
                    <a:lnTo>
                      <a:pt x="22765" y="2381"/>
                    </a:lnTo>
                    <a:cubicBezTo>
                      <a:pt x="17907" y="2381"/>
                      <a:pt x="16288" y="2858"/>
                      <a:pt x="16288" y="7048"/>
                    </a:cubicBezTo>
                    <a:lnTo>
                      <a:pt x="16288" y="46101"/>
                    </a:lnTo>
                    <a:cubicBezTo>
                      <a:pt x="16288" y="50292"/>
                      <a:pt x="17907" y="50768"/>
                      <a:pt x="22765" y="50768"/>
                    </a:cubicBezTo>
                    <a:lnTo>
                      <a:pt x="22765" y="53150"/>
                    </a:lnTo>
                    <a:lnTo>
                      <a:pt x="0" y="53150"/>
                    </a:lnTo>
                    <a:close/>
                  </a:path>
                </a:pathLst>
              </a:custGeom>
              <a:solidFill>
                <a:srgbClr val="333333"/>
              </a:solidFill>
              <a:ln w="9525" cap="flat">
                <a:noFill/>
                <a:prstDash val="solid"/>
                <a:miter/>
              </a:ln>
            </p:spPr>
            <p:txBody>
              <a:bodyPr rtlCol="0" anchor="ctr"/>
              <a:lstStyle/>
              <a:p>
                <a:endParaRPr lang="en-IN"/>
              </a:p>
            </p:txBody>
          </p:sp>
          <p:sp>
            <p:nvSpPr>
              <p:cNvPr id="77" name="Freeform: Shape 76"/>
              <p:cNvSpPr/>
              <p:nvPr/>
            </p:nvSpPr>
            <p:spPr>
              <a:xfrm>
                <a:off x="5168550" y="3269075"/>
                <a:ext cx="56102" cy="54006"/>
              </a:xfrm>
              <a:custGeom>
                <a:avLst/>
                <a:gdLst>
                  <a:gd name="connsiteX0" fmla="*/ 47530 w 56102"/>
                  <a:gd name="connsiteY0" fmla="*/ 54007 h 54006"/>
                  <a:gd name="connsiteX1" fmla="*/ 11240 w 56102"/>
                  <a:gd name="connsiteY1" fmla="*/ 8953 h 54006"/>
                  <a:gd name="connsiteX2" fmla="*/ 11240 w 56102"/>
                  <a:gd name="connsiteY2" fmla="*/ 45815 h 54006"/>
                  <a:gd name="connsiteX3" fmla="*/ 19241 w 56102"/>
                  <a:gd name="connsiteY3" fmla="*/ 50673 h 54006"/>
                  <a:gd name="connsiteX4" fmla="*/ 19241 w 56102"/>
                  <a:gd name="connsiteY4" fmla="*/ 53054 h 54006"/>
                  <a:gd name="connsiteX5" fmla="*/ 0 w 56102"/>
                  <a:gd name="connsiteY5" fmla="*/ 53054 h 54006"/>
                  <a:gd name="connsiteX6" fmla="*/ 0 w 56102"/>
                  <a:gd name="connsiteY6" fmla="*/ 50673 h 54006"/>
                  <a:gd name="connsiteX7" fmla="*/ 7810 w 56102"/>
                  <a:gd name="connsiteY7" fmla="*/ 45815 h 54006"/>
                  <a:gd name="connsiteX8" fmla="*/ 7810 w 56102"/>
                  <a:gd name="connsiteY8" fmla="*/ 4953 h 54006"/>
                  <a:gd name="connsiteX9" fmla="*/ 0 w 56102"/>
                  <a:gd name="connsiteY9" fmla="*/ 2381 h 54006"/>
                  <a:gd name="connsiteX10" fmla="*/ 0 w 56102"/>
                  <a:gd name="connsiteY10" fmla="*/ 0 h 54006"/>
                  <a:gd name="connsiteX11" fmla="*/ 17050 w 56102"/>
                  <a:gd name="connsiteY11" fmla="*/ 0 h 54006"/>
                  <a:gd name="connsiteX12" fmla="*/ 44863 w 56102"/>
                  <a:gd name="connsiteY12" fmla="*/ 35814 h 54006"/>
                  <a:gd name="connsiteX13" fmla="*/ 44863 w 56102"/>
                  <a:gd name="connsiteY13" fmla="*/ 7239 h 54006"/>
                  <a:gd name="connsiteX14" fmla="*/ 36862 w 56102"/>
                  <a:gd name="connsiteY14" fmla="*/ 2381 h 54006"/>
                  <a:gd name="connsiteX15" fmla="*/ 36862 w 56102"/>
                  <a:gd name="connsiteY15" fmla="*/ 0 h 54006"/>
                  <a:gd name="connsiteX16" fmla="*/ 56102 w 56102"/>
                  <a:gd name="connsiteY16" fmla="*/ 0 h 54006"/>
                  <a:gd name="connsiteX17" fmla="*/ 56102 w 56102"/>
                  <a:gd name="connsiteY17" fmla="*/ 2381 h 54006"/>
                  <a:gd name="connsiteX18" fmla="*/ 48292 w 56102"/>
                  <a:gd name="connsiteY18" fmla="*/ 7239 h 54006"/>
                  <a:gd name="connsiteX19" fmla="*/ 48292 w 56102"/>
                  <a:gd name="connsiteY19" fmla="*/ 53912 h 54006"/>
                  <a:gd name="connsiteX20" fmla="*/ 47434 w 56102"/>
                  <a:gd name="connsiteY20" fmla="*/ 53912 h 5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6102" h="54006">
                    <a:moveTo>
                      <a:pt x="47530" y="54007"/>
                    </a:moveTo>
                    <a:lnTo>
                      <a:pt x="11240" y="8953"/>
                    </a:lnTo>
                    <a:lnTo>
                      <a:pt x="11240" y="45815"/>
                    </a:lnTo>
                    <a:cubicBezTo>
                      <a:pt x="11240" y="50101"/>
                      <a:pt x="14192" y="50673"/>
                      <a:pt x="19241" y="50673"/>
                    </a:cubicBezTo>
                    <a:lnTo>
                      <a:pt x="19241" y="53054"/>
                    </a:lnTo>
                    <a:lnTo>
                      <a:pt x="0" y="53054"/>
                    </a:lnTo>
                    <a:lnTo>
                      <a:pt x="0" y="50673"/>
                    </a:lnTo>
                    <a:cubicBezTo>
                      <a:pt x="4953" y="50673"/>
                      <a:pt x="7810" y="50101"/>
                      <a:pt x="7810" y="45815"/>
                    </a:cubicBezTo>
                    <a:lnTo>
                      <a:pt x="7810" y="4953"/>
                    </a:lnTo>
                    <a:cubicBezTo>
                      <a:pt x="5429" y="2572"/>
                      <a:pt x="3810" y="2381"/>
                      <a:pt x="0" y="2381"/>
                    </a:cubicBezTo>
                    <a:lnTo>
                      <a:pt x="0" y="0"/>
                    </a:lnTo>
                    <a:lnTo>
                      <a:pt x="17050" y="0"/>
                    </a:lnTo>
                    <a:lnTo>
                      <a:pt x="44863" y="35814"/>
                    </a:lnTo>
                    <a:lnTo>
                      <a:pt x="44863" y="7239"/>
                    </a:lnTo>
                    <a:cubicBezTo>
                      <a:pt x="44863" y="2953"/>
                      <a:pt x="41910" y="2381"/>
                      <a:pt x="36862" y="2381"/>
                    </a:cubicBezTo>
                    <a:lnTo>
                      <a:pt x="36862" y="0"/>
                    </a:lnTo>
                    <a:lnTo>
                      <a:pt x="56102" y="0"/>
                    </a:lnTo>
                    <a:lnTo>
                      <a:pt x="56102" y="2381"/>
                    </a:lnTo>
                    <a:cubicBezTo>
                      <a:pt x="51149" y="2381"/>
                      <a:pt x="48292" y="2953"/>
                      <a:pt x="48292" y="7239"/>
                    </a:cubicBezTo>
                    <a:lnTo>
                      <a:pt x="48292" y="53912"/>
                    </a:lnTo>
                    <a:lnTo>
                      <a:pt x="47434" y="53912"/>
                    </a:lnTo>
                    <a:close/>
                  </a:path>
                </a:pathLst>
              </a:custGeom>
              <a:solidFill>
                <a:srgbClr val="333333"/>
              </a:solidFill>
              <a:ln w="9525" cap="flat">
                <a:noFill/>
                <a:prstDash val="solid"/>
                <a:miter/>
              </a:ln>
            </p:spPr>
            <p:txBody>
              <a:bodyPr rtlCol="0" anchor="ctr"/>
              <a:lstStyle/>
              <a:p>
                <a:endParaRPr lang="en-IN"/>
              </a:p>
            </p:txBody>
          </p:sp>
          <p:sp>
            <p:nvSpPr>
              <p:cNvPr id="78" name="Freeform: Shape 77"/>
              <p:cNvSpPr/>
              <p:nvPr/>
            </p:nvSpPr>
            <p:spPr>
              <a:xfrm>
                <a:off x="5222938" y="3268694"/>
                <a:ext cx="56007" cy="53530"/>
              </a:xfrm>
              <a:custGeom>
                <a:avLst/>
                <a:gdLst>
                  <a:gd name="connsiteX0" fmla="*/ 19145 w 56007"/>
                  <a:gd name="connsiteY0" fmla="*/ 53531 h 53530"/>
                  <a:gd name="connsiteX1" fmla="*/ 0 w 56007"/>
                  <a:gd name="connsiteY1" fmla="*/ 53531 h 53530"/>
                  <a:gd name="connsiteX2" fmla="*/ 0 w 56007"/>
                  <a:gd name="connsiteY2" fmla="*/ 51149 h 53530"/>
                  <a:gd name="connsiteX3" fmla="*/ 8953 w 56007"/>
                  <a:gd name="connsiteY3" fmla="*/ 46196 h 53530"/>
                  <a:gd name="connsiteX4" fmla="*/ 26289 w 56007"/>
                  <a:gd name="connsiteY4" fmla="*/ 0 h 53530"/>
                  <a:gd name="connsiteX5" fmla="*/ 31147 w 56007"/>
                  <a:gd name="connsiteY5" fmla="*/ 0 h 53530"/>
                  <a:gd name="connsiteX6" fmla="*/ 49816 w 56007"/>
                  <a:gd name="connsiteY6" fmla="*/ 46482 h 53530"/>
                  <a:gd name="connsiteX7" fmla="*/ 56007 w 56007"/>
                  <a:gd name="connsiteY7" fmla="*/ 51149 h 53530"/>
                  <a:gd name="connsiteX8" fmla="*/ 56007 w 56007"/>
                  <a:gd name="connsiteY8" fmla="*/ 53531 h 53530"/>
                  <a:gd name="connsiteX9" fmla="*/ 33719 w 56007"/>
                  <a:gd name="connsiteY9" fmla="*/ 53531 h 53530"/>
                  <a:gd name="connsiteX10" fmla="*/ 33719 w 56007"/>
                  <a:gd name="connsiteY10" fmla="*/ 51149 h 53530"/>
                  <a:gd name="connsiteX11" fmla="*/ 39529 w 56007"/>
                  <a:gd name="connsiteY11" fmla="*/ 46482 h 53530"/>
                  <a:gd name="connsiteX12" fmla="*/ 34004 w 56007"/>
                  <a:gd name="connsiteY12" fmla="*/ 32385 h 53530"/>
                  <a:gd name="connsiteX13" fmla="*/ 17335 w 56007"/>
                  <a:gd name="connsiteY13" fmla="*/ 32385 h 53530"/>
                  <a:gd name="connsiteX14" fmla="*/ 12478 w 56007"/>
                  <a:gd name="connsiteY14" fmla="*/ 46006 h 53530"/>
                  <a:gd name="connsiteX15" fmla="*/ 19241 w 56007"/>
                  <a:gd name="connsiteY15" fmla="*/ 51054 h 53530"/>
                  <a:gd name="connsiteX16" fmla="*/ 19241 w 56007"/>
                  <a:gd name="connsiteY16" fmla="*/ 53435 h 53530"/>
                  <a:gd name="connsiteX17" fmla="*/ 18288 w 56007"/>
                  <a:gd name="connsiteY17" fmla="*/ 29528 h 53530"/>
                  <a:gd name="connsiteX18" fmla="*/ 32766 w 56007"/>
                  <a:gd name="connsiteY18" fmla="*/ 29528 h 53530"/>
                  <a:gd name="connsiteX19" fmla="*/ 25241 w 56007"/>
                  <a:gd name="connsiteY19" fmla="*/ 10478 h 53530"/>
                  <a:gd name="connsiteX20" fmla="*/ 18288 w 56007"/>
                  <a:gd name="connsiteY20" fmla="*/ 29528 h 5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6007" h="53530">
                    <a:moveTo>
                      <a:pt x="19145" y="53531"/>
                    </a:moveTo>
                    <a:lnTo>
                      <a:pt x="0" y="53531"/>
                    </a:lnTo>
                    <a:lnTo>
                      <a:pt x="0" y="51149"/>
                    </a:lnTo>
                    <a:cubicBezTo>
                      <a:pt x="5048" y="51149"/>
                      <a:pt x="7334" y="50482"/>
                      <a:pt x="8953" y="46196"/>
                    </a:cubicBezTo>
                    <a:lnTo>
                      <a:pt x="26289" y="0"/>
                    </a:lnTo>
                    <a:lnTo>
                      <a:pt x="31147" y="0"/>
                    </a:lnTo>
                    <a:lnTo>
                      <a:pt x="49816" y="46482"/>
                    </a:lnTo>
                    <a:cubicBezTo>
                      <a:pt x="51435" y="50578"/>
                      <a:pt x="52292" y="51149"/>
                      <a:pt x="56007" y="51149"/>
                    </a:cubicBezTo>
                    <a:lnTo>
                      <a:pt x="56007" y="53531"/>
                    </a:lnTo>
                    <a:lnTo>
                      <a:pt x="33719" y="53531"/>
                    </a:lnTo>
                    <a:lnTo>
                      <a:pt x="33719" y="51149"/>
                    </a:lnTo>
                    <a:cubicBezTo>
                      <a:pt x="40576" y="51149"/>
                      <a:pt x="41148" y="50578"/>
                      <a:pt x="39529" y="46482"/>
                    </a:cubicBezTo>
                    <a:lnTo>
                      <a:pt x="34004" y="32385"/>
                    </a:lnTo>
                    <a:lnTo>
                      <a:pt x="17335" y="32385"/>
                    </a:lnTo>
                    <a:lnTo>
                      <a:pt x="12478" y="46006"/>
                    </a:lnTo>
                    <a:cubicBezTo>
                      <a:pt x="10858" y="50197"/>
                      <a:pt x="13335" y="51054"/>
                      <a:pt x="19241" y="51054"/>
                    </a:cubicBezTo>
                    <a:lnTo>
                      <a:pt x="19241" y="53435"/>
                    </a:lnTo>
                    <a:close/>
                    <a:moveTo>
                      <a:pt x="18288" y="29528"/>
                    </a:moveTo>
                    <a:lnTo>
                      <a:pt x="32766" y="29528"/>
                    </a:lnTo>
                    <a:lnTo>
                      <a:pt x="25241" y="10478"/>
                    </a:lnTo>
                    <a:lnTo>
                      <a:pt x="18288" y="29528"/>
                    </a:lnTo>
                    <a:close/>
                  </a:path>
                </a:pathLst>
              </a:custGeom>
              <a:solidFill>
                <a:srgbClr val="333333"/>
              </a:solidFill>
              <a:ln w="9525" cap="flat">
                <a:noFill/>
                <a:prstDash val="solid"/>
                <a:miter/>
              </a:ln>
            </p:spPr>
            <p:txBody>
              <a:bodyPr rtlCol="0" anchor="ctr"/>
              <a:lstStyle/>
              <a:p>
                <a:endParaRPr lang="en-IN"/>
              </a:p>
            </p:txBody>
          </p:sp>
          <p:sp>
            <p:nvSpPr>
              <p:cNvPr id="79" name="Freeform: Shape 78"/>
              <p:cNvSpPr/>
              <p:nvPr/>
            </p:nvSpPr>
            <p:spPr>
              <a:xfrm>
                <a:off x="5279992" y="3269075"/>
                <a:ext cx="57245" cy="54006"/>
              </a:xfrm>
              <a:custGeom>
                <a:avLst/>
                <a:gdLst>
                  <a:gd name="connsiteX0" fmla="*/ 48768 w 57245"/>
                  <a:gd name="connsiteY0" fmla="*/ 54007 h 54006"/>
                  <a:gd name="connsiteX1" fmla="*/ 12478 w 57245"/>
                  <a:gd name="connsiteY1" fmla="*/ 8953 h 54006"/>
                  <a:gd name="connsiteX2" fmla="*/ 12478 w 57245"/>
                  <a:gd name="connsiteY2" fmla="*/ 45815 h 54006"/>
                  <a:gd name="connsiteX3" fmla="*/ 20479 w 57245"/>
                  <a:gd name="connsiteY3" fmla="*/ 50673 h 54006"/>
                  <a:gd name="connsiteX4" fmla="*/ 20479 w 57245"/>
                  <a:gd name="connsiteY4" fmla="*/ 53054 h 54006"/>
                  <a:gd name="connsiteX5" fmla="*/ 1619 w 57245"/>
                  <a:gd name="connsiteY5" fmla="*/ 53054 h 54006"/>
                  <a:gd name="connsiteX6" fmla="*/ 1619 w 57245"/>
                  <a:gd name="connsiteY6" fmla="*/ 50673 h 54006"/>
                  <a:gd name="connsiteX7" fmla="*/ 8953 w 57245"/>
                  <a:gd name="connsiteY7" fmla="*/ 45815 h 54006"/>
                  <a:gd name="connsiteX8" fmla="*/ 8953 w 57245"/>
                  <a:gd name="connsiteY8" fmla="*/ 5048 h 54006"/>
                  <a:gd name="connsiteX9" fmla="*/ 0 w 57245"/>
                  <a:gd name="connsiteY9" fmla="*/ 2381 h 54006"/>
                  <a:gd name="connsiteX10" fmla="*/ 0 w 57245"/>
                  <a:gd name="connsiteY10" fmla="*/ 0 h 54006"/>
                  <a:gd name="connsiteX11" fmla="*/ 18193 w 57245"/>
                  <a:gd name="connsiteY11" fmla="*/ 0 h 54006"/>
                  <a:gd name="connsiteX12" fmla="*/ 46006 w 57245"/>
                  <a:gd name="connsiteY12" fmla="*/ 35814 h 54006"/>
                  <a:gd name="connsiteX13" fmla="*/ 46006 w 57245"/>
                  <a:gd name="connsiteY13" fmla="*/ 7239 h 54006"/>
                  <a:gd name="connsiteX14" fmla="*/ 38005 w 57245"/>
                  <a:gd name="connsiteY14" fmla="*/ 2381 h 54006"/>
                  <a:gd name="connsiteX15" fmla="*/ 38005 w 57245"/>
                  <a:gd name="connsiteY15" fmla="*/ 0 h 54006"/>
                  <a:gd name="connsiteX16" fmla="*/ 57245 w 57245"/>
                  <a:gd name="connsiteY16" fmla="*/ 0 h 54006"/>
                  <a:gd name="connsiteX17" fmla="*/ 57245 w 57245"/>
                  <a:gd name="connsiteY17" fmla="*/ 2381 h 54006"/>
                  <a:gd name="connsiteX18" fmla="*/ 49435 w 57245"/>
                  <a:gd name="connsiteY18" fmla="*/ 7239 h 54006"/>
                  <a:gd name="connsiteX19" fmla="*/ 49435 w 57245"/>
                  <a:gd name="connsiteY19" fmla="*/ 53912 h 54006"/>
                  <a:gd name="connsiteX20" fmla="*/ 48577 w 57245"/>
                  <a:gd name="connsiteY20" fmla="*/ 53912 h 5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7245" h="54006">
                    <a:moveTo>
                      <a:pt x="48768" y="54007"/>
                    </a:moveTo>
                    <a:lnTo>
                      <a:pt x="12478" y="8953"/>
                    </a:lnTo>
                    <a:lnTo>
                      <a:pt x="12478" y="45815"/>
                    </a:lnTo>
                    <a:cubicBezTo>
                      <a:pt x="12478" y="50101"/>
                      <a:pt x="15430" y="50673"/>
                      <a:pt x="20479" y="50673"/>
                    </a:cubicBezTo>
                    <a:lnTo>
                      <a:pt x="20479" y="53054"/>
                    </a:lnTo>
                    <a:lnTo>
                      <a:pt x="1619" y="53054"/>
                    </a:lnTo>
                    <a:lnTo>
                      <a:pt x="1619" y="50673"/>
                    </a:lnTo>
                    <a:cubicBezTo>
                      <a:pt x="6286" y="50673"/>
                      <a:pt x="8953" y="50101"/>
                      <a:pt x="8953" y="45815"/>
                    </a:cubicBezTo>
                    <a:lnTo>
                      <a:pt x="8953" y="5048"/>
                    </a:lnTo>
                    <a:cubicBezTo>
                      <a:pt x="6286" y="2572"/>
                      <a:pt x="4286" y="2381"/>
                      <a:pt x="0" y="2381"/>
                    </a:cubicBezTo>
                    <a:lnTo>
                      <a:pt x="0" y="0"/>
                    </a:lnTo>
                    <a:lnTo>
                      <a:pt x="18193" y="0"/>
                    </a:lnTo>
                    <a:lnTo>
                      <a:pt x="46006" y="35814"/>
                    </a:lnTo>
                    <a:lnTo>
                      <a:pt x="46006" y="7239"/>
                    </a:lnTo>
                    <a:cubicBezTo>
                      <a:pt x="46006" y="2953"/>
                      <a:pt x="43053" y="2381"/>
                      <a:pt x="38005" y="2381"/>
                    </a:cubicBezTo>
                    <a:lnTo>
                      <a:pt x="38005" y="0"/>
                    </a:lnTo>
                    <a:lnTo>
                      <a:pt x="57245" y="0"/>
                    </a:lnTo>
                    <a:lnTo>
                      <a:pt x="57245" y="2381"/>
                    </a:lnTo>
                    <a:cubicBezTo>
                      <a:pt x="52292" y="2381"/>
                      <a:pt x="49435" y="2953"/>
                      <a:pt x="49435" y="7239"/>
                    </a:cubicBezTo>
                    <a:lnTo>
                      <a:pt x="49435" y="53912"/>
                    </a:lnTo>
                    <a:lnTo>
                      <a:pt x="48577" y="53912"/>
                    </a:lnTo>
                    <a:close/>
                  </a:path>
                </a:pathLst>
              </a:custGeom>
              <a:solidFill>
                <a:srgbClr val="333333"/>
              </a:solidFill>
              <a:ln w="9525" cap="flat">
                <a:noFill/>
                <a:prstDash val="solid"/>
                <a:miter/>
              </a:ln>
            </p:spPr>
            <p:txBody>
              <a:bodyPr rtlCol="0" anchor="ctr"/>
              <a:lstStyle/>
              <a:p>
                <a:endParaRPr lang="en-IN"/>
              </a:p>
            </p:txBody>
          </p:sp>
          <p:sp>
            <p:nvSpPr>
              <p:cNvPr id="80" name="Freeform: Shape 79"/>
              <p:cNvSpPr/>
              <p:nvPr/>
            </p:nvSpPr>
            <p:spPr>
              <a:xfrm>
                <a:off x="5340285" y="3268313"/>
                <a:ext cx="46005" cy="54768"/>
              </a:xfrm>
              <a:custGeom>
                <a:avLst/>
                <a:gdLst>
                  <a:gd name="connsiteX0" fmla="*/ 42196 w 46005"/>
                  <a:gd name="connsiteY0" fmla="*/ 762 h 54768"/>
                  <a:gd name="connsiteX1" fmla="*/ 43529 w 46005"/>
                  <a:gd name="connsiteY1" fmla="*/ 762 h 54768"/>
                  <a:gd name="connsiteX2" fmla="*/ 44291 w 46005"/>
                  <a:gd name="connsiteY2" fmla="*/ 16574 h 54768"/>
                  <a:gd name="connsiteX3" fmla="*/ 42291 w 46005"/>
                  <a:gd name="connsiteY3" fmla="*/ 16574 h 54768"/>
                  <a:gd name="connsiteX4" fmla="*/ 27337 w 46005"/>
                  <a:gd name="connsiteY4" fmla="*/ 2858 h 54768"/>
                  <a:gd name="connsiteX5" fmla="*/ 10001 w 46005"/>
                  <a:gd name="connsiteY5" fmla="*/ 24194 h 54768"/>
                  <a:gd name="connsiteX6" fmla="*/ 31337 w 46005"/>
                  <a:gd name="connsiteY6" fmla="*/ 50101 h 54768"/>
                  <a:gd name="connsiteX7" fmla="*/ 44482 w 46005"/>
                  <a:gd name="connsiteY7" fmla="*/ 44291 h 54768"/>
                  <a:gd name="connsiteX8" fmla="*/ 46006 w 46005"/>
                  <a:gd name="connsiteY8" fmla="*/ 45911 h 54768"/>
                  <a:gd name="connsiteX9" fmla="*/ 26956 w 46005"/>
                  <a:gd name="connsiteY9" fmla="*/ 54769 h 54768"/>
                  <a:gd name="connsiteX10" fmla="*/ 0 w 46005"/>
                  <a:gd name="connsiteY10" fmla="*/ 27813 h 54768"/>
                  <a:gd name="connsiteX11" fmla="*/ 27337 w 46005"/>
                  <a:gd name="connsiteY11" fmla="*/ 0 h 54768"/>
                  <a:gd name="connsiteX12" fmla="*/ 40100 w 46005"/>
                  <a:gd name="connsiteY12" fmla="*/ 3048 h 54768"/>
                  <a:gd name="connsiteX13" fmla="*/ 42291 w 46005"/>
                  <a:gd name="connsiteY13" fmla="*/ 762 h 54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6005" h="54768">
                    <a:moveTo>
                      <a:pt x="42196" y="762"/>
                    </a:moveTo>
                    <a:lnTo>
                      <a:pt x="43529" y="762"/>
                    </a:lnTo>
                    <a:lnTo>
                      <a:pt x="44291" y="16574"/>
                    </a:lnTo>
                    <a:lnTo>
                      <a:pt x="42291" y="16574"/>
                    </a:lnTo>
                    <a:cubicBezTo>
                      <a:pt x="40957" y="7525"/>
                      <a:pt x="36195" y="2858"/>
                      <a:pt x="27337" y="2858"/>
                    </a:cubicBezTo>
                    <a:cubicBezTo>
                      <a:pt x="17526" y="2858"/>
                      <a:pt x="10001" y="11239"/>
                      <a:pt x="10001" y="24194"/>
                    </a:cubicBezTo>
                    <a:cubicBezTo>
                      <a:pt x="10001" y="40767"/>
                      <a:pt x="20383" y="50101"/>
                      <a:pt x="31337" y="50101"/>
                    </a:cubicBezTo>
                    <a:cubicBezTo>
                      <a:pt x="36100" y="50101"/>
                      <a:pt x="40386" y="48768"/>
                      <a:pt x="44482" y="44291"/>
                    </a:cubicBezTo>
                    <a:lnTo>
                      <a:pt x="46006" y="45911"/>
                    </a:lnTo>
                    <a:cubicBezTo>
                      <a:pt x="42577" y="50768"/>
                      <a:pt x="35909" y="54769"/>
                      <a:pt x="26956" y="54769"/>
                    </a:cubicBezTo>
                    <a:cubicBezTo>
                      <a:pt x="13526" y="54769"/>
                      <a:pt x="0" y="44672"/>
                      <a:pt x="0" y="27813"/>
                    </a:cubicBezTo>
                    <a:cubicBezTo>
                      <a:pt x="0" y="10954"/>
                      <a:pt x="12382" y="0"/>
                      <a:pt x="27337" y="0"/>
                    </a:cubicBezTo>
                    <a:cubicBezTo>
                      <a:pt x="34385" y="0"/>
                      <a:pt x="38195" y="3048"/>
                      <a:pt x="40100" y="3048"/>
                    </a:cubicBezTo>
                    <a:cubicBezTo>
                      <a:pt x="41148" y="3048"/>
                      <a:pt x="41720" y="2286"/>
                      <a:pt x="42291" y="762"/>
                    </a:cubicBezTo>
                    <a:close/>
                  </a:path>
                </a:pathLst>
              </a:custGeom>
              <a:solidFill>
                <a:srgbClr val="333333"/>
              </a:solidFill>
              <a:ln w="9525" cap="flat">
                <a:noFill/>
                <a:prstDash val="solid"/>
                <a:miter/>
              </a:ln>
            </p:spPr>
            <p:txBody>
              <a:bodyPr rtlCol="0" anchor="ctr"/>
              <a:lstStyle/>
              <a:p>
                <a:endParaRPr lang="en-IN"/>
              </a:p>
            </p:txBody>
          </p:sp>
          <p:sp>
            <p:nvSpPr>
              <p:cNvPr id="81" name="Freeform: Shape 80"/>
              <p:cNvSpPr/>
              <p:nvPr/>
            </p:nvSpPr>
            <p:spPr>
              <a:xfrm>
                <a:off x="5390673" y="3269075"/>
                <a:ext cx="22764" cy="53149"/>
              </a:xfrm>
              <a:custGeom>
                <a:avLst/>
                <a:gdLst>
                  <a:gd name="connsiteX0" fmla="*/ 0 w 22764"/>
                  <a:gd name="connsiteY0" fmla="*/ 53150 h 53149"/>
                  <a:gd name="connsiteX1" fmla="*/ 0 w 22764"/>
                  <a:gd name="connsiteY1" fmla="*/ 50768 h 53149"/>
                  <a:gd name="connsiteX2" fmla="*/ 6477 w 22764"/>
                  <a:gd name="connsiteY2" fmla="*/ 46101 h 53149"/>
                  <a:gd name="connsiteX3" fmla="*/ 6477 w 22764"/>
                  <a:gd name="connsiteY3" fmla="*/ 7048 h 53149"/>
                  <a:gd name="connsiteX4" fmla="*/ 0 w 22764"/>
                  <a:gd name="connsiteY4" fmla="*/ 2381 h 53149"/>
                  <a:gd name="connsiteX5" fmla="*/ 0 w 22764"/>
                  <a:gd name="connsiteY5" fmla="*/ 0 h 53149"/>
                  <a:gd name="connsiteX6" fmla="*/ 22765 w 22764"/>
                  <a:gd name="connsiteY6" fmla="*/ 0 h 53149"/>
                  <a:gd name="connsiteX7" fmla="*/ 22765 w 22764"/>
                  <a:gd name="connsiteY7" fmla="*/ 2381 h 53149"/>
                  <a:gd name="connsiteX8" fmla="*/ 16288 w 22764"/>
                  <a:gd name="connsiteY8" fmla="*/ 7048 h 53149"/>
                  <a:gd name="connsiteX9" fmla="*/ 16288 w 22764"/>
                  <a:gd name="connsiteY9" fmla="*/ 46101 h 53149"/>
                  <a:gd name="connsiteX10" fmla="*/ 22765 w 22764"/>
                  <a:gd name="connsiteY10" fmla="*/ 50768 h 53149"/>
                  <a:gd name="connsiteX11" fmla="*/ 22765 w 22764"/>
                  <a:gd name="connsiteY11" fmla="*/ 53150 h 53149"/>
                  <a:gd name="connsiteX12" fmla="*/ 0 w 22764"/>
                  <a:gd name="connsiteY12"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64" h="53149">
                    <a:moveTo>
                      <a:pt x="0" y="53150"/>
                    </a:moveTo>
                    <a:lnTo>
                      <a:pt x="0" y="50768"/>
                    </a:lnTo>
                    <a:cubicBezTo>
                      <a:pt x="4858" y="50768"/>
                      <a:pt x="6477" y="50292"/>
                      <a:pt x="6477" y="46101"/>
                    </a:cubicBezTo>
                    <a:lnTo>
                      <a:pt x="6477" y="7048"/>
                    </a:lnTo>
                    <a:cubicBezTo>
                      <a:pt x="6477" y="2858"/>
                      <a:pt x="4858" y="2381"/>
                      <a:pt x="0" y="2381"/>
                    </a:cubicBezTo>
                    <a:lnTo>
                      <a:pt x="0" y="0"/>
                    </a:lnTo>
                    <a:lnTo>
                      <a:pt x="22765" y="0"/>
                    </a:lnTo>
                    <a:lnTo>
                      <a:pt x="22765" y="2381"/>
                    </a:lnTo>
                    <a:cubicBezTo>
                      <a:pt x="17907" y="2381"/>
                      <a:pt x="16288" y="2858"/>
                      <a:pt x="16288" y="7048"/>
                    </a:cubicBezTo>
                    <a:lnTo>
                      <a:pt x="16288" y="46101"/>
                    </a:lnTo>
                    <a:cubicBezTo>
                      <a:pt x="16288" y="50292"/>
                      <a:pt x="17907" y="50768"/>
                      <a:pt x="22765" y="50768"/>
                    </a:cubicBezTo>
                    <a:lnTo>
                      <a:pt x="22765" y="53150"/>
                    </a:lnTo>
                    <a:lnTo>
                      <a:pt x="0" y="53150"/>
                    </a:lnTo>
                    <a:close/>
                  </a:path>
                </a:pathLst>
              </a:custGeom>
              <a:solidFill>
                <a:srgbClr val="333333"/>
              </a:solidFill>
              <a:ln w="9525" cap="flat">
                <a:noFill/>
                <a:prstDash val="solid"/>
                <a:miter/>
              </a:ln>
            </p:spPr>
            <p:txBody>
              <a:bodyPr rtlCol="0" anchor="ctr"/>
              <a:lstStyle/>
              <a:p>
                <a:endParaRPr lang="en-IN"/>
              </a:p>
            </p:txBody>
          </p:sp>
          <p:sp>
            <p:nvSpPr>
              <p:cNvPr id="82" name="Freeform: Shape 81"/>
              <p:cNvSpPr/>
              <p:nvPr/>
            </p:nvSpPr>
            <p:spPr>
              <a:xfrm>
                <a:off x="5417057" y="3268694"/>
                <a:ext cx="54673" cy="53530"/>
              </a:xfrm>
              <a:custGeom>
                <a:avLst/>
                <a:gdLst>
                  <a:gd name="connsiteX0" fmla="*/ 17907 w 54673"/>
                  <a:gd name="connsiteY0" fmla="*/ 53531 h 53530"/>
                  <a:gd name="connsiteX1" fmla="*/ 0 w 54673"/>
                  <a:gd name="connsiteY1" fmla="*/ 53531 h 53530"/>
                  <a:gd name="connsiteX2" fmla="*/ 0 w 54673"/>
                  <a:gd name="connsiteY2" fmla="*/ 51149 h 53530"/>
                  <a:gd name="connsiteX3" fmla="*/ 7620 w 54673"/>
                  <a:gd name="connsiteY3" fmla="*/ 46196 h 53530"/>
                  <a:gd name="connsiteX4" fmla="*/ 24955 w 54673"/>
                  <a:gd name="connsiteY4" fmla="*/ 0 h 53530"/>
                  <a:gd name="connsiteX5" fmla="*/ 29813 w 54673"/>
                  <a:gd name="connsiteY5" fmla="*/ 0 h 53530"/>
                  <a:gd name="connsiteX6" fmla="*/ 48482 w 54673"/>
                  <a:gd name="connsiteY6" fmla="*/ 46482 h 53530"/>
                  <a:gd name="connsiteX7" fmla="*/ 54673 w 54673"/>
                  <a:gd name="connsiteY7" fmla="*/ 51149 h 53530"/>
                  <a:gd name="connsiteX8" fmla="*/ 54673 w 54673"/>
                  <a:gd name="connsiteY8" fmla="*/ 53531 h 53530"/>
                  <a:gd name="connsiteX9" fmla="*/ 32385 w 54673"/>
                  <a:gd name="connsiteY9" fmla="*/ 53531 h 53530"/>
                  <a:gd name="connsiteX10" fmla="*/ 32385 w 54673"/>
                  <a:gd name="connsiteY10" fmla="*/ 51149 h 53530"/>
                  <a:gd name="connsiteX11" fmla="*/ 38195 w 54673"/>
                  <a:gd name="connsiteY11" fmla="*/ 46482 h 53530"/>
                  <a:gd name="connsiteX12" fmla="*/ 32671 w 54673"/>
                  <a:gd name="connsiteY12" fmla="*/ 32385 h 53530"/>
                  <a:gd name="connsiteX13" fmla="*/ 16002 w 54673"/>
                  <a:gd name="connsiteY13" fmla="*/ 32385 h 53530"/>
                  <a:gd name="connsiteX14" fmla="*/ 11144 w 54673"/>
                  <a:gd name="connsiteY14" fmla="*/ 46006 h 53530"/>
                  <a:gd name="connsiteX15" fmla="*/ 17907 w 54673"/>
                  <a:gd name="connsiteY15" fmla="*/ 51054 h 53530"/>
                  <a:gd name="connsiteX16" fmla="*/ 17907 w 54673"/>
                  <a:gd name="connsiteY16" fmla="*/ 53435 h 53530"/>
                  <a:gd name="connsiteX17" fmla="*/ 17145 w 54673"/>
                  <a:gd name="connsiteY17" fmla="*/ 29528 h 53530"/>
                  <a:gd name="connsiteX18" fmla="*/ 31623 w 54673"/>
                  <a:gd name="connsiteY18" fmla="*/ 29528 h 53530"/>
                  <a:gd name="connsiteX19" fmla="*/ 24098 w 54673"/>
                  <a:gd name="connsiteY19" fmla="*/ 10478 h 53530"/>
                  <a:gd name="connsiteX20" fmla="*/ 17145 w 54673"/>
                  <a:gd name="connsiteY20" fmla="*/ 29528 h 5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673" h="53530">
                    <a:moveTo>
                      <a:pt x="17907" y="53531"/>
                    </a:moveTo>
                    <a:lnTo>
                      <a:pt x="0" y="53531"/>
                    </a:lnTo>
                    <a:lnTo>
                      <a:pt x="0" y="51149"/>
                    </a:lnTo>
                    <a:cubicBezTo>
                      <a:pt x="3905" y="51149"/>
                      <a:pt x="6001" y="50482"/>
                      <a:pt x="7620" y="46196"/>
                    </a:cubicBezTo>
                    <a:lnTo>
                      <a:pt x="24955" y="0"/>
                    </a:lnTo>
                    <a:lnTo>
                      <a:pt x="29813" y="0"/>
                    </a:lnTo>
                    <a:lnTo>
                      <a:pt x="48482" y="46482"/>
                    </a:lnTo>
                    <a:cubicBezTo>
                      <a:pt x="50102" y="50578"/>
                      <a:pt x="50959" y="51149"/>
                      <a:pt x="54673" y="51149"/>
                    </a:cubicBezTo>
                    <a:lnTo>
                      <a:pt x="54673" y="53531"/>
                    </a:lnTo>
                    <a:lnTo>
                      <a:pt x="32385" y="53531"/>
                    </a:lnTo>
                    <a:lnTo>
                      <a:pt x="32385" y="51149"/>
                    </a:lnTo>
                    <a:cubicBezTo>
                      <a:pt x="39243" y="51149"/>
                      <a:pt x="39815" y="50578"/>
                      <a:pt x="38195" y="46482"/>
                    </a:cubicBezTo>
                    <a:lnTo>
                      <a:pt x="32671" y="32385"/>
                    </a:lnTo>
                    <a:lnTo>
                      <a:pt x="16002" y="32385"/>
                    </a:lnTo>
                    <a:lnTo>
                      <a:pt x="11144" y="46006"/>
                    </a:lnTo>
                    <a:cubicBezTo>
                      <a:pt x="9525" y="50197"/>
                      <a:pt x="12002" y="51054"/>
                      <a:pt x="17907" y="51054"/>
                    </a:cubicBezTo>
                    <a:lnTo>
                      <a:pt x="17907" y="53435"/>
                    </a:lnTo>
                    <a:close/>
                    <a:moveTo>
                      <a:pt x="17145" y="29528"/>
                    </a:moveTo>
                    <a:lnTo>
                      <a:pt x="31623" y="29528"/>
                    </a:lnTo>
                    <a:lnTo>
                      <a:pt x="24098" y="10478"/>
                    </a:lnTo>
                    <a:lnTo>
                      <a:pt x="17145" y="29528"/>
                    </a:lnTo>
                    <a:close/>
                  </a:path>
                </a:pathLst>
              </a:custGeom>
              <a:solidFill>
                <a:srgbClr val="333333"/>
              </a:solidFill>
              <a:ln w="9525" cap="flat">
                <a:noFill/>
                <a:prstDash val="solid"/>
                <a:miter/>
              </a:ln>
            </p:spPr>
            <p:txBody>
              <a:bodyPr rtlCol="0" anchor="ctr"/>
              <a:lstStyle/>
              <a:p>
                <a:endParaRPr lang="en-IN"/>
              </a:p>
            </p:txBody>
          </p:sp>
          <p:sp>
            <p:nvSpPr>
              <p:cNvPr id="83" name="Freeform: Shape 82"/>
              <p:cNvSpPr/>
              <p:nvPr/>
            </p:nvSpPr>
            <p:spPr>
              <a:xfrm>
                <a:off x="5475445" y="3269075"/>
                <a:ext cx="42005" cy="53149"/>
              </a:xfrm>
              <a:custGeom>
                <a:avLst/>
                <a:gdLst>
                  <a:gd name="connsiteX0" fmla="*/ 0 w 42005"/>
                  <a:gd name="connsiteY0" fmla="*/ 53150 h 53149"/>
                  <a:gd name="connsiteX1" fmla="*/ 0 w 42005"/>
                  <a:gd name="connsiteY1" fmla="*/ 50768 h 53149"/>
                  <a:gd name="connsiteX2" fmla="*/ 6477 w 42005"/>
                  <a:gd name="connsiteY2" fmla="*/ 46101 h 53149"/>
                  <a:gd name="connsiteX3" fmla="*/ 6477 w 42005"/>
                  <a:gd name="connsiteY3" fmla="*/ 7048 h 53149"/>
                  <a:gd name="connsiteX4" fmla="*/ 0 w 42005"/>
                  <a:gd name="connsiteY4" fmla="*/ 2381 h 53149"/>
                  <a:gd name="connsiteX5" fmla="*/ 0 w 42005"/>
                  <a:gd name="connsiteY5" fmla="*/ 0 h 53149"/>
                  <a:gd name="connsiteX6" fmla="*/ 22670 w 42005"/>
                  <a:gd name="connsiteY6" fmla="*/ 0 h 53149"/>
                  <a:gd name="connsiteX7" fmla="*/ 22670 w 42005"/>
                  <a:gd name="connsiteY7" fmla="*/ 2381 h 53149"/>
                  <a:gd name="connsiteX8" fmla="*/ 16288 w 42005"/>
                  <a:gd name="connsiteY8" fmla="*/ 7048 h 53149"/>
                  <a:gd name="connsiteX9" fmla="*/ 16288 w 42005"/>
                  <a:gd name="connsiteY9" fmla="*/ 46482 h 53149"/>
                  <a:gd name="connsiteX10" fmla="*/ 20955 w 42005"/>
                  <a:gd name="connsiteY10" fmla="*/ 50387 h 53149"/>
                  <a:gd name="connsiteX11" fmla="*/ 23717 w 42005"/>
                  <a:gd name="connsiteY11" fmla="*/ 50387 h 53149"/>
                  <a:gd name="connsiteX12" fmla="*/ 40100 w 42005"/>
                  <a:gd name="connsiteY12" fmla="*/ 37148 h 53149"/>
                  <a:gd name="connsiteX13" fmla="*/ 42005 w 42005"/>
                  <a:gd name="connsiteY13" fmla="*/ 37433 h 53149"/>
                  <a:gd name="connsiteX14" fmla="*/ 40386 w 42005"/>
                  <a:gd name="connsiteY14" fmla="*/ 53150 h 53149"/>
                  <a:gd name="connsiteX15" fmla="*/ 95 w 42005"/>
                  <a:gd name="connsiteY15"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005" h="53149">
                    <a:moveTo>
                      <a:pt x="0" y="53150"/>
                    </a:moveTo>
                    <a:lnTo>
                      <a:pt x="0" y="50768"/>
                    </a:lnTo>
                    <a:cubicBezTo>
                      <a:pt x="4858" y="50768"/>
                      <a:pt x="6477" y="50292"/>
                      <a:pt x="6477" y="46101"/>
                    </a:cubicBezTo>
                    <a:lnTo>
                      <a:pt x="6477" y="7048"/>
                    </a:lnTo>
                    <a:cubicBezTo>
                      <a:pt x="6477" y="2858"/>
                      <a:pt x="4858" y="2381"/>
                      <a:pt x="0" y="2381"/>
                    </a:cubicBezTo>
                    <a:lnTo>
                      <a:pt x="0" y="0"/>
                    </a:lnTo>
                    <a:lnTo>
                      <a:pt x="22670" y="0"/>
                    </a:lnTo>
                    <a:lnTo>
                      <a:pt x="22670" y="2381"/>
                    </a:lnTo>
                    <a:cubicBezTo>
                      <a:pt x="17812" y="2381"/>
                      <a:pt x="16288" y="2858"/>
                      <a:pt x="16288" y="7048"/>
                    </a:cubicBezTo>
                    <a:lnTo>
                      <a:pt x="16288" y="46482"/>
                    </a:lnTo>
                    <a:cubicBezTo>
                      <a:pt x="16288" y="50006"/>
                      <a:pt x="18002" y="50387"/>
                      <a:pt x="20955" y="50387"/>
                    </a:cubicBezTo>
                    <a:lnTo>
                      <a:pt x="23717" y="50387"/>
                    </a:lnTo>
                    <a:cubicBezTo>
                      <a:pt x="34004" y="50387"/>
                      <a:pt x="37338" y="48863"/>
                      <a:pt x="40100" y="37148"/>
                    </a:cubicBezTo>
                    <a:lnTo>
                      <a:pt x="42005" y="37433"/>
                    </a:lnTo>
                    <a:lnTo>
                      <a:pt x="40386" y="53150"/>
                    </a:lnTo>
                    <a:lnTo>
                      <a:pt x="95" y="53150"/>
                    </a:lnTo>
                    <a:close/>
                  </a:path>
                </a:pathLst>
              </a:custGeom>
              <a:solidFill>
                <a:srgbClr val="333333"/>
              </a:solidFill>
              <a:ln w="9525" cap="flat">
                <a:noFill/>
                <a:prstDash val="solid"/>
                <a:miter/>
              </a:ln>
            </p:spPr>
            <p:txBody>
              <a:bodyPr rtlCol="0" anchor="ctr"/>
              <a:lstStyle/>
              <a:p>
                <a:endParaRPr lang="en-IN"/>
              </a:p>
            </p:txBody>
          </p:sp>
        </p:grpSp>
        <p:grpSp>
          <p:nvGrpSpPr>
            <p:cNvPr id="17" name="Graphic 3"/>
            <p:cNvGrpSpPr/>
            <p:nvPr/>
          </p:nvGrpSpPr>
          <p:grpSpPr>
            <a:xfrm>
              <a:off x="5095398" y="3348608"/>
              <a:ext cx="237172" cy="54864"/>
              <a:chOff x="5095398" y="3348608"/>
              <a:chExt cx="237172" cy="54864"/>
            </a:xfrm>
            <a:solidFill>
              <a:srgbClr val="333333"/>
            </a:solidFill>
          </p:grpSpPr>
          <p:sp>
            <p:nvSpPr>
              <p:cNvPr id="70" name="Freeform: Shape 69"/>
              <p:cNvSpPr/>
              <p:nvPr/>
            </p:nvSpPr>
            <p:spPr>
              <a:xfrm>
                <a:off x="5095398" y="3348990"/>
                <a:ext cx="48386" cy="53530"/>
              </a:xfrm>
              <a:custGeom>
                <a:avLst/>
                <a:gdLst>
                  <a:gd name="connsiteX0" fmla="*/ 48101 w 48386"/>
                  <a:gd name="connsiteY0" fmla="*/ 0 h 53530"/>
                  <a:gd name="connsiteX1" fmla="*/ 48387 w 48386"/>
                  <a:gd name="connsiteY1" fmla="*/ 15811 h 53530"/>
                  <a:gd name="connsiteX2" fmla="*/ 46387 w 48386"/>
                  <a:gd name="connsiteY2" fmla="*/ 15811 h 53530"/>
                  <a:gd name="connsiteX3" fmla="*/ 32385 w 48386"/>
                  <a:gd name="connsiteY3" fmla="*/ 3048 h 53530"/>
                  <a:gd name="connsiteX4" fmla="*/ 29146 w 48386"/>
                  <a:gd name="connsiteY4" fmla="*/ 3048 h 53530"/>
                  <a:gd name="connsiteX5" fmla="*/ 29146 w 48386"/>
                  <a:gd name="connsiteY5" fmla="*/ 46387 h 53530"/>
                  <a:gd name="connsiteX6" fmla="*/ 37243 w 48386"/>
                  <a:gd name="connsiteY6" fmla="*/ 51149 h 53530"/>
                  <a:gd name="connsiteX7" fmla="*/ 37243 w 48386"/>
                  <a:gd name="connsiteY7" fmla="*/ 53530 h 53530"/>
                  <a:gd name="connsiteX8" fmla="*/ 11049 w 48386"/>
                  <a:gd name="connsiteY8" fmla="*/ 53530 h 53530"/>
                  <a:gd name="connsiteX9" fmla="*/ 11049 w 48386"/>
                  <a:gd name="connsiteY9" fmla="*/ 51149 h 53530"/>
                  <a:gd name="connsiteX10" fmla="*/ 19241 w 48386"/>
                  <a:gd name="connsiteY10" fmla="*/ 46387 h 53530"/>
                  <a:gd name="connsiteX11" fmla="*/ 19241 w 48386"/>
                  <a:gd name="connsiteY11" fmla="*/ 3048 h 53530"/>
                  <a:gd name="connsiteX12" fmla="*/ 16002 w 48386"/>
                  <a:gd name="connsiteY12" fmla="*/ 3048 h 53530"/>
                  <a:gd name="connsiteX13" fmla="*/ 2000 w 48386"/>
                  <a:gd name="connsiteY13" fmla="*/ 15811 h 53530"/>
                  <a:gd name="connsiteX14" fmla="*/ 0 w 48386"/>
                  <a:gd name="connsiteY14" fmla="*/ 15811 h 53530"/>
                  <a:gd name="connsiteX15" fmla="*/ 286 w 48386"/>
                  <a:gd name="connsiteY15" fmla="*/ 0 h 53530"/>
                  <a:gd name="connsiteX16" fmla="*/ 7715 w 48386"/>
                  <a:gd name="connsiteY16" fmla="*/ 476 h 53530"/>
                  <a:gd name="connsiteX17" fmla="*/ 40672 w 48386"/>
                  <a:gd name="connsiteY17" fmla="*/ 476 h 53530"/>
                  <a:gd name="connsiteX18" fmla="*/ 48101 w 48386"/>
                  <a:gd name="connsiteY18" fmla="*/ 0 h 5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386" h="53530">
                    <a:moveTo>
                      <a:pt x="48101" y="0"/>
                    </a:moveTo>
                    <a:lnTo>
                      <a:pt x="48387" y="15811"/>
                    </a:lnTo>
                    <a:lnTo>
                      <a:pt x="46387" y="15811"/>
                    </a:lnTo>
                    <a:cubicBezTo>
                      <a:pt x="45244" y="4381"/>
                      <a:pt x="42577" y="3048"/>
                      <a:pt x="32385" y="3048"/>
                    </a:cubicBezTo>
                    <a:lnTo>
                      <a:pt x="29146" y="3048"/>
                    </a:lnTo>
                    <a:lnTo>
                      <a:pt x="29146" y="46387"/>
                    </a:lnTo>
                    <a:cubicBezTo>
                      <a:pt x="29146" y="50482"/>
                      <a:pt x="30766" y="51149"/>
                      <a:pt x="37243" y="51149"/>
                    </a:cubicBezTo>
                    <a:lnTo>
                      <a:pt x="37243" y="53530"/>
                    </a:lnTo>
                    <a:lnTo>
                      <a:pt x="11049" y="53530"/>
                    </a:lnTo>
                    <a:lnTo>
                      <a:pt x="11049" y="51149"/>
                    </a:lnTo>
                    <a:cubicBezTo>
                      <a:pt x="17621" y="51149"/>
                      <a:pt x="19241" y="50578"/>
                      <a:pt x="19241" y="46387"/>
                    </a:cubicBezTo>
                    <a:lnTo>
                      <a:pt x="19241" y="3048"/>
                    </a:lnTo>
                    <a:lnTo>
                      <a:pt x="16002" y="3048"/>
                    </a:lnTo>
                    <a:cubicBezTo>
                      <a:pt x="5810" y="3048"/>
                      <a:pt x="3143" y="4477"/>
                      <a:pt x="2000" y="15811"/>
                    </a:cubicBezTo>
                    <a:lnTo>
                      <a:pt x="0" y="15811"/>
                    </a:lnTo>
                    <a:lnTo>
                      <a:pt x="286" y="0"/>
                    </a:lnTo>
                    <a:cubicBezTo>
                      <a:pt x="1715" y="286"/>
                      <a:pt x="3239" y="476"/>
                      <a:pt x="7715" y="476"/>
                    </a:cubicBezTo>
                    <a:lnTo>
                      <a:pt x="40672" y="476"/>
                    </a:lnTo>
                    <a:cubicBezTo>
                      <a:pt x="45148" y="476"/>
                      <a:pt x="46672" y="286"/>
                      <a:pt x="48101" y="0"/>
                    </a:cubicBezTo>
                    <a:close/>
                  </a:path>
                </a:pathLst>
              </a:custGeom>
              <a:solidFill>
                <a:srgbClr val="333333"/>
              </a:solidFill>
              <a:ln w="9525" cap="flat">
                <a:noFill/>
                <a:prstDash val="solid"/>
                <a:miter/>
              </a:ln>
            </p:spPr>
            <p:txBody>
              <a:bodyPr rtlCol="0" anchor="ctr"/>
              <a:lstStyle/>
              <a:p>
                <a:endParaRPr lang="en-IN"/>
              </a:p>
            </p:txBody>
          </p:sp>
          <p:sp>
            <p:nvSpPr>
              <p:cNvPr id="71" name="Freeform: Shape 70"/>
              <p:cNvSpPr/>
              <p:nvPr/>
            </p:nvSpPr>
            <p:spPr>
              <a:xfrm>
                <a:off x="5148738" y="3349370"/>
                <a:ext cx="22764" cy="53149"/>
              </a:xfrm>
              <a:custGeom>
                <a:avLst/>
                <a:gdLst>
                  <a:gd name="connsiteX0" fmla="*/ 0 w 22764"/>
                  <a:gd name="connsiteY0" fmla="*/ 53150 h 53149"/>
                  <a:gd name="connsiteX1" fmla="*/ 0 w 22764"/>
                  <a:gd name="connsiteY1" fmla="*/ 50768 h 53149"/>
                  <a:gd name="connsiteX2" fmla="*/ 6477 w 22764"/>
                  <a:gd name="connsiteY2" fmla="*/ 46101 h 53149"/>
                  <a:gd name="connsiteX3" fmla="*/ 6477 w 22764"/>
                  <a:gd name="connsiteY3" fmla="*/ 7048 h 53149"/>
                  <a:gd name="connsiteX4" fmla="*/ 0 w 22764"/>
                  <a:gd name="connsiteY4" fmla="*/ 2381 h 53149"/>
                  <a:gd name="connsiteX5" fmla="*/ 0 w 22764"/>
                  <a:gd name="connsiteY5" fmla="*/ 0 h 53149"/>
                  <a:gd name="connsiteX6" fmla="*/ 22765 w 22764"/>
                  <a:gd name="connsiteY6" fmla="*/ 0 h 53149"/>
                  <a:gd name="connsiteX7" fmla="*/ 22765 w 22764"/>
                  <a:gd name="connsiteY7" fmla="*/ 2381 h 53149"/>
                  <a:gd name="connsiteX8" fmla="*/ 16288 w 22764"/>
                  <a:gd name="connsiteY8" fmla="*/ 7048 h 53149"/>
                  <a:gd name="connsiteX9" fmla="*/ 16288 w 22764"/>
                  <a:gd name="connsiteY9" fmla="*/ 46101 h 53149"/>
                  <a:gd name="connsiteX10" fmla="*/ 22765 w 22764"/>
                  <a:gd name="connsiteY10" fmla="*/ 50768 h 53149"/>
                  <a:gd name="connsiteX11" fmla="*/ 22765 w 22764"/>
                  <a:gd name="connsiteY11" fmla="*/ 53150 h 53149"/>
                  <a:gd name="connsiteX12" fmla="*/ 0 w 22764"/>
                  <a:gd name="connsiteY12"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64" h="53149">
                    <a:moveTo>
                      <a:pt x="0" y="53150"/>
                    </a:moveTo>
                    <a:lnTo>
                      <a:pt x="0" y="50768"/>
                    </a:lnTo>
                    <a:cubicBezTo>
                      <a:pt x="4858" y="50768"/>
                      <a:pt x="6477" y="50292"/>
                      <a:pt x="6477" y="46101"/>
                    </a:cubicBezTo>
                    <a:lnTo>
                      <a:pt x="6477" y="7048"/>
                    </a:lnTo>
                    <a:cubicBezTo>
                      <a:pt x="6477" y="2858"/>
                      <a:pt x="4858" y="2381"/>
                      <a:pt x="0" y="2381"/>
                    </a:cubicBezTo>
                    <a:lnTo>
                      <a:pt x="0" y="0"/>
                    </a:lnTo>
                    <a:lnTo>
                      <a:pt x="22765" y="0"/>
                    </a:lnTo>
                    <a:lnTo>
                      <a:pt x="22765" y="2381"/>
                    </a:lnTo>
                    <a:cubicBezTo>
                      <a:pt x="17907" y="2381"/>
                      <a:pt x="16288" y="2858"/>
                      <a:pt x="16288" y="7048"/>
                    </a:cubicBezTo>
                    <a:lnTo>
                      <a:pt x="16288" y="46101"/>
                    </a:lnTo>
                    <a:cubicBezTo>
                      <a:pt x="16288" y="50292"/>
                      <a:pt x="17907" y="50768"/>
                      <a:pt x="22765" y="50768"/>
                    </a:cubicBezTo>
                    <a:lnTo>
                      <a:pt x="22765" y="53150"/>
                    </a:lnTo>
                    <a:lnTo>
                      <a:pt x="0" y="53150"/>
                    </a:lnTo>
                    <a:close/>
                  </a:path>
                </a:pathLst>
              </a:custGeom>
              <a:solidFill>
                <a:srgbClr val="333333"/>
              </a:solidFill>
              <a:ln w="9525" cap="flat">
                <a:noFill/>
                <a:prstDash val="solid"/>
                <a:miter/>
              </a:ln>
            </p:spPr>
            <p:txBody>
              <a:bodyPr rtlCol="0" anchor="ctr"/>
              <a:lstStyle/>
              <a:p>
                <a:endParaRPr lang="en-IN"/>
              </a:p>
            </p:txBody>
          </p:sp>
          <p:sp>
            <p:nvSpPr>
              <p:cNvPr id="72" name="Freeform: Shape 71"/>
              <p:cNvSpPr/>
              <p:nvPr/>
            </p:nvSpPr>
            <p:spPr>
              <a:xfrm>
                <a:off x="5175313" y="3349466"/>
                <a:ext cx="69056" cy="54006"/>
              </a:xfrm>
              <a:custGeom>
                <a:avLst/>
                <a:gdLst>
                  <a:gd name="connsiteX0" fmla="*/ 64675 w 69056"/>
                  <a:gd name="connsiteY0" fmla="*/ 0 h 54006"/>
                  <a:gd name="connsiteX1" fmla="*/ 64675 w 69056"/>
                  <a:gd name="connsiteY1" fmla="*/ 2381 h 54006"/>
                  <a:gd name="connsiteX2" fmla="*/ 58198 w 69056"/>
                  <a:gd name="connsiteY2" fmla="*/ 6858 h 54006"/>
                  <a:gd name="connsiteX3" fmla="*/ 62294 w 69056"/>
                  <a:gd name="connsiteY3" fmla="*/ 46292 h 54006"/>
                  <a:gd name="connsiteX4" fmla="*/ 69056 w 69056"/>
                  <a:gd name="connsiteY4" fmla="*/ 50768 h 54006"/>
                  <a:gd name="connsiteX5" fmla="*/ 69056 w 69056"/>
                  <a:gd name="connsiteY5" fmla="*/ 53150 h 54006"/>
                  <a:gd name="connsiteX6" fmla="*/ 46387 w 69056"/>
                  <a:gd name="connsiteY6" fmla="*/ 53150 h 54006"/>
                  <a:gd name="connsiteX7" fmla="*/ 46387 w 69056"/>
                  <a:gd name="connsiteY7" fmla="*/ 50768 h 54006"/>
                  <a:gd name="connsiteX8" fmla="*/ 52388 w 69056"/>
                  <a:gd name="connsiteY8" fmla="*/ 46292 h 54006"/>
                  <a:gd name="connsiteX9" fmla="*/ 48101 w 69056"/>
                  <a:gd name="connsiteY9" fmla="*/ 4858 h 54006"/>
                  <a:gd name="connsiteX10" fmla="*/ 31337 w 69056"/>
                  <a:gd name="connsiteY10" fmla="*/ 54007 h 54006"/>
                  <a:gd name="connsiteX11" fmla="*/ 30671 w 69056"/>
                  <a:gd name="connsiteY11" fmla="*/ 54007 h 54006"/>
                  <a:gd name="connsiteX12" fmla="*/ 14478 w 69056"/>
                  <a:gd name="connsiteY12" fmla="*/ 4858 h 54006"/>
                  <a:gd name="connsiteX13" fmla="*/ 10477 w 69056"/>
                  <a:gd name="connsiteY13" fmla="*/ 46196 h 54006"/>
                  <a:gd name="connsiteX14" fmla="*/ 17717 w 69056"/>
                  <a:gd name="connsiteY14" fmla="*/ 50768 h 54006"/>
                  <a:gd name="connsiteX15" fmla="*/ 17717 w 69056"/>
                  <a:gd name="connsiteY15" fmla="*/ 53150 h 54006"/>
                  <a:gd name="connsiteX16" fmla="*/ 0 w 69056"/>
                  <a:gd name="connsiteY16" fmla="*/ 53150 h 54006"/>
                  <a:gd name="connsiteX17" fmla="*/ 0 w 69056"/>
                  <a:gd name="connsiteY17" fmla="*/ 50768 h 54006"/>
                  <a:gd name="connsiteX18" fmla="*/ 6858 w 69056"/>
                  <a:gd name="connsiteY18" fmla="*/ 46196 h 54006"/>
                  <a:gd name="connsiteX19" fmla="*/ 10858 w 69056"/>
                  <a:gd name="connsiteY19" fmla="*/ 6858 h 54006"/>
                  <a:gd name="connsiteX20" fmla="*/ 4381 w 69056"/>
                  <a:gd name="connsiteY20" fmla="*/ 2381 h 54006"/>
                  <a:gd name="connsiteX21" fmla="*/ 4381 w 69056"/>
                  <a:gd name="connsiteY21" fmla="*/ 0 h 54006"/>
                  <a:gd name="connsiteX22" fmla="*/ 23050 w 69056"/>
                  <a:gd name="connsiteY22" fmla="*/ 0 h 54006"/>
                  <a:gd name="connsiteX23" fmla="*/ 34290 w 69056"/>
                  <a:gd name="connsiteY23" fmla="*/ 36290 h 54006"/>
                  <a:gd name="connsiteX24" fmla="*/ 46387 w 69056"/>
                  <a:gd name="connsiteY24" fmla="*/ 0 h 54006"/>
                  <a:gd name="connsiteX25" fmla="*/ 64675 w 69056"/>
                  <a:gd name="connsiteY25" fmla="*/ 0 h 5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9056" h="54006">
                    <a:moveTo>
                      <a:pt x="64675" y="0"/>
                    </a:moveTo>
                    <a:lnTo>
                      <a:pt x="64675" y="2381"/>
                    </a:lnTo>
                    <a:cubicBezTo>
                      <a:pt x="59817" y="2381"/>
                      <a:pt x="57722" y="2667"/>
                      <a:pt x="58198" y="6858"/>
                    </a:cubicBezTo>
                    <a:lnTo>
                      <a:pt x="62294" y="46292"/>
                    </a:lnTo>
                    <a:cubicBezTo>
                      <a:pt x="62770" y="50292"/>
                      <a:pt x="64294" y="50768"/>
                      <a:pt x="69056" y="50768"/>
                    </a:cubicBezTo>
                    <a:lnTo>
                      <a:pt x="69056" y="53150"/>
                    </a:lnTo>
                    <a:lnTo>
                      <a:pt x="46387" y="53150"/>
                    </a:lnTo>
                    <a:lnTo>
                      <a:pt x="46387" y="50768"/>
                    </a:lnTo>
                    <a:cubicBezTo>
                      <a:pt x="51149" y="50768"/>
                      <a:pt x="52769" y="50292"/>
                      <a:pt x="52388" y="46292"/>
                    </a:cubicBezTo>
                    <a:lnTo>
                      <a:pt x="48101" y="4858"/>
                    </a:lnTo>
                    <a:lnTo>
                      <a:pt x="31337" y="54007"/>
                    </a:lnTo>
                    <a:lnTo>
                      <a:pt x="30671" y="54007"/>
                    </a:lnTo>
                    <a:lnTo>
                      <a:pt x="14478" y="4858"/>
                    </a:lnTo>
                    <a:lnTo>
                      <a:pt x="10477" y="46196"/>
                    </a:lnTo>
                    <a:cubicBezTo>
                      <a:pt x="10001" y="50387"/>
                      <a:pt x="12954" y="50768"/>
                      <a:pt x="17717" y="50768"/>
                    </a:cubicBezTo>
                    <a:lnTo>
                      <a:pt x="17717" y="53150"/>
                    </a:lnTo>
                    <a:lnTo>
                      <a:pt x="0" y="53150"/>
                    </a:lnTo>
                    <a:lnTo>
                      <a:pt x="0" y="50768"/>
                    </a:lnTo>
                    <a:cubicBezTo>
                      <a:pt x="4858" y="50768"/>
                      <a:pt x="6477" y="50006"/>
                      <a:pt x="6858" y="46196"/>
                    </a:cubicBezTo>
                    <a:lnTo>
                      <a:pt x="10858" y="6858"/>
                    </a:lnTo>
                    <a:cubicBezTo>
                      <a:pt x="11335" y="2667"/>
                      <a:pt x="9239" y="2381"/>
                      <a:pt x="4381" y="2381"/>
                    </a:cubicBezTo>
                    <a:lnTo>
                      <a:pt x="4381" y="0"/>
                    </a:lnTo>
                    <a:lnTo>
                      <a:pt x="23050" y="0"/>
                    </a:lnTo>
                    <a:lnTo>
                      <a:pt x="34290" y="36290"/>
                    </a:lnTo>
                    <a:lnTo>
                      <a:pt x="46387" y="0"/>
                    </a:lnTo>
                    <a:lnTo>
                      <a:pt x="64675" y="0"/>
                    </a:lnTo>
                    <a:close/>
                  </a:path>
                </a:pathLst>
              </a:custGeom>
              <a:solidFill>
                <a:srgbClr val="333333"/>
              </a:solidFill>
              <a:ln w="9525" cap="flat">
                <a:noFill/>
                <a:prstDash val="solid"/>
                <a:miter/>
              </a:ln>
            </p:spPr>
            <p:txBody>
              <a:bodyPr rtlCol="0" anchor="ctr"/>
              <a:lstStyle/>
              <a:p>
                <a:endParaRPr lang="en-IN"/>
              </a:p>
            </p:txBody>
          </p:sp>
          <p:sp>
            <p:nvSpPr>
              <p:cNvPr id="73" name="Freeform: Shape 72"/>
              <p:cNvSpPr/>
              <p:nvPr/>
            </p:nvSpPr>
            <p:spPr>
              <a:xfrm>
                <a:off x="5248179" y="3349370"/>
                <a:ext cx="43624" cy="53149"/>
              </a:xfrm>
              <a:custGeom>
                <a:avLst/>
                <a:gdLst>
                  <a:gd name="connsiteX0" fmla="*/ 34195 w 43624"/>
                  <a:gd name="connsiteY0" fmla="*/ 33719 h 53149"/>
                  <a:gd name="connsiteX1" fmla="*/ 32290 w 43624"/>
                  <a:gd name="connsiteY1" fmla="*/ 33719 h 53149"/>
                  <a:gd name="connsiteX2" fmla="*/ 24384 w 43624"/>
                  <a:gd name="connsiteY2" fmla="*/ 27242 h 53149"/>
                  <a:gd name="connsiteX3" fmla="*/ 16288 w 43624"/>
                  <a:gd name="connsiteY3" fmla="*/ 27242 h 53149"/>
                  <a:gd name="connsiteX4" fmla="*/ 16288 w 43624"/>
                  <a:gd name="connsiteY4" fmla="*/ 46482 h 53149"/>
                  <a:gd name="connsiteX5" fmla="*/ 20955 w 43624"/>
                  <a:gd name="connsiteY5" fmla="*/ 50387 h 53149"/>
                  <a:gd name="connsiteX6" fmla="*/ 25336 w 43624"/>
                  <a:gd name="connsiteY6" fmla="*/ 50387 h 53149"/>
                  <a:gd name="connsiteX7" fmla="*/ 41719 w 43624"/>
                  <a:gd name="connsiteY7" fmla="*/ 37148 h 53149"/>
                  <a:gd name="connsiteX8" fmla="*/ 43624 w 43624"/>
                  <a:gd name="connsiteY8" fmla="*/ 37433 h 53149"/>
                  <a:gd name="connsiteX9" fmla="*/ 41815 w 43624"/>
                  <a:gd name="connsiteY9" fmla="*/ 53150 h 53149"/>
                  <a:gd name="connsiteX10" fmla="*/ 0 w 43624"/>
                  <a:gd name="connsiteY10" fmla="*/ 53150 h 53149"/>
                  <a:gd name="connsiteX11" fmla="*/ 0 w 43624"/>
                  <a:gd name="connsiteY11" fmla="*/ 50768 h 53149"/>
                  <a:gd name="connsiteX12" fmla="*/ 6477 w 43624"/>
                  <a:gd name="connsiteY12" fmla="*/ 46101 h 53149"/>
                  <a:gd name="connsiteX13" fmla="*/ 6477 w 43624"/>
                  <a:gd name="connsiteY13" fmla="*/ 7048 h 53149"/>
                  <a:gd name="connsiteX14" fmla="*/ 0 w 43624"/>
                  <a:gd name="connsiteY14" fmla="*/ 2381 h 53149"/>
                  <a:gd name="connsiteX15" fmla="*/ 0 w 43624"/>
                  <a:gd name="connsiteY15" fmla="*/ 0 h 53149"/>
                  <a:gd name="connsiteX16" fmla="*/ 40100 w 43624"/>
                  <a:gd name="connsiteY16" fmla="*/ 0 h 53149"/>
                  <a:gd name="connsiteX17" fmla="*/ 40291 w 43624"/>
                  <a:gd name="connsiteY17" fmla="*/ 13240 h 53149"/>
                  <a:gd name="connsiteX18" fmla="*/ 38290 w 43624"/>
                  <a:gd name="connsiteY18" fmla="*/ 13240 h 53149"/>
                  <a:gd name="connsiteX19" fmla="*/ 24193 w 43624"/>
                  <a:gd name="connsiteY19" fmla="*/ 2762 h 53149"/>
                  <a:gd name="connsiteX20" fmla="*/ 16288 w 43624"/>
                  <a:gd name="connsiteY20" fmla="*/ 2762 h 53149"/>
                  <a:gd name="connsiteX21" fmla="*/ 16288 w 43624"/>
                  <a:gd name="connsiteY21" fmla="*/ 24384 h 53149"/>
                  <a:gd name="connsiteX22" fmla="*/ 24384 w 43624"/>
                  <a:gd name="connsiteY22" fmla="*/ 24384 h 53149"/>
                  <a:gd name="connsiteX23" fmla="*/ 32290 w 43624"/>
                  <a:gd name="connsiteY23" fmla="*/ 17812 h 53149"/>
                  <a:gd name="connsiteX24" fmla="*/ 34195 w 43624"/>
                  <a:gd name="connsiteY24" fmla="*/ 17812 h 53149"/>
                  <a:gd name="connsiteX25" fmla="*/ 34195 w 43624"/>
                  <a:gd name="connsiteY25" fmla="*/ 33623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624" h="53149">
                    <a:moveTo>
                      <a:pt x="34195" y="33719"/>
                    </a:moveTo>
                    <a:lnTo>
                      <a:pt x="32290" y="33719"/>
                    </a:lnTo>
                    <a:cubicBezTo>
                      <a:pt x="31814" y="28289"/>
                      <a:pt x="31337" y="27242"/>
                      <a:pt x="24384" y="27242"/>
                    </a:cubicBezTo>
                    <a:lnTo>
                      <a:pt x="16288" y="27242"/>
                    </a:lnTo>
                    <a:lnTo>
                      <a:pt x="16288" y="46482"/>
                    </a:lnTo>
                    <a:cubicBezTo>
                      <a:pt x="16288" y="50006"/>
                      <a:pt x="18002" y="50387"/>
                      <a:pt x="20955" y="50387"/>
                    </a:cubicBezTo>
                    <a:lnTo>
                      <a:pt x="25336" y="50387"/>
                    </a:lnTo>
                    <a:cubicBezTo>
                      <a:pt x="35623" y="50387"/>
                      <a:pt x="38957" y="48863"/>
                      <a:pt x="41719" y="37148"/>
                    </a:cubicBezTo>
                    <a:lnTo>
                      <a:pt x="43624" y="37433"/>
                    </a:lnTo>
                    <a:lnTo>
                      <a:pt x="41815" y="53150"/>
                    </a:lnTo>
                    <a:lnTo>
                      <a:pt x="0" y="53150"/>
                    </a:lnTo>
                    <a:lnTo>
                      <a:pt x="0" y="50768"/>
                    </a:lnTo>
                    <a:cubicBezTo>
                      <a:pt x="4858" y="50768"/>
                      <a:pt x="6477" y="50292"/>
                      <a:pt x="6477" y="46101"/>
                    </a:cubicBezTo>
                    <a:lnTo>
                      <a:pt x="6477" y="7048"/>
                    </a:lnTo>
                    <a:cubicBezTo>
                      <a:pt x="6477" y="2858"/>
                      <a:pt x="4858" y="2381"/>
                      <a:pt x="0" y="2381"/>
                    </a:cubicBezTo>
                    <a:lnTo>
                      <a:pt x="0" y="0"/>
                    </a:lnTo>
                    <a:lnTo>
                      <a:pt x="40100" y="0"/>
                    </a:lnTo>
                    <a:lnTo>
                      <a:pt x="40291" y="13240"/>
                    </a:lnTo>
                    <a:lnTo>
                      <a:pt x="38290" y="13240"/>
                    </a:lnTo>
                    <a:cubicBezTo>
                      <a:pt x="37052" y="3905"/>
                      <a:pt x="34671" y="2762"/>
                      <a:pt x="24193" y="2762"/>
                    </a:cubicBezTo>
                    <a:lnTo>
                      <a:pt x="16288" y="2762"/>
                    </a:lnTo>
                    <a:lnTo>
                      <a:pt x="16288" y="24384"/>
                    </a:lnTo>
                    <a:lnTo>
                      <a:pt x="24384" y="24384"/>
                    </a:lnTo>
                    <a:cubicBezTo>
                      <a:pt x="31337" y="24384"/>
                      <a:pt x="31718" y="23241"/>
                      <a:pt x="32290" y="17812"/>
                    </a:cubicBezTo>
                    <a:lnTo>
                      <a:pt x="34195" y="17812"/>
                    </a:lnTo>
                    <a:lnTo>
                      <a:pt x="34195" y="33623"/>
                    </a:lnTo>
                    <a:close/>
                  </a:path>
                </a:pathLst>
              </a:custGeom>
              <a:solidFill>
                <a:srgbClr val="333333"/>
              </a:solidFill>
              <a:ln w="9525" cap="flat">
                <a:noFill/>
                <a:prstDash val="solid"/>
                <a:miter/>
              </a:ln>
            </p:spPr>
            <p:txBody>
              <a:bodyPr rtlCol="0" anchor="ctr"/>
              <a:lstStyle/>
              <a:p>
                <a:endParaRPr lang="en-IN"/>
              </a:p>
            </p:txBody>
          </p:sp>
          <p:sp>
            <p:nvSpPr>
              <p:cNvPr id="74" name="Freeform: Shape 73"/>
              <p:cNvSpPr/>
              <p:nvPr/>
            </p:nvSpPr>
            <p:spPr>
              <a:xfrm>
                <a:off x="5296947" y="3348608"/>
                <a:ext cx="35623" cy="54768"/>
              </a:xfrm>
              <a:custGeom>
                <a:avLst/>
                <a:gdLst>
                  <a:gd name="connsiteX0" fmla="*/ 27622 w 35623"/>
                  <a:gd name="connsiteY0" fmla="*/ 42958 h 54768"/>
                  <a:gd name="connsiteX1" fmla="*/ 19336 w 35623"/>
                  <a:gd name="connsiteY1" fmla="*/ 32766 h 54768"/>
                  <a:gd name="connsiteX2" fmla="*/ 10954 w 35623"/>
                  <a:gd name="connsiteY2" fmla="*/ 28385 h 54768"/>
                  <a:gd name="connsiteX3" fmla="*/ 857 w 35623"/>
                  <a:gd name="connsiteY3" fmla="*/ 14669 h 54768"/>
                  <a:gd name="connsiteX4" fmla="*/ 17240 w 35623"/>
                  <a:gd name="connsiteY4" fmla="*/ 0 h 54768"/>
                  <a:gd name="connsiteX5" fmla="*/ 28670 w 35623"/>
                  <a:gd name="connsiteY5" fmla="*/ 3048 h 54768"/>
                  <a:gd name="connsiteX6" fmla="*/ 30956 w 35623"/>
                  <a:gd name="connsiteY6" fmla="*/ 762 h 54768"/>
                  <a:gd name="connsiteX7" fmla="*/ 32480 w 35623"/>
                  <a:gd name="connsiteY7" fmla="*/ 762 h 54768"/>
                  <a:gd name="connsiteX8" fmla="*/ 33242 w 35623"/>
                  <a:gd name="connsiteY8" fmla="*/ 15621 h 54768"/>
                  <a:gd name="connsiteX9" fmla="*/ 31337 w 35623"/>
                  <a:gd name="connsiteY9" fmla="*/ 15621 h 54768"/>
                  <a:gd name="connsiteX10" fmla="*/ 17812 w 35623"/>
                  <a:gd name="connsiteY10" fmla="*/ 2953 h 54768"/>
                  <a:gd name="connsiteX11" fmla="*/ 8668 w 35623"/>
                  <a:gd name="connsiteY11" fmla="*/ 10859 h 54768"/>
                  <a:gd name="connsiteX12" fmla="*/ 16764 w 35623"/>
                  <a:gd name="connsiteY12" fmla="*/ 20288 h 54768"/>
                  <a:gd name="connsiteX13" fmla="*/ 24003 w 35623"/>
                  <a:gd name="connsiteY13" fmla="*/ 24098 h 54768"/>
                  <a:gd name="connsiteX14" fmla="*/ 35623 w 35623"/>
                  <a:gd name="connsiteY14" fmla="*/ 38672 h 54768"/>
                  <a:gd name="connsiteX15" fmla="*/ 17431 w 35623"/>
                  <a:gd name="connsiteY15" fmla="*/ 54769 h 54768"/>
                  <a:gd name="connsiteX16" fmla="*/ 4953 w 35623"/>
                  <a:gd name="connsiteY16" fmla="*/ 51340 h 54768"/>
                  <a:gd name="connsiteX17" fmla="*/ 2572 w 35623"/>
                  <a:gd name="connsiteY17" fmla="*/ 54102 h 54768"/>
                  <a:gd name="connsiteX18" fmla="*/ 1048 w 35623"/>
                  <a:gd name="connsiteY18" fmla="*/ 54102 h 54768"/>
                  <a:gd name="connsiteX19" fmla="*/ 0 w 35623"/>
                  <a:gd name="connsiteY19" fmla="*/ 38291 h 54768"/>
                  <a:gd name="connsiteX20" fmla="*/ 1905 w 35623"/>
                  <a:gd name="connsiteY20" fmla="*/ 38005 h 54768"/>
                  <a:gd name="connsiteX21" fmla="*/ 17050 w 35623"/>
                  <a:gd name="connsiteY21" fmla="*/ 51911 h 54768"/>
                  <a:gd name="connsiteX22" fmla="*/ 27527 w 35623"/>
                  <a:gd name="connsiteY22" fmla="*/ 42958 h 54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5623" h="54768">
                    <a:moveTo>
                      <a:pt x="27622" y="42958"/>
                    </a:moveTo>
                    <a:cubicBezTo>
                      <a:pt x="27622" y="38100"/>
                      <a:pt x="24574" y="35719"/>
                      <a:pt x="19336" y="32766"/>
                    </a:cubicBezTo>
                    <a:lnTo>
                      <a:pt x="10954" y="28385"/>
                    </a:lnTo>
                    <a:cubicBezTo>
                      <a:pt x="4667" y="24956"/>
                      <a:pt x="857" y="21336"/>
                      <a:pt x="857" y="14669"/>
                    </a:cubicBezTo>
                    <a:cubicBezTo>
                      <a:pt x="857" y="6382"/>
                      <a:pt x="7906" y="0"/>
                      <a:pt x="17240" y="0"/>
                    </a:cubicBezTo>
                    <a:cubicBezTo>
                      <a:pt x="23622" y="0"/>
                      <a:pt x="26860" y="3048"/>
                      <a:pt x="28670" y="3048"/>
                    </a:cubicBezTo>
                    <a:cubicBezTo>
                      <a:pt x="29908" y="3048"/>
                      <a:pt x="30385" y="2286"/>
                      <a:pt x="30956" y="762"/>
                    </a:cubicBezTo>
                    <a:lnTo>
                      <a:pt x="32480" y="762"/>
                    </a:lnTo>
                    <a:lnTo>
                      <a:pt x="33242" y="15621"/>
                    </a:lnTo>
                    <a:lnTo>
                      <a:pt x="31337" y="15621"/>
                    </a:lnTo>
                    <a:cubicBezTo>
                      <a:pt x="30290" y="8572"/>
                      <a:pt x="25146" y="2953"/>
                      <a:pt x="17812" y="2953"/>
                    </a:cubicBezTo>
                    <a:cubicBezTo>
                      <a:pt x="12382" y="2953"/>
                      <a:pt x="8668" y="6191"/>
                      <a:pt x="8668" y="10859"/>
                    </a:cubicBezTo>
                    <a:cubicBezTo>
                      <a:pt x="8668" y="15907"/>
                      <a:pt x="12478" y="17907"/>
                      <a:pt x="16764" y="20288"/>
                    </a:cubicBezTo>
                    <a:lnTo>
                      <a:pt x="24003" y="24098"/>
                    </a:lnTo>
                    <a:cubicBezTo>
                      <a:pt x="30861" y="27813"/>
                      <a:pt x="35623" y="31528"/>
                      <a:pt x="35623" y="38672"/>
                    </a:cubicBezTo>
                    <a:cubicBezTo>
                      <a:pt x="35623" y="48006"/>
                      <a:pt x="27527" y="54769"/>
                      <a:pt x="17431" y="54769"/>
                    </a:cubicBezTo>
                    <a:cubicBezTo>
                      <a:pt x="10382" y="54769"/>
                      <a:pt x="6858" y="51340"/>
                      <a:pt x="4953" y="51340"/>
                    </a:cubicBezTo>
                    <a:cubicBezTo>
                      <a:pt x="3715" y="51340"/>
                      <a:pt x="3143" y="52388"/>
                      <a:pt x="2572" y="54102"/>
                    </a:cubicBezTo>
                    <a:lnTo>
                      <a:pt x="1048" y="54102"/>
                    </a:lnTo>
                    <a:lnTo>
                      <a:pt x="0" y="38291"/>
                    </a:lnTo>
                    <a:lnTo>
                      <a:pt x="1905" y="38005"/>
                    </a:lnTo>
                    <a:cubicBezTo>
                      <a:pt x="3429" y="47816"/>
                      <a:pt x="10192" y="51911"/>
                      <a:pt x="17050" y="51911"/>
                    </a:cubicBezTo>
                    <a:cubicBezTo>
                      <a:pt x="22765" y="51911"/>
                      <a:pt x="27527" y="49340"/>
                      <a:pt x="27527" y="42958"/>
                    </a:cubicBezTo>
                    <a:close/>
                  </a:path>
                </a:pathLst>
              </a:custGeom>
              <a:solidFill>
                <a:srgbClr val="333333"/>
              </a:solidFill>
              <a:ln w="9525" cap="flat">
                <a:noFill/>
                <a:prstDash val="solid"/>
                <a:miter/>
              </a:ln>
            </p:spPr>
            <p:txBody>
              <a:bodyPr rtlCol="0" anchor="ctr"/>
              <a:lstStyle/>
              <a:p>
                <a:endParaRPr lang="en-IN"/>
              </a:p>
            </p:txBody>
          </p:sp>
        </p:grpSp>
        <p:sp>
          <p:nvSpPr>
            <p:cNvPr id="18" name="Freeform: Shape 17"/>
            <p:cNvSpPr/>
            <p:nvPr/>
          </p:nvSpPr>
          <p:spPr>
            <a:xfrm>
              <a:off x="4876799" y="3542252"/>
              <a:ext cx="42005" cy="71342"/>
            </a:xfrm>
            <a:custGeom>
              <a:avLst/>
              <a:gdLst>
                <a:gd name="connsiteX0" fmla="*/ 29623 w 42005"/>
                <a:gd name="connsiteY0" fmla="*/ 20193 h 71342"/>
                <a:gd name="connsiteX1" fmla="*/ 21431 w 42005"/>
                <a:gd name="connsiteY1" fmla="*/ 11621 h 71342"/>
                <a:gd name="connsiteX2" fmla="*/ 15145 w 42005"/>
                <a:gd name="connsiteY2" fmla="*/ 17145 h 71342"/>
                <a:gd name="connsiteX3" fmla="*/ 42005 w 42005"/>
                <a:gd name="connsiteY3" fmla="*/ 52769 h 71342"/>
                <a:gd name="connsiteX4" fmla="*/ 21908 w 42005"/>
                <a:gd name="connsiteY4" fmla="*/ 71342 h 71342"/>
                <a:gd name="connsiteX5" fmla="*/ 0 w 42005"/>
                <a:gd name="connsiteY5" fmla="*/ 52102 h 71342"/>
                <a:gd name="connsiteX6" fmla="*/ 12573 w 42005"/>
                <a:gd name="connsiteY6" fmla="*/ 48673 h 71342"/>
                <a:gd name="connsiteX7" fmla="*/ 22003 w 42005"/>
                <a:gd name="connsiteY7" fmla="*/ 59531 h 71342"/>
                <a:gd name="connsiteX8" fmla="*/ 28384 w 42005"/>
                <a:gd name="connsiteY8" fmla="*/ 53530 h 71342"/>
                <a:gd name="connsiteX9" fmla="*/ 1524 w 42005"/>
                <a:gd name="connsiteY9" fmla="*/ 18383 h 71342"/>
                <a:gd name="connsiteX10" fmla="*/ 20765 w 42005"/>
                <a:gd name="connsiteY10" fmla="*/ 0 h 71342"/>
                <a:gd name="connsiteX11" fmla="*/ 41719 w 42005"/>
                <a:gd name="connsiteY11" fmla="*/ 18288 h 71342"/>
                <a:gd name="connsiteX12" fmla="*/ 29528 w 42005"/>
                <a:gd name="connsiteY12" fmla="*/ 20288 h 71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005" h="71342">
                  <a:moveTo>
                    <a:pt x="29623" y="20193"/>
                  </a:moveTo>
                  <a:cubicBezTo>
                    <a:pt x="28575" y="14669"/>
                    <a:pt x="26003" y="11621"/>
                    <a:pt x="21431" y="11621"/>
                  </a:cubicBezTo>
                  <a:cubicBezTo>
                    <a:pt x="17716" y="11621"/>
                    <a:pt x="15145" y="13526"/>
                    <a:pt x="15145" y="17145"/>
                  </a:cubicBezTo>
                  <a:cubicBezTo>
                    <a:pt x="15145" y="27908"/>
                    <a:pt x="42005" y="32290"/>
                    <a:pt x="42005" y="52769"/>
                  </a:cubicBezTo>
                  <a:cubicBezTo>
                    <a:pt x="42005" y="65056"/>
                    <a:pt x="33528" y="71342"/>
                    <a:pt x="21908" y="71342"/>
                  </a:cubicBezTo>
                  <a:cubicBezTo>
                    <a:pt x="9334" y="71342"/>
                    <a:pt x="2191" y="64199"/>
                    <a:pt x="0" y="52102"/>
                  </a:cubicBezTo>
                  <a:lnTo>
                    <a:pt x="12573" y="48673"/>
                  </a:lnTo>
                  <a:cubicBezTo>
                    <a:pt x="13430" y="54388"/>
                    <a:pt x="15526" y="59531"/>
                    <a:pt x="22003" y="59531"/>
                  </a:cubicBezTo>
                  <a:cubicBezTo>
                    <a:pt x="25717" y="59531"/>
                    <a:pt x="28384" y="57341"/>
                    <a:pt x="28384" y="53530"/>
                  </a:cubicBezTo>
                  <a:cubicBezTo>
                    <a:pt x="28384" y="41624"/>
                    <a:pt x="1524" y="37148"/>
                    <a:pt x="1524" y="18383"/>
                  </a:cubicBezTo>
                  <a:cubicBezTo>
                    <a:pt x="1524" y="7525"/>
                    <a:pt x="10001" y="0"/>
                    <a:pt x="20765" y="0"/>
                  </a:cubicBezTo>
                  <a:cubicBezTo>
                    <a:pt x="31528" y="0"/>
                    <a:pt x="39529" y="7525"/>
                    <a:pt x="41719" y="18288"/>
                  </a:cubicBezTo>
                  <a:lnTo>
                    <a:pt x="29528" y="20288"/>
                  </a:lnTo>
                  <a:close/>
                </a:path>
              </a:pathLst>
            </a:custGeom>
            <a:solidFill>
              <a:srgbClr val="112A41"/>
            </a:solidFill>
            <a:ln w="9525" cap="flat">
              <a:noFill/>
              <a:prstDash val="solid"/>
              <a:miter/>
            </a:ln>
          </p:spPr>
          <p:txBody>
            <a:bodyPr rtlCol="0" anchor="ctr"/>
            <a:lstStyle/>
            <a:p>
              <a:endParaRPr lang="en-IN"/>
            </a:p>
          </p:txBody>
        </p:sp>
        <p:sp>
          <p:nvSpPr>
            <p:cNvPr id="19" name="Freeform: Shape 18"/>
            <p:cNvSpPr/>
            <p:nvPr/>
          </p:nvSpPr>
          <p:spPr>
            <a:xfrm>
              <a:off x="4924424" y="3524821"/>
              <a:ext cx="31813" cy="88677"/>
            </a:xfrm>
            <a:custGeom>
              <a:avLst/>
              <a:gdLst>
                <a:gd name="connsiteX0" fmla="*/ 0 w 31813"/>
                <a:gd name="connsiteY0" fmla="*/ 30385 h 88677"/>
                <a:gd name="connsiteX1" fmla="*/ 0 w 31813"/>
                <a:gd name="connsiteY1" fmla="*/ 18574 h 88677"/>
                <a:gd name="connsiteX2" fmla="*/ 7906 w 31813"/>
                <a:gd name="connsiteY2" fmla="*/ 18574 h 88677"/>
                <a:gd name="connsiteX3" fmla="*/ 7906 w 31813"/>
                <a:gd name="connsiteY3" fmla="*/ 0 h 88677"/>
                <a:gd name="connsiteX4" fmla="*/ 22193 w 31813"/>
                <a:gd name="connsiteY4" fmla="*/ 0 h 88677"/>
                <a:gd name="connsiteX5" fmla="*/ 22193 w 31813"/>
                <a:gd name="connsiteY5" fmla="*/ 18574 h 88677"/>
                <a:gd name="connsiteX6" fmla="*/ 31814 w 31813"/>
                <a:gd name="connsiteY6" fmla="*/ 18574 h 88677"/>
                <a:gd name="connsiteX7" fmla="*/ 31814 w 31813"/>
                <a:gd name="connsiteY7" fmla="*/ 30385 h 88677"/>
                <a:gd name="connsiteX8" fmla="*/ 22193 w 31813"/>
                <a:gd name="connsiteY8" fmla="*/ 30385 h 88677"/>
                <a:gd name="connsiteX9" fmla="*/ 22193 w 31813"/>
                <a:gd name="connsiteY9" fmla="*/ 70009 h 88677"/>
                <a:gd name="connsiteX10" fmla="*/ 27051 w 31813"/>
                <a:gd name="connsiteY10" fmla="*/ 75628 h 88677"/>
                <a:gd name="connsiteX11" fmla="*/ 31814 w 31813"/>
                <a:gd name="connsiteY11" fmla="*/ 75628 h 88677"/>
                <a:gd name="connsiteX12" fmla="*/ 31814 w 31813"/>
                <a:gd name="connsiteY12" fmla="*/ 87916 h 88677"/>
                <a:gd name="connsiteX13" fmla="*/ 24670 w 31813"/>
                <a:gd name="connsiteY13" fmla="*/ 88678 h 88677"/>
                <a:gd name="connsiteX14" fmla="*/ 7906 w 31813"/>
                <a:gd name="connsiteY14" fmla="*/ 73152 h 88677"/>
                <a:gd name="connsiteX15" fmla="*/ 7906 w 31813"/>
                <a:gd name="connsiteY15" fmla="*/ 30290 h 88677"/>
                <a:gd name="connsiteX16" fmla="*/ 0 w 31813"/>
                <a:gd name="connsiteY16" fmla="*/ 30290 h 8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813" h="88677">
                  <a:moveTo>
                    <a:pt x="0" y="30385"/>
                  </a:moveTo>
                  <a:lnTo>
                    <a:pt x="0" y="18574"/>
                  </a:lnTo>
                  <a:lnTo>
                    <a:pt x="7906" y="18574"/>
                  </a:lnTo>
                  <a:lnTo>
                    <a:pt x="7906" y="0"/>
                  </a:lnTo>
                  <a:lnTo>
                    <a:pt x="22193" y="0"/>
                  </a:lnTo>
                  <a:lnTo>
                    <a:pt x="22193" y="18574"/>
                  </a:lnTo>
                  <a:lnTo>
                    <a:pt x="31814" y="18574"/>
                  </a:lnTo>
                  <a:lnTo>
                    <a:pt x="31814" y="30385"/>
                  </a:lnTo>
                  <a:lnTo>
                    <a:pt x="22193" y="30385"/>
                  </a:lnTo>
                  <a:lnTo>
                    <a:pt x="22193" y="70009"/>
                  </a:lnTo>
                  <a:cubicBezTo>
                    <a:pt x="22193" y="73628"/>
                    <a:pt x="23717" y="75628"/>
                    <a:pt x="27051" y="75628"/>
                  </a:cubicBezTo>
                  <a:lnTo>
                    <a:pt x="31814" y="75628"/>
                  </a:lnTo>
                  <a:lnTo>
                    <a:pt x="31814" y="87916"/>
                  </a:lnTo>
                  <a:cubicBezTo>
                    <a:pt x="29908" y="88392"/>
                    <a:pt x="28194" y="88678"/>
                    <a:pt x="24670" y="88678"/>
                  </a:cubicBezTo>
                  <a:cubicBezTo>
                    <a:pt x="13906" y="88678"/>
                    <a:pt x="7906" y="83725"/>
                    <a:pt x="7906" y="73152"/>
                  </a:cubicBezTo>
                  <a:lnTo>
                    <a:pt x="7906" y="30290"/>
                  </a:lnTo>
                  <a:lnTo>
                    <a:pt x="0" y="30290"/>
                  </a:lnTo>
                  <a:close/>
                </a:path>
              </a:pathLst>
            </a:custGeom>
            <a:solidFill>
              <a:srgbClr val="112A41"/>
            </a:solidFill>
            <a:ln w="9525" cap="flat">
              <a:noFill/>
              <a:prstDash val="solid"/>
              <a:miter/>
            </a:ln>
          </p:spPr>
          <p:txBody>
            <a:bodyPr rtlCol="0" anchor="ctr"/>
            <a:lstStyle/>
            <a:p>
              <a:endParaRPr lang="en-IN"/>
            </a:p>
          </p:txBody>
        </p:sp>
        <p:sp>
          <p:nvSpPr>
            <p:cNvPr id="20" name="Freeform: Shape 19"/>
            <p:cNvSpPr/>
            <p:nvPr/>
          </p:nvSpPr>
          <p:spPr>
            <a:xfrm>
              <a:off x="4963095" y="3542061"/>
              <a:ext cx="45815" cy="71532"/>
            </a:xfrm>
            <a:custGeom>
              <a:avLst/>
              <a:gdLst>
                <a:gd name="connsiteX0" fmla="*/ 1048 w 45815"/>
                <a:gd name="connsiteY0" fmla="*/ 21527 h 71532"/>
                <a:gd name="connsiteX1" fmla="*/ 24098 w 45815"/>
                <a:gd name="connsiteY1" fmla="*/ 0 h 71532"/>
                <a:gd name="connsiteX2" fmla="*/ 44958 w 45815"/>
                <a:gd name="connsiteY2" fmla="*/ 18669 h 71532"/>
                <a:gd name="connsiteX3" fmla="*/ 44958 w 45815"/>
                <a:gd name="connsiteY3" fmla="*/ 62865 h 71532"/>
                <a:gd name="connsiteX4" fmla="*/ 45815 w 45815"/>
                <a:gd name="connsiteY4" fmla="*/ 70199 h 71532"/>
                <a:gd name="connsiteX5" fmla="*/ 32099 w 45815"/>
                <a:gd name="connsiteY5" fmla="*/ 70199 h 71532"/>
                <a:gd name="connsiteX6" fmla="*/ 31337 w 45815"/>
                <a:gd name="connsiteY6" fmla="*/ 64865 h 71532"/>
                <a:gd name="connsiteX7" fmla="*/ 14573 w 45815"/>
                <a:gd name="connsiteY7" fmla="*/ 71533 h 71532"/>
                <a:gd name="connsiteX8" fmla="*/ 0 w 45815"/>
                <a:gd name="connsiteY8" fmla="*/ 56007 h 71532"/>
                <a:gd name="connsiteX9" fmla="*/ 30575 w 45815"/>
                <a:gd name="connsiteY9" fmla="*/ 24765 h 71532"/>
                <a:gd name="connsiteX10" fmla="*/ 30575 w 45815"/>
                <a:gd name="connsiteY10" fmla="*/ 20669 h 71532"/>
                <a:gd name="connsiteX11" fmla="*/ 23527 w 45815"/>
                <a:gd name="connsiteY11" fmla="*/ 11811 h 71532"/>
                <a:gd name="connsiteX12" fmla="*/ 15335 w 45815"/>
                <a:gd name="connsiteY12" fmla="*/ 21527 h 71532"/>
                <a:gd name="connsiteX13" fmla="*/ 1048 w 45815"/>
                <a:gd name="connsiteY13" fmla="*/ 21527 h 71532"/>
                <a:gd name="connsiteX14" fmla="*/ 30575 w 45815"/>
                <a:gd name="connsiteY14" fmla="*/ 35243 h 71532"/>
                <a:gd name="connsiteX15" fmla="*/ 14288 w 45815"/>
                <a:gd name="connsiteY15" fmla="*/ 53435 h 71532"/>
                <a:gd name="connsiteX16" fmla="*/ 20955 w 45815"/>
                <a:gd name="connsiteY16" fmla="*/ 59722 h 71532"/>
                <a:gd name="connsiteX17" fmla="*/ 30575 w 45815"/>
                <a:gd name="connsiteY17" fmla="*/ 53340 h 71532"/>
                <a:gd name="connsiteX18" fmla="*/ 30575 w 45815"/>
                <a:gd name="connsiteY18" fmla="*/ 35338 h 71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5815" h="71532">
                  <a:moveTo>
                    <a:pt x="1048" y="21527"/>
                  </a:moveTo>
                  <a:cubicBezTo>
                    <a:pt x="1810" y="7620"/>
                    <a:pt x="10668" y="0"/>
                    <a:pt x="24098" y="0"/>
                  </a:cubicBezTo>
                  <a:cubicBezTo>
                    <a:pt x="37529" y="0"/>
                    <a:pt x="44958" y="6191"/>
                    <a:pt x="44958" y="18669"/>
                  </a:cubicBezTo>
                  <a:lnTo>
                    <a:pt x="44958" y="62865"/>
                  </a:lnTo>
                  <a:cubicBezTo>
                    <a:pt x="44958" y="65056"/>
                    <a:pt x="45434" y="67818"/>
                    <a:pt x="45815" y="70199"/>
                  </a:cubicBezTo>
                  <a:lnTo>
                    <a:pt x="32099" y="70199"/>
                  </a:lnTo>
                  <a:cubicBezTo>
                    <a:pt x="32004" y="68294"/>
                    <a:pt x="31433" y="66484"/>
                    <a:pt x="31337" y="64865"/>
                  </a:cubicBezTo>
                  <a:cubicBezTo>
                    <a:pt x="25908" y="69247"/>
                    <a:pt x="21527" y="71533"/>
                    <a:pt x="14573" y="71533"/>
                  </a:cubicBezTo>
                  <a:cubicBezTo>
                    <a:pt x="4858" y="71533"/>
                    <a:pt x="0" y="64865"/>
                    <a:pt x="0" y="56007"/>
                  </a:cubicBezTo>
                  <a:cubicBezTo>
                    <a:pt x="0" y="40862"/>
                    <a:pt x="10001" y="32576"/>
                    <a:pt x="30575" y="24765"/>
                  </a:cubicBezTo>
                  <a:lnTo>
                    <a:pt x="30575" y="20669"/>
                  </a:lnTo>
                  <a:cubicBezTo>
                    <a:pt x="30575" y="14954"/>
                    <a:pt x="28289" y="11811"/>
                    <a:pt x="23527" y="11811"/>
                  </a:cubicBezTo>
                  <a:cubicBezTo>
                    <a:pt x="17050" y="11811"/>
                    <a:pt x="15621" y="15621"/>
                    <a:pt x="15335" y="21527"/>
                  </a:cubicBezTo>
                  <a:lnTo>
                    <a:pt x="1048" y="21527"/>
                  </a:lnTo>
                  <a:close/>
                  <a:moveTo>
                    <a:pt x="30575" y="35243"/>
                  </a:moveTo>
                  <a:cubicBezTo>
                    <a:pt x="17526" y="42672"/>
                    <a:pt x="14288" y="47434"/>
                    <a:pt x="14288" y="53435"/>
                  </a:cubicBezTo>
                  <a:cubicBezTo>
                    <a:pt x="14288" y="57912"/>
                    <a:pt x="16573" y="59722"/>
                    <a:pt x="20955" y="59722"/>
                  </a:cubicBezTo>
                  <a:cubicBezTo>
                    <a:pt x="24956" y="59722"/>
                    <a:pt x="28099" y="56769"/>
                    <a:pt x="30575" y="53340"/>
                  </a:cubicBezTo>
                  <a:lnTo>
                    <a:pt x="30575" y="35338"/>
                  </a:lnTo>
                  <a:close/>
                </a:path>
              </a:pathLst>
            </a:custGeom>
            <a:solidFill>
              <a:srgbClr val="112A41"/>
            </a:solidFill>
            <a:ln w="9525" cap="flat">
              <a:noFill/>
              <a:prstDash val="solid"/>
              <a:miter/>
            </a:ln>
          </p:spPr>
          <p:txBody>
            <a:bodyPr rtlCol="0" anchor="ctr"/>
            <a:lstStyle/>
            <a:p>
              <a:endParaRPr lang="en-IN"/>
            </a:p>
          </p:txBody>
        </p:sp>
        <p:sp>
          <p:nvSpPr>
            <p:cNvPr id="21" name="Freeform: Shape 20"/>
            <p:cNvSpPr/>
            <p:nvPr/>
          </p:nvSpPr>
          <p:spPr>
            <a:xfrm>
              <a:off x="5016817" y="3524821"/>
              <a:ext cx="31813" cy="88677"/>
            </a:xfrm>
            <a:custGeom>
              <a:avLst/>
              <a:gdLst>
                <a:gd name="connsiteX0" fmla="*/ 0 w 31813"/>
                <a:gd name="connsiteY0" fmla="*/ 30385 h 88677"/>
                <a:gd name="connsiteX1" fmla="*/ 0 w 31813"/>
                <a:gd name="connsiteY1" fmla="*/ 18574 h 88677"/>
                <a:gd name="connsiteX2" fmla="*/ 7906 w 31813"/>
                <a:gd name="connsiteY2" fmla="*/ 18574 h 88677"/>
                <a:gd name="connsiteX3" fmla="*/ 7906 w 31813"/>
                <a:gd name="connsiteY3" fmla="*/ 0 h 88677"/>
                <a:gd name="connsiteX4" fmla="*/ 22193 w 31813"/>
                <a:gd name="connsiteY4" fmla="*/ 0 h 88677"/>
                <a:gd name="connsiteX5" fmla="*/ 22193 w 31813"/>
                <a:gd name="connsiteY5" fmla="*/ 18574 h 88677"/>
                <a:gd name="connsiteX6" fmla="*/ 31814 w 31813"/>
                <a:gd name="connsiteY6" fmla="*/ 18574 h 88677"/>
                <a:gd name="connsiteX7" fmla="*/ 31814 w 31813"/>
                <a:gd name="connsiteY7" fmla="*/ 30385 h 88677"/>
                <a:gd name="connsiteX8" fmla="*/ 22193 w 31813"/>
                <a:gd name="connsiteY8" fmla="*/ 30385 h 88677"/>
                <a:gd name="connsiteX9" fmla="*/ 22193 w 31813"/>
                <a:gd name="connsiteY9" fmla="*/ 70009 h 88677"/>
                <a:gd name="connsiteX10" fmla="*/ 27051 w 31813"/>
                <a:gd name="connsiteY10" fmla="*/ 75628 h 88677"/>
                <a:gd name="connsiteX11" fmla="*/ 31814 w 31813"/>
                <a:gd name="connsiteY11" fmla="*/ 75628 h 88677"/>
                <a:gd name="connsiteX12" fmla="*/ 31814 w 31813"/>
                <a:gd name="connsiteY12" fmla="*/ 87916 h 88677"/>
                <a:gd name="connsiteX13" fmla="*/ 24670 w 31813"/>
                <a:gd name="connsiteY13" fmla="*/ 88678 h 88677"/>
                <a:gd name="connsiteX14" fmla="*/ 7906 w 31813"/>
                <a:gd name="connsiteY14" fmla="*/ 73152 h 88677"/>
                <a:gd name="connsiteX15" fmla="*/ 7906 w 31813"/>
                <a:gd name="connsiteY15" fmla="*/ 30290 h 88677"/>
                <a:gd name="connsiteX16" fmla="*/ 0 w 31813"/>
                <a:gd name="connsiteY16" fmla="*/ 30290 h 8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813" h="88677">
                  <a:moveTo>
                    <a:pt x="0" y="30385"/>
                  </a:moveTo>
                  <a:lnTo>
                    <a:pt x="0" y="18574"/>
                  </a:lnTo>
                  <a:lnTo>
                    <a:pt x="7906" y="18574"/>
                  </a:lnTo>
                  <a:lnTo>
                    <a:pt x="7906" y="0"/>
                  </a:lnTo>
                  <a:lnTo>
                    <a:pt x="22193" y="0"/>
                  </a:lnTo>
                  <a:lnTo>
                    <a:pt x="22193" y="18574"/>
                  </a:lnTo>
                  <a:lnTo>
                    <a:pt x="31814" y="18574"/>
                  </a:lnTo>
                  <a:lnTo>
                    <a:pt x="31814" y="30385"/>
                  </a:lnTo>
                  <a:lnTo>
                    <a:pt x="22193" y="30385"/>
                  </a:lnTo>
                  <a:lnTo>
                    <a:pt x="22193" y="70009"/>
                  </a:lnTo>
                  <a:cubicBezTo>
                    <a:pt x="22193" y="73628"/>
                    <a:pt x="23717" y="75628"/>
                    <a:pt x="27051" y="75628"/>
                  </a:cubicBezTo>
                  <a:lnTo>
                    <a:pt x="31814" y="75628"/>
                  </a:lnTo>
                  <a:lnTo>
                    <a:pt x="31814" y="87916"/>
                  </a:lnTo>
                  <a:cubicBezTo>
                    <a:pt x="29908" y="88392"/>
                    <a:pt x="28194" y="88678"/>
                    <a:pt x="24670" y="88678"/>
                  </a:cubicBezTo>
                  <a:cubicBezTo>
                    <a:pt x="13906" y="88678"/>
                    <a:pt x="7906" y="83725"/>
                    <a:pt x="7906" y="73152"/>
                  </a:cubicBezTo>
                  <a:lnTo>
                    <a:pt x="7906" y="30290"/>
                  </a:lnTo>
                  <a:lnTo>
                    <a:pt x="0" y="30290"/>
                  </a:lnTo>
                  <a:close/>
                </a:path>
              </a:pathLst>
            </a:custGeom>
            <a:solidFill>
              <a:srgbClr val="112A41"/>
            </a:solidFill>
            <a:ln w="9525" cap="flat">
              <a:noFill/>
              <a:prstDash val="solid"/>
              <a:miter/>
            </a:ln>
          </p:spPr>
          <p:txBody>
            <a:bodyPr rtlCol="0" anchor="ctr"/>
            <a:lstStyle/>
            <a:p>
              <a:endParaRPr lang="en-IN"/>
            </a:p>
          </p:txBody>
        </p:sp>
        <p:sp>
          <p:nvSpPr>
            <p:cNvPr id="22" name="Freeform: Shape 21"/>
            <p:cNvSpPr/>
            <p:nvPr/>
          </p:nvSpPr>
          <p:spPr>
            <a:xfrm>
              <a:off x="5058155" y="3524631"/>
              <a:ext cx="14287" cy="87630"/>
            </a:xfrm>
            <a:custGeom>
              <a:avLst/>
              <a:gdLst>
                <a:gd name="connsiteX0" fmla="*/ 0 w 14287"/>
                <a:gd name="connsiteY0" fmla="*/ 0 h 87630"/>
                <a:gd name="connsiteX1" fmla="*/ 14288 w 14287"/>
                <a:gd name="connsiteY1" fmla="*/ 0 h 87630"/>
                <a:gd name="connsiteX2" fmla="*/ 14288 w 14287"/>
                <a:gd name="connsiteY2" fmla="*/ 13049 h 87630"/>
                <a:gd name="connsiteX3" fmla="*/ 0 w 14287"/>
                <a:gd name="connsiteY3" fmla="*/ 13049 h 87630"/>
                <a:gd name="connsiteX4" fmla="*/ 0 w 14287"/>
                <a:gd name="connsiteY4" fmla="*/ 0 h 87630"/>
                <a:gd name="connsiteX5" fmla="*/ 0 w 14287"/>
                <a:gd name="connsiteY5" fmla="*/ 18764 h 87630"/>
                <a:gd name="connsiteX6" fmla="*/ 14288 w 14287"/>
                <a:gd name="connsiteY6" fmla="*/ 18764 h 87630"/>
                <a:gd name="connsiteX7" fmla="*/ 14288 w 14287"/>
                <a:gd name="connsiteY7" fmla="*/ 87630 h 87630"/>
                <a:gd name="connsiteX8" fmla="*/ 0 w 14287"/>
                <a:gd name="connsiteY8" fmla="*/ 87630 h 87630"/>
                <a:gd name="connsiteX9" fmla="*/ 0 w 14287"/>
                <a:gd name="connsiteY9" fmla="*/ 18764 h 8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287" h="87630">
                  <a:moveTo>
                    <a:pt x="0" y="0"/>
                  </a:moveTo>
                  <a:lnTo>
                    <a:pt x="14288" y="0"/>
                  </a:lnTo>
                  <a:lnTo>
                    <a:pt x="14288" y="13049"/>
                  </a:lnTo>
                  <a:lnTo>
                    <a:pt x="0" y="13049"/>
                  </a:lnTo>
                  <a:lnTo>
                    <a:pt x="0" y="0"/>
                  </a:lnTo>
                  <a:close/>
                  <a:moveTo>
                    <a:pt x="0" y="18764"/>
                  </a:moveTo>
                  <a:lnTo>
                    <a:pt x="14288" y="18764"/>
                  </a:lnTo>
                  <a:lnTo>
                    <a:pt x="14288" y="87630"/>
                  </a:lnTo>
                  <a:lnTo>
                    <a:pt x="0" y="87630"/>
                  </a:lnTo>
                  <a:lnTo>
                    <a:pt x="0" y="18764"/>
                  </a:lnTo>
                  <a:close/>
                </a:path>
              </a:pathLst>
            </a:custGeom>
            <a:solidFill>
              <a:srgbClr val="112A41"/>
            </a:solidFill>
            <a:ln w="9525" cap="flat">
              <a:noFill/>
              <a:prstDash val="solid"/>
              <a:miter/>
            </a:ln>
          </p:spPr>
          <p:txBody>
            <a:bodyPr rtlCol="0" anchor="ctr"/>
            <a:lstStyle/>
            <a:p>
              <a:endParaRPr lang="en-IN"/>
            </a:p>
          </p:txBody>
        </p:sp>
        <p:sp>
          <p:nvSpPr>
            <p:cNvPr id="23" name="Freeform: Shape 22"/>
            <p:cNvSpPr/>
            <p:nvPr/>
          </p:nvSpPr>
          <p:spPr>
            <a:xfrm>
              <a:off x="5082920" y="3542252"/>
              <a:ext cx="42005" cy="71342"/>
            </a:xfrm>
            <a:custGeom>
              <a:avLst/>
              <a:gdLst>
                <a:gd name="connsiteX0" fmla="*/ 29623 w 42005"/>
                <a:gd name="connsiteY0" fmla="*/ 20193 h 71342"/>
                <a:gd name="connsiteX1" fmla="*/ 21431 w 42005"/>
                <a:gd name="connsiteY1" fmla="*/ 11621 h 71342"/>
                <a:gd name="connsiteX2" fmla="*/ 15145 w 42005"/>
                <a:gd name="connsiteY2" fmla="*/ 17145 h 71342"/>
                <a:gd name="connsiteX3" fmla="*/ 42005 w 42005"/>
                <a:gd name="connsiteY3" fmla="*/ 52769 h 71342"/>
                <a:gd name="connsiteX4" fmla="*/ 21907 w 42005"/>
                <a:gd name="connsiteY4" fmla="*/ 71342 h 71342"/>
                <a:gd name="connsiteX5" fmla="*/ 0 w 42005"/>
                <a:gd name="connsiteY5" fmla="*/ 52102 h 71342"/>
                <a:gd name="connsiteX6" fmla="*/ 12573 w 42005"/>
                <a:gd name="connsiteY6" fmla="*/ 48673 h 71342"/>
                <a:gd name="connsiteX7" fmla="*/ 22003 w 42005"/>
                <a:gd name="connsiteY7" fmla="*/ 59531 h 71342"/>
                <a:gd name="connsiteX8" fmla="*/ 28384 w 42005"/>
                <a:gd name="connsiteY8" fmla="*/ 53530 h 71342"/>
                <a:gd name="connsiteX9" fmla="*/ 1524 w 42005"/>
                <a:gd name="connsiteY9" fmla="*/ 18383 h 71342"/>
                <a:gd name="connsiteX10" fmla="*/ 20765 w 42005"/>
                <a:gd name="connsiteY10" fmla="*/ 0 h 71342"/>
                <a:gd name="connsiteX11" fmla="*/ 41720 w 42005"/>
                <a:gd name="connsiteY11" fmla="*/ 18288 h 71342"/>
                <a:gd name="connsiteX12" fmla="*/ 29528 w 42005"/>
                <a:gd name="connsiteY12" fmla="*/ 20288 h 71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005" h="71342">
                  <a:moveTo>
                    <a:pt x="29623" y="20193"/>
                  </a:moveTo>
                  <a:cubicBezTo>
                    <a:pt x="28575" y="14669"/>
                    <a:pt x="26003" y="11621"/>
                    <a:pt x="21431" y="11621"/>
                  </a:cubicBezTo>
                  <a:cubicBezTo>
                    <a:pt x="17717" y="11621"/>
                    <a:pt x="15145" y="13526"/>
                    <a:pt x="15145" y="17145"/>
                  </a:cubicBezTo>
                  <a:cubicBezTo>
                    <a:pt x="15145" y="27908"/>
                    <a:pt x="42005" y="32290"/>
                    <a:pt x="42005" y="52769"/>
                  </a:cubicBezTo>
                  <a:cubicBezTo>
                    <a:pt x="42005" y="65056"/>
                    <a:pt x="33528" y="71342"/>
                    <a:pt x="21907" y="71342"/>
                  </a:cubicBezTo>
                  <a:cubicBezTo>
                    <a:pt x="9334" y="71342"/>
                    <a:pt x="2191" y="64199"/>
                    <a:pt x="0" y="52102"/>
                  </a:cubicBezTo>
                  <a:lnTo>
                    <a:pt x="12573" y="48673"/>
                  </a:lnTo>
                  <a:cubicBezTo>
                    <a:pt x="13526" y="54388"/>
                    <a:pt x="15526" y="59531"/>
                    <a:pt x="22003" y="59531"/>
                  </a:cubicBezTo>
                  <a:cubicBezTo>
                    <a:pt x="25718" y="59531"/>
                    <a:pt x="28384" y="57341"/>
                    <a:pt x="28384" y="53530"/>
                  </a:cubicBezTo>
                  <a:cubicBezTo>
                    <a:pt x="28384" y="41624"/>
                    <a:pt x="1524" y="37148"/>
                    <a:pt x="1524" y="18383"/>
                  </a:cubicBezTo>
                  <a:cubicBezTo>
                    <a:pt x="1524" y="7525"/>
                    <a:pt x="10001" y="0"/>
                    <a:pt x="20765" y="0"/>
                  </a:cubicBezTo>
                  <a:cubicBezTo>
                    <a:pt x="31528" y="0"/>
                    <a:pt x="39529" y="7525"/>
                    <a:pt x="41720" y="18288"/>
                  </a:cubicBezTo>
                  <a:lnTo>
                    <a:pt x="29528" y="20288"/>
                  </a:lnTo>
                  <a:close/>
                </a:path>
              </a:pathLst>
            </a:custGeom>
            <a:solidFill>
              <a:srgbClr val="112A41"/>
            </a:solidFill>
            <a:ln w="9525" cap="flat">
              <a:noFill/>
              <a:prstDash val="solid"/>
              <a:miter/>
            </a:ln>
          </p:spPr>
          <p:txBody>
            <a:bodyPr rtlCol="0" anchor="ctr"/>
            <a:lstStyle/>
            <a:p>
              <a:endParaRPr lang="en-IN"/>
            </a:p>
          </p:txBody>
        </p:sp>
        <p:sp>
          <p:nvSpPr>
            <p:cNvPr id="24" name="Freeform: Shape 23"/>
            <p:cNvSpPr/>
            <p:nvPr/>
          </p:nvSpPr>
          <p:spPr>
            <a:xfrm>
              <a:off x="5130640" y="3524821"/>
              <a:ext cx="31813" cy="88677"/>
            </a:xfrm>
            <a:custGeom>
              <a:avLst/>
              <a:gdLst>
                <a:gd name="connsiteX0" fmla="*/ 0 w 31813"/>
                <a:gd name="connsiteY0" fmla="*/ 30385 h 88677"/>
                <a:gd name="connsiteX1" fmla="*/ 0 w 31813"/>
                <a:gd name="connsiteY1" fmla="*/ 18574 h 88677"/>
                <a:gd name="connsiteX2" fmla="*/ 7906 w 31813"/>
                <a:gd name="connsiteY2" fmla="*/ 18574 h 88677"/>
                <a:gd name="connsiteX3" fmla="*/ 7906 w 31813"/>
                <a:gd name="connsiteY3" fmla="*/ 0 h 88677"/>
                <a:gd name="connsiteX4" fmla="*/ 22193 w 31813"/>
                <a:gd name="connsiteY4" fmla="*/ 0 h 88677"/>
                <a:gd name="connsiteX5" fmla="*/ 22193 w 31813"/>
                <a:gd name="connsiteY5" fmla="*/ 18574 h 88677"/>
                <a:gd name="connsiteX6" fmla="*/ 31814 w 31813"/>
                <a:gd name="connsiteY6" fmla="*/ 18574 h 88677"/>
                <a:gd name="connsiteX7" fmla="*/ 31814 w 31813"/>
                <a:gd name="connsiteY7" fmla="*/ 30385 h 88677"/>
                <a:gd name="connsiteX8" fmla="*/ 22193 w 31813"/>
                <a:gd name="connsiteY8" fmla="*/ 30385 h 88677"/>
                <a:gd name="connsiteX9" fmla="*/ 22193 w 31813"/>
                <a:gd name="connsiteY9" fmla="*/ 70009 h 88677"/>
                <a:gd name="connsiteX10" fmla="*/ 27051 w 31813"/>
                <a:gd name="connsiteY10" fmla="*/ 75628 h 88677"/>
                <a:gd name="connsiteX11" fmla="*/ 31814 w 31813"/>
                <a:gd name="connsiteY11" fmla="*/ 75628 h 88677"/>
                <a:gd name="connsiteX12" fmla="*/ 31814 w 31813"/>
                <a:gd name="connsiteY12" fmla="*/ 87916 h 88677"/>
                <a:gd name="connsiteX13" fmla="*/ 24670 w 31813"/>
                <a:gd name="connsiteY13" fmla="*/ 88678 h 88677"/>
                <a:gd name="connsiteX14" fmla="*/ 7906 w 31813"/>
                <a:gd name="connsiteY14" fmla="*/ 73152 h 88677"/>
                <a:gd name="connsiteX15" fmla="*/ 7906 w 31813"/>
                <a:gd name="connsiteY15" fmla="*/ 30290 h 88677"/>
                <a:gd name="connsiteX16" fmla="*/ 0 w 31813"/>
                <a:gd name="connsiteY16" fmla="*/ 30290 h 8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813" h="88677">
                  <a:moveTo>
                    <a:pt x="0" y="30385"/>
                  </a:moveTo>
                  <a:lnTo>
                    <a:pt x="0" y="18574"/>
                  </a:lnTo>
                  <a:lnTo>
                    <a:pt x="7906" y="18574"/>
                  </a:lnTo>
                  <a:lnTo>
                    <a:pt x="7906" y="0"/>
                  </a:lnTo>
                  <a:lnTo>
                    <a:pt x="22193" y="0"/>
                  </a:lnTo>
                  <a:lnTo>
                    <a:pt x="22193" y="18574"/>
                  </a:lnTo>
                  <a:lnTo>
                    <a:pt x="31814" y="18574"/>
                  </a:lnTo>
                  <a:lnTo>
                    <a:pt x="31814" y="30385"/>
                  </a:lnTo>
                  <a:lnTo>
                    <a:pt x="22193" y="30385"/>
                  </a:lnTo>
                  <a:lnTo>
                    <a:pt x="22193" y="70009"/>
                  </a:lnTo>
                  <a:cubicBezTo>
                    <a:pt x="22193" y="73628"/>
                    <a:pt x="23717" y="75628"/>
                    <a:pt x="27051" y="75628"/>
                  </a:cubicBezTo>
                  <a:lnTo>
                    <a:pt x="31814" y="75628"/>
                  </a:lnTo>
                  <a:lnTo>
                    <a:pt x="31814" y="87916"/>
                  </a:lnTo>
                  <a:cubicBezTo>
                    <a:pt x="29908" y="88392"/>
                    <a:pt x="28194" y="88678"/>
                    <a:pt x="24670" y="88678"/>
                  </a:cubicBezTo>
                  <a:cubicBezTo>
                    <a:pt x="13906" y="88678"/>
                    <a:pt x="7906" y="83725"/>
                    <a:pt x="7906" y="73152"/>
                  </a:cubicBezTo>
                  <a:lnTo>
                    <a:pt x="7906" y="30290"/>
                  </a:lnTo>
                  <a:lnTo>
                    <a:pt x="0" y="30290"/>
                  </a:lnTo>
                  <a:close/>
                </a:path>
              </a:pathLst>
            </a:custGeom>
            <a:solidFill>
              <a:srgbClr val="112A41"/>
            </a:solidFill>
            <a:ln w="9525" cap="flat">
              <a:noFill/>
              <a:prstDash val="solid"/>
              <a:miter/>
            </a:ln>
          </p:spPr>
          <p:txBody>
            <a:bodyPr rtlCol="0" anchor="ctr"/>
            <a:lstStyle/>
            <a:p>
              <a:endParaRPr lang="en-IN"/>
            </a:p>
          </p:txBody>
        </p:sp>
        <p:sp>
          <p:nvSpPr>
            <p:cNvPr id="25" name="Freeform: Shape 24"/>
            <p:cNvSpPr/>
            <p:nvPr/>
          </p:nvSpPr>
          <p:spPr>
            <a:xfrm>
              <a:off x="5169217" y="3542061"/>
              <a:ext cx="45815" cy="71532"/>
            </a:xfrm>
            <a:custGeom>
              <a:avLst/>
              <a:gdLst>
                <a:gd name="connsiteX0" fmla="*/ 1048 w 45815"/>
                <a:gd name="connsiteY0" fmla="*/ 21527 h 71532"/>
                <a:gd name="connsiteX1" fmla="*/ 24098 w 45815"/>
                <a:gd name="connsiteY1" fmla="*/ 0 h 71532"/>
                <a:gd name="connsiteX2" fmla="*/ 44958 w 45815"/>
                <a:gd name="connsiteY2" fmla="*/ 18669 h 71532"/>
                <a:gd name="connsiteX3" fmla="*/ 44958 w 45815"/>
                <a:gd name="connsiteY3" fmla="*/ 62865 h 71532"/>
                <a:gd name="connsiteX4" fmla="*/ 45815 w 45815"/>
                <a:gd name="connsiteY4" fmla="*/ 70199 h 71532"/>
                <a:gd name="connsiteX5" fmla="*/ 32099 w 45815"/>
                <a:gd name="connsiteY5" fmla="*/ 70199 h 71532"/>
                <a:gd name="connsiteX6" fmla="*/ 31337 w 45815"/>
                <a:gd name="connsiteY6" fmla="*/ 64865 h 71532"/>
                <a:gd name="connsiteX7" fmla="*/ 14573 w 45815"/>
                <a:gd name="connsiteY7" fmla="*/ 71533 h 71532"/>
                <a:gd name="connsiteX8" fmla="*/ 0 w 45815"/>
                <a:gd name="connsiteY8" fmla="*/ 56007 h 71532"/>
                <a:gd name="connsiteX9" fmla="*/ 30575 w 45815"/>
                <a:gd name="connsiteY9" fmla="*/ 24765 h 71532"/>
                <a:gd name="connsiteX10" fmla="*/ 30575 w 45815"/>
                <a:gd name="connsiteY10" fmla="*/ 20669 h 71532"/>
                <a:gd name="connsiteX11" fmla="*/ 23527 w 45815"/>
                <a:gd name="connsiteY11" fmla="*/ 11811 h 71532"/>
                <a:gd name="connsiteX12" fmla="*/ 15335 w 45815"/>
                <a:gd name="connsiteY12" fmla="*/ 21527 h 71532"/>
                <a:gd name="connsiteX13" fmla="*/ 1048 w 45815"/>
                <a:gd name="connsiteY13" fmla="*/ 21527 h 71532"/>
                <a:gd name="connsiteX14" fmla="*/ 30575 w 45815"/>
                <a:gd name="connsiteY14" fmla="*/ 35243 h 71532"/>
                <a:gd name="connsiteX15" fmla="*/ 14288 w 45815"/>
                <a:gd name="connsiteY15" fmla="*/ 53435 h 71532"/>
                <a:gd name="connsiteX16" fmla="*/ 20955 w 45815"/>
                <a:gd name="connsiteY16" fmla="*/ 59722 h 71532"/>
                <a:gd name="connsiteX17" fmla="*/ 30575 w 45815"/>
                <a:gd name="connsiteY17" fmla="*/ 53340 h 71532"/>
                <a:gd name="connsiteX18" fmla="*/ 30575 w 45815"/>
                <a:gd name="connsiteY18" fmla="*/ 35338 h 71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5815" h="71532">
                  <a:moveTo>
                    <a:pt x="1048" y="21527"/>
                  </a:moveTo>
                  <a:cubicBezTo>
                    <a:pt x="1810" y="7620"/>
                    <a:pt x="10668" y="0"/>
                    <a:pt x="24098" y="0"/>
                  </a:cubicBezTo>
                  <a:cubicBezTo>
                    <a:pt x="37528" y="0"/>
                    <a:pt x="44958" y="6191"/>
                    <a:pt x="44958" y="18669"/>
                  </a:cubicBezTo>
                  <a:lnTo>
                    <a:pt x="44958" y="62865"/>
                  </a:lnTo>
                  <a:cubicBezTo>
                    <a:pt x="44958" y="65056"/>
                    <a:pt x="45434" y="67818"/>
                    <a:pt x="45815" y="70199"/>
                  </a:cubicBezTo>
                  <a:lnTo>
                    <a:pt x="32099" y="70199"/>
                  </a:lnTo>
                  <a:cubicBezTo>
                    <a:pt x="32004" y="68294"/>
                    <a:pt x="31432" y="66484"/>
                    <a:pt x="31337" y="64865"/>
                  </a:cubicBezTo>
                  <a:cubicBezTo>
                    <a:pt x="25908" y="69247"/>
                    <a:pt x="21526" y="71533"/>
                    <a:pt x="14573" y="71533"/>
                  </a:cubicBezTo>
                  <a:cubicBezTo>
                    <a:pt x="4858" y="71533"/>
                    <a:pt x="0" y="64865"/>
                    <a:pt x="0" y="56007"/>
                  </a:cubicBezTo>
                  <a:cubicBezTo>
                    <a:pt x="0" y="40862"/>
                    <a:pt x="10001" y="32576"/>
                    <a:pt x="30575" y="24765"/>
                  </a:cubicBezTo>
                  <a:lnTo>
                    <a:pt x="30575" y="20669"/>
                  </a:lnTo>
                  <a:cubicBezTo>
                    <a:pt x="30575" y="14954"/>
                    <a:pt x="28289" y="11811"/>
                    <a:pt x="23527" y="11811"/>
                  </a:cubicBezTo>
                  <a:cubicBezTo>
                    <a:pt x="17050" y="11811"/>
                    <a:pt x="15621" y="15621"/>
                    <a:pt x="15335" y="21527"/>
                  </a:cubicBezTo>
                  <a:lnTo>
                    <a:pt x="1048" y="21527"/>
                  </a:lnTo>
                  <a:close/>
                  <a:moveTo>
                    <a:pt x="30575" y="35243"/>
                  </a:moveTo>
                  <a:cubicBezTo>
                    <a:pt x="17526" y="42672"/>
                    <a:pt x="14288" y="47434"/>
                    <a:pt x="14288" y="53435"/>
                  </a:cubicBezTo>
                  <a:cubicBezTo>
                    <a:pt x="14288" y="57912"/>
                    <a:pt x="16573" y="59722"/>
                    <a:pt x="20955" y="59722"/>
                  </a:cubicBezTo>
                  <a:cubicBezTo>
                    <a:pt x="24955" y="59722"/>
                    <a:pt x="28099" y="56769"/>
                    <a:pt x="30575" y="53340"/>
                  </a:cubicBezTo>
                  <a:lnTo>
                    <a:pt x="30575" y="35338"/>
                  </a:lnTo>
                  <a:close/>
                </a:path>
              </a:pathLst>
            </a:custGeom>
            <a:solidFill>
              <a:srgbClr val="112A41"/>
            </a:solidFill>
            <a:ln w="9525" cap="flat">
              <a:noFill/>
              <a:prstDash val="solid"/>
              <a:miter/>
            </a:ln>
          </p:spPr>
          <p:txBody>
            <a:bodyPr rtlCol="0" anchor="ctr"/>
            <a:lstStyle/>
            <a:p>
              <a:endParaRPr lang="en-IN"/>
            </a:p>
          </p:txBody>
        </p:sp>
        <p:sp>
          <p:nvSpPr>
            <p:cNvPr id="26" name="Freeform: Shape 25"/>
            <p:cNvSpPr/>
            <p:nvPr/>
          </p:nvSpPr>
          <p:spPr>
            <a:xfrm>
              <a:off x="5241892" y="3524726"/>
              <a:ext cx="88963" cy="88868"/>
            </a:xfrm>
            <a:custGeom>
              <a:avLst/>
              <a:gdLst>
                <a:gd name="connsiteX0" fmla="*/ 85725 w 88963"/>
                <a:gd name="connsiteY0" fmla="*/ 0 h 88868"/>
                <a:gd name="connsiteX1" fmla="*/ 3143 w 88963"/>
                <a:gd name="connsiteY1" fmla="*/ 0 h 88868"/>
                <a:gd name="connsiteX2" fmla="*/ 0 w 88963"/>
                <a:gd name="connsiteY2" fmla="*/ 3143 h 88868"/>
                <a:gd name="connsiteX3" fmla="*/ 0 w 88963"/>
                <a:gd name="connsiteY3" fmla="*/ 59436 h 88868"/>
                <a:gd name="connsiteX4" fmla="*/ 476 w 88963"/>
                <a:gd name="connsiteY4" fmla="*/ 59436 h 88868"/>
                <a:gd name="connsiteX5" fmla="*/ 19621 w 88963"/>
                <a:gd name="connsiteY5" fmla="*/ 56198 h 88868"/>
                <a:gd name="connsiteX6" fmla="*/ 32004 w 88963"/>
                <a:gd name="connsiteY6" fmla="*/ 44863 h 88868"/>
                <a:gd name="connsiteX7" fmla="*/ 35338 w 88963"/>
                <a:gd name="connsiteY7" fmla="*/ 40100 h 88868"/>
                <a:gd name="connsiteX8" fmla="*/ 36385 w 88963"/>
                <a:gd name="connsiteY8" fmla="*/ 38576 h 88868"/>
                <a:gd name="connsiteX9" fmla="*/ 37433 w 88963"/>
                <a:gd name="connsiteY9" fmla="*/ 37148 h 88868"/>
                <a:gd name="connsiteX10" fmla="*/ 40481 w 88963"/>
                <a:gd name="connsiteY10" fmla="*/ 32766 h 88868"/>
                <a:gd name="connsiteX11" fmla="*/ 59912 w 88963"/>
                <a:gd name="connsiteY11" fmla="*/ 15240 h 88868"/>
                <a:gd name="connsiteX12" fmla="*/ 88678 w 88963"/>
                <a:gd name="connsiteY12" fmla="*/ 9525 h 88868"/>
                <a:gd name="connsiteX13" fmla="*/ 88963 w 88963"/>
                <a:gd name="connsiteY13" fmla="*/ 9525 h 88868"/>
                <a:gd name="connsiteX14" fmla="*/ 88963 w 88963"/>
                <a:gd name="connsiteY14" fmla="*/ 3143 h 88868"/>
                <a:gd name="connsiteX15" fmla="*/ 85820 w 88963"/>
                <a:gd name="connsiteY15" fmla="*/ 0 h 88868"/>
                <a:gd name="connsiteX16" fmla="*/ 68961 w 88963"/>
                <a:gd name="connsiteY16" fmla="*/ 32671 h 88868"/>
                <a:gd name="connsiteX17" fmla="*/ 56578 w 88963"/>
                <a:gd name="connsiteY17" fmla="*/ 44005 h 88868"/>
                <a:gd name="connsiteX18" fmla="*/ 53245 w 88963"/>
                <a:gd name="connsiteY18" fmla="*/ 48768 h 88868"/>
                <a:gd name="connsiteX19" fmla="*/ 52197 w 88963"/>
                <a:gd name="connsiteY19" fmla="*/ 50292 h 88868"/>
                <a:gd name="connsiteX20" fmla="*/ 51149 w 88963"/>
                <a:gd name="connsiteY20" fmla="*/ 51721 h 88868"/>
                <a:gd name="connsiteX21" fmla="*/ 48101 w 88963"/>
                <a:gd name="connsiteY21" fmla="*/ 56102 h 88868"/>
                <a:gd name="connsiteX22" fmla="*/ 28670 w 88963"/>
                <a:gd name="connsiteY22" fmla="*/ 73628 h 88868"/>
                <a:gd name="connsiteX23" fmla="*/ 0 w 88963"/>
                <a:gd name="connsiteY23" fmla="*/ 79343 h 88868"/>
                <a:gd name="connsiteX24" fmla="*/ 0 w 88963"/>
                <a:gd name="connsiteY24" fmla="*/ 85725 h 88868"/>
                <a:gd name="connsiteX25" fmla="*/ 3143 w 88963"/>
                <a:gd name="connsiteY25" fmla="*/ 88868 h 88868"/>
                <a:gd name="connsiteX26" fmla="*/ 85725 w 88963"/>
                <a:gd name="connsiteY26" fmla="*/ 88868 h 88868"/>
                <a:gd name="connsiteX27" fmla="*/ 88868 w 88963"/>
                <a:gd name="connsiteY27" fmla="*/ 85725 h 88868"/>
                <a:gd name="connsiteX28" fmla="*/ 88868 w 88963"/>
                <a:gd name="connsiteY28" fmla="*/ 29432 h 88868"/>
                <a:gd name="connsiteX29" fmla="*/ 88106 w 88963"/>
                <a:gd name="connsiteY29" fmla="*/ 29432 h 88868"/>
                <a:gd name="connsiteX30" fmla="*/ 68961 w 88963"/>
                <a:gd name="connsiteY30" fmla="*/ 32671 h 88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8963" h="88868">
                  <a:moveTo>
                    <a:pt x="85725" y="0"/>
                  </a:moveTo>
                  <a:lnTo>
                    <a:pt x="3143" y="0"/>
                  </a:lnTo>
                  <a:cubicBezTo>
                    <a:pt x="1429" y="0"/>
                    <a:pt x="0" y="1429"/>
                    <a:pt x="0" y="3143"/>
                  </a:cubicBezTo>
                  <a:lnTo>
                    <a:pt x="0" y="59436"/>
                  </a:lnTo>
                  <a:cubicBezTo>
                    <a:pt x="0" y="59436"/>
                    <a:pt x="286" y="59436"/>
                    <a:pt x="476" y="59436"/>
                  </a:cubicBezTo>
                  <a:cubicBezTo>
                    <a:pt x="476" y="59436"/>
                    <a:pt x="13811" y="59150"/>
                    <a:pt x="19621" y="56198"/>
                  </a:cubicBezTo>
                  <a:cubicBezTo>
                    <a:pt x="26670" y="52483"/>
                    <a:pt x="32004" y="44863"/>
                    <a:pt x="32004" y="44863"/>
                  </a:cubicBezTo>
                  <a:cubicBezTo>
                    <a:pt x="33338" y="42958"/>
                    <a:pt x="34862" y="40767"/>
                    <a:pt x="35338" y="40100"/>
                  </a:cubicBezTo>
                  <a:cubicBezTo>
                    <a:pt x="35814" y="39433"/>
                    <a:pt x="36290" y="38767"/>
                    <a:pt x="36385" y="38576"/>
                  </a:cubicBezTo>
                  <a:cubicBezTo>
                    <a:pt x="36481" y="38386"/>
                    <a:pt x="37052" y="37624"/>
                    <a:pt x="37433" y="37148"/>
                  </a:cubicBezTo>
                  <a:cubicBezTo>
                    <a:pt x="37719" y="36671"/>
                    <a:pt x="39148" y="34671"/>
                    <a:pt x="40481" y="32766"/>
                  </a:cubicBezTo>
                  <a:cubicBezTo>
                    <a:pt x="40481" y="32766"/>
                    <a:pt x="48577" y="21146"/>
                    <a:pt x="59912" y="15240"/>
                  </a:cubicBezTo>
                  <a:cubicBezTo>
                    <a:pt x="72295" y="8858"/>
                    <a:pt x="88678" y="9525"/>
                    <a:pt x="88678" y="9525"/>
                  </a:cubicBezTo>
                  <a:cubicBezTo>
                    <a:pt x="88678" y="9525"/>
                    <a:pt x="88868" y="9525"/>
                    <a:pt x="88963" y="9525"/>
                  </a:cubicBezTo>
                  <a:lnTo>
                    <a:pt x="88963" y="3143"/>
                  </a:lnTo>
                  <a:cubicBezTo>
                    <a:pt x="88963" y="1429"/>
                    <a:pt x="87535" y="0"/>
                    <a:pt x="85820" y="0"/>
                  </a:cubicBezTo>
                  <a:moveTo>
                    <a:pt x="68961" y="32671"/>
                  </a:moveTo>
                  <a:cubicBezTo>
                    <a:pt x="61913" y="36385"/>
                    <a:pt x="56578" y="44005"/>
                    <a:pt x="56578" y="44005"/>
                  </a:cubicBezTo>
                  <a:cubicBezTo>
                    <a:pt x="55245" y="45910"/>
                    <a:pt x="53721" y="48101"/>
                    <a:pt x="53245" y="48768"/>
                  </a:cubicBezTo>
                  <a:cubicBezTo>
                    <a:pt x="52768" y="49435"/>
                    <a:pt x="52292" y="50102"/>
                    <a:pt x="52197" y="50292"/>
                  </a:cubicBezTo>
                  <a:cubicBezTo>
                    <a:pt x="52102" y="50482"/>
                    <a:pt x="51530" y="51245"/>
                    <a:pt x="51149" y="51721"/>
                  </a:cubicBezTo>
                  <a:cubicBezTo>
                    <a:pt x="50863" y="52197"/>
                    <a:pt x="49435" y="54197"/>
                    <a:pt x="48101" y="56102"/>
                  </a:cubicBezTo>
                  <a:cubicBezTo>
                    <a:pt x="48101" y="56102"/>
                    <a:pt x="40005" y="67723"/>
                    <a:pt x="28670" y="73628"/>
                  </a:cubicBezTo>
                  <a:cubicBezTo>
                    <a:pt x="16859" y="79820"/>
                    <a:pt x="1333" y="79343"/>
                    <a:pt x="0" y="79343"/>
                  </a:cubicBezTo>
                  <a:lnTo>
                    <a:pt x="0" y="85725"/>
                  </a:lnTo>
                  <a:cubicBezTo>
                    <a:pt x="0" y="87440"/>
                    <a:pt x="1429" y="88868"/>
                    <a:pt x="3143" y="88868"/>
                  </a:cubicBezTo>
                  <a:lnTo>
                    <a:pt x="85725" y="88868"/>
                  </a:lnTo>
                  <a:cubicBezTo>
                    <a:pt x="87439" y="88868"/>
                    <a:pt x="88868" y="87440"/>
                    <a:pt x="88868" y="85725"/>
                  </a:cubicBezTo>
                  <a:lnTo>
                    <a:pt x="88868" y="29432"/>
                  </a:lnTo>
                  <a:cubicBezTo>
                    <a:pt x="88868" y="29432"/>
                    <a:pt x="88297" y="29432"/>
                    <a:pt x="88106" y="29432"/>
                  </a:cubicBezTo>
                  <a:cubicBezTo>
                    <a:pt x="88106" y="29432"/>
                    <a:pt x="74771" y="29718"/>
                    <a:pt x="68961" y="32671"/>
                  </a:cubicBezTo>
                </a:path>
              </a:pathLst>
            </a:custGeom>
            <a:solidFill>
              <a:srgbClr val="112A41"/>
            </a:solidFill>
            <a:ln w="9525" cap="flat">
              <a:noFill/>
              <a:prstDash val="solid"/>
              <a:miter/>
            </a:ln>
          </p:spPr>
          <p:txBody>
            <a:bodyPr rtlCol="0" anchor="ctr"/>
            <a:lstStyle/>
            <a:p>
              <a:endParaRPr lang="en-IN"/>
            </a:p>
          </p:txBody>
        </p:sp>
        <p:sp>
          <p:nvSpPr>
            <p:cNvPr id="27" name="Freeform: Shape 26"/>
            <p:cNvSpPr/>
            <p:nvPr/>
          </p:nvSpPr>
          <p:spPr>
            <a:xfrm>
              <a:off x="5691663" y="3243548"/>
              <a:ext cx="78200" cy="95726"/>
            </a:xfrm>
            <a:custGeom>
              <a:avLst/>
              <a:gdLst>
                <a:gd name="connsiteX0" fmla="*/ 95 w 78200"/>
                <a:gd name="connsiteY0" fmla="*/ 56293 h 95726"/>
                <a:gd name="connsiteX1" fmla="*/ 95 w 78200"/>
                <a:gd name="connsiteY1" fmla="*/ 0 h 95726"/>
                <a:gd name="connsiteX2" fmla="*/ 19717 w 78200"/>
                <a:gd name="connsiteY2" fmla="*/ 0 h 95726"/>
                <a:gd name="connsiteX3" fmla="*/ 19717 w 78200"/>
                <a:gd name="connsiteY3" fmla="*/ 54293 h 95726"/>
                <a:gd name="connsiteX4" fmla="*/ 39148 w 78200"/>
                <a:gd name="connsiteY4" fmla="*/ 78105 h 95726"/>
                <a:gd name="connsiteX5" fmla="*/ 58579 w 78200"/>
                <a:gd name="connsiteY5" fmla="*/ 54293 h 95726"/>
                <a:gd name="connsiteX6" fmla="*/ 58579 w 78200"/>
                <a:gd name="connsiteY6" fmla="*/ 0 h 95726"/>
                <a:gd name="connsiteX7" fmla="*/ 78200 w 78200"/>
                <a:gd name="connsiteY7" fmla="*/ 0 h 95726"/>
                <a:gd name="connsiteX8" fmla="*/ 78200 w 78200"/>
                <a:gd name="connsiteY8" fmla="*/ 56293 h 95726"/>
                <a:gd name="connsiteX9" fmla="*/ 39148 w 78200"/>
                <a:gd name="connsiteY9" fmla="*/ 95726 h 95726"/>
                <a:gd name="connsiteX10" fmla="*/ 0 w 78200"/>
                <a:gd name="connsiteY10" fmla="*/ 56293 h 95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200" h="95726">
                  <a:moveTo>
                    <a:pt x="95" y="56293"/>
                  </a:moveTo>
                  <a:lnTo>
                    <a:pt x="95" y="0"/>
                  </a:lnTo>
                  <a:lnTo>
                    <a:pt x="19717" y="0"/>
                  </a:lnTo>
                  <a:lnTo>
                    <a:pt x="19717" y="54293"/>
                  </a:lnTo>
                  <a:cubicBezTo>
                    <a:pt x="19717" y="70390"/>
                    <a:pt x="26765" y="78105"/>
                    <a:pt x="39148" y="78105"/>
                  </a:cubicBezTo>
                  <a:cubicBezTo>
                    <a:pt x="51530" y="78105"/>
                    <a:pt x="58579" y="70485"/>
                    <a:pt x="58579" y="54293"/>
                  </a:cubicBezTo>
                  <a:lnTo>
                    <a:pt x="58579" y="0"/>
                  </a:lnTo>
                  <a:lnTo>
                    <a:pt x="78200" y="0"/>
                  </a:lnTo>
                  <a:lnTo>
                    <a:pt x="78200" y="56293"/>
                  </a:lnTo>
                  <a:cubicBezTo>
                    <a:pt x="78200" y="82201"/>
                    <a:pt x="62674" y="95726"/>
                    <a:pt x="39148" y="95726"/>
                  </a:cubicBezTo>
                  <a:cubicBezTo>
                    <a:pt x="15621" y="95726"/>
                    <a:pt x="0" y="82201"/>
                    <a:pt x="0" y="56293"/>
                  </a:cubicBezTo>
                  <a:close/>
                </a:path>
              </a:pathLst>
            </a:custGeom>
            <a:solidFill>
              <a:srgbClr val="333333"/>
            </a:solidFill>
            <a:ln w="9525" cap="flat">
              <a:noFill/>
              <a:prstDash val="solid"/>
              <a:miter/>
            </a:ln>
          </p:spPr>
          <p:txBody>
            <a:bodyPr rtlCol="0" anchor="ctr"/>
            <a:lstStyle/>
            <a:p>
              <a:endParaRPr lang="en-IN"/>
            </a:p>
          </p:txBody>
        </p:sp>
        <p:sp>
          <p:nvSpPr>
            <p:cNvPr id="28" name="Freeform: Shape 27"/>
            <p:cNvSpPr/>
            <p:nvPr/>
          </p:nvSpPr>
          <p:spPr>
            <a:xfrm>
              <a:off x="5786627" y="3243548"/>
              <a:ext cx="78962" cy="94107"/>
            </a:xfrm>
            <a:custGeom>
              <a:avLst/>
              <a:gdLst>
                <a:gd name="connsiteX0" fmla="*/ 19622 w 78962"/>
                <a:gd name="connsiteY0" fmla="*/ 40481 h 94107"/>
                <a:gd name="connsiteX1" fmla="*/ 54007 w 78962"/>
                <a:gd name="connsiteY1" fmla="*/ 0 h 94107"/>
                <a:gd name="connsiteX2" fmla="*/ 77629 w 78962"/>
                <a:gd name="connsiteY2" fmla="*/ 0 h 94107"/>
                <a:gd name="connsiteX3" fmla="*/ 38481 w 78962"/>
                <a:gd name="connsiteY3" fmla="*/ 45053 h 94107"/>
                <a:gd name="connsiteX4" fmla="*/ 78962 w 78962"/>
                <a:gd name="connsiteY4" fmla="*/ 94107 h 94107"/>
                <a:gd name="connsiteX5" fmla="*/ 54864 w 78962"/>
                <a:gd name="connsiteY5" fmla="*/ 94107 h 94107"/>
                <a:gd name="connsiteX6" fmla="*/ 19622 w 78962"/>
                <a:gd name="connsiteY6" fmla="*/ 51435 h 94107"/>
                <a:gd name="connsiteX7" fmla="*/ 19622 w 78962"/>
                <a:gd name="connsiteY7" fmla="*/ 94107 h 94107"/>
                <a:gd name="connsiteX8" fmla="*/ 0 w 78962"/>
                <a:gd name="connsiteY8" fmla="*/ 94107 h 94107"/>
                <a:gd name="connsiteX9" fmla="*/ 0 w 78962"/>
                <a:gd name="connsiteY9" fmla="*/ 0 h 94107"/>
                <a:gd name="connsiteX10" fmla="*/ 19622 w 78962"/>
                <a:gd name="connsiteY10" fmla="*/ 0 h 94107"/>
                <a:gd name="connsiteX11" fmla="*/ 19622 w 78962"/>
                <a:gd name="connsiteY11" fmla="*/ 40481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962" h="94107">
                  <a:moveTo>
                    <a:pt x="19622" y="40481"/>
                  </a:moveTo>
                  <a:lnTo>
                    <a:pt x="54007" y="0"/>
                  </a:lnTo>
                  <a:lnTo>
                    <a:pt x="77629" y="0"/>
                  </a:lnTo>
                  <a:lnTo>
                    <a:pt x="38481" y="45053"/>
                  </a:lnTo>
                  <a:lnTo>
                    <a:pt x="78962" y="94107"/>
                  </a:lnTo>
                  <a:lnTo>
                    <a:pt x="54864" y="94107"/>
                  </a:lnTo>
                  <a:lnTo>
                    <a:pt x="19622" y="51435"/>
                  </a:lnTo>
                  <a:lnTo>
                    <a:pt x="19622" y="94107"/>
                  </a:lnTo>
                  <a:lnTo>
                    <a:pt x="0" y="94107"/>
                  </a:lnTo>
                  <a:lnTo>
                    <a:pt x="0" y="0"/>
                  </a:lnTo>
                  <a:lnTo>
                    <a:pt x="19622" y="0"/>
                  </a:lnTo>
                  <a:lnTo>
                    <a:pt x="19622" y="40481"/>
                  </a:lnTo>
                  <a:close/>
                </a:path>
              </a:pathLst>
            </a:custGeom>
            <a:solidFill>
              <a:srgbClr val="333333"/>
            </a:solidFill>
            <a:ln w="9525" cap="flat">
              <a:noFill/>
              <a:prstDash val="solid"/>
              <a:miter/>
            </a:ln>
          </p:spPr>
          <p:txBody>
            <a:bodyPr rtlCol="0" anchor="ctr"/>
            <a:lstStyle/>
            <a:p>
              <a:endParaRPr lang="en-IN"/>
            </a:p>
          </p:txBody>
        </p:sp>
        <p:sp>
          <p:nvSpPr>
            <p:cNvPr id="29" name="Freeform: Shape 28"/>
            <p:cNvSpPr/>
            <p:nvPr/>
          </p:nvSpPr>
          <p:spPr>
            <a:xfrm>
              <a:off x="5869209" y="3242024"/>
              <a:ext cx="25622" cy="39624"/>
            </a:xfrm>
            <a:custGeom>
              <a:avLst/>
              <a:gdLst>
                <a:gd name="connsiteX0" fmla="*/ 10858 w 25622"/>
                <a:gd name="connsiteY0" fmla="*/ 22670 h 39624"/>
                <a:gd name="connsiteX1" fmla="*/ 1524 w 25622"/>
                <a:gd name="connsiteY1" fmla="*/ 11621 h 39624"/>
                <a:gd name="connsiteX2" fmla="*/ 13525 w 25622"/>
                <a:gd name="connsiteY2" fmla="*/ 0 h 39624"/>
                <a:gd name="connsiteX3" fmla="*/ 25622 w 25622"/>
                <a:gd name="connsiteY3" fmla="*/ 13049 h 39624"/>
                <a:gd name="connsiteX4" fmla="*/ 20574 w 25622"/>
                <a:gd name="connsiteY4" fmla="*/ 26860 h 39624"/>
                <a:gd name="connsiteX5" fmla="*/ 12097 w 25622"/>
                <a:gd name="connsiteY5" fmla="*/ 39624 h 39624"/>
                <a:gd name="connsiteX6" fmla="*/ 0 w 25622"/>
                <a:gd name="connsiteY6" fmla="*/ 39624 h 39624"/>
                <a:gd name="connsiteX7" fmla="*/ 10858 w 25622"/>
                <a:gd name="connsiteY7" fmla="*/ 22765 h 3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2" h="39624">
                  <a:moveTo>
                    <a:pt x="10858" y="22670"/>
                  </a:moveTo>
                  <a:cubicBezTo>
                    <a:pt x="5620" y="21717"/>
                    <a:pt x="1524" y="17812"/>
                    <a:pt x="1524" y="11621"/>
                  </a:cubicBezTo>
                  <a:cubicBezTo>
                    <a:pt x="1524" y="4858"/>
                    <a:pt x="6763" y="0"/>
                    <a:pt x="13525" y="0"/>
                  </a:cubicBezTo>
                  <a:cubicBezTo>
                    <a:pt x="20288" y="0"/>
                    <a:pt x="25622" y="4572"/>
                    <a:pt x="25622" y="13049"/>
                  </a:cubicBezTo>
                  <a:cubicBezTo>
                    <a:pt x="25622" y="17621"/>
                    <a:pt x="23336" y="22670"/>
                    <a:pt x="20574" y="26860"/>
                  </a:cubicBezTo>
                  <a:lnTo>
                    <a:pt x="12097" y="39624"/>
                  </a:lnTo>
                  <a:lnTo>
                    <a:pt x="0" y="39624"/>
                  </a:lnTo>
                  <a:lnTo>
                    <a:pt x="10858" y="22765"/>
                  </a:lnTo>
                  <a:close/>
                </a:path>
              </a:pathLst>
            </a:custGeom>
            <a:solidFill>
              <a:srgbClr val="333333"/>
            </a:solidFill>
            <a:ln w="9525" cap="flat">
              <a:noFill/>
              <a:prstDash val="solid"/>
              <a:miter/>
            </a:ln>
          </p:spPr>
          <p:txBody>
            <a:bodyPr rtlCol="0" anchor="ctr"/>
            <a:lstStyle/>
            <a:p>
              <a:endParaRPr lang="en-IN"/>
            </a:p>
          </p:txBody>
        </p:sp>
        <p:sp>
          <p:nvSpPr>
            <p:cNvPr id="30" name="Freeform: Shape 29"/>
            <p:cNvSpPr/>
            <p:nvPr/>
          </p:nvSpPr>
          <p:spPr>
            <a:xfrm>
              <a:off x="5901594" y="3242024"/>
              <a:ext cx="67246" cy="97154"/>
            </a:xfrm>
            <a:custGeom>
              <a:avLst/>
              <a:gdLst>
                <a:gd name="connsiteX0" fmla="*/ 1238 w 67246"/>
                <a:gd name="connsiteY0" fmla="*/ 69913 h 97154"/>
                <a:gd name="connsiteX1" fmla="*/ 31337 w 67246"/>
                <a:gd name="connsiteY1" fmla="*/ 80296 h 97154"/>
                <a:gd name="connsiteX2" fmla="*/ 48006 w 67246"/>
                <a:gd name="connsiteY2" fmla="*/ 70009 h 97154"/>
                <a:gd name="connsiteX3" fmla="*/ 36957 w 67246"/>
                <a:gd name="connsiteY3" fmla="*/ 58960 h 97154"/>
                <a:gd name="connsiteX4" fmla="*/ 23146 w 67246"/>
                <a:gd name="connsiteY4" fmla="*/ 54388 h 97154"/>
                <a:gd name="connsiteX5" fmla="*/ 0 w 67246"/>
                <a:gd name="connsiteY5" fmla="*/ 26956 h 97154"/>
                <a:gd name="connsiteX6" fmla="*/ 33433 w 67246"/>
                <a:gd name="connsiteY6" fmla="*/ 0 h 97154"/>
                <a:gd name="connsiteX7" fmla="*/ 61913 w 67246"/>
                <a:gd name="connsiteY7" fmla="*/ 7334 h 97154"/>
                <a:gd name="connsiteX8" fmla="*/ 61913 w 67246"/>
                <a:gd name="connsiteY8" fmla="*/ 26479 h 97154"/>
                <a:gd name="connsiteX9" fmla="*/ 34004 w 67246"/>
                <a:gd name="connsiteY9" fmla="*/ 16669 h 97154"/>
                <a:gd name="connsiteX10" fmla="*/ 19145 w 67246"/>
                <a:gd name="connsiteY10" fmla="*/ 26003 h 97154"/>
                <a:gd name="connsiteX11" fmla="*/ 29528 w 67246"/>
                <a:gd name="connsiteY11" fmla="*/ 36290 h 97154"/>
                <a:gd name="connsiteX12" fmla="*/ 44291 w 67246"/>
                <a:gd name="connsiteY12" fmla="*/ 41338 h 97154"/>
                <a:gd name="connsiteX13" fmla="*/ 67247 w 67246"/>
                <a:gd name="connsiteY13" fmla="*/ 69247 h 97154"/>
                <a:gd name="connsiteX14" fmla="*/ 31528 w 67246"/>
                <a:gd name="connsiteY14" fmla="*/ 97155 h 97154"/>
                <a:gd name="connsiteX15" fmla="*/ 1143 w 67246"/>
                <a:gd name="connsiteY15" fmla="*/ 89154 h 97154"/>
                <a:gd name="connsiteX16" fmla="*/ 1143 w 67246"/>
                <a:gd name="connsiteY16" fmla="*/ 69818 h 97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246" h="97154">
                  <a:moveTo>
                    <a:pt x="1238" y="69913"/>
                  </a:moveTo>
                  <a:cubicBezTo>
                    <a:pt x="9716" y="76200"/>
                    <a:pt x="20384" y="80296"/>
                    <a:pt x="31337" y="80296"/>
                  </a:cubicBezTo>
                  <a:cubicBezTo>
                    <a:pt x="40862" y="80296"/>
                    <a:pt x="48006" y="77343"/>
                    <a:pt x="48006" y="70009"/>
                  </a:cubicBezTo>
                  <a:cubicBezTo>
                    <a:pt x="48006" y="63913"/>
                    <a:pt x="44006" y="61532"/>
                    <a:pt x="36957" y="58960"/>
                  </a:cubicBezTo>
                  <a:lnTo>
                    <a:pt x="23146" y="54388"/>
                  </a:lnTo>
                  <a:cubicBezTo>
                    <a:pt x="9239" y="49816"/>
                    <a:pt x="0" y="42577"/>
                    <a:pt x="0" y="26956"/>
                  </a:cubicBezTo>
                  <a:cubicBezTo>
                    <a:pt x="0" y="9525"/>
                    <a:pt x="15050" y="0"/>
                    <a:pt x="33433" y="0"/>
                  </a:cubicBezTo>
                  <a:cubicBezTo>
                    <a:pt x="44958" y="0"/>
                    <a:pt x="54293" y="2762"/>
                    <a:pt x="61913" y="7334"/>
                  </a:cubicBezTo>
                  <a:lnTo>
                    <a:pt x="61913" y="26479"/>
                  </a:lnTo>
                  <a:cubicBezTo>
                    <a:pt x="53816" y="20479"/>
                    <a:pt x="44863" y="16669"/>
                    <a:pt x="34004" y="16669"/>
                  </a:cubicBezTo>
                  <a:cubicBezTo>
                    <a:pt x="25527" y="16669"/>
                    <a:pt x="19145" y="19622"/>
                    <a:pt x="19145" y="26003"/>
                  </a:cubicBezTo>
                  <a:cubicBezTo>
                    <a:pt x="19145" y="31814"/>
                    <a:pt x="22955" y="34100"/>
                    <a:pt x="29528" y="36290"/>
                  </a:cubicBezTo>
                  <a:lnTo>
                    <a:pt x="44291" y="41338"/>
                  </a:lnTo>
                  <a:cubicBezTo>
                    <a:pt x="60103" y="46673"/>
                    <a:pt x="67247" y="55245"/>
                    <a:pt x="67247" y="69247"/>
                  </a:cubicBezTo>
                  <a:cubicBezTo>
                    <a:pt x="67247" y="87821"/>
                    <a:pt x="51435" y="97155"/>
                    <a:pt x="31528" y="97155"/>
                  </a:cubicBezTo>
                  <a:cubicBezTo>
                    <a:pt x="18955" y="97155"/>
                    <a:pt x="7906" y="93440"/>
                    <a:pt x="1143" y="89154"/>
                  </a:cubicBezTo>
                  <a:lnTo>
                    <a:pt x="1143" y="69818"/>
                  </a:lnTo>
                  <a:close/>
                </a:path>
              </a:pathLst>
            </a:custGeom>
            <a:solidFill>
              <a:srgbClr val="333333"/>
            </a:solidFill>
            <a:ln w="9525" cap="flat">
              <a:noFill/>
              <a:prstDash val="solid"/>
              <a:miter/>
            </a:ln>
          </p:spPr>
          <p:txBody>
            <a:bodyPr rtlCol="0" anchor="ctr"/>
            <a:lstStyle/>
            <a:p>
              <a:endParaRPr lang="en-IN"/>
            </a:p>
          </p:txBody>
        </p:sp>
        <p:sp>
          <p:nvSpPr>
            <p:cNvPr id="31" name="Freeform: Shape 30"/>
            <p:cNvSpPr/>
            <p:nvPr/>
          </p:nvSpPr>
          <p:spPr>
            <a:xfrm>
              <a:off x="6015132" y="3243548"/>
              <a:ext cx="63436" cy="94107"/>
            </a:xfrm>
            <a:custGeom>
              <a:avLst/>
              <a:gdLst>
                <a:gd name="connsiteX0" fmla="*/ 0 w 63436"/>
                <a:gd name="connsiteY0" fmla="*/ 0 h 94107"/>
                <a:gd name="connsiteX1" fmla="*/ 19622 w 63436"/>
                <a:gd name="connsiteY1" fmla="*/ 0 h 94107"/>
                <a:gd name="connsiteX2" fmla="*/ 19622 w 63436"/>
                <a:gd name="connsiteY2" fmla="*/ 76772 h 94107"/>
                <a:gd name="connsiteX3" fmla="*/ 63437 w 63436"/>
                <a:gd name="connsiteY3" fmla="*/ 76772 h 94107"/>
                <a:gd name="connsiteX4" fmla="*/ 63437 w 63436"/>
                <a:gd name="connsiteY4" fmla="*/ 94107 h 94107"/>
                <a:gd name="connsiteX5" fmla="*/ 0 w 63436"/>
                <a:gd name="connsiteY5" fmla="*/ 94107 h 94107"/>
                <a:gd name="connsiteX6" fmla="*/ 0 w 63436"/>
                <a:gd name="connsiteY6"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436" h="94107">
                  <a:moveTo>
                    <a:pt x="0" y="0"/>
                  </a:moveTo>
                  <a:lnTo>
                    <a:pt x="19622" y="0"/>
                  </a:lnTo>
                  <a:lnTo>
                    <a:pt x="19622" y="76772"/>
                  </a:lnTo>
                  <a:lnTo>
                    <a:pt x="63437" y="76772"/>
                  </a:lnTo>
                  <a:lnTo>
                    <a:pt x="63437" y="94107"/>
                  </a:lnTo>
                  <a:lnTo>
                    <a:pt x="0" y="94107"/>
                  </a:lnTo>
                  <a:lnTo>
                    <a:pt x="0" y="0"/>
                  </a:lnTo>
                  <a:close/>
                </a:path>
              </a:pathLst>
            </a:custGeom>
            <a:solidFill>
              <a:srgbClr val="333333"/>
            </a:solidFill>
            <a:ln w="9525" cap="flat">
              <a:noFill/>
              <a:prstDash val="solid"/>
              <a:miter/>
            </a:ln>
          </p:spPr>
          <p:txBody>
            <a:bodyPr rtlCol="0" anchor="ctr"/>
            <a:lstStyle/>
            <a:p>
              <a:endParaRPr lang="en-IN"/>
            </a:p>
          </p:txBody>
        </p:sp>
        <p:sp>
          <p:nvSpPr>
            <p:cNvPr id="32" name="Freeform: Shape 31"/>
            <p:cNvSpPr/>
            <p:nvPr/>
          </p:nvSpPr>
          <p:spPr>
            <a:xfrm>
              <a:off x="6092856" y="3243548"/>
              <a:ext cx="63912" cy="94107"/>
            </a:xfrm>
            <a:custGeom>
              <a:avLst/>
              <a:gdLst>
                <a:gd name="connsiteX0" fmla="*/ 63913 w 63912"/>
                <a:gd name="connsiteY0" fmla="*/ 0 h 94107"/>
                <a:gd name="connsiteX1" fmla="*/ 63913 w 63912"/>
                <a:gd name="connsiteY1" fmla="*/ 17145 h 94107"/>
                <a:gd name="connsiteX2" fmla="*/ 19336 w 63912"/>
                <a:gd name="connsiteY2" fmla="*/ 17145 h 94107"/>
                <a:gd name="connsiteX3" fmla="*/ 19336 w 63912"/>
                <a:gd name="connsiteY3" fmla="*/ 37719 h 94107"/>
                <a:gd name="connsiteX4" fmla="*/ 59817 w 63912"/>
                <a:gd name="connsiteY4" fmla="*/ 37719 h 94107"/>
                <a:gd name="connsiteX5" fmla="*/ 59817 w 63912"/>
                <a:gd name="connsiteY5" fmla="*/ 54388 h 94107"/>
                <a:gd name="connsiteX6" fmla="*/ 19336 w 63912"/>
                <a:gd name="connsiteY6" fmla="*/ 54388 h 94107"/>
                <a:gd name="connsiteX7" fmla="*/ 19336 w 63912"/>
                <a:gd name="connsiteY7" fmla="*/ 76772 h 94107"/>
                <a:gd name="connsiteX8" fmla="*/ 63913 w 63912"/>
                <a:gd name="connsiteY8" fmla="*/ 76772 h 94107"/>
                <a:gd name="connsiteX9" fmla="*/ 63913 w 63912"/>
                <a:gd name="connsiteY9" fmla="*/ 94107 h 94107"/>
                <a:gd name="connsiteX10" fmla="*/ 0 w 63912"/>
                <a:gd name="connsiteY10" fmla="*/ 94107 h 94107"/>
                <a:gd name="connsiteX11" fmla="*/ 0 w 63912"/>
                <a:gd name="connsiteY11" fmla="*/ 0 h 94107"/>
                <a:gd name="connsiteX12" fmla="*/ 63913 w 63912"/>
                <a:gd name="connsiteY12"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912" h="94107">
                  <a:moveTo>
                    <a:pt x="63913" y="0"/>
                  </a:moveTo>
                  <a:lnTo>
                    <a:pt x="63913" y="17145"/>
                  </a:lnTo>
                  <a:lnTo>
                    <a:pt x="19336" y="17145"/>
                  </a:lnTo>
                  <a:lnTo>
                    <a:pt x="19336" y="37719"/>
                  </a:lnTo>
                  <a:lnTo>
                    <a:pt x="59817" y="37719"/>
                  </a:lnTo>
                  <a:lnTo>
                    <a:pt x="59817" y="54388"/>
                  </a:lnTo>
                  <a:lnTo>
                    <a:pt x="19336" y="54388"/>
                  </a:lnTo>
                  <a:lnTo>
                    <a:pt x="19336" y="76772"/>
                  </a:lnTo>
                  <a:lnTo>
                    <a:pt x="63913" y="76772"/>
                  </a:lnTo>
                  <a:lnTo>
                    <a:pt x="63913" y="94107"/>
                  </a:lnTo>
                  <a:lnTo>
                    <a:pt x="0" y="94107"/>
                  </a:lnTo>
                  <a:lnTo>
                    <a:pt x="0" y="0"/>
                  </a:lnTo>
                  <a:lnTo>
                    <a:pt x="63913" y="0"/>
                  </a:lnTo>
                  <a:close/>
                </a:path>
              </a:pathLst>
            </a:custGeom>
            <a:solidFill>
              <a:srgbClr val="333333"/>
            </a:solidFill>
            <a:ln w="9525" cap="flat">
              <a:noFill/>
              <a:prstDash val="solid"/>
              <a:miter/>
            </a:ln>
          </p:spPr>
          <p:txBody>
            <a:bodyPr rtlCol="0" anchor="ctr"/>
            <a:lstStyle/>
            <a:p>
              <a:endParaRPr lang="en-IN"/>
            </a:p>
          </p:txBody>
        </p:sp>
        <p:sp>
          <p:nvSpPr>
            <p:cNvPr id="33" name="Freeform: Shape 32"/>
            <p:cNvSpPr/>
            <p:nvPr/>
          </p:nvSpPr>
          <p:spPr>
            <a:xfrm>
              <a:off x="6165246" y="3243548"/>
              <a:ext cx="91439" cy="94107"/>
            </a:xfrm>
            <a:custGeom>
              <a:avLst/>
              <a:gdLst>
                <a:gd name="connsiteX0" fmla="*/ 55435 w 91439"/>
                <a:gd name="connsiteY0" fmla="*/ 0 h 94107"/>
                <a:gd name="connsiteX1" fmla="*/ 91440 w 91439"/>
                <a:gd name="connsiteY1" fmla="*/ 94107 h 94107"/>
                <a:gd name="connsiteX2" fmla="*/ 71533 w 91439"/>
                <a:gd name="connsiteY2" fmla="*/ 94107 h 94107"/>
                <a:gd name="connsiteX3" fmla="*/ 63151 w 91439"/>
                <a:gd name="connsiteY3" fmla="*/ 71438 h 94107"/>
                <a:gd name="connsiteX4" fmla="*/ 27908 w 91439"/>
                <a:gd name="connsiteY4" fmla="*/ 71438 h 94107"/>
                <a:gd name="connsiteX5" fmla="*/ 19621 w 91439"/>
                <a:gd name="connsiteY5" fmla="*/ 94107 h 94107"/>
                <a:gd name="connsiteX6" fmla="*/ 0 w 91439"/>
                <a:gd name="connsiteY6" fmla="*/ 94107 h 94107"/>
                <a:gd name="connsiteX7" fmla="*/ 36004 w 91439"/>
                <a:gd name="connsiteY7" fmla="*/ 0 h 94107"/>
                <a:gd name="connsiteX8" fmla="*/ 55435 w 91439"/>
                <a:gd name="connsiteY8" fmla="*/ 0 h 94107"/>
                <a:gd name="connsiteX9" fmla="*/ 34004 w 91439"/>
                <a:gd name="connsiteY9" fmla="*/ 54959 h 94107"/>
                <a:gd name="connsiteX10" fmla="*/ 56959 w 91439"/>
                <a:gd name="connsiteY10" fmla="*/ 54959 h 94107"/>
                <a:gd name="connsiteX11" fmla="*/ 45434 w 91439"/>
                <a:gd name="connsiteY11" fmla="*/ 23717 h 94107"/>
                <a:gd name="connsiteX12" fmla="*/ 33909 w 91439"/>
                <a:gd name="connsiteY12" fmla="*/ 54959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39" h="94107">
                  <a:moveTo>
                    <a:pt x="55435" y="0"/>
                  </a:moveTo>
                  <a:lnTo>
                    <a:pt x="91440" y="94107"/>
                  </a:lnTo>
                  <a:lnTo>
                    <a:pt x="71533" y="94107"/>
                  </a:lnTo>
                  <a:lnTo>
                    <a:pt x="63151" y="71438"/>
                  </a:lnTo>
                  <a:lnTo>
                    <a:pt x="27908" y="71438"/>
                  </a:lnTo>
                  <a:lnTo>
                    <a:pt x="19621" y="94107"/>
                  </a:lnTo>
                  <a:lnTo>
                    <a:pt x="0" y="94107"/>
                  </a:lnTo>
                  <a:lnTo>
                    <a:pt x="36004" y="0"/>
                  </a:lnTo>
                  <a:lnTo>
                    <a:pt x="55435" y="0"/>
                  </a:lnTo>
                  <a:close/>
                  <a:moveTo>
                    <a:pt x="34004" y="54959"/>
                  </a:moveTo>
                  <a:lnTo>
                    <a:pt x="56959" y="54959"/>
                  </a:lnTo>
                  <a:lnTo>
                    <a:pt x="45434" y="23717"/>
                  </a:lnTo>
                  <a:lnTo>
                    <a:pt x="33909" y="54959"/>
                  </a:lnTo>
                  <a:close/>
                </a:path>
              </a:pathLst>
            </a:custGeom>
            <a:solidFill>
              <a:srgbClr val="333333"/>
            </a:solidFill>
            <a:ln w="9525" cap="flat">
              <a:noFill/>
              <a:prstDash val="solid"/>
              <a:miter/>
            </a:ln>
          </p:spPr>
          <p:txBody>
            <a:bodyPr rtlCol="0" anchor="ctr"/>
            <a:lstStyle/>
            <a:p>
              <a:endParaRPr lang="en-IN"/>
            </a:p>
          </p:txBody>
        </p:sp>
        <p:sp>
          <p:nvSpPr>
            <p:cNvPr id="34" name="Freeform: Shape 33"/>
            <p:cNvSpPr/>
            <p:nvPr/>
          </p:nvSpPr>
          <p:spPr>
            <a:xfrm>
              <a:off x="6268116" y="3243548"/>
              <a:ext cx="79724" cy="94107"/>
            </a:xfrm>
            <a:custGeom>
              <a:avLst/>
              <a:gdLst>
                <a:gd name="connsiteX0" fmla="*/ 0 w 79724"/>
                <a:gd name="connsiteY0" fmla="*/ 0 h 94107"/>
                <a:gd name="connsiteX1" fmla="*/ 33242 w 79724"/>
                <a:gd name="connsiteY1" fmla="*/ 0 h 94107"/>
                <a:gd name="connsiteX2" fmla="*/ 79724 w 79724"/>
                <a:gd name="connsiteY2" fmla="*/ 47053 h 94107"/>
                <a:gd name="connsiteX3" fmla="*/ 33242 w 79724"/>
                <a:gd name="connsiteY3" fmla="*/ 94107 h 94107"/>
                <a:gd name="connsiteX4" fmla="*/ 0 w 79724"/>
                <a:gd name="connsiteY4" fmla="*/ 94107 h 94107"/>
                <a:gd name="connsiteX5" fmla="*/ 0 w 79724"/>
                <a:gd name="connsiteY5" fmla="*/ 0 h 94107"/>
                <a:gd name="connsiteX6" fmla="*/ 32480 w 79724"/>
                <a:gd name="connsiteY6" fmla="*/ 76867 h 94107"/>
                <a:gd name="connsiteX7" fmla="*/ 60198 w 79724"/>
                <a:gd name="connsiteY7" fmla="*/ 47149 h 94107"/>
                <a:gd name="connsiteX8" fmla="*/ 32480 w 79724"/>
                <a:gd name="connsiteY8" fmla="*/ 17240 h 94107"/>
                <a:gd name="connsiteX9" fmla="*/ 19431 w 79724"/>
                <a:gd name="connsiteY9" fmla="*/ 17240 h 94107"/>
                <a:gd name="connsiteX10" fmla="*/ 19431 w 79724"/>
                <a:gd name="connsiteY10" fmla="*/ 76867 h 94107"/>
                <a:gd name="connsiteX11" fmla="*/ 32480 w 79724"/>
                <a:gd name="connsiteY11" fmla="*/ 7686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9724" h="94107">
                  <a:moveTo>
                    <a:pt x="0" y="0"/>
                  </a:moveTo>
                  <a:lnTo>
                    <a:pt x="33242" y="0"/>
                  </a:lnTo>
                  <a:cubicBezTo>
                    <a:pt x="61722" y="0"/>
                    <a:pt x="79724" y="18383"/>
                    <a:pt x="79724" y="47053"/>
                  </a:cubicBezTo>
                  <a:cubicBezTo>
                    <a:pt x="79724" y="75724"/>
                    <a:pt x="61817" y="94107"/>
                    <a:pt x="33242" y="94107"/>
                  </a:cubicBezTo>
                  <a:lnTo>
                    <a:pt x="0" y="94107"/>
                  </a:lnTo>
                  <a:lnTo>
                    <a:pt x="0" y="0"/>
                  </a:lnTo>
                  <a:close/>
                  <a:moveTo>
                    <a:pt x="32480" y="76867"/>
                  </a:moveTo>
                  <a:cubicBezTo>
                    <a:pt x="50387" y="76867"/>
                    <a:pt x="60198" y="65341"/>
                    <a:pt x="60198" y="47149"/>
                  </a:cubicBezTo>
                  <a:cubicBezTo>
                    <a:pt x="60198" y="28956"/>
                    <a:pt x="50387" y="17240"/>
                    <a:pt x="32480" y="17240"/>
                  </a:cubicBezTo>
                  <a:lnTo>
                    <a:pt x="19431" y="17240"/>
                  </a:lnTo>
                  <a:lnTo>
                    <a:pt x="19431" y="76867"/>
                  </a:lnTo>
                  <a:lnTo>
                    <a:pt x="32480" y="76867"/>
                  </a:lnTo>
                  <a:close/>
                </a:path>
              </a:pathLst>
            </a:custGeom>
            <a:solidFill>
              <a:srgbClr val="333333"/>
            </a:solidFill>
            <a:ln w="9525" cap="flat">
              <a:noFill/>
              <a:prstDash val="solid"/>
              <a:miter/>
            </a:ln>
          </p:spPr>
          <p:txBody>
            <a:bodyPr rtlCol="0" anchor="ctr"/>
            <a:lstStyle/>
            <a:p>
              <a:endParaRPr lang="en-IN"/>
            </a:p>
          </p:txBody>
        </p:sp>
        <p:sp>
          <p:nvSpPr>
            <p:cNvPr id="35" name="Freeform: Shape 34"/>
            <p:cNvSpPr/>
            <p:nvPr/>
          </p:nvSpPr>
          <p:spPr>
            <a:xfrm>
              <a:off x="6361461" y="3243643"/>
              <a:ext cx="19621" cy="94107"/>
            </a:xfrm>
            <a:custGeom>
              <a:avLst/>
              <a:gdLst>
                <a:gd name="connsiteX0" fmla="*/ 19621 w 19621"/>
                <a:gd name="connsiteY0" fmla="*/ 94107 h 94107"/>
                <a:gd name="connsiteX1" fmla="*/ 0 w 19621"/>
                <a:gd name="connsiteY1" fmla="*/ 94107 h 94107"/>
                <a:gd name="connsiteX2" fmla="*/ 0 w 19621"/>
                <a:gd name="connsiteY2" fmla="*/ 0 h 94107"/>
                <a:gd name="connsiteX3" fmla="*/ 19621 w 19621"/>
                <a:gd name="connsiteY3" fmla="*/ 0 h 94107"/>
                <a:gd name="connsiteX4" fmla="*/ 19621 w 19621"/>
                <a:gd name="connsiteY4" fmla="*/ 94107 h 94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21" h="94107">
                  <a:moveTo>
                    <a:pt x="19621" y="94107"/>
                  </a:moveTo>
                  <a:lnTo>
                    <a:pt x="0" y="94107"/>
                  </a:lnTo>
                  <a:lnTo>
                    <a:pt x="0" y="0"/>
                  </a:lnTo>
                  <a:lnTo>
                    <a:pt x="19621" y="0"/>
                  </a:lnTo>
                  <a:lnTo>
                    <a:pt x="19621" y="94107"/>
                  </a:lnTo>
                  <a:close/>
                </a:path>
              </a:pathLst>
            </a:custGeom>
            <a:solidFill>
              <a:srgbClr val="333333"/>
            </a:solidFill>
            <a:ln w="9525" cap="flat">
              <a:noFill/>
              <a:prstDash val="solid"/>
              <a:miter/>
            </a:ln>
          </p:spPr>
          <p:txBody>
            <a:bodyPr rtlCol="0" anchor="ctr"/>
            <a:lstStyle/>
            <a:p>
              <a:endParaRPr lang="en-IN"/>
            </a:p>
          </p:txBody>
        </p:sp>
        <p:sp>
          <p:nvSpPr>
            <p:cNvPr id="36" name="Freeform: Shape 35"/>
            <p:cNvSpPr/>
            <p:nvPr/>
          </p:nvSpPr>
          <p:spPr>
            <a:xfrm>
              <a:off x="6398989" y="3243643"/>
              <a:ext cx="78866" cy="94107"/>
            </a:xfrm>
            <a:custGeom>
              <a:avLst/>
              <a:gdLst>
                <a:gd name="connsiteX0" fmla="*/ 78867 w 78866"/>
                <a:gd name="connsiteY0" fmla="*/ 94107 h 94107"/>
                <a:gd name="connsiteX1" fmla="*/ 63341 w 78866"/>
                <a:gd name="connsiteY1" fmla="*/ 94107 h 94107"/>
                <a:gd name="connsiteX2" fmla="*/ 18859 w 78866"/>
                <a:gd name="connsiteY2" fmla="*/ 31433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3"/>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37" name="Freeform: Shape 36"/>
            <p:cNvSpPr/>
            <p:nvPr/>
          </p:nvSpPr>
          <p:spPr>
            <a:xfrm>
              <a:off x="6491382" y="3242024"/>
              <a:ext cx="80486" cy="97250"/>
            </a:xfrm>
            <a:custGeom>
              <a:avLst/>
              <a:gdLst>
                <a:gd name="connsiteX0" fmla="*/ 62675 w 80486"/>
                <a:gd name="connsiteY0" fmla="*/ 74867 h 97250"/>
                <a:gd name="connsiteX1" fmla="*/ 62675 w 80486"/>
                <a:gd name="connsiteY1" fmla="*/ 60579 h 97250"/>
                <a:gd name="connsiteX2" fmla="*/ 46768 w 80486"/>
                <a:gd name="connsiteY2" fmla="*/ 60579 h 97250"/>
                <a:gd name="connsiteX3" fmla="*/ 46768 w 80486"/>
                <a:gd name="connsiteY3" fmla="*/ 44482 h 97250"/>
                <a:gd name="connsiteX4" fmla="*/ 80486 w 80486"/>
                <a:gd name="connsiteY4" fmla="*/ 44482 h 97250"/>
                <a:gd name="connsiteX5" fmla="*/ 80486 w 80486"/>
                <a:gd name="connsiteY5" fmla="*/ 83915 h 97250"/>
                <a:gd name="connsiteX6" fmla="*/ 46482 w 80486"/>
                <a:gd name="connsiteY6" fmla="*/ 97250 h 97250"/>
                <a:gd name="connsiteX7" fmla="*/ 0 w 80486"/>
                <a:gd name="connsiteY7" fmla="*/ 48768 h 97250"/>
                <a:gd name="connsiteX8" fmla="*/ 48482 w 80486"/>
                <a:gd name="connsiteY8" fmla="*/ 0 h 97250"/>
                <a:gd name="connsiteX9" fmla="*/ 75438 w 80486"/>
                <a:gd name="connsiteY9" fmla="*/ 7810 h 97250"/>
                <a:gd name="connsiteX10" fmla="*/ 75438 w 80486"/>
                <a:gd name="connsiteY10" fmla="*/ 27432 h 97250"/>
                <a:gd name="connsiteX11" fmla="*/ 48482 w 80486"/>
                <a:gd name="connsiteY11" fmla="*/ 17907 h 97250"/>
                <a:gd name="connsiteX12" fmla="*/ 19812 w 80486"/>
                <a:gd name="connsiteY12" fmla="*/ 48768 h 97250"/>
                <a:gd name="connsiteX13" fmla="*/ 46958 w 80486"/>
                <a:gd name="connsiteY13" fmla="*/ 79724 h 97250"/>
                <a:gd name="connsiteX14" fmla="*/ 62770 w 80486"/>
                <a:gd name="connsiteY14" fmla="*/ 74771 h 9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0486" h="97250">
                  <a:moveTo>
                    <a:pt x="62675" y="74867"/>
                  </a:moveTo>
                  <a:lnTo>
                    <a:pt x="62675" y="60579"/>
                  </a:lnTo>
                  <a:lnTo>
                    <a:pt x="46768" y="60579"/>
                  </a:lnTo>
                  <a:lnTo>
                    <a:pt x="46768" y="44482"/>
                  </a:lnTo>
                  <a:lnTo>
                    <a:pt x="80486" y="44482"/>
                  </a:lnTo>
                  <a:lnTo>
                    <a:pt x="80486" y="83915"/>
                  </a:lnTo>
                  <a:cubicBezTo>
                    <a:pt x="71247" y="93250"/>
                    <a:pt x="58865" y="97250"/>
                    <a:pt x="46482" y="97250"/>
                  </a:cubicBezTo>
                  <a:cubicBezTo>
                    <a:pt x="18002" y="97250"/>
                    <a:pt x="0" y="77343"/>
                    <a:pt x="0" y="48768"/>
                  </a:cubicBezTo>
                  <a:cubicBezTo>
                    <a:pt x="0" y="20193"/>
                    <a:pt x="20193" y="0"/>
                    <a:pt x="48482" y="0"/>
                  </a:cubicBezTo>
                  <a:cubicBezTo>
                    <a:pt x="59246" y="0"/>
                    <a:pt x="68675" y="2953"/>
                    <a:pt x="75438" y="7810"/>
                  </a:cubicBezTo>
                  <a:lnTo>
                    <a:pt x="75438" y="27432"/>
                  </a:lnTo>
                  <a:cubicBezTo>
                    <a:pt x="67818" y="21336"/>
                    <a:pt x="59341" y="17907"/>
                    <a:pt x="48482" y="17907"/>
                  </a:cubicBezTo>
                  <a:cubicBezTo>
                    <a:pt x="31623" y="17907"/>
                    <a:pt x="19812" y="30194"/>
                    <a:pt x="19812" y="48768"/>
                  </a:cubicBezTo>
                  <a:cubicBezTo>
                    <a:pt x="19812" y="67342"/>
                    <a:pt x="30194" y="79724"/>
                    <a:pt x="46958" y="79724"/>
                  </a:cubicBezTo>
                  <a:cubicBezTo>
                    <a:pt x="53054" y="79724"/>
                    <a:pt x="58579" y="78200"/>
                    <a:pt x="62770" y="74771"/>
                  </a:cubicBezTo>
                  <a:close/>
                </a:path>
              </a:pathLst>
            </a:custGeom>
            <a:solidFill>
              <a:srgbClr val="333333"/>
            </a:solidFill>
            <a:ln w="9525" cap="flat">
              <a:noFill/>
              <a:prstDash val="solid"/>
              <a:miter/>
            </a:ln>
          </p:spPr>
          <p:txBody>
            <a:bodyPr rtlCol="0" anchor="ctr"/>
            <a:lstStyle/>
            <a:p>
              <a:endParaRPr lang="en-IN"/>
            </a:p>
          </p:txBody>
        </p:sp>
        <p:sp>
          <p:nvSpPr>
            <p:cNvPr id="38" name="Freeform: Shape 37"/>
            <p:cNvSpPr/>
            <p:nvPr/>
          </p:nvSpPr>
          <p:spPr>
            <a:xfrm>
              <a:off x="5693187" y="3380898"/>
              <a:ext cx="93059" cy="94107"/>
            </a:xfrm>
            <a:custGeom>
              <a:avLst/>
              <a:gdLst>
                <a:gd name="connsiteX0" fmla="*/ 46292 w 93059"/>
                <a:gd name="connsiteY0" fmla="*/ 73819 h 94107"/>
                <a:gd name="connsiteX1" fmla="*/ 19145 w 93059"/>
                <a:gd name="connsiteY1" fmla="*/ 33338 h 94107"/>
                <a:gd name="connsiteX2" fmla="*/ 19145 w 93059"/>
                <a:gd name="connsiteY2" fmla="*/ 94107 h 94107"/>
                <a:gd name="connsiteX3" fmla="*/ 0 w 93059"/>
                <a:gd name="connsiteY3" fmla="*/ 94107 h 94107"/>
                <a:gd name="connsiteX4" fmla="*/ 0 w 93059"/>
                <a:gd name="connsiteY4" fmla="*/ 0 h 94107"/>
                <a:gd name="connsiteX5" fmla="*/ 18288 w 93059"/>
                <a:gd name="connsiteY5" fmla="*/ 0 h 94107"/>
                <a:gd name="connsiteX6" fmla="*/ 46768 w 93059"/>
                <a:gd name="connsiteY6" fmla="*/ 44482 h 94107"/>
                <a:gd name="connsiteX7" fmla="*/ 75152 w 93059"/>
                <a:gd name="connsiteY7" fmla="*/ 0 h 94107"/>
                <a:gd name="connsiteX8" fmla="*/ 93059 w 93059"/>
                <a:gd name="connsiteY8" fmla="*/ 0 h 94107"/>
                <a:gd name="connsiteX9" fmla="*/ 93059 w 93059"/>
                <a:gd name="connsiteY9" fmla="*/ 94107 h 94107"/>
                <a:gd name="connsiteX10" fmla="*/ 73723 w 93059"/>
                <a:gd name="connsiteY10" fmla="*/ 94107 h 94107"/>
                <a:gd name="connsiteX11" fmla="*/ 73723 w 93059"/>
                <a:gd name="connsiteY11" fmla="*/ 33338 h 94107"/>
                <a:gd name="connsiteX12" fmla="*/ 46863 w 93059"/>
                <a:gd name="connsiteY12" fmla="*/ 73819 h 94107"/>
                <a:gd name="connsiteX13" fmla="*/ 46292 w 93059"/>
                <a:gd name="connsiteY13" fmla="*/ 73819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3059" h="94107">
                  <a:moveTo>
                    <a:pt x="46292" y="73819"/>
                  </a:moveTo>
                  <a:lnTo>
                    <a:pt x="19145" y="33338"/>
                  </a:lnTo>
                  <a:lnTo>
                    <a:pt x="19145" y="94107"/>
                  </a:lnTo>
                  <a:lnTo>
                    <a:pt x="0" y="94107"/>
                  </a:lnTo>
                  <a:lnTo>
                    <a:pt x="0" y="0"/>
                  </a:lnTo>
                  <a:lnTo>
                    <a:pt x="18288" y="0"/>
                  </a:lnTo>
                  <a:lnTo>
                    <a:pt x="46768" y="44482"/>
                  </a:lnTo>
                  <a:lnTo>
                    <a:pt x="75152" y="0"/>
                  </a:lnTo>
                  <a:lnTo>
                    <a:pt x="93059" y="0"/>
                  </a:lnTo>
                  <a:lnTo>
                    <a:pt x="93059" y="94107"/>
                  </a:lnTo>
                  <a:lnTo>
                    <a:pt x="73723" y="94107"/>
                  </a:lnTo>
                  <a:lnTo>
                    <a:pt x="73723" y="33338"/>
                  </a:lnTo>
                  <a:lnTo>
                    <a:pt x="46863" y="73819"/>
                  </a:lnTo>
                  <a:lnTo>
                    <a:pt x="46292" y="73819"/>
                  </a:lnTo>
                  <a:close/>
                </a:path>
              </a:pathLst>
            </a:custGeom>
            <a:solidFill>
              <a:srgbClr val="333333"/>
            </a:solidFill>
            <a:ln w="9525" cap="flat">
              <a:noFill/>
              <a:prstDash val="solid"/>
              <a:miter/>
            </a:ln>
          </p:spPr>
          <p:txBody>
            <a:bodyPr rtlCol="0" anchor="ctr"/>
            <a:lstStyle/>
            <a:p>
              <a:endParaRPr lang="en-IN"/>
            </a:p>
          </p:txBody>
        </p:sp>
        <p:sp>
          <p:nvSpPr>
            <p:cNvPr id="39" name="Freeform: Shape 38"/>
            <p:cNvSpPr/>
            <p:nvPr/>
          </p:nvSpPr>
          <p:spPr>
            <a:xfrm>
              <a:off x="5797486" y="3380803"/>
              <a:ext cx="91439" cy="94106"/>
            </a:xfrm>
            <a:custGeom>
              <a:avLst/>
              <a:gdLst>
                <a:gd name="connsiteX0" fmla="*/ 55435 w 91439"/>
                <a:gd name="connsiteY0" fmla="*/ 0 h 94106"/>
                <a:gd name="connsiteX1" fmla="*/ 91440 w 91439"/>
                <a:gd name="connsiteY1" fmla="*/ 94107 h 94106"/>
                <a:gd name="connsiteX2" fmla="*/ 71533 w 91439"/>
                <a:gd name="connsiteY2" fmla="*/ 94107 h 94106"/>
                <a:gd name="connsiteX3" fmla="*/ 63151 w 91439"/>
                <a:gd name="connsiteY3" fmla="*/ 71437 h 94106"/>
                <a:gd name="connsiteX4" fmla="*/ 27908 w 91439"/>
                <a:gd name="connsiteY4" fmla="*/ 71437 h 94106"/>
                <a:gd name="connsiteX5" fmla="*/ 19621 w 91439"/>
                <a:gd name="connsiteY5" fmla="*/ 94107 h 94106"/>
                <a:gd name="connsiteX6" fmla="*/ 0 w 91439"/>
                <a:gd name="connsiteY6" fmla="*/ 94107 h 94106"/>
                <a:gd name="connsiteX7" fmla="*/ 36004 w 91439"/>
                <a:gd name="connsiteY7" fmla="*/ 0 h 94106"/>
                <a:gd name="connsiteX8" fmla="*/ 55435 w 91439"/>
                <a:gd name="connsiteY8" fmla="*/ 0 h 94106"/>
                <a:gd name="connsiteX9" fmla="*/ 33909 w 91439"/>
                <a:gd name="connsiteY9" fmla="*/ 54864 h 94106"/>
                <a:gd name="connsiteX10" fmla="*/ 56864 w 91439"/>
                <a:gd name="connsiteY10" fmla="*/ 54864 h 94106"/>
                <a:gd name="connsiteX11" fmla="*/ 45339 w 91439"/>
                <a:gd name="connsiteY11" fmla="*/ 23622 h 94106"/>
                <a:gd name="connsiteX12" fmla="*/ 33814 w 91439"/>
                <a:gd name="connsiteY12" fmla="*/ 54864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39" h="94106">
                  <a:moveTo>
                    <a:pt x="55435" y="0"/>
                  </a:moveTo>
                  <a:lnTo>
                    <a:pt x="91440" y="94107"/>
                  </a:lnTo>
                  <a:lnTo>
                    <a:pt x="71533" y="94107"/>
                  </a:lnTo>
                  <a:lnTo>
                    <a:pt x="63151" y="71437"/>
                  </a:lnTo>
                  <a:lnTo>
                    <a:pt x="27908" y="71437"/>
                  </a:lnTo>
                  <a:lnTo>
                    <a:pt x="19621" y="94107"/>
                  </a:lnTo>
                  <a:lnTo>
                    <a:pt x="0" y="94107"/>
                  </a:lnTo>
                  <a:lnTo>
                    <a:pt x="36004" y="0"/>
                  </a:lnTo>
                  <a:lnTo>
                    <a:pt x="55435" y="0"/>
                  </a:lnTo>
                  <a:close/>
                  <a:moveTo>
                    <a:pt x="33909" y="54864"/>
                  </a:moveTo>
                  <a:lnTo>
                    <a:pt x="56864" y="54864"/>
                  </a:lnTo>
                  <a:lnTo>
                    <a:pt x="45339" y="23622"/>
                  </a:lnTo>
                  <a:lnTo>
                    <a:pt x="33814" y="54864"/>
                  </a:lnTo>
                  <a:close/>
                </a:path>
              </a:pathLst>
            </a:custGeom>
            <a:solidFill>
              <a:srgbClr val="333333"/>
            </a:solidFill>
            <a:ln w="9525" cap="flat">
              <a:noFill/>
              <a:prstDash val="solid"/>
              <a:miter/>
            </a:ln>
          </p:spPr>
          <p:txBody>
            <a:bodyPr rtlCol="0" anchor="ctr"/>
            <a:lstStyle/>
            <a:p>
              <a:endParaRPr lang="en-IN"/>
            </a:p>
          </p:txBody>
        </p:sp>
        <p:sp>
          <p:nvSpPr>
            <p:cNvPr id="40" name="Freeform: Shape 39"/>
            <p:cNvSpPr/>
            <p:nvPr/>
          </p:nvSpPr>
          <p:spPr>
            <a:xfrm>
              <a:off x="5900165" y="3380898"/>
              <a:ext cx="78866" cy="94107"/>
            </a:xfrm>
            <a:custGeom>
              <a:avLst/>
              <a:gdLst>
                <a:gd name="connsiteX0" fmla="*/ 78867 w 78866"/>
                <a:gd name="connsiteY0" fmla="*/ 94107 h 94107"/>
                <a:gd name="connsiteX1" fmla="*/ 63341 w 78866"/>
                <a:gd name="connsiteY1" fmla="*/ 94107 h 94107"/>
                <a:gd name="connsiteX2" fmla="*/ 18859 w 78866"/>
                <a:gd name="connsiteY2" fmla="*/ 31432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2"/>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41" name="Freeform: Shape 40"/>
            <p:cNvSpPr/>
            <p:nvPr/>
          </p:nvSpPr>
          <p:spPr>
            <a:xfrm>
              <a:off x="5990462" y="3380803"/>
              <a:ext cx="91440" cy="94106"/>
            </a:xfrm>
            <a:custGeom>
              <a:avLst/>
              <a:gdLst>
                <a:gd name="connsiteX0" fmla="*/ 55436 w 91440"/>
                <a:gd name="connsiteY0" fmla="*/ 0 h 94106"/>
                <a:gd name="connsiteX1" fmla="*/ 91440 w 91440"/>
                <a:gd name="connsiteY1" fmla="*/ 94107 h 94106"/>
                <a:gd name="connsiteX2" fmla="*/ 71533 w 91440"/>
                <a:gd name="connsiteY2" fmla="*/ 94107 h 94106"/>
                <a:gd name="connsiteX3" fmla="*/ 63151 w 91440"/>
                <a:gd name="connsiteY3" fmla="*/ 71437 h 94106"/>
                <a:gd name="connsiteX4" fmla="*/ 27908 w 91440"/>
                <a:gd name="connsiteY4" fmla="*/ 71437 h 94106"/>
                <a:gd name="connsiteX5" fmla="*/ 19621 w 91440"/>
                <a:gd name="connsiteY5" fmla="*/ 94107 h 94106"/>
                <a:gd name="connsiteX6" fmla="*/ 0 w 91440"/>
                <a:gd name="connsiteY6" fmla="*/ 94107 h 94106"/>
                <a:gd name="connsiteX7" fmla="*/ 36004 w 91440"/>
                <a:gd name="connsiteY7" fmla="*/ 0 h 94106"/>
                <a:gd name="connsiteX8" fmla="*/ 55436 w 91440"/>
                <a:gd name="connsiteY8" fmla="*/ 0 h 94106"/>
                <a:gd name="connsiteX9" fmla="*/ 34004 w 91440"/>
                <a:gd name="connsiteY9" fmla="*/ 54864 h 94106"/>
                <a:gd name="connsiteX10" fmla="*/ 56959 w 91440"/>
                <a:gd name="connsiteY10" fmla="*/ 54864 h 94106"/>
                <a:gd name="connsiteX11" fmla="*/ 45434 w 91440"/>
                <a:gd name="connsiteY11" fmla="*/ 23622 h 94106"/>
                <a:gd name="connsiteX12" fmla="*/ 33909 w 91440"/>
                <a:gd name="connsiteY12" fmla="*/ 54864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40" h="94106">
                  <a:moveTo>
                    <a:pt x="55436" y="0"/>
                  </a:moveTo>
                  <a:lnTo>
                    <a:pt x="91440" y="94107"/>
                  </a:lnTo>
                  <a:lnTo>
                    <a:pt x="71533" y="94107"/>
                  </a:lnTo>
                  <a:lnTo>
                    <a:pt x="63151" y="71437"/>
                  </a:lnTo>
                  <a:lnTo>
                    <a:pt x="27908" y="71437"/>
                  </a:lnTo>
                  <a:lnTo>
                    <a:pt x="19621" y="94107"/>
                  </a:lnTo>
                  <a:lnTo>
                    <a:pt x="0" y="94107"/>
                  </a:lnTo>
                  <a:lnTo>
                    <a:pt x="36004" y="0"/>
                  </a:lnTo>
                  <a:lnTo>
                    <a:pt x="55436" y="0"/>
                  </a:lnTo>
                  <a:close/>
                  <a:moveTo>
                    <a:pt x="34004" y="54864"/>
                  </a:moveTo>
                  <a:lnTo>
                    <a:pt x="56959" y="54864"/>
                  </a:lnTo>
                  <a:lnTo>
                    <a:pt x="45434" y="23622"/>
                  </a:lnTo>
                  <a:lnTo>
                    <a:pt x="33909" y="54864"/>
                  </a:lnTo>
                  <a:close/>
                </a:path>
              </a:pathLst>
            </a:custGeom>
            <a:solidFill>
              <a:srgbClr val="333333"/>
            </a:solidFill>
            <a:ln w="9525" cap="flat">
              <a:noFill/>
              <a:prstDash val="solid"/>
              <a:miter/>
            </a:ln>
          </p:spPr>
          <p:txBody>
            <a:bodyPr rtlCol="0" anchor="ctr"/>
            <a:lstStyle/>
            <a:p>
              <a:endParaRPr lang="en-IN"/>
            </a:p>
          </p:txBody>
        </p:sp>
        <p:sp>
          <p:nvSpPr>
            <p:cNvPr id="42" name="Freeform: Shape 41"/>
            <p:cNvSpPr/>
            <p:nvPr/>
          </p:nvSpPr>
          <p:spPr>
            <a:xfrm>
              <a:off x="6084283" y="3379279"/>
              <a:ext cx="80486" cy="97250"/>
            </a:xfrm>
            <a:custGeom>
              <a:avLst/>
              <a:gdLst>
                <a:gd name="connsiteX0" fmla="*/ 62675 w 80486"/>
                <a:gd name="connsiteY0" fmla="*/ 74866 h 97250"/>
                <a:gd name="connsiteX1" fmla="*/ 62675 w 80486"/>
                <a:gd name="connsiteY1" fmla="*/ 60579 h 97250"/>
                <a:gd name="connsiteX2" fmla="*/ 46768 w 80486"/>
                <a:gd name="connsiteY2" fmla="*/ 60579 h 97250"/>
                <a:gd name="connsiteX3" fmla="*/ 46768 w 80486"/>
                <a:gd name="connsiteY3" fmla="*/ 44482 h 97250"/>
                <a:gd name="connsiteX4" fmla="*/ 80486 w 80486"/>
                <a:gd name="connsiteY4" fmla="*/ 44482 h 97250"/>
                <a:gd name="connsiteX5" fmla="*/ 80486 w 80486"/>
                <a:gd name="connsiteY5" fmla="*/ 83915 h 97250"/>
                <a:gd name="connsiteX6" fmla="*/ 46482 w 80486"/>
                <a:gd name="connsiteY6" fmla="*/ 97250 h 97250"/>
                <a:gd name="connsiteX7" fmla="*/ 0 w 80486"/>
                <a:gd name="connsiteY7" fmla="*/ 48768 h 97250"/>
                <a:gd name="connsiteX8" fmla="*/ 48482 w 80486"/>
                <a:gd name="connsiteY8" fmla="*/ 0 h 97250"/>
                <a:gd name="connsiteX9" fmla="*/ 75438 w 80486"/>
                <a:gd name="connsiteY9" fmla="*/ 7810 h 97250"/>
                <a:gd name="connsiteX10" fmla="*/ 75438 w 80486"/>
                <a:gd name="connsiteY10" fmla="*/ 27432 h 97250"/>
                <a:gd name="connsiteX11" fmla="*/ 48482 w 80486"/>
                <a:gd name="connsiteY11" fmla="*/ 17907 h 97250"/>
                <a:gd name="connsiteX12" fmla="*/ 19812 w 80486"/>
                <a:gd name="connsiteY12" fmla="*/ 48768 h 97250"/>
                <a:gd name="connsiteX13" fmla="*/ 46958 w 80486"/>
                <a:gd name="connsiteY13" fmla="*/ 79724 h 97250"/>
                <a:gd name="connsiteX14" fmla="*/ 62770 w 80486"/>
                <a:gd name="connsiteY14" fmla="*/ 74771 h 9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0486" h="97250">
                  <a:moveTo>
                    <a:pt x="62675" y="74866"/>
                  </a:moveTo>
                  <a:lnTo>
                    <a:pt x="62675" y="60579"/>
                  </a:lnTo>
                  <a:lnTo>
                    <a:pt x="46768" y="60579"/>
                  </a:lnTo>
                  <a:lnTo>
                    <a:pt x="46768" y="44482"/>
                  </a:lnTo>
                  <a:lnTo>
                    <a:pt x="80486" y="44482"/>
                  </a:lnTo>
                  <a:lnTo>
                    <a:pt x="80486" y="83915"/>
                  </a:lnTo>
                  <a:cubicBezTo>
                    <a:pt x="71247" y="93250"/>
                    <a:pt x="58864" y="97250"/>
                    <a:pt x="46482" y="97250"/>
                  </a:cubicBezTo>
                  <a:cubicBezTo>
                    <a:pt x="18002" y="97250"/>
                    <a:pt x="0" y="77343"/>
                    <a:pt x="0" y="48768"/>
                  </a:cubicBezTo>
                  <a:cubicBezTo>
                    <a:pt x="0" y="20193"/>
                    <a:pt x="20193" y="0"/>
                    <a:pt x="48482" y="0"/>
                  </a:cubicBezTo>
                  <a:cubicBezTo>
                    <a:pt x="59246" y="0"/>
                    <a:pt x="68675" y="2953"/>
                    <a:pt x="75438" y="7810"/>
                  </a:cubicBezTo>
                  <a:lnTo>
                    <a:pt x="75438" y="27432"/>
                  </a:lnTo>
                  <a:cubicBezTo>
                    <a:pt x="67818" y="21336"/>
                    <a:pt x="59341" y="17907"/>
                    <a:pt x="48482" y="17907"/>
                  </a:cubicBezTo>
                  <a:cubicBezTo>
                    <a:pt x="31623" y="17907"/>
                    <a:pt x="19812" y="30194"/>
                    <a:pt x="19812" y="48768"/>
                  </a:cubicBezTo>
                  <a:cubicBezTo>
                    <a:pt x="19812" y="67342"/>
                    <a:pt x="30194" y="79724"/>
                    <a:pt x="46958" y="79724"/>
                  </a:cubicBezTo>
                  <a:cubicBezTo>
                    <a:pt x="53054" y="79724"/>
                    <a:pt x="58579" y="78200"/>
                    <a:pt x="62770" y="74771"/>
                  </a:cubicBezTo>
                  <a:close/>
                </a:path>
              </a:pathLst>
            </a:custGeom>
            <a:solidFill>
              <a:srgbClr val="333333"/>
            </a:solidFill>
            <a:ln w="9525" cap="flat">
              <a:noFill/>
              <a:prstDash val="solid"/>
              <a:miter/>
            </a:ln>
          </p:spPr>
          <p:txBody>
            <a:bodyPr rtlCol="0" anchor="ctr"/>
            <a:lstStyle/>
            <a:p>
              <a:endParaRPr lang="en-IN"/>
            </a:p>
          </p:txBody>
        </p:sp>
        <p:sp>
          <p:nvSpPr>
            <p:cNvPr id="43" name="Freeform: Shape 42"/>
            <p:cNvSpPr/>
            <p:nvPr/>
          </p:nvSpPr>
          <p:spPr>
            <a:xfrm>
              <a:off x="6180391" y="3380803"/>
              <a:ext cx="63912" cy="94106"/>
            </a:xfrm>
            <a:custGeom>
              <a:avLst/>
              <a:gdLst>
                <a:gd name="connsiteX0" fmla="*/ 63913 w 63912"/>
                <a:gd name="connsiteY0" fmla="*/ 0 h 94106"/>
                <a:gd name="connsiteX1" fmla="*/ 63913 w 63912"/>
                <a:gd name="connsiteY1" fmla="*/ 17145 h 94106"/>
                <a:gd name="connsiteX2" fmla="*/ 19336 w 63912"/>
                <a:gd name="connsiteY2" fmla="*/ 17145 h 94106"/>
                <a:gd name="connsiteX3" fmla="*/ 19336 w 63912"/>
                <a:gd name="connsiteY3" fmla="*/ 37719 h 94106"/>
                <a:gd name="connsiteX4" fmla="*/ 59817 w 63912"/>
                <a:gd name="connsiteY4" fmla="*/ 37719 h 94106"/>
                <a:gd name="connsiteX5" fmla="*/ 59817 w 63912"/>
                <a:gd name="connsiteY5" fmla="*/ 54388 h 94106"/>
                <a:gd name="connsiteX6" fmla="*/ 19336 w 63912"/>
                <a:gd name="connsiteY6" fmla="*/ 54388 h 94106"/>
                <a:gd name="connsiteX7" fmla="*/ 19336 w 63912"/>
                <a:gd name="connsiteY7" fmla="*/ 76771 h 94106"/>
                <a:gd name="connsiteX8" fmla="*/ 63913 w 63912"/>
                <a:gd name="connsiteY8" fmla="*/ 76771 h 94106"/>
                <a:gd name="connsiteX9" fmla="*/ 63913 w 63912"/>
                <a:gd name="connsiteY9" fmla="*/ 94107 h 94106"/>
                <a:gd name="connsiteX10" fmla="*/ 0 w 63912"/>
                <a:gd name="connsiteY10" fmla="*/ 94107 h 94106"/>
                <a:gd name="connsiteX11" fmla="*/ 0 w 63912"/>
                <a:gd name="connsiteY11" fmla="*/ 0 h 94106"/>
                <a:gd name="connsiteX12" fmla="*/ 63913 w 63912"/>
                <a:gd name="connsiteY12" fmla="*/ 0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912" h="94106">
                  <a:moveTo>
                    <a:pt x="63913" y="0"/>
                  </a:moveTo>
                  <a:lnTo>
                    <a:pt x="63913" y="17145"/>
                  </a:lnTo>
                  <a:lnTo>
                    <a:pt x="19336" y="17145"/>
                  </a:lnTo>
                  <a:lnTo>
                    <a:pt x="19336" y="37719"/>
                  </a:lnTo>
                  <a:lnTo>
                    <a:pt x="59817" y="37719"/>
                  </a:lnTo>
                  <a:lnTo>
                    <a:pt x="59817" y="54388"/>
                  </a:lnTo>
                  <a:lnTo>
                    <a:pt x="19336" y="54388"/>
                  </a:lnTo>
                  <a:lnTo>
                    <a:pt x="19336" y="76771"/>
                  </a:lnTo>
                  <a:lnTo>
                    <a:pt x="63913" y="76771"/>
                  </a:lnTo>
                  <a:lnTo>
                    <a:pt x="63913" y="94107"/>
                  </a:lnTo>
                  <a:lnTo>
                    <a:pt x="0" y="94107"/>
                  </a:lnTo>
                  <a:lnTo>
                    <a:pt x="0" y="0"/>
                  </a:lnTo>
                  <a:lnTo>
                    <a:pt x="63913" y="0"/>
                  </a:lnTo>
                  <a:close/>
                </a:path>
              </a:pathLst>
            </a:custGeom>
            <a:solidFill>
              <a:srgbClr val="333333"/>
            </a:solidFill>
            <a:ln w="9525" cap="flat">
              <a:noFill/>
              <a:prstDash val="solid"/>
              <a:miter/>
            </a:ln>
          </p:spPr>
          <p:txBody>
            <a:bodyPr rtlCol="0" anchor="ctr"/>
            <a:lstStyle/>
            <a:p>
              <a:endParaRPr lang="en-IN"/>
            </a:p>
          </p:txBody>
        </p:sp>
        <p:sp>
          <p:nvSpPr>
            <p:cNvPr id="44" name="Freeform: Shape 43"/>
            <p:cNvSpPr/>
            <p:nvPr/>
          </p:nvSpPr>
          <p:spPr>
            <a:xfrm>
              <a:off x="6259543" y="3380898"/>
              <a:ext cx="93059" cy="94107"/>
            </a:xfrm>
            <a:custGeom>
              <a:avLst/>
              <a:gdLst>
                <a:gd name="connsiteX0" fmla="*/ 46292 w 93059"/>
                <a:gd name="connsiteY0" fmla="*/ 73819 h 94107"/>
                <a:gd name="connsiteX1" fmla="*/ 19145 w 93059"/>
                <a:gd name="connsiteY1" fmla="*/ 33338 h 94107"/>
                <a:gd name="connsiteX2" fmla="*/ 19145 w 93059"/>
                <a:gd name="connsiteY2" fmla="*/ 94107 h 94107"/>
                <a:gd name="connsiteX3" fmla="*/ 0 w 93059"/>
                <a:gd name="connsiteY3" fmla="*/ 94107 h 94107"/>
                <a:gd name="connsiteX4" fmla="*/ 0 w 93059"/>
                <a:gd name="connsiteY4" fmla="*/ 0 h 94107"/>
                <a:gd name="connsiteX5" fmla="*/ 18288 w 93059"/>
                <a:gd name="connsiteY5" fmla="*/ 0 h 94107"/>
                <a:gd name="connsiteX6" fmla="*/ 46768 w 93059"/>
                <a:gd name="connsiteY6" fmla="*/ 44482 h 94107"/>
                <a:gd name="connsiteX7" fmla="*/ 75152 w 93059"/>
                <a:gd name="connsiteY7" fmla="*/ 0 h 94107"/>
                <a:gd name="connsiteX8" fmla="*/ 93059 w 93059"/>
                <a:gd name="connsiteY8" fmla="*/ 0 h 94107"/>
                <a:gd name="connsiteX9" fmla="*/ 93059 w 93059"/>
                <a:gd name="connsiteY9" fmla="*/ 94107 h 94107"/>
                <a:gd name="connsiteX10" fmla="*/ 73724 w 93059"/>
                <a:gd name="connsiteY10" fmla="*/ 94107 h 94107"/>
                <a:gd name="connsiteX11" fmla="*/ 73724 w 93059"/>
                <a:gd name="connsiteY11" fmla="*/ 33338 h 94107"/>
                <a:gd name="connsiteX12" fmla="*/ 46863 w 93059"/>
                <a:gd name="connsiteY12" fmla="*/ 73819 h 94107"/>
                <a:gd name="connsiteX13" fmla="*/ 46292 w 93059"/>
                <a:gd name="connsiteY13" fmla="*/ 73819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3059" h="94107">
                  <a:moveTo>
                    <a:pt x="46292" y="73819"/>
                  </a:moveTo>
                  <a:lnTo>
                    <a:pt x="19145" y="33338"/>
                  </a:lnTo>
                  <a:lnTo>
                    <a:pt x="19145" y="94107"/>
                  </a:lnTo>
                  <a:lnTo>
                    <a:pt x="0" y="94107"/>
                  </a:lnTo>
                  <a:lnTo>
                    <a:pt x="0" y="0"/>
                  </a:lnTo>
                  <a:lnTo>
                    <a:pt x="18288" y="0"/>
                  </a:lnTo>
                  <a:lnTo>
                    <a:pt x="46768" y="44482"/>
                  </a:lnTo>
                  <a:lnTo>
                    <a:pt x="75152" y="0"/>
                  </a:lnTo>
                  <a:lnTo>
                    <a:pt x="93059" y="0"/>
                  </a:lnTo>
                  <a:lnTo>
                    <a:pt x="93059" y="94107"/>
                  </a:lnTo>
                  <a:lnTo>
                    <a:pt x="73724" y="94107"/>
                  </a:lnTo>
                  <a:lnTo>
                    <a:pt x="73724" y="33338"/>
                  </a:lnTo>
                  <a:lnTo>
                    <a:pt x="46863" y="73819"/>
                  </a:lnTo>
                  <a:lnTo>
                    <a:pt x="46292" y="73819"/>
                  </a:lnTo>
                  <a:close/>
                </a:path>
              </a:pathLst>
            </a:custGeom>
            <a:solidFill>
              <a:srgbClr val="333333"/>
            </a:solidFill>
            <a:ln w="9525" cap="flat">
              <a:noFill/>
              <a:prstDash val="solid"/>
              <a:miter/>
            </a:ln>
          </p:spPr>
          <p:txBody>
            <a:bodyPr rtlCol="0" anchor="ctr"/>
            <a:lstStyle/>
            <a:p>
              <a:endParaRPr lang="en-IN"/>
            </a:p>
          </p:txBody>
        </p:sp>
        <p:sp>
          <p:nvSpPr>
            <p:cNvPr id="45" name="Freeform: Shape 44"/>
            <p:cNvSpPr/>
            <p:nvPr/>
          </p:nvSpPr>
          <p:spPr>
            <a:xfrm>
              <a:off x="6370510" y="3380803"/>
              <a:ext cx="63912" cy="94106"/>
            </a:xfrm>
            <a:custGeom>
              <a:avLst/>
              <a:gdLst>
                <a:gd name="connsiteX0" fmla="*/ 63913 w 63912"/>
                <a:gd name="connsiteY0" fmla="*/ 0 h 94106"/>
                <a:gd name="connsiteX1" fmla="*/ 63913 w 63912"/>
                <a:gd name="connsiteY1" fmla="*/ 17145 h 94106"/>
                <a:gd name="connsiteX2" fmla="*/ 19336 w 63912"/>
                <a:gd name="connsiteY2" fmla="*/ 17145 h 94106"/>
                <a:gd name="connsiteX3" fmla="*/ 19336 w 63912"/>
                <a:gd name="connsiteY3" fmla="*/ 37719 h 94106"/>
                <a:gd name="connsiteX4" fmla="*/ 59817 w 63912"/>
                <a:gd name="connsiteY4" fmla="*/ 37719 h 94106"/>
                <a:gd name="connsiteX5" fmla="*/ 59817 w 63912"/>
                <a:gd name="connsiteY5" fmla="*/ 54388 h 94106"/>
                <a:gd name="connsiteX6" fmla="*/ 19336 w 63912"/>
                <a:gd name="connsiteY6" fmla="*/ 54388 h 94106"/>
                <a:gd name="connsiteX7" fmla="*/ 19336 w 63912"/>
                <a:gd name="connsiteY7" fmla="*/ 76771 h 94106"/>
                <a:gd name="connsiteX8" fmla="*/ 63913 w 63912"/>
                <a:gd name="connsiteY8" fmla="*/ 76771 h 94106"/>
                <a:gd name="connsiteX9" fmla="*/ 63913 w 63912"/>
                <a:gd name="connsiteY9" fmla="*/ 94107 h 94106"/>
                <a:gd name="connsiteX10" fmla="*/ 0 w 63912"/>
                <a:gd name="connsiteY10" fmla="*/ 94107 h 94106"/>
                <a:gd name="connsiteX11" fmla="*/ 0 w 63912"/>
                <a:gd name="connsiteY11" fmla="*/ 0 h 94106"/>
                <a:gd name="connsiteX12" fmla="*/ 63913 w 63912"/>
                <a:gd name="connsiteY12" fmla="*/ 0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912" h="94106">
                  <a:moveTo>
                    <a:pt x="63913" y="0"/>
                  </a:moveTo>
                  <a:lnTo>
                    <a:pt x="63913" y="17145"/>
                  </a:lnTo>
                  <a:lnTo>
                    <a:pt x="19336" y="17145"/>
                  </a:lnTo>
                  <a:lnTo>
                    <a:pt x="19336" y="37719"/>
                  </a:lnTo>
                  <a:lnTo>
                    <a:pt x="59817" y="37719"/>
                  </a:lnTo>
                  <a:lnTo>
                    <a:pt x="59817" y="54388"/>
                  </a:lnTo>
                  <a:lnTo>
                    <a:pt x="19336" y="54388"/>
                  </a:lnTo>
                  <a:lnTo>
                    <a:pt x="19336" y="76771"/>
                  </a:lnTo>
                  <a:lnTo>
                    <a:pt x="63913" y="76771"/>
                  </a:lnTo>
                  <a:lnTo>
                    <a:pt x="63913" y="94107"/>
                  </a:lnTo>
                  <a:lnTo>
                    <a:pt x="0" y="94107"/>
                  </a:lnTo>
                  <a:lnTo>
                    <a:pt x="0" y="0"/>
                  </a:lnTo>
                  <a:lnTo>
                    <a:pt x="63913" y="0"/>
                  </a:lnTo>
                  <a:close/>
                </a:path>
              </a:pathLst>
            </a:custGeom>
            <a:solidFill>
              <a:srgbClr val="333333"/>
            </a:solidFill>
            <a:ln w="9525" cap="flat">
              <a:noFill/>
              <a:prstDash val="solid"/>
              <a:miter/>
            </a:ln>
          </p:spPr>
          <p:txBody>
            <a:bodyPr rtlCol="0" anchor="ctr"/>
            <a:lstStyle/>
            <a:p>
              <a:endParaRPr lang="en-IN"/>
            </a:p>
          </p:txBody>
        </p:sp>
        <p:sp>
          <p:nvSpPr>
            <p:cNvPr id="46" name="Freeform: Shape 45"/>
            <p:cNvSpPr/>
            <p:nvPr/>
          </p:nvSpPr>
          <p:spPr>
            <a:xfrm>
              <a:off x="6449567" y="3380898"/>
              <a:ext cx="78866" cy="94107"/>
            </a:xfrm>
            <a:custGeom>
              <a:avLst/>
              <a:gdLst>
                <a:gd name="connsiteX0" fmla="*/ 78867 w 78866"/>
                <a:gd name="connsiteY0" fmla="*/ 94107 h 94107"/>
                <a:gd name="connsiteX1" fmla="*/ 63341 w 78866"/>
                <a:gd name="connsiteY1" fmla="*/ 94107 h 94107"/>
                <a:gd name="connsiteX2" fmla="*/ 18860 w 78866"/>
                <a:gd name="connsiteY2" fmla="*/ 31432 h 94107"/>
                <a:gd name="connsiteX3" fmla="*/ 18860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60" y="31432"/>
                  </a:lnTo>
                  <a:lnTo>
                    <a:pt x="18860"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47" name="Freeform: Shape 46"/>
            <p:cNvSpPr/>
            <p:nvPr/>
          </p:nvSpPr>
          <p:spPr>
            <a:xfrm>
              <a:off x="6541388" y="3380803"/>
              <a:ext cx="80391" cy="94106"/>
            </a:xfrm>
            <a:custGeom>
              <a:avLst/>
              <a:gdLst>
                <a:gd name="connsiteX0" fmla="*/ 95 w 80391"/>
                <a:gd name="connsiteY0" fmla="*/ 0 h 94106"/>
                <a:gd name="connsiteX1" fmla="*/ 80391 w 80391"/>
                <a:gd name="connsiteY1" fmla="*/ 0 h 94106"/>
                <a:gd name="connsiteX2" fmla="*/ 80391 w 80391"/>
                <a:gd name="connsiteY2" fmla="*/ 17145 h 94106"/>
                <a:gd name="connsiteX3" fmla="*/ 50006 w 80391"/>
                <a:gd name="connsiteY3" fmla="*/ 17145 h 94106"/>
                <a:gd name="connsiteX4" fmla="*/ 50006 w 80391"/>
                <a:gd name="connsiteY4" fmla="*/ 94107 h 94106"/>
                <a:gd name="connsiteX5" fmla="*/ 30194 w 80391"/>
                <a:gd name="connsiteY5" fmla="*/ 94107 h 94106"/>
                <a:gd name="connsiteX6" fmla="*/ 30194 w 80391"/>
                <a:gd name="connsiteY6" fmla="*/ 17145 h 94106"/>
                <a:gd name="connsiteX7" fmla="*/ 0 w 80391"/>
                <a:gd name="connsiteY7" fmla="*/ 17145 h 94106"/>
                <a:gd name="connsiteX8" fmla="*/ 0 w 80391"/>
                <a:gd name="connsiteY8" fmla="*/ 0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391" h="94106">
                  <a:moveTo>
                    <a:pt x="95" y="0"/>
                  </a:moveTo>
                  <a:lnTo>
                    <a:pt x="80391" y="0"/>
                  </a:lnTo>
                  <a:lnTo>
                    <a:pt x="80391" y="17145"/>
                  </a:lnTo>
                  <a:lnTo>
                    <a:pt x="50006" y="17145"/>
                  </a:lnTo>
                  <a:lnTo>
                    <a:pt x="50006" y="94107"/>
                  </a:lnTo>
                  <a:lnTo>
                    <a:pt x="30194" y="94107"/>
                  </a:lnTo>
                  <a:lnTo>
                    <a:pt x="30194" y="17145"/>
                  </a:lnTo>
                  <a:lnTo>
                    <a:pt x="0" y="17145"/>
                  </a:lnTo>
                  <a:lnTo>
                    <a:pt x="0" y="0"/>
                  </a:lnTo>
                  <a:close/>
                </a:path>
              </a:pathLst>
            </a:custGeom>
            <a:solidFill>
              <a:srgbClr val="333333"/>
            </a:solidFill>
            <a:ln w="9525" cap="flat">
              <a:noFill/>
              <a:prstDash val="solid"/>
              <a:miter/>
            </a:ln>
          </p:spPr>
          <p:txBody>
            <a:bodyPr rtlCol="0" anchor="ctr"/>
            <a:lstStyle/>
            <a:p>
              <a:endParaRPr lang="en-IN"/>
            </a:p>
          </p:txBody>
        </p:sp>
        <p:sp>
          <p:nvSpPr>
            <p:cNvPr id="48" name="Freeform: Shape 47"/>
            <p:cNvSpPr/>
            <p:nvPr/>
          </p:nvSpPr>
          <p:spPr>
            <a:xfrm>
              <a:off x="5688520" y="3516534"/>
              <a:ext cx="71342" cy="97155"/>
            </a:xfrm>
            <a:custGeom>
              <a:avLst/>
              <a:gdLst>
                <a:gd name="connsiteX0" fmla="*/ 46768 w 71342"/>
                <a:gd name="connsiteY0" fmla="*/ 0 h 97155"/>
                <a:gd name="connsiteX1" fmla="*/ 71342 w 71342"/>
                <a:gd name="connsiteY1" fmla="*/ 7334 h 97155"/>
                <a:gd name="connsiteX2" fmla="*/ 71342 w 71342"/>
                <a:gd name="connsiteY2" fmla="*/ 27146 h 97155"/>
                <a:gd name="connsiteX3" fmla="*/ 47720 w 71342"/>
                <a:gd name="connsiteY3" fmla="*/ 17907 h 97155"/>
                <a:gd name="connsiteX4" fmla="*/ 19812 w 71342"/>
                <a:gd name="connsiteY4" fmla="*/ 48578 h 97155"/>
                <a:gd name="connsiteX5" fmla="*/ 47720 w 71342"/>
                <a:gd name="connsiteY5" fmla="*/ 79058 h 97155"/>
                <a:gd name="connsiteX6" fmla="*/ 71342 w 71342"/>
                <a:gd name="connsiteY6" fmla="*/ 70009 h 97155"/>
                <a:gd name="connsiteX7" fmla="*/ 71342 w 71342"/>
                <a:gd name="connsiteY7" fmla="*/ 89821 h 97155"/>
                <a:gd name="connsiteX8" fmla="*/ 46768 w 71342"/>
                <a:gd name="connsiteY8" fmla="*/ 97155 h 97155"/>
                <a:gd name="connsiteX9" fmla="*/ 0 w 71342"/>
                <a:gd name="connsiteY9" fmla="*/ 48578 h 97155"/>
                <a:gd name="connsiteX10" fmla="*/ 46768 w 71342"/>
                <a:gd name="connsiteY10" fmla="*/ 0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342" h="97155">
                  <a:moveTo>
                    <a:pt x="46768" y="0"/>
                  </a:moveTo>
                  <a:cubicBezTo>
                    <a:pt x="57055" y="0"/>
                    <a:pt x="65151" y="2762"/>
                    <a:pt x="71342" y="7334"/>
                  </a:cubicBezTo>
                  <a:lnTo>
                    <a:pt x="71342" y="27146"/>
                  </a:lnTo>
                  <a:cubicBezTo>
                    <a:pt x="64103" y="20860"/>
                    <a:pt x="56674" y="17907"/>
                    <a:pt x="47720" y="17907"/>
                  </a:cubicBezTo>
                  <a:cubicBezTo>
                    <a:pt x="30861" y="17907"/>
                    <a:pt x="19812" y="30004"/>
                    <a:pt x="19812" y="48578"/>
                  </a:cubicBezTo>
                  <a:cubicBezTo>
                    <a:pt x="19812" y="67151"/>
                    <a:pt x="30861" y="79058"/>
                    <a:pt x="47720" y="79058"/>
                  </a:cubicBezTo>
                  <a:cubicBezTo>
                    <a:pt x="56579" y="79058"/>
                    <a:pt x="64103" y="76295"/>
                    <a:pt x="71342" y="70009"/>
                  </a:cubicBezTo>
                  <a:lnTo>
                    <a:pt x="71342" y="89821"/>
                  </a:lnTo>
                  <a:cubicBezTo>
                    <a:pt x="65246" y="94393"/>
                    <a:pt x="57055" y="97155"/>
                    <a:pt x="46768" y="97155"/>
                  </a:cubicBezTo>
                  <a:cubicBezTo>
                    <a:pt x="19431" y="97155"/>
                    <a:pt x="0" y="77724"/>
                    <a:pt x="0" y="48578"/>
                  </a:cubicBezTo>
                  <a:cubicBezTo>
                    <a:pt x="0" y="19431"/>
                    <a:pt x="19431" y="0"/>
                    <a:pt x="46768" y="0"/>
                  </a:cubicBezTo>
                  <a:close/>
                </a:path>
              </a:pathLst>
            </a:custGeom>
            <a:solidFill>
              <a:srgbClr val="333333"/>
            </a:solidFill>
            <a:ln w="9525" cap="flat">
              <a:noFill/>
              <a:prstDash val="solid"/>
              <a:miter/>
            </a:ln>
          </p:spPr>
          <p:txBody>
            <a:bodyPr rtlCol="0" anchor="ctr"/>
            <a:lstStyle/>
            <a:p>
              <a:endParaRPr lang="en-IN"/>
            </a:p>
          </p:txBody>
        </p:sp>
        <p:sp>
          <p:nvSpPr>
            <p:cNvPr id="49" name="Freeform: Shape 48"/>
            <p:cNvSpPr/>
            <p:nvPr/>
          </p:nvSpPr>
          <p:spPr>
            <a:xfrm>
              <a:off x="5766434" y="3516534"/>
              <a:ext cx="89058" cy="97155"/>
            </a:xfrm>
            <a:custGeom>
              <a:avLst/>
              <a:gdLst>
                <a:gd name="connsiteX0" fmla="*/ 44482 w 89058"/>
                <a:gd name="connsiteY0" fmla="*/ 97155 h 97155"/>
                <a:gd name="connsiteX1" fmla="*/ 0 w 89058"/>
                <a:gd name="connsiteY1" fmla="*/ 48578 h 97155"/>
                <a:gd name="connsiteX2" fmla="*/ 44482 w 89058"/>
                <a:gd name="connsiteY2" fmla="*/ 0 h 97155"/>
                <a:gd name="connsiteX3" fmla="*/ 89059 w 89058"/>
                <a:gd name="connsiteY3" fmla="*/ 48578 h 97155"/>
                <a:gd name="connsiteX4" fmla="*/ 44482 w 89058"/>
                <a:gd name="connsiteY4" fmla="*/ 97155 h 97155"/>
                <a:gd name="connsiteX5" fmla="*/ 44482 w 89058"/>
                <a:gd name="connsiteY5" fmla="*/ 17431 h 97155"/>
                <a:gd name="connsiteX6" fmla="*/ 19907 w 89058"/>
                <a:gd name="connsiteY6" fmla="*/ 48578 h 97155"/>
                <a:gd name="connsiteX7" fmla="*/ 44482 w 89058"/>
                <a:gd name="connsiteY7" fmla="*/ 79724 h 97155"/>
                <a:gd name="connsiteX8" fmla="*/ 69342 w 89058"/>
                <a:gd name="connsiteY8" fmla="*/ 48578 h 97155"/>
                <a:gd name="connsiteX9" fmla="*/ 44482 w 89058"/>
                <a:gd name="connsiteY9" fmla="*/ 17431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058" h="97155">
                  <a:moveTo>
                    <a:pt x="44482" y="97155"/>
                  </a:moveTo>
                  <a:cubicBezTo>
                    <a:pt x="18288" y="97155"/>
                    <a:pt x="0" y="76581"/>
                    <a:pt x="0" y="48578"/>
                  </a:cubicBezTo>
                  <a:cubicBezTo>
                    <a:pt x="0" y="20574"/>
                    <a:pt x="18288" y="0"/>
                    <a:pt x="44482" y="0"/>
                  </a:cubicBezTo>
                  <a:cubicBezTo>
                    <a:pt x="70675" y="0"/>
                    <a:pt x="89059" y="20384"/>
                    <a:pt x="89059" y="48578"/>
                  </a:cubicBezTo>
                  <a:cubicBezTo>
                    <a:pt x="89059" y="76772"/>
                    <a:pt x="70675" y="97155"/>
                    <a:pt x="44482" y="97155"/>
                  </a:cubicBezTo>
                  <a:close/>
                  <a:moveTo>
                    <a:pt x="44482" y="17431"/>
                  </a:moveTo>
                  <a:cubicBezTo>
                    <a:pt x="29623" y="17431"/>
                    <a:pt x="19907" y="30194"/>
                    <a:pt x="19907" y="48578"/>
                  </a:cubicBezTo>
                  <a:cubicBezTo>
                    <a:pt x="19907" y="66961"/>
                    <a:pt x="29527" y="79724"/>
                    <a:pt x="44482" y="79724"/>
                  </a:cubicBezTo>
                  <a:cubicBezTo>
                    <a:pt x="59436" y="79724"/>
                    <a:pt x="69342" y="66961"/>
                    <a:pt x="69342" y="48578"/>
                  </a:cubicBezTo>
                  <a:cubicBezTo>
                    <a:pt x="69342" y="30194"/>
                    <a:pt x="59531" y="17431"/>
                    <a:pt x="44482" y="17431"/>
                  </a:cubicBezTo>
                  <a:close/>
                </a:path>
              </a:pathLst>
            </a:custGeom>
            <a:solidFill>
              <a:srgbClr val="333333"/>
            </a:solidFill>
            <a:ln w="9525" cap="flat">
              <a:noFill/>
              <a:prstDash val="solid"/>
              <a:miter/>
            </a:ln>
          </p:spPr>
          <p:txBody>
            <a:bodyPr rtlCol="0" anchor="ctr"/>
            <a:lstStyle/>
            <a:p>
              <a:endParaRPr lang="en-IN"/>
            </a:p>
          </p:txBody>
        </p:sp>
        <p:sp>
          <p:nvSpPr>
            <p:cNvPr id="50" name="Freeform: Shape 49"/>
            <p:cNvSpPr/>
            <p:nvPr/>
          </p:nvSpPr>
          <p:spPr>
            <a:xfrm>
              <a:off x="5865113" y="3518058"/>
              <a:ext cx="78866" cy="94107"/>
            </a:xfrm>
            <a:custGeom>
              <a:avLst/>
              <a:gdLst>
                <a:gd name="connsiteX0" fmla="*/ 78867 w 78866"/>
                <a:gd name="connsiteY0" fmla="*/ 94107 h 94107"/>
                <a:gd name="connsiteX1" fmla="*/ 63341 w 78866"/>
                <a:gd name="connsiteY1" fmla="*/ 94107 h 94107"/>
                <a:gd name="connsiteX2" fmla="*/ 18859 w 78866"/>
                <a:gd name="connsiteY2" fmla="*/ 31433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3"/>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51" name="Freeform: Shape 50"/>
            <p:cNvSpPr/>
            <p:nvPr/>
          </p:nvSpPr>
          <p:spPr>
            <a:xfrm>
              <a:off x="5953600" y="3516534"/>
              <a:ext cx="67246" cy="97155"/>
            </a:xfrm>
            <a:custGeom>
              <a:avLst/>
              <a:gdLst>
                <a:gd name="connsiteX0" fmla="*/ 1238 w 67246"/>
                <a:gd name="connsiteY0" fmla="*/ 69914 h 97155"/>
                <a:gd name="connsiteX1" fmla="*/ 31337 w 67246"/>
                <a:gd name="connsiteY1" fmla="*/ 80296 h 97155"/>
                <a:gd name="connsiteX2" fmla="*/ 48006 w 67246"/>
                <a:gd name="connsiteY2" fmla="*/ 70009 h 97155"/>
                <a:gd name="connsiteX3" fmla="*/ 36957 w 67246"/>
                <a:gd name="connsiteY3" fmla="*/ 58960 h 97155"/>
                <a:gd name="connsiteX4" fmla="*/ 23146 w 67246"/>
                <a:gd name="connsiteY4" fmla="*/ 54388 h 97155"/>
                <a:gd name="connsiteX5" fmla="*/ 0 w 67246"/>
                <a:gd name="connsiteY5" fmla="*/ 26956 h 97155"/>
                <a:gd name="connsiteX6" fmla="*/ 33433 w 67246"/>
                <a:gd name="connsiteY6" fmla="*/ 0 h 97155"/>
                <a:gd name="connsiteX7" fmla="*/ 61913 w 67246"/>
                <a:gd name="connsiteY7" fmla="*/ 7334 h 97155"/>
                <a:gd name="connsiteX8" fmla="*/ 61913 w 67246"/>
                <a:gd name="connsiteY8" fmla="*/ 26480 h 97155"/>
                <a:gd name="connsiteX9" fmla="*/ 34004 w 67246"/>
                <a:gd name="connsiteY9" fmla="*/ 16669 h 97155"/>
                <a:gd name="connsiteX10" fmla="*/ 19145 w 67246"/>
                <a:gd name="connsiteY10" fmla="*/ 26003 h 97155"/>
                <a:gd name="connsiteX11" fmla="*/ 29527 w 67246"/>
                <a:gd name="connsiteY11" fmla="*/ 36290 h 97155"/>
                <a:gd name="connsiteX12" fmla="*/ 44291 w 67246"/>
                <a:gd name="connsiteY12" fmla="*/ 41339 h 97155"/>
                <a:gd name="connsiteX13" fmla="*/ 67246 w 67246"/>
                <a:gd name="connsiteY13" fmla="*/ 69247 h 97155"/>
                <a:gd name="connsiteX14" fmla="*/ 31528 w 67246"/>
                <a:gd name="connsiteY14" fmla="*/ 97155 h 97155"/>
                <a:gd name="connsiteX15" fmla="*/ 1143 w 67246"/>
                <a:gd name="connsiteY15" fmla="*/ 89154 h 97155"/>
                <a:gd name="connsiteX16" fmla="*/ 1143 w 67246"/>
                <a:gd name="connsiteY16" fmla="*/ 69818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246" h="97155">
                  <a:moveTo>
                    <a:pt x="1238" y="69914"/>
                  </a:moveTo>
                  <a:cubicBezTo>
                    <a:pt x="9715" y="76200"/>
                    <a:pt x="20383" y="80296"/>
                    <a:pt x="31337" y="80296"/>
                  </a:cubicBezTo>
                  <a:cubicBezTo>
                    <a:pt x="40862" y="80296"/>
                    <a:pt x="48006" y="77343"/>
                    <a:pt x="48006" y="70009"/>
                  </a:cubicBezTo>
                  <a:cubicBezTo>
                    <a:pt x="48006" y="63913"/>
                    <a:pt x="44005" y="61532"/>
                    <a:pt x="36957" y="58960"/>
                  </a:cubicBezTo>
                  <a:lnTo>
                    <a:pt x="23146" y="54388"/>
                  </a:lnTo>
                  <a:cubicBezTo>
                    <a:pt x="9239" y="49816"/>
                    <a:pt x="0" y="42577"/>
                    <a:pt x="0" y="26956"/>
                  </a:cubicBezTo>
                  <a:cubicBezTo>
                    <a:pt x="0" y="9525"/>
                    <a:pt x="15049" y="0"/>
                    <a:pt x="33433" y="0"/>
                  </a:cubicBezTo>
                  <a:cubicBezTo>
                    <a:pt x="44958" y="0"/>
                    <a:pt x="54292" y="2762"/>
                    <a:pt x="61913" y="7334"/>
                  </a:cubicBezTo>
                  <a:lnTo>
                    <a:pt x="61913" y="26480"/>
                  </a:lnTo>
                  <a:cubicBezTo>
                    <a:pt x="53816" y="20479"/>
                    <a:pt x="44863" y="16669"/>
                    <a:pt x="34004" y="16669"/>
                  </a:cubicBezTo>
                  <a:cubicBezTo>
                    <a:pt x="25527" y="16669"/>
                    <a:pt x="19145" y="19622"/>
                    <a:pt x="19145" y="26003"/>
                  </a:cubicBezTo>
                  <a:cubicBezTo>
                    <a:pt x="19145" y="31814"/>
                    <a:pt x="22955" y="34100"/>
                    <a:pt x="29527" y="36290"/>
                  </a:cubicBezTo>
                  <a:lnTo>
                    <a:pt x="44291" y="41339"/>
                  </a:lnTo>
                  <a:cubicBezTo>
                    <a:pt x="60103" y="46673"/>
                    <a:pt x="67246" y="55245"/>
                    <a:pt x="67246" y="69247"/>
                  </a:cubicBezTo>
                  <a:cubicBezTo>
                    <a:pt x="67246" y="87821"/>
                    <a:pt x="51435" y="97155"/>
                    <a:pt x="31528" y="97155"/>
                  </a:cubicBezTo>
                  <a:cubicBezTo>
                    <a:pt x="18955" y="97155"/>
                    <a:pt x="7906" y="93440"/>
                    <a:pt x="1143" y="89154"/>
                  </a:cubicBezTo>
                  <a:lnTo>
                    <a:pt x="1143" y="69818"/>
                  </a:lnTo>
                  <a:close/>
                </a:path>
              </a:pathLst>
            </a:custGeom>
            <a:solidFill>
              <a:srgbClr val="333333"/>
            </a:solidFill>
            <a:ln w="9525" cap="flat">
              <a:noFill/>
              <a:prstDash val="solid"/>
              <a:miter/>
            </a:ln>
          </p:spPr>
          <p:txBody>
            <a:bodyPr rtlCol="0" anchor="ctr"/>
            <a:lstStyle/>
            <a:p>
              <a:endParaRPr lang="en-IN"/>
            </a:p>
          </p:txBody>
        </p:sp>
        <p:sp>
          <p:nvSpPr>
            <p:cNvPr id="52" name="Freeform: Shape 51"/>
            <p:cNvSpPr/>
            <p:nvPr/>
          </p:nvSpPr>
          <p:spPr>
            <a:xfrm>
              <a:off x="6029133" y="3517963"/>
              <a:ext cx="78200" cy="95726"/>
            </a:xfrm>
            <a:custGeom>
              <a:avLst/>
              <a:gdLst>
                <a:gd name="connsiteX0" fmla="*/ 95 w 78200"/>
                <a:gd name="connsiteY0" fmla="*/ 56293 h 95726"/>
                <a:gd name="connsiteX1" fmla="*/ 95 w 78200"/>
                <a:gd name="connsiteY1" fmla="*/ 0 h 95726"/>
                <a:gd name="connsiteX2" fmla="*/ 19717 w 78200"/>
                <a:gd name="connsiteY2" fmla="*/ 0 h 95726"/>
                <a:gd name="connsiteX3" fmla="*/ 19717 w 78200"/>
                <a:gd name="connsiteY3" fmla="*/ 54293 h 95726"/>
                <a:gd name="connsiteX4" fmla="*/ 39148 w 78200"/>
                <a:gd name="connsiteY4" fmla="*/ 78105 h 95726"/>
                <a:gd name="connsiteX5" fmla="*/ 58579 w 78200"/>
                <a:gd name="connsiteY5" fmla="*/ 54293 h 95726"/>
                <a:gd name="connsiteX6" fmla="*/ 58579 w 78200"/>
                <a:gd name="connsiteY6" fmla="*/ 0 h 95726"/>
                <a:gd name="connsiteX7" fmla="*/ 78200 w 78200"/>
                <a:gd name="connsiteY7" fmla="*/ 0 h 95726"/>
                <a:gd name="connsiteX8" fmla="*/ 78200 w 78200"/>
                <a:gd name="connsiteY8" fmla="*/ 56293 h 95726"/>
                <a:gd name="connsiteX9" fmla="*/ 39148 w 78200"/>
                <a:gd name="connsiteY9" fmla="*/ 95726 h 95726"/>
                <a:gd name="connsiteX10" fmla="*/ 0 w 78200"/>
                <a:gd name="connsiteY10" fmla="*/ 56293 h 95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200" h="95726">
                  <a:moveTo>
                    <a:pt x="95" y="56293"/>
                  </a:moveTo>
                  <a:lnTo>
                    <a:pt x="95" y="0"/>
                  </a:lnTo>
                  <a:lnTo>
                    <a:pt x="19717" y="0"/>
                  </a:lnTo>
                  <a:lnTo>
                    <a:pt x="19717" y="54293"/>
                  </a:lnTo>
                  <a:cubicBezTo>
                    <a:pt x="19717" y="70390"/>
                    <a:pt x="26765" y="78105"/>
                    <a:pt x="39148" y="78105"/>
                  </a:cubicBezTo>
                  <a:cubicBezTo>
                    <a:pt x="51530" y="78105"/>
                    <a:pt x="58579" y="70485"/>
                    <a:pt x="58579" y="54293"/>
                  </a:cubicBezTo>
                  <a:lnTo>
                    <a:pt x="58579" y="0"/>
                  </a:lnTo>
                  <a:lnTo>
                    <a:pt x="78200" y="0"/>
                  </a:lnTo>
                  <a:lnTo>
                    <a:pt x="78200" y="56293"/>
                  </a:lnTo>
                  <a:cubicBezTo>
                    <a:pt x="78200" y="82201"/>
                    <a:pt x="62675" y="95726"/>
                    <a:pt x="39148" y="95726"/>
                  </a:cubicBezTo>
                  <a:cubicBezTo>
                    <a:pt x="15621" y="95726"/>
                    <a:pt x="0" y="82201"/>
                    <a:pt x="0" y="56293"/>
                  </a:cubicBezTo>
                  <a:close/>
                </a:path>
              </a:pathLst>
            </a:custGeom>
            <a:solidFill>
              <a:srgbClr val="333333"/>
            </a:solidFill>
            <a:ln w="9525" cap="flat">
              <a:noFill/>
              <a:prstDash val="solid"/>
              <a:miter/>
            </a:ln>
          </p:spPr>
          <p:txBody>
            <a:bodyPr rtlCol="0" anchor="ctr"/>
            <a:lstStyle/>
            <a:p>
              <a:endParaRPr lang="en-IN"/>
            </a:p>
          </p:txBody>
        </p:sp>
        <p:sp>
          <p:nvSpPr>
            <p:cNvPr id="53" name="Freeform: Shape 52"/>
            <p:cNvSpPr/>
            <p:nvPr/>
          </p:nvSpPr>
          <p:spPr>
            <a:xfrm>
              <a:off x="6120097" y="3518058"/>
              <a:ext cx="63436" cy="94107"/>
            </a:xfrm>
            <a:custGeom>
              <a:avLst/>
              <a:gdLst>
                <a:gd name="connsiteX0" fmla="*/ 0 w 63436"/>
                <a:gd name="connsiteY0" fmla="*/ 0 h 94107"/>
                <a:gd name="connsiteX1" fmla="*/ 19621 w 63436"/>
                <a:gd name="connsiteY1" fmla="*/ 0 h 94107"/>
                <a:gd name="connsiteX2" fmla="*/ 19621 w 63436"/>
                <a:gd name="connsiteY2" fmla="*/ 76772 h 94107"/>
                <a:gd name="connsiteX3" fmla="*/ 63437 w 63436"/>
                <a:gd name="connsiteY3" fmla="*/ 76772 h 94107"/>
                <a:gd name="connsiteX4" fmla="*/ 63437 w 63436"/>
                <a:gd name="connsiteY4" fmla="*/ 94107 h 94107"/>
                <a:gd name="connsiteX5" fmla="*/ 0 w 63436"/>
                <a:gd name="connsiteY5" fmla="*/ 94107 h 94107"/>
                <a:gd name="connsiteX6" fmla="*/ 0 w 63436"/>
                <a:gd name="connsiteY6"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436" h="94107">
                  <a:moveTo>
                    <a:pt x="0" y="0"/>
                  </a:moveTo>
                  <a:lnTo>
                    <a:pt x="19621" y="0"/>
                  </a:lnTo>
                  <a:lnTo>
                    <a:pt x="19621" y="76772"/>
                  </a:lnTo>
                  <a:lnTo>
                    <a:pt x="63437" y="76772"/>
                  </a:lnTo>
                  <a:lnTo>
                    <a:pt x="63437" y="94107"/>
                  </a:lnTo>
                  <a:lnTo>
                    <a:pt x="0" y="94107"/>
                  </a:lnTo>
                  <a:lnTo>
                    <a:pt x="0" y="0"/>
                  </a:lnTo>
                  <a:close/>
                </a:path>
              </a:pathLst>
            </a:custGeom>
            <a:solidFill>
              <a:srgbClr val="333333"/>
            </a:solidFill>
            <a:ln w="9525" cap="flat">
              <a:noFill/>
              <a:prstDash val="solid"/>
              <a:miter/>
            </a:ln>
          </p:spPr>
          <p:txBody>
            <a:bodyPr rtlCol="0" anchor="ctr"/>
            <a:lstStyle/>
            <a:p>
              <a:endParaRPr lang="en-IN"/>
            </a:p>
          </p:txBody>
        </p:sp>
        <p:sp>
          <p:nvSpPr>
            <p:cNvPr id="54" name="Freeform: Shape 53"/>
            <p:cNvSpPr/>
            <p:nvPr/>
          </p:nvSpPr>
          <p:spPr>
            <a:xfrm>
              <a:off x="6174295" y="3518058"/>
              <a:ext cx="80391" cy="94107"/>
            </a:xfrm>
            <a:custGeom>
              <a:avLst/>
              <a:gdLst>
                <a:gd name="connsiteX0" fmla="*/ 95 w 80391"/>
                <a:gd name="connsiteY0" fmla="*/ 0 h 94107"/>
                <a:gd name="connsiteX1" fmla="*/ 80391 w 80391"/>
                <a:gd name="connsiteY1" fmla="*/ 0 h 94107"/>
                <a:gd name="connsiteX2" fmla="*/ 80391 w 80391"/>
                <a:gd name="connsiteY2" fmla="*/ 17145 h 94107"/>
                <a:gd name="connsiteX3" fmla="*/ 50006 w 80391"/>
                <a:gd name="connsiteY3" fmla="*/ 17145 h 94107"/>
                <a:gd name="connsiteX4" fmla="*/ 50006 w 80391"/>
                <a:gd name="connsiteY4" fmla="*/ 94107 h 94107"/>
                <a:gd name="connsiteX5" fmla="*/ 30194 w 80391"/>
                <a:gd name="connsiteY5" fmla="*/ 94107 h 94107"/>
                <a:gd name="connsiteX6" fmla="*/ 30194 w 80391"/>
                <a:gd name="connsiteY6" fmla="*/ 17145 h 94107"/>
                <a:gd name="connsiteX7" fmla="*/ 0 w 80391"/>
                <a:gd name="connsiteY7" fmla="*/ 17145 h 94107"/>
                <a:gd name="connsiteX8" fmla="*/ 0 w 80391"/>
                <a:gd name="connsiteY8"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391" h="94107">
                  <a:moveTo>
                    <a:pt x="95" y="0"/>
                  </a:moveTo>
                  <a:lnTo>
                    <a:pt x="80391" y="0"/>
                  </a:lnTo>
                  <a:lnTo>
                    <a:pt x="80391" y="17145"/>
                  </a:lnTo>
                  <a:lnTo>
                    <a:pt x="50006" y="17145"/>
                  </a:lnTo>
                  <a:lnTo>
                    <a:pt x="50006" y="94107"/>
                  </a:lnTo>
                  <a:lnTo>
                    <a:pt x="30194" y="94107"/>
                  </a:lnTo>
                  <a:lnTo>
                    <a:pt x="30194" y="17145"/>
                  </a:lnTo>
                  <a:lnTo>
                    <a:pt x="0" y="17145"/>
                  </a:lnTo>
                  <a:lnTo>
                    <a:pt x="0" y="0"/>
                  </a:lnTo>
                  <a:close/>
                </a:path>
              </a:pathLst>
            </a:custGeom>
            <a:solidFill>
              <a:srgbClr val="333333"/>
            </a:solidFill>
            <a:ln w="9525" cap="flat">
              <a:noFill/>
              <a:prstDash val="solid"/>
              <a:miter/>
            </a:ln>
          </p:spPr>
          <p:txBody>
            <a:bodyPr rtlCol="0" anchor="ctr"/>
            <a:lstStyle/>
            <a:p>
              <a:endParaRPr lang="en-IN"/>
            </a:p>
          </p:txBody>
        </p:sp>
        <p:sp>
          <p:nvSpPr>
            <p:cNvPr id="55" name="Freeform: Shape 54"/>
            <p:cNvSpPr/>
            <p:nvPr/>
          </p:nvSpPr>
          <p:spPr>
            <a:xfrm>
              <a:off x="6247256" y="3518058"/>
              <a:ext cx="91439" cy="94107"/>
            </a:xfrm>
            <a:custGeom>
              <a:avLst/>
              <a:gdLst>
                <a:gd name="connsiteX0" fmla="*/ 55435 w 91439"/>
                <a:gd name="connsiteY0" fmla="*/ 0 h 94107"/>
                <a:gd name="connsiteX1" fmla="*/ 91440 w 91439"/>
                <a:gd name="connsiteY1" fmla="*/ 94107 h 94107"/>
                <a:gd name="connsiteX2" fmla="*/ 71533 w 91439"/>
                <a:gd name="connsiteY2" fmla="*/ 94107 h 94107"/>
                <a:gd name="connsiteX3" fmla="*/ 63151 w 91439"/>
                <a:gd name="connsiteY3" fmla="*/ 71438 h 94107"/>
                <a:gd name="connsiteX4" fmla="*/ 27908 w 91439"/>
                <a:gd name="connsiteY4" fmla="*/ 71438 h 94107"/>
                <a:gd name="connsiteX5" fmla="*/ 19621 w 91439"/>
                <a:gd name="connsiteY5" fmla="*/ 94107 h 94107"/>
                <a:gd name="connsiteX6" fmla="*/ 0 w 91439"/>
                <a:gd name="connsiteY6" fmla="*/ 94107 h 94107"/>
                <a:gd name="connsiteX7" fmla="*/ 36004 w 91439"/>
                <a:gd name="connsiteY7" fmla="*/ 0 h 94107"/>
                <a:gd name="connsiteX8" fmla="*/ 55435 w 91439"/>
                <a:gd name="connsiteY8" fmla="*/ 0 h 94107"/>
                <a:gd name="connsiteX9" fmla="*/ 34004 w 91439"/>
                <a:gd name="connsiteY9" fmla="*/ 54864 h 94107"/>
                <a:gd name="connsiteX10" fmla="*/ 56959 w 91439"/>
                <a:gd name="connsiteY10" fmla="*/ 54864 h 94107"/>
                <a:gd name="connsiteX11" fmla="*/ 45434 w 91439"/>
                <a:gd name="connsiteY11" fmla="*/ 23622 h 94107"/>
                <a:gd name="connsiteX12" fmla="*/ 33909 w 91439"/>
                <a:gd name="connsiteY12" fmla="*/ 54864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39" h="94107">
                  <a:moveTo>
                    <a:pt x="55435" y="0"/>
                  </a:moveTo>
                  <a:lnTo>
                    <a:pt x="91440" y="94107"/>
                  </a:lnTo>
                  <a:lnTo>
                    <a:pt x="71533" y="94107"/>
                  </a:lnTo>
                  <a:lnTo>
                    <a:pt x="63151" y="71438"/>
                  </a:lnTo>
                  <a:lnTo>
                    <a:pt x="27908" y="71438"/>
                  </a:lnTo>
                  <a:lnTo>
                    <a:pt x="19621" y="94107"/>
                  </a:lnTo>
                  <a:lnTo>
                    <a:pt x="0" y="94107"/>
                  </a:lnTo>
                  <a:lnTo>
                    <a:pt x="36004" y="0"/>
                  </a:lnTo>
                  <a:lnTo>
                    <a:pt x="55435" y="0"/>
                  </a:lnTo>
                  <a:close/>
                  <a:moveTo>
                    <a:pt x="34004" y="54864"/>
                  </a:moveTo>
                  <a:lnTo>
                    <a:pt x="56959" y="54864"/>
                  </a:lnTo>
                  <a:lnTo>
                    <a:pt x="45434" y="23622"/>
                  </a:lnTo>
                  <a:lnTo>
                    <a:pt x="33909" y="54864"/>
                  </a:lnTo>
                  <a:close/>
                </a:path>
              </a:pathLst>
            </a:custGeom>
            <a:solidFill>
              <a:srgbClr val="333333"/>
            </a:solidFill>
            <a:ln w="9525" cap="flat">
              <a:noFill/>
              <a:prstDash val="solid"/>
              <a:miter/>
            </a:ln>
          </p:spPr>
          <p:txBody>
            <a:bodyPr rtlCol="0" anchor="ctr"/>
            <a:lstStyle/>
            <a:p>
              <a:endParaRPr lang="en-IN"/>
            </a:p>
          </p:txBody>
        </p:sp>
        <p:sp>
          <p:nvSpPr>
            <p:cNvPr id="56" name="Freeform: Shape 55"/>
            <p:cNvSpPr/>
            <p:nvPr/>
          </p:nvSpPr>
          <p:spPr>
            <a:xfrm>
              <a:off x="6346030" y="3518058"/>
              <a:ext cx="78866" cy="94107"/>
            </a:xfrm>
            <a:custGeom>
              <a:avLst/>
              <a:gdLst>
                <a:gd name="connsiteX0" fmla="*/ 78867 w 78866"/>
                <a:gd name="connsiteY0" fmla="*/ 94107 h 94107"/>
                <a:gd name="connsiteX1" fmla="*/ 63341 w 78866"/>
                <a:gd name="connsiteY1" fmla="*/ 94107 h 94107"/>
                <a:gd name="connsiteX2" fmla="*/ 18859 w 78866"/>
                <a:gd name="connsiteY2" fmla="*/ 31433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3"/>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57" name="Freeform: Shape 56"/>
            <p:cNvSpPr/>
            <p:nvPr/>
          </p:nvSpPr>
          <p:spPr>
            <a:xfrm>
              <a:off x="6433851" y="3518058"/>
              <a:ext cx="80391" cy="94107"/>
            </a:xfrm>
            <a:custGeom>
              <a:avLst/>
              <a:gdLst>
                <a:gd name="connsiteX0" fmla="*/ 95 w 80391"/>
                <a:gd name="connsiteY0" fmla="*/ 0 h 94107"/>
                <a:gd name="connsiteX1" fmla="*/ 80391 w 80391"/>
                <a:gd name="connsiteY1" fmla="*/ 0 h 94107"/>
                <a:gd name="connsiteX2" fmla="*/ 80391 w 80391"/>
                <a:gd name="connsiteY2" fmla="*/ 17145 h 94107"/>
                <a:gd name="connsiteX3" fmla="*/ 50006 w 80391"/>
                <a:gd name="connsiteY3" fmla="*/ 17145 h 94107"/>
                <a:gd name="connsiteX4" fmla="*/ 50006 w 80391"/>
                <a:gd name="connsiteY4" fmla="*/ 94107 h 94107"/>
                <a:gd name="connsiteX5" fmla="*/ 30194 w 80391"/>
                <a:gd name="connsiteY5" fmla="*/ 94107 h 94107"/>
                <a:gd name="connsiteX6" fmla="*/ 30194 w 80391"/>
                <a:gd name="connsiteY6" fmla="*/ 17145 h 94107"/>
                <a:gd name="connsiteX7" fmla="*/ 0 w 80391"/>
                <a:gd name="connsiteY7" fmla="*/ 17145 h 94107"/>
                <a:gd name="connsiteX8" fmla="*/ 0 w 80391"/>
                <a:gd name="connsiteY8"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391" h="94107">
                  <a:moveTo>
                    <a:pt x="95" y="0"/>
                  </a:moveTo>
                  <a:lnTo>
                    <a:pt x="80391" y="0"/>
                  </a:lnTo>
                  <a:lnTo>
                    <a:pt x="80391" y="17145"/>
                  </a:lnTo>
                  <a:lnTo>
                    <a:pt x="50006" y="17145"/>
                  </a:lnTo>
                  <a:lnTo>
                    <a:pt x="50006" y="94107"/>
                  </a:lnTo>
                  <a:lnTo>
                    <a:pt x="30194" y="94107"/>
                  </a:lnTo>
                  <a:lnTo>
                    <a:pt x="30194" y="17145"/>
                  </a:lnTo>
                  <a:lnTo>
                    <a:pt x="0" y="17145"/>
                  </a:lnTo>
                  <a:lnTo>
                    <a:pt x="0" y="0"/>
                  </a:lnTo>
                  <a:close/>
                </a:path>
              </a:pathLst>
            </a:custGeom>
            <a:solidFill>
              <a:srgbClr val="333333"/>
            </a:solidFill>
            <a:ln w="9525" cap="flat">
              <a:noFill/>
              <a:prstDash val="solid"/>
              <a:miter/>
            </a:ln>
          </p:spPr>
          <p:txBody>
            <a:bodyPr rtlCol="0" anchor="ctr"/>
            <a:lstStyle/>
            <a:p>
              <a:endParaRPr lang="en-IN"/>
            </a:p>
          </p:txBody>
        </p:sp>
        <p:sp>
          <p:nvSpPr>
            <p:cNvPr id="58" name="Freeform: Shape 57"/>
            <p:cNvSpPr/>
            <p:nvPr/>
          </p:nvSpPr>
          <p:spPr>
            <a:xfrm>
              <a:off x="6518909" y="3516534"/>
              <a:ext cx="67246" cy="97155"/>
            </a:xfrm>
            <a:custGeom>
              <a:avLst/>
              <a:gdLst>
                <a:gd name="connsiteX0" fmla="*/ 1238 w 67246"/>
                <a:gd name="connsiteY0" fmla="*/ 69914 h 97155"/>
                <a:gd name="connsiteX1" fmla="*/ 31337 w 67246"/>
                <a:gd name="connsiteY1" fmla="*/ 80296 h 97155"/>
                <a:gd name="connsiteX2" fmla="*/ 48006 w 67246"/>
                <a:gd name="connsiteY2" fmla="*/ 70009 h 97155"/>
                <a:gd name="connsiteX3" fmla="*/ 36957 w 67246"/>
                <a:gd name="connsiteY3" fmla="*/ 58960 h 97155"/>
                <a:gd name="connsiteX4" fmla="*/ 23146 w 67246"/>
                <a:gd name="connsiteY4" fmla="*/ 54388 h 97155"/>
                <a:gd name="connsiteX5" fmla="*/ 0 w 67246"/>
                <a:gd name="connsiteY5" fmla="*/ 26956 h 97155"/>
                <a:gd name="connsiteX6" fmla="*/ 33433 w 67246"/>
                <a:gd name="connsiteY6" fmla="*/ 0 h 97155"/>
                <a:gd name="connsiteX7" fmla="*/ 61913 w 67246"/>
                <a:gd name="connsiteY7" fmla="*/ 7334 h 97155"/>
                <a:gd name="connsiteX8" fmla="*/ 61913 w 67246"/>
                <a:gd name="connsiteY8" fmla="*/ 26480 h 97155"/>
                <a:gd name="connsiteX9" fmla="*/ 34004 w 67246"/>
                <a:gd name="connsiteY9" fmla="*/ 16669 h 97155"/>
                <a:gd name="connsiteX10" fmla="*/ 19145 w 67246"/>
                <a:gd name="connsiteY10" fmla="*/ 26003 h 97155"/>
                <a:gd name="connsiteX11" fmla="*/ 29528 w 67246"/>
                <a:gd name="connsiteY11" fmla="*/ 36290 h 97155"/>
                <a:gd name="connsiteX12" fmla="*/ 44291 w 67246"/>
                <a:gd name="connsiteY12" fmla="*/ 41339 h 97155"/>
                <a:gd name="connsiteX13" fmla="*/ 67247 w 67246"/>
                <a:gd name="connsiteY13" fmla="*/ 69247 h 97155"/>
                <a:gd name="connsiteX14" fmla="*/ 31528 w 67246"/>
                <a:gd name="connsiteY14" fmla="*/ 97155 h 97155"/>
                <a:gd name="connsiteX15" fmla="*/ 1143 w 67246"/>
                <a:gd name="connsiteY15" fmla="*/ 89154 h 97155"/>
                <a:gd name="connsiteX16" fmla="*/ 1143 w 67246"/>
                <a:gd name="connsiteY16" fmla="*/ 69818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246" h="97155">
                  <a:moveTo>
                    <a:pt x="1238" y="69914"/>
                  </a:moveTo>
                  <a:cubicBezTo>
                    <a:pt x="9716" y="76200"/>
                    <a:pt x="20383" y="80296"/>
                    <a:pt x="31337" y="80296"/>
                  </a:cubicBezTo>
                  <a:cubicBezTo>
                    <a:pt x="40862" y="80296"/>
                    <a:pt x="48006" y="77343"/>
                    <a:pt x="48006" y="70009"/>
                  </a:cubicBezTo>
                  <a:cubicBezTo>
                    <a:pt x="48006" y="63913"/>
                    <a:pt x="44006" y="61532"/>
                    <a:pt x="36957" y="58960"/>
                  </a:cubicBezTo>
                  <a:lnTo>
                    <a:pt x="23146" y="54388"/>
                  </a:lnTo>
                  <a:cubicBezTo>
                    <a:pt x="9239" y="49816"/>
                    <a:pt x="0" y="42577"/>
                    <a:pt x="0" y="26956"/>
                  </a:cubicBezTo>
                  <a:cubicBezTo>
                    <a:pt x="0" y="9525"/>
                    <a:pt x="15050" y="0"/>
                    <a:pt x="33433" y="0"/>
                  </a:cubicBezTo>
                  <a:cubicBezTo>
                    <a:pt x="44958" y="0"/>
                    <a:pt x="54293" y="2762"/>
                    <a:pt x="61913" y="7334"/>
                  </a:cubicBezTo>
                  <a:lnTo>
                    <a:pt x="61913" y="26480"/>
                  </a:lnTo>
                  <a:cubicBezTo>
                    <a:pt x="53816" y="20479"/>
                    <a:pt x="44863" y="16669"/>
                    <a:pt x="34004" y="16669"/>
                  </a:cubicBezTo>
                  <a:cubicBezTo>
                    <a:pt x="25527" y="16669"/>
                    <a:pt x="19145" y="19622"/>
                    <a:pt x="19145" y="26003"/>
                  </a:cubicBezTo>
                  <a:cubicBezTo>
                    <a:pt x="19145" y="31814"/>
                    <a:pt x="22955" y="34100"/>
                    <a:pt x="29528" y="36290"/>
                  </a:cubicBezTo>
                  <a:lnTo>
                    <a:pt x="44291" y="41339"/>
                  </a:lnTo>
                  <a:cubicBezTo>
                    <a:pt x="60103" y="46673"/>
                    <a:pt x="67247" y="55245"/>
                    <a:pt x="67247" y="69247"/>
                  </a:cubicBezTo>
                  <a:cubicBezTo>
                    <a:pt x="67247" y="87821"/>
                    <a:pt x="51435" y="97155"/>
                    <a:pt x="31528" y="97155"/>
                  </a:cubicBezTo>
                  <a:cubicBezTo>
                    <a:pt x="18955" y="97155"/>
                    <a:pt x="7906" y="93440"/>
                    <a:pt x="1143" y="89154"/>
                  </a:cubicBezTo>
                  <a:lnTo>
                    <a:pt x="1143" y="69818"/>
                  </a:lnTo>
                  <a:close/>
                </a:path>
              </a:pathLst>
            </a:custGeom>
            <a:solidFill>
              <a:srgbClr val="333333"/>
            </a:solidFill>
            <a:ln w="9525" cap="flat">
              <a:noFill/>
              <a:prstDash val="solid"/>
              <a:miter/>
            </a:ln>
          </p:spPr>
          <p:txBody>
            <a:bodyPr rtlCol="0" anchor="ctr"/>
            <a:lstStyle/>
            <a:p>
              <a:endParaRPr lang="en-IN"/>
            </a:p>
          </p:txBody>
        </p:sp>
        <p:sp>
          <p:nvSpPr>
            <p:cNvPr id="59" name="Freeform: Shape 58"/>
            <p:cNvSpPr/>
            <p:nvPr/>
          </p:nvSpPr>
          <p:spPr>
            <a:xfrm>
              <a:off x="6701408" y="3243548"/>
              <a:ext cx="9525" cy="370141"/>
            </a:xfrm>
            <a:custGeom>
              <a:avLst/>
              <a:gdLst>
                <a:gd name="connsiteX0" fmla="*/ 0 w 9525"/>
                <a:gd name="connsiteY0" fmla="*/ 0 h 370141"/>
                <a:gd name="connsiteX1" fmla="*/ 0 w 9525"/>
                <a:gd name="connsiteY1" fmla="*/ 370142 h 370141"/>
              </a:gdLst>
              <a:ahLst/>
              <a:cxnLst>
                <a:cxn ang="0">
                  <a:pos x="connsiteX0" y="connsiteY0"/>
                </a:cxn>
                <a:cxn ang="0">
                  <a:pos x="connsiteX1" y="connsiteY1"/>
                </a:cxn>
              </a:cxnLst>
              <a:rect l="l" t="t" r="r" b="b"/>
              <a:pathLst>
                <a:path w="9525" h="370141">
                  <a:moveTo>
                    <a:pt x="0" y="0"/>
                  </a:moveTo>
                  <a:lnTo>
                    <a:pt x="0" y="370142"/>
                  </a:lnTo>
                </a:path>
              </a:pathLst>
            </a:custGeom>
            <a:ln w="9525" cap="flat">
              <a:noFill/>
              <a:prstDash val="solid"/>
              <a:miter/>
            </a:ln>
          </p:spPr>
          <p:txBody>
            <a:bodyPr rtlCol="0" anchor="ctr"/>
            <a:lstStyle/>
            <a:p>
              <a:endParaRPr lang="en-IN"/>
            </a:p>
          </p:txBody>
        </p:sp>
        <p:sp>
          <p:nvSpPr>
            <p:cNvPr id="60" name="Freeform: Shape 59"/>
            <p:cNvSpPr/>
            <p:nvPr/>
          </p:nvSpPr>
          <p:spPr>
            <a:xfrm>
              <a:off x="6697217" y="3243548"/>
              <a:ext cx="8477" cy="370141"/>
            </a:xfrm>
            <a:custGeom>
              <a:avLst/>
              <a:gdLst>
                <a:gd name="connsiteX0" fmla="*/ 0 w 8477"/>
                <a:gd name="connsiteY0" fmla="*/ 0 h 370141"/>
                <a:gd name="connsiteX1" fmla="*/ 8477 w 8477"/>
                <a:gd name="connsiteY1" fmla="*/ 0 h 370141"/>
                <a:gd name="connsiteX2" fmla="*/ 8477 w 8477"/>
                <a:gd name="connsiteY2" fmla="*/ 370142 h 370141"/>
                <a:gd name="connsiteX3" fmla="*/ 0 w 8477"/>
                <a:gd name="connsiteY3" fmla="*/ 370142 h 370141"/>
              </a:gdLst>
              <a:ahLst/>
              <a:cxnLst>
                <a:cxn ang="0">
                  <a:pos x="connsiteX0" y="connsiteY0"/>
                </a:cxn>
                <a:cxn ang="0">
                  <a:pos x="connsiteX1" y="connsiteY1"/>
                </a:cxn>
                <a:cxn ang="0">
                  <a:pos x="connsiteX2" y="connsiteY2"/>
                </a:cxn>
                <a:cxn ang="0">
                  <a:pos x="connsiteX3" y="connsiteY3"/>
                </a:cxn>
              </a:cxnLst>
              <a:rect l="l" t="t" r="r" b="b"/>
              <a:pathLst>
                <a:path w="8477" h="370141">
                  <a:moveTo>
                    <a:pt x="0" y="0"/>
                  </a:moveTo>
                  <a:lnTo>
                    <a:pt x="8477" y="0"/>
                  </a:lnTo>
                  <a:lnTo>
                    <a:pt x="8477" y="370142"/>
                  </a:lnTo>
                  <a:lnTo>
                    <a:pt x="0" y="370142"/>
                  </a:lnTo>
                  <a:close/>
                </a:path>
              </a:pathLst>
            </a:custGeom>
            <a:solidFill>
              <a:srgbClr val="333333"/>
            </a:solidFill>
            <a:ln w="9525" cap="flat">
              <a:noFill/>
              <a:prstDash val="solid"/>
              <a:miter/>
            </a:ln>
          </p:spPr>
          <p:txBody>
            <a:bodyPr rtlCol="0" anchor="ctr"/>
            <a:lstStyle/>
            <a:p>
              <a:endParaRPr lang="en-IN"/>
            </a:p>
          </p:txBody>
        </p:sp>
        <p:sp>
          <p:nvSpPr>
            <p:cNvPr id="61" name="Freeform: Shape 60"/>
            <p:cNvSpPr/>
            <p:nvPr/>
          </p:nvSpPr>
          <p:spPr>
            <a:xfrm>
              <a:off x="6740841" y="3384137"/>
              <a:ext cx="56007" cy="83248"/>
            </a:xfrm>
            <a:custGeom>
              <a:avLst/>
              <a:gdLst>
                <a:gd name="connsiteX0" fmla="*/ 56007 w 56007"/>
                <a:gd name="connsiteY0" fmla="*/ 68485 h 83248"/>
                <a:gd name="connsiteX1" fmla="*/ 56007 w 56007"/>
                <a:gd name="connsiteY1" fmla="*/ 83248 h 83248"/>
                <a:gd name="connsiteX2" fmla="*/ 0 w 56007"/>
                <a:gd name="connsiteY2" fmla="*/ 83248 h 83248"/>
                <a:gd name="connsiteX3" fmla="*/ 0 w 56007"/>
                <a:gd name="connsiteY3" fmla="*/ 82677 h 83248"/>
                <a:gd name="connsiteX4" fmla="*/ 23908 w 56007"/>
                <a:gd name="connsiteY4" fmla="*/ 51435 h 83248"/>
                <a:gd name="connsiteX5" fmla="*/ 36957 w 56007"/>
                <a:gd name="connsiteY5" fmla="*/ 26384 h 83248"/>
                <a:gd name="connsiteX6" fmla="*/ 25051 w 56007"/>
                <a:gd name="connsiteY6" fmla="*/ 15716 h 83248"/>
                <a:gd name="connsiteX7" fmla="*/ 2096 w 56007"/>
                <a:gd name="connsiteY7" fmla="*/ 26384 h 83248"/>
                <a:gd name="connsiteX8" fmla="*/ 2096 w 56007"/>
                <a:gd name="connsiteY8" fmla="*/ 9715 h 83248"/>
                <a:gd name="connsiteX9" fmla="*/ 28099 w 56007"/>
                <a:gd name="connsiteY9" fmla="*/ 0 h 83248"/>
                <a:gd name="connsiteX10" fmla="*/ 54102 w 56007"/>
                <a:gd name="connsiteY10" fmla="*/ 24289 h 83248"/>
                <a:gd name="connsiteX11" fmla="*/ 39338 w 56007"/>
                <a:gd name="connsiteY11" fmla="*/ 55340 h 83248"/>
                <a:gd name="connsiteX12" fmla="*/ 29337 w 56007"/>
                <a:gd name="connsiteY12" fmla="*/ 68390 h 83248"/>
                <a:gd name="connsiteX13" fmla="*/ 56007 w 56007"/>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7"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6"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2" name="Freeform: Shape 61"/>
            <p:cNvSpPr/>
            <p:nvPr/>
          </p:nvSpPr>
          <p:spPr>
            <a:xfrm>
              <a:off x="6804469" y="3384137"/>
              <a:ext cx="64579" cy="84581"/>
            </a:xfrm>
            <a:custGeom>
              <a:avLst/>
              <a:gdLst>
                <a:gd name="connsiteX0" fmla="*/ 0 w 64579"/>
                <a:gd name="connsiteY0" fmla="*/ 42291 h 84581"/>
                <a:gd name="connsiteX1" fmla="*/ 32290 w 64579"/>
                <a:gd name="connsiteY1" fmla="*/ 0 h 84581"/>
                <a:gd name="connsiteX2" fmla="*/ 64579 w 64579"/>
                <a:gd name="connsiteY2" fmla="*/ 42291 h 84581"/>
                <a:gd name="connsiteX3" fmla="*/ 32290 w 64579"/>
                <a:gd name="connsiteY3" fmla="*/ 84582 h 84581"/>
                <a:gd name="connsiteX4" fmla="*/ 0 w 64579"/>
                <a:gd name="connsiteY4" fmla="*/ 42291 h 84581"/>
                <a:gd name="connsiteX5" fmla="*/ 16669 w 64579"/>
                <a:gd name="connsiteY5" fmla="*/ 42291 h 84581"/>
                <a:gd name="connsiteX6" fmla="*/ 32290 w 64579"/>
                <a:gd name="connsiteY6" fmla="*/ 69342 h 84581"/>
                <a:gd name="connsiteX7" fmla="*/ 47911 w 64579"/>
                <a:gd name="connsiteY7" fmla="*/ 42291 h 84581"/>
                <a:gd name="connsiteX8" fmla="*/ 32290 w 64579"/>
                <a:gd name="connsiteY8" fmla="*/ 15240 h 84581"/>
                <a:gd name="connsiteX9" fmla="*/ 16669 w 64579"/>
                <a:gd name="connsiteY9" fmla="*/ 42291 h 84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579" h="84581">
                  <a:moveTo>
                    <a:pt x="0" y="42291"/>
                  </a:moveTo>
                  <a:cubicBezTo>
                    <a:pt x="0" y="17335"/>
                    <a:pt x="13049" y="0"/>
                    <a:pt x="32290" y="0"/>
                  </a:cubicBezTo>
                  <a:cubicBezTo>
                    <a:pt x="51530" y="0"/>
                    <a:pt x="64579" y="17335"/>
                    <a:pt x="64579" y="42291"/>
                  </a:cubicBezTo>
                  <a:cubicBezTo>
                    <a:pt x="64579" y="67246"/>
                    <a:pt x="51530" y="84582"/>
                    <a:pt x="32290" y="84582"/>
                  </a:cubicBezTo>
                  <a:cubicBezTo>
                    <a:pt x="13049" y="84582"/>
                    <a:pt x="0" y="67246"/>
                    <a:pt x="0" y="42291"/>
                  </a:cubicBezTo>
                  <a:close/>
                  <a:moveTo>
                    <a:pt x="16669" y="42291"/>
                  </a:moveTo>
                  <a:cubicBezTo>
                    <a:pt x="16669" y="57531"/>
                    <a:pt x="21241" y="69342"/>
                    <a:pt x="32290" y="69342"/>
                  </a:cubicBezTo>
                  <a:cubicBezTo>
                    <a:pt x="43339" y="69342"/>
                    <a:pt x="47911" y="57436"/>
                    <a:pt x="47911" y="42291"/>
                  </a:cubicBezTo>
                  <a:cubicBezTo>
                    <a:pt x="47911" y="27146"/>
                    <a:pt x="43243" y="15240"/>
                    <a:pt x="32290" y="15240"/>
                  </a:cubicBezTo>
                  <a:cubicBezTo>
                    <a:pt x="21336" y="15240"/>
                    <a:pt x="16669" y="27146"/>
                    <a:pt x="16669" y="42291"/>
                  </a:cubicBezTo>
                  <a:close/>
                </a:path>
              </a:pathLst>
            </a:custGeom>
            <a:solidFill>
              <a:srgbClr val="333333"/>
            </a:solidFill>
            <a:ln w="9525" cap="flat">
              <a:noFill/>
              <a:prstDash val="solid"/>
              <a:miter/>
            </a:ln>
          </p:spPr>
          <p:txBody>
            <a:bodyPr rtlCol="0" anchor="ctr"/>
            <a:lstStyle/>
            <a:p>
              <a:endParaRPr lang="en-IN"/>
            </a:p>
          </p:txBody>
        </p:sp>
        <p:sp>
          <p:nvSpPr>
            <p:cNvPr id="63" name="Freeform: Shape 62"/>
            <p:cNvSpPr/>
            <p:nvPr/>
          </p:nvSpPr>
          <p:spPr>
            <a:xfrm>
              <a:off x="6874096" y="3384137"/>
              <a:ext cx="56007" cy="83248"/>
            </a:xfrm>
            <a:custGeom>
              <a:avLst/>
              <a:gdLst>
                <a:gd name="connsiteX0" fmla="*/ 56007 w 56007"/>
                <a:gd name="connsiteY0" fmla="*/ 68485 h 83248"/>
                <a:gd name="connsiteX1" fmla="*/ 56007 w 56007"/>
                <a:gd name="connsiteY1" fmla="*/ 83248 h 83248"/>
                <a:gd name="connsiteX2" fmla="*/ 0 w 56007"/>
                <a:gd name="connsiteY2" fmla="*/ 83248 h 83248"/>
                <a:gd name="connsiteX3" fmla="*/ 0 w 56007"/>
                <a:gd name="connsiteY3" fmla="*/ 82677 h 83248"/>
                <a:gd name="connsiteX4" fmla="*/ 23908 w 56007"/>
                <a:gd name="connsiteY4" fmla="*/ 51435 h 83248"/>
                <a:gd name="connsiteX5" fmla="*/ 36957 w 56007"/>
                <a:gd name="connsiteY5" fmla="*/ 26384 h 83248"/>
                <a:gd name="connsiteX6" fmla="*/ 25051 w 56007"/>
                <a:gd name="connsiteY6" fmla="*/ 15716 h 83248"/>
                <a:gd name="connsiteX7" fmla="*/ 2096 w 56007"/>
                <a:gd name="connsiteY7" fmla="*/ 26384 h 83248"/>
                <a:gd name="connsiteX8" fmla="*/ 2096 w 56007"/>
                <a:gd name="connsiteY8" fmla="*/ 9715 h 83248"/>
                <a:gd name="connsiteX9" fmla="*/ 28099 w 56007"/>
                <a:gd name="connsiteY9" fmla="*/ 0 h 83248"/>
                <a:gd name="connsiteX10" fmla="*/ 54102 w 56007"/>
                <a:gd name="connsiteY10" fmla="*/ 24289 h 83248"/>
                <a:gd name="connsiteX11" fmla="*/ 39338 w 56007"/>
                <a:gd name="connsiteY11" fmla="*/ 55340 h 83248"/>
                <a:gd name="connsiteX12" fmla="*/ 29337 w 56007"/>
                <a:gd name="connsiteY12" fmla="*/ 68390 h 83248"/>
                <a:gd name="connsiteX13" fmla="*/ 56007 w 56007"/>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7"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5"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4" name="Freeform: Shape 63"/>
            <p:cNvSpPr/>
            <p:nvPr/>
          </p:nvSpPr>
          <p:spPr>
            <a:xfrm>
              <a:off x="6935723" y="3384137"/>
              <a:ext cx="56006" cy="83248"/>
            </a:xfrm>
            <a:custGeom>
              <a:avLst/>
              <a:gdLst>
                <a:gd name="connsiteX0" fmla="*/ 56007 w 56006"/>
                <a:gd name="connsiteY0" fmla="*/ 68485 h 83248"/>
                <a:gd name="connsiteX1" fmla="*/ 56007 w 56006"/>
                <a:gd name="connsiteY1" fmla="*/ 83248 h 83248"/>
                <a:gd name="connsiteX2" fmla="*/ 0 w 56006"/>
                <a:gd name="connsiteY2" fmla="*/ 83248 h 83248"/>
                <a:gd name="connsiteX3" fmla="*/ 0 w 56006"/>
                <a:gd name="connsiteY3" fmla="*/ 82677 h 83248"/>
                <a:gd name="connsiteX4" fmla="*/ 23908 w 56006"/>
                <a:gd name="connsiteY4" fmla="*/ 51435 h 83248"/>
                <a:gd name="connsiteX5" fmla="*/ 36957 w 56006"/>
                <a:gd name="connsiteY5" fmla="*/ 26384 h 83248"/>
                <a:gd name="connsiteX6" fmla="*/ 25051 w 56006"/>
                <a:gd name="connsiteY6" fmla="*/ 15716 h 83248"/>
                <a:gd name="connsiteX7" fmla="*/ 2096 w 56006"/>
                <a:gd name="connsiteY7" fmla="*/ 26384 h 83248"/>
                <a:gd name="connsiteX8" fmla="*/ 2096 w 56006"/>
                <a:gd name="connsiteY8" fmla="*/ 9715 h 83248"/>
                <a:gd name="connsiteX9" fmla="*/ 28099 w 56006"/>
                <a:gd name="connsiteY9" fmla="*/ 0 h 83248"/>
                <a:gd name="connsiteX10" fmla="*/ 54102 w 56006"/>
                <a:gd name="connsiteY10" fmla="*/ 24289 h 83248"/>
                <a:gd name="connsiteX11" fmla="*/ 39338 w 56006"/>
                <a:gd name="connsiteY11" fmla="*/ 55340 h 83248"/>
                <a:gd name="connsiteX12" fmla="*/ 29337 w 56006"/>
                <a:gd name="connsiteY12" fmla="*/ 68390 h 83248"/>
                <a:gd name="connsiteX13" fmla="*/ 56007 w 56006"/>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6"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5"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5" name="Freeform: Shape 64"/>
            <p:cNvSpPr/>
            <p:nvPr/>
          </p:nvSpPr>
          <p:spPr>
            <a:xfrm>
              <a:off x="7028306" y="3421380"/>
              <a:ext cx="52673" cy="12191"/>
            </a:xfrm>
            <a:custGeom>
              <a:avLst/>
              <a:gdLst>
                <a:gd name="connsiteX0" fmla="*/ 0 w 52673"/>
                <a:gd name="connsiteY0" fmla="*/ 0 h 12191"/>
                <a:gd name="connsiteX1" fmla="*/ 52673 w 52673"/>
                <a:gd name="connsiteY1" fmla="*/ 0 h 12191"/>
                <a:gd name="connsiteX2" fmla="*/ 52673 w 52673"/>
                <a:gd name="connsiteY2" fmla="*/ 12192 h 12191"/>
                <a:gd name="connsiteX3" fmla="*/ 0 w 52673"/>
                <a:gd name="connsiteY3" fmla="*/ 12192 h 12191"/>
                <a:gd name="connsiteX4" fmla="*/ 0 w 52673"/>
                <a:gd name="connsiteY4" fmla="*/ 0 h 121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73" h="12191">
                  <a:moveTo>
                    <a:pt x="0" y="0"/>
                  </a:moveTo>
                  <a:lnTo>
                    <a:pt x="52673" y="0"/>
                  </a:lnTo>
                  <a:lnTo>
                    <a:pt x="52673" y="12192"/>
                  </a:lnTo>
                  <a:lnTo>
                    <a:pt x="0" y="12192"/>
                  </a:lnTo>
                  <a:lnTo>
                    <a:pt x="0" y="0"/>
                  </a:lnTo>
                  <a:close/>
                </a:path>
              </a:pathLst>
            </a:custGeom>
            <a:solidFill>
              <a:srgbClr val="333333"/>
            </a:solidFill>
            <a:ln w="9525" cap="flat">
              <a:noFill/>
              <a:prstDash val="solid"/>
              <a:miter/>
            </a:ln>
          </p:spPr>
          <p:txBody>
            <a:bodyPr rtlCol="0" anchor="ctr"/>
            <a:lstStyle/>
            <a:p>
              <a:endParaRPr lang="en-IN"/>
            </a:p>
          </p:txBody>
        </p:sp>
        <p:sp>
          <p:nvSpPr>
            <p:cNvPr id="66" name="Freeform: Shape 65"/>
            <p:cNvSpPr/>
            <p:nvPr/>
          </p:nvSpPr>
          <p:spPr>
            <a:xfrm>
              <a:off x="7116603" y="3384137"/>
              <a:ext cx="56007" cy="83248"/>
            </a:xfrm>
            <a:custGeom>
              <a:avLst/>
              <a:gdLst>
                <a:gd name="connsiteX0" fmla="*/ 56007 w 56007"/>
                <a:gd name="connsiteY0" fmla="*/ 68485 h 83248"/>
                <a:gd name="connsiteX1" fmla="*/ 56007 w 56007"/>
                <a:gd name="connsiteY1" fmla="*/ 83248 h 83248"/>
                <a:gd name="connsiteX2" fmla="*/ 0 w 56007"/>
                <a:gd name="connsiteY2" fmla="*/ 83248 h 83248"/>
                <a:gd name="connsiteX3" fmla="*/ 0 w 56007"/>
                <a:gd name="connsiteY3" fmla="*/ 82677 h 83248"/>
                <a:gd name="connsiteX4" fmla="*/ 23908 w 56007"/>
                <a:gd name="connsiteY4" fmla="*/ 51435 h 83248"/>
                <a:gd name="connsiteX5" fmla="*/ 36957 w 56007"/>
                <a:gd name="connsiteY5" fmla="*/ 26384 h 83248"/>
                <a:gd name="connsiteX6" fmla="*/ 25051 w 56007"/>
                <a:gd name="connsiteY6" fmla="*/ 15716 h 83248"/>
                <a:gd name="connsiteX7" fmla="*/ 2096 w 56007"/>
                <a:gd name="connsiteY7" fmla="*/ 26384 h 83248"/>
                <a:gd name="connsiteX8" fmla="*/ 2096 w 56007"/>
                <a:gd name="connsiteY8" fmla="*/ 9715 h 83248"/>
                <a:gd name="connsiteX9" fmla="*/ 28099 w 56007"/>
                <a:gd name="connsiteY9" fmla="*/ 0 h 83248"/>
                <a:gd name="connsiteX10" fmla="*/ 54102 w 56007"/>
                <a:gd name="connsiteY10" fmla="*/ 24289 h 83248"/>
                <a:gd name="connsiteX11" fmla="*/ 39338 w 56007"/>
                <a:gd name="connsiteY11" fmla="*/ 55340 h 83248"/>
                <a:gd name="connsiteX12" fmla="*/ 29337 w 56007"/>
                <a:gd name="connsiteY12" fmla="*/ 68390 h 83248"/>
                <a:gd name="connsiteX13" fmla="*/ 56007 w 56007"/>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7"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6"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7" name="Freeform: Shape 66"/>
            <p:cNvSpPr/>
            <p:nvPr/>
          </p:nvSpPr>
          <p:spPr>
            <a:xfrm>
              <a:off x="7180230" y="3384137"/>
              <a:ext cx="64579" cy="84581"/>
            </a:xfrm>
            <a:custGeom>
              <a:avLst/>
              <a:gdLst>
                <a:gd name="connsiteX0" fmla="*/ 0 w 64579"/>
                <a:gd name="connsiteY0" fmla="*/ 42291 h 84581"/>
                <a:gd name="connsiteX1" fmla="*/ 32290 w 64579"/>
                <a:gd name="connsiteY1" fmla="*/ 0 h 84581"/>
                <a:gd name="connsiteX2" fmla="*/ 64579 w 64579"/>
                <a:gd name="connsiteY2" fmla="*/ 42291 h 84581"/>
                <a:gd name="connsiteX3" fmla="*/ 32290 w 64579"/>
                <a:gd name="connsiteY3" fmla="*/ 84582 h 84581"/>
                <a:gd name="connsiteX4" fmla="*/ 0 w 64579"/>
                <a:gd name="connsiteY4" fmla="*/ 42291 h 84581"/>
                <a:gd name="connsiteX5" fmla="*/ 16669 w 64579"/>
                <a:gd name="connsiteY5" fmla="*/ 42291 h 84581"/>
                <a:gd name="connsiteX6" fmla="*/ 32290 w 64579"/>
                <a:gd name="connsiteY6" fmla="*/ 69342 h 84581"/>
                <a:gd name="connsiteX7" fmla="*/ 47911 w 64579"/>
                <a:gd name="connsiteY7" fmla="*/ 42291 h 84581"/>
                <a:gd name="connsiteX8" fmla="*/ 32290 w 64579"/>
                <a:gd name="connsiteY8" fmla="*/ 15240 h 84581"/>
                <a:gd name="connsiteX9" fmla="*/ 16669 w 64579"/>
                <a:gd name="connsiteY9" fmla="*/ 42291 h 84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579" h="84581">
                  <a:moveTo>
                    <a:pt x="0" y="42291"/>
                  </a:moveTo>
                  <a:cubicBezTo>
                    <a:pt x="0" y="17335"/>
                    <a:pt x="13049" y="0"/>
                    <a:pt x="32290" y="0"/>
                  </a:cubicBezTo>
                  <a:cubicBezTo>
                    <a:pt x="51530" y="0"/>
                    <a:pt x="64579" y="17335"/>
                    <a:pt x="64579" y="42291"/>
                  </a:cubicBezTo>
                  <a:cubicBezTo>
                    <a:pt x="64579" y="67246"/>
                    <a:pt x="51530" y="84582"/>
                    <a:pt x="32290" y="84582"/>
                  </a:cubicBezTo>
                  <a:cubicBezTo>
                    <a:pt x="13049" y="84582"/>
                    <a:pt x="0" y="67246"/>
                    <a:pt x="0" y="42291"/>
                  </a:cubicBezTo>
                  <a:close/>
                  <a:moveTo>
                    <a:pt x="16669" y="42291"/>
                  </a:moveTo>
                  <a:cubicBezTo>
                    <a:pt x="16669" y="57531"/>
                    <a:pt x="21241" y="69342"/>
                    <a:pt x="32290" y="69342"/>
                  </a:cubicBezTo>
                  <a:cubicBezTo>
                    <a:pt x="43339" y="69342"/>
                    <a:pt x="47911" y="57436"/>
                    <a:pt x="47911" y="42291"/>
                  </a:cubicBezTo>
                  <a:cubicBezTo>
                    <a:pt x="47911" y="27146"/>
                    <a:pt x="43243" y="15240"/>
                    <a:pt x="32290" y="15240"/>
                  </a:cubicBezTo>
                  <a:cubicBezTo>
                    <a:pt x="21336" y="15240"/>
                    <a:pt x="16669" y="27146"/>
                    <a:pt x="16669" y="42291"/>
                  </a:cubicBezTo>
                  <a:close/>
                </a:path>
              </a:pathLst>
            </a:custGeom>
            <a:solidFill>
              <a:srgbClr val="333333"/>
            </a:solidFill>
            <a:ln w="9525" cap="flat">
              <a:noFill/>
              <a:prstDash val="solid"/>
              <a:miter/>
            </a:ln>
          </p:spPr>
          <p:txBody>
            <a:bodyPr rtlCol="0" anchor="ctr"/>
            <a:lstStyle/>
            <a:p>
              <a:endParaRPr lang="en-IN"/>
            </a:p>
          </p:txBody>
        </p:sp>
        <p:sp>
          <p:nvSpPr>
            <p:cNvPr id="68" name="Freeform: Shape 67"/>
            <p:cNvSpPr/>
            <p:nvPr/>
          </p:nvSpPr>
          <p:spPr>
            <a:xfrm>
              <a:off x="7249858" y="3384137"/>
              <a:ext cx="56006" cy="83248"/>
            </a:xfrm>
            <a:custGeom>
              <a:avLst/>
              <a:gdLst>
                <a:gd name="connsiteX0" fmla="*/ 56007 w 56006"/>
                <a:gd name="connsiteY0" fmla="*/ 68485 h 83248"/>
                <a:gd name="connsiteX1" fmla="*/ 56007 w 56006"/>
                <a:gd name="connsiteY1" fmla="*/ 83248 h 83248"/>
                <a:gd name="connsiteX2" fmla="*/ 0 w 56006"/>
                <a:gd name="connsiteY2" fmla="*/ 83248 h 83248"/>
                <a:gd name="connsiteX3" fmla="*/ 0 w 56006"/>
                <a:gd name="connsiteY3" fmla="*/ 82677 h 83248"/>
                <a:gd name="connsiteX4" fmla="*/ 23908 w 56006"/>
                <a:gd name="connsiteY4" fmla="*/ 51435 h 83248"/>
                <a:gd name="connsiteX5" fmla="*/ 36957 w 56006"/>
                <a:gd name="connsiteY5" fmla="*/ 26384 h 83248"/>
                <a:gd name="connsiteX6" fmla="*/ 25051 w 56006"/>
                <a:gd name="connsiteY6" fmla="*/ 15716 h 83248"/>
                <a:gd name="connsiteX7" fmla="*/ 2095 w 56006"/>
                <a:gd name="connsiteY7" fmla="*/ 26384 h 83248"/>
                <a:gd name="connsiteX8" fmla="*/ 2095 w 56006"/>
                <a:gd name="connsiteY8" fmla="*/ 9715 h 83248"/>
                <a:gd name="connsiteX9" fmla="*/ 28099 w 56006"/>
                <a:gd name="connsiteY9" fmla="*/ 0 h 83248"/>
                <a:gd name="connsiteX10" fmla="*/ 54102 w 56006"/>
                <a:gd name="connsiteY10" fmla="*/ 24289 h 83248"/>
                <a:gd name="connsiteX11" fmla="*/ 39338 w 56006"/>
                <a:gd name="connsiteY11" fmla="*/ 55340 h 83248"/>
                <a:gd name="connsiteX12" fmla="*/ 29337 w 56006"/>
                <a:gd name="connsiteY12" fmla="*/ 68390 h 83248"/>
                <a:gd name="connsiteX13" fmla="*/ 56007 w 56006"/>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6"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5" y="26384"/>
                  </a:cubicBezTo>
                  <a:lnTo>
                    <a:pt x="2095" y="9715"/>
                  </a:lnTo>
                  <a:cubicBezTo>
                    <a:pt x="8001" y="4191"/>
                    <a:pt x="17526" y="0"/>
                    <a:pt x="28099" y="0"/>
                  </a:cubicBezTo>
                  <a:cubicBezTo>
                    <a:pt x="44005"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9" name="Freeform: Shape 68"/>
            <p:cNvSpPr/>
            <p:nvPr/>
          </p:nvSpPr>
          <p:spPr>
            <a:xfrm>
              <a:off x="7315009" y="3385375"/>
              <a:ext cx="53149" cy="83343"/>
            </a:xfrm>
            <a:custGeom>
              <a:avLst/>
              <a:gdLst>
                <a:gd name="connsiteX0" fmla="*/ 53149 w 53149"/>
                <a:gd name="connsiteY0" fmla="*/ 56102 h 83343"/>
                <a:gd name="connsiteX1" fmla="*/ 22193 w 53149"/>
                <a:gd name="connsiteY1" fmla="*/ 83344 h 83343"/>
                <a:gd name="connsiteX2" fmla="*/ 0 w 53149"/>
                <a:gd name="connsiteY2" fmla="*/ 76676 h 83343"/>
                <a:gd name="connsiteX3" fmla="*/ 0 w 53149"/>
                <a:gd name="connsiteY3" fmla="*/ 60103 h 83343"/>
                <a:gd name="connsiteX4" fmla="*/ 20955 w 53149"/>
                <a:gd name="connsiteY4" fmla="*/ 69056 h 83343"/>
                <a:gd name="connsiteX5" fmla="*/ 37243 w 53149"/>
                <a:gd name="connsiteY5" fmla="*/ 56102 h 83343"/>
                <a:gd name="connsiteX6" fmla="*/ 20574 w 53149"/>
                <a:gd name="connsiteY6" fmla="*/ 43053 h 83343"/>
                <a:gd name="connsiteX7" fmla="*/ 2667 w 53149"/>
                <a:gd name="connsiteY7" fmla="*/ 46482 h 83343"/>
                <a:gd name="connsiteX8" fmla="*/ 2667 w 53149"/>
                <a:gd name="connsiteY8" fmla="*/ 0 h 83343"/>
                <a:gd name="connsiteX9" fmla="*/ 48863 w 53149"/>
                <a:gd name="connsiteY9" fmla="*/ 0 h 83343"/>
                <a:gd name="connsiteX10" fmla="*/ 48863 w 53149"/>
                <a:gd name="connsiteY10" fmla="*/ 14954 h 83343"/>
                <a:gd name="connsiteX11" fmla="*/ 16288 w 53149"/>
                <a:gd name="connsiteY11" fmla="*/ 14954 h 83343"/>
                <a:gd name="connsiteX12" fmla="*/ 16288 w 53149"/>
                <a:gd name="connsiteY12" fmla="*/ 29623 h 83343"/>
                <a:gd name="connsiteX13" fmla="*/ 23336 w 53149"/>
                <a:gd name="connsiteY13" fmla="*/ 28956 h 83343"/>
                <a:gd name="connsiteX14" fmla="*/ 53054 w 53149"/>
                <a:gd name="connsiteY14" fmla="*/ 56007 h 83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3149" h="83343">
                  <a:moveTo>
                    <a:pt x="53149" y="56102"/>
                  </a:moveTo>
                  <a:cubicBezTo>
                    <a:pt x="53149" y="73152"/>
                    <a:pt x="39814" y="83344"/>
                    <a:pt x="22193" y="83344"/>
                  </a:cubicBezTo>
                  <a:cubicBezTo>
                    <a:pt x="12573" y="83344"/>
                    <a:pt x="5524" y="80677"/>
                    <a:pt x="0" y="76676"/>
                  </a:cubicBezTo>
                  <a:lnTo>
                    <a:pt x="0" y="60103"/>
                  </a:lnTo>
                  <a:cubicBezTo>
                    <a:pt x="5715" y="65532"/>
                    <a:pt x="12954" y="69056"/>
                    <a:pt x="20955" y="69056"/>
                  </a:cubicBezTo>
                  <a:cubicBezTo>
                    <a:pt x="29908" y="69056"/>
                    <a:pt x="37243" y="64770"/>
                    <a:pt x="37243" y="56102"/>
                  </a:cubicBezTo>
                  <a:cubicBezTo>
                    <a:pt x="37243" y="47435"/>
                    <a:pt x="30004" y="43053"/>
                    <a:pt x="20574" y="43053"/>
                  </a:cubicBezTo>
                  <a:cubicBezTo>
                    <a:pt x="13811" y="43053"/>
                    <a:pt x="8287" y="44291"/>
                    <a:pt x="2667" y="46482"/>
                  </a:cubicBezTo>
                  <a:lnTo>
                    <a:pt x="2667" y="0"/>
                  </a:lnTo>
                  <a:lnTo>
                    <a:pt x="48863" y="0"/>
                  </a:lnTo>
                  <a:lnTo>
                    <a:pt x="48863" y="14954"/>
                  </a:lnTo>
                  <a:lnTo>
                    <a:pt x="16288" y="14954"/>
                  </a:lnTo>
                  <a:lnTo>
                    <a:pt x="16288" y="29623"/>
                  </a:lnTo>
                  <a:cubicBezTo>
                    <a:pt x="18193" y="29051"/>
                    <a:pt x="20669" y="28956"/>
                    <a:pt x="23336" y="28956"/>
                  </a:cubicBezTo>
                  <a:cubicBezTo>
                    <a:pt x="40005" y="28956"/>
                    <a:pt x="53054" y="38671"/>
                    <a:pt x="53054" y="56007"/>
                  </a:cubicBezTo>
                  <a:close/>
                </a:path>
              </a:pathLst>
            </a:custGeom>
            <a:solidFill>
              <a:srgbClr val="333333"/>
            </a:solidFill>
            <a:ln w="9525" cap="flat">
              <a:noFill/>
              <a:prstDash val="solid"/>
              <a:miter/>
            </a:ln>
          </p:spPr>
          <p:txBody>
            <a:bodyPr rtlCol="0" anchor="ctr"/>
            <a:lstStyle/>
            <a:p>
              <a:endParaRPr lang="en-IN"/>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_8">
    <p:bg>
      <p:bgPr>
        <a:gradFill>
          <a:gsLst>
            <a:gs pos="0">
              <a:schemeClr val="accent1"/>
            </a:gs>
            <a:gs pos="99000">
              <a:schemeClr val="accent4"/>
            </a:gs>
          </a:gsLst>
          <a:lin ang="180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3908" y="2643127"/>
            <a:ext cx="7239024" cy="1325563"/>
          </a:xfrm>
        </p:spPr>
        <p:txBody>
          <a:bodyPr anchor="b"/>
          <a:lstStyle>
            <a:lvl1pPr>
              <a:defRPr>
                <a:solidFill>
                  <a:schemeClr val="bg1"/>
                </a:solidFill>
              </a:defRPr>
            </a:lvl1pPr>
          </a:lstStyle>
          <a:p>
            <a:r>
              <a:rPr lang="en-US"/>
              <a:t>Click to edit Master title style</a:t>
            </a:r>
          </a:p>
        </p:txBody>
      </p:sp>
      <p:sp>
        <p:nvSpPr>
          <p:cNvPr id="3" name="bg object 17"/>
          <p:cNvSpPr/>
          <p:nvPr userDrawn="1"/>
        </p:nvSpPr>
        <p:spPr>
          <a:xfrm>
            <a:off x="3791345" y="1"/>
            <a:ext cx="8400655" cy="6858000"/>
          </a:xfrm>
          <a:custGeom>
            <a:avLst/>
            <a:gdLst/>
            <a:ahLst/>
            <a:cxnLst/>
            <a:rect l="l" t="t" r="r" b="b"/>
            <a:pathLst>
              <a:path w="13852525" h="11308715">
                <a:moveTo>
                  <a:pt x="13663594" y="541274"/>
                </a:moveTo>
                <a:lnTo>
                  <a:pt x="13337552" y="886374"/>
                </a:lnTo>
                <a:lnTo>
                  <a:pt x="13458406" y="2559160"/>
                </a:lnTo>
                <a:lnTo>
                  <a:pt x="13784438" y="2214071"/>
                </a:lnTo>
                <a:lnTo>
                  <a:pt x="13663594" y="541274"/>
                </a:lnTo>
                <a:close/>
              </a:path>
              <a:path w="13852525" h="11308715">
                <a:moveTo>
                  <a:pt x="12862427" y="0"/>
                </a:moveTo>
                <a:lnTo>
                  <a:pt x="12842864" y="0"/>
                </a:lnTo>
                <a:lnTo>
                  <a:pt x="12849922" y="22955"/>
                </a:lnTo>
                <a:lnTo>
                  <a:pt x="12862427" y="0"/>
                </a:lnTo>
                <a:close/>
              </a:path>
              <a:path w="13852525" h="11308715">
                <a:moveTo>
                  <a:pt x="1356744" y="11181556"/>
                </a:moveTo>
                <a:lnTo>
                  <a:pt x="1317802" y="11206956"/>
                </a:lnTo>
                <a:lnTo>
                  <a:pt x="1288384" y="11308556"/>
                </a:lnTo>
                <a:lnTo>
                  <a:pt x="1318869" y="11308556"/>
                </a:lnTo>
                <a:lnTo>
                  <a:pt x="1356744" y="11181556"/>
                </a:lnTo>
                <a:close/>
              </a:path>
              <a:path w="13852525" h="11308715">
                <a:moveTo>
                  <a:pt x="2108543" y="10737056"/>
                </a:moveTo>
                <a:lnTo>
                  <a:pt x="1991771" y="10813256"/>
                </a:lnTo>
                <a:lnTo>
                  <a:pt x="1863059" y="11308556"/>
                </a:lnTo>
                <a:lnTo>
                  <a:pt x="1960085" y="11308556"/>
                </a:lnTo>
                <a:lnTo>
                  <a:pt x="2108543" y="10737056"/>
                </a:lnTo>
                <a:close/>
              </a:path>
              <a:path w="13852525" h="11308715">
                <a:moveTo>
                  <a:pt x="2860321" y="10292556"/>
                </a:moveTo>
                <a:lnTo>
                  <a:pt x="2665698" y="10419556"/>
                </a:lnTo>
                <a:lnTo>
                  <a:pt x="2464479" y="11308556"/>
                </a:lnTo>
                <a:lnTo>
                  <a:pt x="2631287" y="11308556"/>
                </a:lnTo>
                <a:lnTo>
                  <a:pt x="2860321" y="10292556"/>
                </a:lnTo>
                <a:close/>
              </a:path>
              <a:path w="13852525" h="11308715">
                <a:moveTo>
                  <a:pt x="4206856" y="10991056"/>
                </a:moveTo>
                <a:lnTo>
                  <a:pt x="3978528" y="11232356"/>
                </a:lnTo>
                <a:lnTo>
                  <a:pt x="3984302" y="11308556"/>
                </a:lnTo>
                <a:lnTo>
                  <a:pt x="4230674" y="11308556"/>
                </a:lnTo>
                <a:lnTo>
                  <a:pt x="4206856" y="10991056"/>
                </a:lnTo>
                <a:close/>
              </a:path>
              <a:path w="13852525" h="11308715">
                <a:moveTo>
                  <a:pt x="4844187" y="10356056"/>
                </a:moveTo>
                <a:lnTo>
                  <a:pt x="4550207" y="10660856"/>
                </a:lnTo>
                <a:lnTo>
                  <a:pt x="4626194" y="11308556"/>
                </a:lnTo>
                <a:lnTo>
                  <a:pt x="4956321" y="11308556"/>
                </a:lnTo>
                <a:lnTo>
                  <a:pt x="4844187" y="10356056"/>
                </a:lnTo>
                <a:close/>
              </a:path>
              <a:path w="13852525" h="11308715">
                <a:moveTo>
                  <a:pt x="5579023" y="11168856"/>
                </a:moveTo>
                <a:lnTo>
                  <a:pt x="5495758" y="11308556"/>
                </a:lnTo>
                <a:lnTo>
                  <a:pt x="5639011" y="11308556"/>
                </a:lnTo>
                <a:lnTo>
                  <a:pt x="5579023" y="11168856"/>
                </a:lnTo>
                <a:close/>
              </a:path>
              <a:path w="13852525" h="11308715">
                <a:moveTo>
                  <a:pt x="6049721" y="10356056"/>
                </a:moveTo>
                <a:lnTo>
                  <a:pt x="5788221" y="10825956"/>
                </a:lnTo>
                <a:lnTo>
                  <a:pt x="6010322" y="11308556"/>
                </a:lnTo>
                <a:lnTo>
                  <a:pt x="6481959" y="11308556"/>
                </a:lnTo>
                <a:lnTo>
                  <a:pt x="6049721" y="10356056"/>
                </a:lnTo>
                <a:close/>
              </a:path>
              <a:path w="13852525" h="11308715">
                <a:moveTo>
                  <a:pt x="6792159" y="10851356"/>
                </a:moveTo>
                <a:lnTo>
                  <a:pt x="6670546" y="11308556"/>
                </a:lnTo>
                <a:lnTo>
                  <a:pt x="7184035" y="11308556"/>
                </a:lnTo>
                <a:lnTo>
                  <a:pt x="6792159" y="10851356"/>
                </a:lnTo>
                <a:close/>
              </a:path>
              <a:path w="13852525" h="11308715">
                <a:moveTo>
                  <a:pt x="7666782" y="11130756"/>
                </a:moveTo>
                <a:lnTo>
                  <a:pt x="7667177" y="11308556"/>
                </a:lnTo>
                <a:lnTo>
                  <a:pt x="7938091" y="11308556"/>
                </a:lnTo>
                <a:lnTo>
                  <a:pt x="7666782" y="11130756"/>
                </a:lnTo>
                <a:close/>
              </a:path>
              <a:path w="13852525" h="11308715">
                <a:moveTo>
                  <a:pt x="9478281" y="10813256"/>
                </a:moveTo>
                <a:lnTo>
                  <a:pt x="7686195" y="10813256"/>
                </a:lnTo>
                <a:lnTo>
                  <a:pt x="8511158" y="11308556"/>
                </a:lnTo>
                <a:lnTo>
                  <a:pt x="8554593" y="11308556"/>
                </a:lnTo>
                <a:lnTo>
                  <a:pt x="8554315" y="10851356"/>
                </a:lnTo>
                <a:lnTo>
                  <a:pt x="9488564" y="10851356"/>
                </a:lnTo>
                <a:lnTo>
                  <a:pt x="9478281" y="10813256"/>
                </a:lnTo>
                <a:close/>
              </a:path>
              <a:path w="13852525" h="11308715">
                <a:moveTo>
                  <a:pt x="8619486" y="11168856"/>
                </a:moveTo>
                <a:lnTo>
                  <a:pt x="8658631" y="11308556"/>
                </a:lnTo>
                <a:lnTo>
                  <a:pt x="9042097" y="11308556"/>
                </a:lnTo>
                <a:lnTo>
                  <a:pt x="8619486" y="11168856"/>
                </a:lnTo>
                <a:close/>
              </a:path>
              <a:path w="13852525" h="11308715">
                <a:moveTo>
                  <a:pt x="9587425" y="10952956"/>
                </a:moveTo>
                <a:lnTo>
                  <a:pt x="9799117" y="11308556"/>
                </a:lnTo>
                <a:lnTo>
                  <a:pt x="10926641" y="11308556"/>
                </a:lnTo>
                <a:lnTo>
                  <a:pt x="10757923" y="11029156"/>
                </a:lnTo>
                <a:lnTo>
                  <a:pt x="9587425" y="10952956"/>
                </a:lnTo>
                <a:close/>
              </a:path>
              <a:path w="13852525" h="11308715">
                <a:moveTo>
                  <a:pt x="12527880" y="11029156"/>
                </a:moveTo>
                <a:lnTo>
                  <a:pt x="11234160" y="11219656"/>
                </a:lnTo>
                <a:lnTo>
                  <a:pt x="11329752" y="11308556"/>
                </a:lnTo>
                <a:lnTo>
                  <a:pt x="12829487" y="11308556"/>
                </a:lnTo>
                <a:lnTo>
                  <a:pt x="12527880" y="11029156"/>
                </a:lnTo>
                <a:close/>
              </a:path>
              <a:path w="13852525" h="11308715">
                <a:moveTo>
                  <a:pt x="7638137" y="10546556"/>
                </a:moveTo>
                <a:lnTo>
                  <a:pt x="6890020" y="10546556"/>
                </a:lnTo>
                <a:lnTo>
                  <a:pt x="6887821" y="10559256"/>
                </a:lnTo>
                <a:lnTo>
                  <a:pt x="7563947" y="11270456"/>
                </a:lnTo>
                <a:lnTo>
                  <a:pt x="7686195" y="10813256"/>
                </a:lnTo>
                <a:lnTo>
                  <a:pt x="9478281" y="10813256"/>
                </a:lnTo>
                <a:lnTo>
                  <a:pt x="9437147" y="10660856"/>
                </a:lnTo>
                <a:lnTo>
                  <a:pt x="10524376" y="10660856"/>
                </a:lnTo>
                <a:lnTo>
                  <a:pt x="10516980" y="10648156"/>
                </a:lnTo>
                <a:lnTo>
                  <a:pt x="8499343" y="10648156"/>
                </a:lnTo>
                <a:lnTo>
                  <a:pt x="8414694" y="10597356"/>
                </a:lnTo>
                <a:lnTo>
                  <a:pt x="7686069" y="10597356"/>
                </a:lnTo>
                <a:lnTo>
                  <a:pt x="7638137" y="10546556"/>
                </a:lnTo>
                <a:close/>
              </a:path>
              <a:path w="13852525" h="11308715">
                <a:moveTo>
                  <a:pt x="3612099" y="9848056"/>
                </a:moveTo>
                <a:lnTo>
                  <a:pt x="3339678" y="10013156"/>
                </a:lnTo>
                <a:lnTo>
                  <a:pt x="3128616" y="11143456"/>
                </a:lnTo>
                <a:lnTo>
                  <a:pt x="3401069" y="10978356"/>
                </a:lnTo>
                <a:lnTo>
                  <a:pt x="3612099" y="9848056"/>
                </a:lnTo>
                <a:close/>
              </a:path>
              <a:path w="13852525" h="11308715">
                <a:moveTo>
                  <a:pt x="9488564" y="10851356"/>
                </a:moveTo>
                <a:lnTo>
                  <a:pt x="8556681" y="10851356"/>
                </a:lnTo>
                <a:lnTo>
                  <a:pt x="9567405" y="11143456"/>
                </a:lnTo>
                <a:lnTo>
                  <a:pt x="9488564" y="10851356"/>
                </a:lnTo>
                <a:close/>
              </a:path>
              <a:path w="13852525" h="11308715">
                <a:moveTo>
                  <a:pt x="5481518" y="9708356"/>
                </a:moveTo>
                <a:lnTo>
                  <a:pt x="5121885" y="10089356"/>
                </a:lnTo>
                <a:lnTo>
                  <a:pt x="5288310" y="11092656"/>
                </a:lnTo>
                <a:lnTo>
                  <a:pt x="5647953" y="10711656"/>
                </a:lnTo>
                <a:lnTo>
                  <a:pt x="5481518" y="9708356"/>
                </a:lnTo>
                <a:close/>
              </a:path>
              <a:path w="13852525" h="11308715">
                <a:moveTo>
                  <a:pt x="13851902" y="10571956"/>
                </a:moveTo>
                <a:lnTo>
                  <a:pt x="13158437" y="10838656"/>
                </a:lnTo>
                <a:lnTo>
                  <a:pt x="13506593" y="11029156"/>
                </a:lnTo>
                <a:lnTo>
                  <a:pt x="13851902" y="10889456"/>
                </a:lnTo>
                <a:lnTo>
                  <a:pt x="13851902" y="10571956"/>
                </a:lnTo>
                <a:close/>
              </a:path>
              <a:path w="13852525" h="11308715">
                <a:moveTo>
                  <a:pt x="6806761" y="10102056"/>
                </a:moveTo>
                <a:lnTo>
                  <a:pt x="6214962" y="10102056"/>
                </a:lnTo>
                <a:lnTo>
                  <a:pt x="6210816" y="10114756"/>
                </a:lnTo>
                <a:lnTo>
                  <a:pt x="6660446" y="10965656"/>
                </a:lnTo>
                <a:lnTo>
                  <a:pt x="6890020" y="10546556"/>
                </a:lnTo>
                <a:lnTo>
                  <a:pt x="7638137" y="10546556"/>
                </a:lnTo>
                <a:lnTo>
                  <a:pt x="7458393" y="10356056"/>
                </a:lnTo>
                <a:lnTo>
                  <a:pt x="6941610" y="10356056"/>
                </a:lnTo>
                <a:lnTo>
                  <a:pt x="6806761" y="10102056"/>
                </a:lnTo>
                <a:close/>
              </a:path>
              <a:path w="13852525" h="11308715">
                <a:moveTo>
                  <a:pt x="11697937" y="10241756"/>
                </a:moveTo>
                <a:lnTo>
                  <a:pt x="10502769" y="10483056"/>
                </a:lnTo>
                <a:lnTo>
                  <a:pt x="10933949" y="10902156"/>
                </a:lnTo>
                <a:lnTo>
                  <a:pt x="12129107" y="10660856"/>
                </a:lnTo>
                <a:lnTo>
                  <a:pt x="11697937" y="10241756"/>
                </a:lnTo>
                <a:close/>
              </a:path>
              <a:path w="13852525" h="11308715">
                <a:moveTo>
                  <a:pt x="4363898" y="9390856"/>
                </a:moveTo>
                <a:lnTo>
                  <a:pt x="4013595" y="9619456"/>
                </a:lnTo>
                <a:lnTo>
                  <a:pt x="3860447" y="10673556"/>
                </a:lnTo>
                <a:lnTo>
                  <a:pt x="4210719" y="10457656"/>
                </a:lnTo>
                <a:lnTo>
                  <a:pt x="4363898" y="9390856"/>
                </a:lnTo>
                <a:close/>
              </a:path>
              <a:path w="13852525" h="11308715">
                <a:moveTo>
                  <a:pt x="10524376" y="10660856"/>
                </a:moveTo>
                <a:lnTo>
                  <a:pt x="9441827" y="10660856"/>
                </a:lnTo>
                <a:lnTo>
                  <a:pt x="10531773" y="10673556"/>
                </a:lnTo>
                <a:lnTo>
                  <a:pt x="10524376" y="10660856"/>
                </a:lnTo>
                <a:close/>
              </a:path>
              <a:path w="13852525" h="11308715">
                <a:moveTo>
                  <a:pt x="9253203" y="10025856"/>
                </a:moveTo>
                <a:lnTo>
                  <a:pt x="7875927" y="10025856"/>
                </a:lnTo>
                <a:lnTo>
                  <a:pt x="8408372" y="10305256"/>
                </a:lnTo>
                <a:lnTo>
                  <a:pt x="8499343" y="10648156"/>
                </a:lnTo>
                <a:lnTo>
                  <a:pt x="10516980" y="10648156"/>
                </a:lnTo>
                <a:lnTo>
                  <a:pt x="10413427" y="10470356"/>
                </a:lnTo>
                <a:lnTo>
                  <a:pt x="9327893" y="10470356"/>
                </a:lnTo>
                <a:lnTo>
                  <a:pt x="8539708" y="10241756"/>
                </a:lnTo>
                <a:lnTo>
                  <a:pt x="8539834" y="10038556"/>
                </a:lnTo>
                <a:lnTo>
                  <a:pt x="9256753" y="10038556"/>
                </a:lnTo>
                <a:lnTo>
                  <a:pt x="9253203" y="10025856"/>
                </a:lnTo>
                <a:close/>
              </a:path>
              <a:path w="13852525" h="11308715">
                <a:moveTo>
                  <a:pt x="9207049" y="9860756"/>
                </a:moveTo>
                <a:lnTo>
                  <a:pt x="7259580" y="9860756"/>
                </a:lnTo>
                <a:lnTo>
                  <a:pt x="7685860" y="10254456"/>
                </a:lnTo>
                <a:lnTo>
                  <a:pt x="7686069" y="10597356"/>
                </a:lnTo>
                <a:lnTo>
                  <a:pt x="8414694" y="10597356"/>
                </a:lnTo>
                <a:lnTo>
                  <a:pt x="7822149" y="10241756"/>
                </a:lnTo>
                <a:lnTo>
                  <a:pt x="7875927" y="10025856"/>
                </a:lnTo>
                <a:lnTo>
                  <a:pt x="9253203" y="10025856"/>
                </a:lnTo>
                <a:lnTo>
                  <a:pt x="9207049" y="9860756"/>
                </a:lnTo>
                <a:close/>
              </a:path>
              <a:path w="13852525" h="11308715">
                <a:moveTo>
                  <a:pt x="13475066" y="9759156"/>
                </a:moveTo>
                <a:lnTo>
                  <a:pt x="12227920" y="10305256"/>
                </a:lnTo>
                <a:lnTo>
                  <a:pt x="12673708" y="10546556"/>
                </a:lnTo>
                <a:lnTo>
                  <a:pt x="13851902" y="10025856"/>
                </a:lnTo>
                <a:lnTo>
                  <a:pt x="13851902" y="9962356"/>
                </a:lnTo>
                <a:lnTo>
                  <a:pt x="13475066" y="9759156"/>
                </a:lnTo>
                <a:close/>
              </a:path>
              <a:path w="13852525" h="11308715">
                <a:moveTo>
                  <a:pt x="918223" y="9301956"/>
                </a:moveTo>
                <a:lnTo>
                  <a:pt x="874706" y="9314656"/>
                </a:lnTo>
                <a:lnTo>
                  <a:pt x="182915" y="10495756"/>
                </a:lnTo>
                <a:lnTo>
                  <a:pt x="226443" y="10470356"/>
                </a:lnTo>
                <a:lnTo>
                  <a:pt x="918223" y="9301956"/>
                </a:lnTo>
                <a:close/>
              </a:path>
              <a:path w="13852525" h="11308715">
                <a:moveTo>
                  <a:pt x="9256753" y="10038556"/>
                </a:moveTo>
                <a:lnTo>
                  <a:pt x="8539834" y="10038556"/>
                </a:lnTo>
                <a:lnTo>
                  <a:pt x="9147072" y="10152856"/>
                </a:lnTo>
                <a:lnTo>
                  <a:pt x="9327893" y="10470356"/>
                </a:lnTo>
                <a:lnTo>
                  <a:pt x="10413427" y="10470356"/>
                </a:lnTo>
                <a:lnTo>
                  <a:pt x="10272891" y="10229056"/>
                </a:lnTo>
                <a:lnTo>
                  <a:pt x="10279707" y="10229056"/>
                </a:lnTo>
                <a:lnTo>
                  <a:pt x="10877850" y="10076656"/>
                </a:lnTo>
                <a:lnTo>
                  <a:pt x="10113807" y="10076656"/>
                </a:lnTo>
                <a:lnTo>
                  <a:pt x="9263854" y="10063956"/>
                </a:lnTo>
                <a:lnTo>
                  <a:pt x="9256753" y="10038556"/>
                </a:lnTo>
                <a:close/>
              </a:path>
              <a:path w="13852525" h="11308715">
                <a:moveTo>
                  <a:pt x="6217188" y="9505156"/>
                </a:moveTo>
                <a:lnTo>
                  <a:pt x="5699250" y="9505156"/>
                </a:lnTo>
                <a:lnTo>
                  <a:pt x="5693554" y="9517856"/>
                </a:lnTo>
                <a:lnTo>
                  <a:pt x="5899569" y="10432256"/>
                </a:lnTo>
                <a:lnTo>
                  <a:pt x="6214962" y="10102056"/>
                </a:lnTo>
                <a:lnTo>
                  <a:pt x="6806761" y="10102056"/>
                </a:lnTo>
                <a:lnTo>
                  <a:pt x="6712367" y="9924256"/>
                </a:lnTo>
                <a:lnTo>
                  <a:pt x="6311860" y="9924256"/>
                </a:lnTo>
                <a:lnTo>
                  <a:pt x="6217188" y="9505156"/>
                </a:lnTo>
                <a:close/>
              </a:path>
              <a:path w="13852525" h="11308715">
                <a:moveTo>
                  <a:pt x="9853036" y="9543256"/>
                </a:moveTo>
                <a:lnTo>
                  <a:pt x="6729292" y="9543256"/>
                </a:lnTo>
                <a:lnTo>
                  <a:pt x="7027000" y="10025856"/>
                </a:lnTo>
                <a:lnTo>
                  <a:pt x="6941610" y="10356056"/>
                </a:lnTo>
                <a:lnTo>
                  <a:pt x="7458393" y="10356056"/>
                </a:lnTo>
                <a:lnTo>
                  <a:pt x="7158818" y="10038556"/>
                </a:lnTo>
                <a:lnTo>
                  <a:pt x="7259580" y="9860756"/>
                </a:lnTo>
                <a:lnTo>
                  <a:pt x="9207049" y="9860756"/>
                </a:lnTo>
                <a:lnTo>
                  <a:pt x="9850537" y="9809956"/>
                </a:lnTo>
                <a:lnTo>
                  <a:pt x="11233329" y="9809956"/>
                </a:lnTo>
                <a:lnTo>
                  <a:pt x="11116350" y="9695656"/>
                </a:lnTo>
                <a:lnTo>
                  <a:pt x="9943571" y="9695656"/>
                </a:lnTo>
                <a:lnTo>
                  <a:pt x="9853036" y="9543256"/>
                </a:lnTo>
                <a:close/>
              </a:path>
              <a:path w="13852525" h="11308715">
                <a:moveTo>
                  <a:pt x="1727580" y="9060656"/>
                </a:moveTo>
                <a:lnTo>
                  <a:pt x="1599951" y="9111456"/>
                </a:lnTo>
                <a:lnTo>
                  <a:pt x="979394" y="10229056"/>
                </a:lnTo>
                <a:lnTo>
                  <a:pt x="1107013" y="10190956"/>
                </a:lnTo>
                <a:lnTo>
                  <a:pt x="1727580" y="9060656"/>
                </a:lnTo>
                <a:close/>
              </a:path>
              <a:path w="13852525" h="11308715">
                <a:moveTo>
                  <a:pt x="5115655" y="8946356"/>
                </a:moveTo>
                <a:lnTo>
                  <a:pt x="4687553" y="9213056"/>
                </a:lnTo>
                <a:lnTo>
                  <a:pt x="4592258" y="10203656"/>
                </a:lnTo>
                <a:lnTo>
                  <a:pt x="5020360" y="9936956"/>
                </a:lnTo>
                <a:lnTo>
                  <a:pt x="5115655" y="8946356"/>
                </a:lnTo>
                <a:close/>
              </a:path>
              <a:path w="13852525" h="11308715">
                <a:moveTo>
                  <a:pt x="11233329" y="9809956"/>
                </a:moveTo>
                <a:lnTo>
                  <a:pt x="9850537" y="9809956"/>
                </a:lnTo>
                <a:lnTo>
                  <a:pt x="10113807" y="10076656"/>
                </a:lnTo>
                <a:lnTo>
                  <a:pt x="10877850" y="10076656"/>
                </a:lnTo>
                <a:lnTo>
                  <a:pt x="11376302" y="9949656"/>
                </a:lnTo>
                <a:lnTo>
                  <a:pt x="11233329" y="9809956"/>
                </a:lnTo>
                <a:close/>
              </a:path>
              <a:path w="13852525" h="11308715">
                <a:moveTo>
                  <a:pt x="12433862" y="9213056"/>
                </a:moveTo>
                <a:lnTo>
                  <a:pt x="11297383" y="9771856"/>
                </a:lnTo>
                <a:lnTo>
                  <a:pt x="11840833" y="10063956"/>
                </a:lnTo>
                <a:lnTo>
                  <a:pt x="12977322" y="9505156"/>
                </a:lnTo>
                <a:lnTo>
                  <a:pt x="12433862" y="9213056"/>
                </a:lnTo>
                <a:close/>
              </a:path>
              <a:path w="13852525" h="11308715">
                <a:moveTo>
                  <a:pt x="2536927" y="8832056"/>
                </a:moveTo>
                <a:lnTo>
                  <a:pt x="2325217" y="8908256"/>
                </a:lnTo>
                <a:lnTo>
                  <a:pt x="1775893" y="9975056"/>
                </a:lnTo>
                <a:lnTo>
                  <a:pt x="1987583" y="9911556"/>
                </a:lnTo>
                <a:lnTo>
                  <a:pt x="2536927" y="8832056"/>
                </a:lnTo>
                <a:close/>
              </a:path>
              <a:path w="13852525" h="11308715">
                <a:moveTo>
                  <a:pt x="10489852" y="9111456"/>
                </a:moveTo>
                <a:lnTo>
                  <a:pt x="6315661" y="9111456"/>
                </a:lnTo>
                <a:lnTo>
                  <a:pt x="6472200" y="9644856"/>
                </a:lnTo>
                <a:lnTo>
                  <a:pt x="6311860" y="9924256"/>
                </a:lnTo>
                <a:lnTo>
                  <a:pt x="6712367" y="9924256"/>
                </a:lnTo>
                <a:lnTo>
                  <a:pt x="6591003" y="9695656"/>
                </a:lnTo>
                <a:lnTo>
                  <a:pt x="6729292" y="9543256"/>
                </a:lnTo>
                <a:lnTo>
                  <a:pt x="9853036" y="9543256"/>
                </a:lnTo>
                <a:lnTo>
                  <a:pt x="9830402" y="9505156"/>
                </a:lnTo>
                <a:lnTo>
                  <a:pt x="10466644" y="9289256"/>
                </a:lnTo>
                <a:lnTo>
                  <a:pt x="11532261" y="9289256"/>
                </a:lnTo>
                <a:lnTo>
                  <a:pt x="11783015" y="9149556"/>
                </a:lnTo>
                <a:lnTo>
                  <a:pt x="10527909" y="9149556"/>
                </a:lnTo>
                <a:lnTo>
                  <a:pt x="10489852" y="9111456"/>
                </a:lnTo>
                <a:close/>
              </a:path>
              <a:path w="13852525" h="11308715">
                <a:moveTo>
                  <a:pt x="5854782" y="8819356"/>
                </a:moveTo>
                <a:lnTo>
                  <a:pt x="5368265" y="8819356"/>
                </a:lnTo>
                <a:lnTo>
                  <a:pt x="5361413" y="8821283"/>
                </a:lnTo>
                <a:lnTo>
                  <a:pt x="5324057" y="9746456"/>
                </a:lnTo>
                <a:lnTo>
                  <a:pt x="5699250" y="9505156"/>
                </a:lnTo>
                <a:lnTo>
                  <a:pt x="6217188" y="9505156"/>
                </a:lnTo>
                <a:lnTo>
                  <a:pt x="6185631" y="9365456"/>
                </a:lnTo>
                <a:lnTo>
                  <a:pt x="5832366" y="9365456"/>
                </a:lnTo>
                <a:lnTo>
                  <a:pt x="5854782" y="8819356"/>
                </a:lnTo>
                <a:close/>
              </a:path>
              <a:path w="13852525" h="11308715">
                <a:moveTo>
                  <a:pt x="3346275" y="8603456"/>
                </a:moveTo>
                <a:lnTo>
                  <a:pt x="3050472" y="8692356"/>
                </a:lnTo>
                <a:lnTo>
                  <a:pt x="2572382" y="9721056"/>
                </a:lnTo>
                <a:lnTo>
                  <a:pt x="2868174" y="9619456"/>
                </a:lnTo>
                <a:lnTo>
                  <a:pt x="3346275" y="8603456"/>
                </a:lnTo>
                <a:close/>
              </a:path>
              <a:path w="13852525" h="11308715">
                <a:moveTo>
                  <a:pt x="11532261" y="9289256"/>
                </a:moveTo>
                <a:lnTo>
                  <a:pt x="10466644" y="9289256"/>
                </a:lnTo>
                <a:lnTo>
                  <a:pt x="10798718" y="9467056"/>
                </a:lnTo>
                <a:lnTo>
                  <a:pt x="9943571" y="9695656"/>
                </a:lnTo>
                <a:lnTo>
                  <a:pt x="11116350" y="9695656"/>
                </a:lnTo>
                <a:lnTo>
                  <a:pt x="10999371" y="9581356"/>
                </a:lnTo>
                <a:lnTo>
                  <a:pt x="11007958" y="9581356"/>
                </a:lnTo>
                <a:lnTo>
                  <a:pt x="11532261" y="9289256"/>
                </a:lnTo>
                <a:close/>
              </a:path>
              <a:path w="13852525" h="11308715">
                <a:moveTo>
                  <a:pt x="4155632" y="8374856"/>
                </a:moveTo>
                <a:lnTo>
                  <a:pt x="3775727" y="8489156"/>
                </a:lnTo>
                <a:lnTo>
                  <a:pt x="3368860" y="9454356"/>
                </a:lnTo>
                <a:lnTo>
                  <a:pt x="3748765" y="9340056"/>
                </a:lnTo>
                <a:lnTo>
                  <a:pt x="4155632" y="8374856"/>
                </a:lnTo>
                <a:close/>
              </a:path>
              <a:path w="13852525" h="11308715">
                <a:moveTo>
                  <a:pt x="11727822" y="8590756"/>
                </a:moveTo>
                <a:lnTo>
                  <a:pt x="6039638" y="8590756"/>
                </a:lnTo>
                <a:lnTo>
                  <a:pt x="6052663" y="9136856"/>
                </a:lnTo>
                <a:lnTo>
                  <a:pt x="5832366" y="9365456"/>
                </a:lnTo>
                <a:lnTo>
                  <a:pt x="6185631" y="9365456"/>
                </a:lnTo>
                <a:lnTo>
                  <a:pt x="6151205" y="9213056"/>
                </a:lnTo>
                <a:lnTo>
                  <a:pt x="6315661" y="9111456"/>
                </a:lnTo>
                <a:lnTo>
                  <a:pt x="10489852" y="9111456"/>
                </a:lnTo>
                <a:lnTo>
                  <a:pt x="10362993" y="8984456"/>
                </a:lnTo>
                <a:lnTo>
                  <a:pt x="10946389" y="8603456"/>
                </a:lnTo>
                <a:lnTo>
                  <a:pt x="11714521" y="8603456"/>
                </a:lnTo>
                <a:lnTo>
                  <a:pt x="11727822" y="8590756"/>
                </a:lnTo>
                <a:close/>
              </a:path>
              <a:path w="13852525" h="11308715">
                <a:moveTo>
                  <a:pt x="13851902" y="8451056"/>
                </a:moveTo>
                <a:lnTo>
                  <a:pt x="12983206" y="9124156"/>
                </a:lnTo>
                <a:lnTo>
                  <a:pt x="13494719" y="9251156"/>
                </a:lnTo>
                <a:lnTo>
                  <a:pt x="13851902" y="8959056"/>
                </a:lnTo>
                <a:lnTo>
                  <a:pt x="13851902" y="8451056"/>
                </a:lnTo>
                <a:close/>
              </a:path>
              <a:path w="13852525" h="11308715">
                <a:moveTo>
                  <a:pt x="4964979" y="8133556"/>
                </a:moveTo>
                <a:lnTo>
                  <a:pt x="4500993" y="8285956"/>
                </a:lnTo>
                <a:lnTo>
                  <a:pt x="4165328" y="9200356"/>
                </a:lnTo>
                <a:lnTo>
                  <a:pt x="4629345" y="9047956"/>
                </a:lnTo>
                <a:lnTo>
                  <a:pt x="4964979" y="8133556"/>
                </a:lnTo>
                <a:close/>
              </a:path>
              <a:path w="13852525" h="11308715">
                <a:moveTo>
                  <a:pt x="11714521" y="8603456"/>
                </a:moveTo>
                <a:lnTo>
                  <a:pt x="10946389" y="8603456"/>
                </a:lnTo>
                <a:lnTo>
                  <a:pt x="11327843" y="8692356"/>
                </a:lnTo>
                <a:lnTo>
                  <a:pt x="10527909" y="9149556"/>
                </a:lnTo>
                <a:lnTo>
                  <a:pt x="11783015" y="9149556"/>
                </a:lnTo>
                <a:lnTo>
                  <a:pt x="12033769" y="9009856"/>
                </a:lnTo>
                <a:lnTo>
                  <a:pt x="11558349" y="8743156"/>
                </a:lnTo>
                <a:lnTo>
                  <a:pt x="11568202" y="8743156"/>
                </a:lnTo>
                <a:lnTo>
                  <a:pt x="11714521" y="8603456"/>
                </a:lnTo>
                <a:close/>
              </a:path>
              <a:path w="13852525" h="11308715">
                <a:moveTo>
                  <a:pt x="12901020" y="7993856"/>
                </a:moveTo>
                <a:lnTo>
                  <a:pt x="11907469" y="8857456"/>
                </a:lnTo>
                <a:lnTo>
                  <a:pt x="12531471" y="8997156"/>
                </a:lnTo>
                <a:lnTo>
                  <a:pt x="13525022" y="8133556"/>
                </a:lnTo>
                <a:lnTo>
                  <a:pt x="12901020" y="7993856"/>
                </a:lnTo>
                <a:close/>
              </a:path>
              <a:path w="13852525" h="11308715">
                <a:moveTo>
                  <a:pt x="5725039" y="8070056"/>
                </a:moveTo>
                <a:lnTo>
                  <a:pt x="5233589" y="8070056"/>
                </a:lnTo>
                <a:lnTo>
                  <a:pt x="5226178" y="8070286"/>
                </a:lnTo>
                <a:lnTo>
                  <a:pt x="4961838" y="8933656"/>
                </a:lnTo>
                <a:lnTo>
                  <a:pt x="5361413" y="8821283"/>
                </a:lnTo>
                <a:lnTo>
                  <a:pt x="5361491" y="8819356"/>
                </a:lnTo>
                <a:lnTo>
                  <a:pt x="5854782" y="8819356"/>
                </a:lnTo>
                <a:lnTo>
                  <a:pt x="5858953" y="8717756"/>
                </a:lnTo>
                <a:lnTo>
                  <a:pt x="5526627" y="8717756"/>
                </a:lnTo>
                <a:lnTo>
                  <a:pt x="5725039" y="8070056"/>
                </a:lnTo>
                <a:close/>
              </a:path>
              <a:path w="13852525" h="11308715">
                <a:moveTo>
                  <a:pt x="5368265" y="8819356"/>
                </a:moveTo>
                <a:lnTo>
                  <a:pt x="5361491" y="8819356"/>
                </a:lnTo>
                <a:lnTo>
                  <a:pt x="5361413" y="8821283"/>
                </a:lnTo>
                <a:lnTo>
                  <a:pt x="5368265" y="8819356"/>
                </a:lnTo>
                <a:close/>
              </a:path>
              <a:path w="13852525" h="11308715">
                <a:moveTo>
                  <a:pt x="11034068" y="8031956"/>
                </a:moveTo>
                <a:lnTo>
                  <a:pt x="5911840" y="8031956"/>
                </a:lnTo>
                <a:lnTo>
                  <a:pt x="5788671" y="8552656"/>
                </a:lnTo>
                <a:lnTo>
                  <a:pt x="5526627" y="8717756"/>
                </a:lnTo>
                <a:lnTo>
                  <a:pt x="5858953" y="8717756"/>
                </a:lnTo>
                <a:lnTo>
                  <a:pt x="5861559" y="8654256"/>
                </a:lnTo>
                <a:lnTo>
                  <a:pt x="6039638" y="8590756"/>
                </a:lnTo>
                <a:lnTo>
                  <a:pt x="11727822" y="8590756"/>
                </a:lnTo>
                <a:lnTo>
                  <a:pt x="11887442" y="8438356"/>
                </a:lnTo>
                <a:lnTo>
                  <a:pt x="10969582" y="8438356"/>
                </a:lnTo>
                <a:lnTo>
                  <a:pt x="10761483" y="8324056"/>
                </a:lnTo>
                <a:lnTo>
                  <a:pt x="11034068" y="8031956"/>
                </a:lnTo>
                <a:close/>
              </a:path>
              <a:path w="13852525" h="11308715">
                <a:moveTo>
                  <a:pt x="11954577" y="7790656"/>
                </a:moveTo>
                <a:lnTo>
                  <a:pt x="11654158" y="7790656"/>
                </a:lnTo>
                <a:lnTo>
                  <a:pt x="10969582" y="8438356"/>
                </a:lnTo>
                <a:lnTo>
                  <a:pt x="11887442" y="8438356"/>
                </a:lnTo>
                <a:lnTo>
                  <a:pt x="12446113" y="7904956"/>
                </a:lnTo>
                <a:lnTo>
                  <a:pt x="11954577" y="7790656"/>
                </a:lnTo>
                <a:close/>
              </a:path>
              <a:path w="13852525" h="11308715">
                <a:moveTo>
                  <a:pt x="979970" y="7396956"/>
                </a:moveTo>
                <a:lnTo>
                  <a:pt x="935060" y="7409656"/>
                </a:lnTo>
                <a:lnTo>
                  <a:pt x="0" y="8349456"/>
                </a:lnTo>
                <a:lnTo>
                  <a:pt x="44899" y="8336756"/>
                </a:lnTo>
                <a:lnTo>
                  <a:pt x="979970" y="7396956"/>
                </a:lnTo>
                <a:close/>
              </a:path>
              <a:path w="13852525" h="11308715">
                <a:moveTo>
                  <a:pt x="1789442" y="7384256"/>
                </a:moveTo>
                <a:lnTo>
                  <a:pt x="1660137" y="7396956"/>
                </a:lnTo>
                <a:lnTo>
                  <a:pt x="804153" y="8298656"/>
                </a:lnTo>
                <a:lnTo>
                  <a:pt x="933427" y="8298656"/>
                </a:lnTo>
                <a:lnTo>
                  <a:pt x="1789442" y="7384256"/>
                </a:lnTo>
                <a:close/>
              </a:path>
              <a:path w="13852525" h="11308715">
                <a:moveTo>
                  <a:pt x="2598884" y="7371556"/>
                </a:moveTo>
                <a:lnTo>
                  <a:pt x="2385225" y="7384256"/>
                </a:lnTo>
                <a:lnTo>
                  <a:pt x="1608296" y="8260556"/>
                </a:lnTo>
                <a:lnTo>
                  <a:pt x="1821944" y="8247856"/>
                </a:lnTo>
                <a:lnTo>
                  <a:pt x="2598884" y="7371556"/>
                </a:lnTo>
                <a:close/>
              </a:path>
              <a:path w="13852525" h="11308715">
                <a:moveTo>
                  <a:pt x="3408325" y="7358856"/>
                </a:moveTo>
                <a:lnTo>
                  <a:pt x="3110324" y="7371556"/>
                </a:lnTo>
                <a:lnTo>
                  <a:pt x="2412450" y="8222456"/>
                </a:lnTo>
                <a:lnTo>
                  <a:pt x="2710472" y="8197056"/>
                </a:lnTo>
                <a:lnTo>
                  <a:pt x="3408325" y="7358856"/>
                </a:lnTo>
                <a:close/>
              </a:path>
              <a:path w="13852525" h="11308715">
                <a:moveTo>
                  <a:pt x="4217798" y="7346156"/>
                </a:moveTo>
                <a:lnTo>
                  <a:pt x="3835401" y="7358856"/>
                </a:lnTo>
                <a:lnTo>
                  <a:pt x="3216593" y="8171656"/>
                </a:lnTo>
                <a:lnTo>
                  <a:pt x="3598979" y="8158956"/>
                </a:lnTo>
                <a:lnTo>
                  <a:pt x="4217798" y="7346156"/>
                </a:lnTo>
                <a:close/>
              </a:path>
              <a:path w="13852525" h="11308715">
                <a:moveTo>
                  <a:pt x="5027260" y="7333456"/>
                </a:moveTo>
                <a:lnTo>
                  <a:pt x="4560478" y="7346156"/>
                </a:lnTo>
                <a:lnTo>
                  <a:pt x="4020736" y="8133556"/>
                </a:lnTo>
                <a:lnTo>
                  <a:pt x="4487507" y="8108156"/>
                </a:lnTo>
                <a:lnTo>
                  <a:pt x="5027260" y="7333456"/>
                </a:lnTo>
                <a:close/>
              </a:path>
              <a:path w="13852525" h="11308715">
                <a:moveTo>
                  <a:pt x="11539800" y="6863556"/>
                </a:moveTo>
                <a:lnTo>
                  <a:pt x="5944960" y="6863556"/>
                </a:lnTo>
                <a:lnTo>
                  <a:pt x="6091165" y="6939756"/>
                </a:lnTo>
                <a:lnTo>
                  <a:pt x="5750913" y="7320756"/>
                </a:lnTo>
                <a:lnTo>
                  <a:pt x="5465456" y="7333456"/>
                </a:lnTo>
                <a:lnTo>
                  <a:pt x="5285566" y="7333456"/>
                </a:lnTo>
                <a:lnTo>
                  <a:pt x="4824879" y="8082756"/>
                </a:lnTo>
                <a:lnTo>
                  <a:pt x="5226178" y="8070286"/>
                </a:lnTo>
                <a:lnTo>
                  <a:pt x="5226249" y="8070056"/>
                </a:lnTo>
                <a:lnTo>
                  <a:pt x="5725039" y="8070056"/>
                </a:lnTo>
                <a:lnTo>
                  <a:pt x="5732820" y="8044656"/>
                </a:lnTo>
                <a:lnTo>
                  <a:pt x="5911840" y="8031956"/>
                </a:lnTo>
                <a:lnTo>
                  <a:pt x="11034068" y="8031956"/>
                </a:lnTo>
                <a:lnTo>
                  <a:pt x="11045920" y="8019256"/>
                </a:lnTo>
                <a:lnTo>
                  <a:pt x="5405133" y="8019256"/>
                </a:lnTo>
                <a:lnTo>
                  <a:pt x="5764379" y="7435056"/>
                </a:lnTo>
                <a:lnTo>
                  <a:pt x="11064475" y="7435056"/>
                </a:lnTo>
                <a:lnTo>
                  <a:pt x="11337424" y="6927056"/>
                </a:lnTo>
                <a:lnTo>
                  <a:pt x="11539800" y="6863556"/>
                </a:lnTo>
                <a:close/>
              </a:path>
              <a:path w="13852525" h="11308715">
                <a:moveTo>
                  <a:pt x="5233589" y="8070056"/>
                </a:moveTo>
                <a:lnTo>
                  <a:pt x="5226249" y="8070056"/>
                </a:lnTo>
                <a:lnTo>
                  <a:pt x="5226178" y="8070286"/>
                </a:lnTo>
                <a:lnTo>
                  <a:pt x="5233589" y="8070056"/>
                </a:lnTo>
                <a:close/>
              </a:path>
              <a:path w="13852525" h="11308715">
                <a:moveTo>
                  <a:pt x="11064475" y="7435056"/>
                </a:moveTo>
                <a:lnTo>
                  <a:pt x="5764379" y="7435056"/>
                </a:lnTo>
                <a:lnTo>
                  <a:pt x="5932290" y="7473156"/>
                </a:lnTo>
                <a:lnTo>
                  <a:pt x="5689010" y="7930356"/>
                </a:lnTo>
                <a:lnTo>
                  <a:pt x="5405133" y="8019256"/>
                </a:lnTo>
                <a:lnTo>
                  <a:pt x="11045920" y="8019256"/>
                </a:lnTo>
                <a:lnTo>
                  <a:pt x="11247395" y="7803356"/>
                </a:lnTo>
                <a:lnTo>
                  <a:pt x="11654158" y="7790656"/>
                </a:lnTo>
                <a:lnTo>
                  <a:pt x="11954577" y="7790656"/>
                </a:lnTo>
                <a:lnTo>
                  <a:pt x="11899962" y="7777956"/>
                </a:lnTo>
                <a:lnTo>
                  <a:pt x="11910475" y="7777956"/>
                </a:lnTo>
                <a:lnTo>
                  <a:pt x="11996729" y="7638256"/>
                </a:lnTo>
                <a:lnTo>
                  <a:pt x="11228548" y="7638256"/>
                </a:lnTo>
                <a:lnTo>
                  <a:pt x="10989414" y="7574756"/>
                </a:lnTo>
                <a:lnTo>
                  <a:pt x="11064475" y="7435056"/>
                </a:lnTo>
                <a:close/>
              </a:path>
              <a:path w="13852525" h="11308715">
                <a:moveTo>
                  <a:pt x="13715058" y="6647656"/>
                </a:moveTo>
                <a:lnTo>
                  <a:pt x="13049916" y="6673056"/>
                </a:lnTo>
                <a:lnTo>
                  <a:pt x="12278526" y="7790656"/>
                </a:lnTo>
                <a:lnTo>
                  <a:pt x="12943658" y="7765256"/>
                </a:lnTo>
                <a:lnTo>
                  <a:pt x="13715058" y="6647656"/>
                </a:lnTo>
                <a:close/>
              </a:path>
              <a:path w="13852525" h="11308715">
                <a:moveTo>
                  <a:pt x="13851902" y="7219156"/>
                </a:moveTo>
                <a:lnTo>
                  <a:pt x="13431926" y="7765256"/>
                </a:lnTo>
                <a:lnTo>
                  <a:pt x="13851902" y="7752556"/>
                </a:lnTo>
                <a:lnTo>
                  <a:pt x="13851902" y="7219156"/>
                </a:lnTo>
                <a:close/>
              </a:path>
              <a:path w="13852525" h="11308715">
                <a:moveTo>
                  <a:pt x="12514256" y="6800056"/>
                </a:moveTo>
                <a:lnTo>
                  <a:pt x="11742176" y="6800056"/>
                </a:lnTo>
                <a:lnTo>
                  <a:pt x="11228548" y="7638256"/>
                </a:lnTo>
                <a:lnTo>
                  <a:pt x="11996729" y="7638256"/>
                </a:lnTo>
                <a:lnTo>
                  <a:pt x="12514256" y="6800056"/>
                </a:lnTo>
                <a:close/>
              </a:path>
              <a:path w="13852525" h="11308715">
                <a:moveTo>
                  <a:pt x="5518683" y="6653162"/>
                </a:moveTo>
                <a:lnTo>
                  <a:pt x="4909473" y="7244556"/>
                </a:lnTo>
                <a:lnTo>
                  <a:pt x="5292969" y="7333456"/>
                </a:lnTo>
                <a:lnTo>
                  <a:pt x="5465456" y="7333456"/>
                </a:lnTo>
                <a:lnTo>
                  <a:pt x="5944960" y="6863556"/>
                </a:lnTo>
                <a:lnTo>
                  <a:pt x="11539800" y="6863556"/>
                </a:lnTo>
                <a:lnTo>
                  <a:pt x="11742176" y="6800056"/>
                </a:lnTo>
                <a:lnTo>
                  <a:pt x="12514256" y="6800056"/>
                </a:lnTo>
                <a:lnTo>
                  <a:pt x="12529939" y="6774656"/>
                </a:lnTo>
                <a:lnTo>
                  <a:pt x="11020240" y="6774656"/>
                </a:lnTo>
                <a:lnTo>
                  <a:pt x="11026344" y="6749256"/>
                </a:lnTo>
                <a:lnTo>
                  <a:pt x="5960991" y="6749256"/>
                </a:lnTo>
                <a:lnTo>
                  <a:pt x="5693135" y="6685756"/>
                </a:lnTo>
                <a:lnTo>
                  <a:pt x="5737997" y="6660356"/>
                </a:lnTo>
                <a:lnTo>
                  <a:pt x="5531297" y="6660356"/>
                </a:lnTo>
                <a:lnTo>
                  <a:pt x="5518683" y="6653162"/>
                </a:lnTo>
                <a:close/>
              </a:path>
              <a:path w="13852525" h="11308715">
                <a:moveTo>
                  <a:pt x="4847957" y="6482556"/>
                </a:moveTo>
                <a:lnTo>
                  <a:pt x="4151925" y="7079456"/>
                </a:lnTo>
                <a:lnTo>
                  <a:pt x="4590069" y="7181056"/>
                </a:lnTo>
                <a:lnTo>
                  <a:pt x="5286111" y="6584156"/>
                </a:lnTo>
                <a:lnTo>
                  <a:pt x="4847957" y="6482556"/>
                </a:lnTo>
                <a:close/>
              </a:path>
              <a:path w="13852525" h="11308715">
                <a:moveTo>
                  <a:pt x="4171558" y="6304756"/>
                </a:moveTo>
                <a:lnTo>
                  <a:pt x="3394367" y="6914356"/>
                </a:lnTo>
                <a:lnTo>
                  <a:pt x="3753519" y="7003256"/>
                </a:lnTo>
                <a:lnTo>
                  <a:pt x="4530731" y="6393656"/>
                </a:lnTo>
                <a:lnTo>
                  <a:pt x="4171558" y="6304756"/>
                </a:lnTo>
                <a:close/>
              </a:path>
              <a:path w="13852525" h="11308715">
                <a:moveTo>
                  <a:pt x="3495139" y="6139656"/>
                </a:moveTo>
                <a:lnTo>
                  <a:pt x="2636809" y="6761956"/>
                </a:lnTo>
                <a:lnTo>
                  <a:pt x="2916968" y="6825456"/>
                </a:lnTo>
                <a:lnTo>
                  <a:pt x="3775330" y="6203156"/>
                </a:lnTo>
                <a:lnTo>
                  <a:pt x="3495139" y="6139656"/>
                </a:lnTo>
                <a:close/>
              </a:path>
              <a:path w="13852525" h="11308715">
                <a:moveTo>
                  <a:pt x="12278779" y="5809456"/>
                </a:moveTo>
                <a:lnTo>
                  <a:pt x="11571134" y="5809456"/>
                </a:lnTo>
                <a:lnTo>
                  <a:pt x="11275332" y="6774656"/>
                </a:lnTo>
                <a:lnTo>
                  <a:pt x="12529939" y="6774656"/>
                </a:lnTo>
                <a:lnTo>
                  <a:pt x="12561304" y="6723856"/>
                </a:lnTo>
                <a:lnTo>
                  <a:pt x="11986744" y="6723856"/>
                </a:lnTo>
                <a:lnTo>
                  <a:pt x="11997286" y="6723626"/>
                </a:lnTo>
                <a:lnTo>
                  <a:pt x="12278779" y="5809456"/>
                </a:lnTo>
                <a:close/>
              </a:path>
              <a:path w="13852525" h="11308715">
                <a:moveTo>
                  <a:pt x="11117907" y="6368256"/>
                </a:moveTo>
                <a:lnTo>
                  <a:pt x="6253903" y="6368256"/>
                </a:lnTo>
                <a:lnTo>
                  <a:pt x="6369868" y="6482556"/>
                </a:lnTo>
                <a:lnTo>
                  <a:pt x="5960991" y="6749256"/>
                </a:lnTo>
                <a:lnTo>
                  <a:pt x="11026344" y="6749256"/>
                </a:lnTo>
                <a:lnTo>
                  <a:pt x="11117907" y="6368256"/>
                </a:lnTo>
                <a:close/>
              </a:path>
              <a:path w="13852525" h="11308715">
                <a:moveTo>
                  <a:pt x="11997286" y="6723626"/>
                </a:moveTo>
                <a:lnTo>
                  <a:pt x="11986744" y="6723856"/>
                </a:lnTo>
                <a:lnTo>
                  <a:pt x="11997215" y="6723856"/>
                </a:lnTo>
                <a:lnTo>
                  <a:pt x="11997286" y="6723626"/>
                </a:lnTo>
                <a:close/>
              </a:path>
              <a:path w="13852525" h="11308715">
                <a:moveTo>
                  <a:pt x="12569146" y="6711156"/>
                </a:moveTo>
                <a:lnTo>
                  <a:pt x="11997286" y="6723626"/>
                </a:lnTo>
                <a:lnTo>
                  <a:pt x="11997215" y="6723856"/>
                </a:lnTo>
                <a:lnTo>
                  <a:pt x="12561304" y="6723856"/>
                </a:lnTo>
                <a:lnTo>
                  <a:pt x="12569146" y="6711156"/>
                </a:lnTo>
                <a:close/>
              </a:path>
              <a:path w="13852525" h="11308715">
                <a:moveTo>
                  <a:pt x="5524355" y="6647656"/>
                </a:moveTo>
                <a:lnTo>
                  <a:pt x="5518683" y="6653162"/>
                </a:lnTo>
                <a:lnTo>
                  <a:pt x="5531297" y="6660356"/>
                </a:lnTo>
                <a:lnTo>
                  <a:pt x="5524355" y="6647656"/>
                </a:lnTo>
                <a:close/>
              </a:path>
              <a:path w="13852525" h="11308715">
                <a:moveTo>
                  <a:pt x="5760427" y="6647656"/>
                </a:moveTo>
                <a:lnTo>
                  <a:pt x="5524355" y="6647656"/>
                </a:lnTo>
                <a:lnTo>
                  <a:pt x="5531297" y="6660356"/>
                </a:lnTo>
                <a:lnTo>
                  <a:pt x="5737997" y="6660356"/>
                </a:lnTo>
                <a:lnTo>
                  <a:pt x="5760427" y="6647656"/>
                </a:lnTo>
                <a:close/>
              </a:path>
              <a:path w="13852525" h="11308715">
                <a:moveTo>
                  <a:pt x="6424317" y="5606831"/>
                </a:moveTo>
                <a:lnTo>
                  <a:pt x="5657293" y="5809456"/>
                </a:lnTo>
                <a:lnTo>
                  <a:pt x="5922374" y="6063456"/>
                </a:lnTo>
                <a:lnTo>
                  <a:pt x="5916343" y="6063456"/>
                </a:lnTo>
                <a:lnTo>
                  <a:pt x="5197244" y="6469856"/>
                </a:lnTo>
                <a:lnTo>
                  <a:pt x="5518683" y="6653162"/>
                </a:lnTo>
                <a:lnTo>
                  <a:pt x="5524355" y="6647656"/>
                </a:lnTo>
                <a:lnTo>
                  <a:pt x="5760427" y="6647656"/>
                </a:lnTo>
                <a:lnTo>
                  <a:pt x="6253903" y="6368256"/>
                </a:lnTo>
                <a:lnTo>
                  <a:pt x="11117907" y="6368256"/>
                </a:lnTo>
                <a:lnTo>
                  <a:pt x="11142323" y="6266656"/>
                </a:lnTo>
                <a:lnTo>
                  <a:pt x="6296677" y="6266656"/>
                </a:lnTo>
                <a:lnTo>
                  <a:pt x="6063354" y="6139656"/>
                </a:lnTo>
                <a:lnTo>
                  <a:pt x="6663200" y="5987256"/>
                </a:lnTo>
                <a:lnTo>
                  <a:pt x="10839816" y="5987256"/>
                </a:lnTo>
                <a:lnTo>
                  <a:pt x="10837873" y="5898356"/>
                </a:lnTo>
                <a:lnTo>
                  <a:pt x="6728318" y="5898356"/>
                </a:lnTo>
                <a:lnTo>
                  <a:pt x="6543162" y="5720556"/>
                </a:lnTo>
                <a:lnTo>
                  <a:pt x="7526064" y="5720556"/>
                </a:lnTo>
                <a:lnTo>
                  <a:pt x="7221518" y="5657056"/>
                </a:lnTo>
                <a:lnTo>
                  <a:pt x="7199043" y="5618956"/>
                </a:lnTo>
                <a:lnTo>
                  <a:pt x="6431280" y="5618956"/>
                </a:lnTo>
                <a:lnTo>
                  <a:pt x="6424317" y="5606831"/>
                </a:lnTo>
                <a:close/>
              </a:path>
              <a:path w="13852525" h="11308715">
                <a:moveTo>
                  <a:pt x="2818762" y="5961856"/>
                </a:moveTo>
                <a:lnTo>
                  <a:pt x="1879251" y="6596856"/>
                </a:lnTo>
                <a:lnTo>
                  <a:pt x="2080439" y="6634956"/>
                </a:lnTo>
                <a:lnTo>
                  <a:pt x="3019960" y="5999956"/>
                </a:lnTo>
                <a:lnTo>
                  <a:pt x="2818762" y="5961856"/>
                </a:lnTo>
                <a:close/>
              </a:path>
              <a:path w="13852525" h="11308715">
                <a:moveTo>
                  <a:pt x="13512185" y="5123656"/>
                </a:moveTo>
                <a:lnTo>
                  <a:pt x="12850645" y="5326856"/>
                </a:lnTo>
                <a:lnTo>
                  <a:pt x="12369675" y="6634956"/>
                </a:lnTo>
                <a:lnTo>
                  <a:pt x="13031205" y="6431756"/>
                </a:lnTo>
                <a:lnTo>
                  <a:pt x="13512185" y="5123656"/>
                </a:lnTo>
                <a:close/>
              </a:path>
              <a:path w="13852525" h="11308715">
                <a:moveTo>
                  <a:pt x="2142343" y="5784056"/>
                </a:moveTo>
                <a:lnTo>
                  <a:pt x="1121683" y="6431756"/>
                </a:lnTo>
                <a:lnTo>
                  <a:pt x="1243888" y="6457156"/>
                </a:lnTo>
                <a:lnTo>
                  <a:pt x="2264569" y="5809456"/>
                </a:lnTo>
                <a:lnTo>
                  <a:pt x="2142343" y="5784056"/>
                </a:lnTo>
                <a:close/>
              </a:path>
              <a:path w="13852525" h="11308715">
                <a:moveTo>
                  <a:pt x="5331094" y="5733256"/>
                </a:moveTo>
                <a:lnTo>
                  <a:pt x="4534301" y="6126956"/>
                </a:lnTo>
                <a:lnTo>
                  <a:pt x="4916153" y="6330156"/>
                </a:lnTo>
                <a:lnTo>
                  <a:pt x="5712935" y="5936456"/>
                </a:lnTo>
                <a:lnTo>
                  <a:pt x="5331094" y="5733256"/>
                </a:lnTo>
                <a:close/>
              </a:path>
              <a:path w="13852525" h="11308715">
                <a:moveTo>
                  <a:pt x="13851902" y="5530056"/>
                </a:moveTo>
                <a:lnTo>
                  <a:pt x="13523546" y="6304756"/>
                </a:lnTo>
                <a:lnTo>
                  <a:pt x="13851902" y="6203156"/>
                </a:lnTo>
                <a:lnTo>
                  <a:pt x="13851902" y="5530056"/>
                </a:lnTo>
                <a:close/>
              </a:path>
              <a:path w="13852525" h="11308715">
                <a:moveTo>
                  <a:pt x="1509179" y="5618956"/>
                </a:moveTo>
                <a:lnTo>
                  <a:pt x="1465955" y="5618956"/>
                </a:lnTo>
                <a:lnTo>
                  <a:pt x="364135" y="6266656"/>
                </a:lnTo>
                <a:lnTo>
                  <a:pt x="407359" y="6266656"/>
                </a:lnTo>
                <a:lnTo>
                  <a:pt x="1509179" y="5618956"/>
                </a:lnTo>
                <a:close/>
              </a:path>
              <a:path w="13852525" h="11308715">
                <a:moveTo>
                  <a:pt x="11840169" y="4882356"/>
                </a:moveTo>
                <a:lnTo>
                  <a:pt x="11137440" y="4882356"/>
                </a:lnTo>
                <a:lnTo>
                  <a:pt x="11093704" y="5898356"/>
                </a:lnTo>
                <a:lnTo>
                  <a:pt x="10839816" y="5987256"/>
                </a:lnTo>
                <a:lnTo>
                  <a:pt x="6663200" y="5987256"/>
                </a:lnTo>
                <a:lnTo>
                  <a:pt x="6742904" y="6126956"/>
                </a:lnTo>
                <a:lnTo>
                  <a:pt x="6296677" y="6266656"/>
                </a:lnTo>
                <a:lnTo>
                  <a:pt x="11142323" y="6266656"/>
                </a:lnTo>
                <a:lnTo>
                  <a:pt x="11197261" y="6038056"/>
                </a:lnTo>
                <a:lnTo>
                  <a:pt x="11571134" y="5809456"/>
                </a:lnTo>
                <a:lnTo>
                  <a:pt x="12278779" y="5809456"/>
                </a:lnTo>
                <a:lnTo>
                  <a:pt x="12321796" y="5669756"/>
                </a:lnTo>
                <a:lnTo>
                  <a:pt x="11797054" y="5669756"/>
                </a:lnTo>
                <a:lnTo>
                  <a:pt x="11806857" y="5666748"/>
                </a:lnTo>
                <a:lnTo>
                  <a:pt x="11840169" y="4882356"/>
                </a:lnTo>
                <a:close/>
              </a:path>
              <a:path w="13852525" h="11308715">
                <a:moveTo>
                  <a:pt x="4745855" y="5390356"/>
                </a:moveTo>
                <a:lnTo>
                  <a:pt x="3871369" y="5784056"/>
                </a:lnTo>
                <a:lnTo>
                  <a:pt x="4184595" y="5949156"/>
                </a:lnTo>
                <a:lnTo>
                  <a:pt x="5059081" y="5568156"/>
                </a:lnTo>
                <a:lnTo>
                  <a:pt x="4745855" y="5390356"/>
                </a:lnTo>
                <a:close/>
              </a:path>
              <a:path w="13852525" h="11308715">
                <a:moveTo>
                  <a:pt x="7526064" y="5720556"/>
                </a:moveTo>
                <a:lnTo>
                  <a:pt x="7139688" y="5720556"/>
                </a:lnTo>
                <a:lnTo>
                  <a:pt x="7179875" y="5872956"/>
                </a:lnTo>
                <a:lnTo>
                  <a:pt x="6728318" y="5898356"/>
                </a:lnTo>
                <a:lnTo>
                  <a:pt x="10837873" y="5898356"/>
                </a:lnTo>
                <a:lnTo>
                  <a:pt x="10834542" y="5745956"/>
                </a:lnTo>
                <a:lnTo>
                  <a:pt x="7647882" y="5745956"/>
                </a:lnTo>
                <a:lnTo>
                  <a:pt x="7526064" y="5720556"/>
                </a:lnTo>
                <a:close/>
              </a:path>
              <a:path w="13852525" h="11308715">
                <a:moveTo>
                  <a:pt x="7709259" y="5441156"/>
                </a:moveTo>
                <a:lnTo>
                  <a:pt x="7094160" y="5441156"/>
                </a:lnTo>
                <a:lnTo>
                  <a:pt x="7647651" y="5593556"/>
                </a:lnTo>
                <a:lnTo>
                  <a:pt x="7647882" y="5745956"/>
                </a:lnTo>
                <a:lnTo>
                  <a:pt x="10834542" y="5745956"/>
                </a:lnTo>
                <a:lnTo>
                  <a:pt x="10831212" y="5593556"/>
                </a:lnTo>
                <a:lnTo>
                  <a:pt x="7807228" y="5593556"/>
                </a:lnTo>
                <a:lnTo>
                  <a:pt x="7739743" y="5555456"/>
                </a:lnTo>
                <a:lnTo>
                  <a:pt x="7709259" y="5441156"/>
                </a:lnTo>
                <a:close/>
              </a:path>
              <a:path w="13852525" h="11308715">
                <a:moveTo>
                  <a:pt x="11806857" y="5666748"/>
                </a:moveTo>
                <a:lnTo>
                  <a:pt x="11797054" y="5669756"/>
                </a:lnTo>
                <a:lnTo>
                  <a:pt x="11806729" y="5669756"/>
                </a:lnTo>
                <a:lnTo>
                  <a:pt x="11806857" y="5666748"/>
                </a:lnTo>
                <a:close/>
              </a:path>
              <a:path w="13852525" h="11308715">
                <a:moveTo>
                  <a:pt x="12376544" y="5491956"/>
                </a:moveTo>
                <a:lnTo>
                  <a:pt x="11806857" y="5666748"/>
                </a:lnTo>
                <a:lnTo>
                  <a:pt x="11806729" y="5669756"/>
                </a:lnTo>
                <a:lnTo>
                  <a:pt x="12321796" y="5669756"/>
                </a:lnTo>
                <a:lnTo>
                  <a:pt x="12376544" y="5491956"/>
                </a:lnTo>
                <a:close/>
              </a:path>
              <a:path w="13852525" h="11308715">
                <a:moveTo>
                  <a:pt x="6426495" y="5606256"/>
                </a:moveTo>
                <a:lnTo>
                  <a:pt x="6424317" y="5606831"/>
                </a:lnTo>
                <a:lnTo>
                  <a:pt x="6431280" y="5618956"/>
                </a:lnTo>
                <a:lnTo>
                  <a:pt x="6426495" y="5606256"/>
                </a:lnTo>
                <a:close/>
              </a:path>
              <a:path w="13852525" h="11308715">
                <a:moveTo>
                  <a:pt x="7191551" y="5606256"/>
                </a:moveTo>
                <a:lnTo>
                  <a:pt x="6426495" y="5606256"/>
                </a:lnTo>
                <a:lnTo>
                  <a:pt x="6431280" y="5618956"/>
                </a:lnTo>
                <a:lnTo>
                  <a:pt x="7199043" y="5618956"/>
                </a:lnTo>
                <a:lnTo>
                  <a:pt x="7191551" y="5606256"/>
                </a:lnTo>
                <a:close/>
              </a:path>
              <a:path w="13852525" h="11308715">
                <a:moveTo>
                  <a:pt x="7013797" y="5301456"/>
                </a:moveTo>
                <a:lnTo>
                  <a:pt x="6248940" y="5301456"/>
                </a:lnTo>
                <a:lnTo>
                  <a:pt x="6424317" y="5606831"/>
                </a:lnTo>
                <a:lnTo>
                  <a:pt x="6426495" y="5606256"/>
                </a:lnTo>
                <a:lnTo>
                  <a:pt x="7191551" y="5606256"/>
                </a:lnTo>
                <a:lnTo>
                  <a:pt x="7094160" y="5441156"/>
                </a:lnTo>
                <a:lnTo>
                  <a:pt x="7709259" y="5441156"/>
                </a:lnTo>
                <a:lnTo>
                  <a:pt x="7675389" y="5314156"/>
                </a:lnTo>
                <a:lnTo>
                  <a:pt x="7017210" y="5314156"/>
                </a:lnTo>
                <a:lnTo>
                  <a:pt x="7013797" y="5301456"/>
                </a:lnTo>
                <a:close/>
              </a:path>
              <a:path w="13852525" h="11308715">
                <a:moveTo>
                  <a:pt x="5966362" y="5149056"/>
                </a:moveTo>
                <a:lnTo>
                  <a:pt x="5127917" y="5314156"/>
                </a:lnTo>
                <a:lnTo>
                  <a:pt x="5431122" y="5606256"/>
                </a:lnTo>
                <a:lnTo>
                  <a:pt x="6269568" y="5441156"/>
                </a:lnTo>
                <a:lnTo>
                  <a:pt x="5966362" y="5149056"/>
                </a:lnTo>
                <a:close/>
              </a:path>
              <a:path w="13852525" h="11308715">
                <a:moveTo>
                  <a:pt x="10824828" y="5301456"/>
                </a:moveTo>
                <a:lnTo>
                  <a:pt x="7013912" y="5301456"/>
                </a:lnTo>
                <a:lnTo>
                  <a:pt x="7017210" y="5314156"/>
                </a:lnTo>
                <a:lnTo>
                  <a:pt x="7675389" y="5314156"/>
                </a:lnTo>
                <a:lnTo>
                  <a:pt x="7851561" y="5428456"/>
                </a:lnTo>
                <a:lnTo>
                  <a:pt x="7807228" y="5593556"/>
                </a:lnTo>
                <a:lnTo>
                  <a:pt x="10831212" y="5593556"/>
                </a:lnTo>
                <a:lnTo>
                  <a:pt x="10824828" y="5301456"/>
                </a:lnTo>
                <a:close/>
              </a:path>
              <a:path w="13852525" h="11308715">
                <a:moveTo>
                  <a:pt x="4160606" y="5060156"/>
                </a:moveTo>
                <a:lnTo>
                  <a:pt x="3208425" y="5428456"/>
                </a:lnTo>
                <a:lnTo>
                  <a:pt x="3453025" y="5568156"/>
                </a:lnTo>
                <a:lnTo>
                  <a:pt x="4405227" y="5187156"/>
                </a:lnTo>
                <a:lnTo>
                  <a:pt x="4160606" y="5060156"/>
                </a:lnTo>
                <a:close/>
              </a:path>
              <a:path w="13852525" h="11308715">
                <a:moveTo>
                  <a:pt x="12906926" y="3688556"/>
                </a:moveTo>
                <a:lnTo>
                  <a:pt x="12296149" y="4056856"/>
                </a:lnTo>
                <a:lnTo>
                  <a:pt x="12157399" y="5479256"/>
                </a:lnTo>
                <a:lnTo>
                  <a:pt x="12768176" y="5098256"/>
                </a:lnTo>
                <a:lnTo>
                  <a:pt x="12906926" y="3688556"/>
                </a:lnTo>
                <a:close/>
              </a:path>
              <a:path w="13852525" h="11308715">
                <a:moveTo>
                  <a:pt x="6925066" y="4971256"/>
                </a:moveTo>
                <a:lnTo>
                  <a:pt x="7017210" y="5314156"/>
                </a:lnTo>
                <a:lnTo>
                  <a:pt x="7013912" y="5301456"/>
                </a:lnTo>
                <a:lnTo>
                  <a:pt x="10824828" y="5301456"/>
                </a:lnTo>
                <a:lnTo>
                  <a:pt x="10823717" y="5250656"/>
                </a:lnTo>
                <a:lnTo>
                  <a:pt x="10448079" y="5250656"/>
                </a:lnTo>
                <a:lnTo>
                  <a:pt x="10425930" y="5174456"/>
                </a:lnTo>
                <a:lnTo>
                  <a:pt x="7634846" y="5174456"/>
                </a:lnTo>
                <a:lnTo>
                  <a:pt x="6925066" y="4971256"/>
                </a:lnTo>
                <a:close/>
              </a:path>
              <a:path w="13852525" h="11308715">
                <a:moveTo>
                  <a:pt x="11205803" y="4082256"/>
                </a:moveTo>
                <a:lnTo>
                  <a:pt x="10455922" y="4082256"/>
                </a:lnTo>
                <a:lnTo>
                  <a:pt x="10682669" y="5098256"/>
                </a:lnTo>
                <a:lnTo>
                  <a:pt x="10448079" y="5250656"/>
                </a:lnTo>
                <a:lnTo>
                  <a:pt x="10823717" y="5250656"/>
                </a:lnTo>
                <a:lnTo>
                  <a:pt x="10822885" y="5212556"/>
                </a:lnTo>
                <a:lnTo>
                  <a:pt x="11137440" y="4882356"/>
                </a:lnTo>
                <a:lnTo>
                  <a:pt x="11840169" y="4882356"/>
                </a:lnTo>
                <a:lnTo>
                  <a:pt x="11848798" y="4679156"/>
                </a:lnTo>
                <a:lnTo>
                  <a:pt x="11327529" y="4679156"/>
                </a:lnTo>
                <a:lnTo>
                  <a:pt x="11335665" y="4666456"/>
                </a:lnTo>
                <a:lnTo>
                  <a:pt x="11205803" y="4082256"/>
                </a:lnTo>
                <a:close/>
              </a:path>
              <a:path w="13852525" h="11308715">
                <a:moveTo>
                  <a:pt x="3575367" y="4729956"/>
                </a:moveTo>
                <a:lnTo>
                  <a:pt x="2545503" y="5085556"/>
                </a:lnTo>
                <a:lnTo>
                  <a:pt x="2721508" y="5174456"/>
                </a:lnTo>
                <a:lnTo>
                  <a:pt x="3751372" y="4818856"/>
                </a:lnTo>
                <a:lnTo>
                  <a:pt x="3575367" y="4729956"/>
                </a:lnTo>
                <a:close/>
              </a:path>
              <a:path w="13852525" h="11308715">
                <a:moveTo>
                  <a:pt x="7635599" y="4831556"/>
                </a:moveTo>
                <a:lnTo>
                  <a:pt x="7636510" y="5174456"/>
                </a:lnTo>
                <a:lnTo>
                  <a:pt x="10425930" y="5174456"/>
                </a:lnTo>
                <a:lnTo>
                  <a:pt x="10381632" y="5022056"/>
                </a:lnTo>
                <a:lnTo>
                  <a:pt x="7958396" y="5022056"/>
                </a:lnTo>
                <a:lnTo>
                  <a:pt x="7635599" y="4831556"/>
                </a:lnTo>
                <a:close/>
              </a:path>
              <a:path w="13852525" h="11308715">
                <a:moveTo>
                  <a:pt x="5880899" y="4704556"/>
                </a:moveTo>
                <a:lnTo>
                  <a:pt x="6089699" y="5047456"/>
                </a:lnTo>
                <a:lnTo>
                  <a:pt x="6911307" y="5098256"/>
                </a:lnTo>
                <a:lnTo>
                  <a:pt x="6702487" y="4742656"/>
                </a:lnTo>
                <a:lnTo>
                  <a:pt x="5880899" y="4704556"/>
                </a:lnTo>
                <a:close/>
              </a:path>
              <a:path w="13852525" h="11308715">
                <a:moveTo>
                  <a:pt x="5506209" y="4679156"/>
                </a:moveTo>
                <a:lnTo>
                  <a:pt x="4598540" y="4818856"/>
                </a:lnTo>
                <a:lnTo>
                  <a:pt x="4847496" y="5060156"/>
                </a:lnTo>
                <a:lnTo>
                  <a:pt x="5755175" y="4920456"/>
                </a:lnTo>
                <a:lnTo>
                  <a:pt x="5506209" y="4679156"/>
                </a:lnTo>
                <a:close/>
              </a:path>
              <a:path w="13852525" h="11308715">
                <a:moveTo>
                  <a:pt x="7623663" y="4145756"/>
                </a:moveTo>
                <a:lnTo>
                  <a:pt x="7625328" y="4539456"/>
                </a:lnTo>
                <a:lnTo>
                  <a:pt x="8015075" y="4806156"/>
                </a:lnTo>
                <a:lnTo>
                  <a:pt x="7958396" y="5022056"/>
                </a:lnTo>
                <a:lnTo>
                  <a:pt x="10381632" y="5022056"/>
                </a:lnTo>
                <a:lnTo>
                  <a:pt x="10267195" y="4628356"/>
                </a:lnTo>
                <a:lnTo>
                  <a:pt x="9859992" y="4628356"/>
                </a:lnTo>
                <a:lnTo>
                  <a:pt x="9760072" y="4463256"/>
                </a:lnTo>
                <a:lnTo>
                  <a:pt x="8084937" y="4463256"/>
                </a:lnTo>
                <a:lnTo>
                  <a:pt x="7623663" y="4145756"/>
                </a:lnTo>
                <a:close/>
              </a:path>
              <a:path w="13852525" h="11308715">
                <a:moveTo>
                  <a:pt x="6733763" y="4310856"/>
                </a:moveTo>
                <a:lnTo>
                  <a:pt x="6839582" y="4691856"/>
                </a:lnTo>
                <a:lnTo>
                  <a:pt x="7590302" y="4945856"/>
                </a:lnTo>
                <a:lnTo>
                  <a:pt x="7484484" y="4564856"/>
                </a:lnTo>
                <a:lnTo>
                  <a:pt x="6733763" y="4310856"/>
                </a:lnTo>
                <a:close/>
              </a:path>
              <a:path w="13852525" h="11308715">
                <a:moveTo>
                  <a:pt x="13851902" y="3078956"/>
                </a:moveTo>
                <a:lnTo>
                  <a:pt x="13451318" y="3332956"/>
                </a:lnTo>
                <a:lnTo>
                  <a:pt x="13229900" y="4844256"/>
                </a:lnTo>
                <a:lnTo>
                  <a:pt x="13729634" y="4526756"/>
                </a:lnTo>
                <a:lnTo>
                  <a:pt x="13851902" y="3688556"/>
                </a:lnTo>
                <a:lnTo>
                  <a:pt x="13851902" y="3078956"/>
                </a:lnTo>
                <a:close/>
              </a:path>
              <a:path w="13852525" h="11308715">
                <a:moveTo>
                  <a:pt x="2990128" y="4387056"/>
                </a:moveTo>
                <a:lnTo>
                  <a:pt x="1882560" y="4742656"/>
                </a:lnTo>
                <a:lnTo>
                  <a:pt x="1989928" y="4793456"/>
                </a:lnTo>
                <a:lnTo>
                  <a:pt x="3097518" y="4437856"/>
                </a:lnTo>
                <a:lnTo>
                  <a:pt x="2990128" y="4387056"/>
                </a:lnTo>
                <a:close/>
              </a:path>
              <a:path w="13852525" h="11308715">
                <a:moveTo>
                  <a:pt x="11862822" y="4348956"/>
                </a:moveTo>
                <a:lnTo>
                  <a:pt x="11327529" y="4679156"/>
                </a:lnTo>
                <a:lnTo>
                  <a:pt x="11848798" y="4679156"/>
                </a:lnTo>
                <a:lnTo>
                  <a:pt x="11862822" y="4348956"/>
                </a:lnTo>
                <a:close/>
              </a:path>
              <a:path w="13852525" h="11308715">
                <a:moveTo>
                  <a:pt x="10419085" y="3472656"/>
                </a:moveTo>
                <a:lnTo>
                  <a:pt x="9559876" y="3472656"/>
                </a:lnTo>
                <a:lnTo>
                  <a:pt x="10057473" y="4412456"/>
                </a:lnTo>
                <a:lnTo>
                  <a:pt x="9859992" y="4628356"/>
                </a:lnTo>
                <a:lnTo>
                  <a:pt x="10267195" y="4628356"/>
                </a:lnTo>
                <a:lnTo>
                  <a:pt x="10226589" y="4488656"/>
                </a:lnTo>
                <a:lnTo>
                  <a:pt x="10455922" y="4082256"/>
                </a:lnTo>
                <a:lnTo>
                  <a:pt x="11205803" y="4082256"/>
                </a:lnTo>
                <a:lnTo>
                  <a:pt x="11149342" y="3828256"/>
                </a:lnTo>
                <a:lnTo>
                  <a:pt x="10594494" y="3828256"/>
                </a:lnTo>
                <a:lnTo>
                  <a:pt x="10600441" y="3815556"/>
                </a:lnTo>
                <a:lnTo>
                  <a:pt x="10419085" y="3472656"/>
                </a:lnTo>
                <a:close/>
              </a:path>
              <a:path w="13852525" h="11308715">
                <a:moveTo>
                  <a:pt x="5046076" y="4209256"/>
                </a:moveTo>
                <a:lnTo>
                  <a:pt x="4069174" y="4323556"/>
                </a:lnTo>
                <a:lnTo>
                  <a:pt x="4263849" y="4501356"/>
                </a:lnTo>
                <a:lnTo>
                  <a:pt x="5240793" y="4399756"/>
                </a:lnTo>
                <a:lnTo>
                  <a:pt x="5046076" y="4209256"/>
                </a:lnTo>
                <a:close/>
              </a:path>
              <a:path w="13852525" h="11308715">
                <a:moveTo>
                  <a:pt x="5512868" y="4094956"/>
                </a:moveTo>
                <a:lnTo>
                  <a:pt x="5684591" y="4387056"/>
                </a:lnTo>
                <a:lnTo>
                  <a:pt x="6562805" y="4475956"/>
                </a:lnTo>
                <a:lnTo>
                  <a:pt x="6391082" y="4196556"/>
                </a:lnTo>
                <a:lnTo>
                  <a:pt x="5512868" y="4094956"/>
                </a:lnTo>
                <a:close/>
              </a:path>
              <a:path w="13852525" h="11308715">
                <a:moveTo>
                  <a:pt x="7611736" y="3472656"/>
                </a:moveTo>
                <a:lnTo>
                  <a:pt x="7613820" y="3790156"/>
                </a:lnTo>
                <a:lnTo>
                  <a:pt x="8154243" y="4209256"/>
                </a:lnTo>
                <a:lnTo>
                  <a:pt x="8084937" y="4463256"/>
                </a:lnTo>
                <a:lnTo>
                  <a:pt x="9760072" y="4463256"/>
                </a:lnTo>
                <a:lnTo>
                  <a:pt x="9583289" y="4171156"/>
                </a:lnTo>
                <a:lnTo>
                  <a:pt x="9105377" y="4171156"/>
                </a:lnTo>
                <a:lnTo>
                  <a:pt x="8844315" y="3929856"/>
                </a:lnTo>
                <a:lnTo>
                  <a:pt x="8225341" y="3929856"/>
                </a:lnTo>
                <a:lnTo>
                  <a:pt x="7611736" y="3472656"/>
                </a:lnTo>
                <a:close/>
              </a:path>
              <a:path w="13852525" h="11308715">
                <a:moveTo>
                  <a:pt x="2404879" y="4056856"/>
                </a:moveTo>
                <a:lnTo>
                  <a:pt x="1219606" y="4387056"/>
                </a:lnTo>
                <a:lnTo>
                  <a:pt x="1258380" y="4412456"/>
                </a:lnTo>
                <a:lnTo>
                  <a:pt x="2443632" y="4069556"/>
                </a:lnTo>
                <a:lnTo>
                  <a:pt x="2404879" y="4056856"/>
                </a:lnTo>
                <a:close/>
              </a:path>
              <a:path w="13852525" h="11308715">
                <a:moveTo>
                  <a:pt x="11917783" y="2418556"/>
                </a:moveTo>
                <a:lnTo>
                  <a:pt x="11404218" y="2964656"/>
                </a:lnTo>
                <a:lnTo>
                  <a:pt x="11638347" y="4387056"/>
                </a:lnTo>
                <a:lnTo>
                  <a:pt x="12151912" y="3853656"/>
                </a:lnTo>
                <a:lnTo>
                  <a:pt x="11917783" y="2418556"/>
                </a:lnTo>
                <a:close/>
              </a:path>
              <a:path w="13852525" h="11308715">
                <a:moveTo>
                  <a:pt x="6542429" y="3637756"/>
                </a:moveTo>
                <a:lnTo>
                  <a:pt x="6629840" y="3955256"/>
                </a:lnTo>
                <a:lnTo>
                  <a:pt x="7421512" y="4272756"/>
                </a:lnTo>
                <a:lnTo>
                  <a:pt x="7334111" y="3955256"/>
                </a:lnTo>
                <a:lnTo>
                  <a:pt x="6542429" y="3637756"/>
                </a:lnTo>
                <a:close/>
              </a:path>
              <a:path w="13852525" h="11308715">
                <a:moveTo>
                  <a:pt x="8675913" y="2151856"/>
                </a:moveTo>
                <a:lnTo>
                  <a:pt x="8439135" y="3053556"/>
                </a:lnTo>
                <a:lnTo>
                  <a:pt x="9249467" y="3917156"/>
                </a:lnTo>
                <a:lnTo>
                  <a:pt x="9105377" y="4171156"/>
                </a:lnTo>
                <a:lnTo>
                  <a:pt x="9583289" y="4171156"/>
                </a:lnTo>
                <a:lnTo>
                  <a:pt x="9437251" y="3929856"/>
                </a:lnTo>
                <a:lnTo>
                  <a:pt x="9559876" y="3472656"/>
                </a:lnTo>
                <a:lnTo>
                  <a:pt x="10419085" y="3472656"/>
                </a:lnTo>
                <a:lnTo>
                  <a:pt x="10271313" y="3193256"/>
                </a:lnTo>
                <a:lnTo>
                  <a:pt x="9633989" y="3193256"/>
                </a:lnTo>
                <a:lnTo>
                  <a:pt x="9637151" y="3180556"/>
                </a:lnTo>
                <a:lnTo>
                  <a:pt x="8675913" y="2151856"/>
                </a:lnTo>
                <a:close/>
              </a:path>
              <a:path w="13852525" h="11308715">
                <a:moveTo>
                  <a:pt x="4585933" y="3739356"/>
                </a:moveTo>
                <a:lnTo>
                  <a:pt x="3539797" y="3828256"/>
                </a:lnTo>
                <a:lnTo>
                  <a:pt x="3680254" y="3955256"/>
                </a:lnTo>
                <a:lnTo>
                  <a:pt x="4726390" y="3879056"/>
                </a:lnTo>
                <a:lnTo>
                  <a:pt x="4585933" y="3739356"/>
                </a:lnTo>
                <a:close/>
              </a:path>
              <a:path w="13852525" h="11308715">
                <a:moveTo>
                  <a:pt x="8349672" y="3472656"/>
                </a:moveTo>
                <a:lnTo>
                  <a:pt x="8225341" y="3929856"/>
                </a:lnTo>
                <a:lnTo>
                  <a:pt x="8844315" y="3929856"/>
                </a:lnTo>
                <a:lnTo>
                  <a:pt x="8349672" y="3472656"/>
                </a:lnTo>
                <a:close/>
              </a:path>
              <a:path w="13852525" h="11308715">
                <a:moveTo>
                  <a:pt x="5144827" y="3485356"/>
                </a:moveTo>
                <a:lnTo>
                  <a:pt x="5279462" y="3713956"/>
                </a:lnTo>
                <a:lnTo>
                  <a:pt x="6214302" y="3853656"/>
                </a:lnTo>
                <a:lnTo>
                  <a:pt x="6079668" y="3637756"/>
                </a:lnTo>
                <a:lnTo>
                  <a:pt x="5144827" y="3485356"/>
                </a:lnTo>
                <a:close/>
              </a:path>
              <a:path w="13852525" h="11308715">
                <a:moveTo>
                  <a:pt x="11044888" y="3358356"/>
                </a:moveTo>
                <a:lnTo>
                  <a:pt x="10594494" y="3828256"/>
                </a:lnTo>
                <a:lnTo>
                  <a:pt x="11149342" y="3828256"/>
                </a:lnTo>
                <a:lnTo>
                  <a:pt x="11044888" y="3358356"/>
                </a:lnTo>
                <a:close/>
              </a:path>
              <a:path w="13852525" h="11308715">
                <a:moveTo>
                  <a:pt x="7599810" y="2786856"/>
                </a:moveTo>
                <a:lnTo>
                  <a:pt x="7602313" y="3040856"/>
                </a:lnTo>
                <a:lnTo>
                  <a:pt x="8282857" y="3612356"/>
                </a:lnTo>
                <a:lnTo>
                  <a:pt x="8280355" y="3358356"/>
                </a:lnTo>
                <a:lnTo>
                  <a:pt x="7599810" y="2786856"/>
                </a:lnTo>
                <a:close/>
              </a:path>
              <a:path w="13852525" h="11308715">
                <a:moveTo>
                  <a:pt x="6351115" y="2977356"/>
                </a:moveTo>
                <a:lnTo>
                  <a:pt x="6420118" y="3218656"/>
                </a:lnTo>
                <a:lnTo>
                  <a:pt x="7252732" y="3599656"/>
                </a:lnTo>
                <a:lnTo>
                  <a:pt x="7183739" y="3345656"/>
                </a:lnTo>
                <a:lnTo>
                  <a:pt x="6351115" y="2977356"/>
                </a:lnTo>
                <a:close/>
              </a:path>
              <a:path w="13852525" h="11308715">
                <a:moveTo>
                  <a:pt x="12790678" y="1491456"/>
                </a:moveTo>
                <a:lnTo>
                  <a:pt x="12370890" y="1923256"/>
                </a:lnTo>
                <a:lnTo>
                  <a:pt x="12548382" y="3472656"/>
                </a:lnTo>
                <a:lnTo>
                  <a:pt x="12968181" y="3040856"/>
                </a:lnTo>
                <a:lnTo>
                  <a:pt x="12790678" y="1491456"/>
                </a:lnTo>
                <a:close/>
              </a:path>
              <a:path w="13852525" h="11308715">
                <a:moveTo>
                  <a:pt x="10591646" y="1453356"/>
                </a:moveTo>
                <a:lnTo>
                  <a:pt x="10217657" y="2113756"/>
                </a:lnTo>
                <a:lnTo>
                  <a:pt x="10830727" y="3459956"/>
                </a:lnTo>
                <a:lnTo>
                  <a:pt x="11204716" y="2799556"/>
                </a:lnTo>
                <a:lnTo>
                  <a:pt x="10591646" y="1453356"/>
                </a:lnTo>
                <a:close/>
              </a:path>
              <a:path w="13852525" h="11308715">
                <a:moveTo>
                  <a:pt x="4125801" y="3282156"/>
                </a:moveTo>
                <a:lnTo>
                  <a:pt x="3010421" y="3332956"/>
                </a:lnTo>
                <a:lnTo>
                  <a:pt x="3096628" y="3409156"/>
                </a:lnTo>
                <a:lnTo>
                  <a:pt x="4212018" y="3358356"/>
                </a:lnTo>
                <a:lnTo>
                  <a:pt x="4125801" y="3282156"/>
                </a:lnTo>
                <a:close/>
              </a:path>
              <a:path w="13852525" h="11308715">
                <a:moveTo>
                  <a:pt x="4776796" y="2888456"/>
                </a:moveTo>
                <a:lnTo>
                  <a:pt x="4874343" y="3040856"/>
                </a:lnTo>
                <a:lnTo>
                  <a:pt x="5865810" y="3231356"/>
                </a:lnTo>
                <a:lnTo>
                  <a:pt x="5768264" y="3078956"/>
                </a:lnTo>
                <a:lnTo>
                  <a:pt x="4776796" y="2888456"/>
                </a:lnTo>
                <a:close/>
              </a:path>
              <a:path w="13852525" h="11308715">
                <a:moveTo>
                  <a:pt x="9962335" y="2609056"/>
                </a:moveTo>
                <a:lnTo>
                  <a:pt x="9633989" y="3193256"/>
                </a:lnTo>
                <a:lnTo>
                  <a:pt x="10271313" y="3193256"/>
                </a:lnTo>
                <a:lnTo>
                  <a:pt x="9962335" y="2609056"/>
                </a:lnTo>
                <a:close/>
              </a:path>
              <a:path w="13852525" h="11308715">
                <a:moveTo>
                  <a:pt x="7587884" y="2113756"/>
                </a:moveTo>
                <a:lnTo>
                  <a:pt x="7590805" y="2291556"/>
                </a:lnTo>
                <a:lnTo>
                  <a:pt x="8294784" y="2926556"/>
                </a:lnTo>
                <a:lnTo>
                  <a:pt x="8291862" y="2736056"/>
                </a:lnTo>
                <a:lnTo>
                  <a:pt x="7587884" y="2113756"/>
                </a:lnTo>
                <a:close/>
              </a:path>
              <a:path w="13852525" h="11308715">
                <a:moveTo>
                  <a:pt x="6159801" y="2304256"/>
                </a:moveTo>
                <a:lnTo>
                  <a:pt x="6210376" y="2482056"/>
                </a:lnTo>
                <a:lnTo>
                  <a:pt x="7083951" y="2913856"/>
                </a:lnTo>
                <a:lnTo>
                  <a:pt x="7033366" y="2736056"/>
                </a:lnTo>
                <a:lnTo>
                  <a:pt x="6159801" y="2304256"/>
                </a:lnTo>
                <a:close/>
              </a:path>
              <a:path w="13852525" h="11308715">
                <a:moveTo>
                  <a:pt x="3665658" y="2812256"/>
                </a:moveTo>
                <a:lnTo>
                  <a:pt x="2481055" y="2837656"/>
                </a:lnTo>
                <a:lnTo>
                  <a:pt x="2512981" y="2863056"/>
                </a:lnTo>
                <a:lnTo>
                  <a:pt x="3697615" y="2837656"/>
                </a:lnTo>
                <a:lnTo>
                  <a:pt x="3665658" y="2812256"/>
                </a:lnTo>
                <a:close/>
              </a:path>
              <a:path w="13852525" h="11308715">
                <a:moveTo>
                  <a:pt x="9002134" y="843756"/>
                </a:moveTo>
                <a:lnTo>
                  <a:pt x="8802779" y="1605756"/>
                </a:lnTo>
                <a:lnTo>
                  <a:pt x="9774309" y="2761456"/>
                </a:lnTo>
                <a:lnTo>
                  <a:pt x="9973675" y="2012156"/>
                </a:lnTo>
                <a:lnTo>
                  <a:pt x="9002134" y="843756"/>
                </a:lnTo>
                <a:close/>
              </a:path>
              <a:path w="13852525" h="11308715">
                <a:moveTo>
                  <a:pt x="4408755" y="2278856"/>
                </a:moveTo>
                <a:lnTo>
                  <a:pt x="4469235" y="2380456"/>
                </a:lnTo>
                <a:lnTo>
                  <a:pt x="5517318" y="2609056"/>
                </a:lnTo>
                <a:lnTo>
                  <a:pt x="5456849" y="2520156"/>
                </a:lnTo>
                <a:lnTo>
                  <a:pt x="4408755" y="2278856"/>
                </a:lnTo>
                <a:close/>
              </a:path>
              <a:path w="13852525" h="11308715">
                <a:moveTo>
                  <a:pt x="11220946" y="284956"/>
                </a:moveTo>
                <a:lnTo>
                  <a:pt x="10915740" y="843756"/>
                </a:lnTo>
                <a:lnTo>
                  <a:pt x="11503785" y="2316956"/>
                </a:lnTo>
                <a:lnTo>
                  <a:pt x="11808991" y="1770856"/>
                </a:lnTo>
                <a:lnTo>
                  <a:pt x="11220946" y="284956"/>
                </a:lnTo>
                <a:close/>
              </a:path>
              <a:path w="13852525" h="11308715">
                <a:moveTo>
                  <a:pt x="5968477" y="1643856"/>
                </a:moveTo>
                <a:lnTo>
                  <a:pt x="6000644" y="1745456"/>
                </a:lnTo>
                <a:lnTo>
                  <a:pt x="6915171" y="2240756"/>
                </a:lnTo>
                <a:lnTo>
                  <a:pt x="6883015" y="2126456"/>
                </a:lnTo>
                <a:lnTo>
                  <a:pt x="5968477" y="1643856"/>
                </a:lnTo>
                <a:close/>
              </a:path>
              <a:path w="13852525" h="11308715">
                <a:moveTo>
                  <a:pt x="7575968" y="1427956"/>
                </a:moveTo>
                <a:lnTo>
                  <a:pt x="7579298" y="1542256"/>
                </a:lnTo>
                <a:lnTo>
                  <a:pt x="8306699" y="2240756"/>
                </a:lnTo>
                <a:lnTo>
                  <a:pt x="8303370" y="2126456"/>
                </a:lnTo>
                <a:lnTo>
                  <a:pt x="7575968" y="1427956"/>
                </a:lnTo>
                <a:close/>
              </a:path>
              <a:path w="13852525" h="11308715">
                <a:moveTo>
                  <a:pt x="4040735" y="1669256"/>
                </a:moveTo>
                <a:lnTo>
                  <a:pt x="4064096" y="1707356"/>
                </a:lnTo>
                <a:lnTo>
                  <a:pt x="5168826" y="1986756"/>
                </a:lnTo>
                <a:lnTo>
                  <a:pt x="5145445" y="1961356"/>
                </a:lnTo>
                <a:lnTo>
                  <a:pt x="4040735" y="1669256"/>
                </a:lnTo>
                <a:close/>
              </a:path>
              <a:path w="13852525" h="11308715">
                <a:moveTo>
                  <a:pt x="5777164" y="970756"/>
                </a:moveTo>
                <a:lnTo>
                  <a:pt x="5790923" y="1008856"/>
                </a:lnTo>
                <a:lnTo>
                  <a:pt x="6746391" y="1554956"/>
                </a:lnTo>
                <a:lnTo>
                  <a:pt x="6732643" y="1529556"/>
                </a:lnTo>
                <a:lnTo>
                  <a:pt x="5777164" y="970756"/>
                </a:lnTo>
                <a:close/>
              </a:path>
              <a:path w="13852525" h="11308715">
                <a:moveTo>
                  <a:pt x="7564041" y="754856"/>
                </a:moveTo>
                <a:lnTo>
                  <a:pt x="7567790" y="792956"/>
                </a:lnTo>
                <a:lnTo>
                  <a:pt x="8318636" y="1554956"/>
                </a:lnTo>
                <a:lnTo>
                  <a:pt x="8314888" y="1516856"/>
                </a:lnTo>
                <a:lnTo>
                  <a:pt x="7564041" y="754856"/>
                </a:lnTo>
                <a:close/>
              </a:path>
              <a:path w="13852525" h="11308715">
                <a:moveTo>
                  <a:pt x="9684684" y="5556"/>
                </a:moveTo>
                <a:lnTo>
                  <a:pt x="9205378" y="5556"/>
                </a:lnTo>
                <a:lnTo>
                  <a:pt x="9166401" y="157956"/>
                </a:lnTo>
                <a:lnTo>
                  <a:pt x="10148214" y="1453356"/>
                </a:lnTo>
                <a:lnTo>
                  <a:pt x="10310167" y="831056"/>
                </a:lnTo>
                <a:lnTo>
                  <a:pt x="9684684" y="5556"/>
                </a:lnTo>
                <a:close/>
              </a:path>
              <a:path w="13852525" h="11308715">
                <a:moveTo>
                  <a:pt x="12155392" y="5556"/>
                </a:moveTo>
                <a:lnTo>
                  <a:pt x="11769899" y="5556"/>
                </a:lnTo>
                <a:lnTo>
                  <a:pt x="12176843" y="1173956"/>
                </a:lnTo>
                <a:lnTo>
                  <a:pt x="12413266" y="742156"/>
                </a:lnTo>
                <a:lnTo>
                  <a:pt x="12155392" y="5556"/>
                </a:lnTo>
                <a:close/>
              </a:path>
              <a:path w="13852525" h="11308715">
                <a:moveTo>
                  <a:pt x="10558529" y="5556"/>
                </a:moveTo>
                <a:lnTo>
                  <a:pt x="10424416" y="5556"/>
                </a:lnTo>
                <a:lnTo>
                  <a:pt x="10522108" y="145256"/>
                </a:lnTo>
                <a:lnTo>
                  <a:pt x="10558529" y="5556"/>
                </a:lnTo>
                <a:close/>
              </a:path>
            </a:pathLst>
          </a:custGeom>
          <a:solidFill>
            <a:srgbClr val="1A0F5C">
              <a:alpha val="5000"/>
            </a:srgbClr>
          </a:solidFill>
        </p:spPr>
        <p:txBody>
          <a:bodyPr wrap="square" lIns="0" tIns="0" rIns="0" bIns="0" rtlCol="0"/>
          <a:lstStyle/>
          <a:p>
            <a:endParaRPr dirty="0"/>
          </a:p>
        </p:txBody>
      </p:sp>
      <p:pic>
        <p:nvPicPr>
          <p:cNvPr id="8" name="Graphic 7"/>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3908" y="1714110"/>
            <a:ext cx="1840546" cy="610478"/>
          </a:xfrm>
          <a:prstGeom prst="rect">
            <a:avLst/>
          </a:prstGeom>
        </p:spPr>
      </p:pic>
      <p:sp>
        <p:nvSpPr>
          <p:cNvPr id="10" name="TextBox 9"/>
          <p:cNvSpPr txBox="1"/>
          <p:nvPr userDrawn="1"/>
        </p:nvSpPr>
        <p:spPr>
          <a:xfrm>
            <a:off x="383907" y="6267664"/>
            <a:ext cx="2005445"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sz="800" spc="55" dirty="0">
                <a:solidFill>
                  <a:schemeClr val="bg1"/>
                </a:solidFill>
                <a:latin typeface="Arial" panose="020B0604020202020204" pitchFamily="34" charset="0"/>
                <a:cs typeface="Arial" panose="020B0604020202020204" pitchFamily="34" charset="0"/>
                <a:hlinkClick r:id="rId4"/>
              </a:rPr>
              <a:t>jmangroup.com</a:t>
            </a:r>
            <a:endParaRPr lang="en-GB" sz="800" spc="55" dirty="0">
              <a:solidFill>
                <a:schemeClr val="bg1"/>
              </a:solidFill>
              <a:latin typeface="Arial" panose="020B0604020202020204" pitchFamily="34" charset="0"/>
              <a:cs typeface="Arial" panose="020B0604020202020204" pitchFamily="34" charset="0"/>
            </a:endParaRPr>
          </a:p>
        </p:txBody>
      </p:sp>
      <p:sp>
        <p:nvSpPr>
          <p:cNvPr id="12" name="Date Placeholder 3"/>
          <p:cNvSpPr>
            <a:spLocks noGrp="1"/>
          </p:cNvSpPr>
          <p:nvPr>
            <p:ph type="dt" sz="half" idx="2"/>
          </p:nvPr>
        </p:nvSpPr>
        <p:spPr>
          <a:xfrm>
            <a:off x="383908" y="4082988"/>
            <a:ext cx="3519877" cy="338554"/>
          </a:xfrm>
          <a:prstGeom prst="rect">
            <a:avLst/>
          </a:prstGeom>
        </p:spPr>
        <p:txBody>
          <a:bodyPr vert="horz" lIns="91440" tIns="45720" rIns="91440" bIns="45720" rtlCol="0" anchor="ctr"/>
          <a:lstStyle>
            <a:lvl1pPr algn="l">
              <a:defRPr sz="1800">
                <a:solidFill>
                  <a:schemeClr val="bg1"/>
                </a:solidFill>
              </a:defRPr>
            </a:lvl1pPr>
          </a:lstStyle>
          <a:p>
            <a:fld id="{51E367F0-E56B-4C47-9172-1CF5ECA13C5F}" type="datetime4">
              <a:rPr lang="en-GB" smtClean="0"/>
              <a:t>16 April 2025</a:t>
            </a:fld>
            <a:endParaRPr lang="en-GB" dirty="0"/>
          </a:p>
        </p:txBody>
      </p:sp>
      <p:pic>
        <p:nvPicPr>
          <p:cNvPr id="5" name="Picture 4" descr="A logo with red text&#10;&#10;Description automatically generated"/>
          <p:cNvPicPr>
            <a:picLocks noChangeAspect="1"/>
          </p:cNvPicPr>
          <p:nvPr userDrawn="1"/>
        </p:nvPicPr>
        <p:blipFill>
          <a:blip r:embed="rId5"/>
          <a:stretch>
            <a:fillRect/>
          </a:stretch>
        </p:blipFill>
        <p:spPr>
          <a:xfrm>
            <a:off x="11177064" y="5852078"/>
            <a:ext cx="631029" cy="631029"/>
          </a:xfrm>
          <a:prstGeom prst="rect">
            <a:avLst/>
          </a:prstGeom>
        </p:spPr>
      </p:pic>
      <p:pic>
        <p:nvPicPr>
          <p:cNvPr id="6" name="Picture 5" descr="A white and blue sign with black text&#10;&#10;Description automatically generated"/>
          <p:cNvPicPr>
            <a:picLocks noChangeAspect="1"/>
          </p:cNvPicPr>
          <p:nvPr userDrawn="1"/>
        </p:nvPicPr>
        <p:blipFill>
          <a:blip r:embed="rId6"/>
          <a:stretch>
            <a:fillRect/>
          </a:stretch>
        </p:blipFill>
        <p:spPr>
          <a:xfrm>
            <a:off x="7262308" y="5852078"/>
            <a:ext cx="790960" cy="631029"/>
          </a:xfrm>
          <a:prstGeom prst="rect">
            <a:avLst/>
          </a:prstGeom>
        </p:spPr>
      </p:pic>
      <p:grpSp>
        <p:nvGrpSpPr>
          <p:cNvPr id="4" name="Group 3"/>
          <p:cNvGrpSpPr/>
          <p:nvPr userDrawn="1"/>
        </p:nvGrpSpPr>
        <p:grpSpPr>
          <a:xfrm>
            <a:off x="8227477" y="5847136"/>
            <a:ext cx="2772644" cy="631029"/>
            <a:chOff x="4757737" y="3124200"/>
            <a:chExt cx="2678906" cy="609695"/>
          </a:xfrm>
        </p:grpSpPr>
        <p:sp>
          <p:nvSpPr>
            <p:cNvPr id="9" name="Freeform: Shape 8"/>
            <p:cNvSpPr/>
            <p:nvPr/>
          </p:nvSpPr>
          <p:spPr>
            <a:xfrm>
              <a:off x="4778375" y="3143250"/>
              <a:ext cx="2636838" cy="571499"/>
            </a:xfrm>
            <a:custGeom>
              <a:avLst/>
              <a:gdLst>
                <a:gd name="connsiteX0" fmla="*/ 0 w 2626995"/>
                <a:gd name="connsiteY0" fmla="*/ 0 h 558831"/>
                <a:gd name="connsiteX1" fmla="*/ 2626995 w 2626995"/>
                <a:gd name="connsiteY1" fmla="*/ 0 h 558831"/>
                <a:gd name="connsiteX2" fmla="*/ 2626995 w 2626995"/>
                <a:gd name="connsiteY2" fmla="*/ 558832 h 558831"/>
                <a:gd name="connsiteX3" fmla="*/ 0 w 2626995"/>
                <a:gd name="connsiteY3" fmla="*/ 558832 h 558831"/>
              </a:gdLst>
              <a:ahLst/>
              <a:cxnLst>
                <a:cxn ang="0">
                  <a:pos x="connsiteX0" y="connsiteY0"/>
                </a:cxn>
                <a:cxn ang="0">
                  <a:pos x="connsiteX1" y="connsiteY1"/>
                </a:cxn>
                <a:cxn ang="0">
                  <a:pos x="connsiteX2" y="connsiteY2"/>
                </a:cxn>
                <a:cxn ang="0">
                  <a:pos x="connsiteX3" y="connsiteY3"/>
                </a:cxn>
              </a:cxnLst>
              <a:rect l="l" t="t" r="r" b="b"/>
              <a:pathLst>
                <a:path w="2626995" h="558831">
                  <a:moveTo>
                    <a:pt x="0" y="0"/>
                  </a:moveTo>
                  <a:lnTo>
                    <a:pt x="2626995" y="0"/>
                  </a:lnTo>
                  <a:lnTo>
                    <a:pt x="2626995" y="558832"/>
                  </a:lnTo>
                  <a:lnTo>
                    <a:pt x="0" y="558832"/>
                  </a:lnTo>
                  <a:close/>
                </a:path>
              </a:pathLst>
            </a:custGeom>
            <a:solidFill>
              <a:srgbClr val="FFFFFF"/>
            </a:solidFill>
            <a:ln w="9525" cap="flat">
              <a:noFill/>
              <a:prstDash val="solid"/>
              <a:miter/>
            </a:ln>
          </p:spPr>
          <p:txBody>
            <a:bodyPr rtlCol="0" anchor="ctr"/>
            <a:lstStyle/>
            <a:p>
              <a:endParaRPr lang="en-IN"/>
            </a:p>
          </p:txBody>
        </p:sp>
        <p:sp>
          <p:nvSpPr>
            <p:cNvPr id="11" name="Freeform: Shape 10"/>
            <p:cNvSpPr/>
            <p:nvPr/>
          </p:nvSpPr>
          <p:spPr>
            <a:xfrm>
              <a:off x="4757737" y="3124200"/>
              <a:ext cx="2678906" cy="609695"/>
            </a:xfrm>
            <a:custGeom>
              <a:avLst/>
              <a:gdLst>
                <a:gd name="connsiteX0" fmla="*/ 2653570 w 2678906"/>
                <a:gd name="connsiteY0" fmla="*/ 25432 h 609695"/>
                <a:gd name="connsiteX1" fmla="*/ 2653570 w 2678906"/>
                <a:gd name="connsiteY1" fmla="*/ 584264 h 609695"/>
                <a:gd name="connsiteX2" fmla="*/ 25432 w 2678906"/>
                <a:gd name="connsiteY2" fmla="*/ 584264 h 609695"/>
                <a:gd name="connsiteX3" fmla="*/ 25432 w 2678906"/>
                <a:gd name="connsiteY3" fmla="*/ 25432 h 609695"/>
                <a:gd name="connsiteX4" fmla="*/ 2653570 w 2678906"/>
                <a:gd name="connsiteY4" fmla="*/ 25432 h 609695"/>
                <a:gd name="connsiteX5" fmla="*/ 2678906 w 2678906"/>
                <a:gd name="connsiteY5" fmla="*/ 0 h 609695"/>
                <a:gd name="connsiteX6" fmla="*/ 0 w 2678906"/>
                <a:gd name="connsiteY6" fmla="*/ 0 h 609695"/>
                <a:gd name="connsiteX7" fmla="*/ 0 w 2678906"/>
                <a:gd name="connsiteY7" fmla="*/ 609695 h 609695"/>
                <a:gd name="connsiteX8" fmla="*/ 2678906 w 2678906"/>
                <a:gd name="connsiteY8" fmla="*/ 609695 h 609695"/>
                <a:gd name="connsiteX9" fmla="*/ 2678906 w 2678906"/>
                <a:gd name="connsiteY9" fmla="*/ 0 h 609695"/>
                <a:gd name="connsiteX10" fmla="*/ 2678906 w 2678906"/>
                <a:gd name="connsiteY10" fmla="*/ 0 h 609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78906" h="609695">
                  <a:moveTo>
                    <a:pt x="2653570" y="25432"/>
                  </a:moveTo>
                  <a:lnTo>
                    <a:pt x="2653570" y="584264"/>
                  </a:lnTo>
                  <a:lnTo>
                    <a:pt x="25432" y="584264"/>
                  </a:lnTo>
                  <a:lnTo>
                    <a:pt x="25432" y="25432"/>
                  </a:lnTo>
                  <a:lnTo>
                    <a:pt x="2653570" y="25432"/>
                  </a:lnTo>
                  <a:moveTo>
                    <a:pt x="2678906" y="0"/>
                  </a:moveTo>
                  <a:lnTo>
                    <a:pt x="0" y="0"/>
                  </a:lnTo>
                  <a:lnTo>
                    <a:pt x="0" y="609695"/>
                  </a:lnTo>
                  <a:lnTo>
                    <a:pt x="2678906" y="609695"/>
                  </a:lnTo>
                  <a:lnTo>
                    <a:pt x="2678906" y="0"/>
                  </a:lnTo>
                  <a:lnTo>
                    <a:pt x="2678906" y="0"/>
                  </a:lnTo>
                  <a:close/>
                </a:path>
              </a:pathLst>
            </a:custGeom>
            <a:solidFill>
              <a:srgbClr val="FCD0B1"/>
            </a:solidFill>
            <a:ln w="9525" cap="flat">
              <a:noFill/>
              <a:prstDash val="solid"/>
              <a:miter/>
            </a:ln>
          </p:spPr>
          <p:txBody>
            <a:bodyPr rtlCol="0" anchor="ctr"/>
            <a:lstStyle/>
            <a:p>
              <a:endParaRPr lang="en-IN"/>
            </a:p>
          </p:txBody>
        </p:sp>
        <p:sp>
          <p:nvSpPr>
            <p:cNvPr id="13" name="Freeform: Shape 12"/>
            <p:cNvSpPr/>
            <p:nvPr/>
          </p:nvSpPr>
          <p:spPr>
            <a:xfrm>
              <a:off x="5609653" y="3243548"/>
              <a:ext cx="9525" cy="370141"/>
            </a:xfrm>
            <a:custGeom>
              <a:avLst/>
              <a:gdLst>
                <a:gd name="connsiteX0" fmla="*/ 0 w 9525"/>
                <a:gd name="connsiteY0" fmla="*/ 0 h 370141"/>
                <a:gd name="connsiteX1" fmla="*/ 0 w 9525"/>
                <a:gd name="connsiteY1" fmla="*/ 370142 h 370141"/>
              </a:gdLst>
              <a:ahLst/>
              <a:cxnLst>
                <a:cxn ang="0">
                  <a:pos x="connsiteX0" y="connsiteY0"/>
                </a:cxn>
                <a:cxn ang="0">
                  <a:pos x="connsiteX1" y="connsiteY1"/>
                </a:cxn>
              </a:cxnLst>
              <a:rect l="l" t="t" r="r" b="b"/>
              <a:pathLst>
                <a:path w="9525" h="370141">
                  <a:moveTo>
                    <a:pt x="0" y="0"/>
                  </a:moveTo>
                  <a:lnTo>
                    <a:pt x="0" y="370142"/>
                  </a:lnTo>
                </a:path>
              </a:pathLst>
            </a:custGeom>
            <a:ln w="9525" cap="flat">
              <a:noFill/>
              <a:prstDash val="solid"/>
              <a:miter/>
            </a:ln>
          </p:spPr>
          <p:txBody>
            <a:bodyPr rtlCol="0" anchor="ctr"/>
            <a:lstStyle/>
            <a:p>
              <a:endParaRPr lang="en-IN"/>
            </a:p>
          </p:txBody>
        </p:sp>
        <p:sp>
          <p:nvSpPr>
            <p:cNvPr id="14" name="Freeform: Shape 13"/>
            <p:cNvSpPr/>
            <p:nvPr/>
          </p:nvSpPr>
          <p:spPr>
            <a:xfrm>
              <a:off x="5605366" y="3243548"/>
              <a:ext cx="8477" cy="370141"/>
            </a:xfrm>
            <a:custGeom>
              <a:avLst/>
              <a:gdLst>
                <a:gd name="connsiteX0" fmla="*/ 0 w 8477"/>
                <a:gd name="connsiteY0" fmla="*/ 0 h 370141"/>
                <a:gd name="connsiteX1" fmla="*/ 8477 w 8477"/>
                <a:gd name="connsiteY1" fmla="*/ 0 h 370141"/>
                <a:gd name="connsiteX2" fmla="*/ 8477 w 8477"/>
                <a:gd name="connsiteY2" fmla="*/ 370142 h 370141"/>
                <a:gd name="connsiteX3" fmla="*/ 0 w 8477"/>
                <a:gd name="connsiteY3" fmla="*/ 370142 h 370141"/>
              </a:gdLst>
              <a:ahLst/>
              <a:cxnLst>
                <a:cxn ang="0">
                  <a:pos x="connsiteX0" y="connsiteY0"/>
                </a:cxn>
                <a:cxn ang="0">
                  <a:pos x="connsiteX1" y="connsiteY1"/>
                </a:cxn>
                <a:cxn ang="0">
                  <a:pos x="connsiteX2" y="connsiteY2"/>
                </a:cxn>
                <a:cxn ang="0">
                  <a:pos x="connsiteX3" y="connsiteY3"/>
                </a:cxn>
              </a:cxnLst>
              <a:rect l="l" t="t" r="r" b="b"/>
              <a:pathLst>
                <a:path w="8477" h="370141">
                  <a:moveTo>
                    <a:pt x="0" y="0"/>
                  </a:moveTo>
                  <a:lnTo>
                    <a:pt x="8477" y="0"/>
                  </a:lnTo>
                  <a:lnTo>
                    <a:pt x="8477" y="370142"/>
                  </a:lnTo>
                  <a:lnTo>
                    <a:pt x="0" y="370142"/>
                  </a:lnTo>
                  <a:close/>
                </a:path>
              </a:pathLst>
            </a:custGeom>
            <a:solidFill>
              <a:srgbClr val="333333"/>
            </a:solidFill>
            <a:ln w="9525" cap="flat">
              <a:noFill/>
              <a:prstDash val="solid"/>
              <a:miter/>
            </a:ln>
          </p:spPr>
          <p:txBody>
            <a:bodyPr rtlCol="0" anchor="ctr"/>
            <a:lstStyle/>
            <a:p>
              <a:endParaRPr lang="en-IN"/>
            </a:p>
          </p:txBody>
        </p:sp>
        <p:grpSp>
          <p:nvGrpSpPr>
            <p:cNvPr id="15" name="Graphic 3"/>
            <p:cNvGrpSpPr/>
            <p:nvPr/>
          </p:nvGrpSpPr>
          <p:grpSpPr>
            <a:xfrm>
              <a:off x="4876799" y="3243548"/>
              <a:ext cx="184499" cy="184594"/>
              <a:chOff x="4876799" y="3243548"/>
              <a:chExt cx="184499" cy="184594"/>
            </a:xfrm>
          </p:grpSpPr>
          <p:sp>
            <p:nvSpPr>
              <p:cNvPr id="84" name="Freeform: Shape 83"/>
              <p:cNvSpPr/>
              <p:nvPr/>
            </p:nvSpPr>
            <p:spPr>
              <a:xfrm>
                <a:off x="4876799" y="3243548"/>
                <a:ext cx="184499" cy="184594"/>
              </a:xfrm>
              <a:custGeom>
                <a:avLst/>
                <a:gdLst>
                  <a:gd name="connsiteX0" fmla="*/ 0 w 184499"/>
                  <a:gd name="connsiteY0" fmla="*/ 0 h 184594"/>
                  <a:gd name="connsiteX1" fmla="*/ 184499 w 184499"/>
                  <a:gd name="connsiteY1" fmla="*/ 0 h 184594"/>
                  <a:gd name="connsiteX2" fmla="*/ 184499 w 184499"/>
                  <a:gd name="connsiteY2" fmla="*/ 184595 h 184594"/>
                  <a:gd name="connsiteX3" fmla="*/ 0 w 184499"/>
                  <a:gd name="connsiteY3" fmla="*/ 184595 h 184594"/>
                </a:gdLst>
                <a:ahLst/>
                <a:cxnLst>
                  <a:cxn ang="0">
                    <a:pos x="connsiteX0" y="connsiteY0"/>
                  </a:cxn>
                  <a:cxn ang="0">
                    <a:pos x="connsiteX1" y="connsiteY1"/>
                  </a:cxn>
                  <a:cxn ang="0">
                    <a:pos x="connsiteX2" y="connsiteY2"/>
                  </a:cxn>
                  <a:cxn ang="0">
                    <a:pos x="connsiteX3" y="connsiteY3"/>
                  </a:cxn>
                </a:cxnLst>
                <a:rect l="l" t="t" r="r" b="b"/>
                <a:pathLst>
                  <a:path w="184499" h="184594">
                    <a:moveTo>
                      <a:pt x="0" y="0"/>
                    </a:moveTo>
                    <a:lnTo>
                      <a:pt x="184499" y="0"/>
                    </a:lnTo>
                    <a:lnTo>
                      <a:pt x="184499" y="184595"/>
                    </a:lnTo>
                    <a:lnTo>
                      <a:pt x="0" y="184595"/>
                    </a:lnTo>
                    <a:close/>
                  </a:path>
                </a:pathLst>
              </a:custGeom>
              <a:solidFill>
                <a:srgbClr val="FCD0B1"/>
              </a:solidFill>
              <a:ln w="9525" cap="flat">
                <a:noFill/>
                <a:prstDash val="solid"/>
                <a:miter/>
              </a:ln>
            </p:spPr>
            <p:txBody>
              <a:bodyPr rtlCol="0" anchor="ctr"/>
              <a:lstStyle/>
              <a:p>
                <a:endParaRPr lang="en-IN"/>
              </a:p>
            </p:txBody>
          </p:sp>
          <p:grpSp>
            <p:nvGrpSpPr>
              <p:cNvPr id="85" name="Graphic 3"/>
              <p:cNvGrpSpPr/>
              <p:nvPr/>
            </p:nvGrpSpPr>
            <p:grpSpPr>
              <a:xfrm>
                <a:off x="4897849" y="3268503"/>
                <a:ext cx="147827" cy="84677"/>
                <a:chOff x="4897849" y="3268503"/>
                <a:chExt cx="147827" cy="84677"/>
              </a:xfrm>
              <a:solidFill>
                <a:srgbClr val="333333"/>
              </a:solidFill>
            </p:grpSpPr>
            <p:sp>
              <p:nvSpPr>
                <p:cNvPr id="86" name="Freeform: Shape 85"/>
                <p:cNvSpPr/>
                <p:nvPr/>
              </p:nvSpPr>
              <p:spPr>
                <a:xfrm>
                  <a:off x="4897849" y="3268598"/>
                  <a:ext cx="64293" cy="84582"/>
                </a:xfrm>
                <a:custGeom>
                  <a:avLst/>
                  <a:gdLst>
                    <a:gd name="connsiteX0" fmla="*/ 26670 w 64293"/>
                    <a:gd name="connsiteY0" fmla="*/ 4763 h 84582"/>
                    <a:gd name="connsiteX1" fmla="*/ 26670 w 64293"/>
                    <a:gd name="connsiteY1" fmla="*/ 39148 h 84582"/>
                    <a:gd name="connsiteX2" fmla="*/ 36766 w 64293"/>
                    <a:gd name="connsiteY2" fmla="*/ 39148 h 84582"/>
                    <a:gd name="connsiteX3" fmla="*/ 49054 w 64293"/>
                    <a:gd name="connsiteY3" fmla="*/ 28766 h 84582"/>
                    <a:gd name="connsiteX4" fmla="*/ 52197 w 64293"/>
                    <a:gd name="connsiteY4" fmla="*/ 28766 h 84582"/>
                    <a:gd name="connsiteX5" fmla="*/ 52197 w 64293"/>
                    <a:gd name="connsiteY5" fmla="*/ 53816 h 84582"/>
                    <a:gd name="connsiteX6" fmla="*/ 49054 w 64293"/>
                    <a:gd name="connsiteY6" fmla="*/ 53816 h 84582"/>
                    <a:gd name="connsiteX7" fmla="*/ 36766 w 64293"/>
                    <a:gd name="connsiteY7" fmla="*/ 43529 h 84582"/>
                    <a:gd name="connsiteX8" fmla="*/ 26670 w 64293"/>
                    <a:gd name="connsiteY8" fmla="*/ 43529 h 84582"/>
                    <a:gd name="connsiteX9" fmla="*/ 26670 w 64293"/>
                    <a:gd name="connsiteY9" fmla="*/ 73343 h 84582"/>
                    <a:gd name="connsiteX10" fmla="*/ 39529 w 64293"/>
                    <a:gd name="connsiteY10" fmla="*/ 80867 h 84582"/>
                    <a:gd name="connsiteX11" fmla="*/ 39529 w 64293"/>
                    <a:gd name="connsiteY11" fmla="*/ 84582 h 84582"/>
                    <a:gd name="connsiteX12" fmla="*/ 0 w 64293"/>
                    <a:gd name="connsiteY12" fmla="*/ 84582 h 84582"/>
                    <a:gd name="connsiteX13" fmla="*/ 0 w 64293"/>
                    <a:gd name="connsiteY13" fmla="*/ 80867 h 84582"/>
                    <a:gd name="connsiteX14" fmla="*/ 11049 w 64293"/>
                    <a:gd name="connsiteY14" fmla="*/ 73819 h 84582"/>
                    <a:gd name="connsiteX15" fmla="*/ 11049 w 64293"/>
                    <a:gd name="connsiteY15" fmla="*/ 11430 h 84582"/>
                    <a:gd name="connsiteX16" fmla="*/ 0 w 64293"/>
                    <a:gd name="connsiteY16" fmla="*/ 4382 h 84582"/>
                    <a:gd name="connsiteX17" fmla="*/ 0 w 64293"/>
                    <a:gd name="connsiteY17" fmla="*/ 667 h 84582"/>
                    <a:gd name="connsiteX18" fmla="*/ 52483 w 64293"/>
                    <a:gd name="connsiteY18" fmla="*/ 667 h 84582"/>
                    <a:gd name="connsiteX19" fmla="*/ 64294 w 64293"/>
                    <a:gd name="connsiteY19" fmla="*/ 0 h 84582"/>
                    <a:gd name="connsiteX20" fmla="*/ 64294 w 64293"/>
                    <a:gd name="connsiteY20" fmla="*/ 25908 h 84582"/>
                    <a:gd name="connsiteX21" fmla="*/ 60865 w 64293"/>
                    <a:gd name="connsiteY21" fmla="*/ 25908 h 84582"/>
                    <a:gd name="connsiteX22" fmla="*/ 39434 w 64293"/>
                    <a:gd name="connsiteY22" fmla="*/ 4858 h 84582"/>
                    <a:gd name="connsiteX23" fmla="*/ 26670 w 64293"/>
                    <a:gd name="connsiteY23" fmla="*/ 4858 h 84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4293" h="84582">
                      <a:moveTo>
                        <a:pt x="26670" y="4763"/>
                      </a:moveTo>
                      <a:lnTo>
                        <a:pt x="26670" y="39148"/>
                      </a:lnTo>
                      <a:lnTo>
                        <a:pt x="36766" y="39148"/>
                      </a:lnTo>
                      <a:cubicBezTo>
                        <a:pt x="47720" y="39148"/>
                        <a:pt x="48292" y="37338"/>
                        <a:pt x="49054" y="28766"/>
                      </a:cubicBezTo>
                      <a:lnTo>
                        <a:pt x="52197" y="28766"/>
                      </a:lnTo>
                      <a:lnTo>
                        <a:pt x="52197" y="53816"/>
                      </a:lnTo>
                      <a:lnTo>
                        <a:pt x="49054" y="53816"/>
                      </a:lnTo>
                      <a:cubicBezTo>
                        <a:pt x="48197" y="45244"/>
                        <a:pt x="47625" y="43529"/>
                        <a:pt x="36766" y="43529"/>
                      </a:cubicBezTo>
                      <a:lnTo>
                        <a:pt x="26670" y="43529"/>
                      </a:lnTo>
                      <a:lnTo>
                        <a:pt x="26670" y="73343"/>
                      </a:lnTo>
                      <a:cubicBezTo>
                        <a:pt x="26670" y="79439"/>
                        <a:pt x="28289" y="80867"/>
                        <a:pt x="39529" y="80867"/>
                      </a:cubicBezTo>
                      <a:lnTo>
                        <a:pt x="39529" y="84582"/>
                      </a:lnTo>
                      <a:lnTo>
                        <a:pt x="0" y="84582"/>
                      </a:lnTo>
                      <a:lnTo>
                        <a:pt x="0" y="80867"/>
                      </a:lnTo>
                      <a:cubicBezTo>
                        <a:pt x="8191" y="80867"/>
                        <a:pt x="11049" y="80486"/>
                        <a:pt x="11049" y="73819"/>
                      </a:cubicBezTo>
                      <a:lnTo>
                        <a:pt x="11049" y="11430"/>
                      </a:lnTo>
                      <a:cubicBezTo>
                        <a:pt x="11049" y="4763"/>
                        <a:pt x="8096" y="4382"/>
                        <a:pt x="0" y="4382"/>
                      </a:cubicBezTo>
                      <a:lnTo>
                        <a:pt x="0" y="667"/>
                      </a:lnTo>
                      <a:lnTo>
                        <a:pt x="52483" y="667"/>
                      </a:lnTo>
                      <a:cubicBezTo>
                        <a:pt x="59531" y="667"/>
                        <a:pt x="62008" y="381"/>
                        <a:pt x="64294" y="0"/>
                      </a:cubicBezTo>
                      <a:lnTo>
                        <a:pt x="64294" y="25908"/>
                      </a:lnTo>
                      <a:lnTo>
                        <a:pt x="60865" y="25908"/>
                      </a:lnTo>
                      <a:cubicBezTo>
                        <a:pt x="59055" y="7906"/>
                        <a:pt x="55436" y="4858"/>
                        <a:pt x="39434" y="4858"/>
                      </a:cubicBezTo>
                      <a:lnTo>
                        <a:pt x="26670" y="4858"/>
                      </a:lnTo>
                      <a:close/>
                    </a:path>
                  </a:pathLst>
                </a:custGeom>
                <a:solidFill>
                  <a:srgbClr val="333333"/>
                </a:solidFill>
                <a:ln w="9525" cap="flat">
                  <a:noFill/>
                  <a:prstDash val="solid"/>
                  <a:miter/>
                </a:ln>
              </p:spPr>
              <p:txBody>
                <a:bodyPr rtlCol="0" anchor="ctr"/>
                <a:lstStyle/>
                <a:p>
                  <a:endParaRPr lang="en-IN"/>
                </a:p>
              </p:txBody>
            </p:sp>
            <p:sp>
              <p:nvSpPr>
                <p:cNvPr id="87" name="Freeform: Shape 86"/>
                <p:cNvSpPr/>
                <p:nvPr/>
              </p:nvSpPr>
              <p:spPr>
                <a:xfrm>
                  <a:off x="4971478" y="3268503"/>
                  <a:ext cx="74199" cy="84677"/>
                </a:xfrm>
                <a:custGeom>
                  <a:avLst/>
                  <a:gdLst>
                    <a:gd name="connsiteX0" fmla="*/ 62389 w 74199"/>
                    <a:gd name="connsiteY0" fmla="*/ 667 h 84677"/>
                    <a:gd name="connsiteX1" fmla="*/ 74200 w 74199"/>
                    <a:gd name="connsiteY1" fmla="*/ 0 h 84677"/>
                    <a:gd name="connsiteX2" fmla="*/ 74200 w 74199"/>
                    <a:gd name="connsiteY2" fmla="*/ 25908 h 84677"/>
                    <a:gd name="connsiteX3" fmla="*/ 70771 w 74199"/>
                    <a:gd name="connsiteY3" fmla="*/ 25908 h 84677"/>
                    <a:gd name="connsiteX4" fmla="*/ 49340 w 74199"/>
                    <a:gd name="connsiteY4" fmla="*/ 4858 h 84677"/>
                    <a:gd name="connsiteX5" fmla="*/ 44863 w 74199"/>
                    <a:gd name="connsiteY5" fmla="*/ 4858 h 84677"/>
                    <a:gd name="connsiteX6" fmla="*/ 44863 w 74199"/>
                    <a:gd name="connsiteY6" fmla="*/ 73438 h 84677"/>
                    <a:gd name="connsiteX7" fmla="*/ 57721 w 74199"/>
                    <a:gd name="connsiteY7" fmla="*/ 80963 h 84677"/>
                    <a:gd name="connsiteX8" fmla="*/ 57721 w 74199"/>
                    <a:gd name="connsiteY8" fmla="*/ 84677 h 84677"/>
                    <a:gd name="connsiteX9" fmla="*/ 16288 w 74199"/>
                    <a:gd name="connsiteY9" fmla="*/ 84677 h 84677"/>
                    <a:gd name="connsiteX10" fmla="*/ 16288 w 74199"/>
                    <a:gd name="connsiteY10" fmla="*/ 80963 h 84677"/>
                    <a:gd name="connsiteX11" fmla="*/ 29337 w 74199"/>
                    <a:gd name="connsiteY11" fmla="*/ 73438 h 84677"/>
                    <a:gd name="connsiteX12" fmla="*/ 29337 w 74199"/>
                    <a:gd name="connsiteY12" fmla="*/ 4858 h 84677"/>
                    <a:gd name="connsiteX13" fmla="*/ 24860 w 74199"/>
                    <a:gd name="connsiteY13" fmla="*/ 4858 h 84677"/>
                    <a:gd name="connsiteX14" fmla="*/ 3429 w 74199"/>
                    <a:gd name="connsiteY14" fmla="*/ 25908 h 84677"/>
                    <a:gd name="connsiteX15" fmla="*/ 0 w 74199"/>
                    <a:gd name="connsiteY15" fmla="*/ 25908 h 84677"/>
                    <a:gd name="connsiteX16" fmla="*/ 0 w 74199"/>
                    <a:gd name="connsiteY16" fmla="*/ 0 h 84677"/>
                    <a:gd name="connsiteX17" fmla="*/ 11811 w 74199"/>
                    <a:gd name="connsiteY17" fmla="*/ 667 h 84677"/>
                    <a:gd name="connsiteX18" fmla="*/ 62484 w 74199"/>
                    <a:gd name="connsiteY18" fmla="*/ 667 h 84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4199" h="84677">
                      <a:moveTo>
                        <a:pt x="62389" y="667"/>
                      </a:moveTo>
                      <a:cubicBezTo>
                        <a:pt x="69437" y="667"/>
                        <a:pt x="71914" y="381"/>
                        <a:pt x="74200" y="0"/>
                      </a:cubicBezTo>
                      <a:lnTo>
                        <a:pt x="74200" y="25908"/>
                      </a:lnTo>
                      <a:lnTo>
                        <a:pt x="70771" y="25908"/>
                      </a:lnTo>
                      <a:cubicBezTo>
                        <a:pt x="68961" y="7906"/>
                        <a:pt x="65341" y="4858"/>
                        <a:pt x="49340" y="4858"/>
                      </a:cubicBezTo>
                      <a:lnTo>
                        <a:pt x="44863" y="4858"/>
                      </a:lnTo>
                      <a:lnTo>
                        <a:pt x="44863" y="73438"/>
                      </a:lnTo>
                      <a:cubicBezTo>
                        <a:pt x="44863" y="79915"/>
                        <a:pt x="47339" y="80963"/>
                        <a:pt x="57721" y="80963"/>
                      </a:cubicBezTo>
                      <a:lnTo>
                        <a:pt x="57721" y="84677"/>
                      </a:lnTo>
                      <a:lnTo>
                        <a:pt x="16288" y="84677"/>
                      </a:lnTo>
                      <a:lnTo>
                        <a:pt x="16288" y="80963"/>
                      </a:lnTo>
                      <a:cubicBezTo>
                        <a:pt x="26670" y="80963"/>
                        <a:pt x="29337" y="80010"/>
                        <a:pt x="29337" y="73438"/>
                      </a:cubicBezTo>
                      <a:lnTo>
                        <a:pt x="29337" y="4858"/>
                      </a:lnTo>
                      <a:lnTo>
                        <a:pt x="24860" y="4858"/>
                      </a:lnTo>
                      <a:cubicBezTo>
                        <a:pt x="8763" y="4858"/>
                        <a:pt x="5143" y="7906"/>
                        <a:pt x="3429" y="25908"/>
                      </a:cubicBezTo>
                      <a:lnTo>
                        <a:pt x="0" y="25908"/>
                      </a:lnTo>
                      <a:lnTo>
                        <a:pt x="0" y="0"/>
                      </a:lnTo>
                      <a:cubicBezTo>
                        <a:pt x="2191" y="381"/>
                        <a:pt x="4667" y="667"/>
                        <a:pt x="11811" y="667"/>
                      </a:cubicBezTo>
                      <a:lnTo>
                        <a:pt x="62484" y="667"/>
                      </a:lnTo>
                      <a:close/>
                    </a:path>
                  </a:pathLst>
                </a:custGeom>
                <a:solidFill>
                  <a:srgbClr val="333333"/>
                </a:solidFill>
                <a:ln w="9525" cap="flat">
                  <a:noFill/>
                  <a:prstDash val="solid"/>
                  <a:miter/>
                </a:ln>
              </p:spPr>
              <p:txBody>
                <a:bodyPr rtlCol="0" anchor="ctr"/>
                <a:lstStyle/>
                <a:p>
                  <a:endParaRPr lang="en-IN"/>
                </a:p>
              </p:txBody>
            </p:sp>
          </p:grpSp>
        </p:grpSp>
        <p:grpSp>
          <p:nvGrpSpPr>
            <p:cNvPr id="16" name="Graphic 3"/>
            <p:cNvGrpSpPr/>
            <p:nvPr/>
          </p:nvGrpSpPr>
          <p:grpSpPr>
            <a:xfrm>
              <a:off x="5095398" y="3268313"/>
              <a:ext cx="422052" cy="54768"/>
              <a:chOff x="5095398" y="3268313"/>
              <a:chExt cx="422052" cy="54768"/>
            </a:xfrm>
            <a:solidFill>
              <a:srgbClr val="333333"/>
            </a:solidFill>
          </p:grpSpPr>
          <p:sp>
            <p:nvSpPr>
              <p:cNvPr id="75" name="Freeform: Shape 74"/>
              <p:cNvSpPr/>
              <p:nvPr/>
            </p:nvSpPr>
            <p:spPr>
              <a:xfrm>
                <a:off x="5095398" y="3268694"/>
                <a:ext cx="41243" cy="53625"/>
              </a:xfrm>
              <a:custGeom>
                <a:avLst/>
                <a:gdLst>
                  <a:gd name="connsiteX0" fmla="*/ 16383 w 41243"/>
                  <a:gd name="connsiteY0" fmla="*/ 46482 h 53625"/>
                  <a:gd name="connsiteX1" fmla="*/ 24479 w 41243"/>
                  <a:gd name="connsiteY1" fmla="*/ 51244 h 53625"/>
                  <a:gd name="connsiteX2" fmla="*/ 24479 w 41243"/>
                  <a:gd name="connsiteY2" fmla="*/ 53626 h 53625"/>
                  <a:gd name="connsiteX3" fmla="*/ 0 w 41243"/>
                  <a:gd name="connsiteY3" fmla="*/ 53626 h 53625"/>
                  <a:gd name="connsiteX4" fmla="*/ 0 w 41243"/>
                  <a:gd name="connsiteY4" fmla="*/ 51244 h 53625"/>
                  <a:gd name="connsiteX5" fmla="*/ 6477 w 41243"/>
                  <a:gd name="connsiteY5" fmla="*/ 46577 h 53625"/>
                  <a:gd name="connsiteX6" fmla="*/ 6477 w 41243"/>
                  <a:gd name="connsiteY6" fmla="*/ 7525 h 53625"/>
                  <a:gd name="connsiteX7" fmla="*/ 0 w 41243"/>
                  <a:gd name="connsiteY7" fmla="*/ 2858 h 53625"/>
                  <a:gd name="connsiteX8" fmla="*/ 0 w 41243"/>
                  <a:gd name="connsiteY8" fmla="*/ 476 h 53625"/>
                  <a:gd name="connsiteX9" fmla="*/ 33528 w 41243"/>
                  <a:gd name="connsiteY9" fmla="*/ 476 h 53625"/>
                  <a:gd name="connsiteX10" fmla="*/ 40957 w 41243"/>
                  <a:gd name="connsiteY10" fmla="*/ 0 h 53625"/>
                  <a:gd name="connsiteX11" fmla="*/ 41243 w 41243"/>
                  <a:gd name="connsiteY11" fmla="*/ 14954 h 53625"/>
                  <a:gd name="connsiteX12" fmla="*/ 39243 w 41243"/>
                  <a:gd name="connsiteY12" fmla="*/ 14954 h 53625"/>
                  <a:gd name="connsiteX13" fmla="*/ 25241 w 41243"/>
                  <a:gd name="connsiteY13" fmla="*/ 3048 h 53625"/>
                  <a:gd name="connsiteX14" fmla="*/ 16288 w 41243"/>
                  <a:gd name="connsiteY14" fmla="*/ 3048 h 53625"/>
                  <a:gd name="connsiteX15" fmla="*/ 16288 w 41243"/>
                  <a:gd name="connsiteY15" fmla="*/ 24765 h 53625"/>
                  <a:gd name="connsiteX16" fmla="*/ 23527 w 41243"/>
                  <a:gd name="connsiteY16" fmla="*/ 24765 h 53625"/>
                  <a:gd name="connsiteX17" fmla="*/ 31432 w 41243"/>
                  <a:gd name="connsiteY17" fmla="*/ 18193 h 53625"/>
                  <a:gd name="connsiteX18" fmla="*/ 33338 w 41243"/>
                  <a:gd name="connsiteY18" fmla="*/ 18193 h 53625"/>
                  <a:gd name="connsiteX19" fmla="*/ 33338 w 41243"/>
                  <a:gd name="connsiteY19" fmla="*/ 34004 h 53625"/>
                  <a:gd name="connsiteX20" fmla="*/ 31432 w 41243"/>
                  <a:gd name="connsiteY20" fmla="*/ 34004 h 53625"/>
                  <a:gd name="connsiteX21" fmla="*/ 23527 w 41243"/>
                  <a:gd name="connsiteY21" fmla="*/ 27527 h 53625"/>
                  <a:gd name="connsiteX22" fmla="*/ 16288 w 41243"/>
                  <a:gd name="connsiteY22" fmla="*/ 27527 h 53625"/>
                  <a:gd name="connsiteX23" fmla="*/ 16288 w 41243"/>
                  <a:gd name="connsiteY23" fmla="*/ 46387 h 53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1243" h="53625">
                    <a:moveTo>
                      <a:pt x="16383" y="46482"/>
                    </a:moveTo>
                    <a:cubicBezTo>
                      <a:pt x="16383" y="50292"/>
                      <a:pt x="17431" y="51244"/>
                      <a:pt x="24479" y="51244"/>
                    </a:cubicBezTo>
                    <a:lnTo>
                      <a:pt x="24479" y="53626"/>
                    </a:lnTo>
                    <a:lnTo>
                      <a:pt x="0" y="53626"/>
                    </a:lnTo>
                    <a:lnTo>
                      <a:pt x="0" y="51244"/>
                    </a:lnTo>
                    <a:cubicBezTo>
                      <a:pt x="4858" y="51244"/>
                      <a:pt x="6477" y="50768"/>
                      <a:pt x="6477" y="46577"/>
                    </a:cubicBezTo>
                    <a:lnTo>
                      <a:pt x="6477" y="7525"/>
                    </a:lnTo>
                    <a:cubicBezTo>
                      <a:pt x="6477" y="3334"/>
                      <a:pt x="4858" y="2858"/>
                      <a:pt x="0" y="2858"/>
                    </a:cubicBezTo>
                    <a:lnTo>
                      <a:pt x="0" y="476"/>
                    </a:lnTo>
                    <a:lnTo>
                      <a:pt x="33528" y="476"/>
                    </a:lnTo>
                    <a:cubicBezTo>
                      <a:pt x="38005" y="476"/>
                      <a:pt x="39529" y="286"/>
                      <a:pt x="40957" y="0"/>
                    </a:cubicBezTo>
                    <a:lnTo>
                      <a:pt x="41243" y="14954"/>
                    </a:lnTo>
                    <a:lnTo>
                      <a:pt x="39243" y="14954"/>
                    </a:lnTo>
                    <a:cubicBezTo>
                      <a:pt x="38100" y="4001"/>
                      <a:pt x="35433" y="3048"/>
                      <a:pt x="25241" y="3048"/>
                    </a:cubicBezTo>
                    <a:lnTo>
                      <a:pt x="16288" y="3048"/>
                    </a:lnTo>
                    <a:lnTo>
                      <a:pt x="16288" y="24765"/>
                    </a:lnTo>
                    <a:lnTo>
                      <a:pt x="23527" y="24765"/>
                    </a:lnTo>
                    <a:cubicBezTo>
                      <a:pt x="30480" y="24765"/>
                      <a:pt x="30861" y="23622"/>
                      <a:pt x="31432" y="18193"/>
                    </a:cubicBezTo>
                    <a:lnTo>
                      <a:pt x="33338" y="18193"/>
                    </a:lnTo>
                    <a:lnTo>
                      <a:pt x="33338" y="34004"/>
                    </a:lnTo>
                    <a:lnTo>
                      <a:pt x="31432" y="34004"/>
                    </a:lnTo>
                    <a:cubicBezTo>
                      <a:pt x="30861" y="28575"/>
                      <a:pt x="30480" y="27527"/>
                      <a:pt x="23527" y="27527"/>
                    </a:cubicBezTo>
                    <a:lnTo>
                      <a:pt x="16288" y="27527"/>
                    </a:lnTo>
                    <a:lnTo>
                      <a:pt x="16288" y="46387"/>
                    </a:lnTo>
                    <a:close/>
                  </a:path>
                </a:pathLst>
              </a:custGeom>
              <a:solidFill>
                <a:srgbClr val="333333"/>
              </a:solidFill>
              <a:ln w="9525" cap="flat">
                <a:noFill/>
                <a:prstDash val="solid"/>
                <a:miter/>
              </a:ln>
            </p:spPr>
            <p:txBody>
              <a:bodyPr rtlCol="0" anchor="ctr"/>
              <a:lstStyle/>
              <a:p>
                <a:endParaRPr lang="en-IN"/>
              </a:p>
            </p:txBody>
          </p:sp>
          <p:sp>
            <p:nvSpPr>
              <p:cNvPr id="76" name="Freeform: Shape 75"/>
              <p:cNvSpPr/>
              <p:nvPr/>
            </p:nvSpPr>
            <p:spPr>
              <a:xfrm>
                <a:off x="5141594" y="3269075"/>
                <a:ext cx="22764" cy="53149"/>
              </a:xfrm>
              <a:custGeom>
                <a:avLst/>
                <a:gdLst>
                  <a:gd name="connsiteX0" fmla="*/ 0 w 22764"/>
                  <a:gd name="connsiteY0" fmla="*/ 53150 h 53149"/>
                  <a:gd name="connsiteX1" fmla="*/ 0 w 22764"/>
                  <a:gd name="connsiteY1" fmla="*/ 50768 h 53149"/>
                  <a:gd name="connsiteX2" fmla="*/ 6477 w 22764"/>
                  <a:gd name="connsiteY2" fmla="*/ 46101 h 53149"/>
                  <a:gd name="connsiteX3" fmla="*/ 6477 w 22764"/>
                  <a:gd name="connsiteY3" fmla="*/ 7048 h 53149"/>
                  <a:gd name="connsiteX4" fmla="*/ 0 w 22764"/>
                  <a:gd name="connsiteY4" fmla="*/ 2381 h 53149"/>
                  <a:gd name="connsiteX5" fmla="*/ 0 w 22764"/>
                  <a:gd name="connsiteY5" fmla="*/ 0 h 53149"/>
                  <a:gd name="connsiteX6" fmla="*/ 22765 w 22764"/>
                  <a:gd name="connsiteY6" fmla="*/ 0 h 53149"/>
                  <a:gd name="connsiteX7" fmla="*/ 22765 w 22764"/>
                  <a:gd name="connsiteY7" fmla="*/ 2381 h 53149"/>
                  <a:gd name="connsiteX8" fmla="*/ 16288 w 22764"/>
                  <a:gd name="connsiteY8" fmla="*/ 7048 h 53149"/>
                  <a:gd name="connsiteX9" fmla="*/ 16288 w 22764"/>
                  <a:gd name="connsiteY9" fmla="*/ 46101 h 53149"/>
                  <a:gd name="connsiteX10" fmla="*/ 22765 w 22764"/>
                  <a:gd name="connsiteY10" fmla="*/ 50768 h 53149"/>
                  <a:gd name="connsiteX11" fmla="*/ 22765 w 22764"/>
                  <a:gd name="connsiteY11" fmla="*/ 53150 h 53149"/>
                  <a:gd name="connsiteX12" fmla="*/ 0 w 22764"/>
                  <a:gd name="connsiteY12"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64" h="53149">
                    <a:moveTo>
                      <a:pt x="0" y="53150"/>
                    </a:moveTo>
                    <a:lnTo>
                      <a:pt x="0" y="50768"/>
                    </a:lnTo>
                    <a:cubicBezTo>
                      <a:pt x="4858" y="50768"/>
                      <a:pt x="6477" y="50292"/>
                      <a:pt x="6477" y="46101"/>
                    </a:cubicBezTo>
                    <a:lnTo>
                      <a:pt x="6477" y="7048"/>
                    </a:lnTo>
                    <a:cubicBezTo>
                      <a:pt x="6477" y="2858"/>
                      <a:pt x="4858" y="2381"/>
                      <a:pt x="0" y="2381"/>
                    </a:cubicBezTo>
                    <a:lnTo>
                      <a:pt x="0" y="0"/>
                    </a:lnTo>
                    <a:lnTo>
                      <a:pt x="22765" y="0"/>
                    </a:lnTo>
                    <a:lnTo>
                      <a:pt x="22765" y="2381"/>
                    </a:lnTo>
                    <a:cubicBezTo>
                      <a:pt x="17907" y="2381"/>
                      <a:pt x="16288" y="2858"/>
                      <a:pt x="16288" y="7048"/>
                    </a:cubicBezTo>
                    <a:lnTo>
                      <a:pt x="16288" y="46101"/>
                    </a:lnTo>
                    <a:cubicBezTo>
                      <a:pt x="16288" y="50292"/>
                      <a:pt x="17907" y="50768"/>
                      <a:pt x="22765" y="50768"/>
                    </a:cubicBezTo>
                    <a:lnTo>
                      <a:pt x="22765" y="53150"/>
                    </a:lnTo>
                    <a:lnTo>
                      <a:pt x="0" y="53150"/>
                    </a:lnTo>
                    <a:close/>
                  </a:path>
                </a:pathLst>
              </a:custGeom>
              <a:solidFill>
                <a:srgbClr val="333333"/>
              </a:solidFill>
              <a:ln w="9525" cap="flat">
                <a:noFill/>
                <a:prstDash val="solid"/>
                <a:miter/>
              </a:ln>
            </p:spPr>
            <p:txBody>
              <a:bodyPr rtlCol="0" anchor="ctr"/>
              <a:lstStyle/>
              <a:p>
                <a:endParaRPr lang="en-IN"/>
              </a:p>
            </p:txBody>
          </p:sp>
          <p:sp>
            <p:nvSpPr>
              <p:cNvPr id="77" name="Freeform: Shape 76"/>
              <p:cNvSpPr/>
              <p:nvPr/>
            </p:nvSpPr>
            <p:spPr>
              <a:xfrm>
                <a:off x="5168550" y="3269075"/>
                <a:ext cx="56102" cy="54006"/>
              </a:xfrm>
              <a:custGeom>
                <a:avLst/>
                <a:gdLst>
                  <a:gd name="connsiteX0" fmla="*/ 47530 w 56102"/>
                  <a:gd name="connsiteY0" fmla="*/ 54007 h 54006"/>
                  <a:gd name="connsiteX1" fmla="*/ 11240 w 56102"/>
                  <a:gd name="connsiteY1" fmla="*/ 8953 h 54006"/>
                  <a:gd name="connsiteX2" fmla="*/ 11240 w 56102"/>
                  <a:gd name="connsiteY2" fmla="*/ 45815 h 54006"/>
                  <a:gd name="connsiteX3" fmla="*/ 19241 w 56102"/>
                  <a:gd name="connsiteY3" fmla="*/ 50673 h 54006"/>
                  <a:gd name="connsiteX4" fmla="*/ 19241 w 56102"/>
                  <a:gd name="connsiteY4" fmla="*/ 53054 h 54006"/>
                  <a:gd name="connsiteX5" fmla="*/ 0 w 56102"/>
                  <a:gd name="connsiteY5" fmla="*/ 53054 h 54006"/>
                  <a:gd name="connsiteX6" fmla="*/ 0 w 56102"/>
                  <a:gd name="connsiteY6" fmla="*/ 50673 h 54006"/>
                  <a:gd name="connsiteX7" fmla="*/ 7810 w 56102"/>
                  <a:gd name="connsiteY7" fmla="*/ 45815 h 54006"/>
                  <a:gd name="connsiteX8" fmla="*/ 7810 w 56102"/>
                  <a:gd name="connsiteY8" fmla="*/ 4953 h 54006"/>
                  <a:gd name="connsiteX9" fmla="*/ 0 w 56102"/>
                  <a:gd name="connsiteY9" fmla="*/ 2381 h 54006"/>
                  <a:gd name="connsiteX10" fmla="*/ 0 w 56102"/>
                  <a:gd name="connsiteY10" fmla="*/ 0 h 54006"/>
                  <a:gd name="connsiteX11" fmla="*/ 17050 w 56102"/>
                  <a:gd name="connsiteY11" fmla="*/ 0 h 54006"/>
                  <a:gd name="connsiteX12" fmla="*/ 44863 w 56102"/>
                  <a:gd name="connsiteY12" fmla="*/ 35814 h 54006"/>
                  <a:gd name="connsiteX13" fmla="*/ 44863 w 56102"/>
                  <a:gd name="connsiteY13" fmla="*/ 7239 h 54006"/>
                  <a:gd name="connsiteX14" fmla="*/ 36862 w 56102"/>
                  <a:gd name="connsiteY14" fmla="*/ 2381 h 54006"/>
                  <a:gd name="connsiteX15" fmla="*/ 36862 w 56102"/>
                  <a:gd name="connsiteY15" fmla="*/ 0 h 54006"/>
                  <a:gd name="connsiteX16" fmla="*/ 56102 w 56102"/>
                  <a:gd name="connsiteY16" fmla="*/ 0 h 54006"/>
                  <a:gd name="connsiteX17" fmla="*/ 56102 w 56102"/>
                  <a:gd name="connsiteY17" fmla="*/ 2381 h 54006"/>
                  <a:gd name="connsiteX18" fmla="*/ 48292 w 56102"/>
                  <a:gd name="connsiteY18" fmla="*/ 7239 h 54006"/>
                  <a:gd name="connsiteX19" fmla="*/ 48292 w 56102"/>
                  <a:gd name="connsiteY19" fmla="*/ 53912 h 54006"/>
                  <a:gd name="connsiteX20" fmla="*/ 47434 w 56102"/>
                  <a:gd name="connsiteY20" fmla="*/ 53912 h 5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6102" h="54006">
                    <a:moveTo>
                      <a:pt x="47530" y="54007"/>
                    </a:moveTo>
                    <a:lnTo>
                      <a:pt x="11240" y="8953"/>
                    </a:lnTo>
                    <a:lnTo>
                      <a:pt x="11240" y="45815"/>
                    </a:lnTo>
                    <a:cubicBezTo>
                      <a:pt x="11240" y="50101"/>
                      <a:pt x="14192" y="50673"/>
                      <a:pt x="19241" y="50673"/>
                    </a:cubicBezTo>
                    <a:lnTo>
                      <a:pt x="19241" y="53054"/>
                    </a:lnTo>
                    <a:lnTo>
                      <a:pt x="0" y="53054"/>
                    </a:lnTo>
                    <a:lnTo>
                      <a:pt x="0" y="50673"/>
                    </a:lnTo>
                    <a:cubicBezTo>
                      <a:pt x="4953" y="50673"/>
                      <a:pt x="7810" y="50101"/>
                      <a:pt x="7810" y="45815"/>
                    </a:cubicBezTo>
                    <a:lnTo>
                      <a:pt x="7810" y="4953"/>
                    </a:lnTo>
                    <a:cubicBezTo>
                      <a:pt x="5429" y="2572"/>
                      <a:pt x="3810" y="2381"/>
                      <a:pt x="0" y="2381"/>
                    </a:cubicBezTo>
                    <a:lnTo>
                      <a:pt x="0" y="0"/>
                    </a:lnTo>
                    <a:lnTo>
                      <a:pt x="17050" y="0"/>
                    </a:lnTo>
                    <a:lnTo>
                      <a:pt x="44863" y="35814"/>
                    </a:lnTo>
                    <a:lnTo>
                      <a:pt x="44863" y="7239"/>
                    </a:lnTo>
                    <a:cubicBezTo>
                      <a:pt x="44863" y="2953"/>
                      <a:pt x="41910" y="2381"/>
                      <a:pt x="36862" y="2381"/>
                    </a:cubicBezTo>
                    <a:lnTo>
                      <a:pt x="36862" y="0"/>
                    </a:lnTo>
                    <a:lnTo>
                      <a:pt x="56102" y="0"/>
                    </a:lnTo>
                    <a:lnTo>
                      <a:pt x="56102" y="2381"/>
                    </a:lnTo>
                    <a:cubicBezTo>
                      <a:pt x="51149" y="2381"/>
                      <a:pt x="48292" y="2953"/>
                      <a:pt x="48292" y="7239"/>
                    </a:cubicBezTo>
                    <a:lnTo>
                      <a:pt x="48292" y="53912"/>
                    </a:lnTo>
                    <a:lnTo>
                      <a:pt x="47434" y="53912"/>
                    </a:lnTo>
                    <a:close/>
                  </a:path>
                </a:pathLst>
              </a:custGeom>
              <a:solidFill>
                <a:srgbClr val="333333"/>
              </a:solidFill>
              <a:ln w="9525" cap="flat">
                <a:noFill/>
                <a:prstDash val="solid"/>
                <a:miter/>
              </a:ln>
            </p:spPr>
            <p:txBody>
              <a:bodyPr rtlCol="0" anchor="ctr"/>
              <a:lstStyle/>
              <a:p>
                <a:endParaRPr lang="en-IN"/>
              </a:p>
            </p:txBody>
          </p:sp>
          <p:sp>
            <p:nvSpPr>
              <p:cNvPr id="78" name="Freeform: Shape 77"/>
              <p:cNvSpPr/>
              <p:nvPr/>
            </p:nvSpPr>
            <p:spPr>
              <a:xfrm>
                <a:off x="5222938" y="3268694"/>
                <a:ext cx="56007" cy="53530"/>
              </a:xfrm>
              <a:custGeom>
                <a:avLst/>
                <a:gdLst>
                  <a:gd name="connsiteX0" fmla="*/ 19145 w 56007"/>
                  <a:gd name="connsiteY0" fmla="*/ 53531 h 53530"/>
                  <a:gd name="connsiteX1" fmla="*/ 0 w 56007"/>
                  <a:gd name="connsiteY1" fmla="*/ 53531 h 53530"/>
                  <a:gd name="connsiteX2" fmla="*/ 0 w 56007"/>
                  <a:gd name="connsiteY2" fmla="*/ 51149 h 53530"/>
                  <a:gd name="connsiteX3" fmla="*/ 8953 w 56007"/>
                  <a:gd name="connsiteY3" fmla="*/ 46196 h 53530"/>
                  <a:gd name="connsiteX4" fmla="*/ 26289 w 56007"/>
                  <a:gd name="connsiteY4" fmla="*/ 0 h 53530"/>
                  <a:gd name="connsiteX5" fmla="*/ 31147 w 56007"/>
                  <a:gd name="connsiteY5" fmla="*/ 0 h 53530"/>
                  <a:gd name="connsiteX6" fmla="*/ 49816 w 56007"/>
                  <a:gd name="connsiteY6" fmla="*/ 46482 h 53530"/>
                  <a:gd name="connsiteX7" fmla="*/ 56007 w 56007"/>
                  <a:gd name="connsiteY7" fmla="*/ 51149 h 53530"/>
                  <a:gd name="connsiteX8" fmla="*/ 56007 w 56007"/>
                  <a:gd name="connsiteY8" fmla="*/ 53531 h 53530"/>
                  <a:gd name="connsiteX9" fmla="*/ 33719 w 56007"/>
                  <a:gd name="connsiteY9" fmla="*/ 53531 h 53530"/>
                  <a:gd name="connsiteX10" fmla="*/ 33719 w 56007"/>
                  <a:gd name="connsiteY10" fmla="*/ 51149 h 53530"/>
                  <a:gd name="connsiteX11" fmla="*/ 39529 w 56007"/>
                  <a:gd name="connsiteY11" fmla="*/ 46482 h 53530"/>
                  <a:gd name="connsiteX12" fmla="*/ 34004 w 56007"/>
                  <a:gd name="connsiteY12" fmla="*/ 32385 h 53530"/>
                  <a:gd name="connsiteX13" fmla="*/ 17335 w 56007"/>
                  <a:gd name="connsiteY13" fmla="*/ 32385 h 53530"/>
                  <a:gd name="connsiteX14" fmla="*/ 12478 w 56007"/>
                  <a:gd name="connsiteY14" fmla="*/ 46006 h 53530"/>
                  <a:gd name="connsiteX15" fmla="*/ 19241 w 56007"/>
                  <a:gd name="connsiteY15" fmla="*/ 51054 h 53530"/>
                  <a:gd name="connsiteX16" fmla="*/ 19241 w 56007"/>
                  <a:gd name="connsiteY16" fmla="*/ 53435 h 53530"/>
                  <a:gd name="connsiteX17" fmla="*/ 18288 w 56007"/>
                  <a:gd name="connsiteY17" fmla="*/ 29528 h 53530"/>
                  <a:gd name="connsiteX18" fmla="*/ 32766 w 56007"/>
                  <a:gd name="connsiteY18" fmla="*/ 29528 h 53530"/>
                  <a:gd name="connsiteX19" fmla="*/ 25241 w 56007"/>
                  <a:gd name="connsiteY19" fmla="*/ 10478 h 53530"/>
                  <a:gd name="connsiteX20" fmla="*/ 18288 w 56007"/>
                  <a:gd name="connsiteY20" fmla="*/ 29528 h 5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6007" h="53530">
                    <a:moveTo>
                      <a:pt x="19145" y="53531"/>
                    </a:moveTo>
                    <a:lnTo>
                      <a:pt x="0" y="53531"/>
                    </a:lnTo>
                    <a:lnTo>
                      <a:pt x="0" y="51149"/>
                    </a:lnTo>
                    <a:cubicBezTo>
                      <a:pt x="5048" y="51149"/>
                      <a:pt x="7334" y="50482"/>
                      <a:pt x="8953" y="46196"/>
                    </a:cubicBezTo>
                    <a:lnTo>
                      <a:pt x="26289" y="0"/>
                    </a:lnTo>
                    <a:lnTo>
                      <a:pt x="31147" y="0"/>
                    </a:lnTo>
                    <a:lnTo>
                      <a:pt x="49816" y="46482"/>
                    </a:lnTo>
                    <a:cubicBezTo>
                      <a:pt x="51435" y="50578"/>
                      <a:pt x="52292" y="51149"/>
                      <a:pt x="56007" y="51149"/>
                    </a:cubicBezTo>
                    <a:lnTo>
                      <a:pt x="56007" y="53531"/>
                    </a:lnTo>
                    <a:lnTo>
                      <a:pt x="33719" y="53531"/>
                    </a:lnTo>
                    <a:lnTo>
                      <a:pt x="33719" y="51149"/>
                    </a:lnTo>
                    <a:cubicBezTo>
                      <a:pt x="40576" y="51149"/>
                      <a:pt x="41148" y="50578"/>
                      <a:pt x="39529" y="46482"/>
                    </a:cubicBezTo>
                    <a:lnTo>
                      <a:pt x="34004" y="32385"/>
                    </a:lnTo>
                    <a:lnTo>
                      <a:pt x="17335" y="32385"/>
                    </a:lnTo>
                    <a:lnTo>
                      <a:pt x="12478" y="46006"/>
                    </a:lnTo>
                    <a:cubicBezTo>
                      <a:pt x="10858" y="50197"/>
                      <a:pt x="13335" y="51054"/>
                      <a:pt x="19241" y="51054"/>
                    </a:cubicBezTo>
                    <a:lnTo>
                      <a:pt x="19241" y="53435"/>
                    </a:lnTo>
                    <a:close/>
                    <a:moveTo>
                      <a:pt x="18288" y="29528"/>
                    </a:moveTo>
                    <a:lnTo>
                      <a:pt x="32766" y="29528"/>
                    </a:lnTo>
                    <a:lnTo>
                      <a:pt x="25241" y="10478"/>
                    </a:lnTo>
                    <a:lnTo>
                      <a:pt x="18288" y="29528"/>
                    </a:lnTo>
                    <a:close/>
                  </a:path>
                </a:pathLst>
              </a:custGeom>
              <a:solidFill>
                <a:srgbClr val="333333"/>
              </a:solidFill>
              <a:ln w="9525" cap="flat">
                <a:noFill/>
                <a:prstDash val="solid"/>
                <a:miter/>
              </a:ln>
            </p:spPr>
            <p:txBody>
              <a:bodyPr rtlCol="0" anchor="ctr"/>
              <a:lstStyle/>
              <a:p>
                <a:endParaRPr lang="en-IN"/>
              </a:p>
            </p:txBody>
          </p:sp>
          <p:sp>
            <p:nvSpPr>
              <p:cNvPr id="79" name="Freeform: Shape 78"/>
              <p:cNvSpPr/>
              <p:nvPr/>
            </p:nvSpPr>
            <p:spPr>
              <a:xfrm>
                <a:off x="5279992" y="3269075"/>
                <a:ext cx="57245" cy="54006"/>
              </a:xfrm>
              <a:custGeom>
                <a:avLst/>
                <a:gdLst>
                  <a:gd name="connsiteX0" fmla="*/ 48768 w 57245"/>
                  <a:gd name="connsiteY0" fmla="*/ 54007 h 54006"/>
                  <a:gd name="connsiteX1" fmla="*/ 12478 w 57245"/>
                  <a:gd name="connsiteY1" fmla="*/ 8953 h 54006"/>
                  <a:gd name="connsiteX2" fmla="*/ 12478 w 57245"/>
                  <a:gd name="connsiteY2" fmla="*/ 45815 h 54006"/>
                  <a:gd name="connsiteX3" fmla="*/ 20479 w 57245"/>
                  <a:gd name="connsiteY3" fmla="*/ 50673 h 54006"/>
                  <a:gd name="connsiteX4" fmla="*/ 20479 w 57245"/>
                  <a:gd name="connsiteY4" fmla="*/ 53054 h 54006"/>
                  <a:gd name="connsiteX5" fmla="*/ 1619 w 57245"/>
                  <a:gd name="connsiteY5" fmla="*/ 53054 h 54006"/>
                  <a:gd name="connsiteX6" fmla="*/ 1619 w 57245"/>
                  <a:gd name="connsiteY6" fmla="*/ 50673 h 54006"/>
                  <a:gd name="connsiteX7" fmla="*/ 8953 w 57245"/>
                  <a:gd name="connsiteY7" fmla="*/ 45815 h 54006"/>
                  <a:gd name="connsiteX8" fmla="*/ 8953 w 57245"/>
                  <a:gd name="connsiteY8" fmla="*/ 5048 h 54006"/>
                  <a:gd name="connsiteX9" fmla="*/ 0 w 57245"/>
                  <a:gd name="connsiteY9" fmla="*/ 2381 h 54006"/>
                  <a:gd name="connsiteX10" fmla="*/ 0 w 57245"/>
                  <a:gd name="connsiteY10" fmla="*/ 0 h 54006"/>
                  <a:gd name="connsiteX11" fmla="*/ 18193 w 57245"/>
                  <a:gd name="connsiteY11" fmla="*/ 0 h 54006"/>
                  <a:gd name="connsiteX12" fmla="*/ 46006 w 57245"/>
                  <a:gd name="connsiteY12" fmla="*/ 35814 h 54006"/>
                  <a:gd name="connsiteX13" fmla="*/ 46006 w 57245"/>
                  <a:gd name="connsiteY13" fmla="*/ 7239 h 54006"/>
                  <a:gd name="connsiteX14" fmla="*/ 38005 w 57245"/>
                  <a:gd name="connsiteY14" fmla="*/ 2381 h 54006"/>
                  <a:gd name="connsiteX15" fmla="*/ 38005 w 57245"/>
                  <a:gd name="connsiteY15" fmla="*/ 0 h 54006"/>
                  <a:gd name="connsiteX16" fmla="*/ 57245 w 57245"/>
                  <a:gd name="connsiteY16" fmla="*/ 0 h 54006"/>
                  <a:gd name="connsiteX17" fmla="*/ 57245 w 57245"/>
                  <a:gd name="connsiteY17" fmla="*/ 2381 h 54006"/>
                  <a:gd name="connsiteX18" fmla="*/ 49435 w 57245"/>
                  <a:gd name="connsiteY18" fmla="*/ 7239 h 54006"/>
                  <a:gd name="connsiteX19" fmla="*/ 49435 w 57245"/>
                  <a:gd name="connsiteY19" fmla="*/ 53912 h 54006"/>
                  <a:gd name="connsiteX20" fmla="*/ 48577 w 57245"/>
                  <a:gd name="connsiteY20" fmla="*/ 53912 h 5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7245" h="54006">
                    <a:moveTo>
                      <a:pt x="48768" y="54007"/>
                    </a:moveTo>
                    <a:lnTo>
                      <a:pt x="12478" y="8953"/>
                    </a:lnTo>
                    <a:lnTo>
                      <a:pt x="12478" y="45815"/>
                    </a:lnTo>
                    <a:cubicBezTo>
                      <a:pt x="12478" y="50101"/>
                      <a:pt x="15430" y="50673"/>
                      <a:pt x="20479" y="50673"/>
                    </a:cubicBezTo>
                    <a:lnTo>
                      <a:pt x="20479" y="53054"/>
                    </a:lnTo>
                    <a:lnTo>
                      <a:pt x="1619" y="53054"/>
                    </a:lnTo>
                    <a:lnTo>
                      <a:pt x="1619" y="50673"/>
                    </a:lnTo>
                    <a:cubicBezTo>
                      <a:pt x="6286" y="50673"/>
                      <a:pt x="8953" y="50101"/>
                      <a:pt x="8953" y="45815"/>
                    </a:cubicBezTo>
                    <a:lnTo>
                      <a:pt x="8953" y="5048"/>
                    </a:lnTo>
                    <a:cubicBezTo>
                      <a:pt x="6286" y="2572"/>
                      <a:pt x="4286" y="2381"/>
                      <a:pt x="0" y="2381"/>
                    </a:cubicBezTo>
                    <a:lnTo>
                      <a:pt x="0" y="0"/>
                    </a:lnTo>
                    <a:lnTo>
                      <a:pt x="18193" y="0"/>
                    </a:lnTo>
                    <a:lnTo>
                      <a:pt x="46006" y="35814"/>
                    </a:lnTo>
                    <a:lnTo>
                      <a:pt x="46006" y="7239"/>
                    </a:lnTo>
                    <a:cubicBezTo>
                      <a:pt x="46006" y="2953"/>
                      <a:pt x="43053" y="2381"/>
                      <a:pt x="38005" y="2381"/>
                    </a:cubicBezTo>
                    <a:lnTo>
                      <a:pt x="38005" y="0"/>
                    </a:lnTo>
                    <a:lnTo>
                      <a:pt x="57245" y="0"/>
                    </a:lnTo>
                    <a:lnTo>
                      <a:pt x="57245" y="2381"/>
                    </a:lnTo>
                    <a:cubicBezTo>
                      <a:pt x="52292" y="2381"/>
                      <a:pt x="49435" y="2953"/>
                      <a:pt x="49435" y="7239"/>
                    </a:cubicBezTo>
                    <a:lnTo>
                      <a:pt x="49435" y="53912"/>
                    </a:lnTo>
                    <a:lnTo>
                      <a:pt x="48577" y="53912"/>
                    </a:lnTo>
                    <a:close/>
                  </a:path>
                </a:pathLst>
              </a:custGeom>
              <a:solidFill>
                <a:srgbClr val="333333"/>
              </a:solidFill>
              <a:ln w="9525" cap="flat">
                <a:noFill/>
                <a:prstDash val="solid"/>
                <a:miter/>
              </a:ln>
            </p:spPr>
            <p:txBody>
              <a:bodyPr rtlCol="0" anchor="ctr"/>
              <a:lstStyle/>
              <a:p>
                <a:endParaRPr lang="en-IN"/>
              </a:p>
            </p:txBody>
          </p:sp>
          <p:sp>
            <p:nvSpPr>
              <p:cNvPr id="80" name="Freeform: Shape 79"/>
              <p:cNvSpPr/>
              <p:nvPr/>
            </p:nvSpPr>
            <p:spPr>
              <a:xfrm>
                <a:off x="5340285" y="3268313"/>
                <a:ext cx="46005" cy="54768"/>
              </a:xfrm>
              <a:custGeom>
                <a:avLst/>
                <a:gdLst>
                  <a:gd name="connsiteX0" fmla="*/ 42196 w 46005"/>
                  <a:gd name="connsiteY0" fmla="*/ 762 h 54768"/>
                  <a:gd name="connsiteX1" fmla="*/ 43529 w 46005"/>
                  <a:gd name="connsiteY1" fmla="*/ 762 h 54768"/>
                  <a:gd name="connsiteX2" fmla="*/ 44291 w 46005"/>
                  <a:gd name="connsiteY2" fmla="*/ 16574 h 54768"/>
                  <a:gd name="connsiteX3" fmla="*/ 42291 w 46005"/>
                  <a:gd name="connsiteY3" fmla="*/ 16574 h 54768"/>
                  <a:gd name="connsiteX4" fmla="*/ 27337 w 46005"/>
                  <a:gd name="connsiteY4" fmla="*/ 2858 h 54768"/>
                  <a:gd name="connsiteX5" fmla="*/ 10001 w 46005"/>
                  <a:gd name="connsiteY5" fmla="*/ 24194 h 54768"/>
                  <a:gd name="connsiteX6" fmla="*/ 31337 w 46005"/>
                  <a:gd name="connsiteY6" fmla="*/ 50101 h 54768"/>
                  <a:gd name="connsiteX7" fmla="*/ 44482 w 46005"/>
                  <a:gd name="connsiteY7" fmla="*/ 44291 h 54768"/>
                  <a:gd name="connsiteX8" fmla="*/ 46006 w 46005"/>
                  <a:gd name="connsiteY8" fmla="*/ 45911 h 54768"/>
                  <a:gd name="connsiteX9" fmla="*/ 26956 w 46005"/>
                  <a:gd name="connsiteY9" fmla="*/ 54769 h 54768"/>
                  <a:gd name="connsiteX10" fmla="*/ 0 w 46005"/>
                  <a:gd name="connsiteY10" fmla="*/ 27813 h 54768"/>
                  <a:gd name="connsiteX11" fmla="*/ 27337 w 46005"/>
                  <a:gd name="connsiteY11" fmla="*/ 0 h 54768"/>
                  <a:gd name="connsiteX12" fmla="*/ 40100 w 46005"/>
                  <a:gd name="connsiteY12" fmla="*/ 3048 h 54768"/>
                  <a:gd name="connsiteX13" fmla="*/ 42291 w 46005"/>
                  <a:gd name="connsiteY13" fmla="*/ 762 h 54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6005" h="54768">
                    <a:moveTo>
                      <a:pt x="42196" y="762"/>
                    </a:moveTo>
                    <a:lnTo>
                      <a:pt x="43529" y="762"/>
                    </a:lnTo>
                    <a:lnTo>
                      <a:pt x="44291" y="16574"/>
                    </a:lnTo>
                    <a:lnTo>
                      <a:pt x="42291" y="16574"/>
                    </a:lnTo>
                    <a:cubicBezTo>
                      <a:pt x="40957" y="7525"/>
                      <a:pt x="36195" y="2858"/>
                      <a:pt x="27337" y="2858"/>
                    </a:cubicBezTo>
                    <a:cubicBezTo>
                      <a:pt x="17526" y="2858"/>
                      <a:pt x="10001" y="11239"/>
                      <a:pt x="10001" y="24194"/>
                    </a:cubicBezTo>
                    <a:cubicBezTo>
                      <a:pt x="10001" y="40767"/>
                      <a:pt x="20383" y="50101"/>
                      <a:pt x="31337" y="50101"/>
                    </a:cubicBezTo>
                    <a:cubicBezTo>
                      <a:pt x="36100" y="50101"/>
                      <a:pt x="40386" y="48768"/>
                      <a:pt x="44482" y="44291"/>
                    </a:cubicBezTo>
                    <a:lnTo>
                      <a:pt x="46006" y="45911"/>
                    </a:lnTo>
                    <a:cubicBezTo>
                      <a:pt x="42577" y="50768"/>
                      <a:pt x="35909" y="54769"/>
                      <a:pt x="26956" y="54769"/>
                    </a:cubicBezTo>
                    <a:cubicBezTo>
                      <a:pt x="13526" y="54769"/>
                      <a:pt x="0" y="44672"/>
                      <a:pt x="0" y="27813"/>
                    </a:cubicBezTo>
                    <a:cubicBezTo>
                      <a:pt x="0" y="10954"/>
                      <a:pt x="12382" y="0"/>
                      <a:pt x="27337" y="0"/>
                    </a:cubicBezTo>
                    <a:cubicBezTo>
                      <a:pt x="34385" y="0"/>
                      <a:pt x="38195" y="3048"/>
                      <a:pt x="40100" y="3048"/>
                    </a:cubicBezTo>
                    <a:cubicBezTo>
                      <a:pt x="41148" y="3048"/>
                      <a:pt x="41720" y="2286"/>
                      <a:pt x="42291" y="762"/>
                    </a:cubicBezTo>
                    <a:close/>
                  </a:path>
                </a:pathLst>
              </a:custGeom>
              <a:solidFill>
                <a:srgbClr val="333333"/>
              </a:solidFill>
              <a:ln w="9525" cap="flat">
                <a:noFill/>
                <a:prstDash val="solid"/>
                <a:miter/>
              </a:ln>
            </p:spPr>
            <p:txBody>
              <a:bodyPr rtlCol="0" anchor="ctr"/>
              <a:lstStyle/>
              <a:p>
                <a:endParaRPr lang="en-IN"/>
              </a:p>
            </p:txBody>
          </p:sp>
          <p:sp>
            <p:nvSpPr>
              <p:cNvPr id="81" name="Freeform: Shape 80"/>
              <p:cNvSpPr/>
              <p:nvPr/>
            </p:nvSpPr>
            <p:spPr>
              <a:xfrm>
                <a:off x="5390673" y="3269075"/>
                <a:ext cx="22764" cy="53149"/>
              </a:xfrm>
              <a:custGeom>
                <a:avLst/>
                <a:gdLst>
                  <a:gd name="connsiteX0" fmla="*/ 0 w 22764"/>
                  <a:gd name="connsiteY0" fmla="*/ 53150 h 53149"/>
                  <a:gd name="connsiteX1" fmla="*/ 0 w 22764"/>
                  <a:gd name="connsiteY1" fmla="*/ 50768 h 53149"/>
                  <a:gd name="connsiteX2" fmla="*/ 6477 w 22764"/>
                  <a:gd name="connsiteY2" fmla="*/ 46101 h 53149"/>
                  <a:gd name="connsiteX3" fmla="*/ 6477 w 22764"/>
                  <a:gd name="connsiteY3" fmla="*/ 7048 h 53149"/>
                  <a:gd name="connsiteX4" fmla="*/ 0 w 22764"/>
                  <a:gd name="connsiteY4" fmla="*/ 2381 h 53149"/>
                  <a:gd name="connsiteX5" fmla="*/ 0 w 22764"/>
                  <a:gd name="connsiteY5" fmla="*/ 0 h 53149"/>
                  <a:gd name="connsiteX6" fmla="*/ 22765 w 22764"/>
                  <a:gd name="connsiteY6" fmla="*/ 0 h 53149"/>
                  <a:gd name="connsiteX7" fmla="*/ 22765 w 22764"/>
                  <a:gd name="connsiteY7" fmla="*/ 2381 h 53149"/>
                  <a:gd name="connsiteX8" fmla="*/ 16288 w 22764"/>
                  <a:gd name="connsiteY8" fmla="*/ 7048 h 53149"/>
                  <a:gd name="connsiteX9" fmla="*/ 16288 w 22764"/>
                  <a:gd name="connsiteY9" fmla="*/ 46101 h 53149"/>
                  <a:gd name="connsiteX10" fmla="*/ 22765 w 22764"/>
                  <a:gd name="connsiteY10" fmla="*/ 50768 h 53149"/>
                  <a:gd name="connsiteX11" fmla="*/ 22765 w 22764"/>
                  <a:gd name="connsiteY11" fmla="*/ 53150 h 53149"/>
                  <a:gd name="connsiteX12" fmla="*/ 0 w 22764"/>
                  <a:gd name="connsiteY12"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64" h="53149">
                    <a:moveTo>
                      <a:pt x="0" y="53150"/>
                    </a:moveTo>
                    <a:lnTo>
                      <a:pt x="0" y="50768"/>
                    </a:lnTo>
                    <a:cubicBezTo>
                      <a:pt x="4858" y="50768"/>
                      <a:pt x="6477" y="50292"/>
                      <a:pt x="6477" y="46101"/>
                    </a:cubicBezTo>
                    <a:lnTo>
                      <a:pt x="6477" y="7048"/>
                    </a:lnTo>
                    <a:cubicBezTo>
                      <a:pt x="6477" y="2858"/>
                      <a:pt x="4858" y="2381"/>
                      <a:pt x="0" y="2381"/>
                    </a:cubicBezTo>
                    <a:lnTo>
                      <a:pt x="0" y="0"/>
                    </a:lnTo>
                    <a:lnTo>
                      <a:pt x="22765" y="0"/>
                    </a:lnTo>
                    <a:lnTo>
                      <a:pt x="22765" y="2381"/>
                    </a:lnTo>
                    <a:cubicBezTo>
                      <a:pt x="17907" y="2381"/>
                      <a:pt x="16288" y="2858"/>
                      <a:pt x="16288" y="7048"/>
                    </a:cubicBezTo>
                    <a:lnTo>
                      <a:pt x="16288" y="46101"/>
                    </a:lnTo>
                    <a:cubicBezTo>
                      <a:pt x="16288" y="50292"/>
                      <a:pt x="17907" y="50768"/>
                      <a:pt x="22765" y="50768"/>
                    </a:cubicBezTo>
                    <a:lnTo>
                      <a:pt x="22765" y="53150"/>
                    </a:lnTo>
                    <a:lnTo>
                      <a:pt x="0" y="53150"/>
                    </a:lnTo>
                    <a:close/>
                  </a:path>
                </a:pathLst>
              </a:custGeom>
              <a:solidFill>
                <a:srgbClr val="333333"/>
              </a:solidFill>
              <a:ln w="9525" cap="flat">
                <a:noFill/>
                <a:prstDash val="solid"/>
                <a:miter/>
              </a:ln>
            </p:spPr>
            <p:txBody>
              <a:bodyPr rtlCol="0" anchor="ctr"/>
              <a:lstStyle/>
              <a:p>
                <a:endParaRPr lang="en-IN"/>
              </a:p>
            </p:txBody>
          </p:sp>
          <p:sp>
            <p:nvSpPr>
              <p:cNvPr id="82" name="Freeform: Shape 81"/>
              <p:cNvSpPr/>
              <p:nvPr/>
            </p:nvSpPr>
            <p:spPr>
              <a:xfrm>
                <a:off x="5417057" y="3268694"/>
                <a:ext cx="54673" cy="53530"/>
              </a:xfrm>
              <a:custGeom>
                <a:avLst/>
                <a:gdLst>
                  <a:gd name="connsiteX0" fmla="*/ 17907 w 54673"/>
                  <a:gd name="connsiteY0" fmla="*/ 53531 h 53530"/>
                  <a:gd name="connsiteX1" fmla="*/ 0 w 54673"/>
                  <a:gd name="connsiteY1" fmla="*/ 53531 h 53530"/>
                  <a:gd name="connsiteX2" fmla="*/ 0 w 54673"/>
                  <a:gd name="connsiteY2" fmla="*/ 51149 h 53530"/>
                  <a:gd name="connsiteX3" fmla="*/ 7620 w 54673"/>
                  <a:gd name="connsiteY3" fmla="*/ 46196 h 53530"/>
                  <a:gd name="connsiteX4" fmla="*/ 24955 w 54673"/>
                  <a:gd name="connsiteY4" fmla="*/ 0 h 53530"/>
                  <a:gd name="connsiteX5" fmla="*/ 29813 w 54673"/>
                  <a:gd name="connsiteY5" fmla="*/ 0 h 53530"/>
                  <a:gd name="connsiteX6" fmla="*/ 48482 w 54673"/>
                  <a:gd name="connsiteY6" fmla="*/ 46482 h 53530"/>
                  <a:gd name="connsiteX7" fmla="*/ 54673 w 54673"/>
                  <a:gd name="connsiteY7" fmla="*/ 51149 h 53530"/>
                  <a:gd name="connsiteX8" fmla="*/ 54673 w 54673"/>
                  <a:gd name="connsiteY8" fmla="*/ 53531 h 53530"/>
                  <a:gd name="connsiteX9" fmla="*/ 32385 w 54673"/>
                  <a:gd name="connsiteY9" fmla="*/ 53531 h 53530"/>
                  <a:gd name="connsiteX10" fmla="*/ 32385 w 54673"/>
                  <a:gd name="connsiteY10" fmla="*/ 51149 h 53530"/>
                  <a:gd name="connsiteX11" fmla="*/ 38195 w 54673"/>
                  <a:gd name="connsiteY11" fmla="*/ 46482 h 53530"/>
                  <a:gd name="connsiteX12" fmla="*/ 32671 w 54673"/>
                  <a:gd name="connsiteY12" fmla="*/ 32385 h 53530"/>
                  <a:gd name="connsiteX13" fmla="*/ 16002 w 54673"/>
                  <a:gd name="connsiteY13" fmla="*/ 32385 h 53530"/>
                  <a:gd name="connsiteX14" fmla="*/ 11144 w 54673"/>
                  <a:gd name="connsiteY14" fmla="*/ 46006 h 53530"/>
                  <a:gd name="connsiteX15" fmla="*/ 17907 w 54673"/>
                  <a:gd name="connsiteY15" fmla="*/ 51054 h 53530"/>
                  <a:gd name="connsiteX16" fmla="*/ 17907 w 54673"/>
                  <a:gd name="connsiteY16" fmla="*/ 53435 h 53530"/>
                  <a:gd name="connsiteX17" fmla="*/ 17145 w 54673"/>
                  <a:gd name="connsiteY17" fmla="*/ 29528 h 53530"/>
                  <a:gd name="connsiteX18" fmla="*/ 31623 w 54673"/>
                  <a:gd name="connsiteY18" fmla="*/ 29528 h 53530"/>
                  <a:gd name="connsiteX19" fmla="*/ 24098 w 54673"/>
                  <a:gd name="connsiteY19" fmla="*/ 10478 h 53530"/>
                  <a:gd name="connsiteX20" fmla="*/ 17145 w 54673"/>
                  <a:gd name="connsiteY20" fmla="*/ 29528 h 5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673" h="53530">
                    <a:moveTo>
                      <a:pt x="17907" y="53531"/>
                    </a:moveTo>
                    <a:lnTo>
                      <a:pt x="0" y="53531"/>
                    </a:lnTo>
                    <a:lnTo>
                      <a:pt x="0" y="51149"/>
                    </a:lnTo>
                    <a:cubicBezTo>
                      <a:pt x="3905" y="51149"/>
                      <a:pt x="6001" y="50482"/>
                      <a:pt x="7620" y="46196"/>
                    </a:cubicBezTo>
                    <a:lnTo>
                      <a:pt x="24955" y="0"/>
                    </a:lnTo>
                    <a:lnTo>
                      <a:pt x="29813" y="0"/>
                    </a:lnTo>
                    <a:lnTo>
                      <a:pt x="48482" y="46482"/>
                    </a:lnTo>
                    <a:cubicBezTo>
                      <a:pt x="50102" y="50578"/>
                      <a:pt x="50959" y="51149"/>
                      <a:pt x="54673" y="51149"/>
                    </a:cubicBezTo>
                    <a:lnTo>
                      <a:pt x="54673" y="53531"/>
                    </a:lnTo>
                    <a:lnTo>
                      <a:pt x="32385" y="53531"/>
                    </a:lnTo>
                    <a:lnTo>
                      <a:pt x="32385" y="51149"/>
                    </a:lnTo>
                    <a:cubicBezTo>
                      <a:pt x="39243" y="51149"/>
                      <a:pt x="39815" y="50578"/>
                      <a:pt x="38195" y="46482"/>
                    </a:cubicBezTo>
                    <a:lnTo>
                      <a:pt x="32671" y="32385"/>
                    </a:lnTo>
                    <a:lnTo>
                      <a:pt x="16002" y="32385"/>
                    </a:lnTo>
                    <a:lnTo>
                      <a:pt x="11144" y="46006"/>
                    </a:lnTo>
                    <a:cubicBezTo>
                      <a:pt x="9525" y="50197"/>
                      <a:pt x="12002" y="51054"/>
                      <a:pt x="17907" y="51054"/>
                    </a:cubicBezTo>
                    <a:lnTo>
                      <a:pt x="17907" y="53435"/>
                    </a:lnTo>
                    <a:close/>
                    <a:moveTo>
                      <a:pt x="17145" y="29528"/>
                    </a:moveTo>
                    <a:lnTo>
                      <a:pt x="31623" y="29528"/>
                    </a:lnTo>
                    <a:lnTo>
                      <a:pt x="24098" y="10478"/>
                    </a:lnTo>
                    <a:lnTo>
                      <a:pt x="17145" y="29528"/>
                    </a:lnTo>
                    <a:close/>
                  </a:path>
                </a:pathLst>
              </a:custGeom>
              <a:solidFill>
                <a:srgbClr val="333333"/>
              </a:solidFill>
              <a:ln w="9525" cap="flat">
                <a:noFill/>
                <a:prstDash val="solid"/>
                <a:miter/>
              </a:ln>
            </p:spPr>
            <p:txBody>
              <a:bodyPr rtlCol="0" anchor="ctr"/>
              <a:lstStyle/>
              <a:p>
                <a:endParaRPr lang="en-IN"/>
              </a:p>
            </p:txBody>
          </p:sp>
          <p:sp>
            <p:nvSpPr>
              <p:cNvPr id="83" name="Freeform: Shape 82"/>
              <p:cNvSpPr/>
              <p:nvPr/>
            </p:nvSpPr>
            <p:spPr>
              <a:xfrm>
                <a:off x="5475445" y="3269075"/>
                <a:ext cx="42005" cy="53149"/>
              </a:xfrm>
              <a:custGeom>
                <a:avLst/>
                <a:gdLst>
                  <a:gd name="connsiteX0" fmla="*/ 0 w 42005"/>
                  <a:gd name="connsiteY0" fmla="*/ 53150 h 53149"/>
                  <a:gd name="connsiteX1" fmla="*/ 0 w 42005"/>
                  <a:gd name="connsiteY1" fmla="*/ 50768 h 53149"/>
                  <a:gd name="connsiteX2" fmla="*/ 6477 w 42005"/>
                  <a:gd name="connsiteY2" fmla="*/ 46101 h 53149"/>
                  <a:gd name="connsiteX3" fmla="*/ 6477 w 42005"/>
                  <a:gd name="connsiteY3" fmla="*/ 7048 h 53149"/>
                  <a:gd name="connsiteX4" fmla="*/ 0 w 42005"/>
                  <a:gd name="connsiteY4" fmla="*/ 2381 h 53149"/>
                  <a:gd name="connsiteX5" fmla="*/ 0 w 42005"/>
                  <a:gd name="connsiteY5" fmla="*/ 0 h 53149"/>
                  <a:gd name="connsiteX6" fmla="*/ 22670 w 42005"/>
                  <a:gd name="connsiteY6" fmla="*/ 0 h 53149"/>
                  <a:gd name="connsiteX7" fmla="*/ 22670 w 42005"/>
                  <a:gd name="connsiteY7" fmla="*/ 2381 h 53149"/>
                  <a:gd name="connsiteX8" fmla="*/ 16288 w 42005"/>
                  <a:gd name="connsiteY8" fmla="*/ 7048 h 53149"/>
                  <a:gd name="connsiteX9" fmla="*/ 16288 w 42005"/>
                  <a:gd name="connsiteY9" fmla="*/ 46482 h 53149"/>
                  <a:gd name="connsiteX10" fmla="*/ 20955 w 42005"/>
                  <a:gd name="connsiteY10" fmla="*/ 50387 h 53149"/>
                  <a:gd name="connsiteX11" fmla="*/ 23717 w 42005"/>
                  <a:gd name="connsiteY11" fmla="*/ 50387 h 53149"/>
                  <a:gd name="connsiteX12" fmla="*/ 40100 w 42005"/>
                  <a:gd name="connsiteY12" fmla="*/ 37148 h 53149"/>
                  <a:gd name="connsiteX13" fmla="*/ 42005 w 42005"/>
                  <a:gd name="connsiteY13" fmla="*/ 37433 h 53149"/>
                  <a:gd name="connsiteX14" fmla="*/ 40386 w 42005"/>
                  <a:gd name="connsiteY14" fmla="*/ 53150 h 53149"/>
                  <a:gd name="connsiteX15" fmla="*/ 95 w 42005"/>
                  <a:gd name="connsiteY15"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005" h="53149">
                    <a:moveTo>
                      <a:pt x="0" y="53150"/>
                    </a:moveTo>
                    <a:lnTo>
                      <a:pt x="0" y="50768"/>
                    </a:lnTo>
                    <a:cubicBezTo>
                      <a:pt x="4858" y="50768"/>
                      <a:pt x="6477" y="50292"/>
                      <a:pt x="6477" y="46101"/>
                    </a:cubicBezTo>
                    <a:lnTo>
                      <a:pt x="6477" y="7048"/>
                    </a:lnTo>
                    <a:cubicBezTo>
                      <a:pt x="6477" y="2858"/>
                      <a:pt x="4858" y="2381"/>
                      <a:pt x="0" y="2381"/>
                    </a:cubicBezTo>
                    <a:lnTo>
                      <a:pt x="0" y="0"/>
                    </a:lnTo>
                    <a:lnTo>
                      <a:pt x="22670" y="0"/>
                    </a:lnTo>
                    <a:lnTo>
                      <a:pt x="22670" y="2381"/>
                    </a:lnTo>
                    <a:cubicBezTo>
                      <a:pt x="17812" y="2381"/>
                      <a:pt x="16288" y="2858"/>
                      <a:pt x="16288" y="7048"/>
                    </a:cubicBezTo>
                    <a:lnTo>
                      <a:pt x="16288" y="46482"/>
                    </a:lnTo>
                    <a:cubicBezTo>
                      <a:pt x="16288" y="50006"/>
                      <a:pt x="18002" y="50387"/>
                      <a:pt x="20955" y="50387"/>
                    </a:cubicBezTo>
                    <a:lnTo>
                      <a:pt x="23717" y="50387"/>
                    </a:lnTo>
                    <a:cubicBezTo>
                      <a:pt x="34004" y="50387"/>
                      <a:pt x="37338" y="48863"/>
                      <a:pt x="40100" y="37148"/>
                    </a:cubicBezTo>
                    <a:lnTo>
                      <a:pt x="42005" y="37433"/>
                    </a:lnTo>
                    <a:lnTo>
                      <a:pt x="40386" y="53150"/>
                    </a:lnTo>
                    <a:lnTo>
                      <a:pt x="95" y="53150"/>
                    </a:lnTo>
                    <a:close/>
                  </a:path>
                </a:pathLst>
              </a:custGeom>
              <a:solidFill>
                <a:srgbClr val="333333"/>
              </a:solidFill>
              <a:ln w="9525" cap="flat">
                <a:noFill/>
                <a:prstDash val="solid"/>
                <a:miter/>
              </a:ln>
            </p:spPr>
            <p:txBody>
              <a:bodyPr rtlCol="0" anchor="ctr"/>
              <a:lstStyle/>
              <a:p>
                <a:endParaRPr lang="en-IN"/>
              </a:p>
            </p:txBody>
          </p:sp>
        </p:grpSp>
        <p:grpSp>
          <p:nvGrpSpPr>
            <p:cNvPr id="17" name="Graphic 3"/>
            <p:cNvGrpSpPr/>
            <p:nvPr/>
          </p:nvGrpSpPr>
          <p:grpSpPr>
            <a:xfrm>
              <a:off x="5095398" y="3348608"/>
              <a:ext cx="237172" cy="54864"/>
              <a:chOff x="5095398" y="3348608"/>
              <a:chExt cx="237172" cy="54864"/>
            </a:xfrm>
            <a:solidFill>
              <a:srgbClr val="333333"/>
            </a:solidFill>
          </p:grpSpPr>
          <p:sp>
            <p:nvSpPr>
              <p:cNvPr id="70" name="Freeform: Shape 69"/>
              <p:cNvSpPr/>
              <p:nvPr/>
            </p:nvSpPr>
            <p:spPr>
              <a:xfrm>
                <a:off x="5095398" y="3348990"/>
                <a:ext cx="48386" cy="53530"/>
              </a:xfrm>
              <a:custGeom>
                <a:avLst/>
                <a:gdLst>
                  <a:gd name="connsiteX0" fmla="*/ 48101 w 48386"/>
                  <a:gd name="connsiteY0" fmla="*/ 0 h 53530"/>
                  <a:gd name="connsiteX1" fmla="*/ 48387 w 48386"/>
                  <a:gd name="connsiteY1" fmla="*/ 15811 h 53530"/>
                  <a:gd name="connsiteX2" fmla="*/ 46387 w 48386"/>
                  <a:gd name="connsiteY2" fmla="*/ 15811 h 53530"/>
                  <a:gd name="connsiteX3" fmla="*/ 32385 w 48386"/>
                  <a:gd name="connsiteY3" fmla="*/ 3048 h 53530"/>
                  <a:gd name="connsiteX4" fmla="*/ 29146 w 48386"/>
                  <a:gd name="connsiteY4" fmla="*/ 3048 h 53530"/>
                  <a:gd name="connsiteX5" fmla="*/ 29146 w 48386"/>
                  <a:gd name="connsiteY5" fmla="*/ 46387 h 53530"/>
                  <a:gd name="connsiteX6" fmla="*/ 37243 w 48386"/>
                  <a:gd name="connsiteY6" fmla="*/ 51149 h 53530"/>
                  <a:gd name="connsiteX7" fmla="*/ 37243 w 48386"/>
                  <a:gd name="connsiteY7" fmla="*/ 53530 h 53530"/>
                  <a:gd name="connsiteX8" fmla="*/ 11049 w 48386"/>
                  <a:gd name="connsiteY8" fmla="*/ 53530 h 53530"/>
                  <a:gd name="connsiteX9" fmla="*/ 11049 w 48386"/>
                  <a:gd name="connsiteY9" fmla="*/ 51149 h 53530"/>
                  <a:gd name="connsiteX10" fmla="*/ 19241 w 48386"/>
                  <a:gd name="connsiteY10" fmla="*/ 46387 h 53530"/>
                  <a:gd name="connsiteX11" fmla="*/ 19241 w 48386"/>
                  <a:gd name="connsiteY11" fmla="*/ 3048 h 53530"/>
                  <a:gd name="connsiteX12" fmla="*/ 16002 w 48386"/>
                  <a:gd name="connsiteY12" fmla="*/ 3048 h 53530"/>
                  <a:gd name="connsiteX13" fmla="*/ 2000 w 48386"/>
                  <a:gd name="connsiteY13" fmla="*/ 15811 h 53530"/>
                  <a:gd name="connsiteX14" fmla="*/ 0 w 48386"/>
                  <a:gd name="connsiteY14" fmla="*/ 15811 h 53530"/>
                  <a:gd name="connsiteX15" fmla="*/ 286 w 48386"/>
                  <a:gd name="connsiteY15" fmla="*/ 0 h 53530"/>
                  <a:gd name="connsiteX16" fmla="*/ 7715 w 48386"/>
                  <a:gd name="connsiteY16" fmla="*/ 476 h 53530"/>
                  <a:gd name="connsiteX17" fmla="*/ 40672 w 48386"/>
                  <a:gd name="connsiteY17" fmla="*/ 476 h 53530"/>
                  <a:gd name="connsiteX18" fmla="*/ 48101 w 48386"/>
                  <a:gd name="connsiteY18" fmla="*/ 0 h 5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386" h="53530">
                    <a:moveTo>
                      <a:pt x="48101" y="0"/>
                    </a:moveTo>
                    <a:lnTo>
                      <a:pt x="48387" y="15811"/>
                    </a:lnTo>
                    <a:lnTo>
                      <a:pt x="46387" y="15811"/>
                    </a:lnTo>
                    <a:cubicBezTo>
                      <a:pt x="45244" y="4381"/>
                      <a:pt x="42577" y="3048"/>
                      <a:pt x="32385" y="3048"/>
                    </a:cubicBezTo>
                    <a:lnTo>
                      <a:pt x="29146" y="3048"/>
                    </a:lnTo>
                    <a:lnTo>
                      <a:pt x="29146" y="46387"/>
                    </a:lnTo>
                    <a:cubicBezTo>
                      <a:pt x="29146" y="50482"/>
                      <a:pt x="30766" y="51149"/>
                      <a:pt x="37243" y="51149"/>
                    </a:cubicBezTo>
                    <a:lnTo>
                      <a:pt x="37243" y="53530"/>
                    </a:lnTo>
                    <a:lnTo>
                      <a:pt x="11049" y="53530"/>
                    </a:lnTo>
                    <a:lnTo>
                      <a:pt x="11049" y="51149"/>
                    </a:lnTo>
                    <a:cubicBezTo>
                      <a:pt x="17621" y="51149"/>
                      <a:pt x="19241" y="50578"/>
                      <a:pt x="19241" y="46387"/>
                    </a:cubicBezTo>
                    <a:lnTo>
                      <a:pt x="19241" y="3048"/>
                    </a:lnTo>
                    <a:lnTo>
                      <a:pt x="16002" y="3048"/>
                    </a:lnTo>
                    <a:cubicBezTo>
                      <a:pt x="5810" y="3048"/>
                      <a:pt x="3143" y="4477"/>
                      <a:pt x="2000" y="15811"/>
                    </a:cubicBezTo>
                    <a:lnTo>
                      <a:pt x="0" y="15811"/>
                    </a:lnTo>
                    <a:lnTo>
                      <a:pt x="286" y="0"/>
                    </a:lnTo>
                    <a:cubicBezTo>
                      <a:pt x="1715" y="286"/>
                      <a:pt x="3239" y="476"/>
                      <a:pt x="7715" y="476"/>
                    </a:cubicBezTo>
                    <a:lnTo>
                      <a:pt x="40672" y="476"/>
                    </a:lnTo>
                    <a:cubicBezTo>
                      <a:pt x="45148" y="476"/>
                      <a:pt x="46672" y="286"/>
                      <a:pt x="48101" y="0"/>
                    </a:cubicBezTo>
                    <a:close/>
                  </a:path>
                </a:pathLst>
              </a:custGeom>
              <a:solidFill>
                <a:srgbClr val="333333"/>
              </a:solidFill>
              <a:ln w="9525" cap="flat">
                <a:noFill/>
                <a:prstDash val="solid"/>
                <a:miter/>
              </a:ln>
            </p:spPr>
            <p:txBody>
              <a:bodyPr rtlCol="0" anchor="ctr"/>
              <a:lstStyle/>
              <a:p>
                <a:endParaRPr lang="en-IN"/>
              </a:p>
            </p:txBody>
          </p:sp>
          <p:sp>
            <p:nvSpPr>
              <p:cNvPr id="71" name="Freeform: Shape 70"/>
              <p:cNvSpPr/>
              <p:nvPr/>
            </p:nvSpPr>
            <p:spPr>
              <a:xfrm>
                <a:off x="5148738" y="3349370"/>
                <a:ext cx="22764" cy="53149"/>
              </a:xfrm>
              <a:custGeom>
                <a:avLst/>
                <a:gdLst>
                  <a:gd name="connsiteX0" fmla="*/ 0 w 22764"/>
                  <a:gd name="connsiteY0" fmla="*/ 53150 h 53149"/>
                  <a:gd name="connsiteX1" fmla="*/ 0 w 22764"/>
                  <a:gd name="connsiteY1" fmla="*/ 50768 h 53149"/>
                  <a:gd name="connsiteX2" fmla="*/ 6477 w 22764"/>
                  <a:gd name="connsiteY2" fmla="*/ 46101 h 53149"/>
                  <a:gd name="connsiteX3" fmla="*/ 6477 w 22764"/>
                  <a:gd name="connsiteY3" fmla="*/ 7048 h 53149"/>
                  <a:gd name="connsiteX4" fmla="*/ 0 w 22764"/>
                  <a:gd name="connsiteY4" fmla="*/ 2381 h 53149"/>
                  <a:gd name="connsiteX5" fmla="*/ 0 w 22764"/>
                  <a:gd name="connsiteY5" fmla="*/ 0 h 53149"/>
                  <a:gd name="connsiteX6" fmla="*/ 22765 w 22764"/>
                  <a:gd name="connsiteY6" fmla="*/ 0 h 53149"/>
                  <a:gd name="connsiteX7" fmla="*/ 22765 w 22764"/>
                  <a:gd name="connsiteY7" fmla="*/ 2381 h 53149"/>
                  <a:gd name="connsiteX8" fmla="*/ 16288 w 22764"/>
                  <a:gd name="connsiteY8" fmla="*/ 7048 h 53149"/>
                  <a:gd name="connsiteX9" fmla="*/ 16288 w 22764"/>
                  <a:gd name="connsiteY9" fmla="*/ 46101 h 53149"/>
                  <a:gd name="connsiteX10" fmla="*/ 22765 w 22764"/>
                  <a:gd name="connsiteY10" fmla="*/ 50768 h 53149"/>
                  <a:gd name="connsiteX11" fmla="*/ 22765 w 22764"/>
                  <a:gd name="connsiteY11" fmla="*/ 53150 h 53149"/>
                  <a:gd name="connsiteX12" fmla="*/ 0 w 22764"/>
                  <a:gd name="connsiteY12"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64" h="53149">
                    <a:moveTo>
                      <a:pt x="0" y="53150"/>
                    </a:moveTo>
                    <a:lnTo>
                      <a:pt x="0" y="50768"/>
                    </a:lnTo>
                    <a:cubicBezTo>
                      <a:pt x="4858" y="50768"/>
                      <a:pt x="6477" y="50292"/>
                      <a:pt x="6477" y="46101"/>
                    </a:cubicBezTo>
                    <a:lnTo>
                      <a:pt x="6477" y="7048"/>
                    </a:lnTo>
                    <a:cubicBezTo>
                      <a:pt x="6477" y="2858"/>
                      <a:pt x="4858" y="2381"/>
                      <a:pt x="0" y="2381"/>
                    </a:cubicBezTo>
                    <a:lnTo>
                      <a:pt x="0" y="0"/>
                    </a:lnTo>
                    <a:lnTo>
                      <a:pt x="22765" y="0"/>
                    </a:lnTo>
                    <a:lnTo>
                      <a:pt x="22765" y="2381"/>
                    </a:lnTo>
                    <a:cubicBezTo>
                      <a:pt x="17907" y="2381"/>
                      <a:pt x="16288" y="2858"/>
                      <a:pt x="16288" y="7048"/>
                    </a:cubicBezTo>
                    <a:lnTo>
                      <a:pt x="16288" y="46101"/>
                    </a:lnTo>
                    <a:cubicBezTo>
                      <a:pt x="16288" y="50292"/>
                      <a:pt x="17907" y="50768"/>
                      <a:pt x="22765" y="50768"/>
                    </a:cubicBezTo>
                    <a:lnTo>
                      <a:pt x="22765" y="53150"/>
                    </a:lnTo>
                    <a:lnTo>
                      <a:pt x="0" y="53150"/>
                    </a:lnTo>
                    <a:close/>
                  </a:path>
                </a:pathLst>
              </a:custGeom>
              <a:solidFill>
                <a:srgbClr val="333333"/>
              </a:solidFill>
              <a:ln w="9525" cap="flat">
                <a:noFill/>
                <a:prstDash val="solid"/>
                <a:miter/>
              </a:ln>
            </p:spPr>
            <p:txBody>
              <a:bodyPr rtlCol="0" anchor="ctr"/>
              <a:lstStyle/>
              <a:p>
                <a:endParaRPr lang="en-IN"/>
              </a:p>
            </p:txBody>
          </p:sp>
          <p:sp>
            <p:nvSpPr>
              <p:cNvPr id="72" name="Freeform: Shape 71"/>
              <p:cNvSpPr/>
              <p:nvPr/>
            </p:nvSpPr>
            <p:spPr>
              <a:xfrm>
                <a:off x="5175313" y="3349466"/>
                <a:ext cx="69056" cy="54006"/>
              </a:xfrm>
              <a:custGeom>
                <a:avLst/>
                <a:gdLst>
                  <a:gd name="connsiteX0" fmla="*/ 64675 w 69056"/>
                  <a:gd name="connsiteY0" fmla="*/ 0 h 54006"/>
                  <a:gd name="connsiteX1" fmla="*/ 64675 w 69056"/>
                  <a:gd name="connsiteY1" fmla="*/ 2381 h 54006"/>
                  <a:gd name="connsiteX2" fmla="*/ 58198 w 69056"/>
                  <a:gd name="connsiteY2" fmla="*/ 6858 h 54006"/>
                  <a:gd name="connsiteX3" fmla="*/ 62294 w 69056"/>
                  <a:gd name="connsiteY3" fmla="*/ 46292 h 54006"/>
                  <a:gd name="connsiteX4" fmla="*/ 69056 w 69056"/>
                  <a:gd name="connsiteY4" fmla="*/ 50768 h 54006"/>
                  <a:gd name="connsiteX5" fmla="*/ 69056 w 69056"/>
                  <a:gd name="connsiteY5" fmla="*/ 53150 h 54006"/>
                  <a:gd name="connsiteX6" fmla="*/ 46387 w 69056"/>
                  <a:gd name="connsiteY6" fmla="*/ 53150 h 54006"/>
                  <a:gd name="connsiteX7" fmla="*/ 46387 w 69056"/>
                  <a:gd name="connsiteY7" fmla="*/ 50768 h 54006"/>
                  <a:gd name="connsiteX8" fmla="*/ 52388 w 69056"/>
                  <a:gd name="connsiteY8" fmla="*/ 46292 h 54006"/>
                  <a:gd name="connsiteX9" fmla="*/ 48101 w 69056"/>
                  <a:gd name="connsiteY9" fmla="*/ 4858 h 54006"/>
                  <a:gd name="connsiteX10" fmla="*/ 31337 w 69056"/>
                  <a:gd name="connsiteY10" fmla="*/ 54007 h 54006"/>
                  <a:gd name="connsiteX11" fmla="*/ 30671 w 69056"/>
                  <a:gd name="connsiteY11" fmla="*/ 54007 h 54006"/>
                  <a:gd name="connsiteX12" fmla="*/ 14478 w 69056"/>
                  <a:gd name="connsiteY12" fmla="*/ 4858 h 54006"/>
                  <a:gd name="connsiteX13" fmla="*/ 10477 w 69056"/>
                  <a:gd name="connsiteY13" fmla="*/ 46196 h 54006"/>
                  <a:gd name="connsiteX14" fmla="*/ 17717 w 69056"/>
                  <a:gd name="connsiteY14" fmla="*/ 50768 h 54006"/>
                  <a:gd name="connsiteX15" fmla="*/ 17717 w 69056"/>
                  <a:gd name="connsiteY15" fmla="*/ 53150 h 54006"/>
                  <a:gd name="connsiteX16" fmla="*/ 0 w 69056"/>
                  <a:gd name="connsiteY16" fmla="*/ 53150 h 54006"/>
                  <a:gd name="connsiteX17" fmla="*/ 0 w 69056"/>
                  <a:gd name="connsiteY17" fmla="*/ 50768 h 54006"/>
                  <a:gd name="connsiteX18" fmla="*/ 6858 w 69056"/>
                  <a:gd name="connsiteY18" fmla="*/ 46196 h 54006"/>
                  <a:gd name="connsiteX19" fmla="*/ 10858 w 69056"/>
                  <a:gd name="connsiteY19" fmla="*/ 6858 h 54006"/>
                  <a:gd name="connsiteX20" fmla="*/ 4381 w 69056"/>
                  <a:gd name="connsiteY20" fmla="*/ 2381 h 54006"/>
                  <a:gd name="connsiteX21" fmla="*/ 4381 w 69056"/>
                  <a:gd name="connsiteY21" fmla="*/ 0 h 54006"/>
                  <a:gd name="connsiteX22" fmla="*/ 23050 w 69056"/>
                  <a:gd name="connsiteY22" fmla="*/ 0 h 54006"/>
                  <a:gd name="connsiteX23" fmla="*/ 34290 w 69056"/>
                  <a:gd name="connsiteY23" fmla="*/ 36290 h 54006"/>
                  <a:gd name="connsiteX24" fmla="*/ 46387 w 69056"/>
                  <a:gd name="connsiteY24" fmla="*/ 0 h 54006"/>
                  <a:gd name="connsiteX25" fmla="*/ 64675 w 69056"/>
                  <a:gd name="connsiteY25" fmla="*/ 0 h 5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9056" h="54006">
                    <a:moveTo>
                      <a:pt x="64675" y="0"/>
                    </a:moveTo>
                    <a:lnTo>
                      <a:pt x="64675" y="2381"/>
                    </a:lnTo>
                    <a:cubicBezTo>
                      <a:pt x="59817" y="2381"/>
                      <a:pt x="57722" y="2667"/>
                      <a:pt x="58198" y="6858"/>
                    </a:cubicBezTo>
                    <a:lnTo>
                      <a:pt x="62294" y="46292"/>
                    </a:lnTo>
                    <a:cubicBezTo>
                      <a:pt x="62770" y="50292"/>
                      <a:pt x="64294" y="50768"/>
                      <a:pt x="69056" y="50768"/>
                    </a:cubicBezTo>
                    <a:lnTo>
                      <a:pt x="69056" y="53150"/>
                    </a:lnTo>
                    <a:lnTo>
                      <a:pt x="46387" y="53150"/>
                    </a:lnTo>
                    <a:lnTo>
                      <a:pt x="46387" y="50768"/>
                    </a:lnTo>
                    <a:cubicBezTo>
                      <a:pt x="51149" y="50768"/>
                      <a:pt x="52769" y="50292"/>
                      <a:pt x="52388" y="46292"/>
                    </a:cubicBezTo>
                    <a:lnTo>
                      <a:pt x="48101" y="4858"/>
                    </a:lnTo>
                    <a:lnTo>
                      <a:pt x="31337" y="54007"/>
                    </a:lnTo>
                    <a:lnTo>
                      <a:pt x="30671" y="54007"/>
                    </a:lnTo>
                    <a:lnTo>
                      <a:pt x="14478" y="4858"/>
                    </a:lnTo>
                    <a:lnTo>
                      <a:pt x="10477" y="46196"/>
                    </a:lnTo>
                    <a:cubicBezTo>
                      <a:pt x="10001" y="50387"/>
                      <a:pt x="12954" y="50768"/>
                      <a:pt x="17717" y="50768"/>
                    </a:cubicBezTo>
                    <a:lnTo>
                      <a:pt x="17717" y="53150"/>
                    </a:lnTo>
                    <a:lnTo>
                      <a:pt x="0" y="53150"/>
                    </a:lnTo>
                    <a:lnTo>
                      <a:pt x="0" y="50768"/>
                    </a:lnTo>
                    <a:cubicBezTo>
                      <a:pt x="4858" y="50768"/>
                      <a:pt x="6477" y="50006"/>
                      <a:pt x="6858" y="46196"/>
                    </a:cubicBezTo>
                    <a:lnTo>
                      <a:pt x="10858" y="6858"/>
                    </a:lnTo>
                    <a:cubicBezTo>
                      <a:pt x="11335" y="2667"/>
                      <a:pt x="9239" y="2381"/>
                      <a:pt x="4381" y="2381"/>
                    </a:cubicBezTo>
                    <a:lnTo>
                      <a:pt x="4381" y="0"/>
                    </a:lnTo>
                    <a:lnTo>
                      <a:pt x="23050" y="0"/>
                    </a:lnTo>
                    <a:lnTo>
                      <a:pt x="34290" y="36290"/>
                    </a:lnTo>
                    <a:lnTo>
                      <a:pt x="46387" y="0"/>
                    </a:lnTo>
                    <a:lnTo>
                      <a:pt x="64675" y="0"/>
                    </a:lnTo>
                    <a:close/>
                  </a:path>
                </a:pathLst>
              </a:custGeom>
              <a:solidFill>
                <a:srgbClr val="333333"/>
              </a:solidFill>
              <a:ln w="9525" cap="flat">
                <a:noFill/>
                <a:prstDash val="solid"/>
                <a:miter/>
              </a:ln>
            </p:spPr>
            <p:txBody>
              <a:bodyPr rtlCol="0" anchor="ctr"/>
              <a:lstStyle/>
              <a:p>
                <a:endParaRPr lang="en-IN"/>
              </a:p>
            </p:txBody>
          </p:sp>
          <p:sp>
            <p:nvSpPr>
              <p:cNvPr id="73" name="Freeform: Shape 72"/>
              <p:cNvSpPr/>
              <p:nvPr/>
            </p:nvSpPr>
            <p:spPr>
              <a:xfrm>
                <a:off x="5248179" y="3349370"/>
                <a:ext cx="43624" cy="53149"/>
              </a:xfrm>
              <a:custGeom>
                <a:avLst/>
                <a:gdLst>
                  <a:gd name="connsiteX0" fmla="*/ 34195 w 43624"/>
                  <a:gd name="connsiteY0" fmla="*/ 33719 h 53149"/>
                  <a:gd name="connsiteX1" fmla="*/ 32290 w 43624"/>
                  <a:gd name="connsiteY1" fmla="*/ 33719 h 53149"/>
                  <a:gd name="connsiteX2" fmla="*/ 24384 w 43624"/>
                  <a:gd name="connsiteY2" fmla="*/ 27242 h 53149"/>
                  <a:gd name="connsiteX3" fmla="*/ 16288 w 43624"/>
                  <a:gd name="connsiteY3" fmla="*/ 27242 h 53149"/>
                  <a:gd name="connsiteX4" fmla="*/ 16288 w 43624"/>
                  <a:gd name="connsiteY4" fmla="*/ 46482 h 53149"/>
                  <a:gd name="connsiteX5" fmla="*/ 20955 w 43624"/>
                  <a:gd name="connsiteY5" fmla="*/ 50387 h 53149"/>
                  <a:gd name="connsiteX6" fmla="*/ 25336 w 43624"/>
                  <a:gd name="connsiteY6" fmla="*/ 50387 h 53149"/>
                  <a:gd name="connsiteX7" fmla="*/ 41719 w 43624"/>
                  <a:gd name="connsiteY7" fmla="*/ 37148 h 53149"/>
                  <a:gd name="connsiteX8" fmla="*/ 43624 w 43624"/>
                  <a:gd name="connsiteY8" fmla="*/ 37433 h 53149"/>
                  <a:gd name="connsiteX9" fmla="*/ 41815 w 43624"/>
                  <a:gd name="connsiteY9" fmla="*/ 53150 h 53149"/>
                  <a:gd name="connsiteX10" fmla="*/ 0 w 43624"/>
                  <a:gd name="connsiteY10" fmla="*/ 53150 h 53149"/>
                  <a:gd name="connsiteX11" fmla="*/ 0 w 43624"/>
                  <a:gd name="connsiteY11" fmla="*/ 50768 h 53149"/>
                  <a:gd name="connsiteX12" fmla="*/ 6477 w 43624"/>
                  <a:gd name="connsiteY12" fmla="*/ 46101 h 53149"/>
                  <a:gd name="connsiteX13" fmla="*/ 6477 w 43624"/>
                  <a:gd name="connsiteY13" fmla="*/ 7048 h 53149"/>
                  <a:gd name="connsiteX14" fmla="*/ 0 w 43624"/>
                  <a:gd name="connsiteY14" fmla="*/ 2381 h 53149"/>
                  <a:gd name="connsiteX15" fmla="*/ 0 w 43624"/>
                  <a:gd name="connsiteY15" fmla="*/ 0 h 53149"/>
                  <a:gd name="connsiteX16" fmla="*/ 40100 w 43624"/>
                  <a:gd name="connsiteY16" fmla="*/ 0 h 53149"/>
                  <a:gd name="connsiteX17" fmla="*/ 40291 w 43624"/>
                  <a:gd name="connsiteY17" fmla="*/ 13240 h 53149"/>
                  <a:gd name="connsiteX18" fmla="*/ 38290 w 43624"/>
                  <a:gd name="connsiteY18" fmla="*/ 13240 h 53149"/>
                  <a:gd name="connsiteX19" fmla="*/ 24193 w 43624"/>
                  <a:gd name="connsiteY19" fmla="*/ 2762 h 53149"/>
                  <a:gd name="connsiteX20" fmla="*/ 16288 w 43624"/>
                  <a:gd name="connsiteY20" fmla="*/ 2762 h 53149"/>
                  <a:gd name="connsiteX21" fmla="*/ 16288 w 43624"/>
                  <a:gd name="connsiteY21" fmla="*/ 24384 h 53149"/>
                  <a:gd name="connsiteX22" fmla="*/ 24384 w 43624"/>
                  <a:gd name="connsiteY22" fmla="*/ 24384 h 53149"/>
                  <a:gd name="connsiteX23" fmla="*/ 32290 w 43624"/>
                  <a:gd name="connsiteY23" fmla="*/ 17812 h 53149"/>
                  <a:gd name="connsiteX24" fmla="*/ 34195 w 43624"/>
                  <a:gd name="connsiteY24" fmla="*/ 17812 h 53149"/>
                  <a:gd name="connsiteX25" fmla="*/ 34195 w 43624"/>
                  <a:gd name="connsiteY25" fmla="*/ 33623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624" h="53149">
                    <a:moveTo>
                      <a:pt x="34195" y="33719"/>
                    </a:moveTo>
                    <a:lnTo>
                      <a:pt x="32290" y="33719"/>
                    </a:lnTo>
                    <a:cubicBezTo>
                      <a:pt x="31814" y="28289"/>
                      <a:pt x="31337" y="27242"/>
                      <a:pt x="24384" y="27242"/>
                    </a:cubicBezTo>
                    <a:lnTo>
                      <a:pt x="16288" y="27242"/>
                    </a:lnTo>
                    <a:lnTo>
                      <a:pt x="16288" y="46482"/>
                    </a:lnTo>
                    <a:cubicBezTo>
                      <a:pt x="16288" y="50006"/>
                      <a:pt x="18002" y="50387"/>
                      <a:pt x="20955" y="50387"/>
                    </a:cubicBezTo>
                    <a:lnTo>
                      <a:pt x="25336" y="50387"/>
                    </a:lnTo>
                    <a:cubicBezTo>
                      <a:pt x="35623" y="50387"/>
                      <a:pt x="38957" y="48863"/>
                      <a:pt x="41719" y="37148"/>
                    </a:cubicBezTo>
                    <a:lnTo>
                      <a:pt x="43624" y="37433"/>
                    </a:lnTo>
                    <a:lnTo>
                      <a:pt x="41815" y="53150"/>
                    </a:lnTo>
                    <a:lnTo>
                      <a:pt x="0" y="53150"/>
                    </a:lnTo>
                    <a:lnTo>
                      <a:pt x="0" y="50768"/>
                    </a:lnTo>
                    <a:cubicBezTo>
                      <a:pt x="4858" y="50768"/>
                      <a:pt x="6477" y="50292"/>
                      <a:pt x="6477" y="46101"/>
                    </a:cubicBezTo>
                    <a:lnTo>
                      <a:pt x="6477" y="7048"/>
                    </a:lnTo>
                    <a:cubicBezTo>
                      <a:pt x="6477" y="2858"/>
                      <a:pt x="4858" y="2381"/>
                      <a:pt x="0" y="2381"/>
                    </a:cubicBezTo>
                    <a:lnTo>
                      <a:pt x="0" y="0"/>
                    </a:lnTo>
                    <a:lnTo>
                      <a:pt x="40100" y="0"/>
                    </a:lnTo>
                    <a:lnTo>
                      <a:pt x="40291" y="13240"/>
                    </a:lnTo>
                    <a:lnTo>
                      <a:pt x="38290" y="13240"/>
                    </a:lnTo>
                    <a:cubicBezTo>
                      <a:pt x="37052" y="3905"/>
                      <a:pt x="34671" y="2762"/>
                      <a:pt x="24193" y="2762"/>
                    </a:cubicBezTo>
                    <a:lnTo>
                      <a:pt x="16288" y="2762"/>
                    </a:lnTo>
                    <a:lnTo>
                      <a:pt x="16288" y="24384"/>
                    </a:lnTo>
                    <a:lnTo>
                      <a:pt x="24384" y="24384"/>
                    </a:lnTo>
                    <a:cubicBezTo>
                      <a:pt x="31337" y="24384"/>
                      <a:pt x="31718" y="23241"/>
                      <a:pt x="32290" y="17812"/>
                    </a:cubicBezTo>
                    <a:lnTo>
                      <a:pt x="34195" y="17812"/>
                    </a:lnTo>
                    <a:lnTo>
                      <a:pt x="34195" y="33623"/>
                    </a:lnTo>
                    <a:close/>
                  </a:path>
                </a:pathLst>
              </a:custGeom>
              <a:solidFill>
                <a:srgbClr val="333333"/>
              </a:solidFill>
              <a:ln w="9525" cap="flat">
                <a:noFill/>
                <a:prstDash val="solid"/>
                <a:miter/>
              </a:ln>
            </p:spPr>
            <p:txBody>
              <a:bodyPr rtlCol="0" anchor="ctr"/>
              <a:lstStyle/>
              <a:p>
                <a:endParaRPr lang="en-IN"/>
              </a:p>
            </p:txBody>
          </p:sp>
          <p:sp>
            <p:nvSpPr>
              <p:cNvPr id="74" name="Freeform: Shape 73"/>
              <p:cNvSpPr/>
              <p:nvPr/>
            </p:nvSpPr>
            <p:spPr>
              <a:xfrm>
                <a:off x="5296947" y="3348608"/>
                <a:ext cx="35623" cy="54768"/>
              </a:xfrm>
              <a:custGeom>
                <a:avLst/>
                <a:gdLst>
                  <a:gd name="connsiteX0" fmla="*/ 27622 w 35623"/>
                  <a:gd name="connsiteY0" fmla="*/ 42958 h 54768"/>
                  <a:gd name="connsiteX1" fmla="*/ 19336 w 35623"/>
                  <a:gd name="connsiteY1" fmla="*/ 32766 h 54768"/>
                  <a:gd name="connsiteX2" fmla="*/ 10954 w 35623"/>
                  <a:gd name="connsiteY2" fmla="*/ 28385 h 54768"/>
                  <a:gd name="connsiteX3" fmla="*/ 857 w 35623"/>
                  <a:gd name="connsiteY3" fmla="*/ 14669 h 54768"/>
                  <a:gd name="connsiteX4" fmla="*/ 17240 w 35623"/>
                  <a:gd name="connsiteY4" fmla="*/ 0 h 54768"/>
                  <a:gd name="connsiteX5" fmla="*/ 28670 w 35623"/>
                  <a:gd name="connsiteY5" fmla="*/ 3048 h 54768"/>
                  <a:gd name="connsiteX6" fmla="*/ 30956 w 35623"/>
                  <a:gd name="connsiteY6" fmla="*/ 762 h 54768"/>
                  <a:gd name="connsiteX7" fmla="*/ 32480 w 35623"/>
                  <a:gd name="connsiteY7" fmla="*/ 762 h 54768"/>
                  <a:gd name="connsiteX8" fmla="*/ 33242 w 35623"/>
                  <a:gd name="connsiteY8" fmla="*/ 15621 h 54768"/>
                  <a:gd name="connsiteX9" fmla="*/ 31337 w 35623"/>
                  <a:gd name="connsiteY9" fmla="*/ 15621 h 54768"/>
                  <a:gd name="connsiteX10" fmla="*/ 17812 w 35623"/>
                  <a:gd name="connsiteY10" fmla="*/ 2953 h 54768"/>
                  <a:gd name="connsiteX11" fmla="*/ 8668 w 35623"/>
                  <a:gd name="connsiteY11" fmla="*/ 10859 h 54768"/>
                  <a:gd name="connsiteX12" fmla="*/ 16764 w 35623"/>
                  <a:gd name="connsiteY12" fmla="*/ 20288 h 54768"/>
                  <a:gd name="connsiteX13" fmla="*/ 24003 w 35623"/>
                  <a:gd name="connsiteY13" fmla="*/ 24098 h 54768"/>
                  <a:gd name="connsiteX14" fmla="*/ 35623 w 35623"/>
                  <a:gd name="connsiteY14" fmla="*/ 38672 h 54768"/>
                  <a:gd name="connsiteX15" fmla="*/ 17431 w 35623"/>
                  <a:gd name="connsiteY15" fmla="*/ 54769 h 54768"/>
                  <a:gd name="connsiteX16" fmla="*/ 4953 w 35623"/>
                  <a:gd name="connsiteY16" fmla="*/ 51340 h 54768"/>
                  <a:gd name="connsiteX17" fmla="*/ 2572 w 35623"/>
                  <a:gd name="connsiteY17" fmla="*/ 54102 h 54768"/>
                  <a:gd name="connsiteX18" fmla="*/ 1048 w 35623"/>
                  <a:gd name="connsiteY18" fmla="*/ 54102 h 54768"/>
                  <a:gd name="connsiteX19" fmla="*/ 0 w 35623"/>
                  <a:gd name="connsiteY19" fmla="*/ 38291 h 54768"/>
                  <a:gd name="connsiteX20" fmla="*/ 1905 w 35623"/>
                  <a:gd name="connsiteY20" fmla="*/ 38005 h 54768"/>
                  <a:gd name="connsiteX21" fmla="*/ 17050 w 35623"/>
                  <a:gd name="connsiteY21" fmla="*/ 51911 h 54768"/>
                  <a:gd name="connsiteX22" fmla="*/ 27527 w 35623"/>
                  <a:gd name="connsiteY22" fmla="*/ 42958 h 54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5623" h="54768">
                    <a:moveTo>
                      <a:pt x="27622" y="42958"/>
                    </a:moveTo>
                    <a:cubicBezTo>
                      <a:pt x="27622" y="38100"/>
                      <a:pt x="24574" y="35719"/>
                      <a:pt x="19336" y="32766"/>
                    </a:cubicBezTo>
                    <a:lnTo>
                      <a:pt x="10954" y="28385"/>
                    </a:lnTo>
                    <a:cubicBezTo>
                      <a:pt x="4667" y="24956"/>
                      <a:pt x="857" y="21336"/>
                      <a:pt x="857" y="14669"/>
                    </a:cubicBezTo>
                    <a:cubicBezTo>
                      <a:pt x="857" y="6382"/>
                      <a:pt x="7906" y="0"/>
                      <a:pt x="17240" y="0"/>
                    </a:cubicBezTo>
                    <a:cubicBezTo>
                      <a:pt x="23622" y="0"/>
                      <a:pt x="26860" y="3048"/>
                      <a:pt x="28670" y="3048"/>
                    </a:cubicBezTo>
                    <a:cubicBezTo>
                      <a:pt x="29908" y="3048"/>
                      <a:pt x="30385" y="2286"/>
                      <a:pt x="30956" y="762"/>
                    </a:cubicBezTo>
                    <a:lnTo>
                      <a:pt x="32480" y="762"/>
                    </a:lnTo>
                    <a:lnTo>
                      <a:pt x="33242" y="15621"/>
                    </a:lnTo>
                    <a:lnTo>
                      <a:pt x="31337" y="15621"/>
                    </a:lnTo>
                    <a:cubicBezTo>
                      <a:pt x="30290" y="8572"/>
                      <a:pt x="25146" y="2953"/>
                      <a:pt x="17812" y="2953"/>
                    </a:cubicBezTo>
                    <a:cubicBezTo>
                      <a:pt x="12382" y="2953"/>
                      <a:pt x="8668" y="6191"/>
                      <a:pt x="8668" y="10859"/>
                    </a:cubicBezTo>
                    <a:cubicBezTo>
                      <a:pt x="8668" y="15907"/>
                      <a:pt x="12478" y="17907"/>
                      <a:pt x="16764" y="20288"/>
                    </a:cubicBezTo>
                    <a:lnTo>
                      <a:pt x="24003" y="24098"/>
                    </a:lnTo>
                    <a:cubicBezTo>
                      <a:pt x="30861" y="27813"/>
                      <a:pt x="35623" y="31528"/>
                      <a:pt x="35623" y="38672"/>
                    </a:cubicBezTo>
                    <a:cubicBezTo>
                      <a:pt x="35623" y="48006"/>
                      <a:pt x="27527" y="54769"/>
                      <a:pt x="17431" y="54769"/>
                    </a:cubicBezTo>
                    <a:cubicBezTo>
                      <a:pt x="10382" y="54769"/>
                      <a:pt x="6858" y="51340"/>
                      <a:pt x="4953" y="51340"/>
                    </a:cubicBezTo>
                    <a:cubicBezTo>
                      <a:pt x="3715" y="51340"/>
                      <a:pt x="3143" y="52388"/>
                      <a:pt x="2572" y="54102"/>
                    </a:cubicBezTo>
                    <a:lnTo>
                      <a:pt x="1048" y="54102"/>
                    </a:lnTo>
                    <a:lnTo>
                      <a:pt x="0" y="38291"/>
                    </a:lnTo>
                    <a:lnTo>
                      <a:pt x="1905" y="38005"/>
                    </a:lnTo>
                    <a:cubicBezTo>
                      <a:pt x="3429" y="47816"/>
                      <a:pt x="10192" y="51911"/>
                      <a:pt x="17050" y="51911"/>
                    </a:cubicBezTo>
                    <a:cubicBezTo>
                      <a:pt x="22765" y="51911"/>
                      <a:pt x="27527" y="49340"/>
                      <a:pt x="27527" y="42958"/>
                    </a:cubicBezTo>
                    <a:close/>
                  </a:path>
                </a:pathLst>
              </a:custGeom>
              <a:solidFill>
                <a:srgbClr val="333333"/>
              </a:solidFill>
              <a:ln w="9525" cap="flat">
                <a:noFill/>
                <a:prstDash val="solid"/>
                <a:miter/>
              </a:ln>
            </p:spPr>
            <p:txBody>
              <a:bodyPr rtlCol="0" anchor="ctr"/>
              <a:lstStyle/>
              <a:p>
                <a:endParaRPr lang="en-IN"/>
              </a:p>
            </p:txBody>
          </p:sp>
        </p:grpSp>
        <p:sp>
          <p:nvSpPr>
            <p:cNvPr id="18" name="Freeform: Shape 17"/>
            <p:cNvSpPr/>
            <p:nvPr/>
          </p:nvSpPr>
          <p:spPr>
            <a:xfrm>
              <a:off x="4876799" y="3542252"/>
              <a:ext cx="42005" cy="71342"/>
            </a:xfrm>
            <a:custGeom>
              <a:avLst/>
              <a:gdLst>
                <a:gd name="connsiteX0" fmla="*/ 29623 w 42005"/>
                <a:gd name="connsiteY0" fmla="*/ 20193 h 71342"/>
                <a:gd name="connsiteX1" fmla="*/ 21431 w 42005"/>
                <a:gd name="connsiteY1" fmla="*/ 11621 h 71342"/>
                <a:gd name="connsiteX2" fmla="*/ 15145 w 42005"/>
                <a:gd name="connsiteY2" fmla="*/ 17145 h 71342"/>
                <a:gd name="connsiteX3" fmla="*/ 42005 w 42005"/>
                <a:gd name="connsiteY3" fmla="*/ 52769 h 71342"/>
                <a:gd name="connsiteX4" fmla="*/ 21908 w 42005"/>
                <a:gd name="connsiteY4" fmla="*/ 71342 h 71342"/>
                <a:gd name="connsiteX5" fmla="*/ 0 w 42005"/>
                <a:gd name="connsiteY5" fmla="*/ 52102 h 71342"/>
                <a:gd name="connsiteX6" fmla="*/ 12573 w 42005"/>
                <a:gd name="connsiteY6" fmla="*/ 48673 h 71342"/>
                <a:gd name="connsiteX7" fmla="*/ 22003 w 42005"/>
                <a:gd name="connsiteY7" fmla="*/ 59531 h 71342"/>
                <a:gd name="connsiteX8" fmla="*/ 28384 w 42005"/>
                <a:gd name="connsiteY8" fmla="*/ 53530 h 71342"/>
                <a:gd name="connsiteX9" fmla="*/ 1524 w 42005"/>
                <a:gd name="connsiteY9" fmla="*/ 18383 h 71342"/>
                <a:gd name="connsiteX10" fmla="*/ 20765 w 42005"/>
                <a:gd name="connsiteY10" fmla="*/ 0 h 71342"/>
                <a:gd name="connsiteX11" fmla="*/ 41719 w 42005"/>
                <a:gd name="connsiteY11" fmla="*/ 18288 h 71342"/>
                <a:gd name="connsiteX12" fmla="*/ 29528 w 42005"/>
                <a:gd name="connsiteY12" fmla="*/ 20288 h 71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005" h="71342">
                  <a:moveTo>
                    <a:pt x="29623" y="20193"/>
                  </a:moveTo>
                  <a:cubicBezTo>
                    <a:pt x="28575" y="14669"/>
                    <a:pt x="26003" y="11621"/>
                    <a:pt x="21431" y="11621"/>
                  </a:cubicBezTo>
                  <a:cubicBezTo>
                    <a:pt x="17716" y="11621"/>
                    <a:pt x="15145" y="13526"/>
                    <a:pt x="15145" y="17145"/>
                  </a:cubicBezTo>
                  <a:cubicBezTo>
                    <a:pt x="15145" y="27908"/>
                    <a:pt x="42005" y="32290"/>
                    <a:pt x="42005" y="52769"/>
                  </a:cubicBezTo>
                  <a:cubicBezTo>
                    <a:pt x="42005" y="65056"/>
                    <a:pt x="33528" y="71342"/>
                    <a:pt x="21908" y="71342"/>
                  </a:cubicBezTo>
                  <a:cubicBezTo>
                    <a:pt x="9334" y="71342"/>
                    <a:pt x="2191" y="64199"/>
                    <a:pt x="0" y="52102"/>
                  </a:cubicBezTo>
                  <a:lnTo>
                    <a:pt x="12573" y="48673"/>
                  </a:lnTo>
                  <a:cubicBezTo>
                    <a:pt x="13430" y="54388"/>
                    <a:pt x="15526" y="59531"/>
                    <a:pt x="22003" y="59531"/>
                  </a:cubicBezTo>
                  <a:cubicBezTo>
                    <a:pt x="25717" y="59531"/>
                    <a:pt x="28384" y="57341"/>
                    <a:pt x="28384" y="53530"/>
                  </a:cubicBezTo>
                  <a:cubicBezTo>
                    <a:pt x="28384" y="41624"/>
                    <a:pt x="1524" y="37148"/>
                    <a:pt x="1524" y="18383"/>
                  </a:cubicBezTo>
                  <a:cubicBezTo>
                    <a:pt x="1524" y="7525"/>
                    <a:pt x="10001" y="0"/>
                    <a:pt x="20765" y="0"/>
                  </a:cubicBezTo>
                  <a:cubicBezTo>
                    <a:pt x="31528" y="0"/>
                    <a:pt x="39529" y="7525"/>
                    <a:pt x="41719" y="18288"/>
                  </a:cubicBezTo>
                  <a:lnTo>
                    <a:pt x="29528" y="20288"/>
                  </a:lnTo>
                  <a:close/>
                </a:path>
              </a:pathLst>
            </a:custGeom>
            <a:solidFill>
              <a:srgbClr val="112A41"/>
            </a:solidFill>
            <a:ln w="9525" cap="flat">
              <a:noFill/>
              <a:prstDash val="solid"/>
              <a:miter/>
            </a:ln>
          </p:spPr>
          <p:txBody>
            <a:bodyPr rtlCol="0" anchor="ctr"/>
            <a:lstStyle/>
            <a:p>
              <a:endParaRPr lang="en-IN"/>
            </a:p>
          </p:txBody>
        </p:sp>
        <p:sp>
          <p:nvSpPr>
            <p:cNvPr id="19" name="Freeform: Shape 18"/>
            <p:cNvSpPr/>
            <p:nvPr/>
          </p:nvSpPr>
          <p:spPr>
            <a:xfrm>
              <a:off x="4924424" y="3524821"/>
              <a:ext cx="31813" cy="88677"/>
            </a:xfrm>
            <a:custGeom>
              <a:avLst/>
              <a:gdLst>
                <a:gd name="connsiteX0" fmla="*/ 0 w 31813"/>
                <a:gd name="connsiteY0" fmla="*/ 30385 h 88677"/>
                <a:gd name="connsiteX1" fmla="*/ 0 w 31813"/>
                <a:gd name="connsiteY1" fmla="*/ 18574 h 88677"/>
                <a:gd name="connsiteX2" fmla="*/ 7906 w 31813"/>
                <a:gd name="connsiteY2" fmla="*/ 18574 h 88677"/>
                <a:gd name="connsiteX3" fmla="*/ 7906 w 31813"/>
                <a:gd name="connsiteY3" fmla="*/ 0 h 88677"/>
                <a:gd name="connsiteX4" fmla="*/ 22193 w 31813"/>
                <a:gd name="connsiteY4" fmla="*/ 0 h 88677"/>
                <a:gd name="connsiteX5" fmla="*/ 22193 w 31813"/>
                <a:gd name="connsiteY5" fmla="*/ 18574 h 88677"/>
                <a:gd name="connsiteX6" fmla="*/ 31814 w 31813"/>
                <a:gd name="connsiteY6" fmla="*/ 18574 h 88677"/>
                <a:gd name="connsiteX7" fmla="*/ 31814 w 31813"/>
                <a:gd name="connsiteY7" fmla="*/ 30385 h 88677"/>
                <a:gd name="connsiteX8" fmla="*/ 22193 w 31813"/>
                <a:gd name="connsiteY8" fmla="*/ 30385 h 88677"/>
                <a:gd name="connsiteX9" fmla="*/ 22193 w 31813"/>
                <a:gd name="connsiteY9" fmla="*/ 70009 h 88677"/>
                <a:gd name="connsiteX10" fmla="*/ 27051 w 31813"/>
                <a:gd name="connsiteY10" fmla="*/ 75628 h 88677"/>
                <a:gd name="connsiteX11" fmla="*/ 31814 w 31813"/>
                <a:gd name="connsiteY11" fmla="*/ 75628 h 88677"/>
                <a:gd name="connsiteX12" fmla="*/ 31814 w 31813"/>
                <a:gd name="connsiteY12" fmla="*/ 87916 h 88677"/>
                <a:gd name="connsiteX13" fmla="*/ 24670 w 31813"/>
                <a:gd name="connsiteY13" fmla="*/ 88678 h 88677"/>
                <a:gd name="connsiteX14" fmla="*/ 7906 w 31813"/>
                <a:gd name="connsiteY14" fmla="*/ 73152 h 88677"/>
                <a:gd name="connsiteX15" fmla="*/ 7906 w 31813"/>
                <a:gd name="connsiteY15" fmla="*/ 30290 h 88677"/>
                <a:gd name="connsiteX16" fmla="*/ 0 w 31813"/>
                <a:gd name="connsiteY16" fmla="*/ 30290 h 8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813" h="88677">
                  <a:moveTo>
                    <a:pt x="0" y="30385"/>
                  </a:moveTo>
                  <a:lnTo>
                    <a:pt x="0" y="18574"/>
                  </a:lnTo>
                  <a:lnTo>
                    <a:pt x="7906" y="18574"/>
                  </a:lnTo>
                  <a:lnTo>
                    <a:pt x="7906" y="0"/>
                  </a:lnTo>
                  <a:lnTo>
                    <a:pt x="22193" y="0"/>
                  </a:lnTo>
                  <a:lnTo>
                    <a:pt x="22193" y="18574"/>
                  </a:lnTo>
                  <a:lnTo>
                    <a:pt x="31814" y="18574"/>
                  </a:lnTo>
                  <a:lnTo>
                    <a:pt x="31814" y="30385"/>
                  </a:lnTo>
                  <a:lnTo>
                    <a:pt x="22193" y="30385"/>
                  </a:lnTo>
                  <a:lnTo>
                    <a:pt x="22193" y="70009"/>
                  </a:lnTo>
                  <a:cubicBezTo>
                    <a:pt x="22193" y="73628"/>
                    <a:pt x="23717" y="75628"/>
                    <a:pt x="27051" y="75628"/>
                  </a:cubicBezTo>
                  <a:lnTo>
                    <a:pt x="31814" y="75628"/>
                  </a:lnTo>
                  <a:lnTo>
                    <a:pt x="31814" y="87916"/>
                  </a:lnTo>
                  <a:cubicBezTo>
                    <a:pt x="29908" y="88392"/>
                    <a:pt x="28194" y="88678"/>
                    <a:pt x="24670" y="88678"/>
                  </a:cubicBezTo>
                  <a:cubicBezTo>
                    <a:pt x="13906" y="88678"/>
                    <a:pt x="7906" y="83725"/>
                    <a:pt x="7906" y="73152"/>
                  </a:cubicBezTo>
                  <a:lnTo>
                    <a:pt x="7906" y="30290"/>
                  </a:lnTo>
                  <a:lnTo>
                    <a:pt x="0" y="30290"/>
                  </a:lnTo>
                  <a:close/>
                </a:path>
              </a:pathLst>
            </a:custGeom>
            <a:solidFill>
              <a:srgbClr val="112A41"/>
            </a:solidFill>
            <a:ln w="9525" cap="flat">
              <a:noFill/>
              <a:prstDash val="solid"/>
              <a:miter/>
            </a:ln>
          </p:spPr>
          <p:txBody>
            <a:bodyPr rtlCol="0" anchor="ctr"/>
            <a:lstStyle/>
            <a:p>
              <a:endParaRPr lang="en-IN"/>
            </a:p>
          </p:txBody>
        </p:sp>
        <p:sp>
          <p:nvSpPr>
            <p:cNvPr id="20" name="Freeform: Shape 19"/>
            <p:cNvSpPr/>
            <p:nvPr/>
          </p:nvSpPr>
          <p:spPr>
            <a:xfrm>
              <a:off x="4963095" y="3542061"/>
              <a:ext cx="45815" cy="71532"/>
            </a:xfrm>
            <a:custGeom>
              <a:avLst/>
              <a:gdLst>
                <a:gd name="connsiteX0" fmla="*/ 1048 w 45815"/>
                <a:gd name="connsiteY0" fmla="*/ 21527 h 71532"/>
                <a:gd name="connsiteX1" fmla="*/ 24098 w 45815"/>
                <a:gd name="connsiteY1" fmla="*/ 0 h 71532"/>
                <a:gd name="connsiteX2" fmla="*/ 44958 w 45815"/>
                <a:gd name="connsiteY2" fmla="*/ 18669 h 71532"/>
                <a:gd name="connsiteX3" fmla="*/ 44958 w 45815"/>
                <a:gd name="connsiteY3" fmla="*/ 62865 h 71532"/>
                <a:gd name="connsiteX4" fmla="*/ 45815 w 45815"/>
                <a:gd name="connsiteY4" fmla="*/ 70199 h 71532"/>
                <a:gd name="connsiteX5" fmla="*/ 32099 w 45815"/>
                <a:gd name="connsiteY5" fmla="*/ 70199 h 71532"/>
                <a:gd name="connsiteX6" fmla="*/ 31337 w 45815"/>
                <a:gd name="connsiteY6" fmla="*/ 64865 h 71532"/>
                <a:gd name="connsiteX7" fmla="*/ 14573 w 45815"/>
                <a:gd name="connsiteY7" fmla="*/ 71533 h 71532"/>
                <a:gd name="connsiteX8" fmla="*/ 0 w 45815"/>
                <a:gd name="connsiteY8" fmla="*/ 56007 h 71532"/>
                <a:gd name="connsiteX9" fmla="*/ 30575 w 45815"/>
                <a:gd name="connsiteY9" fmla="*/ 24765 h 71532"/>
                <a:gd name="connsiteX10" fmla="*/ 30575 w 45815"/>
                <a:gd name="connsiteY10" fmla="*/ 20669 h 71532"/>
                <a:gd name="connsiteX11" fmla="*/ 23527 w 45815"/>
                <a:gd name="connsiteY11" fmla="*/ 11811 h 71532"/>
                <a:gd name="connsiteX12" fmla="*/ 15335 w 45815"/>
                <a:gd name="connsiteY12" fmla="*/ 21527 h 71532"/>
                <a:gd name="connsiteX13" fmla="*/ 1048 w 45815"/>
                <a:gd name="connsiteY13" fmla="*/ 21527 h 71532"/>
                <a:gd name="connsiteX14" fmla="*/ 30575 w 45815"/>
                <a:gd name="connsiteY14" fmla="*/ 35243 h 71532"/>
                <a:gd name="connsiteX15" fmla="*/ 14288 w 45815"/>
                <a:gd name="connsiteY15" fmla="*/ 53435 h 71532"/>
                <a:gd name="connsiteX16" fmla="*/ 20955 w 45815"/>
                <a:gd name="connsiteY16" fmla="*/ 59722 h 71532"/>
                <a:gd name="connsiteX17" fmla="*/ 30575 w 45815"/>
                <a:gd name="connsiteY17" fmla="*/ 53340 h 71532"/>
                <a:gd name="connsiteX18" fmla="*/ 30575 w 45815"/>
                <a:gd name="connsiteY18" fmla="*/ 35338 h 71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5815" h="71532">
                  <a:moveTo>
                    <a:pt x="1048" y="21527"/>
                  </a:moveTo>
                  <a:cubicBezTo>
                    <a:pt x="1810" y="7620"/>
                    <a:pt x="10668" y="0"/>
                    <a:pt x="24098" y="0"/>
                  </a:cubicBezTo>
                  <a:cubicBezTo>
                    <a:pt x="37529" y="0"/>
                    <a:pt x="44958" y="6191"/>
                    <a:pt x="44958" y="18669"/>
                  </a:cubicBezTo>
                  <a:lnTo>
                    <a:pt x="44958" y="62865"/>
                  </a:lnTo>
                  <a:cubicBezTo>
                    <a:pt x="44958" y="65056"/>
                    <a:pt x="45434" y="67818"/>
                    <a:pt x="45815" y="70199"/>
                  </a:cubicBezTo>
                  <a:lnTo>
                    <a:pt x="32099" y="70199"/>
                  </a:lnTo>
                  <a:cubicBezTo>
                    <a:pt x="32004" y="68294"/>
                    <a:pt x="31433" y="66484"/>
                    <a:pt x="31337" y="64865"/>
                  </a:cubicBezTo>
                  <a:cubicBezTo>
                    <a:pt x="25908" y="69247"/>
                    <a:pt x="21527" y="71533"/>
                    <a:pt x="14573" y="71533"/>
                  </a:cubicBezTo>
                  <a:cubicBezTo>
                    <a:pt x="4858" y="71533"/>
                    <a:pt x="0" y="64865"/>
                    <a:pt x="0" y="56007"/>
                  </a:cubicBezTo>
                  <a:cubicBezTo>
                    <a:pt x="0" y="40862"/>
                    <a:pt x="10001" y="32576"/>
                    <a:pt x="30575" y="24765"/>
                  </a:cubicBezTo>
                  <a:lnTo>
                    <a:pt x="30575" y="20669"/>
                  </a:lnTo>
                  <a:cubicBezTo>
                    <a:pt x="30575" y="14954"/>
                    <a:pt x="28289" y="11811"/>
                    <a:pt x="23527" y="11811"/>
                  </a:cubicBezTo>
                  <a:cubicBezTo>
                    <a:pt x="17050" y="11811"/>
                    <a:pt x="15621" y="15621"/>
                    <a:pt x="15335" y="21527"/>
                  </a:cubicBezTo>
                  <a:lnTo>
                    <a:pt x="1048" y="21527"/>
                  </a:lnTo>
                  <a:close/>
                  <a:moveTo>
                    <a:pt x="30575" y="35243"/>
                  </a:moveTo>
                  <a:cubicBezTo>
                    <a:pt x="17526" y="42672"/>
                    <a:pt x="14288" y="47434"/>
                    <a:pt x="14288" y="53435"/>
                  </a:cubicBezTo>
                  <a:cubicBezTo>
                    <a:pt x="14288" y="57912"/>
                    <a:pt x="16573" y="59722"/>
                    <a:pt x="20955" y="59722"/>
                  </a:cubicBezTo>
                  <a:cubicBezTo>
                    <a:pt x="24956" y="59722"/>
                    <a:pt x="28099" y="56769"/>
                    <a:pt x="30575" y="53340"/>
                  </a:cubicBezTo>
                  <a:lnTo>
                    <a:pt x="30575" y="35338"/>
                  </a:lnTo>
                  <a:close/>
                </a:path>
              </a:pathLst>
            </a:custGeom>
            <a:solidFill>
              <a:srgbClr val="112A41"/>
            </a:solidFill>
            <a:ln w="9525" cap="flat">
              <a:noFill/>
              <a:prstDash val="solid"/>
              <a:miter/>
            </a:ln>
          </p:spPr>
          <p:txBody>
            <a:bodyPr rtlCol="0" anchor="ctr"/>
            <a:lstStyle/>
            <a:p>
              <a:endParaRPr lang="en-IN"/>
            </a:p>
          </p:txBody>
        </p:sp>
        <p:sp>
          <p:nvSpPr>
            <p:cNvPr id="21" name="Freeform: Shape 20"/>
            <p:cNvSpPr/>
            <p:nvPr/>
          </p:nvSpPr>
          <p:spPr>
            <a:xfrm>
              <a:off x="5016817" y="3524821"/>
              <a:ext cx="31813" cy="88677"/>
            </a:xfrm>
            <a:custGeom>
              <a:avLst/>
              <a:gdLst>
                <a:gd name="connsiteX0" fmla="*/ 0 w 31813"/>
                <a:gd name="connsiteY0" fmla="*/ 30385 h 88677"/>
                <a:gd name="connsiteX1" fmla="*/ 0 w 31813"/>
                <a:gd name="connsiteY1" fmla="*/ 18574 h 88677"/>
                <a:gd name="connsiteX2" fmla="*/ 7906 w 31813"/>
                <a:gd name="connsiteY2" fmla="*/ 18574 h 88677"/>
                <a:gd name="connsiteX3" fmla="*/ 7906 w 31813"/>
                <a:gd name="connsiteY3" fmla="*/ 0 h 88677"/>
                <a:gd name="connsiteX4" fmla="*/ 22193 w 31813"/>
                <a:gd name="connsiteY4" fmla="*/ 0 h 88677"/>
                <a:gd name="connsiteX5" fmla="*/ 22193 w 31813"/>
                <a:gd name="connsiteY5" fmla="*/ 18574 h 88677"/>
                <a:gd name="connsiteX6" fmla="*/ 31814 w 31813"/>
                <a:gd name="connsiteY6" fmla="*/ 18574 h 88677"/>
                <a:gd name="connsiteX7" fmla="*/ 31814 w 31813"/>
                <a:gd name="connsiteY7" fmla="*/ 30385 h 88677"/>
                <a:gd name="connsiteX8" fmla="*/ 22193 w 31813"/>
                <a:gd name="connsiteY8" fmla="*/ 30385 h 88677"/>
                <a:gd name="connsiteX9" fmla="*/ 22193 w 31813"/>
                <a:gd name="connsiteY9" fmla="*/ 70009 h 88677"/>
                <a:gd name="connsiteX10" fmla="*/ 27051 w 31813"/>
                <a:gd name="connsiteY10" fmla="*/ 75628 h 88677"/>
                <a:gd name="connsiteX11" fmla="*/ 31814 w 31813"/>
                <a:gd name="connsiteY11" fmla="*/ 75628 h 88677"/>
                <a:gd name="connsiteX12" fmla="*/ 31814 w 31813"/>
                <a:gd name="connsiteY12" fmla="*/ 87916 h 88677"/>
                <a:gd name="connsiteX13" fmla="*/ 24670 w 31813"/>
                <a:gd name="connsiteY13" fmla="*/ 88678 h 88677"/>
                <a:gd name="connsiteX14" fmla="*/ 7906 w 31813"/>
                <a:gd name="connsiteY14" fmla="*/ 73152 h 88677"/>
                <a:gd name="connsiteX15" fmla="*/ 7906 w 31813"/>
                <a:gd name="connsiteY15" fmla="*/ 30290 h 88677"/>
                <a:gd name="connsiteX16" fmla="*/ 0 w 31813"/>
                <a:gd name="connsiteY16" fmla="*/ 30290 h 8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813" h="88677">
                  <a:moveTo>
                    <a:pt x="0" y="30385"/>
                  </a:moveTo>
                  <a:lnTo>
                    <a:pt x="0" y="18574"/>
                  </a:lnTo>
                  <a:lnTo>
                    <a:pt x="7906" y="18574"/>
                  </a:lnTo>
                  <a:lnTo>
                    <a:pt x="7906" y="0"/>
                  </a:lnTo>
                  <a:lnTo>
                    <a:pt x="22193" y="0"/>
                  </a:lnTo>
                  <a:lnTo>
                    <a:pt x="22193" y="18574"/>
                  </a:lnTo>
                  <a:lnTo>
                    <a:pt x="31814" y="18574"/>
                  </a:lnTo>
                  <a:lnTo>
                    <a:pt x="31814" y="30385"/>
                  </a:lnTo>
                  <a:lnTo>
                    <a:pt x="22193" y="30385"/>
                  </a:lnTo>
                  <a:lnTo>
                    <a:pt x="22193" y="70009"/>
                  </a:lnTo>
                  <a:cubicBezTo>
                    <a:pt x="22193" y="73628"/>
                    <a:pt x="23717" y="75628"/>
                    <a:pt x="27051" y="75628"/>
                  </a:cubicBezTo>
                  <a:lnTo>
                    <a:pt x="31814" y="75628"/>
                  </a:lnTo>
                  <a:lnTo>
                    <a:pt x="31814" y="87916"/>
                  </a:lnTo>
                  <a:cubicBezTo>
                    <a:pt x="29908" y="88392"/>
                    <a:pt x="28194" y="88678"/>
                    <a:pt x="24670" y="88678"/>
                  </a:cubicBezTo>
                  <a:cubicBezTo>
                    <a:pt x="13906" y="88678"/>
                    <a:pt x="7906" y="83725"/>
                    <a:pt x="7906" y="73152"/>
                  </a:cubicBezTo>
                  <a:lnTo>
                    <a:pt x="7906" y="30290"/>
                  </a:lnTo>
                  <a:lnTo>
                    <a:pt x="0" y="30290"/>
                  </a:lnTo>
                  <a:close/>
                </a:path>
              </a:pathLst>
            </a:custGeom>
            <a:solidFill>
              <a:srgbClr val="112A41"/>
            </a:solidFill>
            <a:ln w="9525" cap="flat">
              <a:noFill/>
              <a:prstDash val="solid"/>
              <a:miter/>
            </a:ln>
          </p:spPr>
          <p:txBody>
            <a:bodyPr rtlCol="0" anchor="ctr"/>
            <a:lstStyle/>
            <a:p>
              <a:endParaRPr lang="en-IN"/>
            </a:p>
          </p:txBody>
        </p:sp>
        <p:sp>
          <p:nvSpPr>
            <p:cNvPr id="22" name="Freeform: Shape 21"/>
            <p:cNvSpPr/>
            <p:nvPr/>
          </p:nvSpPr>
          <p:spPr>
            <a:xfrm>
              <a:off x="5058155" y="3524631"/>
              <a:ext cx="14287" cy="87630"/>
            </a:xfrm>
            <a:custGeom>
              <a:avLst/>
              <a:gdLst>
                <a:gd name="connsiteX0" fmla="*/ 0 w 14287"/>
                <a:gd name="connsiteY0" fmla="*/ 0 h 87630"/>
                <a:gd name="connsiteX1" fmla="*/ 14288 w 14287"/>
                <a:gd name="connsiteY1" fmla="*/ 0 h 87630"/>
                <a:gd name="connsiteX2" fmla="*/ 14288 w 14287"/>
                <a:gd name="connsiteY2" fmla="*/ 13049 h 87630"/>
                <a:gd name="connsiteX3" fmla="*/ 0 w 14287"/>
                <a:gd name="connsiteY3" fmla="*/ 13049 h 87630"/>
                <a:gd name="connsiteX4" fmla="*/ 0 w 14287"/>
                <a:gd name="connsiteY4" fmla="*/ 0 h 87630"/>
                <a:gd name="connsiteX5" fmla="*/ 0 w 14287"/>
                <a:gd name="connsiteY5" fmla="*/ 18764 h 87630"/>
                <a:gd name="connsiteX6" fmla="*/ 14288 w 14287"/>
                <a:gd name="connsiteY6" fmla="*/ 18764 h 87630"/>
                <a:gd name="connsiteX7" fmla="*/ 14288 w 14287"/>
                <a:gd name="connsiteY7" fmla="*/ 87630 h 87630"/>
                <a:gd name="connsiteX8" fmla="*/ 0 w 14287"/>
                <a:gd name="connsiteY8" fmla="*/ 87630 h 87630"/>
                <a:gd name="connsiteX9" fmla="*/ 0 w 14287"/>
                <a:gd name="connsiteY9" fmla="*/ 18764 h 8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287" h="87630">
                  <a:moveTo>
                    <a:pt x="0" y="0"/>
                  </a:moveTo>
                  <a:lnTo>
                    <a:pt x="14288" y="0"/>
                  </a:lnTo>
                  <a:lnTo>
                    <a:pt x="14288" y="13049"/>
                  </a:lnTo>
                  <a:lnTo>
                    <a:pt x="0" y="13049"/>
                  </a:lnTo>
                  <a:lnTo>
                    <a:pt x="0" y="0"/>
                  </a:lnTo>
                  <a:close/>
                  <a:moveTo>
                    <a:pt x="0" y="18764"/>
                  </a:moveTo>
                  <a:lnTo>
                    <a:pt x="14288" y="18764"/>
                  </a:lnTo>
                  <a:lnTo>
                    <a:pt x="14288" y="87630"/>
                  </a:lnTo>
                  <a:lnTo>
                    <a:pt x="0" y="87630"/>
                  </a:lnTo>
                  <a:lnTo>
                    <a:pt x="0" y="18764"/>
                  </a:lnTo>
                  <a:close/>
                </a:path>
              </a:pathLst>
            </a:custGeom>
            <a:solidFill>
              <a:srgbClr val="112A41"/>
            </a:solidFill>
            <a:ln w="9525" cap="flat">
              <a:noFill/>
              <a:prstDash val="solid"/>
              <a:miter/>
            </a:ln>
          </p:spPr>
          <p:txBody>
            <a:bodyPr rtlCol="0" anchor="ctr"/>
            <a:lstStyle/>
            <a:p>
              <a:endParaRPr lang="en-IN"/>
            </a:p>
          </p:txBody>
        </p:sp>
        <p:sp>
          <p:nvSpPr>
            <p:cNvPr id="23" name="Freeform: Shape 22"/>
            <p:cNvSpPr/>
            <p:nvPr/>
          </p:nvSpPr>
          <p:spPr>
            <a:xfrm>
              <a:off x="5082920" y="3542252"/>
              <a:ext cx="42005" cy="71342"/>
            </a:xfrm>
            <a:custGeom>
              <a:avLst/>
              <a:gdLst>
                <a:gd name="connsiteX0" fmla="*/ 29623 w 42005"/>
                <a:gd name="connsiteY0" fmla="*/ 20193 h 71342"/>
                <a:gd name="connsiteX1" fmla="*/ 21431 w 42005"/>
                <a:gd name="connsiteY1" fmla="*/ 11621 h 71342"/>
                <a:gd name="connsiteX2" fmla="*/ 15145 w 42005"/>
                <a:gd name="connsiteY2" fmla="*/ 17145 h 71342"/>
                <a:gd name="connsiteX3" fmla="*/ 42005 w 42005"/>
                <a:gd name="connsiteY3" fmla="*/ 52769 h 71342"/>
                <a:gd name="connsiteX4" fmla="*/ 21907 w 42005"/>
                <a:gd name="connsiteY4" fmla="*/ 71342 h 71342"/>
                <a:gd name="connsiteX5" fmla="*/ 0 w 42005"/>
                <a:gd name="connsiteY5" fmla="*/ 52102 h 71342"/>
                <a:gd name="connsiteX6" fmla="*/ 12573 w 42005"/>
                <a:gd name="connsiteY6" fmla="*/ 48673 h 71342"/>
                <a:gd name="connsiteX7" fmla="*/ 22003 w 42005"/>
                <a:gd name="connsiteY7" fmla="*/ 59531 h 71342"/>
                <a:gd name="connsiteX8" fmla="*/ 28384 w 42005"/>
                <a:gd name="connsiteY8" fmla="*/ 53530 h 71342"/>
                <a:gd name="connsiteX9" fmla="*/ 1524 w 42005"/>
                <a:gd name="connsiteY9" fmla="*/ 18383 h 71342"/>
                <a:gd name="connsiteX10" fmla="*/ 20765 w 42005"/>
                <a:gd name="connsiteY10" fmla="*/ 0 h 71342"/>
                <a:gd name="connsiteX11" fmla="*/ 41720 w 42005"/>
                <a:gd name="connsiteY11" fmla="*/ 18288 h 71342"/>
                <a:gd name="connsiteX12" fmla="*/ 29528 w 42005"/>
                <a:gd name="connsiteY12" fmla="*/ 20288 h 71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005" h="71342">
                  <a:moveTo>
                    <a:pt x="29623" y="20193"/>
                  </a:moveTo>
                  <a:cubicBezTo>
                    <a:pt x="28575" y="14669"/>
                    <a:pt x="26003" y="11621"/>
                    <a:pt x="21431" y="11621"/>
                  </a:cubicBezTo>
                  <a:cubicBezTo>
                    <a:pt x="17717" y="11621"/>
                    <a:pt x="15145" y="13526"/>
                    <a:pt x="15145" y="17145"/>
                  </a:cubicBezTo>
                  <a:cubicBezTo>
                    <a:pt x="15145" y="27908"/>
                    <a:pt x="42005" y="32290"/>
                    <a:pt x="42005" y="52769"/>
                  </a:cubicBezTo>
                  <a:cubicBezTo>
                    <a:pt x="42005" y="65056"/>
                    <a:pt x="33528" y="71342"/>
                    <a:pt x="21907" y="71342"/>
                  </a:cubicBezTo>
                  <a:cubicBezTo>
                    <a:pt x="9334" y="71342"/>
                    <a:pt x="2191" y="64199"/>
                    <a:pt x="0" y="52102"/>
                  </a:cubicBezTo>
                  <a:lnTo>
                    <a:pt x="12573" y="48673"/>
                  </a:lnTo>
                  <a:cubicBezTo>
                    <a:pt x="13526" y="54388"/>
                    <a:pt x="15526" y="59531"/>
                    <a:pt x="22003" y="59531"/>
                  </a:cubicBezTo>
                  <a:cubicBezTo>
                    <a:pt x="25718" y="59531"/>
                    <a:pt x="28384" y="57341"/>
                    <a:pt x="28384" y="53530"/>
                  </a:cubicBezTo>
                  <a:cubicBezTo>
                    <a:pt x="28384" y="41624"/>
                    <a:pt x="1524" y="37148"/>
                    <a:pt x="1524" y="18383"/>
                  </a:cubicBezTo>
                  <a:cubicBezTo>
                    <a:pt x="1524" y="7525"/>
                    <a:pt x="10001" y="0"/>
                    <a:pt x="20765" y="0"/>
                  </a:cubicBezTo>
                  <a:cubicBezTo>
                    <a:pt x="31528" y="0"/>
                    <a:pt x="39529" y="7525"/>
                    <a:pt x="41720" y="18288"/>
                  </a:cubicBezTo>
                  <a:lnTo>
                    <a:pt x="29528" y="20288"/>
                  </a:lnTo>
                  <a:close/>
                </a:path>
              </a:pathLst>
            </a:custGeom>
            <a:solidFill>
              <a:srgbClr val="112A41"/>
            </a:solidFill>
            <a:ln w="9525" cap="flat">
              <a:noFill/>
              <a:prstDash val="solid"/>
              <a:miter/>
            </a:ln>
          </p:spPr>
          <p:txBody>
            <a:bodyPr rtlCol="0" anchor="ctr"/>
            <a:lstStyle/>
            <a:p>
              <a:endParaRPr lang="en-IN"/>
            </a:p>
          </p:txBody>
        </p:sp>
        <p:sp>
          <p:nvSpPr>
            <p:cNvPr id="24" name="Freeform: Shape 23"/>
            <p:cNvSpPr/>
            <p:nvPr/>
          </p:nvSpPr>
          <p:spPr>
            <a:xfrm>
              <a:off x="5130640" y="3524821"/>
              <a:ext cx="31813" cy="88677"/>
            </a:xfrm>
            <a:custGeom>
              <a:avLst/>
              <a:gdLst>
                <a:gd name="connsiteX0" fmla="*/ 0 w 31813"/>
                <a:gd name="connsiteY0" fmla="*/ 30385 h 88677"/>
                <a:gd name="connsiteX1" fmla="*/ 0 w 31813"/>
                <a:gd name="connsiteY1" fmla="*/ 18574 h 88677"/>
                <a:gd name="connsiteX2" fmla="*/ 7906 w 31813"/>
                <a:gd name="connsiteY2" fmla="*/ 18574 h 88677"/>
                <a:gd name="connsiteX3" fmla="*/ 7906 w 31813"/>
                <a:gd name="connsiteY3" fmla="*/ 0 h 88677"/>
                <a:gd name="connsiteX4" fmla="*/ 22193 w 31813"/>
                <a:gd name="connsiteY4" fmla="*/ 0 h 88677"/>
                <a:gd name="connsiteX5" fmla="*/ 22193 w 31813"/>
                <a:gd name="connsiteY5" fmla="*/ 18574 h 88677"/>
                <a:gd name="connsiteX6" fmla="*/ 31814 w 31813"/>
                <a:gd name="connsiteY6" fmla="*/ 18574 h 88677"/>
                <a:gd name="connsiteX7" fmla="*/ 31814 w 31813"/>
                <a:gd name="connsiteY7" fmla="*/ 30385 h 88677"/>
                <a:gd name="connsiteX8" fmla="*/ 22193 w 31813"/>
                <a:gd name="connsiteY8" fmla="*/ 30385 h 88677"/>
                <a:gd name="connsiteX9" fmla="*/ 22193 w 31813"/>
                <a:gd name="connsiteY9" fmla="*/ 70009 h 88677"/>
                <a:gd name="connsiteX10" fmla="*/ 27051 w 31813"/>
                <a:gd name="connsiteY10" fmla="*/ 75628 h 88677"/>
                <a:gd name="connsiteX11" fmla="*/ 31814 w 31813"/>
                <a:gd name="connsiteY11" fmla="*/ 75628 h 88677"/>
                <a:gd name="connsiteX12" fmla="*/ 31814 w 31813"/>
                <a:gd name="connsiteY12" fmla="*/ 87916 h 88677"/>
                <a:gd name="connsiteX13" fmla="*/ 24670 w 31813"/>
                <a:gd name="connsiteY13" fmla="*/ 88678 h 88677"/>
                <a:gd name="connsiteX14" fmla="*/ 7906 w 31813"/>
                <a:gd name="connsiteY14" fmla="*/ 73152 h 88677"/>
                <a:gd name="connsiteX15" fmla="*/ 7906 w 31813"/>
                <a:gd name="connsiteY15" fmla="*/ 30290 h 88677"/>
                <a:gd name="connsiteX16" fmla="*/ 0 w 31813"/>
                <a:gd name="connsiteY16" fmla="*/ 30290 h 8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813" h="88677">
                  <a:moveTo>
                    <a:pt x="0" y="30385"/>
                  </a:moveTo>
                  <a:lnTo>
                    <a:pt x="0" y="18574"/>
                  </a:lnTo>
                  <a:lnTo>
                    <a:pt x="7906" y="18574"/>
                  </a:lnTo>
                  <a:lnTo>
                    <a:pt x="7906" y="0"/>
                  </a:lnTo>
                  <a:lnTo>
                    <a:pt x="22193" y="0"/>
                  </a:lnTo>
                  <a:lnTo>
                    <a:pt x="22193" y="18574"/>
                  </a:lnTo>
                  <a:lnTo>
                    <a:pt x="31814" y="18574"/>
                  </a:lnTo>
                  <a:lnTo>
                    <a:pt x="31814" y="30385"/>
                  </a:lnTo>
                  <a:lnTo>
                    <a:pt x="22193" y="30385"/>
                  </a:lnTo>
                  <a:lnTo>
                    <a:pt x="22193" y="70009"/>
                  </a:lnTo>
                  <a:cubicBezTo>
                    <a:pt x="22193" y="73628"/>
                    <a:pt x="23717" y="75628"/>
                    <a:pt x="27051" y="75628"/>
                  </a:cubicBezTo>
                  <a:lnTo>
                    <a:pt x="31814" y="75628"/>
                  </a:lnTo>
                  <a:lnTo>
                    <a:pt x="31814" y="87916"/>
                  </a:lnTo>
                  <a:cubicBezTo>
                    <a:pt x="29908" y="88392"/>
                    <a:pt x="28194" y="88678"/>
                    <a:pt x="24670" y="88678"/>
                  </a:cubicBezTo>
                  <a:cubicBezTo>
                    <a:pt x="13906" y="88678"/>
                    <a:pt x="7906" y="83725"/>
                    <a:pt x="7906" y="73152"/>
                  </a:cubicBezTo>
                  <a:lnTo>
                    <a:pt x="7906" y="30290"/>
                  </a:lnTo>
                  <a:lnTo>
                    <a:pt x="0" y="30290"/>
                  </a:lnTo>
                  <a:close/>
                </a:path>
              </a:pathLst>
            </a:custGeom>
            <a:solidFill>
              <a:srgbClr val="112A41"/>
            </a:solidFill>
            <a:ln w="9525" cap="flat">
              <a:noFill/>
              <a:prstDash val="solid"/>
              <a:miter/>
            </a:ln>
          </p:spPr>
          <p:txBody>
            <a:bodyPr rtlCol="0" anchor="ctr"/>
            <a:lstStyle/>
            <a:p>
              <a:endParaRPr lang="en-IN"/>
            </a:p>
          </p:txBody>
        </p:sp>
        <p:sp>
          <p:nvSpPr>
            <p:cNvPr id="25" name="Freeform: Shape 24"/>
            <p:cNvSpPr/>
            <p:nvPr/>
          </p:nvSpPr>
          <p:spPr>
            <a:xfrm>
              <a:off x="5169217" y="3542061"/>
              <a:ext cx="45815" cy="71532"/>
            </a:xfrm>
            <a:custGeom>
              <a:avLst/>
              <a:gdLst>
                <a:gd name="connsiteX0" fmla="*/ 1048 w 45815"/>
                <a:gd name="connsiteY0" fmla="*/ 21527 h 71532"/>
                <a:gd name="connsiteX1" fmla="*/ 24098 w 45815"/>
                <a:gd name="connsiteY1" fmla="*/ 0 h 71532"/>
                <a:gd name="connsiteX2" fmla="*/ 44958 w 45815"/>
                <a:gd name="connsiteY2" fmla="*/ 18669 h 71532"/>
                <a:gd name="connsiteX3" fmla="*/ 44958 w 45815"/>
                <a:gd name="connsiteY3" fmla="*/ 62865 h 71532"/>
                <a:gd name="connsiteX4" fmla="*/ 45815 w 45815"/>
                <a:gd name="connsiteY4" fmla="*/ 70199 h 71532"/>
                <a:gd name="connsiteX5" fmla="*/ 32099 w 45815"/>
                <a:gd name="connsiteY5" fmla="*/ 70199 h 71532"/>
                <a:gd name="connsiteX6" fmla="*/ 31337 w 45815"/>
                <a:gd name="connsiteY6" fmla="*/ 64865 h 71532"/>
                <a:gd name="connsiteX7" fmla="*/ 14573 w 45815"/>
                <a:gd name="connsiteY7" fmla="*/ 71533 h 71532"/>
                <a:gd name="connsiteX8" fmla="*/ 0 w 45815"/>
                <a:gd name="connsiteY8" fmla="*/ 56007 h 71532"/>
                <a:gd name="connsiteX9" fmla="*/ 30575 w 45815"/>
                <a:gd name="connsiteY9" fmla="*/ 24765 h 71532"/>
                <a:gd name="connsiteX10" fmla="*/ 30575 w 45815"/>
                <a:gd name="connsiteY10" fmla="*/ 20669 h 71532"/>
                <a:gd name="connsiteX11" fmla="*/ 23527 w 45815"/>
                <a:gd name="connsiteY11" fmla="*/ 11811 h 71532"/>
                <a:gd name="connsiteX12" fmla="*/ 15335 w 45815"/>
                <a:gd name="connsiteY12" fmla="*/ 21527 h 71532"/>
                <a:gd name="connsiteX13" fmla="*/ 1048 w 45815"/>
                <a:gd name="connsiteY13" fmla="*/ 21527 h 71532"/>
                <a:gd name="connsiteX14" fmla="*/ 30575 w 45815"/>
                <a:gd name="connsiteY14" fmla="*/ 35243 h 71532"/>
                <a:gd name="connsiteX15" fmla="*/ 14288 w 45815"/>
                <a:gd name="connsiteY15" fmla="*/ 53435 h 71532"/>
                <a:gd name="connsiteX16" fmla="*/ 20955 w 45815"/>
                <a:gd name="connsiteY16" fmla="*/ 59722 h 71532"/>
                <a:gd name="connsiteX17" fmla="*/ 30575 w 45815"/>
                <a:gd name="connsiteY17" fmla="*/ 53340 h 71532"/>
                <a:gd name="connsiteX18" fmla="*/ 30575 w 45815"/>
                <a:gd name="connsiteY18" fmla="*/ 35338 h 71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5815" h="71532">
                  <a:moveTo>
                    <a:pt x="1048" y="21527"/>
                  </a:moveTo>
                  <a:cubicBezTo>
                    <a:pt x="1810" y="7620"/>
                    <a:pt x="10668" y="0"/>
                    <a:pt x="24098" y="0"/>
                  </a:cubicBezTo>
                  <a:cubicBezTo>
                    <a:pt x="37528" y="0"/>
                    <a:pt x="44958" y="6191"/>
                    <a:pt x="44958" y="18669"/>
                  </a:cubicBezTo>
                  <a:lnTo>
                    <a:pt x="44958" y="62865"/>
                  </a:lnTo>
                  <a:cubicBezTo>
                    <a:pt x="44958" y="65056"/>
                    <a:pt x="45434" y="67818"/>
                    <a:pt x="45815" y="70199"/>
                  </a:cubicBezTo>
                  <a:lnTo>
                    <a:pt x="32099" y="70199"/>
                  </a:lnTo>
                  <a:cubicBezTo>
                    <a:pt x="32004" y="68294"/>
                    <a:pt x="31432" y="66484"/>
                    <a:pt x="31337" y="64865"/>
                  </a:cubicBezTo>
                  <a:cubicBezTo>
                    <a:pt x="25908" y="69247"/>
                    <a:pt x="21526" y="71533"/>
                    <a:pt x="14573" y="71533"/>
                  </a:cubicBezTo>
                  <a:cubicBezTo>
                    <a:pt x="4858" y="71533"/>
                    <a:pt x="0" y="64865"/>
                    <a:pt x="0" y="56007"/>
                  </a:cubicBezTo>
                  <a:cubicBezTo>
                    <a:pt x="0" y="40862"/>
                    <a:pt x="10001" y="32576"/>
                    <a:pt x="30575" y="24765"/>
                  </a:cubicBezTo>
                  <a:lnTo>
                    <a:pt x="30575" y="20669"/>
                  </a:lnTo>
                  <a:cubicBezTo>
                    <a:pt x="30575" y="14954"/>
                    <a:pt x="28289" y="11811"/>
                    <a:pt x="23527" y="11811"/>
                  </a:cubicBezTo>
                  <a:cubicBezTo>
                    <a:pt x="17050" y="11811"/>
                    <a:pt x="15621" y="15621"/>
                    <a:pt x="15335" y="21527"/>
                  </a:cubicBezTo>
                  <a:lnTo>
                    <a:pt x="1048" y="21527"/>
                  </a:lnTo>
                  <a:close/>
                  <a:moveTo>
                    <a:pt x="30575" y="35243"/>
                  </a:moveTo>
                  <a:cubicBezTo>
                    <a:pt x="17526" y="42672"/>
                    <a:pt x="14288" y="47434"/>
                    <a:pt x="14288" y="53435"/>
                  </a:cubicBezTo>
                  <a:cubicBezTo>
                    <a:pt x="14288" y="57912"/>
                    <a:pt x="16573" y="59722"/>
                    <a:pt x="20955" y="59722"/>
                  </a:cubicBezTo>
                  <a:cubicBezTo>
                    <a:pt x="24955" y="59722"/>
                    <a:pt x="28099" y="56769"/>
                    <a:pt x="30575" y="53340"/>
                  </a:cubicBezTo>
                  <a:lnTo>
                    <a:pt x="30575" y="35338"/>
                  </a:lnTo>
                  <a:close/>
                </a:path>
              </a:pathLst>
            </a:custGeom>
            <a:solidFill>
              <a:srgbClr val="112A41"/>
            </a:solidFill>
            <a:ln w="9525" cap="flat">
              <a:noFill/>
              <a:prstDash val="solid"/>
              <a:miter/>
            </a:ln>
          </p:spPr>
          <p:txBody>
            <a:bodyPr rtlCol="0" anchor="ctr"/>
            <a:lstStyle/>
            <a:p>
              <a:endParaRPr lang="en-IN"/>
            </a:p>
          </p:txBody>
        </p:sp>
        <p:sp>
          <p:nvSpPr>
            <p:cNvPr id="26" name="Freeform: Shape 25"/>
            <p:cNvSpPr/>
            <p:nvPr/>
          </p:nvSpPr>
          <p:spPr>
            <a:xfrm>
              <a:off x="5241892" y="3524726"/>
              <a:ext cx="88963" cy="88868"/>
            </a:xfrm>
            <a:custGeom>
              <a:avLst/>
              <a:gdLst>
                <a:gd name="connsiteX0" fmla="*/ 85725 w 88963"/>
                <a:gd name="connsiteY0" fmla="*/ 0 h 88868"/>
                <a:gd name="connsiteX1" fmla="*/ 3143 w 88963"/>
                <a:gd name="connsiteY1" fmla="*/ 0 h 88868"/>
                <a:gd name="connsiteX2" fmla="*/ 0 w 88963"/>
                <a:gd name="connsiteY2" fmla="*/ 3143 h 88868"/>
                <a:gd name="connsiteX3" fmla="*/ 0 w 88963"/>
                <a:gd name="connsiteY3" fmla="*/ 59436 h 88868"/>
                <a:gd name="connsiteX4" fmla="*/ 476 w 88963"/>
                <a:gd name="connsiteY4" fmla="*/ 59436 h 88868"/>
                <a:gd name="connsiteX5" fmla="*/ 19621 w 88963"/>
                <a:gd name="connsiteY5" fmla="*/ 56198 h 88868"/>
                <a:gd name="connsiteX6" fmla="*/ 32004 w 88963"/>
                <a:gd name="connsiteY6" fmla="*/ 44863 h 88868"/>
                <a:gd name="connsiteX7" fmla="*/ 35338 w 88963"/>
                <a:gd name="connsiteY7" fmla="*/ 40100 h 88868"/>
                <a:gd name="connsiteX8" fmla="*/ 36385 w 88963"/>
                <a:gd name="connsiteY8" fmla="*/ 38576 h 88868"/>
                <a:gd name="connsiteX9" fmla="*/ 37433 w 88963"/>
                <a:gd name="connsiteY9" fmla="*/ 37148 h 88868"/>
                <a:gd name="connsiteX10" fmla="*/ 40481 w 88963"/>
                <a:gd name="connsiteY10" fmla="*/ 32766 h 88868"/>
                <a:gd name="connsiteX11" fmla="*/ 59912 w 88963"/>
                <a:gd name="connsiteY11" fmla="*/ 15240 h 88868"/>
                <a:gd name="connsiteX12" fmla="*/ 88678 w 88963"/>
                <a:gd name="connsiteY12" fmla="*/ 9525 h 88868"/>
                <a:gd name="connsiteX13" fmla="*/ 88963 w 88963"/>
                <a:gd name="connsiteY13" fmla="*/ 9525 h 88868"/>
                <a:gd name="connsiteX14" fmla="*/ 88963 w 88963"/>
                <a:gd name="connsiteY14" fmla="*/ 3143 h 88868"/>
                <a:gd name="connsiteX15" fmla="*/ 85820 w 88963"/>
                <a:gd name="connsiteY15" fmla="*/ 0 h 88868"/>
                <a:gd name="connsiteX16" fmla="*/ 68961 w 88963"/>
                <a:gd name="connsiteY16" fmla="*/ 32671 h 88868"/>
                <a:gd name="connsiteX17" fmla="*/ 56578 w 88963"/>
                <a:gd name="connsiteY17" fmla="*/ 44005 h 88868"/>
                <a:gd name="connsiteX18" fmla="*/ 53245 w 88963"/>
                <a:gd name="connsiteY18" fmla="*/ 48768 h 88868"/>
                <a:gd name="connsiteX19" fmla="*/ 52197 w 88963"/>
                <a:gd name="connsiteY19" fmla="*/ 50292 h 88868"/>
                <a:gd name="connsiteX20" fmla="*/ 51149 w 88963"/>
                <a:gd name="connsiteY20" fmla="*/ 51721 h 88868"/>
                <a:gd name="connsiteX21" fmla="*/ 48101 w 88963"/>
                <a:gd name="connsiteY21" fmla="*/ 56102 h 88868"/>
                <a:gd name="connsiteX22" fmla="*/ 28670 w 88963"/>
                <a:gd name="connsiteY22" fmla="*/ 73628 h 88868"/>
                <a:gd name="connsiteX23" fmla="*/ 0 w 88963"/>
                <a:gd name="connsiteY23" fmla="*/ 79343 h 88868"/>
                <a:gd name="connsiteX24" fmla="*/ 0 w 88963"/>
                <a:gd name="connsiteY24" fmla="*/ 85725 h 88868"/>
                <a:gd name="connsiteX25" fmla="*/ 3143 w 88963"/>
                <a:gd name="connsiteY25" fmla="*/ 88868 h 88868"/>
                <a:gd name="connsiteX26" fmla="*/ 85725 w 88963"/>
                <a:gd name="connsiteY26" fmla="*/ 88868 h 88868"/>
                <a:gd name="connsiteX27" fmla="*/ 88868 w 88963"/>
                <a:gd name="connsiteY27" fmla="*/ 85725 h 88868"/>
                <a:gd name="connsiteX28" fmla="*/ 88868 w 88963"/>
                <a:gd name="connsiteY28" fmla="*/ 29432 h 88868"/>
                <a:gd name="connsiteX29" fmla="*/ 88106 w 88963"/>
                <a:gd name="connsiteY29" fmla="*/ 29432 h 88868"/>
                <a:gd name="connsiteX30" fmla="*/ 68961 w 88963"/>
                <a:gd name="connsiteY30" fmla="*/ 32671 h 88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8963" h="88868">
                  <a:moveTo>
                    <a:pt x="85725" y="0"/>
                  </a:moveTo>
                  <a:lnTo>
                    <a:pt x="3143" y="0"/>
                  </a:lnTo>
                  <a:cubicBezTo>
                    <a:pt x="1429" y="0"/>
                    <a:pt x="0" y="1429"/>
                    <a:pt x="0" y="3143"/>
                  </a:cubicBezTo>
                  <a:lnTo>
                    <a:pt x="0" y="59436"/>
                  </a:lnTo>
                  <a:cubicBezTo>
                    <a:pt x="0" y="59436"/>
                    <a:pt x="286" y="59436"/>
                    <a:pt x="476" y="59436"/>
                  </a:cubicBezTo>
                  <a:cubicBezTo>
                    <a:pt x="476" y="59436"/>
                    <a:pt x="13811" y="59150"/>
                    <a:pt x="19621" y="56198"/>
                  </a:cubicBezTo>
                  <a:cubicBezTo>
                    <a:pt x="26670" y="52483"/>
                    <a:pt x="32004" y="44863"/>
                    <a:pt x="32004" y="44863"/>
                  </a:cubicBezTo>
                  <a:cubicBezTo>
                    <a:pt x="33338" y="42958"/>
                    <a:pt x="34862" y="40767"/>
                    <a:pt x="35338" y="40100"/>
                  </a:cubicBezTo>
                  <a:cubicBezTo>
                    <a:pt x="35814" y="39433"/>
                    <a:pt x="36290" y="38767"/>
                    <a:pt x="36385" y="38576"/>
                  </a:cubicBezTo>
                  <a:cubicBezTo>
                    <a:pt x="36481" y="38386"/>
                    <a:pt x="37052" y="37624"/>
                    <a:pt x="37433" y="37148"/>
                  </a:cubicBezTo>
                  <a:cubicBezTo>
                    <a:pt x="37719" y="36671"/>
                    <a:pt x="39148" y="34671"/>
                    <a:pt x="40481" y="32766"/>
                  </a:cubicBezTo>
                  <a:cubicBezTo>
                    <a:pt x="40481" y="32766"/>
                    <a:pt x="48577" y="21146"/>
                    <a:pt x="59912" y="15240"/>
                  </a:cubicBezTo>
                  <a:cubicBezTo>
                    <a:pt x="72295" y="8858"/>
                    <a:pt x="88678" y="9525"/>
                    <a:pt x="88678" y="9525"/>
                  </a:cubicBezTo>
                  <a:cubicBezTo>
                    <a:pt x="88678" y="9525"/>
                    <a:pt x="88868" y="9525"/>
                    <a:pt x="88963" y="9525"/>
                  </a:cubicBezTo>
                  <a:lnTo>
                    <a:pt x="88963" y="3143"/>
                  </a:lnTo>
                  <a:cubicBezTo>
                    <a:pt x="88963" y="1429"/>
                    <a:pt x="87535" y="0"/>
                    <a:pt x="85820" y="0"/>
                  </a:cubicBezTo>
                  <a:moveTo>
                    <a:pt x="68961" y="32671"/>
                  </a:moveTo>
                  <a:cubicBezTo>
                    <a:pt x="61913" y="36385"/>
                    <a:pt x="56578" y="44005"/>
                    <a:pt x="56578" y="44005"/>
                  </a:cubicBezTo>
                  <a:cubicBezTo>
                    <a:pt x="55245" y="45910"/>
                    <a:pt x="53721" y="48101"/>
                    <a:pt x="53245" y="48768"/>
                  </a:cubicBezTo>
                  <a:cubicBezTo>
                    <a:pt x="52768" y="49435"/>
                    <a:pt x="52292" y="50102"/>
                    <a:pt x="52197" y="50292"/>
                  </a:cubicBezTo>
                  <a:cubicBezTo>
                    <a:pt x="52102" y="50482"/>
                    <a:pt x="51530" y="51245"/>
                    <a:pt x="51149" y="51721"/>
                  </a:cubicBezTo>
                  <a:cubicBezTo>
                    <a:pt x="50863" y="52197"/>
                    <a:pt x="49435" y="54197"/>
                    <a:pt x="48101" y="56102"/>
                  </a:cubicBezTo>
                  <a:cubicBezTo>
                    <a:pt x="48101" y="56102"/>
                    <a:pt x="40005" y="67723"/>
                    <a:pt x="28670" y="73628"/>
                  </a:cubicBezTo>
                  <a:cubicBezTo>
                    <a:pt x="16859" y="79820"/>
                    <a:pt x="1333" y="79343"/>
                    <a:pt x="0" y="79343"/>
                  </a:cubicBezTo>
                  <a:lnTo>
                    <a:pt x="0" y="85725"/>
                  </a:lnTo>
                  <a:cubicBezTo>
                    <a:pt x="0" y="87440"/>
                    <a:pt x="1429" y="88868"/>
                    <a:pt x="3143" y="88868"/>
                  </a:cubicBezTo>
                  <a:lnTo>
                    <a:pt x="85725" y="88868"/>
                  </a:lnTo>
                  <a:cubicBezTo>
                    <a:pt x="87439" y="88868"/>
                    <a:pt x="88868" y="87440"/>
                    <a:pt x="88868" y="85725"/>
                  </a:cubicBezTo>
                  <a:lnTo>
                    <a:pt x="88868" y="29432"/>
                  </a:lnTo>
                  <a:cubicBezTo>
                    <a:pt x="88868" y="29432"/>
                    <a:pt x="88297" y="29432"/>
                    <a:pt x="88106" y="29432"/>
                  </a:cubicBezTo>
                  <a:cubicBezTo>
                    <a:pt x="88106" y="29432"/>
                    <a:pt x="74771" y="29718"/>
                    <a:pt x="68961" y="32671"/>
                  </a:cubicBezTo>
                </a:path>
              </a:pathLst>
            </a:custGeom>
            <a:solidFill>
              <a:srgbClr val="112A41"/>
            </a:solidFill>
            <a:ln w="9525" cap="flat">
              <a:noFill/>
              <a:prstDash val="solid"/>
              <a:miter/>
            </a:ln>
          </p:spPr>
          <p:txBody>
            <a:bodyPr rtlCol="0" anchor="ctr"/>
            <a:lstStyle/>
            <a:p>
              <a:endParaRPr lang="en-IN"/>
            </a:p>
          </p:txBody>
        </p:sp>
        <p:sp>
          <p:nvSpPr>
            <p:cNvPr id="27" name="Freeform: Shape 26"/>
            <p:cNvSpPr/>
            <p:nvPr/>
          </p:nvSpPr>
          <p:spPr>
            <a:xfrm>
              <a:off x="5691663" y="3243548"/>
              <a:ext cx="78200" cy="95726"/>
            </a:xfrm>
            <a:custGeom>
              <a:avLst/>
              <a:gdLst>
                <a:gd name="connsiteX0" fmla="*/ 95 w 78200"/>
                <a:gd name="connsiteY0" fmla="*/ 56293 h 95726"/>
                <a:gd name="connsiteX1" fmla="*/ 95 w 78200"/>
                <a:gd name="connsiteY1" fmla="*/ 0 h 95726"/>
                <a:gd name="connsiteX2" fmla="*/ 19717 w 78200"/>
                <a:gd name="connsiteY2" fmla="*/ 0 h 95726"/>
                <a:gd name="connsiteX3" fmla="*/ 19717 w 78200"/>
                <a:gd name="connsiteY3" fmla="*/ 54293 h 95726"/>
                <a:gd name="connsiteX4" fmla="*/ 39148 w 78200"/>
                <a:gd name="connsiteY4" fmla="*/ 78105 h 95726"/>
                <a:gd name="connsiteX5" fmla="*/ 58579 w 78200"/>
                <a:gd name="connsiteY5" fmla="*/ 54293 h 95726"/>
                <a:gd name="connsiteX6" fmla="*/ 58579 w 78200"/>
                <a:gd name="connsiteY6" fmla="*/ 0 h 95726"/>
                <a:gd name="connsiteX7" fmla="*/ 78200 w 78200"/>
                <a:gd name="connsiteY7" fmla="*/ 0 h 95726"/>
                <a:gd name="connsiteX8" fmla="*/ 78200 w 78200"/>
                <a:gd name="connsiteY8" fmla="*/ 56293 h 95726"/>
                <a:gd name="connsiteX9" fmla="*/ 39148 w 78200"/>
                <a:gd name="connsiteY9" fmla="*/ 95726 h 95726"/>
                <a:gd name="connsiteX10" fmla="*/ 0 w 78200"/>
                <a:gd name="connsiteY10" fmla="*/ 56293 h 95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200" h="95726">
                  <a:moveTo>
                    <a:pt x="95" y="56293"/>
                  </a:moveTo>
                  <a:lnTo>
                    <a:pt x="95" y="0"/>
                  </a:lnTo>
                  <a:lnTo>
                    <a:pt x="19717" y="0"/>
                  </a:lnTo>
                  <a:lnTo>
                    <a:pt x="19717" y="54293"/>
                  </a:lnTo>
                  <a:cubicBezTo>
                    <a:pt x="19717" y="70390"/>
                    <a:pt x="26765" y="78105"/>
                    <a:pt x="39148" y="78105"/>
                  </a:cubicBezTo>
                  <a:cubicBezTo>
                    <a:pt x="51530" y="78105"/>
                    <a:pt x="58579" y="70485"/>
                    <a:pt x="58579" y="54293"/>
                  </a:cubicBezTo>
                  <a:lnTo>
                    <a:pt x="58579" y="0"/>
                  </a:lnTo>
                  <a:lnTo>
                    <a:pt x="78200" y="0"/>
                  </a:lnTo>
                  <a:lnTo>
                    <a:pt x="78200" y="56293"/>
                  </a:lnTo>
                  <a:cubicBezTo>
                    <a:pt x="78200" y="82201"/>
                    <a:pt x="62674" y="95726"/>
                    <a:pt x="39148" y="95726"/>
                  </a:cubicBezTo>
                  <a:cubicBezTo>
                    <a:pt x="15621" y="95726"/>
                    <a:pt x="0" y="82201"/>
                    <a:pt x="0" y="56293"/>
                  </a:cubicBezTo>
                  <a:close/>
                </a:path>
              </a:pathLst>
            </a:custGeom>
            <a:solidFill>
              <a:srgbClr val="333333"/>
            </a:solidFill>
            <a:ln w="9525" cap="flat">
              <a:noFill/>
              <a:prstDash val="solid"/>
              <a:miter/>
            </a:ln>
          </p:spPr>
          <p:txBody>
            <a:bodyPr rtlCol="0" anchor="ctr"/>
            <a:lstStyle/>
            <a:p>
              <a:endParaRPr lang="en-IN"/>
            </a:p>
          </p:txBody>
        </p:sp>
        <p:sp>
          <p:nvSpPr>
            <p:cNvPr id="28" name="Freeform: Shape 27"/>
            <p:cNvSpPr/>
            <p:nvPr/>
          </p:nvSpPr>
          <p:spPr>
            <a:xfrm>
              <a:off x="5786627" y="3243548"/>
              <a:ext cx="78962" cy="94107"/>
            </a:xfrm>
            <a:custGeom>
              <a:avLst/>
              <a:gdLst>
                <a:gd name="connsiteX0" fmla="*/ 19622 w 78962"/>
                <a:gd name="connsiteY0" fmla="*/ 40481 h 94107"/>
                <a:gd name="connsiteX1" fmla="*/ 54007 w 78962"/>
                <a:gd name="connsiteY1" fmla="*/ 0 h 94107"/>
                <a:gd name="connsiteX2" fmla="*/ 77629 w 78962"/>
                <a:gd name="connsiteY2" fmla="*/ 0 h 94107"/>
                <a:gd name="connsiteX3" fmla="*/ 38481 w 78962"/>
                <a:gd name="connsiteY3" fmla="*/ 45053 h 94107"/>
                <a:gd name="connsiteX4" fmla="*/ 78962 w 78962"/>
                <a:gd name="connsiteY4" fmla="*/ 94107 h 94107"/>
                <a:gd name="connsiteX5" fmla="*/ 54864 w 78962"/>
                <a:gd name="connsiteY5" fmla="*/ 94107 h 94107"/>
                <a:gd name="connsiteX6" fmla="*/ 19622 w 78962"/>
                <a:gd name="connsiteY6" fmla="*/ 51435 h 94107"/>
                <a:gd name="connsiteX7" fmla="*/ 19622 w 78962"/>
                <a:gd name="connsiteY7" fmla="*/ 94107 h 94107"/>
                <a:gd name="connsiteX8" fmla="*/ 0 w 78962"/>
                <a:gd name="connsiteY8" fmla="*/ 94107 h 94107"/>
                <a:gd name="connsiteX9" fmla="*/ 0 w 78962"/>
                <a:gd name="connsiteY9" fmla="*/ 0 h 94107"/>
                <a:gd name="connsiteX10" fmla="*/ 19622 w 78962"/>
                <a:gd name="connsiteY10" fmla="*/ 0 h 94107"/>
                <a:gd name="connsiteX11" fmla="*/ 19622 w 78962"/>
                <a:gd name="connsiteY11" fmla="*/ 40481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962" h="94107">
                  <a:moveTo>
                    <a:pt x="19622" y="40481"/>
                  </a:moveTo>
                  <a:lnTo>
                    <a:pt x="54007" y="0"/>
                  </a:lnTo>
                  <a:lnTo>
                    <a:pt x="77629" y="0"/>
                  </a:lnTo>
                  <a:lnTo>
                    <a:pt x="38481" y="45053"/>
                  </a:lnTo>
                  <a:lnTo>
                    <a:pt x="78962" y="94107"/>
                  </a:lnTo>
                  <a:lnTo>
                    <a:pt x="54864" y="94107"/>
                  </a:lnTo>
                  <a:lnTo>
                    <a:pt x="19622" y="51435"/>
                  </a:lnTo>
                  <a:lnTo>
                    <a:pt x="19622" y="94107"/>
                  </a:lnTo>
                  <a:lnTo>
                    <a:pt x="0" y="94107"/>
                  </a:lnTo>
                  <a:lnTo>
                    <a:pt x="0" y="0"/>
                  </a:lnTo>
                  <a:lnTo>
                    <a:pt x="19622" y="0"/>
                  </a:lnTo>
                  <a:lnTo>
                    <a:pt x="19622" y="40481"/>
                  </a:lnTo>
                  <a:close/>
                </a:path>
              </a:pathLst>
            </a:custGeom>
            <a:solidFill>
              <a:srgbClr val="333333"/>
            </a:solidFill>
            <a:ln w="9525" cap="flat">
              <a:noFill/>
              <a:prstDash val="solid"/>
              <a:miter/>
            </a:ln>
          </p:spPr>
          <p:txBody>
            <a:bodyPr rtlCol="0" anchor="ctr"/>
            <a:lstStyle/>
            <a:p>
              <a:endParaRPr lang="en-IN"/>
            </a:p>
          </p:txBody>
        </p:sp>
        <p:sp>
          <p:nvSpPr>
            <p:cNvPr id="29" name="Freeform: Shape 28"/>
            <p:cNvSpPr/>
            <p:nvPr/>
          </p:nvSpPr>
          <p:spPr>
            <a:xfrm>
              <a:off x="5869209" y="3242024"/>
              <a:ext cx="25622" cy="39624"/>
            </a:xfrm>
            <a:custGeom>
              <a:avLst/>
              <a:gdLst>
                <a:gd name="connsiteX0" fmla="*/ 10858 w 25622"/>
                <a:gd name="connsiteY0" fmla="*/ 22670 h 39624"/>
                <a:gd name="connsiteX1" fmla="*/ 1524 w 25622"/>
                <a:gd name="connsiteY1" fmla="*/ 11621 h 39624"/>
                <a:gd name="connsiteX2" fmla="*/ 13525 w 25622"/>
                <a:gd name="connsiteY2" fmla="*/ 0 h 39624"/>
                <a:gd name="connsiteX3" fmla="*/ 25622 w 25622"/>
                <a:gd name="connsiteY3" fmla="*/ 13049 h 39624"/>
                <a:gd name="connsiteX4" fmla="*/ 20574 w 25622"/>
                <a:gd name="connsiteY4" fmla="*/ 26860 h 39624"/>
                <a:gd name="connsiteX5" fmla="*/ 12097 w 25622"/>
                <a:gd name="connsiteY5" fmla="*/ 39624 h 39624"/>
                <a:gd name="connsiteX6" fmla="*/ 0 w 25622"/>
                <a:gd name="connsiteY6" fmla="*/ 39624 h 39624"/>
                <a:gd name="connsiteX7" fmla="*/ 10858 w 25622"/>
                <a:gd name="connsiteY7" fmla="*/ 22765 h 3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2" h="39624">
                  <a:moveTo>
                    <a:pt x="10858" y="22670"/>
                  </a:moveTo>
                  <a:cubicBezTo>
                    <a:pt x="5620" y="21717"/>
                    <a:pt x="1524" y="17812"/>
                    <a:pt x="1524" y="11621"/>
                  </a:cubicBezTo>
                  <a:cubicBezTo>
                    <a:pt x="1524" y="4858"/>
                    <a:pt x="6763" y="0"/>
                    <a:pt x="13525" y="0"/>
                  </a:cubicBezTo>
                  <a:cubicBezTo>
                    <a:pt x="20288" y="0"/>
                    <a:pt x="25622" y="4572"/>
                    <a:pt x="25622" y="13049"/>
                  </a:cubicBezTo>
                  <a:cubicBezTo>
                    <a:pt x="25622" y="17621"/>
                    <a:pt x="23336" y="22670"/>
                    <a:pt x="20574" y="26860"/>
                  </a:cubicBezTo>
                  <a:lnTo>
                    <a:pt x="12097" y="39624"/>
                  </a:lnTo>
                  <a:lnTo>
                    <a:pt x="0" y="39624"/>
                  </a:lnTo>
                  <a:lnTo>
                    <a:pt x="10858" y="22765"/>
                  </a:lnTo>
                  <a:close/>
                </a:path>
              </a:pathLst>
            </a:custGeom>
            <a:solidFill>
              <a:srgbClr val="333333"/>
            </a:solidFill>
            <a:ln w="9525" cap="flat">
              <a:noFill/>
              <a:prstDash val="solid"/>
              <a:miter/>
            </a:ln>
          </p:spPr>
          <p:txBody>
            <a:bodyPr rtlCol="0" anchor="ctr"/>
            <a:lstStyle/>
            <a:p>
              <a:endParaRPr lang="en-IN"/>
            </a:p>
          </p:txBody>
        </p:sp>
        <p:sp>
          <p:nvSpPr>
            <p:cNvPr id="30" name="Freeform: Shape 29"/>
            <p:cNvSpPr/>
            <p:nvPr/>
          </p:nvSpPr>
          <p:spPr>
            <a:xfrm>
              <a:off x="5901594" y="3242024"/>
              <a:ext cx="67246" cy="97154"/>
            </a:xfrm>
            <a:custGeom>
              <a:avLst/>
              <a:gdLst>
                <a:gd name="connsiteX0" fmla="*/ 1238 w 67246"/>
                <a:gd name="connsiteY0" fmla="*/ 69913 h 97154"/>
                <a:gd name="connsiteX1" fmla="*/ 31337 w 67246"/>
                <a:gd name="connsiteY1" fmla="*/ 80296 h 97154"/>
                <a:gd name="connsiteX2" fmla="*/ 48006 w 67246"/>
                <a:gd name="connsiteY2" fmla="*/ 70009 h 97154"/>
                <a:gd name="connsiteX3" fmla="*/ 36957 w 67246"/>
                <a:gd name="connsiteY3" fmla="*/ 58960 h 97154"/>
                <a:gd name="connsiteX4" fmla="*/ 23146 w 67246"/>
                <a:gd name="connsiteY4" fmla="*/ 54388 h 97154"/>
                <a:gd name="connsiteX5" fmla="*/ 0 w 67246"/>
                <a:gd name="connsiteY5" fmla="*/ 26956 h 97154"/>
                <a:gd name="connsiteX6" fmla="*/ 33433 w 67246"/>
                <a:gd name="connsiteY6" fmla="*/ 0 h 97154"/>
                <a:gd name="connsiteX7" fmla="*/ 61913 w 67246"/>
                <a:gd name="connsiteY7" fmla="*/ 7334 h 97154"/>
                <a:gd name="connsiteX8" fmla="*/ 61913 w 67246"/>
                <a:gd name="connsiteY8" fmla="*/ 26479 h 97154"/>
                <a:gd name="connsiteX9" fmla="*/ 34004 w 67246"/>
                <a:gd name="connsiteY9" fmla="*/ 16669 h 97154"/>
                <a:gd name="connsiteX10" fmla="*/ 19145 w 67246"/>
                <a:gd name="connsiteY10" fmla="*/ 26003 h 97154"/>
                <a:gd name="connsiteX11" fmla="*/ 29528 w 67246"/>
                <a:gd name="connsiteY11" fmla="*/ 36290 h 97154"/>
                <a:gd name="connsiteX12" fmla="*/ 44291 w 67246"/>
                <a:gd name="connsiteY12" fmla="*/ 41338 h 97154"/>
                <a:gd name="connsiteX13" fmla="*/ 67247 w 67246"/>
                <a:gd name="connsiteY13" fmla="*/ 69247 h 97154"/>
                <a:gd name="connsiteX14" fmla="*/ 31528 w 67246"/>
                <a:gd name="connsiteY14" fmla="*/ 97155 h 97154"/>
                <a:gd name="connsiteX15" fmla="*/ 1143 w 67246"/>
                <a:gd name="connsiteY15" fmla="*/ 89154 h 97154"/>
                <a:gd name="connsiteX16" fmla="*/ 1143 w 67246"/>
                <a:gd name="connsiteY16" fmla="*/ 69818 h 97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246" h="97154">
                  <a:moveTo>
                    <a:pt x="1238" y="69913"/>
                  </a:moveTo>
                  <a:cubicBezTo>
                    <a:pt x="9716" y="76200"/>
                    <a:pt x="20384" y="80296"/>
                    <a:pt x="31337" y="80296"/>
                  </a:cubicBezTo>
                  <a:cubicBezTo>
                    <a:pt x="40862" y="80296"/>
                    <a:pt x="48006" y="77343"/>
                    <a:pt x="48006" y="70009"/>
                  </a:cubicBezTo>
                  <a:cubicBezTo>
                    <a:pt x="48006" y="63913"/>
                    <a:pt x="44006" y="61532"/>
                    <a:pt x="36957" y="58960"/>
                  </a:cubicBezTo>
                  <a:lnTo>
                    <a:pt x="23146" y="54388"/>
                  </a:lnTo>
                  <a:cubicBezTo>
                    <a:pt x="9239" y="49816"/>
                    <a:pt x="0" y="42577"/>
                    <a:pt x="0" y="26956"/>
                  </a:cubicBezTo>
                  <a:cubicBezTo>
                    <a:pt x="0" y="9525"/>
                    <a:pt x="15050" y="0"/>
                    <a:pt x="33433" y="0"/>
                  </a:cubicBezTo>
                  <a:cubicBezTo>
                    <a:pt x="44958" y="0"/>
                    <a:pt x="54293" y="2762"/>
                    <a:pt x="61913" y="7334"/>
                  </a:cubicBezTo>
                  <a:lnTo>
                    <a:pt x="61913" y="26479"/>
                  </a:lnTo>
                  <a:cubicBezTo>
                    <a:pt x="53816" y="20479"/>
                    <a:pt x="44863" y="16669"/>
                    <a:pt x="34004" y="16669"/>
                  </a:cubicBezTo>
                  <a:cubicBezTo>
                    <a:pt x="25527" y="16669"/>
                    <a:pt x="19145" y="19622"/>
                    <a:pt x="19145" y="26003"/>
                  </a:cubicBezTo>
                  <a:cubicBezTo>
                    <a:pt x="19145" y="31814"/>
                    <a:pt x="22955" y="34100"/>
                    <a:pt x="29528" y="36290"/>
                  </a:cubicBezTo>
                  <a:lnTo>
                    <a:pt x="44291" y="41338"/>
                  </a:lnTo>
                  <a:cubicBezTo>
                    <a:pt x="60103" y="46673"/>
                    <a:pt x="67247" y="55245"/>
                    <a:pt x="67247" y="69247"/>
                  </a:cubicBezTo>
                  <a:cubicBezTo>
                    <a:pt x="67247" y="87821"/>
                    <a:pt x="51435" y="97155"/>
                    <a:pt x="31528" y="97155"/>
                  </a:cubicBezTo>
                  <a:cubicBezTo>
                    <a:pt x="18955" y="97155"/>
                    <a:pt x="7906" y="93440"/>
                    <a:pt x="1143" y="89154"/>
                  </a:cubicBezTo>
                  <a:lnTo>
                    <a:pt x="1143" y="69818"/>
                  </a:lnTo>
                  <a:close/>
                </a:path>
              </a:pathLst>
            </a:custGeom>
            <a:solidFill>
              <a:srgbClr val="333333"/>
            </a:solidFill>
            <a:ln w="9525" cap="flat">
              <a:noFill/>
              <a:prstDash val="solid"/>
              <a:miter/>
            </a:ln>
          </p:spPr>
          <p:txBody>
            <a:bodyPr rtlCol="0" anchor="ctr"/>
            <a:lstStyle/>
            <a:p>
              <a:endParaRPr lang="en-IN"/>
            </a:p>
          </p:txBody>
        </p:sp>
        <p:sp>
          <p:nvSpPr>
            <p:cNvPr id="31" name="Freeform: Shape 30"/>
            <p:cNvSpPr/>
            <p:nvPr/>
          </p:nvSpPr>
          <p:spPr>
            <a:xfrm>
              <a:off x="6015132" y="3243548"/>
              <a:ext cx="63436" cy="94107"/>
            </a:xfrm>
            <a:custGeom>
              <a:avLst/>
              <a:gdLst>
                <a:gd name="connsiteX0" fmla="*/ 0 w 63436"/>
                <a:gd name="connsiteY0" fmla="*/ 0 h 94107"/>
                <a:gd name="connsiteX1" fmla="*/ 19622 w 63436"/>
                <a:gd name="connsiteY1" fmla="*/ 0 h 94107"/>
                <a:gd name="connsiteX2" fmla="*/ 19622 w 63436"/>
                <a:gd name="connsiteY2" fmla="*/ 76772 h 94107"/>
                <a:gd name="connsiteX3" fmla="*/ 63437 w 63436"/>
                <a:gd name="connsiteY3" fmla="*/ 76772 h 94107"/>
                <a:gd name="connsiteX4" fmla="*/ 63437 w 63436"/>
                <a:gd name="connsiteY4" fmla="*/ 94107 h 94107"/>
                <a:gd name="connsiteX5" fmla="*/ 0 w 63436"/>
                <a:gd name="connsiteY5" fmla="*/ 94107 h 94107"/>
                <a:gd name="connsiteX6" fmla="*/ 0 w 63436"/>
                <a:gd name="connsiteY6"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436" h="94107">
                  <a:moveTo>
                    <a:pt x="0" y="0"/>
                  </a:moveTo>
                  <a:lnTo>
                    <a:pt x="19622" y="0"/>
                  </a:lnTo>
                  <a:lnTo>
                    <a:pt x="19622" y="76772"/>
                  </a:lnTo>
                  <a:lnTo>
                    <a:pt x="63437" y="76772"/>
                  </a:lnTo>
                  <a:lnTo>
                    <a:pt x="63437" y="94107"/>
                  </a:lnTo>
                  <a:lnTo>
                    <a:pt x="0" y="94107"/>
                  </a:lnTo>
                  <a:lnTo>
                    <a:pt x="0" y="0"/>
                  </a:lnTo>
                  <a:close/>
                </a:path>
              </a:pathLst>
            </a:custGeom>
            <a:solidFill>
              <a:srgbClr val="333333"/>
            </a:solidFill>
            <a:ln w="9525" cap="flat">
              <a:noFill/>
              <a:prstDash val="solid"/>
              <a:miter/>
            </a:ln>
          </p:spPr>
          <p:txBody>
            <a:bodyPr rtlCol="0" anchor="ctr"/>
            <a:lstStyle/>
            <a:p>
              <a:endParaRPr lang="en-IN"/>
            </a:p>
          </p:txBody>
        </p:sp>
        <p:sp>
          <p:nvSpPr>
            <p:cNvPr id="32" name="Freeform: Shape 31"/>
            <p:cNvSpPr/>
            <p:nvPr/>
          </p:nvSpPr>
          <p:spPr>
            <a:xfrm>
              <a:off x="6092856" y="3243548"/>
              <a:ext cx="63912" cy="94107"/>
            </a:xfrm>
            <a:custGeom>
              <a:avLst/>
              <a:gdLst>
                <a:gd name="connsiteX0" fmla="*/ 63913 w 63912"/>
                <a:gd name="connsiteY0" fmla="*/ 0 h 94107"/>
                <a:gd name="connsiteX1" fmla="*/ 63913 w 63912"/>
                <a:gd name="connsiteY1" fmla="*/ 17145 h 94107"/>
                <a:gd name="connsiteX2" fmla="*/ 19336 w 63912"/>
                <a:gd name="connsiteY2" fmla="*/ 17145 h 94107"/>
                <a:gd name="connsiteX3" fmla="*/ 19336 w 63912"/>
                <a:gd name="connsiteY3" fmla="*/ 37719 h 94107"/>
                <a:gd name="connsiteX4" fmla="*/ 59817 w 63912"/>
                <a:gd name="connsiteY4" fmla="*/ 37719 h 94107"/>
                <a:gd name="connsiteX5" fmla="*/ 59817 w 63912"/>
                <a:gd name="connsiteY5" fmla="*/ 54388 h 94107"/>
                <a:gd name="connsiteX6" fmla="*/ 19336 w 63912"/>
                <a:gd name="connsiteY6" fmla="*/ 54388 h 94107"/>
                <a:gd name="connsiteX7" fmla="*/ 19336 w 63912"/>
                <a:gd name="connsiteY7" fmla="*/ 76772 h 94107"/>
                <a:gd name="connsiteX8" fmla="*/ 63913 w 63912"/>
                <a:gd name="connsiteY8" fmla="*/ 76772 h 94107"/>
                <a:gd name="connsiteX9" fmla="*/ 63913 w 63912"/>
                <a:gd name="connsiteY9" fmla="*/ 94107 h 94107"/>
                <a:gd name="connsiteX10" fmla="*/ 0 w 63912"/>
                <a:gd name="connsiteY10" fmla="*/ 94107 h 94107"/>
                <a:gd name="connsiteX11" fmla="*/ 0 w 63912"/>
                <a:gd name="connsiteY11" fmla="*/ 0 h 94107"/>
                <a:gd name="connsiteX12" fmla="*/ 63913 w 63912"/>
                <a:gd name="connsiteY12"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912" h="94107">
                  <a:moveTo>
                    <a:pt x="63913" y="0"/>
                  </a:moveTo>
                  <a:lnTo>
                    <a:pt x="63913" y="17145"/>
                  </a:lnTo>
                  <a:lnTo>
                    <a:pt x="19336" y="17145"/>
                  </a:lnTo>
                  <a:lnTo>
                    <a:pt x="19336" y="37719"/>
                  </a:lnTo>
                  <a:lnTo>
                    <a:pt x="59817" y="37719"/>
                  </a:lnTo>
                  <a:lnTo>
                    <a:pt x="59817" y="54388"/>
                  </a:lnTo>
                  <a:lnTo>
                    <a:pt x="19336" y="54388"/>
                  </a:lnTo>
                  <a:lnTo>
                    <a:pt x="19336" y="76772"/>
                  </a:lnTo>
                  <a:lnTo>
                    <a:pt x="63913" y="76772"/>
                  </a:lnTo>
                  <a:lnTo>
                    <a:pt x="63913" y="94107"/>
                  </a:lnTo>
                  <a:lnTo>
                    <a:pt x="0" y="94107"/>
                  </a:lnTo>
                  <a:lnTo>
                    <a:pt x="0" y="0"/>
                  </a:lnTo>
                  <a:lnTo>
                    <a:pt x="63913" y="0"/>
                  </a:lnTo>
                  <a:close/>
                </a:path>
              </a:pathLst>
            </a:custGeom>
            <a:solidFill>
              <a:srgbClr val="333333"/>
            </a:solidFill>
            <a:ln w="9525" cap="flat">
              <a:noFill/>
              <a:prstDash val="solid"/>
              <a:miter/>
            </a:ln>
          </p:spPr>
          <p:txBody>
            <a:bodyPr rtlCol="0" anchor="ctr"/>
            <a:lstStyle/>
            <a:p>
              <a:endParaRPr lang="en-IN"/>
            </a:p>
          </p:txBody>
        </p:sp>
        <p:sp>
          <p:nvSpPr>
            <p:cNvPr id="33" name="Freeform: Shape 32"/>
            <p:cNvSpPr/>
            <p:nvPr/>
          </p:nvSpPr>
          <p:spPr>
            <a:xfrm>
              <a:off x="6165246" y="3243548"/>
              <a:ext cx="91439" cy="94107"/>
            </a:xfrm>
            <a:custGeom>
              <a:avLst/>
              <a:gdLst>
                <a:gd name="connsiteX0" fmla="*/ 55435 w 91439"/>
                <a:gd name="connsiteY0" fmla="*/ 0 h 94107"/>
                <a:gd name="connsiteX1" fmla="*/ 91440 w 91439"/>
                <a:gd name="connsiteY1" fmla="*/ 94107 h 94107"/>
                <a:gd name="connsiteX2" fmla="*/ 71533 w 91439"/>
                <a:gd name="connsiteY2" fmla="*/ 94107 h 94107"/>
                <a:gd name="connsiteX3" fmla="*/ 63151 w 91439"/>
                <a:gd name="connsiteY3" fmla="*/ 71438 h 94107"/>
                <a:gd name="connsiteX4" fmla="*/ 27908 w 91439"/>
                <a:gd name="connsiteY4" fmla="*/ 71438 h 94107"/>
                <a:gd name="connsiteX5" fmla="*/ 19621 w 91439"/>
                <a:gd name="connsiteY5" fmla="*/ 94107 h 94107"/>
                <a:gd name="connsiteX6" fmla="*/ 0 w 91439"/>
                <a:gd name="connsiteY6" fmla="*/ 94107 h 94107"/>
                <a:gd name="connsiteX7" fmla="*/ 36004 w 91439"/>
                <a:gd name="connsiteY7" fmla="*/ 0 h 94107"/>
                <a:gd name="connsiteX8" fmla="*/ 55435 w 91439"/>
                <a:gd name="connsiteY8" fmla="*/ 0 h 94107"/>
                <a:gd name="connsiteX9" fmla="*/ 34004 w 91439"/>
                <a:gd name="connsiteY9" fmla="*/ 54959 h 94107"/>
                <a:gd name="connsiteX10" fmla="*/ 56959 w 91439"/>
                <a:gd name="connsiteY10" fmla="*/ 54959 h 94107"/>
                <a:gd name="connsiteX11" fmla="*/ 45434 w 91439"/>
                <a:gd name="connsiteY11" fmla="*/ 23717 h 94107"/>
                <a:gd name="connsiteX12" fmla="*/ 33909 w 91439"/>
                <a:gd name="connsiteY12" fmla="*/ 54959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39" h="94107">
                  <a:moveTo>
                    <a:pt x="55435" y="0"/>
                  </a:moveTo>
                  <a:lnTo>
                    <a:pt x="91440" y="94107"/>
                  </a:lnTo>
                  <a:lnTo>
                    <a:pt x="71533" y="94107"/>
                  </a:lnTo>
                  <a:lnTo>
                    <a:pt x="63151" y="71438"/>
                  </a:lnTo>
                  <a:lnTo>
                    <a:pt x="27908" y="71438"/>
                  </a:lnTo>
                  <a:lnTo>
                    <a:pt x="19621" y="94107"/>
                  </a:lnTo>
                  <a:lnTo>
                    <a:pt x="0" y="94107"/>
                  </a:lnTo>
                  <a:lnTo>
                    <a:pt x="36004" y="0"/>
                  </a:lnTo>
                  <a:lnTo>
                    <a:pt x="55435" y="0"/>
                  </a:lnTo>
                  <a:close/>
                  <a:moveTo>
                    <a:pt x="34004" y="54959"/>
                  </a:moveTo>
                  <a:lnTo>
                    <a:pt x="56959" y="54959"/>
                  </a:lnTo>
                  <a:lnTo>
                    <a:pt x="45434" y="23717"/>
                  </a:lnTo>
                  <a:lnTo>
                    <a:pt x="33909" y="54959"/>
                  </a:lnTo>
                  <a:close/>
                </a:path>
              </a:pathLst>
            </a:custGeom>
            <a:solidFill>
              <a:srgbClr val="333333"/>
            </a:solidFill>
            <a:ln w="9525" cap="flat">
              <a:noFill/>
              <a:prstDash val="solid"/>
              <a:miter/>
            </a:ln>
          </p:spPr>
          <p:txBody>
            <a:bodyPr rtlCol="0" anchor="ctr"/>
            <a:lstStyle/>
            <a:p>
              <a:endParaRPr lang="en-IN"/>
            </a:p>
          </p:txBody>
        </p:sp>
        <p:sp>
          <p:nvSpPr>
            <p:cNvPr id="34" name="Freeform: Shape 33"/>
            <p:cNvSpPr/>
            <p:nvPr/>
          </p:nvSpPr>
          <p:spPr>
            <a:xfrm>
              <a:off x="6268116" y="3243548"/>
              <a:ext cx="79724" cy="94107"/>
            </a:xfrm>
            <a:custGeom>
              <a:avLst/>
              <a:gdLst>
                <a:gd name="connsiteX0" fmla="*/ 0 w 79724"/>
                <a:gd name="connsiteY0" fmla="*/ 0 h 94107"/>
                <a:gd name="connsiteX1" fmla="*/ 33242 w 79724"/>
                <a:gd name="connsiteY1" fmla="*/ 0 h 94107"/>
                <a:gd name="connsiteX2" fmla="*/ 79724 w 79724"/>
                <a:gd name="connsiteY2" fmla="*/ 47053 h 94107"/>
                <a:gd name="connsiteX3" fmla="*/ 33242 w 79724"/>
                <a:gd name="connsiteY3" fmla="*/ 94107 h 94107"/>
                <a:gd name="connsiteX4" fmla="*/ 0 w 79724"/>
                <a:gd name="connsiteY4" fmla="*/ 94107 h 94107"/>
                <a:gd name="connsiteX5" fmla="*/ 0 w 79724"/>
                <a:gd name="connsiteY5" fmla="*/ 0 h 94107"/>
                <a:gd name="connsiteX6" fmla="*/ 32480 w 79724"/>
                <a:gd name="connsiteY6" fmla="*/ 76867 h 94107"/>
                <a:gd name="connsiteX7" fmla="*/ 60198 w 79724"/>
                <a:gd name="connsiteY7" fmla="*/ 47149 h 94107"/>
                <a:gd name="connsiteX8" fmla="*/ 32480 w 79724"/>
                <a:gd name="connsiteY8" fmla="*/ 17240 h 94107"/>
                <a:gd name="connsiteX9" fmla="*/ 19431 w 79724"/>
                <a:gd name="connsiteY9" fmla="*/ 17240 h 94107"/>
                <a:gd name="connsiteX10" fmla="*/ 19431 w 79724"/>
                <a:gd name="connsiteY10" fmla="*/ 76867 h 94107"/>
                <a:gd name="connsiteX11" fmla="*/ 32480 w 79724"/>
                <a:gd name="connsiteY11" fmla="*/ 7686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9724" h="94107">
                  <a:moveTo>
                    <a:pt x="0" y="0"/>
                  </a:moveTo>
                  <a:lnTo>
                    <a:pt x="33242" y="0"/>
                  </a:lnTo>
                  <a:cubicBezTo>
                    <a:pt x="61722" y="0"/>
                    <a:pt x="79724" y="18383"/>
                    <a:pt x="79724" y="47053"/>
                  </a:cubicBezTo>
                  <a:cubicBezTo>
                    <a:pt x="79724" y="75724"/>
                    <a:pt x="61817" y="94107"/>
                    <a:pt x="33242" y="94107"/>
                  </a:cubicBezTo>
                  <a:lnTo>
                    <a:pt x="0" y="94107"/>
                  </a:lnTo>
                  <a:lnTo>
                    <a:pt x="0" y="0"/>
                  </a:lnTo>
                  <a:close/>
                  <a:moveTo>
                    <a:pt x="32480" y="76867"/>
                  </a:moveTo>
                  <a:cubicBezTo>
                    <a:pt x="50387" y="76867"/>
                    <a:pt x="60198" y="65341"/>
                    <a:pt x="60198" y="47149"/>
                  </a:cubicBezTo>
                  <a:cubicBezTo>
                    <a:pt x="60198" y="28956"/>
                    <a:pt x="50387" y="17240"/>
                    <a:pt x="32480" y="17240"/>
                  </a:cubicBezTo>
                  <a:lnTo>
                    <a:pt x="19431" y="17240"/>
                  </a:lnTo>
                  <a:lnTo>
                    <a:pt x="19431" y="76867"/>
                  </a:lnTo>
                  <a:lnTo>
                    <a:pt x="32480" y="76867"/>
                  </a:lnTo>
                  <a:close/>
                </a:path>
              </a:pathLst>
            </a:custGeom>
            <a:solidFill>
              <a:srgbClr val="333333"/>
            </a:solidFill>
            <a:ln w="9525" cap="flat">
              <a:noFill/>
              <a:prstDash val="solid"/>
              <a:miter/>
            </a:ln>
          </p:spPr>
          <p:txBody>
            <a:bodyPr rtlCol="0" anchor="ctr"/>
            <a:lstStyle/>
            <a:p>
              <a:endParaRPr lang="en-IN"/>
            </a:p>
          </p:txBody>
        </p:sp>
        <p:sp>
          <p:nvSpPr>
            <p:cNvPr id="35" name="Freeform: Shape 34"/>
            <p:cNvSpPr/>
            <p:nvPr/>
          </p:nvSpPr>
          <p:spPr>
            <a:xfrm>
              <a:off x="6361461" y="3243643"/>
              <a:ext cx="19621" cy="94107"/>
            </a:xfrm>
            <a:custGeom>
              <a:avLst/>
              <a:gdLst>
                <a:gd name="connsiteX0" fmla="*/ 19621 w 19621"/>
                <a:gd name="connsiteY0" fmla="*/ 94107 h 94107"/>
                <a:gd name="connsiteX1" fmla="*/ 0 w 19621"/>
                <a:gd name="connsiteY1" fmla="*/ 94107 h 94107"/>
                <a:gd name="connsiteX2" fmla="*/ 0 w 19621"/>
                <a:gd name="connsiteY2" fmla="*/ 0 h 94107"/>
                <a:gd name="connsiteX3" fmla="*/ 19621 w 19621"/>
                <a:gd name="connsiteY3" fmla="*/ 0 h 94107"/>
                <a:gd name="connsiteX4" fmla="*/ 19621 w 19621"/>
                <a:gd name="connsiteY4" fmla="*/ 94107 h 94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21" h="94107">
                  <a:moveTo>
                    <a:pt x="19621" y="94107"/>
                  </a:moveTo>
                  <a:lnTo>
                    <a:pt x="0" y="94107"/>
                  </a:lnTo>
                  <a:lnTo>
                    <a:pt x="0" y="0"/>
                  </a:lnTo>
                  <a:lnTo>
                    <a:pt x="19621" y="0"/>
                  </a:lnTo>
                  <a:lnTo>
                    <a:pt x="19621" y="94107"/>
                  </a:lnTo>
                  <a:close/>
                </a:path>
              </a:pathLst>
            </a:custGeom>
            <a:solidFill>
              <a:srgbClr val="333333"/>
            </a:solidFill>
            <a:ln w="9525" cap="flat">
              <a:noFill/>
              <a:prstDash val="solid"/>
              <a:miter/>
            </a:ln>
          </p:spPr>
          <p:txBody>
            <a:bodyPr rtlCol="0" anchor="ctr"/>
            <a:lstStyle/>
            <a:p>
              <a:endParaRPr lang="en-IN"/>
            </a:p>
          </p:txBody>
        </p:sp>
        <p:sp>
          <p:nvSpPr>
            <p:cNvPr id="36" name="Freeform: Shape 35"/>
            <p:cNvSpPr/>
            <p:nvPr/>
          </p:nvSpPr>
          <p:spPr>
            <a:xfrm>
              <a:off x="6398989" y="3243643"/>
              <a:ext cx="78866" cy="94107"/>
            </a:xfrm>
            <a:custGeom>
              <a:avLst/>
              <a:gdLst>
                <a:gd name="connsiteX0" fmla="*/ 78867 w 78866"/>
                <a:gd name="connsiteY0" fmla="*/ 94107 h 94107"/>
                <a:gd name="connsiteX1" fmla="*/ 63341 w 78866"/>
                <a:gd name="connsiteY1" fmla="*/ 94107 h 94107"/>
                <a:gd name="connsiteX2" fmla="*/ 18859 w 78866"/>
                <a:gd name="connsiteY2" fmla="*/ 31433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3"/>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37" name="Freeform: Shape 36"/>
            <p:cNvSpPr/>
            <p:nvPr/>
          </p:nvSpPr>
          <p:spPr>
            <a:xfrm>
              <a:off x="6491382" y="3242024"/>
              <a:ext cx="80486" cy="97250"/>
            </a:xfrm>
            <a:custGeom>
              <a:avLst/>
              <a:gdLst>
                <a:gd name="connsiteX0" fmla="*/ 62675 w 80486"/>
                <a:gd name="connsiteY0" fmla="*/ 74867 h 97250"/>
                <a:gd name="connsiteX1" fmla="*/ 62675 w 80486"/>
                <a:gd name="connsiteY1" fmla="*/ 60579 h 97250"/>
                <a:gd name="connsiteX2" fmla="*/ 46768 w 80486"/>
                <a:gd name="connsiteY2" fmla="*/ 60579 h 97250"/>
                <a:gd name="connsiteX3" fmla="*/ 46768 w 80486"/>
                <a:gd name="connsiteY3" fmla="*/ 44482 h 97250"/>
                <a:gd name="connsiteX4" fmla="*/ 80486 w 80486"/>
                <a:gd name="connsiteY4" fmla="*/ 44482 h 97250"/>
                <a:gd name="connsiteX5" fmla="*/ 80486 w 80486"/>
                <a:gd name="connsiteY5" fmla="*/ 83915 h 97250"/>
                <a:gd name="connsiteX6" fmla="*/ 46482 w 80486"/>
                <a:gd name="connsiteY6" fmla="*/ 97250 h 97250"/>
                <a:gd name="connsiteX7" fmla="*/ 0 w 80486"/>
                <a:gd name="connsiteY7" fmla="*/ 48768 h 97250"/>
                <a:gd name="connsiteX8" fmla="*/ 48482 w 80486"/>
                <a:gd name="connsiteY8" fmla="*/ 0 h 97250"/>
                <a:gd name="connsiteX9" fmla="*/ 75438 w 80486"/>
                <a:gd name="connsiteY9" fmla="*/ 7810 h 97250"/>
                <a:gd name="connsiteX10" fmla="*/ 75438 w 80486"/>
                <a:gd name="connsiteY10" fmla="*/ 27432 h 97250"/>
                <a:gd name="connsiteX11" fmla="*/ 48482 w 80486"/>
                <a:gd name="connsiteY11" fmla="*/ 17907 h 97250"/>
                <a:gd name="connsiteX12" fmla="*/ 19812 w 80486"/>
                <a:gd name="connsiteY12" fmla="*/ 48768 h 97250"/>
                <a:gd name="connsiteX13" fmla="*/ 46958 w 80486"/>
                <a:gd name="connsiteY13" fmla="*/ 79724 h 97250"/>
                <a:gd name="connsiteX14" fmla="*/ 62770 w 80486"/>
                <a:gd name="connsiteY14" fmla="*/ 74771 h 9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0486" h="97250">
                  <a:moveTo>
                    <a:pt x="62675" y="74867"/>
                  </a:moveTo>
                  <a:lnTo>
                    <a:pt x="62675" y="60579"/>
                  </a:lnTo>
                  <a:lnTo>
                    <a:pt x="46768" y="60579"/>
                  </a:lnTo>
                  <a:lnTo>
                    <a:pt x="46768" y="44482"/>
                  </a:lnTo>
                  <a:lnTo>
                    <a:pt x="80486" y="44482"/>
                  </a:lnTo>
                  <a:lnTo>
                    <a:pt x="80486" y="83915"/>
                  </a:lnTo>
                  <a:cubicBezTo>
                    <a:pt x="71247" y="93250"/>
                    <a:pt x="58865" y="97250"/>
                    <a:pt x="46482" y="97250"/>
                  </a:cubicBezTo>
                  <a:cubicBezTo>
                    <a:pt x="18002" y="97250"/>
                    <a:pt x="0" y="77343"/>
                    <a:pt x="0" y="48768"/>
                  </a:cubicBezTo>
                  <a:cubicBezTo>
                    <a:pt x="0" y="20193"/>
                    <a:pt x="20193" y="0"/>
                    <a:pt x="48482" y="0"/>
                  </a:cubicBezTo>
                  <a:cubicBezTo>
                    <a:pt x="59246" y="0"/>
                    <a:pt x="68675" y="2953"/>
                    <a:pt x="75438" y="7810"/>
                  </a:cubicBezTo>
                  <a:lnTo>
                    <a:pt x="75438" y="27432"/>
                  </a:lnTo>
                  <a:cubicBezTo>
                    <a:pt x="67818" y="21336"/>
                    <a:pt x="59341" y="17907"/>
                    <a:pt x="48482" y="17907"/>
                  </a:cubicBezTo>
                  <a:cubicBezTo>
                    <a:pt x="31623" y="17907"/>
                    <a:pt x="19812" y="30194"/>
                    <a:pt x="19812" y="48768"/>
                  </a:cubicBezTo>
                  <a:cubicBezTo>
                    <a:pt x="19812" y="67342"/>
                    <a:pt x="30194" y="79724"/>
                    <a:pt x="46958" y="79724"/>
                  </a:cubicBezTo>
                  <a:cubicBezTo>
                    <a:pt x="53054" y="79724"/>
                    <a:pt x="58579" y="78200"/>
                    <a:pt x="62770" y="74771"/>
                  </a:cubicBezTo>
                  <a:close/>
                </a:path>
              </a:pathLst>
            </a:custGeom>
            <a:solidFill>
              <a:srgbClr val="333333"/>
            </a:solidFill>
            <a:ln w="9525" cap="flat">
              <a:noFill/>
              <a:prstDash val="solid"/>
              <a:miter/>
            </a:ln>
          </p:spPr>
          <p:txBody>
            <a:bodyPr rtlCol="0" anchor="ctr"/>
            <a:lstStyle/>
            <a:p>
              <a:endParaRPr lang="en-IN"/>
            </a:p>
          </p:txBody>
        </p:sp>
        <p:sp>
          <p:nvSpPr>
            <p:cNvPr id="38" name="Freeform: Shape 37"/>
            <p:cNvSpPr/>
            <p:nvPr/>
          </p:nvSpPr>
          <p:spPr>
            <a:xfrm>
              <a:off x="5693187" y="3380898"/>
              <a:ext cx="93059" cy="94107"/>
            </a:xfrm>
            <a:custGeom>
              <a:avLst/>
              <a:gdLst>
                <a:gd name="connsiteX0" fmla="*/ 46292 w 93059"/>
                <a:gd name="connsiteY0" fmla="*/ 73819 h 94107"/>
                <a:gd name="connsiteX1" fmla="*/ 19145 w 93059"/>
                <a:gd name="connsiteY1" fmla="*/ 33338 h 94107"/>
                <a:gd name="connsiteX2" fmla="*/ 19145 w 93059"/>
                <a:gd name="connsiteY2" fmla="*/ 94107 h 94107"/>
                <a:gd name="connsiteX3" fmla="*/ 0 w 93059"/>
                <a:gd name="connsiteY3" fmla="*/ 94107 h 94107"/>
                <a:gd name="connsiteX4" fmla="*/ 0 w 93059"/>
                <a:gd name="connsiteY4" fmla="*/ 0 h 94107"/>
                <a:gd name="connsiteX5" fmla="*/ 18288 w 93059"/>
                <a:gd name="connsiteY5" fmla="*/ 0 h 94107"/>
                <a:gd name="connsiteX6" fmla="*/ 46768 w 93059"/>
                <a:gd name="connsiteY6" fmla="*/ 44482 h 94107"/>
                <a:gd name="connsiteX7" fmla="*/ 75152 w 93059"/>
                <a:gd name="connsiteY7" fmla="*/ 0 h 94107"/>
                <a:gd name="connsiteX8" fmla="*/ 93059 w 93059"/>
                <a:gd name="connsiteY8" fmla="*/ 0 h 94107"/>
                <a:gd name="connsiteX9" fmla="*/ 93059 w 93059"/>
                <a:gd name="connsiteY9" fmla="*/ 94107 h 94107"/>
                <a:gd name="connsiteX10" fmla="*/ 73723 w 93059"/>
                <a:gd name="connsiteY10" fmla="*/ 94107 h 94107"/>
                <a:gd name="connsiteX11" fmla="*/ 73723 w 93059"/>
                <a:gd name="connsiteY11" fmla="*/ 33338 h 94107"/>
                <a:gd name="connsiteX12" fmla="*/ 46863 w 93059"/>
                <a:gd name="connsiteY12" fmla="*/ 73819 h 94107"/>
                <a:gd name="connsiteX13" fmla="*/ 46292 w 93059"/>
                <a:gd name="connsiteY13" fmla="*/ 73819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3059" h="94107">
                  <a:moveTo>
                    <a:pt x="46292" y="73819"/>
                  </a:moveTo>
                  <a:lnTo>
                    <a:pt x="19145" y="33338"/>
                  </a:lnTo>
                  <a:lnTo>
                    <a:pt x="19145" y="94107"/>
                  </a:lnTo>
                  <a:lnTo>
                    <a:pt x="0" y="94107"/>
                  </a:lnTo>
                  <a:lnTo>
                    <a:pt x="0" y="0"/>
                  </a:lnTo>
                  <a:lnTo>
                    <a:pt x="18288" y="0"/>
                  </a:lnTo>
                  <a:lnTo>
                    <a:pt x="46768" y="44482"/>
                  </a:lnTo>
                  <a:lnTo>
                    <a:pt x="75152" y="0"/>
                  </a:lnTo>
                  <a:lnTo>
                    <a:pt x="93059" y="0"/>
                  </a:lnTo>
                  <a:lnTo>
                    <a:pt x="93059" y="94107"/>
                  </a:lnTo>
                  <a:lnTo>
                    <a:pt x="73723" y="94107"/>
                  </a:lnTo>
                  <a:lnTo>
                    <a:pt x="73723" y="33338"/>
                  </a:lnTo>
                  <a:lnTo>
                    <a:pt x="46863" y="73819"/>
                  </a:lnTo>
                  <a:lnTo>
                    <a:pt x="46292" y="73819"/>
                  </a:lnTo>
                  <a:close/>
                </a:path>
              </a:pathLst>
            </a:custGeom>
            <a:solidFill>
              <a:srgbClr val="333333"/>
            </a:solidFill>
            <a:ln w="9525" cap="flat">
              <a:noFill/>
              <a:prstDash val="solid"/>
              <a:miter/>
            </a:ln>
          </p:spPr>
          <p:txBody>
            <a:bodyPr rtlCol="0" anchor="ctr"/>
            <a:lstStyle/>
            <a:p>
              <a:endParaRPr lang="en-IN"/>
            </a:p>
          </p:txBody>
        </p:sp>
        <p:sp>
          <p:nvSpPr>
            <p:cNvPr id="39" name="Freeform: Shape 38"/>
            <p:cNvSpPr/>
            <p:nvPr/>
          </p:nvSpPr>
          <p:spPr>
            <a:xfrm>
              <a:off x="5797486" y="3380803"/>
              <a:ext cx="91439" cy="94106"/>
            </a:xfrm>
            <a:custGeom>
              <a:avLst/>
              <a:gdLst>
                <a:gd name="connsiteX0" fmla="*/ 55435 w 91439"/>
                <a:gd name="connsiteY0" fmla="*/ 0 h 94106"/>
                <a:gd name="connsiteX1" fmla="*/ 91440 w 91439"/>
                <a:gd name="connsiteY1" fmla="*/ 94107 h 94106"/>
                <a:gd name="connsiteX2" fmla="*/ 71533 w 91439"/>
                <a:gd name="connsiteY2" fmla="*/ 94107 h 94106"/>
                <a:gd name="connsiteX3" fmla="*/ 63151 w 91439"/>
                <a:gd name="connsiteY3" fmla="*/ 71437 h 94106"/>
                <a:gd name="connsiteX4" fmla="*/ 27908 w 91439"/>
                <a:gd name="connsiteY4" fmla="*/ 71437 h 94106"/>
                <a:gd name="connsiteX5" fmla="*/ 19621 w 91439"/>
                <a:gd name="connsiteY5" fmla="*/ 94107 h 94106"/>
                <a:gd name="connsiteX6" fmla="*/ 0 w 91439"/>
                <a:gd name="connsiteY6" fmla="*/ 94107 h 94106"/>
                <a:gd name="connsiteX7" fmla="*/ 36004 w 91439"/>
                <a:gd name="connsiteY7" fmla="*/ 0 h 94106"/>
                <a:gd name="connsiteX8" fmla="*/ 55435 w 91439"/>
                <a:gd name="connsiteY8" fmla="*/ 0 h 94106"/>
                <a:gd name="connsiteX9" fmla="*/ 33909 w 91439"/>
                <a:gd name="connsiteY9" fmla="*/ 54864 h 94106"/>
                <a:gd name="connsiteX10" fmla="*/ 56864 w 91439"/>
                <a:gd name="connsiteY10" fmla="*/ 54864 h 94106"/>
                <a:gd name="connsiteX11" fmla="*/ 45339 w 91439"/>
                <a:gd name="connsiteY11" fmla="*/ 23622 h 94106"/>
                <a:gd name="connsiteX12" fmla="*/ 33814 w 91439"/>
                <a:gd name="connsiteY12" fmla="*/ 54864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39" h="94106">
                  <a:moveTo>
                    <a:pt x="55435" y="0"/>
                  </a:moveTo>
                  <a:lnTo>
                    <a:pt x="91440" y="94107"/>
                  </a:lnTo>
                  <a:lnTo>
                    <a:pt x="71533" y="94107"/>
                  </a:lnTo>
                  <a:lnTo>
                    <a:pt x="63151" y="71437"/>
                  </a:lnTo>
                  <a:lnTo>
                    <a:pt x="27908" y="71437"/>
                  </a:lnTo>
                  <a:lnTo>
                    <a:pt x="19621" y="94107"/>
                  </a:lnTo>
                  <a:lnTo>
                    <a:pt x="0" y="94107"/>
                  </a:lnTo>
                  <a:lnTo>
                    <a:pt x="36004" y="0"/>
                  </a:lnTo>
                  <a:lnTo>
                    <a:pt x="55435" y="0"/>
                  </a:lnTo>
                  <a:close/>
                  <a:moveTo>
                    <a:pt x="33909" y="54864"/>
                  </a:moveTo>
                  <a:lnTo>
                    <a:pt x="56864" y="54864"/>
                  </a:lnTo>
                  <a:lnTo>
                    <a:pt x="45339" y="23622"/>
                  </a:lnTo>
                  <a:lnTo>
                    <a:pt x="33814" y="54864"/>
                  </a:lnTo>
                  <a:close/>
                </a:path>
              </a:pathLst>
            </a:custGeom>
            <a:solidFill>
              <a:srgbClr val="333333"/>
            </a:solidFill>
            <a:ln w="9525" cap="flat">
              <a:noFill/>
              <a:prstDash val="solid"/>
              <a:miter/>
            </a:ln>
          </p:spPr>
          <p:txBody>
            <a:bodyPr rtlCol="0" anchor="ctr"/>
            <a:lstStyle/>
            <a:p>
              <a:endParaRPr lang="en-IN"/>
            </a:p>
          </p:txBody>
        </p:sp>
        <p:sp>
          <p:nvSpPr>
            <p:cNvPr id="40" name="Freeform: Shape 39"/>
            <p:cNvSpPr/>
            <p:nvPr/>
          </p:nvSpPr>
          <p:spPr>
            <a:xfrm>
              <a:off x="5900165" y="3380898"/>
              <a:ext cx="78866" cy="94107"/>
            </a:xfrm>
            <a:custGeom>
              <a:avLst/>
              <a:gdLst>
                <a:gd name="connsiteX0" fmla="*/ 78867 w 78866"/>
                <a:gd name="connsiteY0" fmla="*/ 94107 h 94107"/>
                <a:gd name="connsiteX1" fmla="*/ 63341 w 78866"/>
                <a:gd name="connsiteY1" fmla="*/ 94107 h 94107"/>
                <a:gd name="connsiteX2" fmla="*/ 18859 w 78866"/>
                <a:gd name="connsiteY2" fmla="*/ 31432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2"/>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41" name="Freeform: Shape 40"/>
            <p:cNvSpPr/>
            <p:nvPr/>
          </p:nvSpPr>
          <p:spPr>
            <a:xfrm>
              <a:off x="5990462" y="3380803"/>
              <a:ext cx="91440" cy="94106"/>
            </a:xfrm>
            <a:custGeom>
              <a:avLst/>
              <a:gdLst>
                <a:gd name="connsiteX0" fmla="*/ 55436 w 91440"/>
                <a:gd name="connsiteY0" fmla="*/ 0 h 94106"/>
                <a:gd name="connsiteX1" fmla="*/ 91440 w 91440"/>
                <a:gd name="connsiteY1" fmla="*/ 94107 h 94106"/>
                <a:gd name="connsiteX2" fmla="*/ 71533 w 91440"/>
                <a:gd name="connsiteY2" fmla="*/ 94107 h 94106"/>
                <a:gd name="connsiteX3" fmla="*/ 63151 w 91440"/>
                <a:gd name="connsiteY3" fmla="*/ 71437 h 94106"/>
                <a:gd name="connsiteX4" fmla="*/ 27908 w 91440"/>
                <a:gd name="connsiteY4" fmla="*/ 71437 h 94106"/>
                <a:gd name="connsiteX5" fmla="*/ 19621 w 91440"/>
                <a:gd name="connsiteY5" fmla="*/ 94107 h 94106"/>
                <a:gd name="connsiteX6" fmla="*/ 0 w 91440"/>
                <a:gd name="connsiteY6" fmla="*/ 94107 h 94106"/>
                <a:gd name="connsiteX7" fmla="*/ 36004 w 91440"/>
                <a:gd name="connsiteY7" fmla="*/ 0 h 94106"/>
                <a:gd name="connsiteX8" fmla="*/ 55436 w 91440"/>
                <a:gd name="connsiteY8" fmla="*/ 0 h 94106"/>
                <a:gd name="connsiteX9" fmla="*/ 34004 w 91440"/>
                <a:gd name="connsiteY9" fmla="*/ 54864 h 94106"/>
                <a:gd name="connsiteX10" fmla="*/ 56959 w 91440"/>
                <a:gd name="connsiteY10" fmla="*/ 54864 h 94106"/>
                <a:gd name="connsiteX11" fmla="*/ 45434 w 91440"/>
                <a:gd name="connsiteY11" fmla="*/ 23622 h 94106"/>
                <a:gd name="connsiteX12" fmla="*/ 33909 w 91440"/>
                <a:gd name="connsiteY12" fmla="*/ 54864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40" h="94106">
                  <a:moveTo>
                    <a:pt x="55436" y="0"/>
                  </a:moveTo>
                  <a:lnTo>
                    <a:pt x="91440" y="94107"/>
                  </a:lnTo>
                  <a:lnTo>
                    <a:pt x="71533" y="94107"/>
                  </a:lnTo>
                  <a:lnTo>
                    <a:pt x="63151" y="71437"/>
                  </a:lnTo>
                  <a:lnTo>
                    <a:pt x="27908" y="71437"/>
                  </a:lnTo>
                  <a:lnTo>
                    <a:pt x="19621" y="94107"/>
                  </a:lnTo>
                  <a:lnTo>
                    <a:pt x="0" y="94107"/>
                  </a:lnTo>
                  <a:lnTo>
                    <a:pt x="36004" y="0"/>
                  </a:lnTo>
                  <a:lnTo>
                    <a:pt x="55436" y="0"/>
                  </a:lnTo>
                  <a:close/>
                  <a:moveTo>
                    <a:pt x="34004" y="54864"/>
                  </a:moveTo>
                  <a:lnTo>
                    <a:pt x="56959" y="54864"/>
                  </a:lnTo>
                  <a:lnTo>
                    <a:pt x="45434" y="23622"/>
                  </a:lnTo>
                  <a:lnTo>
                    <a:pt x="33909" y="54864"/>
                  </a:lnTo>
                  <a:close/>
                </a:path>
              </a:pathLst>
            </a:custGeom>
            <a:solidFill>
              <a:srgbClr val="333333"/>
            </a:solidFill>
            <a:ln w="9525" cap="flat">
              <a:noFill/>
              <a:prstDash val="solid"/>
              <a:miter/>
            </a:ln>
          </p:spPr>
          <p:txBody>
            <a:bodyPr rtlCol="0" anchor="ctr"/>
            <a:lstStyle/>
            <a:p>
              <a:endParaRPr lang="en-IN"/>
            </a:p>
          </p:txBody>
        </p:sp>
        <p:sp>
          <p:nvSpPr>
            <p:cNvPr id="42" name="Freeform: Shape 41"/>
            <p:cNvSpPr/>
            <p:nvPr/>
          </p:nvSpPr>
          <p:spPr>
            <a:xfrm>
              <a:off x="6084283" y="3379279"/>
              <a:ext cx="80486" cy="97250"/>
            </a:xfrm>
            <a:custGeom>
              <a:avLst/>
              <a:gdLst>
                <a:gd name="connsiteX0" fmla="*/ 62675 w 80486"/>
                <a:gd name="connsiteY0" fmla="*/ 74866 h 97250"/>
                <a:gd name="connsiteX1" fmla="*/ 62675 w 80486"/>
                <a:gd name="connsiteY1" fmla="*/ 60579 h 97250"/>
                <a:gd name="connsiteX2" fmla="*/ 46768 w 80486"/>
                <a:gd name="connsiteY2" fmla="*/ 60579 h 97250"/>
                <a:gd name="connsiteX3" fmla="*/ 46768 w 80486"/>
                <a:gd name="connsiteY3" fmla="*/ 44482 h 97250"/>
                <a:gd name="connsiteX4" fmla="*/ 80486 w 80486"/>
                <a:gd name="connsiteY4" fmla="*/ 44482 h 97250"/>
                <a:gd name="connsiteX5" fmla="*/ 80486 w 80486"/>
                <a:gd name="connsiteY5" fmla="*/ 83915 h 97250"/>
                <a:gd name="connsiteX6" fmla="*/ 46482 w 80486"/>
                <a:gd name="connsiteY6" fmla="*/ 97250 h 97250"/>
                <a:gd name="connsiteX7" fmla="*/ 0 w 80486"/>
                <a:gd name="connsiteY7" fmla="*/ 48768 h 97250"/>
                <a:gd name="connsiteX8" fmla="*/ 48482 w 80486"/>
                <a:gd name="connsiteY8" fmla="*/ 0 h 97250"/>
                <a:gd name="connsiteX9" fmla="*/ 75438 w 80486"/>
                <a:gd name="connsiteY9" fmla="*/ 7810 h 97250"/>
                <a:gd name="connsiteX10" fmla="*/ 75438 w 80486"/>
                <a:gd name="connsiteY10" fmla="*/ 27432 h 97250"/>
                <a:gd name="connsiteX11" fmla="*/ 48482 w 80486"/>
                <a:gd name="connsiteY11" fmla="*/ 17907 h 97250"/>
                <a:gd name="connsiteX12" fmla="*/ 19812 w 80486"/>
                <a:gd name="connsiteY12" fmla="*/ 48768 h 97250"/>
                <a:gd name="connsiteX13" fmla="*/ 46958 w 80486"/>
                <a:gd name="connsiteY13" fmla="*/ 79724 h 97250"/>
                <a:gd name="connsiteX14" fmla="*/ 62770 w 80486"/>
                <a:gd name="connsiteY14" fmla="*/ 74771 h 9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0486" h="97250">
                  <a:moveTo>
                    <a:pt x="62675" y="74866"/>
                  </a:moveTo>
                  <a:lnTo>
                    <a:pt x="62675" y="60579"/>
                  </a:lnTo>
                  <a:lnTo>
                    <a:pt x="46768" y="60579"/>
                  </a:lnTo>
                  <a:lnTo>
                    <a:pt x="46768" y="44482"/>
                  </a:lnTo>
                  <a:lnTo>
                    <a:pt x="80486" y="44482"/>
                  </a:lnTo>
                  <a:lnTo>
                    <a:pt x="80486" y="83915"/>
                  </a:lnTo>
                  <a:cubicBezTo>
                    <a:pt x="71247" y="93250"/>
                    <a:pt x="58864" y="97250"/>
                    <a:pt x="46482" y="97250"/>
                  </a:cubicBezTo>
                  <a:cubicBezTo>
                    <a:pt x="18002" y="97250"/>
                    <a:pt x="0" y="77343"/>
                    <a:pt x="0" y="48768"/>
                  </a:cubicBezTo>
                  <a:cubicBezTo>
                    <a:pt x="0" y="20193"/>
                    <a:pt x="20193" y="0"/>
                    <a:pt x="48482" y="0"/>
                  </a:cubicBezTo>
                  <a:cubicBezTo>
                    <a:pt x="59246" y="0"/>
                    <a:pt x="68675" y="2953"/>
                    <a:pt x="75438" y="7810"/>
                  </a:cubicBezTo>
                  <a:lnTo>
                    <a:pt x="75438" y="27432"/>
                  </a:lnTo>
                  <a:cubicBezTo>
                    <a:pt x="67818" y="21336"/>
                    <a:pt x="59341" y="17907"/>
                    <a:pt x="48482" y="17907"/>
                  </a:cubicBezTo>
                  <a:cubicBezTo>
                    <a:pt x="31623" y="17907"/>
                    <a:pt x="19812" y="30194"/>
                    <a:pt x="19812" y="48768"/>
                  </a:cubicBezTo>
                  <a:cubicBezTo>
                    <a:pt x="19812" y="67342"/>
                    <a:pt x="30194" y="79724"/>
                    <a:pt x="46958" y="79724"/>
                  </a:cubicBezTo>
                  <a:cubicBezTo>
                    <a:pt x="53054" y="79724"/>
                    <a:pt x="58579" y="78200"/>
                    <a:pt x="62770" y="74771"/>
                  </a:cubicBezTo>
                  <a:close/>
                </a:path>
              </a:pathLst>
            </a:custGeom>
            <a:solidFill>
              <a:srgbClr val="333333"/>
            </a:solidFill>
            <a:ln w="9525" cap="flat">
              <a:noFill/>
              <a:prstDash val="solid"/>
              <a:miter/>
            </a:ln>
          </p:spPr>
          <p:txBody>
            <a:bodyPr rtlCol="0" anchor="ctr"/>
            <a:lstStyle/>
            <a:p>
              <a:endParaRPr lang="en-IN"/>
            </a:p>
          </p:txBody>
        </p:sp>
        <p:sp>
          <p:nvSpPr>
            <p:cNvPr id="43" name="Freeform: Shape 42"/>
            <p:cNvSpPr/>
            <p:nvPr/>
          </p:nvSpPr>
          <p:spPr>
            <a:xfrm>
              <a:off x="6180391" y="3380803"/>
              <a:ext cx="63912" cy="94106"/>
            </a:xfrm>
            <a:custGeom>
              <a:avLst/>
              <a:gdLst>
                <a:gd name="connsiteX0" fmla="*/ 63913 w 63912"/>
                <a:gd name="connsiteY0" fmla="*/ 0 h 94106"/>
                <a:gd name="connsiteX1" fmla="*/ 63913 w 63912"/>
                <a:gd name="connsiteY1" fmla="*/ 17145 h 94106"/>
                <a:gd name="connsiteX2" fmla="*/ 19336 w 63912"/>
                <a:gd name="connsiteY2" fmla="*/ 17145 h 94106"/>
                <a:gd name="connsiteX3" fmla="*/ 19336 w 63912"/>
                <a:gd name="connsiteY3" fmla="*/ 37719 h 94106"/>
                <a:gd name="connsiteX4" fmla="*/ 59817 w 63912"/>
                <a:gd name="connsiteY4" fmla="*/ 37719 h 94106"/>
                <a:gd name="connsiteX5" fmla="*/ 59817 w 63912"/>
                <a:gd name="connsiteY5" fmla="*/ 54388 h 94106"/>
                <a:gd name="connsiteX6" fmla="*/ 19336 w 63912"/>
                <a:gd name="connsiteY6" fmla="*/ 54388 h 94106"/>
                <a:gd name="connsiteX7" fmla="*/ 19336 w 63912"/>
                <a:gd name="connsiteY7" fmla="*/ 76771 h 94106"/>
                <a:gd name="connsiteX8" fmla="*/ 63913 w 63912"/>
                <a:gd name="connsiteY8" fmla="*/ 76771 h 94106"/>
                <a:gd name="connsiteX9" fmla="*/ 63913 w 63912"/>
                <a:gd name="connsiteY9" fmla="*/ 94107 h 94106"/>
                <a:gd name="connsiteX10" fmla="*/ 0 w 63912"/>
                <a:gd name="connsiteY10" fmla="*/ 94107 h 94106"/>
                <a:gd name="connsiteX11" fmla="*/ 0 w 63912"/>
                <a:gd name="connsiteY11" fmla="*/ 0 h 94106"/>
                <a:gd name="connsiteX12" fmla="*/ 63913 w 63912"/>
                <a:gd name="connsiteY12" fmla="*/ 0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912" h="94106">
                  <a:moveTo>
                    <a:pt x="63913" y="0"/>
                  </a:moveTo>
                  <a:lnTo>
                    <a:pt x="63913" y="17145"/>
                  </a:lnTo>
                  <a:lnTo>
                    <a:pt x="19336" y="17145"/>
                  </a:lnTo>
                  <a:lnTo>
                    <a:pt x="19336" y="37719"/>
                  </a:lnTo>
                  <a:lnTo>
                    <a:pt x="59817" y="37719"/>
                  </a:lnTo>
                  <a:lnTo>
                    <a:pt x="59817" y="54388"/>
                  </a:lnTo>
                  <a:lnTo>
                    <a:pt x="19336" y="54388"/>
                  </a:lnTo>
                  <a:lnTo>
                    <a:pt x="19336" y="76771"/>
                  </a:lnTo>
                  <a:lnTo>
                    <a:pt x="63913" y="76771"/>
                  </a:lnTo>
                  <a:lnTo>
                    <a:pt x="63913" y="94107"/>
                  </a:lnTo>
                  <a:lnTo>
                    <a:pt x="0" y="94107"/>
                  </a:lnTo>
                  <a:lnTo>
                    <a:pt x="0" y="0"/>
                  </a:lnTo>
                  <a:lnTo>
                    <a:pt x="63913" y="0"/>
                  </a:lnTo>
                  <a:close/>
                </a:path>
              </a:pathLst>
            </a:custGeom>
            <a:solidFill>
              <a:srgbClr val="333333"/>
            </a:solidFill>
            <a:ln w="9525" cap="flat">
              <a:noFill/>
              <a:prstDash val="solid"/>
              <a:miter/>
            </a:ln>
          </p:spPr>
          <p:txBody>
            <a:bodyPr rtlCol="0" anchor="ctr"/>
            <a:lstStyle/>
            <a:p>
              <a:endParaRPr lang="en-IN"/>
            </a:p>
          </p:txBody>
        </p:sp>
        <p:sp>
          <p:nvSpPr>
            <p:cNvPr id="44" name="Freeform: Shape 43"/>
            <p:cNvSpPr/>
            <p:nvPr/>
          </p:nvSpPr>
          <p:spPr>
            <a:xfrm>
              <a:off x="6259543" y="3380898"/>
              <a:ext cx="93059" cy="94107"/>
            </a:xfrm>
            <a:custGeom>
              <a:avLst/>
              <a:gdLst>
                <a:gd name="connsiteX0" fmla="*/ 46292 w 93059"/>
                <a:gd name="connsiteY0" fmla="*/ 73819 h 94107"/>
                <a:gd name="connsiteX1" fmla="*/ 19145 w 93059"/>
                <a:gd name="connsiteY1" fmla="*/ 33338 h 94107"/>
                <a:gd name="connsiteX2" fmla="*/ 19145 w 93059"/>
                <a:gd name="connsiteY2" fmla="*/ 94107 h 94107"/>
                <a:gd name="connsiteX3" fmla="*/ 0 w 93059"/>
                <a:gd name="connsiteY3" fmla="*/ 94107 h 94107"/>
                <a:gd name="connsiteX4" fmla="*/ 0 w 93059"/>
                <a:gd name="connsiteY4" fmla="*/ 0 h 94107"/>
                <a:gd name="connsiteX5" fmla="*/ 18288 w 93059"/>
                <a:gd name="connsiteY5" fmla="*/ 0 h 94107"/>
                <a:gd name="connsiteX6" fmla="*/ 46768 w 93059"/>
                <a:gd name="connsiteY6" fmla="*/ 44482 h 94107"/>
                <a:gd name="connsiteX7" fmla="*/ 75152 w 93059"/>
                <a:gd name="connsiteY7" fmla="*/ 0 h 94107"/>
                <a:gd name="connsiteX8" fmla="*/ 93059 w 93059"/>
                <a:gd name="connsiteY8" fmla="*/ 0 h 94107"/>
                <a:gd name="connsiteX9" fmla="*/ 93059 w 93059"/>
                <a:gd name="connsiteY9" fmla="*/ 94107 h 94107"/>
                <a:gd name="connsiteX10" fmla="*/ 73724 w 93059"/>
                <a:gd name="connsiteY10" fmla="*/ 94107 h 94107"/>
                <a:gd name="connsiteX11" fmla="*/ 73724 w 93059"/>
                <a:gd name="connsiteY11" fmla="*/ 33338 h 94107"/>
                <a:gd name="connsiteX12" fmla="*/ 46863 w 93059"/>
                <a:gd name="connsiteY12" fmla="*/ 73819 h 94107"/>
                <a:gd name="connsiteX13" fmla="*/ 46292 w 93059"/>
                <a:gd name="connsiteY13" fmla="*/ 73819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3059" h="94107">
                  <a:moveTo>
                    <a:pt x="46292" y="73819"/>
                  </a:moveTo>
                  <a:lnTo>
                    <a:pt x="19145" y="33338"/>
                  </a:lnTo>
                  <a:lnTo>
                    <a:pt x="19145" y="94107"/>
                  </a:lnTo>
                  <a:lnTo>
                    <a:pt x="0" y="94107"/>
                  </a:lnTo>
                  <a:lnTo>
                    <a:pt x="0" y="0"/>
                  </a:lnTo>
                  <a:lnTo>
                    <a:pt x="18288" y="0"/>
                  </a:lnTo>
                  <a:lnTo>
                    <a:pt x="46768" y="44482"/>
                  </a:lnTo>
                  <a:lnTo>
                    <a:pt x="75152" y="0"/>
                  </a:lnTo>
                  <a:lnTo>
                    <a:pt x="93059" y="0"/>
                  </a:lnTo>
                  <a:lnTo>
                    <a:pt x="93059" y="94107"/>
                  </a:lnTo>
                  <a:lnTo>
                    <a:pt x="73724" y="94107"/>
                  </a:lnTo>
                  <a:lnTo>
                    <a:pt x="73724" y="33338"/>
                  </a:lnTo>
                  <a:lnTo>
                    <a:pt x="46863" y="73819"/>
                  </a:lnTo>
                  <a:lnTo>
                    <a:pt x="46292" y="73819"/>
                  </a:lnTo>
                  <a:close/>
                </a:path>
              </a:pathLst>
            </a:custGeom>
            <a:solidFill>
              <a:srgbClr val="333333"/>
            </a:solidFill>
            <a:ln w="9525" cap="flat">
              <a:noFill/>
              <a:prstDash val="solid"/>
              <a:miter/>
            </a:ln>
          </p:spPr>
          <p:txBody>
            <a:bodyPr rtlCol="0" anchor="ctr"/>
            <a:lstStyle/>
            <a:p>
              <a:endParaRPr lang="en-IN"/>
            </a:p>
          </p:txBody>
        </p:sp>
        <p:sp>
          <p:nvSpPr>
            <p:cNvPr id="45" name="Freeform: Shape 44"/>
            <p:cNvSpPr/>
            <p:nvPr/>
          </p:nvSpPr>
          <p:spPr>
            <a:xfrm>
              <a:off x="6370510" y="3380803"/>
              <a:ext cx="63912" cy="94106"/>
            </a:xfrm>
            <a:custGeom>
              <a:avLst/>
              <a:gdLst>
                <a:gd name="connsiteX0" fmla="*/ 63913 w 63912"/>
                <a:gd name="connsiteY0" fmla="*/ 0 h 94106"/>
                <a:gd name="connsiteX1" fmla="*/ 63913 w 63912"/>
                <a:gd name="connsiteY1" fmla="*/ 17145 h 94106"/>
                <a:gd name="connsiteX2" fmla="*/ 19336 w 63912"/>
                <a:gd name="connsiteY2" fmla="*/ 17145 h 94106"/>
                <a:gd name="connsiteX3" fmla="*/ 19336 w 63912"/>
                <a:gd name="connsiteY3" fmla="*/ 37719 h 94106"/>
                <a:gd name="connsiteX4" fmla="*/ 59817 w 63912"/>
                <a:gd name="connsiteY4" fmla="*/ 37719 h 94106"/>
                <a:gd name="connsiteX5" fmla="*/ 59817 w 63912"/>
                <a:gd name="connsiteY5" fmla="*/ 54388 h 94106"/>
                <a:gd name="connsiteX6" fmla="*/ 19336 w 63912"/>
                <a:gd name="connsiteY6" fmla="*/ 54388 h 94106"/>
                <a:gd name="connsiteX7" fmla="*/ 19336 w 63912"/>
                <a:gd name="connsiteY7" fmla="*/ 76771 h 94106"/>
                <a:gd name="connsiteX8" fmla="*/ 63913 w 63912"/>
                <a:gd name="connsiteY8" fmla="*/ 76771 h 94106"/>
                <a:gd name="connsiteX9" fmla="*/ 63913 w 63912"/>
                <a:gd name="connsiteY9" fmla="*/ 94107 h 94106"/>
                <a:gd name="connsiteX10" fmla="*/ 0 w 63912"/>
                <a:gd name="connsiteY10" fmla="*/ 94107 h 94106"/>
                <a:gd name="connsiteX11" fmla="*/ 0 w 63912"/>
                <a:gd name="connsiteY11" fmla="*/ 0 h 94106"/>
                <a:gd name="connsiteX12" fmla="*/ 63913 w 63912"/>
                <a:gd name="connsiteY12" fmla="*/ 0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912" h="94106">
                  <a:moveTo>
                    <a:pt x="63913" y="0"/>
                  </a:moveTo>
                  <a:lnTo>
                    <a:pt x="63913" y="17145"/>
                  </a:lnTo>
                  <a:lnTo>
                    <a:pt x="19336" y="17145"/>
                  </a:lnTo>
                  <a:lnTo>
                    <a:pt x="19336" y="37719"/>
                  </a:lnTo>
                  <a:lnTo>
                    <a:pt x="59817" y="37719"/>
                  </a:lnTo>
                  <a:lnTo>
                    <a:pt x="59817" y="54388"/>
                  </a:lnTo>
                  <a:lnTo>
                    <a:pt x="19336" y="54388"/>
                  </a:lnTo>
                  <a:lnTo>
                    <a:pt x="19336" y="76771"/>
                  </a:lnTo>
                  <a:lnTo>
                    <a:pt x="63913" y="76771"/>
                  </a:lnTo>
                  <a:lnTo>
                    <a:pt x="63913" y="94107"/>
                  </a:lnTo>
                  <a:lnTo>
                    <a:pt x="0" y="94107"/>
                  </a:lnTo>
                  <a:lnTo>
                    <a:pt x="0" y="0"/>
                  </a:lnTo>
                  <a:lnTo>
                    <a:pt x="63913" y="0"/>
                  </a:lnTo>
                  <a:close/>
                </a:path>
              </a:pathLst>
            </a:custGeom>
            <a:solidFill>
              <a:srgbClr val="333333"/>
            </a:solidFill>
            <a:ln w="9525" cap="flat">
              <a:noFill/>
              <a:prstDash val="solid"/>
              <a:miter/>
            </a:ln>
          </p:spPr>
          <p:txBody>
            <a:bodyPr rtlCol="0" anchor="ctr"/>
            <a:lstStyle/>
            <a:p>
              <a:endParaRPr lang="en-IN"/>
            </a:p>
          </p:txBody>
        </p:sp>
        <p:sp>
          <p:nvSpPr>
            <p:cNvPr id="46" name="Freeform: Shape 45"/>
            <p:cNvSpPr/>
            <p:nvPr/>
          </p:nvSpPr>
          <p:spPr>
            <a:xfrm>
              <a:off x="6449567" y="3380898"/>
              <a:ext cx="78866" cy="94107"/>
            </a:xfrm>
            <a:custGeom>
              <a:avLst/>
              <a:gdLst>
                <a:gd name="connsiteX0" fmla="*/ 78867 w 78866"/>
                <a:gd name="connsiteY0" fmla="*/ 94107 h 94107"/>
                <a:gd name="connsiteX1" fmla="*/ 63341 w 78866"/>
                <a:gd name="connsiteY1" fmla="*/ 94107 h 94107"/>
                <a:gd name="connsiteX2" fmla="*/ 18860 w 78866"/>
                <a:gd name="connsiteY2" fmla="*/ 31432 h 94107"/>
                <a:gd name="connsiteX3" fmla="*/ 18860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60" y="31432"/>
                  </a:lnTo>
                  <a:lnTo>
                    <a:pt x="18860"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47" name="Freeform: Shape 46"/>
            <p:cNvSpPr/>
            <p:nvPr/>
          </p:nvSpPr>
          <p:spPr>
            <a:xfrm>
              <a:off x="6541388" y="3380803"/>
              <a:ext cx="80391" cy="94106"/>
            </a:xfrm>
            <a:custGeom>
              <a:avLst/>
              <a:gdLst>
                <a:gd name="connsiteX0" fmla="*/ 95 w 80391"/>
                <a:gd name="connsiteY0" fmla="*/ 0 h 94106"/>
                <a:gd name="connsiteX1" fmla="*/ 80391 w 80391"/>
                <a:gd name="connsiteY1" fmla="*/ 0 h 94106"/>
                <a:gd name="connsiteX2" fmla="*/ 80391 w 80391"/>
                <a:gd name="connsiteY2" fmla="*/ 17145 h 94106"/>
                <a:gd name="connsiteX3" fmla="*/ 50006 w 80391"/>
                <a:gd name="connsiteY3" fmla="*/ 17145 h 94106"/>
                <a:gd name="connsiteX4" fmla="*/ 50006 w 80391"/>
                <a:gd name="connsiteY4" fmla="*/ 94107 h 94106"/>
                <a:gd name="connsiteX5" fmla="*/ 30194 w 80391"/>
                <a:gd name="connsiteY5" fmla="*/ 94107 h 94106"/>
                <a:gd name="connsiteX6" fmla="*/ 30194 w 80391"/>
                <a:gd name="connsiteY6" fmla="*/ 17145 h 94106"/>
                <a:gd name="connsiteX7" fmla="*/ 0 w 80391"/>
                <a:gd name="connsiteY7" fmla="*/ 17145 h 94106"/>
                <a:gd name="connsiteX8" fmla="*/ 0 w 80391"/>
                <a:gd name="connsiteY8" fmla="*/ 0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391" h="94106">
                  <a:moveTo>
                    <a:pt x="95" y="0"/>
                  </a:moveTo>
                  <a:lnTo>
                    <a:pt x="80391" y="0"/>
                  </a:lnTo>
                  <a:lnTo>
                    <a:pt x="80391" y="17145"/>
                  </a:lnTo>
                  <a:lnTo>
                    <a:pt x="50006" y="17145"/>
                  </a:lnTo>
                  <a:lnTo>
                    <a:pt x="50006" y="94107"/>
                  </a:lnTo>
                  <a:lnTo>
                    <a:pt x="30194" y="94107"/>
                  </a:lnTo>
                  <a:lnTo>
                    <a:pt x="30194" y="17145"/>
                  </a:lnTo>
                  <a:lnTo>
                    <a:pt x="0" y="17145"/>
                  </a:lnTo>
                  <a:lnTo>
                    <a:pt x="0" y="0"/>
                  </a:lnTo>
                  <a:close/>
                </a:path>
              </a:pathLst>
            </a:custGeom>
            <a:solidFill>
              <a:srgbClr val="333333"/>
            </a:solidFill>
            <a:ln w="9525" cap="flat">
              <a:noFill/>
              <a:prstDash val="solid"/>
              <a:miter/>
            </a:ln>
          </p:spPr>
          <p:txBody>
            <a:bodyPr rtlCol="0" anchor="ctr"/>
            <a:lstStyle/>
            <a:p>
              <a:endParaRPr lang="en-IN"/>
            </a:p>
          </p:txBody>
        </p:sp>
        <p:sp>
          <p:nvSpPr>
            <p:cNvPr id="48" name="Freeform: Shape 47"/>
            <p:cNvSpPr/>
            <p:nvPr/>
          </p:nvSpPr>
          <p:spPr>
            <a:xfrm>
              <a:off x="5688520" y="3516534"/>
              <a:ext cx="71342" cy="97155"/>
            </a:xfrm>
            <a:custGeom>
              <a:avLst/>
              <a:gdLst>
                <a:gd name="connsiteX0" fmla="*/ 46768 w 71342"/>
                <a:gd name="connsiteY0" fmla="*/ 0 h 97155"/>
                <a:gd name="connsiteX1" fmla="*/ 71342 w 71342"/>
                <a:gd name="connsiteY1" fmla="*/ 7334 h 97155"/>
                <a:gd name="connsiteX2" fmla="*/ 71342 w 71342"/>
                <a:gd name="connsiteY2" fmla="*/ 27146 h 97155"/>
                <a:gd name="connsiteX3" fmla="*/ 47720 w 71342"/>
                <a:gd name="connsiteY3" fmla="*/ 17907 h 97155"/>
                <a:gd name="connsiteX4" fmla="*/ 19812 w 71342"/>
                <a:gd name="connsiteY4" fmla="*/ 48578 h 97155"/>
                <a:gd name="connsiteX5" fmla="*/ 47720 w 71342"/>
                <a:gd name="connsiteY5" fmla="*/ 79058 h 97155"/>
                <a:gd name="connsiteX6" fmla="*/ 71342 w 71342"/>
                <a:gd name="connsiteY6" fmla="*/ 70009 h 97155"/>
                <a:gd name="connsiteX7" fmla="*/ 71342 w 71342"/>
                <a:gd name="connsiteY7" fmla="*/ 89821 h 97155"/>
                <a:gd name="connsiteX8" fmla="*/ 46768 w 71342"/>
                <a:gd name="connsiteY8" fmla="*/ 97155 h 97155"/>
                <a:gd name="connsiteX9" fmla="*/ 0 w 71342"/>
                <a:gd name="connsiteY9" fmla="*/ 48578 h 97155"/>
                <a:gd name="connsiteX10" fmla="*/ 46768 w 71342"/>
                <a:gd name="connsiteY10" fmla="*/ 0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342" h="97155">
                  <a:moveTo>
                    <a:pt x="46768" y="0"/>
                  </a:moveTo>
                  <a:cubicBezTo>
                    <a:pt x="57055" y="0"/>
                    <a:pt x="65151" y="2762"/>
                    <a:pt x="71342" y="7334"/>
                  </a:cubicBezTo>
                  <a:lnTo>
                    <a:pt x="71342" y="27146"/>
                  </a:lnTo>
                  <a:cubicBezTo>
                    <a:pt x="64103" y="20860"/>
                    <a:pt x="56674" y="17907"/>
                    <a:pt x="47720" y="17907"/>
                  </a:cubicBezTo>
                  <a:cubicBezTo>
                    <a:pt x="30861" y="17907"/>
                    <a:pt x="19812" y="30004"/>
                    <a:pt x="19812" y="48578"/>
                  </a:cubicBezTo>
                  <a:cubicBezTo>
                    <a:pt x="19812" y="67151"/>
                    <a:pt x="30861" y="79058"/>
                    <a:pt x="47720" y="79058"/>
                  </a:cubicBezTo>
                  <a:cubicBezTo>
                    <a:pt x="56579" y="79058"/>
                    <a:pt x="64103" y="76295"/>
                    <a:pt x="71342" y="70009"/>
                  </a:cubicBezTo>
                  <a:lnTo>
                    <a:pt x="71342" y="89821"/>
                  </a:lnTo>
                  <a:cubicBezTo>
                    <a:pt x="65246" y="94393"/>
                    <a:pt x="57055" y="97155"/>
                    <a:pt x="46768" y="97155"/>
                  </a:cubicBezTo>
                  <a:cubicBezTo>
                    <a:pt x="19431" y="97155"/>
                    <a:pt x="0" y="77724"/>
                    <a:pt x="0" y="48578"/>
                  </a:cubicBezTo>
                  <a:cubicBezTo>
                    <a:pt x="0" y="19431"/>
                    <a:pt x="19431" y="0"/>
                    <a:pt x="46768" y="0"/>
                  </a:cubicBezTo>
                  <a:close/>
                </a:path>
              </a:pathLst>
            </a:custGeom>
            <a:solidFill>
              <a:srgbClr val="333333"/>
            </a:solidFill>
            <a:ln w="9525" cap="flat">
              <a:noFill/>
              <a:prstDash val="solid"/>
              <a:miter/>
            </a:ln>
          </p:spPr>
          <p:txBody>
            <a:bodyPr rtlCol="0" anchor="ctr"/>
            <a:lstStyle/>
            <a:p>
              <a:endParaRPr lang="en-IN"/>
            </a:p>
          </p:txBody>
        </p:sp>
        <p:sp>
          <p:nvSpPr>
            <p:cNvPr id="49" name="Freeform: Shape 48"/>
            <p:cNvSpPr/>
            <p:nvPr/>
          </p:nvSpPr>
          <p:spPr>
            <a:xfrm>
              <a:off x="5766434" y="3516534"/>
              <a:ext cx="89058" cy="97155"/>
            </a:xfrm>
            <a:custGeom>
              <a:avLst/>
              <a:gdLst>
                <a:gd name="connsiteX0" fmla="*/ 44482 w 89058"/>
                <a:gd name="connsiteY0" fmla="*/ 97155 h 97155"/>
                <a:gd name="connsiteX1" fmla="*/ 0 w 89058"/>
                <a:gd name="connsiteY1" fmla="*/ 48578 h 97155"/>
                <a:gd name="connsiteX2" fmla="*/ 44482 w 89058"/>
                <a:gd name="connsiteY2" fmla="*/ 0 h 97155"/>
                <a:gd name="connsiteX3" fmla="*/ 89059 w 89058"/>
                <a:gd name="connsiteY3" fmla="*/ 48578 h 97155"/>
                <a:gd name="connsiteX4" fmla="*/ 44482 w 89058"/>
                <a:gd name="connsiteY4" fmla="*/ 97155 h 97155"/>
                <a:gd name="connsiteX5" fmla="*/ 44482 w 89058"/>
                <a:gd name="connsiteY5" fmla="*/ 17431 h 97155"/>
                <a:gd name="connsiteX6" fmla="*/ 19907 w 89058"/>
                <a:gd name="connsiteY6" fmla="*/ 48578 h 97155"/>
                <a:gd name="connsiteX7" fmla="*/ 44482 w 89058"/>
                <a:gd name="connsiteY7" fmla="*/ 79724 h 97155"/>
                <a:gd name="connsiteX8" fmla="*/ 69342 w 89058"/>
                <a:gd name="connsiteY8" fmla="*/ 48578 h 97155"/>
                <a:gd name="connsiteX9" fmla="*/ 44482 w 89058"/>
                <a:gd name="connsiteY9" fmla="*/ 17431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058" h="97155">
                  <a:moveTo>
                    <a:pt x="44482" y="97155"/>
                  </a:moveTo>
                  <a:cubicBezTo>
                    <a:pt x="18288" y="97155"/>
                    <a:pt x="0" y="76581"/>
                    <a:pt x="0" y="48578"/>
                  </a:cubicBezTo>
                  <a:cubicBezTo>
                    <a:pt x="0" y="20574"/>
                    <a:pt x="18288" y="0"/>
                    <a:pt x="44482" y="0"/>
                  </a:cubicBezTo>
                  <a:cubicBezTo>
                    <a:pt x="70675" y="0"/>
                    <a:pt x="89059" y="20384"/>
                    <a:pt x="89059" y="48578"/>
                  </a:cubicBezTo>
                  <a:cubicBezTo>
                    <a:pt x="89059" y="76772"/>
                    <a:pt x="70675" y="97155"/>
                    <a:pt x="44482" y="97155"/>
                  </a:cubicBezTo>
                  <a:close/>
                  <a:moveTo>
                    <a:pt x="44482" y="17431"/>
                  </a:moveTo>
                  <a:cubicBezTo>
                    <a:pt x="29623" y="17431"/>
                    <a:pt x="19907" y="30194"/>
                    <a:pt x="19907" y="48578"/>
                  </a:cubicBezTo>
                  <a:cubicBezTo>
                    <a:pt x="19907" y="66961"/>
                    <a:pt x="29527" y="79724"/>
                    <a:pt x="44482" y="79724"/>
                  </a:cubicBezTo>
                  <a:cubicBezTo>
                    <a:pt x="59436" y="79724"/>
                    <a:pt x="69342" y="66961"/>
                    <a:pt x="69342" y="48578"/>
                  </a:cubicBezTo>
                  <a:cubicBezTo>
                    <a:pt x="69342" y="30194"/>
                    <a:pt x="59531" y="17431"/>
                    <a:pt x="44482" y="17431"/>
                  </a:cubicBezTo>
                  <a:close/>
                </a:path>
              </a:pathLst>
            </a:custGeom>
            <a:solidFill>
              <a:srgbClr val="333333"/>
            </a:solidFill>
            <a:ln w="9525" cap="flat">
              <a:noFill/>
              <a:prstDash val="solid"/>
              <a:miter/>
            </a:ln>
          </p:spPr>
          <p:txBody>
            <a:bodyPr rtlCol="0" anchor="ctr"/>
            <a:lstStyle/>
            <a:p>
              <a:endParaRPr lang="en-IN"/>
            </a:p>
          </p:txBody>
        </p:sp>
        <p:sp>
          <p:nvSpPr>
            <p:cNvPr id="50" name="Freeform: Shape 49"/>
            <p:cNvSpPr/>
            <p:nvPr/>
          </p:nvSpPr>
          <p:spPr>
            <a:xfrm>
              <a:off x="5865113" y="3518058"/>
              <a:ext cx="78866" cy="94107"/>
            </a:xfrm>
            <a:custGeom>
              <a:avLst/>
              <a:gdLst>
                <a:gd name="connsiteX0" fmla="*/ 78867 w 78866"/>
                <a:gd name="connsiteY0" fmla="*/ 94107 h 94107"/>
                <a:gd name="connsiteX1" fmla="*/ 63341 w 78866"/>
                <a:gd name="connsiteY1" fmla="*/ 94107 h 94107"/>
                <a:gd name="connsiteX2" fmla="*/ 18859 w 78866"/>
                <a:gd name="connsiteY2" fmla="*/ 31433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3"/>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51" name="Freeform: Shape 50"/>
            <p:cNvSpPr/>
            <p:nvPr/>
          </p:nvSpPr>
          <p:spPr>
            <a:xfrm>
              <a:off x="5953600" y="3516534"/>
              <a:ext cx="67246" cy="97155"/>
            </a:xfrm>
            <a:custGeom>
              <a:avLst/>
              <a:gdLst>
                <a:gd name="connsiteX0" fmla="*/ 1238 w 67246"/>
                <a:gd name="connsiteY0" fmla="*/ 69914 h 97155"/>
                <a:gd name="connsiteX1" fmla="*/ 31337 w 67246"/>
                <a:gd name="connsiteY1" fmla="*/ 80296 h 97155"/>
                <a:gd name="connsiteX2" fmla="*/ 48006 w 67246"/>
                <a:gd name="connsiteY2" fmla="*/ 70009 h 97155"/>
                <a:gd name="connsiteX3" fmla="*/ 36957 w 67246"/>
                <a:gd name="connsiteY3" fmla="*/ 58960 h 97155"/>
                <a:gd name="connsiteX4" fmla="*/ 23146 w 67246"/>
                <a:gd name="connsiteY4" fmla="*/ 54388 h 97155"/>
                <a:gd name="connsiteX5" fmla="*/ 0 w 67246"/>
                <a:gd name="connsiteY5" fmla="*/ 26956 h 97155"/>
                <a:gd name="connsiteX6" fmla="*/ 33433 w 67246"/>
                <a:gd name="connsiteY6" fmla="*/ 0 h 97155"/>
                <a:gd name="connsiteX7" fmla="*/ 61913 w 67246"/>
                <a:gd name="connsiteY7" fmla="*/ 7334 h 97155"/>
                <a:gd name="connsiteX8" fmla="*/ 61913 w 67246"/>
                <a:gd name="connsiteY8" fmla="*/ 26480 h 97155"/>
                <a:gd name="connsiteX9" fmla="*/ 34004 w 67246"/>
                <a:gd name="connsiteY9" fmla="*/ 16669 h 97155"/>
                <a:gd name="connsiteX10" fmla="*/ 19145 w 67246"/>
                <a:gd name="connsiteY10" fmla="*/ 26003 h 97155"/>
                <a:gd name="connsiteX11" fmla="*/ 29527 w 67246"/>
                <a:gd name="connsiteY11" fmla="*/ 36290 h 97155"/>
                <a:gd name="connsiteX12" fmla="*/ 44291 w 67246"/>
                <a:gd name="connsiteY12" fmla="*/ 41339 h 97155"/>
                <a:gd name="connsiteX13" fmla="*/ 67246 w 67246"/>
                <a:gd name="connsiteY13" fmla="*/ 69247 h 97155"/>
                <a:gd name="connsiteX14" fmla="*/ 31528 w 67246"/>
                <a:gd name="connsiteY14" fmla="*/ 97155 h 97155"/>
                <a:gd name="connsiteX15" fmla="*/ 1143 w 67246"/>
                <a:gd name="connsiteY15" fmla="*/ 89154 h 97155"/>
                <a:gd name="connsiteX16" fmla="*/ 1143 w 67246"/>
                <a:gd name="connsiteY16" fmla="*/ 69818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246" h="97155">
                  <a:moveTo>
                    <a:pt x="1238" y="69914"/>
                  </a:moveTo>
                  <a:cubicBezTo>
                    <a:pt x="9715" y="76200"/>
                    <a:pt x="20383" y="80296"/>
                    <a:pt x="31337" y="80296"/>
                  </a:cubicBezTo>
                  <a:cubicBezTo>
                    <a:pt x="40862" y="80296"/>
                    <a:pt x="48006" y="77343"/>
                    <a:pt x="48006" y="70009"/>
                  </a:cubicBezTo>
                  <a:cubicBezTo>
                    <a:pt x="48006" y="63913"/>
                    <a:pt x="44005" y="61532"/>
                    <a:pt x="36957" y="58960"/>
                  </a:cubicBezTo>
                  <a:lnTo>
                    <a:pt x="23146" y="54388"/>
                  </a:lnTo>
                  <a:cubicBezTo>
                    <a:pt x="9239" y="49816"/>
                    <a:pt x="0" y="42577"/>
                    <a:pt x="0" y="26956"/>
                  </a:cubicBezTo>
                  <a:cubicBezTo>
                    <a:pt x="0" y="9525"/>
                    <a:pt x="15049" y="0"/>
                    <a:pt x="33433" y="0"/>
                  </a:cubicBezTo>
                  <a:cubicBezTo>
                    <a:pt x="44958" y="0"/>
                    <a:pt x="54292" y="2762"/>
                    <a:pt x="61913" y="7334"/>
                  </a:cubicBezTo>
                  <a:lnTo>
                    <a:pt x="61913" y="26480"/>
                  </a:lnTo>
                  <a:cubicBezTo>
                    <a:pt x="53816" y="20479"/>
                    <a:pt x="44863" y="16669"/>
                    <a:pt x="34004" y="16669"/>
                  </a:cubicBezTo>
                  <a:cubicBezTo>
                    <a:pt x="25527" y="16669"/>
                    <a:pt x="19145" y="19622"/>
                    <a:pt x="19145" y="26003"/>
                  </a:cubicBezTo>
                  <a:cubicBezTo>
                    <a:pt x="19145" y="31814"/>
                    <a:pt x="22955" y="34100"/>
                    <a:pt x="29527" y="36290"/>
                  </a:cubicBezTo>
                  <a:lnTo>
                    <a:pt x="44291" y="41339"/>
                  </a:lnTo>
                  <a:cubicBezTo>
                    <a:pt x="60103" y="46673"/>
                    <a:pt x="67246" y="55245"/>
                    <a:pt x="67246" y="69247"/>
                  </a:cubicBezTo>
                  <a:cubicBezTo>
                    <a:pt x="67246" y="87821"/>
                    <a:pt x="51435" y="97155"/>
                    <a:pt x="31528" y="97155"/>
                  </a:cubicBezTo>
                  <a:cubicBezTo>
                    <a:pt x="18955" y="97155"/>
                    <a:pt x="7906" y="93440"/>
                    <a:pt x="1143" y="89154"/>
                  </a:cubicBezTo>
                  <a:lnTo>
                    <a:pt x="1143" y="69818"/>
                  </a:lnTo>
                  <a:close/>
                </a:path>
              </a:pathLst>
            </a:custGeom>
            <a:solidFill>
              <a:srgbClr val="333333"/>
            </a:solidFill>
            <a:ln w="9525" cap="flat">
              <a:noFill/>
              <a:prstDash val="solid"/>
              <a:miter/>
            </a:ln>
          </p:spPr>
          <p:txBody>
            <a:bodyPr rtlCol="0" anchor="ctr"/>
            <a:lstStyle/>
            <a:p>
              <a:endParaRPr lang="en-IN"/>
            </a:p>
          </p:txBody>
        </p:sp>
        <p:sp>
          <p:nvSpPr>
            <p:cNvPr id="52" name="Freeform: Shape 51"/>
            <p:cNvSpPr/>
            <p:nvPr/>
          </p:nvSpPr>
          <p:spPr>
            <a:xfrm>
              <a:off x="6029133" y="3517963"/>
              <a:ext cx="78200" cy="95726"/>
            </a:xfrm>
            <a:custGeom>
              <a:avLst/>
              <a:gdLst>
                <a:gd name="connsiteX0" fmla="*/ 95 w 78200"/>
                <a:gd name="connsiteY0" fmla="*/ 56293 h 95726"/>
                <a:gd name="connsiteX1" fmla="*/ 95 w 78200"/>
                <a:gd name="connsiteY1" fmla="*/ 0 h 95726"/>
                <a:gd name="connsiteX2" fmla="*/ 19717 w 78200"/>
                <a:gd name="connsiteY2" fmla="*/ 0 h 95726"/>
                <a:gd name="connsiteX3" fmla="*/ 19717 w 78200"/>
                <a:gd name="connsiteY3" fmla="*/ 54293 h 95726"/>
                <a:gd name="connsiteX4" fmla="*/ 39148 w 78200"/>
                <a:gd name="connsiteY4" fmla="*/ 78105 h 95726"/>
                <a:gd name="connsiteX5" fmla="*/ 58579 w 78200"/>
                <a:gd name="connsiteY5" fmla="*/ 54293 h 95726"/>
                <a:gd name="connsiteX6" fmla="*/ 58579 w 78200"/>
                <a:gd name="connsiteY6" fmla="*/ 0 h 95726"/>
                <a:gd name="connsiteX7" fmla="*/ 78200 w 78200"/>
                <a:gd name="connsiteY7" fmla="*/ 0 h 95726"/>
                <a:gd name="connsiteX8" fmla="*/ 78200 w 78200"/>
                <a:gd name="connsiteY8" fmla="*/ 56293 h 95726"/>
                <a:gd name="connsiteX9" fmla="*/ 39148 w 78200"/>
                <a:gd name="connsiteY9" fmla="*/ 95726 h 95726"/>
                <a:gd name="connsiteX10" fmla="*/ 0 w 78200"/>
                <a:gd name="connsiteY10" fmla="*/ 56293 h 95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200" h="95726">
                  <a:moveTo>
                    <a:pt x="95" y="56293"/>
                  </a:moveTo>
                  <a:lnTo>
                    <a:pt x="95" y="0"/>
                  </a:lnTo>
                  <a:lnTo>
                    <a:pt x="19717" y="0"/>
                  </a:lnTo>
                  <a:lnTo>
                    <a:pt x="19717" y="54293"/>
                  </a:lnTo>
                  <a:cubicBezTo>
                    <a:pt x="19717" y="70390"/>
                    <a:pt x="26765" y="78105"/>
                    <a:pt x="39148" y="78105"/>
                  </a:cubicBezTo>
                  <a:cubicBezTo>
                    <a:pt x="51530" y="78105"/>
                    <a:pt x="58579" y="70485"/>
                    <a:pt x="58579" y="54293"/>
                  </a:cubicBezTo>
                  <a:lnTo>
                    <a:pt x="58579" y="0"/>
                  </a:lnTo>
                  <a:lnTo>
                    <a:pt x="78200" y="0"/>
                  </a:lnTo>
                  <a:lnTo>
                    <a:pt x="78200" y="56293"/>
                  </a:lnTo>
                  <a:cubicBezTo>
                    <a:pt x="78200" y="82201"/>
                    <a:pt x="62675" y="95726"/>
                    <a:pt x="39148" y="95726"/>
                  </a:cubicBezTo>
                  <a:cubicBezTo>
                    <a:pt x="15621" y="95726"/>
                    <a:pt x="0" y="82201"/>
                    <a:pt x="0" y="56293"/>
                  </a:cubicBezTo>
                  <a:close/>
                </a:path>
              </a:pathLst>
            </a:custGeom>
            <a:solidFill>
              <a:srgbClr val="333333"/>
            </a:solidFill>
            <a:ln w="9525" cap="flat">
              <a:noFill/>
              <a:prstDash val="solid"/>
              <a:miter/>
            </a:ln>
          </p:spPr>
          <p:txBody>
            <a:bodyPr rtlCol="0" anchor="ctr"/>
            <a:lstStyle/>
            <a:p>
              <a:endParaRPr lang="en-IN"/>
            </a:p>
          </p:txBody>
        </p:sp>
        <p:sp>
          <p:nvSpPr>
            <p:cNvPr id="53" name="Freeform: Shape 52"/>
            <p:cNvSpPr/>
            <p:nvPr/>
          </p:nvSpPr>
          <p:spPr>
            <a:xfrm>
              <a:off x="6120097" y="3518058"/>
              <a:ext cx="63436" cy="94107"/>
            </a:xfrm>
            <a:custGeom>
              <a:avLst/>
              <a:gdLst>
                <a:gd name="connsiteX0" fmla="*/ 0 w 63436"/>
                <a:gd name="connsiteY0" fmla="*/ 0 h 94107"/>
                <a:gd name="connsiteX1" fmla="*/ 19621 w 63436"/>
                <a:gd name="connsiteY1" fmla="*/ 0 h 94107"/>
                <a:gd name="connsiteX2" fmla="*/ 19621 w 63436"/>
                <a:gd name="connsiteY2" fmla="*/ 76772 h 94107"/>
                <a:gd name="connsiteX3" fmla="*/ 63437 w 63436"/>
                <a:gd name="connsiteY3" fmla="*/ 76772 h 94107"/>
                <a:gd name="connsiteX4" fmla="*/ 63437 w 63436"/>
                <a:gd name="connsiteY4" fmla="*/ 94107 h 94107"/>
                <a:gd name="connsiteX5" fmla="*/ 0 w 63436"/>
                <a:gd name="connsiteY5" fmla="*/ 94107 h 94107"/>
                <a:gd name="connsiteX6" fmla="*/ 0 w 63436"/>
                <a:gd name="connsiteY6"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436" h="94107">
                  <a:moveTo>
                    <a:pt x="0" y="0"/>
                  </a:moveTo>
                  <a:lnTo>
                    <a:pt x="19621" y="0"/>
                  </a:lnTo>
                  <a:lnTo>
                    <a:pt x="19621" y="76772"/>
                  </a:lnTo>
                  <a:lnTo>
                    <a:pt x="63437" y="76772"/>
                  </a:lnTo>
                  <a:lnTo>
                    <a:pt x="63437" y="94107"/>
                  </a:lnTo>
                  <a:lnTo>
                    <a:pt x="0" y="94107"/>
                  </a:lnTo>
                  <a:lnTo>
                    <a:pt x="0" y="0"/>
                  </a:lnTo>
                  <a:close/>
                </a:path>
              </a:pathLst>
            </a:custGeom>
            <a:solidFill>
              <a:srgbClr val="333333"/>
            </a:solidFill>
            <a:ln w="9525" cap="flat">
              <a:noFill/>
              <a:prstDash val="solid"/>
              <a:miter/>
            </a:ln>
          </p:spPr>
          <p:txBody>
            <a:bodyPr rtlCol="0" anchor="ctr"/>
            <a:lstStyle/>
            <a:p>
              <a:endParaRPr lang="en-IN"/>
            </a:p>
          </p:txBody>
        </p:sp>
        <p:sp>
          <p:nvSpPr>
            <p:cNvPr id="54" name="Freeform: Shape 53"/>
            <p:cNvSpPr/>
            <p:nvPr/>
          </p:nvSpPr>
          <p:spPr>
            <a:xfrm>
              <a:off x="6174295" y="3518058"/>
              <a:ext cx="80391" cy="94107"/>
            </a:xfrm>
            <a:custGeom>
              <a:avLst/>
              <a:gdLst>
                <a:gd name="connsiteX0" fmla="*/ 95 w 80391"/>
                <a:gd name="connsiteY0" fmla="*/ 0 h 94107"/>
                <a:gd name="connsiteX1" fmla="*/ 80391 w 80391"/>
                <a:gd name="connsiteY1" fmla="*/ 0 h 94107"/>
                <a:gd name="connsiteX2" fmla="*/ 80391 w 80391"/>
                <a:gd name="connsiteY2" fmla="*/ 17145 h 94107"/>
                <a:gd name="connsiteX3" fmla="*/ 50006 w 80391"/>
                <a:gd name="connsiteY3" fmla="*/ 17145 h 94107"/>
                <a:gd name="connsiteX4" fmla="*/ 50006 w 80391"/>
                <a:gd name="connsiteY4" fmla="*/ 94107 h 94107"/>
                <a:gd name="connsiteX5" fmla="*/ 30194 w 80391"/>
                <a:gd name="connsiteY5" fmla="*/ 94107 h 94107"/>
                <a:gd name="connsiteX6" fmla="*/ 30194 w 80391"/>
                <a:gd name="connsiteY6" fmla="*/ 17145 h 94107"/>
                <a:gd name="connsiteX7" fmla="*/ 0 w 80391"/>
                <a:gd name="connsiteY7" fmla="*/ 17145 h 94107"/>
                <a:gd name="connsiteX8" fmla="*/ 0 w 80391"/>
                <a:gd name="connsiteY8"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391" h="94107">
                  <a:moveTo>
                    <a:pt x="95" y="0"/>
                  </a:moveTo>
                  <a:lnTo>
                    <a:pt x="80391" y="0"/>
                  </a:lnTo>
                  <a:lnTo>
                    <a:pt x="80391" y="17145"/>
                  </a:lnTo>
                  <a:lnTo>
                    <a:pt x="50006" y="17145"/>
                  </a:lnTo>
                  <a:lnTo>
                    <a:pt x="50006" y="94107"/>
                  </a:lnTo>
                  <a:lnTo>
                    <a:pt x="30194" y="94107"/>
                  </a:lnTo>
                  <a:lnTo>
                    <a:pt x="30194" y="17145"/>
                  </a:lnTo>
                  <a:lnTo>
                    <a:pt x="0" y="17145"/>
                  </a:lnTo>
                  <a:lnTo>
                    <a:pt x="0" y="0"/>
                  </a:lnTo>
                  <a:close/>
                </a:path>
              </a:pathLst>
            </a:custGeom>
            <a:solidFill>
              <a:srgbClr val="333333"/>
            </a:solidFill>
            <a:ln w="9525" cap="flat">
              <a:noFill/>
              <a:prstDash val="solid"/>
              <a:miter/>
            </a:ln>
          </p:spPr>
          <p:txBody>
            <a:bodyPr rtlCol="0" anchor="ctr"/>
            <a:lstStyle/>
            <a:p>
              <a:endParaRPr lang="en-IN"/>
            </a:p>
          </p:txBody>
        </p:sp>
        <p:sp>
          <p:nvSpPr>
            <p:cNvPr id="55" name="Freeform: Shape 54"/>
            <p:cNvSpPr/>
            <p:nvPr/>
          </p:nvSpPr>
          <p:spPr>
            <a:xfrm>
              <a:off x="6247256" y="3518058"/>
              <a:ext cx="91439" cy="94107"/>
            </a:xfrm>
            <a:custGeom>
              <a:avLst/>
              <a:gdLst>
                <a:gd name="connsiteX0" fmla="*/ 55435 w 91439"/>
                <a:gd name="connsiteY0" fmla="*/ 0 h 94107"/>
                <a:gd name="connsiteX1" fmla="*/ 91440 w 91439"/>
                <a:gd name="connsiteY1" fmla="*/ 94107 h 94107"/>
                <a:gd name="connsiteX2" fmla="*/ 71533 w 91439"/>
                <a:gd name="connsiteY2" fmla="*/ 94107 h 94107"/>
                <a:gd name="connsiteX3" fmla="*/ 63151 w 91439"/>
                <a:gd name="connsiteY3" fmla="*/ 71438 h 94107"/>
                <a:gd name="connsiteX4" fmla="*/ 27908 w 91439"/>
                <a:gd name="connsiteY4" fmla="*/ 71438 h 94107"/>
                <a:gd name="connsiteX5" fmla="*/ 19621 w 91439"/>
                <a:gd name="connsiteY5" fmla="*/ 94107 h 94107"/>
                <a:gd name="connsiteX6" fmla="*/ 0 w 91439"/>
                <a:gd name="connsiteY6" fmla="*/ 94107 h 94107"/>
                <a:gd name="connsiteX7" fmla="*/ 36004 w 91439"/>
                <a:gd name="connsiteY7" fmla="*/ 0 h 94107"/>
                <a:gd name="connsiteX8" fmla="*/ 55435 w 91439"/>
                <a:gd name="connsiteY8" fmla="*/ 0 h 94107"/>
                <a:gd name="connsiteX9" fmla="*/ 34004 w 91439"/>
                <a:gd name="connsiteY9" fmla="*/ 54864 h 94107"/>
                <a:gd name="connsiteX10" fmla="*/ 56959 w 91439"/>
                <a:gd name="connsiteY10" fmla="*/ 54864 h 94107"/>
                <a:gd name="connsiteX11" fmla="*/ 45434 w 91439"/>
                <a:gd name="connsiteY11" fmla="*/ 23622 h 94107"/>
                <a:gd name="connsiteX12" fmla="*/ 33909 w 91439"/>
                <a:gd name="connsiteY12" fmla="*/ 54864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39" h="94107">
                  <a:moveTo>
                    <a:pt x="55435" y="0"/>
                  </a:moveTo>
                  <a:lnTo>
                    <a:pt x="91440" y="94107"/>
                  </a:lnTo>
                  <a:lnTo>
                    <a:pt x="71533" y="94107"/>
                  </a:lnTo>
                  <a:lnTo>
                    <a:pt x="63151" y="71438"/>
                  </a:lnTo>
                  <a:lnTo>
                    <a:pt x="27908" y="71438"/>
                  </a:lnTo>
                  <a:lnTo>
                    <a:pt x="19621" y="94107"/>
                  </a:lnTo>
                  <a:lnTo>
                    <a:pt x="0" y="94107"/>
                  </a:lnTo>
                  <a:lnTo>
                    <a:pt x="36004" y="0"/>
                  </a:lnTo>
                  <a:lnTo>
                    <a:pt x="55435" y="0"/>
                  </a:lnTo>
                  <a:close/>
                  <a:moveTo>
                    <a:pt x="34004" y="54864"/>
                  </a:moveTo>
                  <a:lnTo>
                    <a:pt x="56959" y="54864"/>
                  </a:lnTo>
                  <a:lnTo>
                    <a:pt x="45434" y="23622"/>
                  </a:lnTo>
                  <a:lnTo>
                    <a:pt x="33909" y="54864"/>
                  </a:lnTo>
                  <a:close/>
                </a:path>
              </a:pathLst>
            </a:custGeom>
            <a:solidFill>
              <a:srgbClr val="333333"/>
            </a:solidFill>
            <a:ln w="9525" cap="flat">
              <a:noFill/>
              <a:prstDash val="solid"/>
              <a:miter/>
            </a:ln>
          </p:spPr>
          <p:txBody>
            <a:bodyPr rtlCol="0" anchor="ctr"/>
            <a:lstStyle/>
            <a:p>
              <a:endParaRPr lang="en-IN"/>
            </a:p>
          </p:txBody>
        </p:sp>
        <p:sp>
          <p:nvSpPr>
            <p:cNvPr id="56" name="Freeform: Shape 55"/>
            <p:cNvSpPr/>
            <p:nvPr/>
          </p:nvSpPr>
          <p:spPr>
            <a:xfrm>
              <a:off x="6346030" y="3518058"/>
              <a:ext cx="78866" cy="94107"/>
            </a:xfrm>
            <a:custGeom>
              <a:avLst/>
              <a:gdLst>
                <a:gd name="connsiteX0" fmla="*/ 78867 w 78866"/>
                <a:gd name="connsiteY0" fmla="*/ 94107 h 94107"/>
                <a:gd name="connsiteX1" fmla="*/ 63341 w 78866"/>
                <a:gd name="connsiteY1" fmla="*/ 94107 h 94107"/>
                <a:gd name="connsiteX2" fmla="*/ 18859 w 78866"/>
                <a:gd name="connsiteY2" fmla="*/ 31433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3"/>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57" name="Freeform: Shape 56"/>
            <p:cNvSpPr/>
            <p:nvPr/>
          </p:nvSpPr>
          <p:spPr>
            <a:xfrm>
              <a:off x="6433851" y="3518058"/>
              <a:ext cx="80391" cy="94107"/>
            </a:xfrm>
            <a:custGeom>
              <a:avLst/>
              <a:gdLst>
                <a:gd name="connsiteX0" fmla="*/ 95 w 80391"/>
                <a:gd name="connsiteY0" fmla="*/ 0 h 94107"/>
                <a:gd name="connsiteX1" fmla="*/ 80391 w 80391"/>
                <a:gd name="connsiteY1" fmla="*/ 0 h 94107"/>
                <a:gd name="connsiteX2" fmla="*/ 80391 w 80391"/>
                <a:gd name="connsiteY2" fmla="*/ 17145 h 94107"/>
                <a:gd name="connsiteX3" fmla="*/ 50006 w 80391"/>
                <a:gd name="connsiteY3" fmla="*/ 17145 h 94107"/>
                <a:gd name="connsiteX4" fmla="*/ 50006 w 80391"/>
                <a:gd name="connsiteY4" fmla="*/ 94107 h 94107"/>
                <a:gd name="connsiteX5" fmla="*/ 30194 w 80391"/>
                <a:gd name="connsiteY5" fmla="*/ 94107 h 94107"/>
                <a:gd name="connsiteX6" fmla="*/ 30194 w 80391"/>
                <a:gd name="connsiteY6" fmla="*/ 17145 h 94107"/>
                <a:gd name="connsiteX7" fmla="*/ 0 w 80391"/>
                <a:gd name="connsiteY7" fmla="*/ 17145 h 94107"/>
                <a:gd name="connsiteX8" fmla="*/ 0 w 80391"/>
                <a:gd name="connsiteY8"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391" h="94107">
                  <a:moveTo>
                    <a:pt x="95" y="0"/>
                  </a:moveTo>
                  <a:lnTo>
                    <a:pt x="80391" y="0"/>
                  </a:lnTo>
                  <a:lnTo>
                    <a:pt x="80391" y="17145"/>
                  </a:lnTo>
                  <a:lnTo>
                    <a:pt x="50006" y="17145"/>
                  </a:lnTo>
                  <a:lnTo>
                    <a:pt x="50006" y="94107"/>
                  </a:lnTo>
                  <a:lnTo>
                    <a:pt x="30194" y="94107"/>
                  </a:lnTo>
                  <a:lnTo>
                    <a:pt x="30194" y="17145"/>
                  </a:lnTo>
                  <a:lnTo>
                    <a:pt x="0" y="17145"/>
                  </a:lnTo>
                  <a:lnTo>
                    <a:pt x="0" y="0"/>
                  </a:lnTo>
                  <a:close/>
                </a:path>
              </a:pathLst>
            </a:custGeom>
            <a:solidFill>
              <a:srgbClr val="333333"/>
            </a:solidFill>
            <a:ln w="9525" cap="flat">
              <a:noFill/>
              <a:prstDash val="solid"/>
              <a:miter/>
            </a:ln>
          </p:spPr>
          <p:txBody>
            <a:bodyPr rtlCol="0" anchor="ctr"/>
            <a:lstStyle/>
            <a:p>
              <a:endParaRPr lang="en-IN"/>
            </a:p>
          </p:txBody>
        </p:sp>
        <p:sp>
          <p:nvSpPr>
            <p:cNvPr id="58" name="Freeform: Shape 57"/>
            <p:cNvSpPr/>
            <p:nvPr/>
          </p:nvSpPr>
          <p:spPr>
            <a:xfrm>
              <a:off x="6518909" y="3516534"/>
              <a:ext cx="67246" cy="97155"/>
            </a:xfrm>
            <a:custGeom>
              <a:avLst/>
              <a:gdLst>
                <a:gd name="connsiteX0" fmla="*/ 1238 w 67246"/>
                <a:gd name="connsiteY0" fmla="*/ 69914 h 97155"/>
                <a:gd name="connsiteX1" fmla="*/ 31337 w 67246"/>
                <a:gd name="connsiteY1" fmla="*/ 80296 h 97155"/>
                <a:gd name="connsiteX2" fmla="*/ 48006 w 67246"/>
                <a:gd name="connsiteY2" fmla="*/ 70009 h 97155"/>
                <a:gd name="connsiteX3" fmla="*/ 36957 w 67246"/>
                <a:gd name="connsiteY3" fmla="*/ 58960 h 97155"/>
                <a:gd name="connsiteX4" fmla="*/ 23146 w 67246"/>
                <a:gd name="connsiteY4" fmla="*/ 54388 h 97155"/>
                <a:gd name="connsiteX5" fmla="*/ 0 w 67246"/>
                <a:gd name="connsiteY5" fmla="*/ 26956 h 97155"/>
                <a:gd name="connsiteX6" fmla="*/ 33433 w 67246"/>
                <a:gd name="connsiteY6" fmla="*/ 0 h 97155"/>
                <a:gd name="connsiteX7" fmla="*/ 61913 w 67246"/>
                <a:gd name="connsiteY7" fmla="*/ 7334 h 97155"/>
                <a:gd name="connsiteX8" fmla="*/ 61913 w 67246"/>
                <a:gd name="connsiteY8" fmla="*/ 26480 h 97155"/>
                <a:gd name="connsiteX9" fmla="*/ 34004 w 67246"/>
                <a:gd name="connsiteY9" fmla="*/ 16669 h 97155"/>
                <a:gd name="connsiteX10" fmla="*/ 19145 w 67246"/>
                <a:gd name="connsiteY10" fmla="*/ 26003 h 97155"/>
                <a:gd name="connsiteX11" fmla="*/ 29528 w 67246"/>
                <a:gd name="connsiteY11" fmla="*/ 36290 h 97155"/>
                <a:gd name="connsiteX12" fmla="*/ 44291 w 67246"/>
                <a:gd name="connsiteY12" fmla="*/ 41339 h 97155"/>
                <a:gd name="connsiteX13" fmla="*/ 67247 w 67246"/>
                <a:gd name="connsiteY13" fmla="*/ 69247 h 97155"/>
                <a:gd name="connsiteX14" fmla="*/ 31528 w 67246"/>
                <a:gd name="connsiteY14" fmla="*/ 97155 h 97155"/>
                <a:gd name="connsiteX15" fmla="*/ 1143 w 67246"/>
                <a:gd name="connsiteY15" fmla="*/ 89154 h 97155"/>
                <a:gd name="connsiteX16" fmla="*/ 1143 w 67246"/>
                <a:gd name="connsiteY16" fmla="*/ 69818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246" h="97155">
                  <a:moveTo>
                    <a:pt x="1238" y="69914"/>
                  </a:moveTo>
                  <a:cubicBezTo>
                    <a:pt x="9716" y="76200"/>
                    <a:pt x="20383" y="80296"/>
                    <a:pt x="31337" y="80296"/>
                  </a:cubicBezTo>
                  <a:cubicBezTo>
                    <a:pt x="40862" y="80296"/>
                    <a:pt x="48006" y="77343"/>
                    <a:pt x="48006" y="70009"/>
                  </a:cubicBezTo>
                  <a:cubicBezTo>
                    <a:pt x="48006" y="63913"/>
                    <a:pt x="44006" y="61532"/>
                    <a:pt x="36957" y="58960"/>
                  </a:cubicBezTo>
                  <a:lnTo>
                    <a:pt x="23146" y="54388"/>
                  </a:lnTo>
                  <a:cubicBezTo>
                    <a:pt x="9239" y="49816"/>
                    <a:pt x="0" y="42577"/>
                    <a:pt x="0" y="26956"/>
                  </a:cubicBezTo>
                  <a:cubicBezTo>
                    <a:pt x="0" y="9525"/>
                    <a:pt x="15050" y="0"/>
                    <a:pt x="33433" y="0"/>
                  </a:cubicBezTo>
                  <a:cubicBezTo>
                    <a:pt x="44958" y="0"/>
                    <a:pt x="54293" y="2762"/>
                    <a:pt x="61913" y="7334"/>
                  </a:cubicBezTo>
                  <a:lnTo>
                    <a:pt x="61913" y="26480"/>
                  </a:lnTo>
                  <a:cubicBezTo>
                    <a:pt x="53816" y="20479"/>
                    <a:pt x="44863" y="16669"/>
                    <a:pt x="34004" y="16669"/>
                  </a:cubicBezTo>
                  <a:cubicBezTo>
                    <a:pt x="25527" y="16669"/>
                    <a:pt x="19145" y="19622"/>
                    <a:pt x="19145" y="26003"/>
                  </a:cubicBezTo>
                  <a:cubicBezTo>
                    <a:pt x="19145" y="31814"/>
                    <a:pt x="22955" y="34100"/>
                    <a:pt x="29528" y="36290"/>
                  </a:cubicBezTo>
                  <a:lnTo>
                    <a:pt x="44291" y="41339"/>
                  </a:lnTo>
                  <a:cubicBezTo>
                    <a:pt x="60103" y="46673"/>
                    <a:pt x="67247" y="55245"/>
                    <a:pt x="67247" y="69247"/>
                  </a:cubicBezTo>
                  <a:cubicBezTo>
                    <a:pt x="67247" y="87821"/>
                    <a:pt x="51435" y="97155"/>
                    <a:pt x="31528" y="97155"/>
                  </a:cubicBezTo>
                  <a:cubicBezTo>
                    <a:pt x="18955" y="97155"/>
                    <a:pt x="7906" y="93440"/>
                    <a:pt x="1143" y="89154"/>
                  </a:cubicBezTo>
                  <a:lnTo>
                    <a:pt x="1143" y="69818"/>
                  </a:lnTo>
                  <a:close/>
                </a:path>
              </a:pathLst>
            </a:custGeom>
            <a:solidFill>
              <a:srgbClr val="333333"/>
            </a:solidFill>
            <a:ln w="9525" cap="flat">
              <a:noFill/>
              <a:prstDash val="solid"/>
              <a:miter/>
            </a:ln>
          </p:spPr>
          <p:txBody>
            <a:bodyPr rtlCol="0" anchor="ctr"/>
            <a:lstStyle/>
            <a:p>
              <a:endParaRPr lang="en-IN"/>
            </a:p>
          </p:txBody>
        </p:sp>
        <p:sp>
          <p:nvSpPr>
            <p:cNvPr id="59" name="Freeform: Shape 58"/>
            <p:cNvSpPr/>
            <p:nvPr/>
          </p:nvSpPr>
          <p:spPr>
            <a:xfrm>
              <a:off x="6701408" y="3243548"/>
              <a:ext cx="9525" cy="370141"/>
            </a:xfrm>
            <a:custGeom>
              <a:avLst/>
              <a:gdLst>
                <a:gd name="connsiteX0" fmla="*/ 0 w 9525"/>
                <a:gd name="connsiteY0" fmla="*/ 0 h 370141"/>
                <a:gd name="connsiteX1" fmla="*/ 0 w 9525"/>
                <a:gd name="connsiteY1" fmla="*/ 370142 h 370141"/>
              </a:gdLst>
              <a:ahLst/>
              <a:cxnLst>
                <a:cxn ang="0">
                  <a:pos x="connsiteX0" y="connsiteY0"/>
                </a:cxn>
                <a:cxn ang="0">
                  <a:pos x="connsiteX1" y="connsiteY1"/>
                </a:cxn>
              </a:cxnLst>
              <a:rect l="l" t="t" r="r" b="b"/>
              <a:pathLst>
                <a:path w="9525" h="370141">
                  <a:moveTo>
                    <a:pt x="0" y="0"/>
                  </a:moveTo>
                  <a:lnTo>
                    <a:pt x="0" y="370142"/>
                  </a:lnTo>
                </a:path>
              </a:pathLst>
            </a:custGeom>
            <a:ln w="9525" cap="flat">
              <a:noFill/>
              <a:prstDash val="solid"/>
              <a:miter/>
            </a:ln>
          </p:spPr>
          <p:txBody>
            <a:bodyPr rtlCol="0" anchor="ctr"/>
            <a:lstStyle/>
            <a:p>
              <a:endParaRPr lang="en-IN"/>
            </a:p>
          </p:txBody>
        </p:sp>
        <p:sp>
          <p:nvSpPr>
            <p:cNvPr id="60" name="Freeform: Shape 59"/>
            <p:cNvSpPr/>
            <p:nvPr/>
          </p:nvSpPr>
          <p:spPr>
            <a:xfrm>
              <a:off x="6697217" y="3243548"/>
              <a:ext cx="8477" cy="370141"/>
            </a:xfrm>
            <a:custGeom>
              <a:avLst/>
              <a:gdLst>
                <a:gd name="connsiteX0" fmla="*/ 0 w 8477"/>
                <a:gd name="connsiteY0" fmla="*/ 0 h 370141"/>
                <a:gd name="connsiteX1" fmla="*/ 8477 w 8477"/>
                <a:gd name="connsiteY1" fmla="*/ 0 h 370141"/>
                <a:gd name="connsiteX2" fmla="*/ 8477 w 8477"/>
                <a:gd name="connsiteY2" fmla="*/ 370142 h 370141"/>
                <a:gd name="connsiteX3" fmla="*/ 0 w 8477"/>
                <a:gd name="connsiteY3" fmla="*/ 370142 h 370141"/>
              </a:gdLst>
              <a:ahLst/>
              <a:cxnLst>
                <a:cxn ang="0">
                  <a:pos x="connsiteX0" y="connsiteY0"/>
                </a:cxn>
                <a:cxn ang="0">
                  <a:pos x="connsiteX1" y="connsiteY1"/>
                </a:cxn>
                <a:cxn ang="0">
                  <a:pos x="connsiteX2" y="connsiteY2"/>
                </a:cxn>
                <a:cxn ang="0">
                  <a:pos x="connsiteX3" y="connsiteY3"/>
                </a:cxn>
              </a:cxnLst>
              <a:rect l="l" t="t" r="r" b="b"/>
              <a:pathLst>
                <a:path w="8477" h="370141">
                  <a:moveTo>
                    <a:pt x="0" y="0"/>
                  </a:moveTo>
                  <a:lnTo>
                    <a:pt x="8477" y="0"/>
                  </a:lnTo>
                  <a:lnTo>
                    <a:pt x="8477" y="370142"/>
                  </a:lnTo>
                  <a:lnTo>
                    <a:pt x="0" y="370142"/>
                  </a:lnTo>
                  <a:close/>
                </a:path>
              </a:pathLst>
            </a:custGeom>
            <a:solidFill>
              <a:srgbClr val="333333"/>
            </a:solidFill>
            <a:ln w="9525" cap="flat">
              <a:noFill/>
              <a:prstDash val="solid"/>
              <a:miter/>
            </a:ln>
          </p:spPr>
          <p:txBody>
            <a:bodyPr rtlCol="0" anchor="ctr"/>
            <a:lstStyle/>
            <a:p>
              <a:endParaRPr lang="en-IN"/>
            </a:p>
          </p:txBody>
        </p:sp>
        <p:sp>
          <p:nvSpPr>
            <p:cNvPr id="61" name="Freeform: Shape 60"/>
            <p:cNvSpPr/>
            <p:nvPr/>
          </p:nvSpPr>
          <p:spPr>
            <a:xfrm>
              <a:off x="6740841" y="3384137"/>
              <a:ext cx="56007" cy="83248"/>
            </a:xfrm>
            <a:custGeom>
              <a:avLst/>
              <a:gdLst>
                <a:gd name="connsiteX0" fmla="*/ 56007 w 56007"/>
                <a:gd name="connsiteY0" fmla="*/ 68485 h 83248"/>
                <a:gd name="connsiteX1" fmla="*/ 56007 w 56007"/>
                <a:gd name="connsiteY1" fmla="*/ 83248 h 83248"/>
                <a:gd name="connsiteX2" fmla="*/ 0 w 56007"/>
                <a:gd name="connsiteY2" fmla="*/ 83248 h 83248"/>
                <a:gd name="connsiteX3" fmla="*/ 0 w 56007"/>
                <a:gd name="connsiteY3" fmla="*/ 82677 h 83248"/>
                <a:gd name="connsiteX4" fmla="*/ 23908 w 56007"/>
                <a:gd name="connsiteY4" fmla="*/ 51435 h 83248"/>
                <a:gd name="connsiteX5" fmla="*/ 36957 w 56007"/>
                <a:gd name="connsiteY5" fmla="*/ 26384 h 83248"/>
                <a:gd name="connsiteX6" fmla="*/ 25051 w 56007"/>
                <a:gd name="connsiteY6" fmla="*/ 15716 h 83248"/>
                <a:gd name="connsiteX7" fmla="*/ 2096 w 56007"/>
                <a:gd name="connsiteY7" fmla="*/ 26384 h 83248"/>
                <a:gd name="connsiteX8" fmla="*/ 2096 w 56007"/>
                <a:gd name="connsiteY8" fmla="*/ 9715 h 83248"/>
                <a:gd name="connsiteX9" fmla="*/ 28099 w 56007"/>
                <a:gd name="connsiteY9" fmla="*/ 0 h 83248"/>
                <a:gd name="connsiteX10" fmla="*/ 54102 w 56007"/>
                <a:gd name="connsiteY10" fmla="*/ 24289 h 83248"/>
                <a:gd name="connsiteX11" fmla="*/ 39338 w 56007"/>
                <a:gd name="connsiteY11" fmla="*/ 55340 h 83248"/>
                <a:gd name="connsiteX12" fmla="*/ 29337 w 56007"/>
                <a:gd name="connsiteY12" fmla="*/ 68390 h 83248"/>
                <a:gd name="connsiteX13" fmla="*/ 56007 w 56007"/>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7"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6"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2" name="Freeform: Shape 61"/>
            <p:cNvSpPr/>
            <p:nvPr/>
          </p:nvSpPr>
          <p:spPr>
            <a:xfrm>
              <a:off x="6804469" y="3384137"/>
              <a:ext cx="64579" cy="84581"/>
            </a:xfrm>
            <a:custGeom>
              <a:avLst/>
              <a:gdLst>
                <a:gd name="connsiteX0" fmla="*/ 0 w 64579"/>
                <a:gd name="connsiteY0" fmla="*/ 42291 h 84581"/>
                <a:gd name="connsiteX1" fmla="*/ 32290 w 64579"/>
                <a:gd name="connsiteY1" fmla="*/ 0 h 84581"/>
                <a:gd name="connsiteX2" fmla="*/ 64579 w 64579"/>
                <a:gd name="connsiteY2" fmla="*/ 42291 h 84581"/>
                <a:gd name="connsiteX3" fmla="*/ 32290 w 64579"/>
                <a:gd name="connsiteY3" fmla="*/ 84582 h 84581"/>
                <a:gd name="connsiteX4" fmla="*/ 0 w 64579"/>
                <a:gd name="connsiteY4" fmla="*/ 42291 h 84581"/>
                <a:gd name="connsiteX5" fmla="*/ 16669 w 64579"/>
                <a:gd name="connsiteY5" fmla="*/ 42291 h 84581"/>
                <a:gd name="connsiteX6" fmla="*/ 32290 w 64579"/>
                <a:gd name="connsiteY6" fmla="*/ 69342 h 84581"/>
                <a:gd name="connsiteX7" fmla="*/ 47911 w 64579"/>
                <a:gd name="connsiteY7" fmla="*/ 42291 h 84581"/>
                <a:gd name="connsiteX8" fmla="*/ 32290 w 64579"/>
                <a:gd name="connsiteY8" fmla="*/ 15240 h 84581"/>
                <a:gd name="connsiteX9" fmla="*/ 16669 w 64579"/>
                <a:gd name="connsiteY9" fmla="*/ 42291 h 84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579" h="84581">
                  <a:moveTo>
                    <a:pt x="0" y="42291"/>
                  </a:moveTo>
                  <a:cubicBezTo>
                    <a:pt x="0" y="17335"/>
                    <a:pt x="13049" y="0"/>
                    <a:pt x="32290" y="0"/>
                  </a:cubicBezTo>
                  <a:cubicBezTo>
                    <a:pt x="51530" y="0"/>
                    <a:pt x="64579" y="17335"/>
                    <a:pt x="64579" y="42291"/>
                  </a:cubicBezTo>
                  <a:cubicBezTo>
                    <a:pt x="64579" y="67246"/>
                    <a:pt x="51530" y="84582"/>
                    <a:pt x="32290" y="84582"/>
                  </a:cubicBezTo>
                  <a:cubicBezTo>
                    <a:pt x="13049" y="84582"/>
                    <a:pt x="0" y="67246"/>
                    <a:pt x="0" y="42291"/>
                  </a:cubicBezTo>
                  <a:close/>
                  <a:moveTo>
                    <a:pt x="16669" y="42291"/>
                  </a:moveTo>
                  <a:cubicBezTo>
                    <a:pt x="16669" y="57531"/>
                    <a:pt x="21241" y="69342"/>
                    <a:pt x="32290" y="69342"/>
                  </a:cubicBezTo>
                  <a:cubicBezTo>
                    <a:pt x="43339" y="69342"/>
                    <a:pt x="47911" y="57436"/>
                    <a:pt x="47911" y="42291"/>
                  </a:cubicBezTo>
                  <a:cubicBezTo>
                    <a:pt x="47911" y="27146"/>
                    <a:pt x="43243" y="15240"/>
                    <a:pt x="32290" y="15240"/>
                  </a:cubicBezTo>
                  <a:cubicBezTo>
                    <a:pt x="21336" y="15240"/>
                    <a:pt x="16669" y="27146"/>
                    <a:pt x="16669" y="42291"/>
                  </a:cubicBezTo>
                  <a:close/>
                </a:path>
              </a:pathLst>
            </a:custGeom>
            <a:solidFill>
              <a:srgbClr val="333333"/>
            </a:solidFill>
            <a:ln w="9525" cap="flat">
              <a:noFill/>
              <a:prstDash val="solid"/>
              <a:miter/>
            </a:ln>
          </p:spPr>
          <p:txBody>
            <a:bodyPr rtlCol="0" anchor="ctr"/>
            <a:lstStyle/>
            <a:p>
              <a:endParaRPr lang="en-IN"/>
            </a:p>
          </p:txBody>
        </p:sp>
        <p:sp>
          <p:nvSpPr>
            <p:cNvPr id="63" name="Freeform: Shape 62"/>
            <p:cNvSpPr/>
            <p:nvPr/>
          </p:nvSpPr>
          <p:spPr>
            <a:xfrm>
              <a:off x="6874096" y="3384137"/>
              <a:ext cx="56007" cy="83248"/>
            </a:xfrm>
            <a:custGeom>
              <a:avLst/>
              <a:gdLst>
                <a:gd name="connsiteX0" fmla="*/ 56007 w 56007"/>
                <a:gd name="connsiteY0" fmla="*/ 68485 h 83248"/>
                <a:gd name="connsiteX1" fmla="*/ 56007 w 56007"/>
                <a:gd name="connsiteY1" fmla="*/ 83248 h 83248"/>
                <a:gd name="connsiteX2" fmla="*/ 0 w 56007"/>
                <a:gd name="connsiteY2" fmla="*/ 83248 h 83248"/>
                <a:gd name="connsiteX3" fmla="*/ 0 w 56007"/>
                <a:gd name="connsiteY3" fmla="*/ 82677 h 83248"/>
                <a:gd name="connsiteX4" fmla="*/ 23908 w 56007"/>
                <a:gd name="connsiteY4" fmla="*/ 51435 h 83248"/>
                <a:gd name="connsiteX5" fmla="*/ 36957 w 56007"/>
                <a:gd name="connsiteY5" fmla="*/ 26384 h 83248"/>
                <a:gd name="connsiteX6" fmla="*/ 25051 w 56007"/>
                <a:gd name="connsiteY6" fmla="*/ 15716 h 83248"/>
                <a:gd name="connsiteX7" fmla="*/ 2096 w 56007"/>
                <a:gd name="connsiteY7" fmla="*/ 26384 h 83248"/>
                <a:gd name="connsiteX8" fmla="*/ 2096 w 56007"/>
                <a:gd name="connsiteY8" fmla="*/ 9715 h 83248"/>
                <a:gd name="connsiteX9" fmla="*/ 28099 w 56007"/>
                <a:gd name="connsiteY9" fmla="*/ 0 h 83248"/>
                <a:gd name="connsiteX10" fmla="*/ 54102 w 56007"/>
                <a:gd name="connsiteY10" fmla="*/ 24289 h 83248"/>
                <a:gd name="connsiteX11" fmla="*/ 39338 w 56007"/>
                <a:gd name="connsiteY11" fmla="*/ 55340 h 83248"/>
                <a:gd name="connsiteX12" fmla="*/ 29337 w 56007"/>
                <a:gd name="connsiteY12" fmla="*/ 68390 h 83248"/>
                <a:gd name="connsiteX13" fmla="*/ 56007 w 56007"/>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7"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5"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4" name="Freeform: Shape 63"/>
            <p:cNvSpPr/>
            <p:nvPr/>
          </p:nvSpPr>
          <p:spPr>
            <a:xfrm>
              <a:off x="6935723" y="3384137"/>
              <a:ext cx="56006" cy="83248"/>
            </a:xfrm>
            <a:custGeom>
              <a:avLst/>
              <a:gdLst>
                <a:gd name="connsiteX0" fmla="*/ 56007 w 56006"/>
                <a:gd name="connsiteY0" fmla="*/ 68485 h 83248"/>
                <a:gd name="connsiteX1" fmla="*/ 56007 w 56006"/>
                <a:gd name="connsiteY1" fmla="*/ 83248 h 83248"/>
                <a:gd name="connsiteX2" fmla="*/ 0 w 56006"/>
                <a:gd name="connsiteY2" fmla="*/ 83248 h 83248"/>
                <a:gd name="connsiteX3" fmla="*/ 0 w 56006"/>
                <a:gd name="connsiteY3" fmla="*/ 82677 h 83248"/>
                <a:gd name="connsiteX4" fmla="*/ 23908 w 56006"/>
                <a:gd name="connsiteY4" fmla="*/ 51435 h 83248"/>
                <a:gd name="connsiteX5" fmla="*/ 36957 w 56006"/>
                <a:gd name="connsiteY5" fmla="*/ 26384 h 83248"/>
                <a:gd name="connsiteX6" fmla="*/ 25051 w 56006"/>
                <a:gd name="connsiteY6" fmla="*/ 15716 h 83248"/>
                <a:gd name="connsiteX7" fmla="*/ 2096 w 56006"/>
                <a:gd name="connsiteY7" fmla="*/ 26384 h 83248"/>
                <a:gd name="connsiteX8" fmla="*/ 2096 w 56006"/>
                <a:gd name="connsiteY8" fmla="*/ 9715 h 83248"/>
                <a:gd name="connsiteX9" fmla="*/ 28099 w 56006"/>
                <a:gd name="connsiteY9" fmla="*/ 0 h 83248"/>
                <a:gd name="connsiteX10" fmla="*/ 54102 w 56006"/>
                <a:gd name="connsiteY10" fmla="*/ 24289 h 83248"/>
                <a:gd name="connsiteX11" fmla="*/ 39338 w 56006"/>
                <a:gd name="connsiteY11" fmla="*/ 55340 h 83248"/>
                <a:gd name="connsiteX12" fmla="*/ 29337 w 56006"/>
                <a:gd name="connsiteY12" fmla="*/ 68390 h 83248"/>
                <a:gd name="connsiteX13" fmla="*/ 56007 w 56006"/>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6"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5"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5" name="Freeform: Shape 64"/>
            <p:cNvSpPr/>
            <p:nvPr/>
          </p:nvSpPr>
          <p:spPr>
            <a:xfrm>
              <a:off x="7028306" y="3421380"/>
              <a:ext cx="52673" cy="12191"/>
            </a:xfrm>
            <a:custGeom>
              <a:avLst/>
              <a:gdLst>
                <a:gd name="connsiteX0" fmla="*/ 0 w 52673"/>
                <a:gd name="connsiteY0" fmla="*/ 0 h 12191"/>
                <a:gd name="connsiteX1" fmla="*/ 52673 w 52673"/>
                <a:gd name="connsiteY1" fmla="*/ 0 h 12191"/>
                <a:gd name="connsiteX2" fmla="*/ 52673 w 52673"/>
                <a:gd name="connsiteY2" fmla="*/ 12192 h 12191"/>
                <a:gd name="connsiteX3" fmla="*/ 0 w 52673"/>
                <a:gd name="connsiteY3" fmla="*/ 12192 h 12191"/>
                <a:gd name="connsiteX4" fmla="*/ 0 w 52673"/>
                <a:gd name="connsiteY4" fmla="*/ 0 h 121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73" h="12191">
                  <a:moveTo>
                    <a:pt x="0" y="0"/>
                  </a:moveTo>
                  <a:lnTo>
                    <a:pt x="52673" y="0"/>
                  </a:lnTo>
                  <a:lnTo>
                    <a:pt x="52673" y="12192"/>
                  </a:lnTo>
                  <a:lnTo>
                    <a:pt x="0" y="12192"/>
                  </a:lnTo>
                  <a:lnTo>
                    <a:pt x="0" y="0"/>
                  </a:lnTo>
                  <a:close/>
                </a:path>
              </a:pathLst>
            </a:custGeom>
            <a:solidFill>
              <a:srgbClr val="333333"/>
            </a:solidFill>
            <a:ln w="9525" cap="flat">
              <a:noFill/>
              <a:prstDash val="solid"/>
              <a:miter/>
            </a:ln>
          </p:spPr>
          <p:txBody>
            <a:bodyPr rtlCol="0" anchor="ctr"/>
            <a:lstStyle/>
            <a:p>
              <a:endParaRPr lang="en-IN"/>
            </a:p>
          </p:txBody>
        </p:sp>
        <p:sp>
          <p:nvSpPr>
            <p:cNvPr id="66" name="Freeform: Shape 65"/>
            <p:cNvSpPr/>
            <p:nvPr/>
          </p:nvSpPr>
          <p:spPr>
            <a:xfrm>
              <a:off x="7116603" y="3384137"/>
              <a:ext cx="56007" cy="83248"/>
            </a:xfrm>
            <a:custGeom>
              <a:avLst/>
              <a:gdLst>
                <a:gd name="connsiteX0" fmla="*/ 56007 w 56007"/>
                <a:gd name="connsiteY0" fmla="*/ 68485 h 83248"/>
                <a:gd name="connsiteX1" fmla="*/ 56007 w 56007"/>
                <a:gd name="connsiteY1" fmla="*/ 83248 h 83248"/>
                <a:gd name="connsiteX2" fmla="*/ 0 w 56007"/>
                <a:gd name="connsiteY2" fmla="*/ 83248 h 83248"/>
                <a:gd name="connsiteX3" fmla="*/ 0 w 56007"/>
                <a:gd name="connsiteY3" fmla="*/ 82677 h 83248"/>
                <a:gd name="connsiteX4" fmla="*/ 23908 w 56007"/>
                <a:gd name="connsiteY4" fmla="*/ 51435 h 83248"/>
                <a:gd name="connsiteX5" fmla="*/ 36957 w 56007"/>
                <a:gd name="connsiteY5" fmla="*/ 26384 h 83248"/>
                <a:gd name="connsiteX6" fmla="*/ 25051 w 56007"/>
                <a:gd name="connsiteY6" fmla="*/ 15716 h 83248"/>
                <a:gd name="connsiteX7" fmla="*/ 2096 w 56007"/>
                <a:gd name="connsiteY7" fmla="*/ 26384 h 83248"/>
                <a:gd name="connsiteX8" fmla="*/ 2096 w 56007"/>
                <a:gd name="connsiteY8" fmla="*/ 9715 h 83248"/>
                <a:gd name="connsiteX9" fmla="*/ 28099 w 56007"/>
                <a:gd name="connsiteY9" fmla="*/ 0 h 83248"/>
                <a:gd name="connsiteX10" fmla="*/ 54102 w 56007"/>
                <a:gd name="connsiteY10" fmla="*/ 24289 h 83248"/>
                <a:gd name="connsiteX11" fmla="*/ 39338 w 56007"/>
                <a:gd name="connsiteY11" fmla="*/ 55340 h 83248"/>
                <a:gd name="connsiteX12" fmla="*/ 29337 w 56007"/>
                <a:gd name="connsiteY12" fmla="*/ 68390 h 83248"/>
                <a:gd name="connsiteX13" fmla="*/ 56007 w 56007"/>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7"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6"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7" name="Freeform: Shape 66"/>
            <p:cNvSpPr/>
            <p:nvPr/>
          </p:nvSpPr>
          <p:spPr>
            <a:xfrm>
              <a:off x="7180230" y="3384137"/>
              <a:ext cx="64579" cy="84581"/>
            </a:xfrm>
            <a:custGeom>
              <a:avLst/>
              <a:gdLst>
                <a:gd name="connsiteX0" fmla="*/ 0 w 64579"/>
                <a:gd name="connsiteY0" fmla="*/ 42291 h 84581"/>
                <a:gd name="connsiteX1" fmla="*/ 32290 w 64579"/>
                <a:gd name="connsiteY1" fmla="*/ 0 h 84581"/>
                <a:gd name="connsiteX2" fmla="*/ 64579 w 64579"/>
                <a:gd name="connsiteY2" fmla="*/ 42291 h 84581"/>
                <a:gd name="connsiteX3" fmla="*/ 32290 w 64579"/>
                <a:gd name="connsiteY3" fmla="*/ 84582 h 84581"/>
                <a:gd name="connsiteX4" fmla="*/ 0 w 64579"/>
                <a:gd name="connsiteY4" fmla="*/ 42291 h 84581"/>
                <a:gd name="connsiteX5" fmla="*/ 16669 w 64579"/>
                <a:gd name="connsiteY5" fmla="*/ 42291 h 84581"/>
                <a:gd name="connsiteX6" fmla="*/ 32290 w 64579"/>
                <a:gd name="connsiteY6" fmla="*/ 69342 h 84581"/>
                <a:gd name="connsiteX7" fmla="*/ 47911 w 64579"/>
                <a:gd name="connsiteY7" fmla="*/ 42291 h 84581"/>
                <a:gd name="connsiteX8" fmla="*/ 32290 w 64579"/>
                <a:gd name="connsiteY8" fmla="*/ 15240 h 84581"/>
                <a:gd name="connsiteX9" fmla="*/ 16669 w 64579"/>
                <a:gd name="connsiteY9" fmla="*/ 42291 h 84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579" h="84581">
                  <a:moveTo>
                    <a:pt x="0" y="42291"/>
                  </a:moveTo>
                  <a:cubicBezTo>
                    <a:pt x="0" y="17335"/>
                    <a:pt x="13049" y="0"/>
                    <a:pt x="32290" y="0"/>
                  </a:cubicBezTo>
                  <a:cubicBezTo>
                    <a:pt x="51530" y="0"/>
                    <a:pt x="64579" y="17335"/>
                    <a:pt x="64579" y="42291"/>
                  </a:cubicBezTo>
                  <a:cubicBezTo>
                    <a:pt x="64579" y="67246"/>
                    <a:pt x="51530" y="84582"/>
                    <a:pt x="32290" y="84582"/>
                  </a:cubicBezTo>
                  <a:cubicBezTo>
                    <a:pt x="13049" y="84582"/>
                    <a:pt x="0" y="67246"/>
                    <a:pt x="0" y="42291"/>
                  </a:cubicBezTo>
                  <a:close/>
                  <a:moveTo>
                    <a:pt x="16669" y="42291"/>
                  </a:moveTo>
                  <a:cubicBezTo>
                    <a:pt x="16669" y="57531"/>
                    <a:pt x="21241" y="69342"/>
                    <a:pt x="32290" y="69342"/>
                  </a:cubicBezTo>
                  <a:cubicBezTo>
                    <a:pt x="43339" y="69342"/>
                    <a:pt x="47911" y="57436"/>
                    <a:pt x="47911" y="42291"/>
                  </a:cubicBezTo>
                  <a:cubicBezTo>
                    <a:pt x="47911" y="27146"/>
                    <a:pt x="43243" y="15240"/>
                    <a:pt x="32290" y="15240"/>
                  </a:cubicBezTo>
                  <a:cubicBezTo>
                    <a:pt x="21336" y="15240"/>
                    <a:pt x="16669" y="27146"/>
                    <a:pt x="16669" y="42291"/>
                  </a:cubicBezTo>
                  <a:close/>
                </a:path>
              </a:pathLst>
            </a:custGeom>
            <a:solidFill>
              <a:srgbClr val="333333"/>
            </a:solidFill>
            <a:ln w="9525" cap="flat">
              <a:noFill/>
              <a:prstDash val="solid"/>
              <a:miter/>
            </a:ln>
          </p:spPr>
          <p:txBody>
            <a:bodyPr rtlCol="0" anchor="ctr"/>
            <a:lstStyle/>
            <a:p>
              <a:endParaRPr lang="en-IN"/>
            </a:p>
          </p:txBody>
        </p:sp>
        <p:sp>
          <p:nvSpPr>
            <p:cNvPr id="68" name="Freeform: Shape 67"/>
            <p:cNvSpPr/>
            <p:nvPr/>
          </p:nvSpPr>
          <p:spPr>
            <a:xfrm>
              <a:off x="7249858" y="3384137"/>
              <a:ext cx="56006" cy="83248"/>
            </a:xfrm>
            <a:custGeom>
              <a:avLst/>
              <a:gdLst>
                <a:gd name="connsiteX0" fmla="*/ 56007 w 56006"/>
                <a:gd name="connsiteY0" fmla="*/ 68485 h 83248"/>
                <a:gd name="connsiteX1" fmla="*/ 56007 w 56006"/>
                <a:gd name="connsiteY1" fmla="*/ 83248 h 83248"/>
                <a:gd name="connsiteX2" fmla="*/ 0 w 56006"/>
                <a:gd name="connsiteY2" fmla="*/ 83248 h 83248"/>
                <a:gd name="connsiteX3" fmla="*/ 0 w 56006"/>
                <a:gd name="connsiteY3" fmla="*/ 82677 h 83248"/>
                <a:gd name="connsiteX4" fmla="*/ 23908 w 56006"/>
                <a:gd name="connsiteY4" fmla="*/ 51435 h 83248"/>
                <a:gd name="connsiteX5" fmla="*/ 36957 w 56006"/>
                <a:gd name="connsiteY5" fmla="*/ 26384 h 83248"/>
                <a:gd name="connsiteX6" fmla="*/ 25051 w 56006"/>
                <a:gd name="connsiteY6" fmla="*/ 15716 h 83248"/>
                <a:gd name="connsiteX7" fmla="*/ 2095 w 56006"/>
                <a:gd name="connsiteY7" fmla="*/ 26384 h 83248"/>
                <a:gd name="connsiteX8" fmla="*/ 2095 w 56006"/>
                <a:gd name="connsiteY8" fmla="*/ 9715 h 83248"/>
                <a:gd name="connsiteX9" fmla="*/ 28099 w 56006"/>
                <a:gd name="connsiteY9" fmla="*/ 0 h 83248"/>
                <a:gd name="connsiteX10" fmla="*/ 54102 w 56006"/>
                <a:gd name="connsiteY10" fmla="*/ 24289 h 83248"/>
                <a:gd name="connsiteX11" fmla="*/ 39338 w 56006"/>
                <a:gd name="connsiteY11" fmla="*/ 55340 h 83248"/>
                <a:gd name="connsiteX12" fmla="*/ 29337 w 56006"/>
                <a:gd name="connsiteY12" fmla="*/ 68390 h 83248"/>
                <a:gd name="connsiteX13" fmla="*/ 56007 w 56006"/>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6"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5" y="26384"/>
                  </a:cubicBezTo>
                  <a:lnTo>
                    <a:pt x="2095" y="9715"/>
                  </a:lnTo>
                  <a:cubicBezTo>
                    <a:pt x="8001" y="4191"/>
                    <a:pt x="17526" y="0"/>
                    <a:pt x="28099" y="0"/>
                  </a:cubicBezTo>
                  <a:cubicBezTo>
                    <a:pt x="44005"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9" name="Freeform: Shape 68"/>
            <p:cNvSpPr/>
            <p:nvPr/>
          </p:nvSpPr>
          <p:spPr>
            <a:xfrm>
              <a:off x="7315009" y="3385375"/>
              <a:ext cx="53149" cy="83343"/>
            </a:xfrm>
            <a:custGeom>
              <a:avLst/>
              <a:gdLst>
                <a:gd name="connsiteX0" fmla="*/ 53149 w 53149"/>
                <a:gd name="connsiteY0" fmla="*/ 56102 h 83343"/>
                <a:gd name="connsiteX1" fmla="*/ 22193 w 53149"/>
                <a:gd name="connsiteY1" fmla="*/ 83344 h 83343"/>
                <a:gd name="connsiteX2" fmla="*/ 0 w 53149"/>
                <a:gd name="connsiteY2" fmla="*/ 76676 h 83343"/>
                <a:gd name="connsiteX3" fmla="*/ 0 w 53149"/>
                <a:gd name="connsiteY3" fmla="*/ 60103 h 83343"/>
                <a:gd name="connsiteX4" fmla="*/ 20955 w 53149"/>
                <a:gd name="connsiteY4" fmla="*/ 69056 h 83343"/>
                <a:gd name="connsiteX5" fmla="*/ 37243 w 53149"/>
                <a:gd name="connsiteY5" fmla="*/ 56102 h 83343"/>
                <a:gd name="connsiteX6" fmla="*/ 20574 w 53149"/>
                <a:gd name="connsiteY6" fmla="*/ 43053 h 83343"/>
                <a:gd name="connsiteX7" fmla="*/ 2667 w 53149"/>
                <a:gd name="connsiteY7" fmla="*/ 46482 h 83343"/>
                <a:gd name="connsiteX8" fmla="*/ 2667 w 53149"/>
                <a:gd name="connsiteY8" fmla="*/ 0 h 83343"/>
                <a:gd name="connsiteX9" fmla="*/ 48863 w 53149"/>
                <a:gd name="connsiteY9" fmla="*/ 0 h 83343"/>
                <a:gd name="connsiteX10" fmla="*/ 48863 w 53149"/>
                <a:gd name="connsiteY10" fmla="*/ 14954 h 83343"/>
                <a:gd name="connsiteX11" fmla="*/ 16288 w 53149"/>
                <a:gd name="connsiteY11" fmla="*/ 14954 h 83343"/>
                <a:gd name="connsiteX12" fmla="*/ 16288 w 53149"/>
                <a:gd name="connsiteY12" fmla="*/ 29623 h 83343"/>
                <a:gd name="connsiteX13" fmla="*/ 23336 w 53149"/>
                <a:gd name="connsiteY13" fmla="*/ 28956 h 83343"/>
                <a:gd name="connsiteX14" fmla="*/ 53054 w 53149"/>
                <a:gd name="connsiteY14" fmla="*/ 56007 h 83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3149" h="83343">
                  <a:moveTo>
                    <a:pt x="53149" y="56102"/>
                  </a:moveTo>
                  <a:cubicBezTo>
                    <a:pt x="53149" y="73152"/>
                    <a:pt x="39814" y="83344"/>
                    <a:pt x="22193" y="83344"/>
                  </a:cubicBezTo>
                  <a:cubicBezTo>
                    <a:pt x="12573" y="83344"/>
                    <a:pt x="5524" y="80677"/>
                    <a:pt x="0" y="76676"/>
                  </a:cubicBezTo>
                  <a:lnTo>
                    <a:pt x="0" y="60103"/>
                  </a:lnTo>
                  <a:cubicBezTo>
                    <a:pt x="5715" y="65532"/>
                    <a:pt x="12954" y="69056"/>
                    <a:pt x="20955" y="69056"/>
                  </a:cubicBezTo>
                  <a:cubicBezTo>
                    <a:pt x="29908" y="69056"/>
                    <a:pt x="37243" y="64770"/>
                    <a:pt x="37243" y="56102"/>
                  </a:cubicBezTo>
                  <a:cubicBezTo>
                    <a:pt x="37243" y="47435"/>
                    <a:pt x="30004" y="43053"/>
                    <a:pt x="20574" y="43053"/>
                  </a:cubicBezTo>
                  <a:cubicBezTo>
                    <a:pt x="13811" y="43053"/>
                    <a:pt x="8287" y="44291"/>
                    <a:pt x="2667" y="46482"/>
                  </a:cubicBezTo>
                  <a:lnTo>
                    <a:pt x="2667" y="0"/>
                  </a:lnTo>
                  <a:lnTo>
                    <a:pt x="48863" y="0"/>
                  </a:lnTo>
                  <a:lnTo>
                    <a:pt x="48863" y="14954"/>
                  </a:lnTo>
                  <a:lnTo>
                    <a:pt x="16288" y="14954"/>
                  </a:lnTo>
                  <a:lnTo>
                    <a:pt x="16288" y="29623"/>
                  </a:lnTo>
                  <a:cubicBezTo>
                    <a:pt x="18193" y="29051"/>
                    <a:pt x="20669" y="28956"/>
                    <a:pt x="23336" y="28956"/>
                  </a:cubicBezTo>
                  <a:cubicBezTo>
                    <a:pt x="40005" y="28956"/>
                    <a:pt x="53054" y="38671"/>
                    <a:pt x="53054" y="56007"/>
                  </a:cubicBezTo>
                  <a:close/>
                </a:path>
              </a:pathLst>
            </a:custGeom>
            <a:solidFill>
              <a:srgbClr val="333333"/>
            </a:solidFill>
            <a:ln w="9525" cap="flat">
              <a:noFill/>
              <a:prstDash val="solid"/>
              <a:miter/>
            </a:ln>
          </p:spPr>
          <p:txBody>
            <a:bodyPr rtlCol="0" anchor="ctr"/>
            <a:lstStyle/>
            <a:p>
              <a:endParaRPr lang="en-IN"/>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_9">
    <p:bg>
      <p:bgPr>
        <a:gradFill>
          <a:gsLst>
            <a:gs pos="0">
              <a:schemeClr val="accent4"/>
            </a:gs>
            <a:gs pos="100000">
              <a:schemeClr val="accent2"/>
            </a:gs>
          </a:gsLst>
          <a:lin ang="18000000" scaled="0"/>
        </a:gra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3813755" y="5"/>
            <a:ext cx="8377613" cy="6854893"/>
          </a:xfrm>
          <a:custGeom>
            <a:avLst/>
            <a:gdLst>
              <a:gd name="connsiteX0" fmla="*/ 820536 w 8377613"/>
              <a:gd name="connsiteY0" fmla="*/ 6758957 h 6854893"/>
              <a:gd name="connsiteX1" fmla="*/ 797675 w 8377613"/>
              <a:gd name="connsiteY1" fmla="*/ 6838999 h 6854893"/>
              <a:gd name="connsiteX2" fmla="*/ 779183 w 8377613"/>
              <a:gd name="connsiteY2" fmla="*/ 6838999 h 6854893"/>
              <a:gd name="connsiteX3" fmla="*/ 796978 w 8377613"/>
              <a:gd name="connsiteY3" fmla="*/ 6776815 h 6854893"/>
              <a:gd name="connsiteX4" fmla="*/ 5213067 w 8377613"/>
              <a:gd name="connsiteY4" fmla="*/ 6751421 h 6854893"/>
              <a:gd name="connsiteX5" fmla="*/ 5468657 w 8377613"/>
              <a:gd name="connsiteY5" fmla="*/ 6838998 h 6854893"/>
              <a:gd name="connsiteX6" fmla="*/ 5236688 w 8377613"/>
              <a:gd name="connsiteY6" fmla="*/ 6838998 h 6854893"/>
              <a:gd name="connsiteX7" fmla="*/ 3374160 w 8377613"/>
              <a:gd name="connsiteY7" fmla="*/ 6748192 h 6854893"/>
              <a:gd name="connsiteX8" fmla="*/ 3410446 w 8377613"/>
              <a:gd name="connsiteY8" fmla="*/ 6838999 h 6854893"/>
              <a:gd name="connsiteX9" fmla="*/ 3323814 w 8377613"/>
              <a:gd name="connsiteY9" fmla="*/ 6838999 h 6854893"/>
              <a:gd name="connsiteX10" fmla="*/ 4636849 w 8377613"/>
              <a:gd name="connsiteY10" fmla="*/ 6726535 h 6854893"/>
              <a:gd name="connsiteX11" fmla="*/ 4800931 w 8377613"/>
              <a:gd name="connsiteY11" fmla="*/ 6838999 h 6854893"/>
              <a:gd name="connsiteX12" fmla="*/ 4637102 w 8377613"/>
              <a:gd name="connsiteY12" fmla="*/ 6838999 h 6854893"/>
              <a:gd name="connsiteX13" fmla="*/ 7576834 w 8377613"/>
              <a:gd name="connsiteY13" fmla="*/ 6663020 h 6854893"/>
              <a:gd name="connsiteX14" fmla="*/ 7759218 w 8377613"/>
              <a:gd name="connsiteY14" fmla="*/ 6838998 h 6854893"/>
              <a:gd name="connsiteX15" fmla="*/ 6852176 w 8377613"/>
              <a:gd name="connsiteY15" fmla="*/ 6838998 h 6854893"/>
              <a:gd name="connsiteX16" fmla="*/ 6794358 w 8377613"/>
              <a:gd name="connsiteY16" fmla="*/ 6783209 h 6854893"/>
              <a:gd name="connsiteX17" fmla="*/ 2544314 w 8377613"/>
              <a:gd name="connsiteY17" fmla="*/ 6645290 h 6854893"/>
              <a:gd name="connsiteX18" fmla="*/ 2558689 w 8377613"/>
              <a:gd name="connsiteY18" fmla="*/ 6838998 h 6854893"/>
              <a:gd name="connsiteX19" fmla="*/ 2409679 w 8377613"/>
              <a:gd name="connsiteY19" fmla="*/ 6838998 h 6854893"/>
              <a:gd name="connsiteX20" fmla="*/ 2406196 w 8377613"/>
              <a:gd name="connsiteY20" fmla="*/ 6792011 h 6854893"/>
              <a:gd name="connsiteX21" fmla="*/ 5798468 w 8377613"/>
              <a:gd name="connsiteY21" fmla="*/ 6620847 h 6854893"/>
              <a:gd name="connsiteX22" fmla="*/ 6506345 w 8377613"/>
              <a:gd name="connsiteY22" fmla="*/ 6665110 h 6854893"/>
              <a:gd name="connsiteX23" fmla="*/ 6608429 w 8377613"/>
              <a:gd name="connsiteY23" fmla="*/ 6838998 h 6854893"/>
              <a:gd name="connsiteX24" fmla="*/ 5926453 w 8377613"/>
              <a:gd name="connsiteY24" fmla="*/ 6838998 h 6854893"/>
              <a:gd name="connsiteX25" fmla="*/ 4107873 w 8377613"/>
              <a:gd name="connsiteY25" fmla="*/ 6556763 h 6854893"/>
              <a:gd name="connsiteX26" fmla="*/ 4344909 w 8377613"/>
              <a:gd name="connsiteY26" fmla="*/ 6838998 h 6854893"/>
              <a:gd name="connsiteX27" fmla="*/ 4034350 w 8377613"/>
              <a:gd name="connsiteY27" fmla="*/ 6838998 h 6854893"/>
              <a:gd name="connsiteX28" fmla="*/ 1275228 w 8377613"/>
              <a:gd name="connsiteY28" fmla="*/ 6488942 h 6854893"/>
              <a:gd name="connsiteX29" fmla="*/ 1185429 w 8377613"/>
              <a:gd name="connsiteY29" fmla="*/ 6838998 h 6854893"/>
              <a:gd name="connsiteX30" fmla="*/ 1126788 w 8377613"/>
              <a:gd name="connsiteY30" fmla="*/ 6838998 h 6854893"/>
              <a:gd name="connsiteX31" fmla="*/ 1204618 w 8377613"/>
              <a:gd name="connsiteY31" fmla="*/ 6535485 h 6854893"/>
              <a:gd name="connsiteX32" fmla="*/ 8377613 w 8377613"/>
              <a:gd name="connsiteY32" fmla="*/ 6386674 h 6854893"/>
              <a:gd name="connsiteX33" fmla="*/ 8377613 w 8377613"/>
              <a:gd name="connsiteY33" fmla="*/ 6581333 h 6854893"/>
              <a:gd name="connsiteX34" fmla="*/ 8168758 w 8377613"/>
              <a:gd name="connsiteY34" fmla="*/ 6662387 h 6854893"/>
              <a:gd name="connsiteX35" fmla="*/ 7958194 w 8377613"/>
              <a:gd name="connsiteY35" fmla="*/ 6549480 h 6854893"/>
              <a:gd name="connsiteX36" fmla="*/ 3658881 w 8377613"/>
              <a:gd name="connsiteY36" fmla="*/ 6261736 h 6854893"/>
              <a:gd name="connsiteX37" fmla="*/ 3920297 w 8377613"/>
              <a:gd name="connsiteY37" fmla="*/ 6832919 h 6854893"/>
              <a:gd name="connsiteX38" fmla="*/ 3916877 w 8377613"/>
              <a:gd name="connsiteY38" fmla="*/ 6838998 h 6854893"/>
              <a:gd name="connsiteX39" fmla="*/ 3635006 w 8377613"/>
              <a:gd name="connsiteY39" fmla="*/ 6838998 h 6854893"/>
              <a:gd name="connsiteX40" fmla="*/ 3500688 w 8377613"/>
              <a:gd name="connsiteY40" fmla="*/ 6545491 h 6854893"/>
              <a:gd name="connsiteX41" fmla="*/ 2929726 w 8377613"/>
              <a:gd name="connsiteY41" fmla="*/ 6256860 h 6854893"/>
              <a:gd name="connsiteX42" fmla="*/ 2997550 w 8377613"/>
              <a:gd name="connsiteY42" fmla="*/ 6838998 h 6854893"/>
              <a:gd name="connsiteX43" fmla="*/ 2797878 w 8377613"/>
              <a:gd name="connsiteY43" fmla="*/ 6838998 h 6854893"/>
              <a:gd name="connsiteX44" fmla="*/ 2751965 w 8377613"/>
              <a:gd name="connsiteY44" fmla="*/ 6444553 h 6854893"/>
              <a:gd name="connsiteX45" fmla="*/ 1729921 w 8377613"/>
              <a:gd name="connsiteY45" fmla="*/ 6218929 h 6854893"/>
              <a:gd name="connsiteX46" fmla="*/ 1591423 w 8377613"/>
              <a:gd name="connsiteY46" fmla="*/ 6838999 h 6854893"/>
              <a:gd name="connsiteX47" fmla="*/ 1490479 w 8377613"/>
              <a:gd name="connsiteY47" fmla="*/ 6838999 h 6854893"/>
              <a:gd name="connsiteX48" fmla="*/ 1612195 w 8377613"/>
              <a:gd name="connsiteY48" fmla="*/ 6294158 h 6854893"/>
              <a:gd name="connsiteX49" fmla="*/ 7074899 w 8377613"/>
              <a:gd name="connsiteY49" fmla="*/ 6187710 h 6854893"/>
              <a:gd name="connsiteX50" fmla="*/ 7335619 w 8377613"/>
              <a:gd name="connsiteY50" fmla="*/ 6440500 h 6854893"/>
              <a:gd name="connsiteX51" fmla="*/ 6612797 w 8377613"/>
              <a:gd name="connsiteY51" fmla="*/ 6587348 h 6854893"/>
              <a:gd name="connsiteX52" fmla="*/ 6352014 w 8377613"/>
              <a:gd name="connsiteY52" fmla="*/ 6334622 h 6854893"/>
              <a:gd name="connsiteX53" fmla="*/ 5164749 w 8377613"/>
              <a:gd name="connsiteY53" fmla="*/ 6063342 h 6854893"/>
              <a:gd name="connsiteX54" fmla="*/ 5164749 w 8377613"/>
              <a:gd name="connsiteY54" fmla="*/ 6193726 h 6854893"/>
              <a:gd name="connsiteX55" fmla="*/ 5641416 w 8377613"/>
              <a:gd name="connsiteY55" fmla="*/ 6327023 h 6854893"/>
              <a:gd name="connsiteX56" fmla="*/ 5532049 w 8377613"/>
              <a:gd name="connsiteY56" fmla="*/ 6140027 h 6854893"/>
              <a:gd name="connsiteX57" fmla="*/ 4763251 w 8377613"/>
              <a:gd name="connsiteY57" fmla="*/ 6062708 h 6854893"/>
              <a:gd name="connsiteX58" fmla="*/ 4730701 w 8377613"/>
              <a:gd name="connsiteY58" fmla="*/ 6186190 h 6854893"/>
              <a:gd name="connsiteX59" fmla="*/ 4730764 w 8377613"/>
              <a:gd name="connsiteY59" fmla="*/ 6186190 h 6854893"/>
              <a:gd name="connsiteX60" fmla="*/ 5140304 w 8377613"/>
              <a:gd name="connsiteY60" fmla="*/ 6433344 h 6854893"/>
              <a:gd name="connsiteX61" fmla="*/ 5085272 w 8377613"/>
              <a:gd name="connsiteY61" fmla="*/ 6228491 h 6854893"/>
              <a:gd name="connsiteX62" fmla="*/ 4390441 w 8377613"/>
              <a:gd name="connsiteY62" fmla="*/ 5960250 h 6854893"/>
              <a:gd name="connsiteX63" fmla="*/ 4329520 w 8377613"/>
              <a:gd name="connsiteY63" fmla="*/ 6068914 h 6854893"/>
              <a:gd name="connsiteX64" fmla="*/ 4329520 w 8377613"/>
              <a:gd name="connsiteY64" fmla="*/ 6068978 h 6854893"/>
              <a:gd name="connsiteX65" fmla="*/ 4648375 w 8377613"/>
              <a:gd name="connsiteY65" fmla="*/ 6406938 h 6854893"/>
              <a:gd name="connsiteX66" fmla="*/ 4648248 w 8377613"/>
              <a:gd name="connsiteY66" fmla="*/ 6198982 h 6854893"/>
              <a:gd name="connsiteX67" fmla="*/ 2184613 w 8377613"/>
              <a:gd name="connsiteY67" fmla="*/ 5948851 h 6854893"/>
              <a:gd name="connsiteX68" fmla="*/ 2056944 w 8377613"/>
              <a:gd name="connsiteY68" fmla="*/ 6634397 h 6854893"/>
              <a:gd name="connsiteX69" fmla="*/ 1892166 w 8377613"/>
              <a:gd name="connsiteY69" fmla="*/ 6738376 h 6854893"/>
              <a:gd name="connsiteX70" fmla="*/ 2019835 w 8377613"/>
              <a:gd name="connsiteY70" fmla="*/ 6052829 h 6854893"/>
              <a:gd name="connsiteX71" fmla="*/ 5957547 w 8377613"/>
              <a:gd name="connsiteY71" fmla="*/ 5932577 h 6854893"/>
              <a:gd name="connsiteX72" fmla="*/ 5957484 w 8377613"/>
              <a:gd name="connsiteY72" fmla="*/ 5932641 h 6854893"/>
              <a:gd name="connsiteX73" fmla="*/ 5568335 w 8377613"/>
              <a:gd name="connsiteY73" fmla="*/ 5955944 h 6854893"/>
              <a:gd name="connsiteX74" fmla="*/ 5602722 w 8377613"/>
              <a:gd name="connsiteY74" fmla="*/ 6084429 h 6854893"/>
              <a:gd name="connsiteX75" fmla="*/ 6116753 w 8377613"/>
              <a:gd name="connsiteY75" fmla="*/ 6087405 h 6854893"/>
              <a:gd name="connsiteX76" fmla="*/ 8149696 w 8377613"/>
              <a:gd name="connsiteY76" fmla="*/ 5897559 h 6854893"/>
              <a:gd name="connsiteX77" fmla="*/ 8377612 w 8377613"/>
              <a:gd name="connsiteY77" fmla="*/ 6020851 h 6854893"/>
              <a:gd name="connsiteX78" fmla="*/ 8377612 w 8377613"/>
              <a:gd name="connsiteY78" fmla="*/ 6061632 h 6854893"/>
              <a:gd name="connsiteX79" fmla="*/ 7665050 w 8377613"/>
              <a:gd name="connsiteY79" fmla="*/ 6372426 h 6854893"/>
              <a:gd name="connsiteX80" fmla="*/ 7395401 w 8377613"/>
              <a:gd name="connsiteY80" fmla="*/ 6226591 h 6854893"/>
              <a:gd name="connsiteX81" fmla="*/ 3315201 w 8377613"/>
              <a:gd name="connsiteY81" fmla="*/ 5868430 h 6854893"/>
              <a:gd name="connsiteX82" fmla="*/ 3415893 w 8377613"/>
              <a:gd name="connsiteY82" fmla="*/ 6475645 h 6854893"/>
              <a:gd name="connsiteX83" fmla="*/ 3198362 w 8377613"/>
              <a:gd name="connsiteY83" fmla="*/ 6704308 h 6854893"/>
              <a:gd name="connsiteX84" fmla="*/ 3097671 w 8377613"/>
              <a:gd name="connsiteY84" fmla="*/ 6097094 h 6854893"/>
              <a:gd name="connsiteX85" fmla="*/ 4069814 w 8377613"/>
              <a:gd name="connsiteY85" fmla="*/ 5768568 h 6854893"/>
              <a:gd name="connsiteX86" fmla="*/ 3986158 w 8377613"/>
              <a:gd name="connsiteY86" fmla="*/ 5856019 h 6854893"/>
              <a:gd name="connsiteX87" fmla="*/ 4198179 w 8377613"/>
              <a:gd name="connsiteY87" fmla="*/ 6256987 h 6854893"/>
              <a:gd name="connsiteX88" fmla="*/ 4249854 w 8377613"/>
              <a:gd name="connsiteY88" fmla="*/ 6060049 h 6854893"/>
              <a:gd name="connsiteX89" fmla="*/ 2639306 w 8377613"/>
              <a:gd name="connsiteY89" fmla="*/ 5678837 h 6854893"/>
              <a:gd name="connsiteX90" fmla="*/ 2546657 w 8377613"/>
              <a:gd name="connsiteY90" fmla="*/ 6321894 h 6854893"/>
              <a:gd name="connsiteX91" fmla="*/ 2334763 w 8377613"/>
              <a:gd name="connsiteY91" fmla="*/ 6454494 h 6854893"/>
              <a:gd name="connsiteX92" fmla="*/ 2427411 w 8377613"/>
              <a:gd name="connsiteY92" fmla="*/ 5811438 h 6854893"/>
              <a:gd name="connsiteX93" fmla="*/ 555320 w 8377613"/>
              <a:gd name="connsiteY93" fmla="*/ 5619123 h 6854893"/>
              <a:gd name="connsiteX94" fmla="*/ 136977 w 8377613"/>
              <a:gd name="connsiteY94" fmla="*/ 6330063 h 6854893"/>
              <a:gd name="connsiteX95" fmla="*/ 110634 w 8377613"/>
              <a:gd name="connsiteY95" fmla="*/ 6341018 h 6854893"/>
              <a:gd name="connsiteX96" fmla="*/ 529039 w 8377613"/>
              <a:gd name="connsiteY96" fmla="*/ 5630078 h 6854893"/>
              <a:gd name="connsiteX97" fmla="*/ 6330040 w 8377613"/>
              <a:gd name="connsiteY97" fmla="*/ 5613741 h 6854893"/>
              <a:gd name="connsiteX98" fmla="*/ 5945262 w 8377613"/>
              <a:gd name="connsiteY98" fmla="*/ 5741465 h 6854893"/>
              <a:gd name="connsiteX99" fmla="*/ 6013710 w 8377613"/>
              <a:gd name="connsiteY99" fmla="*/ 5858790 h 6854893"/>
              <a:gd name="connsiteX100" fmla="*/ 6013655 w 8377613"/>
              <a:gd name="connsiteY100" fmla="*/ 5858805 h 6854893"/>
              <a:gd name="connsiteX101" fmla="*/ 6013719 w 8377613"/>
              <a:gd name="connsiteY101" fmla="*/ 5858805 h 6854893"/>
              <a:gd name="connsiteX102" fmla="*/ 6013710 w 8377613"/>
              <a:gd name="connsiteY102" fmla="*/ 5858790 h 6854893"/>
              <a:gd name="connsiteX103" fmla="*/ 6530852 w 8377613"/>
              <a:gd name="connsiteY103" fmla="*/ 5723418 h 6854893"/>
              <a:gd name="connsiteX104" fmla="*/ 7519966 w 8377613"/>
              <a:gd name="connsiteY104" fmla="*/ 5564348 h 6854893"/>
              <a:gd name="connsiteX105" fmla="*/ 7848636 w 8377613"/>
              <a:gd name="connsiteY105" fmla="*/ 5743175 h 6854893"/>
              <a:gd name="connsiteX106" fmla="*/ 7161278 w 8377613"/>
              <a:gd name="connsiteY106" fmla="*/ 6082466 h 6854893"/>
              <a:gd name="connsiteX107" fmla="*/ 6832608 w 8377613"/>
              <a:gd name="connsiteY107" fmla="*/ 5903702 h 6854893"/>
              <a:gd name="connsiteX108" fmla="*/ 3819669 w 8377613"/>
              <a:gd name="connsiteY108" fmla="*/ 5505710 h 6854893"/>
              <a:gd name="connsiteX109" fmla="*/ 3720182 w 8377613"/>
              <a:gd name="connsiteY109" fmla="*/ 5567324 h 6854893"/>
              <a:gd name="connsiteX110" fmla="*/ 3817326 w 8377613"/>
              <a:gd name="connsiteY110" fmla="*/ 6000841 h 6854893"/>
              <a:gd name="connsiteX111" fmla="*/ 3817390 w 8377613"/>
              <a:gd name="connsiteY111" fmla="*/ 6000778 h 6854893"/>
              <a:gd name="connsiteX112" fmla="*/ 3914344 w 8377613"/>
              <a:gd name="connsiteY112" fmla="*/ 5827396 h 6854893"/>
              <a:gd name="connsiteX113" fmla="*/ 1044842 w 8377613"/>
              <a:gd name="connsiteY113" fmla="*/ 5478797 h 6854893"/>
              <a:gd name="connsiteX114" fmla="*/ 669499 w 8377613"/>
              <a:gd name="connsiteY114" fmla="*/ 6158328 h 6854893"/>
              <a:gd name="connsiteX115" fmla="*/ 592303 w 8377613"/>
              <a:gd name="connsiteY115" fmla="*/ 6184481 h 6854893"/>
              <a:gd name="connsiteX116" fmla="*/ 967646 w 8377613"/>
              <a:gd name="connsiteY116" fmla="*/ 5504950 h 6854893"/>
              <a:gd name="connsiteX117" fmla="*/ 3093935 w 8377613"/>
              <a:gd name="connsiteY117" fmla="*/ 5408824 h 6854893"/>
              <a:gd name="connsiteX118" fmla="*/ 3036307 w 8377613"/>
              <a:gd name="connsiteY118" fmla="*/ 6009390 h 6854893"/>
              <a:gd name="connsiteX119" fmla="*/ 2777360 w 8377613"/>
              <a:gd name="connsiteY119" fmla="*/ 6170676 h 6854893"/>
              <a:gd name="connsiteX120" fmla="*/ 2834988 w 8377613"/>
              <a:gd name="connsiteY120" fmla="*/ 5570110 h 6854893"/>
              <a:gd name="connsiteX121" fmla="*/ 1534301 w 8377613"/>
              <a:gd name="connsiteY121" fmla="*/ 5338470 h 6854893"/>
              <a:gd name="connsiteX122" fmla="*/ 1202084 w 8377613"/>
              <a:gd name="connsiteY122" fmla="*/ 5986656 h 6854893"/>
              <a:gd name="connsiteX123" fmla="*/ 1074036 w 8377613"/>
              <a:gd name="connsiteY123" fmla="*/ 6028006 h 6854893"/>
              <a:gd name="connsiteX124" fmla="*/ 1406253 w 8377613"/>
              <a:gd name="connsiteY124" fmla="*/ 5379821 h 6854893"/>
              <a:gd name="connsiteX125" fmla="*/ 6620271 w 8377613"/>
              <a:gd name="connsiteY125" fmla="*/ 5199221 h 6854893"/>
              <a:gd name="connsiteX126" fmla="*/ 6267409 w 8377613"/>
              <a:gd name="connsiteY126" fmla="*/ 5428644 h 6854893"/>
              <a:gd name="connsiteX127" fmla="*/ 6367150 w 8377613"/>
              <a:gd name="connsiteY127" fmla="*/ 5525847 h 6854893"/>
              <a:gd name="connsiteX128" fmla="*/ 6850973 w 8377613"/>
              <a:gd name="connsiteY128" fmla="*/ 5253236 h 6854893"/>
              <a:gd name="connsiteX129" fmla="*/ 2023823 w 8377613"/>
              <a:gd name="connsiteY129" fmla="*/ 5198081 h 6854893"/>
              <a:gd name="connsiteX130" fmla="*/ 1734670 w 8377613"/>
              <a:gd name="connsiteY130" fmla="*/ 5814921 h 6854893"/>
              <a:gd name="connsiteX131" fmla="*/ 1555769 w 8377613"/>
              <a:gd name="connsiteY131" fmla="*/ 5871533 h 6854893"/>
              <a:gd name="connsiteX132" fmla="*/ 1844923 w 8377613"/>
              <a:gd name="connsiteY132" fmla="*/ 5254693 h 6854893"/>
              <a:gd name="connsiteX133" fmla="*/ 3652738 w 8377613"/>
              <a:gd name="connsiteY133" fmla="*/ 5193332 h 6854893"/>
              <a:gd name="connsiteX134" fmla="*/ 3545017 w 8377613"/>
              <a:gd name="connsiteY134" fmla="*/ 5226450 h 6854893"/>
              <a:gd name="connsiteX135" fmla="*/ 3527349 w 8377613"/>
              <a:gd name="connsiteY135" fmla="*/ 5661614 h 6854893"/>
              <a:gd name="connsiteX136" fmla="*/ 3660590 w 8377613"/>
              <a:gd name="connsiteY136" fmla="*/ 5521984 h 6854893"/>
              <a:gd name="connsiteX137" fmla="*/ 8377612 w 8377613"/>
              <a:gd name="connsiteY137" fmla="*/ 5103475 h 6854893"/>
              <a:gd name="connsiteX138" fmla="*/ 8377612 w 8377613"/>
              <a:gd name="connsiteY138" fmla="*/ 5417753 h 6854893"/>
              <a:gd name="connsiteX139" fmla="*/ 8161538 w 8377613"/>
              <a:gd name="connsiteY139" fmla="*/ 5587524 h 6854893"/>
              <a:gd name="connsiteX140" fmla="*/ 7852183 w 8377613"/>
              <a:gd name="connsiteY140" fmla="*/ 5516348 h 6854893"/>
              <a:gd name="connsiteX141" fmla="*/ 2513347 w 8377613"/>
              <a:gd name="connsiteY141" fmla="*/ 5057755 h 6854893"/>
              <a:gd name="connsiteX142" fmla="*/ 2267256 w 8377613"/>
              <a:gd name="connsiteY142" fmla="*/ 5643249 h 6854893"/>
              <a:gd name="connsiteX143" fmla="*/ 2037503 w 8377613"/>
              <a:gd name="connsiteY143" fmla="*/ 5715059 h 6854893"/>
              <a:gd name="connsiteX144" fmla="*/ 2283531 w 8377613"/>
              <a:gd name="connsiteY144" fmla="*/ 5129628 h 6854893"/>
              <a:gd name="connsiteX145" fmla="*/ 3002806 w 8377613"/>
              <a:gd name="connsiteY145" fmla="*/ 4917428 h 6854893"/>
              <a:gd name="connsiteX146" fmla="*/ 2799841 w 8377613"/>
              <a:gd name="connsiteY146" fmla="*/ 5471514 h 6854893"/>
              <a:gd name="connsiteX147" fmla="*/ 2519173 w 8377613"/>
              <a:gd name="connsiteY147" fmla="*/ 5558585 h 6854893"/>
              <a:gd name="connsiteX148" fmla="*/ 2722201 w 8377613"/>
              <a:gd name="connsiteY148" fmla="*/ 5004499 h 6854893"/>
              <a:gd name="connsiteX149" fmla="*/ 3575415 w 8377613"/>
              <a:gd name="connsiteY149" fmla="*/ 4855118 h 6854893"/>
              <a:gd name="connsiteX150" fmla="*/ 3467125 w 8377613"/>
              <a:gd name="connsiteY150" fmla="*/ 4859170 h 6854893"/>
              <a:gd name="connsiteX151" fmla="*/ 3342432 w 8377613"/>
              <a:gd name="connsiteY151" fmla="*/ 5266788 h 6854893"/>
              <a:gd name="connsiteX152" fmla="*/ 3500942 w 8377613"/>
              <a:gd name="connsiteY152" fmla="*/ 5168382 h 6854893"/>
              <a:gd name="connsiteX153" fmla="*/ 7802471 w 8377613"/>
              <a:gd name="connsiteY153" fmla="*/ 4830421 h 6854893"/>
              <a:gd name="connsiteX154" fmla="*/ 8179904 w 8377613"/>
              <a:gd name="connsiteY154" fmla="*/ 4918125 h 6854893"/>
              <a:gd name="connsiteX155" fmla="*/ 7578988 w 8377613"/>
              <a:gd name="connsiteY155" fmla="*/ 5437446 h 6854893"/>
              <a:gd name="connsiteX156" fmla="*/ 7201618 w 8377613"/>
              <a:gd name="connsiteY156" fmla="*/ 5349679 h 6854893"/>
              <a:gd name="connsiteX157" fmla="*/ 7048366 w 8377613"/>
              <a:gd name="connsiteY157" fmla="*/ 4703900 h 6854893"/>
              <a:gd name="connsiteX158" fmla="*/ 6802338 w 8377613"/>
              <a:gd name="connsiteY158" fmla="*/ 4712765 h 6854893"/>
              <a:gd name="connsiteX159" fmla="*/ 6802401 w 8377613"/>
              <a:gd name="connsiteY159" fmla="*/ 4712828 h 6854893"/>
              <a:gd name="connsiteX160" fmla="*/ 6508498 w 8377613"/>
              <a:gd name="connsiteY160" fmla="*/ 5033818 h 6854893"/>
              <a:gd name="connsiteX161" fmla="*/ 6634330 w 8377613"/>
              <a:gd name="connsiteY161" fmla="*/ 5102715 h 6854893"/>
              <a:gd name="connsiteX162" fmla="*/ 3486250 w 8377613"/>
              <a:gd name="connsiteY162" fmla="*/ 4491637 h 6854893"/>
              <a:gd name="connsiteX163" fmla="*/ 3268972 w 8377613"/>
              <a:gd name="connsiteY163" fmla="*/ 4845999 h 6854893"/>
              <a:gd name="connsiteX164" fmla="*/ 3269036 w 8377613"/>
              <a:gd name="connsiteY164" fmla="*/ 4846063 h 6854893"/>
              <a:gd name="connsiteX165" fmla="*/ 3440717 w 8377613"/>
              <a:gd name="connsiteY165" fmla="*/ 4793060 h 6854893"/>
              <a:gd name="connsiteX166" fmla="*/ 3587827 w 8377613"/>
              <a:gd name="connsiteY166" fmla="*/ 4515321 h 6854893"/>
              <a:gd name="connsiteX167" fmla="*/ 592683 w 8377613"/>
              <a:gd name="connsiteY167" fmla="*/ 4472450 h 6854893"/>
              <a:gd name="connsiteX168" fmla="*/ 27168 w 8377613"/>
              <a:gd name="connsiteY168" fmla="*/ 5039517 h 6854893"/>
              <a:gd name="connsiteX169" fmla="*/ 0 w 8377613"/>
              <a:gd name="connsiteY169" fmla="*/ 5043190 h 6854893"/>
              <a:gd name="connsiteX170" fmla="*/ 565516 w 8377613"/>
              <a:gd name="connsiteY170" fmla="*/ 4476123 h 6854893"/>
              <a:gd name="connsiteX171" fmla="*/ 1082269 w 8377613"/>
              <a:gd name="connsiteY171" fmla="*/ 4463774 h 6854893"/>
              <a:gd name="connsiteX172" fmla="*/ 564566 w 8377613"/>
              <a:gd name="connsiteY172" fmla="*/ 5012034 h 6854893"/>
              <a:gd name="connsiteX173" fmla="*/ 486356 w 8377613"/>
              <a:gd name="connsiteY173" fmla="*/ 5017227 h 6854893"/>
              <a:gd name="connsiteX174" fmla="*/ 1004059 w 8377613"/>
              <a:gd name="connsiteY174" fmla="*/ 4468967 h 6854893"/>
              <a:gd name="connsiteX175" fmla="*/ 1571791 w 8377613"/>
              <a:gd name="connsiteY175" fmla="*/ 4455036 h 6854893"/>
              <a:gd name="connsiteX176" fmla="*/ 1101900 w 8377613"/>
              <a:gd name="connsiteY176" fmla="*/ 4984552 h 6854893"/>
              <a:gd name="connsiteX177" fmla="*/ 972712 w 8377613"/>
              <a:gd name="connsiteY177" fmla="*/ 4991264 h 6854893"/>
              <a:gd name="connsiteX178" fmla="*/ 1442603 w 8377613"/>
              <a:gd name="connsiteY178" fmla="*/ 4461748 h 6854893"/>
              <a:gd name="connsiteX179" fmla="*/ 2061377 w 8377613"/>
              <a:gd name="connsiteY179" fmla="*/ 4446360 h 6854893"/>
              <a:gd name="connsiteX180" fmla="*/ 1639298 w 8377613"/>
              <a:gd name="connsiteY180" fmla="*/ 4957132 h 6854893"/>
              <a:gd name="connsiteX181" fmla="*/ 1459068 w 8377613"/>
              <a:gd name="connsiteY181" fmla="*/ 4965301 h 6854893"/>
              <a:gd name="connsiteX182" fmla="*/ 1881083 w 8377613"/>
              <a:gd name="connsiteY182" fmla="*/ 4454592 h 6854893"/>
              <a:gd name="connsiteX183" fmla="*/ 2550900 w 8377613"/>
              <a:gd name="connsiteY183" fmla="*/ 4437685 h 6854893"/>
              <a:gd name="connsiteX184" fmla="*/ 2176633 w 8377613"/>
              <a:gd name="connsiteY184" fmla="*/ 4929650 h 6854893"/>
              <a:gd name="connsiteX185" fmla="*/ 1945361 w 8377613"/>
              <a:gd name="connsiteY185" fmla="*/ 4939402 h 6854893"/>
              <a:gd name="connsiteX186" fmla="*/ 2319627 w 8377613"/>
              <a:gd name="connsiteY186" fmla="*/ 4447374 h 6854893"/>
              <a:gd name="connsiteX187" fmla="*/ 3040486 w 8377613"/>
              <a:gd name="connsiteY187" fmla="*/ 4428946 h 6854893"/>
              <a:gd name="connsiteX188" fmla="*/ 2714032 w 8377613"/>
              <a:gd name="connsiteY188" fmla="*/ 4902167 h 6854893"/>
              <a:gd name="connsiteX189" fmla="*/ 2431717 w 8377613"/>
              <a:gd name="connsiteY189" fmla="*/ 4913439 h 6854893"/>
              <a:gd name="connsiteX190" fmla="*/ 2758171 w 8377613"/>
              <a:gd name="connsiteY190" fmla="*/ 4440218 h 6854893"/>
              <a:gd name="connsiteX191" fmla="*/ 8377612 w 8377613"/>
              <a:gd name="connsiteY191" fmla="*/ 4361190 h 6854893"/>
              <a:gd name="connsiteX192" fmla="*/ 8377612 w 8377613"/>
              <a:gd name="connsiteY192" fmla="*/ 4683509 h 6854893"/>
              <a:gd name="connsiteX193" fmla="*/ 8123605 w 8377613"/>
              <a:gd name="connsiteY193" fmla="*/ 4693705 h 6854893"/>
              <a:gd name="connsiteX194" fmla="*/ 3595426 w 8377613"/>
              <a:gd name="connsiteY194" fmla="*/ 4148357 h 6854893"/>
              <a:gd name="connsiteX195" fmla="*/ 3305449 w 8377613"/>
              <a:gd name="connsiteY195" fmla="*/ 4428820 h 6854893"/>
              <a:gd name="connsiteX196" fmla="*/ 3478080 w 8377613"/>
              <a:gd name="connsiteY196" fmla="*/ 4422234 h 6854893"/>
              <a:gd name="connsiteX197" fmla="*/ 3683832 w 8377613"/>
              <a:gd name="connsiteY197" fmla="*/ 4196547 h 6854893"/>
              <a:gd name="connsiteX198" fmla="*/ 7101561 w 8377613"/>
              <a:gd name="connsiteY198" fmla="*/ 4109603 h 6854893"/>
              <a:gd name="connsiteX199" fmla="*/ 7101546 w 8377613"/>
              <a:gd name="connsiteY199" fmla="*/ 4109627 h 6854893"/>
              <a:gd name="connsiteX200" fmla="*/ 6856800 w 8377613"/>
              <a:gd name="connsiteY200" fmla="*/ 4184579 h 6854893"/>
              <a:gd name="connsiteX201" fmla="*/ 6646299 w 8377613"/>
              <a:gd name="connsiteY201" fmla="*/ 4579911 h 6854893"/>
              <a:gd name="connsiteX202" fmla="*/ 6790939 w 8377613"/>
              <a:gd name="connsiteY202" fmla="*/ 4613916 h 6854893"/>
              <a:gd name="connsiteX203" fmla="*/ 7101546 w 8377613"/>
              <a:gd name="connsiteY203" fmla="*/ 4109627 h 6854893"/>
              <a:gd name="connsiteX204" fmla="*/ 7101624 w 8377613"/>
              <a:gd name="connsiteY204" fmla="*/ 4109603 h 6854893"/>
              <a:gd name="connsiteX205" fmla="*/ 8294843 w 8377613"/>
              <a:gd name="connsiteY205" fmla="*/ 4016073 h 6854893"/>
              <a:gd name="connsiteX206" fmla="*/ 7828309 w 8377613"/>
              <a:gd name="connsiteY206" fmla="*/ 4689461 h 6854893"/>
              <a:gd name="connsiteX207" fmla="*/ 7425988 w 8377613"/>
              <a:gd name="connsiteY207" fmla="*/ 4704596 h 6854893"/>
              <a:gd name="connsiteX208" fmla="*/ 7892523 w 8377613"/>
              <a:gd name="connsiteY208" fmla="*/ 4031207 h 6854893"/>
              <a:gd name="connsiteX209" fmla="*/ 2932006 w 8377613"/>
              <a:gd name="connsiteY209" fmla="*/ 3914945 h 6854893"/>
              <a:gd name="connsiteX210" fmla="*/ 3197032 w 8377613"/>
              <a:gd name="connsiteY210" fmla="*/ 3975926 h 6854893"/>
              <a:gd name="connsiteX211" fmla="*/ 2776030 w 8377613"/>
              <a:gd name="connsiteY211" fmla="*/ 4341243 h 6854893"/>
              <a:gd name="connsiteX212" fmla="*/ 2511067 w 8377613"/>
              <a:gd name="connsiteY212" fmla="*/ 4280262 h 6854893"/>
              <a:gd name="connsiteX213" fmla="*/ 3782306 w 8377613"/>
              <a:gd name="connsiteY213" fmla="*/ 3851051 h 6854893"/>
              <a:gd name="connsiteX214" fmla="*/ 3782306 w 8377613"/>
              <a:gd name="connsiteY214" fmla="*/ 3851114 h 6854893"/>
              <a:gd name="connsiteX215" fmla="*/ 3443123 w 8377613"/>
              <a:gd name="connsiteY215" fmla="*/ 4043113 h 6854893"/>
              <a:gd name="connsiteX216" fmla="*/ 3605116 w 8377613"/>
              <a:gd name="connsiteY216" fmla="*/ 4080664 h 6854893"/>
              <a:gd name="connsiteX217" fmla="*/ 3852410 w 8377613"/>
              <a:gd name="connsiteY217" fmla="*/ 3919124 h 6854893"/>
              <a:gd name="connsiteX218" fmla="*/ 2522973 w 8377613"/>
              <a:gd name="connsiteY218" fmla="*/ 3810460 h 6854893"/>
              <a:gd name="connsiteX219" fmla="*/ 2740187 w 8377613"/>
              <a:gd name="connsiteY219" fmla="*/ 3859979 h 6854893"/>
              <a:gd name="connsiteX220" fmla="*/ 2270106 w 8377613"/>
              <a:gd name="connsiteY220" fmla="*/ 4230869 h 6854893"/>
              <a:gd name="connsiteX221" fmla="*/ 2052892 w 8377613"/>
              <a:gd name="connsiteY221" fmla="*/ 4181413 h 6854893"/>
              <a:gd name="connsiteX222" fmla="*/ 2113876 w 8377613"/>
              <a:gd name="connsiteY222" fmla="*/ 3706038 h 6854893"/>
              <a:gd name="connsiteX223" fmla="*/ 2283277 w 8377613"/>
              <a:gd name="connsiteY223" fmla="*/ 3743969 h 6854893"/>
              <a:gd name="connsiteX224" fmla="*/ 1764181 w 8377613"/>
              <a:gd name="connsiteY224" fmla="*/ 4120558 h 6854893"/>
              <a:gd name="connsiteX225" fmla="*/ 1594716 w 8377613"/>
              <a:gd name="connsiteY225" fmla="*/ 4082626 h 6854893"/>
              <a:gd name="connsiteX226" fmla="*/ 4029854 w 8377613"/>
              <a:gd name="connsiteY226" fmla="*/ 3616815 h 6854893"/>
              <a:gd name="connsiteX227" fmla="*/ 3667050 w 8377613"/>
              <a:gd name="connsiteY227" fmla="*/ 3712624 h 6854893"/>
              <a:gd name="connsiteX228" fmla="*/ 3808144 w 8377613"/>
              <a:gd name="connsiteY228" fmla="*/ 3789310 h 6854893"/>
              <a:gd name="connsiteX229" fmla="*/ 4078046 w 8377613"/>
              <a:gd name="connsiteY229" fmla="*/ 3699136 h 6854893"/>
              <a:gd name="connsiteX230" fmla="*/ 4029854 w 8377613"/>
              <a:gd name="connsiteY230" fmla="*/ 3616878 h 6854893"/>
              <a:gd name="connsiteX231" fmla="*/ 1704780 w 8377613"/>
              <a:gd name="connsiteY231" fmla="*/ 3601554 h 6854893"/>
              <a:gd name="connsiteX232" fmla="*/ 1826432 w 8377613"/>
              <a:gd name="connsiteY232" fmla="*/ 3628023 h 6854893"/>
              <a:gd name="connsiteX233" fmla="*/ 1258257 w 8377613"/>
              <a:gd name="connsiteY233" fmla="*/ 4010248 h 6854893"/>
              <a:gd name="connsiteX234" fmla="*/ 1136541 w 8377613"/>
              <a:gd name="connsiteY234" fmla="*/ 3983778 h 6854893"/>
              <a:gd name="connsiteX235" fmla="*/ 6998147 w 8377613"/>
              <a:gd name="connsiteY235" fmla="*/ 3509607 h 6854893"/>
              <a:gd name="connsiteX236" fmla="*/ 6772004 w 8377613"/>
              <a:gd name="connsiteY236" fmla="*/ 3649363 h 6854893"/>
              <a:gd name="connsiteX237" fmla="*/ 6664917 w 8377613"/>
              <a:gd name="connsiteY237" fmla="*/ 4095545 h 6854893"/>
              <a:gd name="connsiteX238" fmla="*/ 6819183 w 8377613"/>
              <a:gd name="connsiteY238" fmla="*/ 4090162 h 6854893"/>
              <a:gd name="connsiteX239" fmla="*/ 6998084 w 8377613"/>
              <a:gd name="connsiteY239" fmla="*/ 3509671 h 6854893"/>
              <a:gd name="connsiteX240" fmla="*/ 1295683 w 8377613"/>
              <a:gd name="connsiteY240" fmla="*/ 3497132 h 6854893"/>
              <a:gd name="connsiteX241" fmla="*/ 1369586 w 8377613"/>
              <a:gd name="connsiteY241" fmla="*/ 3512013 h 6854893"/>
              <a:gd name="connsiteX242" fmla="*/ 752268 w 8377613"/>
              <a:gd name="connsiteY242" fmla="*/ 3899873 h 6854893"/>
              <a:gd name="connsiteX243" fmla="*/ 678365 w 8377613"/>
              <a:gd name="connsiteY243" fmla="*/ 3884992 h 6854893"/>
              <a:gd name="connsiteX244" fmla="*/ 3224262 w 8377613"/>
              <a:gd name="connsiteY244" fmla="*/ 3461671 h 6854893"/>
              <a:gd name="connsiteX245" fmla="*/ 3455155 w 8377613"/>
              <a:gd name="connsiteY245" fmla="*/ 3586610 h 6854893"/>
              <a:gd name="connsiteX246" fmla="*/ 2973295 w 8377613"/>
              <a:gd name="connsiteY246" fmla="*/ 3825785 h 6854893"/>
              <a:gd name="connsiteX247" fmla="*/ 2742339 w 8377613"/>
              <a:gd name="connsiteY247" fmla="*/ 3700783 h 6854893"/>
              <a:gd name="connsiteX248" fmla="*/ 3957344 w 8377613"/>
              <a:gd name="connsiteY248" fmla="*/ 3456542 h 6854893"/>
              <a:gd name="connsiteX249" fmla="*/ 4069307 w 8377613"/>
              <a:gd name="connsiteY249" fmla="*/ 3564952 h 6854893"/>
              <a:gd name="connsiteX250" fmla="*/ 4342376 w 8377613"/>
              <a:gd name="connsiteY250" fmla="*/ 3548045 h 6854893"/>
              <a:gd name="connsiteX251" fmla="*/ 4318058 w 8377613"/>
              <a:gd name="connsiteY251" fmla="*/ 3457935 h 6854893"/>
              <a:gd name="connsiteX252" fmla="*/ 4318121 w 8377613"/>
              <a:gd name="connsiteY252" fmla="*/ 3457871 h 6854893"/>
              <a:gd name="connsiteX253" fmla="*/ 886586 w 8377613"/>
              <a:gd name="connsiteY253" fmla="*/ 3392648 h 6854893"/>
              <a:gd name="connsiteX254" fmla="*/ 912741 w 8377613"/>
              <a:gd name="connsiteY254" fmla="*/ 3396068 h 6854893"/>
              <a:gd name="connsiteX255" fmla="*/ 246345 w 8377613"/>
              <a:gd name="connsiteY255" fmla="*/ 3789563 h 6854893"/>
              <a:gd name="connsiteX256" fmla="*/ 220255 w 8377613"/>
              <a:gd name="connsiteY256" fmla="*/ 3786144 h 6854893"/>
              <a:gd name="connsiteX257" fmla="*/ 8377612 w 8377613"/>
              <a:gd name="connsiteY257" fmla="*/ 3340344 h 6854893"/>
              <a:gd name="connsiteX258" fmla="*/ 8377612 w 8377613"/>
              <a:gd name="connsiteY258" fmla="*/ 3748466 h 6854893"/>
              <a:gd name="connsiteX259" fmla="*/ 8179017 w 8377613"/>
              <a:gd name="connsiteY259" fmla="*/ 3810080 h 6854893"/>
              <a:gd name="connsiteX260" fmla="*/ 4290511 w 8377613"/>
              <a:gd name="connsiteY260" fmla="*/ 3287721 h 6854893"/>
              <a:gd name="connsiteX261" fmla="*/ 4367517 w 8377613"/>
              <a:gd name="connsiteY261" fmla="*/ 3418801 h 6854893"/>
              <a:gd name="connsiteX262" fmla="*/ 4625387 w 8377613"/>
              <a:gd name="connsiteY262" fmla="*/ 3472056 h 6854893"/>
              <a:gd name="connsiteX263" fmla="*/ 4625260 w 8377613"/>
              <a:gd name="connsiteY263" fmla="*/ 3380553 h 6854893"/>
              <a:gd name="connsiteX264" fmla="*/ 2870261 w 8377613"/>
              <a:gd name="connsiteY264" fmla="*/ 3258911 h 6854893"/>
              <a:gd name="connsiteX265" fmla="*/ 3059737 w 8377613"/>
              <a:gd name="connsiteY265" fmla="*/ 3360923 h 6854893"/>
              <a:gd name="connsiteX266" fmla="*/ 2530825 w 8377613"/>
              <a:gd name="connsiteY266" fmla="*/ 3592878 h 6854893"/>
              <a:gd name="connsiteX267" fmla="*/ 2341412 w 8377613"/>
              <a:gd name="connsiteY267" fmla="*/ 3490927 h 6854893"/>
              <a:gd name="connsiteX268" fmla="*/ 4641916 w 8377613"/>
              <a:gd name="connsiteY268" fmla="*/ 3212429 h 6854893"/>
              <a:gd name="connsiteX269" fmla="*/ 4680862 w 8377613"/>
              <a:gd name="connsiteY269" fmla="*/ 3356110 h 6854893"/>
              <a:gd name="connsiteX270" fmla="*/ 4680862 w 8377613"/>
              <a:gd name="connsiteY270" fmla="*/ 3356046 h 6854893"/>
              <a:gd name="connsiteX271" fmla="*/ 4721645 w 8377613"/>
              <a:gd name="connsiteY271" fmla="*/ 3376943 h 6854893"/>
              <a:gd name="connsiteX272" fmla="*/ 4748433 w 8377613"/>
              <a:gd name="connsiteY272" fmla="*/ 3276387 h 6854893"/>
              <a:gd name="connsiteX273" fmla="*/ 3608408 w 8377613"/>
              <a:gd name="connsiteY273" fmla="*/ 3106554 h 6854893"/>
              <a:gd name="connsiteX274" fmla="*/ 3791805 w 8377613"/>
              <a:gd name="connsiteY274" fmla="*/ 3283480 h 6854893"/>
              <a:gd name="connsiteX275" fmla="*/ 3284741 w 8377613"/>
              <a:gd name="connsiteY275" fmla="*/ 3387646 h 6854893"/>
              <a:gd name="connsiteX276" fmla="*/ 3101344 w 8377613"/>
              <a:gd name="connsiteY276" fmla="*/ 3210722 h 6854893"/>
              <a:gd name="connsiteX277" fmla="*/ 8172114 w 8377613"/>
              <a:gd name="connsiteY277" fmla="*/ 3096359 h 6854893"/>
              <a:gd name="connsiteX278" fmla="*/ 7881250 w 8377613"/>
              <a:gd name="connsiteY278" fmla="*/ 3885372 h 6854893"/>
              <a:gd name="connsiteX279" fmla="*/ 7481146 w 8377613"/>
              <a:gd name="connsiteY279" fmla="*/ 4008601 h 6854893"/>
              <a:gd name="connsiteX280" fmla="*/ 7772010 w 8377613"/>
              <a:gd name="connsiteY280" fmla="*/ 3219588 h 6854893"/>
              <a:gd name="connsiteX281" fmla="*/ 2516324 w 8377613"/>
              <a:gd name="connsiteY281" fmla="*/ 3056211 h 6854893"/>
              <a:gd name="connsiteX282" fmla="*/ 2664257 w 8377613"/>
              <a:gd name="connsiteY282" fmla="*/ 3135177 h 6854893"/>
              <a:gd name="connsiteX283" fmla="*/ 2088355 w 8377613"/>
              <a:gd name="connsiteY283" fmla="*/ 3360037 h 6854893"/>
              <a:gd name="connsiteX284" fmla="*/ 1940422 w 8377613"/>
              <a:gd name="connsiteY284" fmla="*/ 3281137 h 6854893"/>
              <a:gd name="connsiteX285" fmla="*/ 6735844 w 8377613"/>
              <a:gd name="connsiteY285" fmla="*/ 2946469 h 6854893"/>
              <a:gd name="connsiteX286" fmla="*/ 6735781 w 8377613"/>
              <a:gd name="connsiteY286" fmla="*/ 2946531 h 6854893"/>
              <a:gd name="connsiteX287" fmla="*/ 6545544 w 8377613"/>
              <a:gd name="connsiteY287" fmla="*/ 3145052 h 6854893"/>
              <a:gd name="connsiteX288" fmla="*/ 6555803 w 8377613"/>
              <a:gd name="connsiteY288" fmla="*/ 3613459 h 6854893"/>
              <a:gd name="connsiteX289" fmla="*/ 6709373 w 8377613"/>
              <a:gd name="connsiteY289" fmla="*/ 3566599 h 6854893"/>
              <a:gd name="connsiteX290" fmla="*/ 2162385 w 8377613"/>
              <a:gd name="connsiteY290" fmla="*/ 2853512 h 6854893"/>
              <a:gd name="connsiteX291" fmla="*/ 2268838 w 8377613"/>
              <a:gd name="connsiteY291" fmla="*/ 2909426 h 6854893"/>
              <a:gd name="connsiteX292" fmla="*/ 1645948 w 8377613"/>
              <a:gd name="connsiteY292" fmla="*/ 3127198 h 6854893"/>
              <a:gd name="connsiteX293" fmla="*/ 1539494 w 8377613"/>
              <a:gd name="connsiteY293" fmla="*/ 3071283 h 6854893"/>
              <a:gd name="connsiteX294" fmla="*/ 3556733 w 8377613"/>
              <a:gd name="connsiteY294" fmla="*/ 2837743 h 6854893"/>
              <a:gd name="connsiteX295" fmla="*/ 4053665 w 8377613"/>
              <a:gd name="connsiteY295" fmla="*/ 2867760 h 6854893"/>
              <a:gd name="connsiteX296" fmla="*/ 4179940 w 8377613"/>
              <a:gd name="connsiteY296" fmla="*/ 3081857 h 6854893"/>
              <a:gd name="connsiteX297" fmla="*/ 3683008 w 8377613"/>
              <a:gd name="connsiteY297" fmla="*/ 3051843 h 6854893"/>
              <a:gd name="connsiteX298" fmla="*/ 3330146 w 8377613"/>
              <a:gd name="connsiteY298" fmla="*/ 2824762 h 6854893"/>
              <a:gd name="connsiteX299" fmla="*/ 3480739 w 8377613"/>
              <a:gd name="connsiteY299" fmla="*/ 2969394 h 6854893"/>
              <a:gd name="connsiteX300" fmla="*/ 2931752 w 8377613"/>
              <a:gd name="connsiteY300" fmla="*/ 3054882 h 6854893"/>
              <a:gd name="connsiteX301" fmla="*/ 2781159 w 8377613"/>
              <a:gd name="connsiteY301" fmla="*/ 2910314 h 6854893"/>
              <a:gd name="connsiteX302" fmla="*/ 1808447 w 8377613"/>
              <a:gd name="connsiteY302" fmla="*/ 2650810 h 6854893"/>
              <a:gd name="connsiteX303" fmla="*/ 1873358 w 8377613"/>
              <a:gd name="connsiteY303" fmla="*/ 2683675 h 6854893"/>
              <a:gd name="connsiteX304" fmla="*/ 1203478 w 8377613"/>
              <a:gd name="connsiteY304" fmla="*/ 2894357 h 6854893"/>
              <a:gd name="connsiteX305" fmla="*/ 1138567 w 8377613"/>
              <a:gd name="connsiteY305" fmla="*/ 2861491 h 6854893"/>
              <a:gd name="connsiteX306" fmla="*/ 4072536 w 8377613"/>
              <a:gd name="connsiteY306" fmla="*/ 2600024 h 6854893"/>
              <a:gd name="connsiteX307" fmla="*/ 4526595 w 8377613"/>
              <a:gd name="connsiteY307" fmla="*/ 2754536 h 6854893"/>
              <a:gd name="connsiteX308" fmla="*/ 4590619 w 8377613"/>
              <a:gd name="connsiteY308" fmla="*/ 2989341 h 6854893"/>
              <a:gd name="connsiteX309" fmla="*/ 4136560 w 8377613"/>
              <a:gd name="connsiteY309" fmla="*/ 2834831 h 6854893"/>
              <a:gd name="connsiteX310" fmla="*/ 3051822 w 8377613"/>
              <a:gd name="connsiteY310" fmla="*/ 2542972 h 6854893"/>
              <a:gd name="connsiteX311" fmla="*/ 3169611 w 8377613"/>
              <a:gd name="connsiteY311" fmla="*/ 2655244 h 6854893"/>
              <a:gd name="connsiteX312" fmla="*/ 2578764 w 8377613"/>
              <a:gd name="connsiteY312" fmla="*/ 2722114 h 6854893"/>
              <a:gd name="connsiteX313" fmla="*/ 2461038 w 8377613"/>
              <a:gd name="connsiteY313" fmla="*/ 2609840 h 6854893"/>
              <a:gd name="connsiteX314" fmla="*/ 3334136 w 8377613"/>
              <a:gd name="connsiteY314" fmla="*/ 2471985 h 6854893"/>
              <a:gd name="connsiteX315" fmla="*/ 3865328 w 8377613"/>
              <a:gd name="connsiteY315" fmla="*/ 2530307 h 6854893"/>
              <a:gd name="connsiteX316" fmla="*/ 3969186 w 8377613"/>
              <a:gd name="connsiteY316" fmla="*/ 2705459 h 6854893"/>
              <a:gd name="connsiteX317" fmla="*/ 3438057 w 8377613"/>
              <a:gd name="connsiteY317" fmla="*/ 2647136 h 6854893"/>
              <a:gd name="connsiteX318" fmla="*/ 6323644 w 8377613"/>
              <a:gd name="connsiteY318" fmla="*/ 2462165 h 6854893"/>
              <a:gd name="connsiteX319" fmla="*/ 6323662 w 8377613"/>
              <a:gd name="connsiteY319" fmla="*/ 2462248 h 6854893"/>
              <a:gd name="connsiteX320" fmla="*/ 6185020 w 8377613"/>
              <a:gd name="connsiteY320" fmla="*/ 2709004 h 6854893"/>
              <a:gd name="connsiteX321" fmla="*/ 6318958 w 8377613"/>
              <a:gd name="connsiteY321" fmla="*/ 3167722 h 6854893"/>
              <a:gd name="connsiteX322" fmla="*/ 6460812 w 8377613"/>
              <a:gd name="connsiteY322" fmla="*/ 3080272 h 6854893"/>
              <a:gd name="connsiteX323" fmla="*/ 6323662 w 8377613"/>
              <a:gd name="connsiteY323" fmla="*/ 2462248 h 6854893"/>
              <a:gd name="connsiteX324" fmla="*/ 6323708 w 8377613"/>
              <a:gd name="connsiteY324" fmla="*/ 2462165 h 6854893"/>
              <a:gd name="connsiteX325" fmla="*/ 1454445 w 8377613"/>
              <a:gd name="connsiteY325" fmla="*/ 2448107 h 6854893"/>
              <a:gd name="connsiteX326" fmla="*/ 1477877 w 8377613"/>
              <a:gd name="connsiteY326" fmla="*/ 2457922 h 6854893"/>
              <a:gd name="connsiteX327" fmla="*/ 761071 w 8377613"/>
              <a:gd name="connsiteY327" fmla="*/ 2661508 h 6854893"/>
              <a:gd name="connsiteX328" fmla="*/ 737640 w 8377613"/>
              <a:gd name="connsiteY328" fmla="*/ 2651630 h 6854893"/>
              <a:gd name="connsiteX329" fmla="*/ 2773559 w 8377613"/>
              <a:gd name="connsiteY329" fmla="*/ 2261241 h 6854893"/>
              <a:gd name="connsiteX330" fmla="*/ 2858482 w 8377613"/>
              <a:gd name="connsiteY330" fmla="*/ 2341154 h 6854893"/>
              <a:gd name="connsiteX331" fmla="*/ 2225775 w 8377613"/>
              <a:gd name="connsiteY331" fmla="*/ 2389347 h 6854893"/>
              <a:gd name="connsiteX332" fmla="*/ 2140853 w 8377613"/>
              <a:gd name="connsiteY332" fmla="*/ 2309430 h 6854893"/>
              <a:gd name="connsiteX333" fmla="*/ 7806081 w 8377613"/>
              <a:gd name="connsiteY333" fmla="*/ 2223312 h 6854893"/>
              <a:gd name="connsiteX334" fmla="*/ 7722172 w 8377613"/>
              <a:gd name="connsiteY334" fmla="*/ 3078945 h 6854893"/>
              <a:gd name="connsiteX335" fmla="*/ 7352781 w 8377613"/>
              <a:gd name="connsiteY335" fmla="*/ 3308051 h 6854893"/>
              <a:gd name="connsiteX336" fmla="*/ 7436690 w 8377613"/>
              <a:gd name="connsiteY336" fmla="*/ 2452419 h 6854893"/>
              <a:gd name="connsiteX337" fmla="*/ 3956837 w 8377613"/>
              <a:gd name="connsiteY337" fmla="*/ 2197219 h 6854893"/>
              <a:gd name="connsiteX338" fmla="*/ 4435657 w 8377613"/>
              <a:gd name="connsiteY338" fmla="*/ 2387189 h 6854893"/>
              <a:gd name="connsiteX339" fmla="*/ 4488536 w 8377613"/>
              <a:gd name="connsiteY339" fmla="*/ 2579443 h 6854893"/>
              <a:gd name="connsiteX340" fmla="*/ 4009715 w 8377613"/>
              <a:gd name="connsiteY340" fmla="*/ 2389471 h 6854893"/>
              <a:gd name="connsiteX341" fmla="*/ 3111603 w 8377613"/>
              <a:gd name="connsiteY341" fmla="*/ 2106224 h 6854893"/>
              <a:gd name="connsiteX342" fmla="*/ 3676992 w 8377613"/>
              <a:gd name="connsiteY342" fmla="*/ 2192851 h 6854893"/>
              <a:gd name="connsiteX343" fmla="*/ 3758368 w 8377613"/>
              <a:gd name="connsiteY343" fmla="*/ 2329060 h 6854893"/>
              <a:gd name="connsiteX344" fmla="*/ 3192979 w 8377613"/>
              <a:gd name="connsiteY344" fmla="*/ 2242432 h 6854893"/>
              <a:gd name="connsiteX345" fmla="*/ 5781750 w 8377613"/>
              <a:gd name="connsiteY345" fmla="*/ 2095963 h 6854893"/>
              <a:gd name="connsiteX346" fmla="*/ 5707593 w 8377613"/>
              <a:gd name="connsiteY346" fmla="*/ 2376487 h 6854893"/>
              <a:gd name="connsiteX347" fmla="*/ 5963247 w 8377613"/>
              <a:gd name="connsiteY347" fmla="*/ 2792400 h 6854893"/>
              <a:gd name="connsiteX348" fmla="*/ 6082683 w 8377613"/>
              <a:gd name="connsiteY348" fmla="*/ 2668031 h 6854893"/>
              <a:gd name="connsiteX349" fmla="*/ 2495298 w 8377613"/>
              <a:gd name="connsiteY349" fmla="*/ 1979451 h 6854893"/>
              <a:gd name="connsiteX350" fmla="*/ 2547417 w 8377613"/>
              <a:gd name="connsiteY350" fmla="*/ 2027072 h 6854893"/>
              <a:gd name="connsiteX351" fmla="*/ 1872851 w 8377613"/>
              <a:gd name="connsiteY351" fmla="*/ 2056580 h 6854893"/>
              <a:gd name="connsiteX352" fmla="*/ 1820669 w 8377613"/>
              <a:gd name="connsiteY352" fmla="*/ 2008961 h 6854893"/>
              <a:gd name="connsiteX353" fmla="*/ 8377613 w 8377613"/>
              <a:gd name="connsiteY353" fmla="*/ 1857548 h 6854893"/>
              <a:gd name="connsiteX354" fmla="*/ 8377613 w 8377613"/>
              <a:gd name="connsiteY354" fmla="*/ 2230399 h 6854893"/>
              <a:gd name="connsiteX355" fmla="*/ 8303646 w 8377613"/>
              <a:gd name="connsiteY355" fmla="*/ 2736295 h 6854893"/>
              <a:gd name="connsiteX356" fmla="*/ 8001383 w 8377613"/>
              <a:gd name="connsiteY356" fmla="*/ 2924622 h 6854893"/>
              <a:gd name="connsiteX357" fmla="*/ 8135321 w 8377613"/>
              <a:gd name="connsiteY357" fmla="*/ 2008513 h 6854893"/>
              <a:gd name="connsiteX358" fmla="*/ 3841137 w 8377613"/>
              <a:gd name="connsiteY358" fmla="*/ 1794411 h 6854893"/>
              <a:gd name="connsiteX359" fmla="*/ 4344718 w 8377613"/>
              <a:gd name="connsiteY359" fmla="*/ 2019845 h 6854893"/>
              <a:gd name="connsiteX360" fmla="*/ 4386451 w 8377613"/>
              <a:gd name="connsiteY360" fmla="*/ 2169480 h 6854893"/>
              <a:gd name="connsiteX361" fmla="*/ 3882870 w 8377613"/>
              <a:gd name="connsiteY361" fmla="*/ 1944046 h 6854893"/>
              <a:gd name="connsiteX362" fmla="*/ 2889006 w 8377613"/>
              <a:gd name="connsiteY362" fmla="*/ 1740524 h 6854893"/>
              <a:gd name="connsiteX363" fmla="*/ 3488655 w 8377613"/>
              <a:gd name="connsiteY363" fmla="*/ 1855394 h 6854893"/>
              <a:gd name="connsiteX364" fmla="*/ 3547613 w 8377613"/>
              <a:gd name="connsiteY364" fmla="*/ 1952660 h 6854893"/>
              <a:gd name="connsiteX365" fmla="*/ 2947964 w 8377613"/>
              <a:gd name="connsiteY365" fmla="*/ 1837790 h 6854893"/>
              <a:gd name="connsiteX366" fmla="*/ 2216973 w 8377613"/>
              <a:gd name="connsiteY366" fmla="*/ 1697653 h 6854893"/>
              <a:gd name="connsiteX367" fmla="*/ 2236289 w 8377613"/>
              <a:gd name="connsiteY367" fmla="*/ 1712914 h 6854893"/>
              <a:gd name="connsiteX368" fmla="*/ 1519863 w 8377613"/>
              <a:gd name="connsiteY368" fmla="*/ 1723806 h 6854893"/>
              <a:gd name="connsiteX369" fmla="*/ 1500548 w 8377613"/>
              <a:gd name="connsiteY369" fmla="*/ 1708545 h 6854893"/>
              <a:gd name="connsiteX370" fmla="*/ 4596319 w 8377613"/>
              <a:gd name="connsiteY370" fmla="*/ 1684169 h 6854893"/>
              <a:gd name="connsiteX371" fmla="*/ 5007949 w 8377613"/>
              <a:gd name="connsiteY371" fmla="*/ 2025486 h 6854893"/>
              <a:gd name="connsiteX372" fmla="*/ 5009468 w 8377613"/>
              <a:gd name="connsiteY372" fmla="*/ 2177779 h 6854893"/>
              <a:gd name="connsiteX373" fmla="*/ 4597839 w 8377613"/>
              <a:gd name="connsiteY373" fmla="*/ 1836527 h 6854893"/>
              <a:gd name="connsiteX374" fmla="*/ 7207825 w 8377613"/>
              <a:gd name="connsiteY374" fmla="*/ 1461648 h 6854893"/>
              <a:gd name="connsiteX375" fmla="*/ 7349425 w 8377613"/>
              <a:gd name="connsiteY375" fmla="*/ 2327223 h 6854893"/>
              <a:gd name="connsiteX376" fmla="*/ 7038867 w 8377613"/>
              <a:gd name="connsiteY376" fmla="*/ 2652392 h 6854893"/>
              <a:gd name="connsiteX377" fmla="*/ 6897266 w 8377613"/>
              <a:gd name="connsiteY377" fmla="*/ 1786755 h 6854893"/>
              <a:gd name="connsiteX378" fmla="*/ 3725438 w 8377613"/>
              <a:gd name="connsiteY378" fmla="*/ 1391544 h 6854893"/>
              <a:gd name="connsiteX379" fmla="*/ 4253780 w 8377613"/>
              <a:gd name="connsiteY379" fmla="*/ 1652503 h 6854893"/>
              <a:gd name="connsiteX380" fmla="*/ 4284367 w 8377613"/>
              <a:gd name="connsiteY380" fmla="*/ 1759584 h 6854893"/>
              <a:gd name="connsiteX381" fmla="*/ 3756025 w 8377613"/>
              <a:gd name="connsiteY381" fmla="*/ 1498625 h 6854893"/>
              <a:gd name="connsiteX382" fmla="*/ 2666409 w 8377613"/>
              <a:gd name="connsiteY382" fmla="*/ 1374763 h 6854893"/>
              <a:gd name="connsiteX383" fmla="*/ 3300319 w 8377613"/>
              <a:gd name="connsiteY383" fmla="*/ 1517939 h 6854893"/>
              <a:gd name="connsiteX384" fmla="*/ 3336859 w 8377613"/>
              <a:gd name="connsiteY384" fmla="*/ 1576260 h 6854893"/>
              <a:gd name="connsiteX385" fmla="*/ 2702949 w 8377613"/>
              <a:gd name="connsiteY385" fmla="*/ 1433084 h 6854893"/>
              <a:gd name="connsiteX386" fmla="*/ 5247201 w 8377613"/>
              <a:gd name="connsiteY386" fmla="*/ 1300358 h 6854893"/>
              <a:gd name="connsiteX387" fmla="*/ 5828549 w 8377613"/>
              <a:gd name="connsiteY387" fmla="*/ 1919225 h 6854893"/>
              <a:gd name="connsiteX388" fmla="*/ 5826649 w 8377613"/>
              <a:gd name="connsiteY388" fmla="*/ 1926508 h 6854893"/>
              <a:gd name="connsiteX389" fmla="*/ 6025244 w 8377613"/>
              <a:gd name="connsiteY389" fmla="*/ 1573096 h 6854893"/>
              <a:gd name="connsiteX390" fmla="*/ 6411163 w 8377613"/>
              <a:gd name="connsiteY390" fmla="*/ 2306640 h 6854893"/>
              <a:gd name="connsiteX391" fmla="*/ 6407553 w 8377613"/>
              <a:gd name="connsiteY391" fmla="*/ 2313037 h 6854893"/>
              <a:gd name="connsiteX392" fmla="*/ 6679925 w 8377613"/>
              <a:gd name="connsiteY392" fmla="*/ 2028776 h 6854893"/>
              <a:gd name="connsiteX393" fmla="*/ 6855786 w 8377613"/>
              <a:gd name="connsiteY393" fmla="*/ 2821403 h 6854893"/>
              <a:gd name="connsiteX394" fmla="*/ 6850847 w 8377613"/>
              <a:gd name="connsiteY394" fmla="*/ 2826532 h 6854893"/>
              <a:gd name="connsiteX395" fmla="*/ 7174578 w 8377613"/>
              <a:gd name="connsiteY395" fmla="*/ 2626427 h 6854893"/>
              <a:gd name="connsiteX396" fmla="*/ 7140634 w 8377613"/>
              <a:gd name="connsiteY396" fmla="*/ 3421650 h 6854893"/>
              <a:gd name="connsiteX397" fmla="*/ 7134808 w 8377613"/>
              <a:gd name="connsiteY397" fmla="*/ 3425260 h 6854893"/>
              <a:gd name="connsiteX398" fmla="*/ 7485263 w 8377613"/>
              <a:gd name="connsiteY398" fmla="*/ 3317926 h 6854893"/>
              <a:gd name="connsiteX399" fmla="*/ 7255827 w 8377613"/>
              <a:gd name="connsiteY399" fmla="*/ 4062363 h 6854893"/>
              <a:gd name="connsiteX400" fmla="*/ 7249494 w 8377613"/>
              <a:gd name="connsiteY400" fmla="*/ 4064326 h 6854893"/>
              <a:gd name="connsiteX401" fmla="*/ 7601723 w 8377613"/>
              <a:gd name="connsiteY401" fmla="*/ 4051598 h 6854893"/>
              <a:gd name="connsiteX402" fmla="*/ 7203392 w 8377613"/>
              <a:gd name="connsiteY402" fmla="*/ 4698391 h 6854893"/>
              <a:gd name="connsiteX403" fmla="*/ 7197059 w 8377613"/>
              <a:gd name="connsiteY403" fmla="*/ 4698644 h 6854893"/>
              <a:gd name="connsiteX404" fmla="*/ 7527376 w 8377613"/>
              <a:gd name="connsiteY404" fmla="*/ 4775963 h 6854893"/>
              <a:gd name="connsiteX405" fmla="*/ 6996437 w 8377613"/>
              <a:gd name="connsiteY405" fmla="*/ 5287368 h 6854893"/>
              <a:gd name="connsiteX406" fmla="*/ 6990484 w 8377613"/>
              <a:gd name="connsiteY406" fmla="*/ 5285975 h 6854893"/>
              <a:gd name="connsiteX407" fmla="*/ 7277992 w 8377613"/>
              <a:gd name="connsiteY407" fmla="*/ 5443019 h 6854893"/>
              <a:gd name="connsiteX408" fmla="*/ 6657571 w 8377613"/>
              <a:gd name="connsiteY408" fmla="*/ 5792568 h 6854893"/>
              <a:gd name="connsiteX409" fmla="*/ 6652378 w 8377613"/>
              <a:gd name="connsiteY409" fmla="*/ 5789718 h 6854893"/>
              <a:gd name="connsiteX410" fmla="*/ 6880357 w 8377613"/>
              <a:gd name="connsiteY410" fmla="*/ 6011353 h 6854893"/>
              <a:gd name="connsiteX411" fmla="*/ 6217127 w 8377613"/>
              <a:gd name="connsiteY411" fmla="*/ 6184987 h 6854893"/>
              <a:gd name="connsiteX412" fmla="*/ 6213011 w 8377613"/>
              <a:gd name="connsiteY412" fmla="*/ 6180998 h 6854893"/>
              <a:gd name="connsiteX413" fmla="*/ 6369557 w 8377613"/>
              <a:gd name="connsiteY413" fmla="*/ 6448732 h 6854893"/>
              <a:gd name="connsiteX414" fmla="*/ 5710379 w 8377613"/>
              <a:gd name="connsiteY414" fmla="*/ 6444869 h 6854893"/>
              <a:gd name="connsiteX415" fmla="*/ 5710443 w 8377613"/>
              <a:gd name="connsiteY415" fmla="*/ 6444996 h 6854893"/>
              <a:gd name="connsiteX416" fmla="*/ 5707593 w 8377613"/>
              <a:gd name="connsiteY416" fmla="*/ 6440120 h 6854893"/>
              <a:gd name="connsiteX417" fmla="*/ 5786372 w 8377613"/>
              <a:gd name="connsiteY417" fmla="*/ 6733437 h 6854893"/>
              <a:gd name="connsiteX418" fmla="*/ 5175071 w 8377613"/>
              <a:gd name="connsiteY418" fmla="*/ 6562525 h 6854893"/>
              <a:gd name="connsiteX419" fmla="*/ 5173615 w 8377613"/>
              <a:gd name="connsiteY419" fmla="*/ 6557206 h 6854893"/>
              <a:gd name="connsiteX420" fmla="*/ 5173804 w 8377613"/>
              <a:gd name="connsiteY420" fmla="*/ 6839062 h 6854893"/>
              <a:gd name="connsiteX421" fmla="*/ 5173804 w 8377613"/>
              <a:gd name="connsiteY421" fmla="*/ 6854893 h 6854893"/>
              <a:gd name="connsiteX422" fmla="*/ 5147524 w 8377613"/>
              <a:gd name="connsiteY422" fmla="*/ 6839062 h 6854893"/>
              <a:gd name="connsiteX423" fmla="*/ 4648565 w 8377613"/>
              <a:gd name="connsiteY423" fmla="*/ 6537956 h 6854893"/>
              <a:gd name="connsiteX424" fmla="*/ 4648565 w 8377613"/>
              <a:gd name="connsiteY424" fmla="*/ 6532573 h 6854893"/>
              <a:gd name="connsiteX425" fmla="*/ 4574662 w 8377613"/>
              <a:gd name="connsiteY425" fmla="*/ 6814556 h 6854893"/>
              <a:gd name="connsiteX426" fmla="*/ 4165755 w 8377613"/>
              <a:gd name="connsiteY426" fmla="*/ 6381165 h 6854893"/>
              <a:gd name="connsiteX427" fmla="*/ 4167085 w 8377613"/>
              <a:gd name="connsiteY427" fmla="*/ 6376100 h 6854893"/>
              <a:gd name="connsiteX428" fmla="*/ 4028208 w 8377613"/>
              <a:gd name="connsiteY428" fmla="*/ 6624393 h 6854893"/>
              <a:gd name="connsiteX429" fmla="*/ 3756279 w 8377613"/>
              <a:gd name="connsiteY429" fmla="*/ 6110201 h 6854893"/>
              <a:gd name="connsiteX430" fmla="*/ 3758812 w 8377613"/>
              <a:gd name="connsiteY430" fmla="*/ 6105706 h 6854893"/>
              <a:gd name="connsiteX431" fmla="*/ 3568069 w 8377613"/>
              <a:gd name="connsiteY431" fmla="*/ 6305620 h 6854893"/>
              <a:gd name="connsiteX432" fmla="*/ 3443440 w 8377613"/>
              <a:gd name="connsiteY432" fmla="*/ 5749697 h 6854893"/>
              <a:gd name="connsiteX433" fmla="*/ 3446860 w 8377613"/>
              <a:gd name="connsiteY433" fmla="*/ 5746088 h 6854893"/>
              <a:gd name="connsiteX434" fmla="*/ 3219957 w 8377613"/>
              <a:gd name="connsiteY434" fmla="*/ 5886984 h 6854893"/>
              <a:gd name="connsiteX435" fmla="*/ 3242565 w 8377613"/>
              <a:gd name="connsiteY435" fmla="*/ 5328909 h 6854893"/>
              <a:gd name="connsiteX436" fmla="*/ 3246681 w 8377613"/>
              <a:gd name="connsiteY436" fmla="*/ 5326376 h 6854893"/>
              <a:gd name="connsiteX437" fmla="*/ 3000906 w 8377613"/>
              <a:gd name="connsiteY437" fmla="*/ 5402238 h 6854893"/>
              <a:gd name="connsiteX438" fmla="*/ 3160809 w 8377613"/>
              <a:gd name="connsiteY438" fmla="*/ 4879498 h 6854893"/>
              <a:gd name="connsiteX439" fmla="*/ 3165242 w 8377613"/>
              <a:gd name="connsiteY439" fmla="*/ 4878105 h 6854893"/>
              <a:gd name="connsiteX440" fmla="*/ 2918074 w 8377613"/>
              <a:gd name="connsiteY440" fmla="*/ 4887540 h 6854893"/>
              <a:gd name="connsiteX441" fmla="*/ 3196716 w 8377613"/>
              <a:gd name="connsiteY441" fmla="*/ 4433063 h 6854893"/>
              <a:gd name="connsiteX442" fmla="*/ 3201212 w 8377613"/>
              <a:gd name="connsiteY442" fmla="*/ 4432873 h 6854893"/>
              <a:gd name="connsiteX443" fmla="*/ 2969306 w 8377613"/>
              <a:gd name="connsiteY443" fmla="*/ 4379110 h 6854893"/>
              <a:gd name="connsiteX444" fmla="*/ 3341166 w 8377613"/>
              <a:gd name="connsiteY444" fmla="*/ 4019430 h 6854893"/>
              <a:gd name="connsiteX445" fmla="*/ 3345346 w 8377613"/>
              <a:gd name="connsiteY445" fmla="*/ 4020380 h 6854893"/>
              <a:gd name="connsiteX446" fmla="*/ 3143330 w 8377613"/>
              <a:gd name="connsiteY446" fmla="*/ 3910639 h 6854893"/>
              <a:gd name="connsiteX447" fmla="*/ 3578264 w 8377613"/>
              <a:gd name="connsiteY447" fmla="*/ 3664435 h 6854893"/>
              <a:gd name="connsiteX448" fmla="*/ 3581938 w 8377613"/>
              <a:gd name="connsiteY448" fmla="*/ 3666398 h 6854893"/>
              <a:gd name="connsiteX449" fmla="*/ 3421592 w 8377613"/>
              <a:gd name="connsiteY449" fmla="*/ 3511190 h 6854893"/>
              <a:gd name="connsiteX450" fmla="*/ 3886797 w 8377613"/>
              <a:gd name="connsiteY450" fmla="*/ 3388343 h 6854893"/>
              <a:gd name="connsiteX451" fmla="*/ 3889710 w 8377613"/>
              <a:gd name="connsiteY451" fmla="*/ 3391128 h 6854893"/>
              <a:gd name="connsiteX452" fmla="*/ 3779456 w 8377613"/>
              <a:gd name="connsiteY452" fmla="*/ 3203438 h 6854893"/>
              <a:gd name="connsiteX453" fmla="*/ 4242128 w 8377613"/>
              <a:gd name="connsiteY453" fmla="*/ 3205147 h 6854893"/>
              <a:gd name="connsiteX454" fmla="*/ 4244091 w 8377613"/>
              <a:gd name="connsiteY454" fmla="*/ 3208566 h 6854893"/>
              <a:gd name="connsiteX455" fmla="*/ 4188363 w 8377613"/>
              <a:gd name="connsiteY455" fmla="*/ 3002891 h 6854893"/>
              <a:gd name="connsiteX456" fmla="*/ 4617661 w 8377613"/>
              <a:gd name="connsiteY456" fmla="*/ 3121876 h 6854893"/>
              <a:gd name="connsiteX457" fmla="*/ 4618674 w 8377613"/>
              <a:gd name="connsiteY457" fmla="*/ 3125612 h 6854893"/>
              <a:gd name="connsiteX458" fmla="*/ 4618104 w 8377613"/>
              <a:gd name="connsiteY458" fmla="*/ 2916706 h 6854893"/>
              <a:gd name="connsiteX459" fmla="*/ 4813343 w 8377613"/>
              <a:gd name="connsiteY459" fmla="*/ 3033919 h 6854893"/>
              <a:gd name="connsiteX460" fmla="*/ 4847604 w 8377613"/>
              <a:gd name="connsiteY460" fmla="*/ 2905308 h 6854893"/>
              <a:gd name="connsiteX461" fmla="*/ 4611898 w 8377613"/>
              <a:gd name="connsiteY461" fmla="*/ 2744464 h 6854893"/>
              <a:gd name="connsiteX462" fmla="*/ 4610885 w 8377613"/>
              <a:gd name="connsiteY462" fmla="*/ 2505860 h 6854893"/>
              <a:gd name="connsiteX463" fmla="*/ 4889843 w 8377613"/>
              <a:gd name="connsiteY463" fmla="*/ 2696210 h 6854893"/>
              <a:gd name="connsiteX464" fmla="*/ 4931766 w 8377613"/>
              <a:gd name="connsiteY464" fmla="*/ 2538345 h 6854893"/>
              <a:gd name="connsiteX465" fmla="*/ 4604932 w 8377613"/>
              <a:gd name="connsiteY465" fmla="*/ 2290495 h 6854893"/>
              <a:gd name="connsiteX466" fmla="*/ 4603666 w 8377613"/>
              <a:gd name="connsiteY466" fmla="*/ 2095076 h 6854893"/>
              <a:gd name="connsiteX467" fmla="*/ 4974766 w 8377613"/>
              <a:gd name="connsiteY467" fmla="*/ 2376487 h 6854893"/>
              <a:gd name="connsiteX468" fmla="*/ 5049936 w 8377613"/>
              <a:gd name="connsiteY468" fmla="*/ 2093367 h 6854893"/>
              <a:gd name="connsiteX469" fmla="*/ 5506971 w 8377613"/>
              <a:gd name="connsiteY469" fmla="*/ 2518399 h 6854893"/>
              <a:gd name="connsiteX470" fmla="*/ 5594110 w 8377613"/>
              <a:gd name="connsiteY470" fmla="*/ 2363695 h 6854893"/>
              <a:gd name="connsiteX471" fmla="*/ 5104017 w 8377613"/>
              <a:gd name="connsiteY471" fmla="*/ 1841970 h 6854893"/>
              <a:gd name="connsiteX472" fmla="*/ 4589100 w 8377613"/>
              <a:gd name="connsiteY472" fmla="*/ 1273385 h 6854893"/>
              <a:gd name="connsiteX473" fmla="*/ 5014915 w 8377613"/>
              <a:gd name="connsiteY473" fmla="*/ 1654534 h 6854893"/>
              <a:gd name="connsiteX474" fmla="*/ 5016688 w 8377613"/>
              <a:gd name="connsiteY474" fmla="*/ 1763704 h 6854893"/>
              <a:gd name="connsiteX475" fmla="*/ 4590873 w 8377613"/>
              <a:gd name="connsiteY475" fmla="*/ 1382492 h 6854893"/>
              <a:gd name="connsiteX476" fmla="*/ 2443813 w 8377613"/>
              <a:gd name="connsiteY476" fmla="*/ 1009004 h 6854893"/>
              <a:gd name="connsiteX477" fmla="*/ 3111920 w 8377613"/>
              <a:gd name="connsiteY477" fmla="*/ 1180486 h 6854893"/>
              <a:gd name="connsiteX478" fmla="*/ 3126105 w 8377613"/>
              <a:gd name="connsiteY478" fmla="*/ 1199863 h 6854893"/>
              <a:gd name="connsiteX479" fmla="*/ 2457935 w 8377613"/>
              <a:gd name="connsiteY479" fmla="*/ 1028381 h 6854893"/>
              <a:gd name="connsiteX480" fmla="*/ 3609738 w 8377613"/>
              <a:gd name="connsiteY480" fmla="*/ 988739 h 6854893"/>
              <a:gd name="connsiteX481" fmla="*/ 4162841 w 8377613"/>
              <a:gd name="connsiteY481" fmla="*/ 1285159 h 6854893"/>
              <a:gd name="connsiteX482" fmla="*/ 4182283 w 8377613"/>
              <a:gd name="connsiteY482" fmla="*/ 1349686 h 6854893"/>
              <a:gd name="connsiteX483" fmla="*/ 3629180 w 8377613"/>
              <a:gd name="connsiteY483" fmla="*/ 1053203 h 6854893"/>
              <a:gd name="connsiteX484" fmla="*/ 7735787 w 8377613"/>
              <a:gd name="connsiteY484" fmla="*/ 894517 h 6854893"/>
              <a:gd name="connsiteX485" fmla="*/ 7843127 w 8377613"/>
              <a:gd name="connsiteY485" fmla="*/ 1833109 h 6854893"/>
              <a:gd name="connsiteX486" fmla="*/ 7589247 w 8377613"/>
              <a:gd name="connsiteY486" fmla="*/ 2100019 h 6854893"/>
              <a:gd name="connsiteX487" fmla="*/ 7481906 w 8377613"/>
              <a:gd name="connsiteY487" fmla="*/ 1161429 h 6854893"/>
              <a:gd name="connsiteX488" fmla="*/ 6405780 w 8377613"/>
              <a:gd name="connsiteY488" fmla="*/ 872226 h 6854893"/>
              <a:gd name="connsiteX489" fmla="*/ 6776563 w 8377613"/>
              <a:gd name="connsiteY489" fmla="*/ 1686955 h 6854893"/>
              <a:gd name="connsiteX490" fmla="*/ 6550420 w 8377613"/>
              <a:gd name="connsiteY490" fmla="*/ 2090899 h 6854893"/>
              <a:gd name="connsiteX491" fmla="*/ 6179637 w 8377613"/>
              <a:gd name="connsiteY491" fmla="*/ 1276171 h 6854893"/>
              <a:gd name="connsiteX492" fmla="*/ 4581944 w 8377613"/>
              <a:gd name="connsiteY492" fmla="*/ 862537 h 6854893"/>
              <a:gd name="connsiteX493" fmla="*/ 5021881 w 8377613"/>
              <a:gd name="connsiteY493" fmla="*/ 1283580 h 6854893"/>
              <a:gd name="connsiteX494" fmla="*/ 5023844 w 8377613"/>
              <a:gd name="connsiteY494" fmla="*/ 1349627 h 6854893"/>
              <a:gd name="connsiteX495" fmla="*/ 4583907 w 8377613"/>
              <a:gd name="connsiteY495" fmla="*/ 928521 h 6854893"/>
              <a:gd name="connsiteX496" fmla="*/ 3494038 w 8377613"/>
              <a:gd name="connsiteY496" fmla="*/ 585871 h 6854893"/>
              <a:gd name="connsiteX497" fmla="*/ 4071903 w 8377613"/>
              <a:gd name="connsiteY497" fmla="*/ 917816 h 6854893"/>
              <a:gd name="connsiteX498" fmla="*/ 4080199 w 8377613"/>
              <a:gd name="connsiteY498" fmla="*/ 939726 h 6854893"/>
              <a:gd name="connsiteX499" fmla="*/ 3502334 w 8377613"/>
              <a:gd name="connsiteY499" fmla="*/ 607844 h 6854893"/>
              <a:gd name="connsiteX500" fmla="*/ 5444466 w 8377613"/>
              <a:gd name="connsiteY500" fmla="*/ 507352 h 6854893"/>
              <a:gd name="connsiteX501" fmla="*/ 6032020 w 8377613"/>
              <a:gd name="connsiteY501" fmla="*/ 1210314 h 6854893"/>
              <a:gd name="connsiteX502" fmla="*/ 5911444 w 8377613"/>
              <a:gd name="connsiteY502" fmla="*/ 1669160 h 6854893"/>
              <a:gd name="connsiteX503" fmla="*/ 5323890 w 8377613"/>
              <a:gd name="connsiteY503" fmla="*/ 966198 h 6854893"/>
              <a:gd name="connsiteX504" fmla="*/ 4574725 w 8377613"/>
              <a:gd name="connsiteY504" fmla="*/ 451691 h 6854893"/>
              <a:gd name="connsiteX505" fmla="*/ 5028847 w 8377613"/>
              <a:gd name="connsiteY505" fmla="*/ 912627 h 6854893"/>
              <a:gd name="connsiteX506" fmla="*/ 5031064 w 8377613"/>
              <a:gd name="connsiteY506" fmla="*/ 935486 h 6854893"/>
              <a:gd name="connsiteX507" fmla="*/ 4577005 w 8377613"/>
              <a:gd name="connsiteY507" fmla="*/ 474551 h 6854893"/>
              <a:gd name="connsiteX508" fmla="*/ 8263686 w 8377613"/>
              <a:gd name="connsiteY508" fmla="*/ 327323 h 6854893"/>
              <a:gd name="connsiteX509" fmla="*/ 8336766 w 8377613"/>
              <a:gd name="connsiteY509" fmla="*/ 1338990 h 6854893"/>
              <a:gd name="connsiteX510" fmla="*/ 8139627 w 8377613"/>
              <a:gd name="connsiteY510" fmla="*/ 1547706 h 6854893"/>
              <a:gd name="connsiteX511" fmla="*/ 8066484 w 8377613"/>
              <a:gd name="connsiteY511" fmla="*/ 536039 h 6854893"/>
              <a:gd name="connsiteX512" fmla="*/ 6786379 w 8377613"/>
              <a:gd name="connsiteY512" fmla="*/ 171355 h 6854893"/>
              <a:gd name="connsiteX513" fmla="*/ 7142027 w 8377613"/>
              <a:gd name="connsiteY513" fmla="*/ 1067265 h 6854893"/>
              <a:gd name="connsiteX514" fmla="*/ 6957427 w 8377613"/>
              <a:gd name="connsiteY514" fmla="*/ 1398577 h 6854893"/>
              <a:gd name="connsiteX515" fmla="*/ 6601779 w 8377613"/>
              <a:gd name="connsiteY515" fmla="*/ 502667 h 6854893"/>
              <a:gd name="connsiteX516" fmla="*/ 7767324 w 8377613"/>
              <a:gd name="connsiteY516" fmla="*/ 2 h 6854893"/>
              <a:gd name="connsiteX517" fmla="*/ 7779166 w 8377613"/>
              <a:gd name="connsiteY517" fmla="*/ 2 h 6854893"/>
              <a:gd name="connsiteX518" fmla="*/ 7771566 w 8377613"/>
              <a:gd name="connsiteY518" fmla="*/ 13870 h 6854893"/>
              <a:gd name="connsiteX519" fmla="*/ 7118406 w 8377613"/>
              <a:gd name="connsiteY519" fmla="*/ 2 h 6854893"/>
              <a:gd name="connsiteX520" fmla="*/ 7351578 w 8377613"/>
              <a:gd name="connsiteY520" fmla="*/ 2 h 6854893"/>
              <a:gd name="connsiteX521" fmla="*/ 7507491 w 8377613"/>
              <a:gd name="connsiteY521" fmla="*/ 447513 h 6854893"/>
              <a:gd name="connsiteX522" fmla="*/ 7364497 w 8377613"/>
              <a:gd name="connsiteY522" fmla="*/ 706191 h 6854893"/>
              <a:gd name="connsiteX523" fmla="*/ 6304645 w 8377613"/>
              <a:gd name="connsiteY523" fmla="*/ 1 h 6854893"/>
              <a:gd name="connsiteX524" fmla="*/ 6385768 w 8377613"/>
              <a:gd name="connsiteY524" fmla="*/ 1 h 6854893"/>
              <a:gd name="connsiteX525" fmla="*/ 6363730 w 8377613"/>
              <a:gd name="connsiteY525" fmla="*/ 85742 h 6854893"/>
              <a:gd name="connsiteX526" fmla="*/ 5567385 w 8377613"/>
              <a:gd name="connsiteY526" fmla="*/ 0 h 6854893"/>
              <a:gd name="connsiteX527" fmla="*/ 5857299 w 8377613"/>
              <a:gd name="connsiteY527" fmla="*/ 0 h 6854893"/>
              <a:gd name="connsiteX528" fmla="*/ 6235555 w 8377613"/>
              <a:gd name="connsiteY528" fmla="*/ 501337 h 6854893"/>
              <a:gd name="connsiteX529" fmla="*/ 6137587 w 8377613"/>
              <a:gd name="connsiteY529" fmla="*/ 877482 h 6854893"/>
              <a:gd name="connsiteX530" fmla="*/ 5543827 w 8377613"/>
              <a:gd name="connsiteY530" fmla="*/ 90490 h 6854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Lst>
            <a:rect l="l" t="t" r="r" b="b"/>
            <a:pathLst>
              <a:path w="8377613" h="6854893">
                <a:moveTo>
                  <a:pt x="820536" y="6758957"/>
                </a:moveTo>
                <a:lnTo>
                  <a:pt x="797675" y="6838999"/>
                </a:lnTo>
                <a:lnTo>
                  <a:pt x="779183" y="6838999"/>
                </a:lnTo>
                <a:lnTo>
                  <a:pt x="796978" y="6776815"/>
                </a:lnTo>
                <a:close/>
                <a:moveTo>
                  <a:pt x="5213067" y="6751421"/>
                </a:moveTo>
                <a:lnTo>
                  <a:pt x="5468657" y="6838998"/>
                </a:lnTo>
                <a:lnTo>
                  <a:pt x="5236688" y="6838998"/>
                </a:lnTo>
                <a:close/>
                <a:moveTo>
                  <a:pt x="3374160" y="6748192"/>
                </a:moveTo>
                <a:lnTo>
                  <a:pt x="3410446" y="6838999"/>
                </a:lnTo>
                <a:lnTo>
                  <a:pt x="3323814" y="6838999"/>
                </a:lnTo>
                <a:close/>
                <a:moveTo>
                  <a:pt x="4636849" y="6726535"/>
                </a:moveTo>
                <a:lnTo>
                  <a:pt x="4800931" y="6838999"/>
                </a:lnTo>
                <a:lnTo>
                  <a:pt x="4637102" y="6838999"/>
                </a:lnTo>
                <a:close/>
                <a:moveTo>
                  <a:pt x="7576834" y="6663020"/>
                </a:moveTo>
                <a:lnTo>
                  <a:pt x="7759218" y="6838998"/>
                </a:lnTo>
                <a:lnTo>
                  <a:pt x="6852176" y="6838998"/>
                </a:lnTo>
                <a:lnTo>
                  <a:pt x="6794358" y="6783209"/>
                </a:lnTo>
                <a:close/>
                <a:moveTo>
                  <a:pt x="2544314" y="6645290"/>
                </a:moveTo>
                <a:lnTo>
                  <a:pt x="2558689" y="6838998"/>
                </a:lnTo>
                <a:lnTo>
                  <a:pt x="2409679" y="6838998"/>
                </a:lnTo>
                <a:lnTo>
                  <a:pt x="2406196" y="6792011"/>
                </a:lnTo>
                <a:close/>
                <a:moveTo>
                  <a:pt x="5798468" y="6620847"/>
                </a:moveTo>
                <a:lnTo>
                  <a:pt x="6506345" y="6665110"/>
                </a:lnTo>
                <a:lnTo>
                  <a:pt x="6608429" y="6838998"/>
                </a:lnTo>
                <a:lnTo>
                  <a:pt x="5926453" y="6838998"/>
                </a:lnTo>
                <a:close/>
                <a:moveTo>
                  <a:pt x="4107873" y="6556763"/>
                </a:moveTo>
                <a:lnTo>
                  <a:pt x="4344909" y="6838998"/>
                </a:lnTo>
                <a:lnTo>
                  <a:pt x="4034350" y="6838998"/>
                </a:lnTo>
                <a:close/>
                <a:moveTo>
                  <a:pt x="1275228" y="6488942"/>
                </a:moveTo>
                <a:lnTo>
                  <a:pt x="1185429" y="6838998"/>
                </a:lnTo>
                <a:lnTo>
                  <a:pt x="1126788" y="6838998"/>
                </a:lnTo>
                <a:lnTo>
                  <a:pt x="1204618" y="6535485"/>
                </a:lnTo>
                <a:close/>
                <a:moveTo>
                  <a:pt x="8377613" y="6386674"/>
                </a:moveTo>
                <a:lnTo>
                  <a:pt x="8377613" y="6581333"/>
                </a:lnTo>
                <a:lnTo>
                  <a:pt x="8168758" y="6662387"/>
                </a:lnTo>
                <a:lnTo>
                  <a:pt x="7958194" y="6549480"/>
                </a:lnTo>
                <a:close/>
                <a:moveTo>
                  <a:pt x="3658881" y="6261736"/>
                </a:moveTo>
                <a:lnTo>
                  <a:pt x="3920297" y="6832919"/>
                </a:lnTo>
                <a:lnTo>
                  <a:pt x="3916877" y="6838998"/>
                </a:lnTo>
                <a:lnTo>
                  <a:pt x="3635006" y="6838998"/>
                </a:lnTo>
                <a:lnTo>
                  <a:pt x="3500688" y="6545491"/>
                </a:lnTo>
                <a:close/>
                <a:moveTo>
                  <a:pt x="2929726" y="6256860"/>
                </a:moveTo>
                <a:lnTo>
                  <a:pt x="2997550" y="6838998"/>
                </a:lnTo>
                <a:lnTo>
                  <a:pt x="2797878" y="6838998"/>
                </a:lnTo>
                <a:lnTo>
                  <a:pt x="2751965" y="6444553"/>
                </a:lnTo>
                <a:close/>
                <a:moveTo>
                  <a:pt x="1729921" y="6218929"/>
                </a:moveTo>
                <a:lnTo>
                  <a:pt x="1591423" y="6838999"/>
                </a:lnTo>
                <a:lnTo>
                  <a:pt x="1490479" y="6838999"/>
                </a:lnTo>
                <a:lnTo>
                  <a:pt x="1612195" y="6294158"/>
                </a:lnTo>
                <a:close/>
                <a:moveTo>
                  <a:pt x="7074899" y="6187710"/>
                </a:moveTo>
                <a:lnTo>
                  <a:pt x="7335619" y="6440500"/>
                </a:lnTo>
                <a:lnTo>
                  <a:pt x="6612797" y="6587348"/>
                </a:lnTo>
                <a:lnTo>
                  <a:pt x="6352014" y="6334622"/>
                </a:lnTo>
                <a:close/>
                <a:moveTo>
                  <a:pt x="5164749" y="6063342"/>
                </a:moveTo>
                <a:lnTo>
                  <a:pt x="5164749" y="6193726"/>
                </a:lnTo>
                <a:lnTo>
                  <a:pt x="5641416" y="6327023"/>
                </a:lnTo>
                <a:lnTo>
                  <a:pt x="5532049" y="6140027"/>
                </a:lnTo>
                <a:close/>
                <a:moveTo>
                  <a:pt x="4763251" y="6062708"/>
                </a:moveTo>
                <a:lnTo>
                  <a:pt x="4730701" y="6186190"/>
                </a:lnTo>
                <a:lnTo>
                  <a:pt x="4730764" y="6186190"/>
                </a:lnTo>
                <a:lnTo>
                  <a:pt x="5140304" y="6433344"/>
                </a:lnTo>
                <a:lnTo>
                  <a:pt x="5085272" y="6228491"/>
                </a:lnTo>
                <a:close/>
                <a:moveTo>
                  <a:pt x="4390441" y="5960250"/>
                </a:moveTo>
                <a:lnTo>
                  <a:pt x="4329520" y="6068914"/>
                </a:lnTo>
                <a:lnTo>
                  <a:pt x="4329520" y="6068978"/>
                </a:lnTo>
                <a:lnTo>
                  <a:pt x="4648375" y="6406938"/>
                </a:lnTo>
                <a:lnTo>
                  <a:pt x="4648248" y="6198982"/>
                </a:lnTo>
                <a:close/>
                <a:moveTo>
                  <a:pt x="2184613" y="5948851"/>
                </a:moveTo>
                <a:lnTo>
                  <a:pt x="2056944" y="6634397"/>
                </a:lnTo>
                <a:lnTo>
                  <a:pt x="1892166" y="6738376"/>
                </a:lnTo>
                <a:lnTo>
                  <a:pt x="2019835" y="6052829"/>
                </a:lnTo>
                <a:close/>
                <a:moveTo>
                  <a:pt x="5957547" y="5932577"/>
                </a:moveTo>
                <a:lnTo>
                  <a:pt x="5957484" y="5932641"/>
                </a:lnTo>
                <a:lnTo>
                  <a:pt x="5568335" y="5955944"/>
                </a:lnTo>
                <a:lnTo>
                  <a:pt x="5602722" y="6084429"/>
                </a:lnTo>
                <a:lnTo>
                  <a:pt x="6116753" y="6087405"/>
                </a:lnTo>
                <a:close/>
                <a:moveTo>
                  <a:pt x="8149696" y="5897559"/>
                </a:moveTo>
                <a:lnTo>
                  <a:pt x="8377612" y="6020851"/>
                </a:lnTo>
                <a:lnTo>
                  <a:pt x="8377612" y="6061632"/>
                </a:lnTo>
                <a:lnTo>
                  <a:pt x="7665050" y="6372426"/>
                </a:lnTo>
                <a:lnTo>
                  <a:pt x="7395401" y="6226591"/>
                </a:lnTo>
                <a:close/>
                <a:moveTo>
                  <a:pt x="3315201" y="5868430"/>
                </a:moveTo>
                <a:lnTo>
                  <a:pt x="3415893" y="6475645"/>
                </a:lnTo>
                <a:lnTo>
                  <a:pt x="3198362" y="6704308"/>
                </a:lnTo>
                <a:lnTo>
                  <a:pt x="3097671" y="6097094"/>
                </a:lnTo>
                <a:close/>
                <a:moveTo>
                  <a:pt x="4069814" y="5768568"/>
                </a:moveTo>
                <a:lnTo>
                  <a:pt x="3986158" y="5856019"/>
                </a:lnTo>
                <a:lnTo>
                  <a:pt x="4198179" y="6256987"/>
                </a:lnTo>
                <a:lnTo>
                  <a:pt x="4249854" y="6060049"/>
                </a:lnTo>
                <a:close/>
                <a:moveTo>
                  <a:pt x="2639306" y="5678837"/>
                </a:moveTo>
                <a:lnTo>
                  <a:pt x="2546657" y="6321894"/>
                </a:lnTo>
                <a:lnTo>
                  <a:pt x="2334763" y="6454494"/>
                </a:lnTo>
                <a:lnTo>
                  <a:pt x="2427411" y="5811438"/>
                </a:lnTo>
                <a:close/>
                <a:moveTo>
                  <a:pt x="555320" y="5619123"/>
                </a:moveTo>
                <a:lnTo>
                  <a:pt x="136977" y="6330063"/>
                </a:lnTo>
                <a:lnTo>
                  <a:pt x="110634" y="6341018"/>
                </a:lnTo>
                <a:lnTo>
                  <a:pt x="529039" y="5630078"/>
                </a:lnTo>
                <a:close/>
                <a:moveTo>
                  <a:pt x="6330040" y="5613741"/>
                </a:moveTo>
                <a:lnTo>
                  <a:pt x="5945262" y="5741465"/>
                </a:lnTo>
                <a:lnTo>
                  <a:pt x="6013710" y="5858790"/>
                </a:lnTo>
                <a:lnTo>
                  <a:pt x="6013655" y="5858805"/>
                </a:lnTo>
                <a:lnTo>
                  <a:pt x="6013719" y="5858805"/>
                </a:lnTo>
                <a:lnTo>
                  <a:pt x="6013710" y="5858790"/>
                </a:lnTo>
                <a:lnTo>
                  <a:pt x="6530852" y="5723418"/>
                </a:lnTo>
                <a:close/>
                <a:moveTo>
                  <a:pt x="7519966" y="5564348"/>
                </a:moveTo>
                <a:lnTo>
                  <a:pt x="7848636" y="5743175"/>
                </a:lnTo>
                <a:lnTo>
                  <a:pt x="7161278" y="6082466"/>
                </a:lnTo>
                <a:lnTo>
                  <a:pt x="6832608" y="5903702"/>
                </a:lnTo>
                <a:close/>
                <a:moveTo>
                  <a:pt x="3819669" y="5505710"/>
                </a:moveTo>
                <a:lnTo>
                  <a:pt x="3720182" y="5567324"/>
                </a:lnTo>
                <a:lnTo>
                  <a:pt x="3817326" y="6000841"/>
                </a:lnTo>
                <a:lnTo>
                  <a:pt x="3817390" y="6000778"/>
                </a:lnTo>
                <a:lnTo>
                  <a:pt x="3914344" y="5827396"/>
                </a:lnTo>
                <a:close/>
                <a:moveTo>
                  <a:pt x="1044842" y="5478797"/>
                </a:moveTo>
                <a:lnTo>
                  <a:pt x="669499" y="6158328"/>
                </a:lnTo>
                <a:lnTo>
                  <a:pt x="592303" y="6184481"/>
                </a:lnTo>
                <a:lnTo>
                  <a:pt x="967646" y="5504950"/>
                </a:lnTo>
                <a:close/>
                <a:moveTo>
                  <a:pt x="3093935" y="5408824"/>
                </a:moveTo>
                <a:lnTo>
                  <a:pt x="3036307" y="6009390"/>
                </a:lnTo>
                <a:lnTo>
                  <a:pt x="2777360" y="6170676"/>
                </a:lnTo>
                <a:lnTo>
                  <a:pt x="2834988" y="5570110"/>
                </a:lnTo>
                <a:close/>
                <a:moveTo>
                  <a:pt x="1534301" y="5338470"/>
                </a:moveTo>
                <a:lnTo>
                  <a:pt x="1202084" y="5986656"/>
                </a:lnTo>
                <a:lnTo>
                  <a:pt x="1074036" y="6028006"/>
                </a:lnTo>
                <a:lnTo>
                  <a:pt x="1406253" y="5379821"/>
                </a:lnTo>
                <a:close/>
                <a:moveTo>
                  <a:pt x="6620271" y="5199221"/>
                </a:moveTo>
                <a:lnTo>
                  <a:pt x="6267409" y="5428644"/>
                </a:lnTo>
                <a:lnTo>
                  <a:pt x="6367150" y="5525847"/>
                </a:lnTo>
                <a:lnTo>
                  <a:pt x="6850973" y="5253236"/>
                </a:lnTo>
                <a:close/>
                <a:moveTo>
                  <a:pt x="2023823" y="5198081"/>
                </a:moveTo>
                <a:lnTo>
                  <a:pt x="1734670" y="5814921"/>
                </a:lnTo>
                <a:lnTo>
                  <a:pt x="1555769" y="5871533"/>
                </a:lnTo>
                <a:lnTo>
                  <a:pt x="1844923" y="5254693"/>
                </a:lnTo>
                <a:close/>
                <a:moveTo>
                  <a:pt x="3652738" y="5193332"/>
                </a:moveTo>
                <a:lnTo>
                  <a:pt x="3545017" y="5226450"/>
                </a:lnTo>
                <a:lnTo>
                  <a:pt x="3527349" y="5661614"/>
                </a:lnTo>
                <a:lnTo>
                  <a:pt x="3660590" y="5521984"/>
                </a:lnTo>
                <a:close/>
                <a:moveTo>
                  <a:pt x="8377612" y="5103475"/>
                </a:moveTo>
                <a:lnTo>
                  <a:pt x="8377612" y="5417753"/>
                </a:lnTo>
                <a:lnTo>
                  <a:pt x="8161538" y="5587524"/>
                </a:lnTo>
                <a:lnTo>
                  <a:pt x="7852183" y="5516348"/>
                </a:lnTo>
                <a:close/>
                <a:moveTo>
                  <a:pt x="2513347" y="5057755"/>
                </a:moveTo>
                <a:lnTo>
                  <a:pt x="2267256" y="5643249"/>
                </a:lnTo>
                <a:lnTo>
                  <a:pt x="2037503" y="5715059"/>
                </a:lnTo>
                <a:lnTo>
                  <a:pt x="2283531" y="5129628"/>
                </a:lnTo>
                <a:close/>
                <a:moveTo>
                  <a:pt x="3002806" y="4917428"/>
                </a:moveTo>
                <a:lnTo>
                  <a:pt x="2799841" y="5471514"/>
                </a:lnTo>
                <a:lnTo>
                  <a:pt x="2519173" y="5558585"/>
                </a:lnTo>
                <a:lnTo>
                  <a:pt x="2722201" y="5004499"/>
                </a:lnTo>
                <a:close/>
                <a:moveTo>
                  <a:pt x="3575415" y="4855118"/>
                </a:moveTo>
                <a:lnTo>
                  <a:pt x="3467125" y="4859170"/>
                </a:lnTo>
                <a:lnTo>
                  <a:pt x="3342432" y="5266788"/>
                </a:lnTo>
                <a:lnTo>
                  <a:pt x="3500942" y="5168382"/>
                </a:lnTo>
                <a:close/>
                <a:moveTo>
                  <a:pt x="7802471" y="4830421"/>
                </a:moveTo>
                <a:lnTo>
                  <a:pt x="8179904" y="4918125"/>
                </a:lnTo>
                <a:lnTo>
                  <a:pt x="7578988" y="5437446"/>
                </a:lnTo>
                <a:lnTo>
                  <a:pt x="7201618" y="5349679"/>
                </a:lnTo>
                <a:close/>
                <a:moveTo>
                  <a:pt x="7048366" y="4703900"/>
                </a:moveTo>
                <a:lnTo>
                  <a:pt x="6802338" y="4712765"/>
                </a:lnTo>
                <a:lnTo>
                  <a:pt x="6802401" y="4712828"/>
                </a:lnTo>
                <a:lnTo>
                  <a:pt x="6508498" y="5033818"/>
                </a:lnTo>
                <a:lnTo>
                  <a:pt x="6634330" y="5102715"/>
                </a:lnTo>
                <a:close/>
                <a:moveTo>
                  <a:pt x="3486250" y="4491637"/>
                </a:moveTo>
                <a:lnTo>
                  <a:pt x="3268972" y="4845999"/>
                </a:lnTo>
                <a:lnTo>
                  <a:pt x="3269036" y="4846063"/>
                </a:lnTo>
                <a:lnTo>
                  <a:pt x="3440717" y="4793060"/>
                </a:lnTo>
                <a:lnTo>
                  <a:pt x="3587827" y="4515321"/>
                </a:lnTo>
                <a:close/>
                <a:moveTo>
                  <a:pt x="592683" y="4472450"/>
                </a:moveTo>
                <a:lnTo>
                  <a:pt x="27168" y="5039517"/>
                </a:lnTo>
                <a:lnTo>
                  <a:pt x="0" y="5043190"/>
                </a:lnTo>
                <a:lnTo>
                  <a:pt x="565516" y="4476123"/>
                </a:lnTo>
                <a:close/>
                <a:moveTo>
                  <a:pt x="1082269" y="4463774"/>
                </a:moveTo>
                <a:lnTo>
                  <a:pt x="564566" y="5012034"/>
                </a:lnTo>
                <a:lnTo>
                  <a:pt x="486356" y="5017227"/>
                </a:lnTo>
                <a:lnTo>
                  <a:pt x="1004059" y="4468967"/>
                </a:lnTo>
                <a:close/>
                <a:moveTo>
                  <a:pt x="1571791" y="4455036"/>
                </a:moveTo>
                <a:lnTo>
                  <a:pt x="1101900" y="4984552"/>
                </a:lnTo>
                <a:lnTo>
                  <a:pt x="972712" y="4991264"/>
                </a:lnTo>
                <a:lnTo>
                  <a:pt x="1442603" y="4461748"/>
                </a:lnTo>
                <a:close/>
                <a:moveTo>
                  <a:pt x="2061377" y="4446360"/>
                </a:moveTo>
                <a:lnTo>
                  <a:pt x="1639298" y="4957132"/>
                </a:lnTo>
                <a:lnTo>
                  <a:pt x="1459068" y="4965301"/>
                </a:lnTo>
                <a:lnTo>
                  <a:pt x="1881083" y="4454592"/>
                </a:lnTo>
                <a:close/>
                <a:moveTo>
                  <a:pt x="2550900" y="4437685"/>
                </a:moveTo>
                <a:lnTo>
                  <a:pt x="2176633" y="4929650"/>
                </a:lnTo>
                <a:lnTo>
                  <a:pt x="1945361" y="4939402"/>
                </a:lnTo>
                <a:lnTo>
                  <a:pt x="2319627" y="4447374"/>
                </a:lnTo>
                <a:close/>
                <a:moveTo>
                  <a:pt x="3040486" y="4428946"/>
                </a:moveTo>
                <a:lnTo>
                  <a:pt x="2714032" y="4902167"/>
                </a:lnTo>
                <a:lnTo>
                  <a:pt x="2431717" y="4913439"/>
                </a:lnTo>
                <a:lnTo>
                  <a:pt x="2758171" y="4440218"/>
                </a:lnTo>
                <a:close/>
                <a:moveTo>
                  <a:pt x="8377612" y="4361190"/>
                </a:moveTo>
                <a:lnTo>
                  <a:pt x="8377612" y="4683509"/>
                </a:lnTo>
                <a:lnTo>
                  <a:pt x="8123605" y="4693705"/>
                </a:lnTo>
                <a:close/>
                <a:moveTo>
                  <a:pt x="3595426" y="4148357"/>
                </a:moveTo>
                <a:lnTo>
                  <a:pt x="3305449" y="4428820"/>
                </a:lnTo>
                <a:lnTo>
                  <a:pt x="3478080" y="4422234"/>
                </a:lnTo>
                <a:lnTo>
                  <a:pt x="3683832" y="4196547"/>
                </a:lnTo>
                <a:close/>
                <a:moveTo>
                  <a:pt x="7101561" y="4109603"/>
                </a:moveTo>
                <a:lnTo>
                  <a:pt x="7101546" y="4109627"/>
                </a:lnTo>
                <a:lnTo>
                  <a:pt x="6856800" y="4184579"/>
                </a:lnTo>
                <a:lnTo>
                  <a:pt x="6646299" y="4579911"/>
                </a:lnTo>
                <a:lnTo>
                  <a:pt x="6790939" y="4613916"/>
                </a:lnTo>
                <a:lnTo>
                  <a:pt x="7101546" y="4109627"/>
                </a:lnTo>
                <a:lnTo>
                  <a:pt x="7101624" y="4109603"/>
                </a:lnTo>
                <a:close/>
                <a:moveTo>
                  <a:pt x="8294843" y="4016073"/>
                </a:moveTo>
                <a:lnTo>
                  <a:pt x="7828309" y="4689461"/>
                </a:lnTo>
                <a:lnTo>
                  <a:pt x="7425988" y="4704596"/>
                </a:lnTo>
                <a:lnTo>
                  <a:pt x="7892523" y="4031207"/>
                </a:lnTo>
                <a:close/>
                <a:moveTo>
                  <a:pt x="2932006" y="3914945"/>
                </a:moveTo>
                <a:lnTo>
                  <a:pt x="3197032" y="3975926"/>
                </a:lnTo>
                <a:lnTo>
                  <a:pt x="2776030" y="4341243"/>
                </a:lnTo>
                <a:lnTo>
                  <a:pt x="2511067" y="4280262"/>
                </a:lnTo>
                <a:close/>
                <a:moveTo>
                  <a:pt x="3782306" y="3851051"/>
                </a:moveTo>
                <a:lnTo>
                  <a:pt x="3782306" y="3851114"/>
                </a:lnTo>
                <a:lnTo>
                  <a:pt x="3443123" y="4043113"/>
                </a:lnTo>
                <a:lnTo>
                  <a:pt x="3605116" y="4080664"/>
                </a:lnTo>
                <a:lnTo>
                  <a:pt x="3852410" y="3919124"/>
                </a:lnTo>
                <a:close/>
                <a:moveTo>
                  <a:pt x="2522973" y="3810460"/>
                </a:moveTo>
                <a:lnTo>
                  <a:pt x="2740187" y="3859979"/>
                </a:lnTo>
                <a:lnTo>
                  <a:pt x="2270106" y="4230869"/>
                </a:lnTo>
                <a:lnTo>
                  <a:pt x="2052892" y="4181413"/>
                </a:lnTo>
                <a:close/>
                <a:moveTo>
                  <a:pt x="2113876" y="3706038"/>
                </a:moveTo>
                <a:lnTo>
                  <a:pt x="2283277" y="3743969"/>
                </a:lnTo>
                <a:lnTo>
                  <a:pt x="1764181" y="4120558"/>
                </a:lnTo>
                <a:lnTo>
                  <a:pt x="1594716" y="4082626"/>
                </a:lnTo>
                <a:close/>
                <a:moveTo>
                  <a:pt x="4029854" y="3616815"/>
                </a:moveTo>
                <a:lnTo>
                  <a:pt x="3667050" y="3712624"/>
                </a:lnTo>
                <a:lnTo>
                  <a:pt x="3808144" y="3789310"/>
                </a:lnTo>
                <a:lnTo>
                  <a:pt x="4078046" y="3699136"/>
                </a:lnTo>
                <a:lnTo>
                  <a:pt x="4029854" y="3616878"/>
                </a:lnTo>
                <a:close/>
                <a:moveTo>
                  <a:pt x="1704780" y="3601554"/>
                </a:moveTo>
                <a:lnTo>
                  <a:pt x="1826432" y="3628023"/>
                </a:lnTo>
                <a:lnTo>
                  <a:pt x="1258257" y="4010248"/>
                </a:lnTo>
                <a:lnTo>
                  <a:pt x="1136541" y="3983778"/>
                </a:lnTo>
                <a:close/>
                <a:moveTo>
                  <a:pt x="6998147" y="3509607"/>
                </a:moveTo>
                <a:lnTo>
                  <a:pt x="6772004" y="3649363"/>
                </a:lnTo>
                <a:lnTo>
                  <a:pt x="6664917" y="4095545"/>
                </a:lnTo>
                <a:lnTo>
                  <a:pt x="6819183" y="4090162"/>
                </a:lnTo>
                <a:lnTo>
                  <a:pt x="6998084" y="3509671"/>
                </a:lnTo>
                <a:close/>
                <a:moveTo>
                  <a:pt x="1295683" y="3497132"/>
                </a:moveTo>
                <a:lnTo>
                  <a:pt x="1369586" y="3512013"/>
                </a:lnTo>
                <a:lnTo>
                  <a:pt x="752268" y="3899873"/>
                </a:lnTo>
                <a:lnTo>
                  <a:pt x="678365" y="3884992"/>
                </a:lnTo>
                <a:close/>
                <a:moveTo>
                  <a:pt x="3224262" y="3461671"/>
                </a:moveTo>
                <a:lnTo>
                  <a:pt x="3455155" y="3586610"/>
                </a:lnTo>
                <a:lnTo>
                  <a:pt x="2973295" y="3825785"/>
                </a:lnTo>
                <a:lnTo>
                  <a:pt x="2742339" y="3700783"/>
                </a:lnTo>
                <a:close/>
                <a:moveTo>
                  <a:pt x="3957344" y="3456542"/>
                </a:moveTo>
                <a:lnTo>
                  <a:pt x="4069307" y="3564952"/>
                </a:lnTo>
                <a:lnTo>
                  <a:pt x="4342376" y="3548045"/>
                </a:lnTo>
                <a:lnTo>
                  <a:pt x="4318058" y="3457935"/>
                </a:lnTo>
                <a:lnTo>
                  <a:pt x="4318121" y="3457871"/>
                </a:lnTo>
                <a:close/>
                <a:moveTo>
                  <a:pt x="886586" y="3392648"/>
                </a:moveTo>
                <a:lnTo>
                  <a:pt x="912741" y="3396068"/>
                </a:lnTo>
                <a:lnTo>
                  <a:pt x="246345" y="3789563"/>
                </a:lnTo>
                <a:lnTo>
                  <a:pt x="220255" y="3786144"/>
                </a:lnTo>
                <a:close/>
                <a:moveTo>
                  <a:pt x="8377612" y="3340344"/>
                </a:moveTo>
                <a:lnTo>
                  <a:pt x="8377612" y="3748466"/>
                </a:lnTo>
                <a:lnTo>
                  <a:pt x="8179017" y="3810080"/>
                </a:lnTo>
                <a:close/>
                <a:moveTo>
                  <a:pt x="4290511" y="3287721"/>
                </a:moveTo>
                <a:lnTo>
                  <a:pt x="4367517" y="3418801"/>
                </a:lnTo>
                <a:lnTo>
                  <a:pt x="4625387" y="3472056"/>
                </a:lnTo>
                <a:lnTo>
                  <a:pt x="4625260" y="3380553"/>
                </a:lnTo>
                <a:close/>
                <a:moveTo>
                  <a:pt x="2870261" y="3258911"/>
                </a:moveTo>
                <a:lnTo>
                  <a:pt x="3059737" y="3360923"/>
                </a:lnTo>
                <a:lnTo>
                  <a:pt x="2530825" y="3592878"/>
                </a:lnTo>
                <a:lnTo>
                  <a:pt x="2341412" y="3490927"/>
                </a:lnTo>
                <a:close/>
                <a:moveTo>
                  <a:pt x="4641916" y="3212429"/>
                </a:moveTo>
                <a:lnTo>
                  <a:pt x="4680862" y="3356110"/>
                </a:lnTo>
                <a:lnTo>
                  <a:pt x="4680862" y="3356046"/>
                </a:lnTo>
                <a:lnTo>
                  <a:pt x="4721645" y="3376943"/>
                </a:lnTo>
                <a:lnTo>
                  <a:pt x="4748433" y="3276387"/>
                </a:lnTo>
                <a:close/>
                <a:moveTo>
                  <a:pt x="3608408" y="3106554"/>
                </a:moveTo>
                <a:lnTo>
                  <a:pt x="3791805" y="3283480"/>
                </a:lnTo>
                <a:lnTo>
                  <a:pt x="3284741" y="3387646"/>
                </a:lnTo>
                <a:lnTo>
                  <a:pt x="3101344" y="3210722"/>
                </a:lnTo>
                <a:close/>
                <a:moveTo>
                  <a:pt x="8172114" y="3096359"/>
                </a:moveTo>
                <a:lnTo>
                  <a:pt x="7881250" y="3885372"/>
                </a:lnTo>
                <a:lnTo>
                  <a:pt x="7481146" y="4008601"/>
                </a:lnTo>
                <a:lnTo>
                  <a:pt x="7772010" y="3219588"/>
                </a:lnTo>
                <a:close/>
                <a:moveTo>
                  <a:pt x="2516324" y="3056211"/>
                </a:moveTo>
                <a:lnTo>
                  <a:pt x="2664257" y="3135177"/>
                </a:lnTo>
                <a:lnTo>
                  <a:pt x="2088355" y="3360037"/>
                </a:lnTo>
                <a:lnTo>
                  <a:pt x="1940422" y="3281137"/>
                </a:lnTo>
                <a:close/>
                <a:moveTo>
                  <a:pt x="6735844" y="2946469"/>
                </a:moveTo>
                <a:lnTo>
                  <a:pt x="6735781" y="2946531"/>
                </a:lnTo>
                <a:lnTo>
                  <a:pt x="6545544" y="3145052"/>
                </a:lnTo>
                <a:lnTo>
                  <a:pt x="6555803" y="3613459"/>
                </a:lnTo>
                <a:lnTo>
                  <a:pt x="6709373" y="3566599"/>
                </a:lnTo>
                <a:close/>
                <a:moveTo>
                  <a:pt x="2162385" y="2853512"/>
                </a:moveTo>
                <a:lnTo>
                  <a:pt x="2268838" y="2909426"/>
                </a:lnTo>
                <a:lnTo>
                  <a:pt x="1645948" y="3127198"/>
                </a:lnTo>
                <a:lnTo>
                  <a:pt x="1539494" y="3071283"/>
                </a:lnTo>
                <a:close/>
                <a:moveTo>
                  <a:pt x="3556733" y="2837743"/>
                </a:moveTo>
                <a:lnTo>
                  <a:pt x="4053665" y="2867760"/>
                </a:lnTo>
                <a:lnTo>
                  <a:pt x="4179940" y="3081857"/>
                </a:lnTo>
                <a:lnTo>
                  <a:pt x="3683008" y="3051843"/>
                </a:lnTo>
                <a:close/>
                <a:moveTo>
                  <a:pt x="3330146" y="2824762"/>
                </a:moveTo>
                <a:lnTo>
                  <a:pt x="3480739" y="2969394"/>
                </a:lnTo>
                <a:lnTo>
                  <a:pt x="2931752" y="3054882"/>
                </a:lnTo>
                <a:lnTo>
                  <a:pt x="2781159" y="2910314"/>
                </a:lnTo>
                <a:close/>
                <a:moveTo>
                  <a:pt x="1808447" y="2650810"/>
                </a:moveTo>
                <a:lnTo>
                  <a:pt x="1873358" y="2683675"/>
                </a:lnTo>
                <a:lnTo>
                  <a:pt x="1203478" y="2894357"/>
                </a:lnTo>
                <a:lnTo>
                  <a:pt x="1138567" y="2861491"/>
                </a:lnTo>
                <a:close/>
                <a:moveTo>
                  <a:pt x="4072536" y="2600024"/>
                </a:moveTo>
                <a:lnTo>
                  <a:pt x="4526595" y="2754536"/>
                </a:lnTo>
                <a:lnTo>
                  <a:pt x="4590619" y="2989341"/>
                </a:lnTo>
                <a:lnTo>
                  <a:pt x="4136560" y="2834831"/>
                </a:lnTo>
                <a:close/>
                <a:moveTo>
                  <a:pt x="3051822" y="2542972"/>
                </a:moveTo>
                <a:lnTo>
                  <a:pt x="3169611" y="2655244"/>
                </a:lnTo>
                <a:lnTo>
                  <a:pt x="2578764" y="2722114"/>
                </a:lnTo>
                <a:lnTo>
                  <a:pt x="2461038" y="2609840"/>
                </a:lnTo>
                <a:close/>
                <a:moveTo>
                  <a:pt x="3334136" y="2471985"/>
                </a:moveTo>
                <a:lnTo>
                  <a:pt x="3865328" y="2530307"/>
                </a:lnTo>
                <a:lnTo>
                  <a:pt x="3969186" y="2705459"/>
                </a:lnTo>
                <a:lnTo>
                  <a:pt x="3438057" y="2647136"/>
                </a:lnTo>
                <a:close/>
                <a:moveTo>
                  <a:pt x="6323644" y="2462165"/>
                </a:moveTo>
                <a:lnTo>
                  <a:pt x="6323662" y="2462248"/>
                </a:lnTo>
                <a:lnTo>
                  <a:pt x="6185020" y="2709004"/>
                </a:lnTo>
                <a:lnTo>
                  <a:pt x="6318958" y="3167722"/>
                </a:lnTo>
                <a:lnTo>
                  <a:pt x="6460812" y="3080272"/>
                </a:lnTo>
                <a:lnTo>
                  <a:pt x="6323662" y="2462248"/>
                </a:lnTo>
                <a:lnTo>
                  <a:pt x="6323708" y="2462165"/>
                </a:lnTo>
                <a:close/>
                <a:moveTo>
                  <a:pt x="1454445" y="2448107"/>
                </a:moveTo>
                <a:lnTo>
                  <a:pt x="1477877" y="2457922"/>
                </a:lnTo>
                <a:lnTo>
                  <a:pt x="761071" y="2661508"/>
                </a:lnTo>
                <a:lnTo>
                  <a:pt x="737640" y="2651630"/>
                </a:lnTo>
                <a:close/>
                <a:moveTo>
                  <a:pt x="2773559" y="2261241"/>
                </a:moveTo>
                <a:lnTo>
                  <a:pt x="2858482" y="2341154"/>
                </a:lnTo>
                <a:lnTo>
                  <a:pt x="2225775" y="2389347"/>
                </a:lnTo>
                <a:lnTo>
                  <a:pt x="2140853" y="2309430"/>
                </a:lnTo>
                <a:close/>
                <a:moveTo>
                  <a:pt x="7806081" y="2223312"/>
                </a:moveTo>
                <a:lnTo>
                  <a:pt x="7722172" y="3078945"/>
                </a:lnTo>
                <a:lnTo>
                  <a:pt x="7352781" y="3308051"/>
                </a:lnTo>
                <a:lnTo>
                  <a:pt x="7436690" y="2452419"/>
                </a:lnTo>
                <a:close/>
                <a:moveTo>
                  <a:pt x="3956837" y="2197219"/>
                </a:moveTo>
                <a:lnTo>
                  <a:pt x="4435657" y="2387189"/>
                </a:lnTo>
                <a:lnTo>
                  <a:pt x="4488536" y="2579443"/>
                </a:lnTo>
                <a:lnTo>
                  <a:pt x="4009715" y="2389471"/>
                </a:lnTo>
                <a:close/>
                <a:moveTo>
                  <a:pt x="3111603" y="2106224"/>
                </a:moveTo>
                <a:lnTo>
                  <a:pt x="3676992" y="2192851"/>
                </a:lnTo>
                <a:lnTo>
                  <a:pt x="3758368" y="2329060"/>
                </a:lnTo>
                <a:lnTo>
                  <a:pt x="3192979" y="2242432"/>
                </a:lnTo>
                <a:close/>
                <a:moveTo>
                  <a:pt x="5781750" y="2095963"/>
                </a:moveTo>
                <a:lnTo>
                  <a:pt x="5707593" y="2376487"/>
                </a:lnTo>
                <a:lnTo>
                  <a:pt x="5963247" y="2792400"/>
                </a:lnTo>
                <a:lnTo>
                  <a:pt x="6082683" y="2668031"/>
                </a:lnTo>
                <a:close/>
                <a:moveTo>
                  <a:pt x="2495298" y="1979451"/>
                </a:moveTo>
                <a:lnTo>
                  <a:pt x="2547417" y="2027072"/>
                </a:lnTo>
                <a:lnTo>
                  <a:pt x="1872851" y="2056580"/>
                </a:lnTo>
                <a:lnTo>
                  <a:pt x="1820669" y="2008961"/>
                </a:lnTo>
                <a:close/>
                <a:moveTo>
                  <a:pt x="8377613" y="1857548"/>
                </a:moveTo>
                <a:lnTo>
                  <a:pt x="8377613" y="2230399"/>
                </a:lnTo>
                <a:lnTo>
                  <a:pt x="8303646" y="2736295"/>
                </a:lnTo>
                <a:lnTo>
                  <a:pt x="8001383" y="2924622"/>
                </a:lnTo>
                <a:lnTo>
                  <a:pt x="8135321" y="2008513"/>
                </a:lnTo>
                <a:close/>
                <a:moveTo>
                  <a:pt x="3841137" y="1794411"/>
                </a:moveTo>
                <a:lnTo>
                  <a:pt x="4344718" y="2019845"/>
                </a:lnTo>
                <a:lnTo>
                  <a:pt x="4386451" y="2169480"/>
                </a:lnTo>
                <a:lnTo>
                  <a:pt x="3882870" y="1944046"/>
                </a:lnTo>
                <a:close/>
                <a:moveTo>
                  <a:pt x="2889006" y="1740524"/>
                </a:moveTo>
                <a:lnTo>
                  <a:pt x="3488655" y="1855394"/>
                </a:lnTo>
                <a:lnTo>
                  <a:pt x="3547613" y="1952660"/>
                </a:lnTo>
                <a:lnTo>
                  <a:pt x="2947964" y="1837790"/>
                </a:lnTo>
                <a:close/>
                <a:moveTo>
                  <a:pt x="2216973" y="1697653"/>
                </a:moveTo>
                <a:lnTo>
                  <a:pt x="2236289" y="1712914"/>
                </a:lnTo>
                <a:lnTo>
                  <a:pt x="1519863" y="1723806"/>
                </a:lnTo>
                <a:lnTo>
                  <a:pt x="1500548" y="1708545"/>
                </a:lnTo>
                <a:close/>
                <a:moveTo>
                  <a:pt x="4596319" y="1684169"/>
                </a:moveTo>
                <a:lnTo>
                  <a:pt x="5007949" y="2025486"/>
                </a:lnTo>
                <a:lnTo>
                  <a:pt x="5009468" y="2177779"/>
                </a:lnTo>
                <a:lnTo>
                  <a:pt x="4597839" y="1836527"/>
                </a:lnTo>
                <a:close/>
                <a:moveTo>
                  <a:pt x="7207825" y="1461648"/>
                </a:moveTo>
                <a:lnTo>
                  <a:pt x="7349425" y="2327223"/>
                </a:lnTo>
                <a:lnTo>
                  <a:pt x="7038867" y="2652392"/>
                </a:lnTo>
                <a:lnTo>
                  <a:pt x="6897266" y="1786755"/>
                </a:lnTo>
                <a:close/>
                <a:moveTo>
                  <a:pt x="3725438" y="1391544"/>
                </a:moveTo>
                <a:lnTo>
                  <a:pt x="4253780" y="1652503"/>
                </a:lnTo>
                <a:lnTo>
                  <a:pt x="4284367" y="1759584"/>
                </a:lnTo>
                <a:lnTo>
                  <a:pt x="3756025" y="1498625"/>
                </a:lnTo>
                <a:close/>
                <a:moveTo>
                  <a:pt x="2666409" y="1374763"/>
                </a:moveTo>
                <a:lnTo>
                  <a:pt x="3300319" y="1517939"/>
                </a:lnTo>
                <a:lnTo>
                  <a:pt x="3336859" y="1576260"/>
                </a:lnTo>
                <a:lnTo>
                  <a:pt x="2702949" y="1433084"/>
                </a:lnTo>
                <a:close/>
                <a:moveTo>
                  <a:pt x="5247201" y="1300358"/>
                </a:moveTo>
                <a:lnTo>
                  <a:pt x="5828549" y="1919225"/>
                </a:lnTo>
                <a:lnTo>
                  <a:pt x="5826649" y="1926508"/>
                </a:lnTo>
                <a:lnTo>
                  <a:pt x="6025244" y="1573096"/>
                </a:lnTo>
                <a:lnTo>
                  <a:pt x="6411163" y="2306640"/>
                </a:lnTo>
                <a:lnTo>
                  <a:pt x="6407553" y="2313037"/>
                </a:lnTo>
                <a:lnTo>
                  <a:pt x="6679925" y="2028776"/>
                </a:lnTo>
                <a:lnTo>
                  <a:pt x="6855786" y="2821403"/>
                </a:lnTo>
                <a:lnTo>
                  <a:pt x="6850847" y="2826532"/>
                </a:lnTo>
                <a:lnTo>
                  <a:pt x="7174578" y="2626427"/>
                </a:lnTo>
                <a:lnTo>
                  <a:pt x="7140634" y="3421650"/>
                </a:lnTo>
                <a:lnTo>
                  <a:pt x="7134808" y="3425260"/>
                </a:lnTo>
                <a:lnTo>
                  <a:pt x="7485263" y="3317926"/>
                </a:lnTo>
                <a:lnTo>
                  <a:pt x="7255827" y="4062363"/>
                </a:lnTo>
                <a:lnTo>
                  <a:pt x="7249494" y="4064326"/>
                </a:lnTo>
                <a:lnTo>
                  <a:pt x="7601723" y="4051598"/>
                </a:lnTo>
                <a:lnTo>
                  <a:pt x="7203392" y="4698391"/>
                </a:lnTo>
                <a:lnTo>
                  <a:pt x="7197059" y="4698644"/>
                </a:lnTo>
                <a:lnTo>
                  <a:pt x="7527376" y="4775963"/>
                </a:lnTo>
                <a:lnTo>
                  <a:pt x="6996437" y="5287368"/>
                </a:lnTo>
                <a:lnTo>
                  <a:pt x="6990484" y="5285975"/>
                </a:lnTo>
                <a:lnTo>
                  <a:pt x="7277992" y="5443019"/>
                </a:lnTo>
                <a:lnTo>
                  <a:pt x="6657571" y="5792568"/>
                </a:lnTo>
                <a:lnTo>
                  <a:pt x="6652378" y="5789718"/>
                </a:lnTo>
                <a:lnTo>
                  <a:pt x="6880357" y="6011353"/>
                </a:lnTo>
                <a:lnTo>
                  <a:pt x="6217127" y="6184987"/>
                </a:lnTo>
                <a:lnTo>
                  <a:pt x="6213011" y="6180998"/>
                </a:lnTo>
                <a:lnTo>
                  <a:pt x="6369557" y="6448732"/>
                </a:lnTo>
                <a:lnTo>
                  <a:pt x="5710379" y="6444869"/>
                </a:lnTo>
                <a:lnTo>
                  <a:pt x="5710443" y="6444996"/>
                </a:lnTo>
                <a:lnTo>
                  <a:pt x="5707593" y="6440120"/>
                </a:lnTo>
                <a:lnTo>
                  <a:pt x="5786372" y="6733437"/>
                </a:lnTo>
                <a:lnTo>
                  <a:pt x="5175071" y="6562525"/>
                </a:lnTo>
                <a:lnTo>
                  <a:pt x="5173615" y="6557206"/>
                </a:lnTo>
                <a:lnTo>
                  <a:pt x="5173804" y="6839062"/>
                </a:lnTo>
                <a:lnTo>
                  <a:pt x="5173804" y="6854893"/>
                </a:lnTo>
                <a:lnTo>
                  <a:pt x="5147524" y="6839062"/>
                </a:lnTo>
                <a:lnTo>
                  <a:pt x="4648565" y="6537956"/>
                </a:lnTo>
                <a:lnTo>
                  <a:pt x="4648565" y="6532573"/>
                </a:lnTo>
                <a:lnTo>
                  <a:pt x="4574662" y="6814556"/>
                </a:lnTo>
                <a:lnTo>
                  <a:pt x="4165755" y="6381165"/>
                </a:lnTo>
                <a:lnTo>
                  <a:pt x="4167085" y="6376100"/>
                </a:lnTo>
                <a:lnTo>
                  <a:pt x="4028208" y="6624393"/>
                </a:lnTo>
                <a:lnTo>
                  <a:pt x="3756279" y="6110201"/>
                </a:lnTo>
                <a:lnTo>
                  <a:pt x="3758812" y="6105706"/>
                </a:lnTo>
                <a:lnTo>
                  <a:pt x="3568069" y="6305620"/>
                </a:lnTo>
                <a:lnTo>
                  <a:pt x="3443440" y="5749697"/>
                </a:lnTo>
                <a:lnTo>
                  <a:pt x="3446860" y="5746088"/>
                </a:lnTo>
                <a:lnTo>
                  <a:pt x="3219957" y="5886984"/>
                </a:lnTo>
                <a:lnTo>
                  <a:pt x="3242565" y="5328909"/>
                </a:lnTo>
                <a:lnTo>
                  <a:pt x="3246681" y="5326376"/>
                </a:lnTo>
                <a:lnTo>
                  <a:pt x="3000906" y="5402238"/>
                </a:lnTo>
                <a:lnTo>
                  <a:pt x="3160809" y="4879498"/>
                </a:lnTo>
                <a:lnTo>
                  <a:pt x="3165242" y="4878105"/>
                </a:lnTo>
                <a:lnTo>
                  <a:pt x="2918074" y="4887540"/>
                </a:lnTo>
                <a:lnTo>
                  <a:pt x="3196716" y="4433063"/>
                </a:lnTo>
                <a:lnTo>
                  <a:pt x="3201212" y="4432873"/>
                </a:lnTo>
                <a:lnTo>
                  <a:pt x="2969306" y="4379110"/>
                </a:lnTo>
                <a:lnTo>
                  <a:pt x="3341166" y="4019430"/>
                </a:lnTo>
                <a:lnTo>
                  <a:pt x="3345346" y="4020380"/>
                </a:lnTo>
                <a:lnTo>
                  <a:pt x="3143330" y="3910639"/>
                </a:lnTo>
                <a:lnTo>
                  <a:pt x="3578264" y="3664435"/>
                </a:lnTo>
                <a:lnTo>
                  <a:pt x="3581938" y="3666398"/>
                </a:lnTo>
                <a:lnTo>
                  <a:pt x="3421592" y="3511190"/>
                </a:lnTo>
                <a:lnTo>
                  <a:pt x="3886797" y="3388343"/>
                </a:lnTo>
                <a:lnTo>
                  <a:pt x="3889710" y="3391128"/>
                </a:lnTo>
                <a:lnTo>
                  <a:pt x="3779456" y="3203438"/>
                </a:lnTo>
                <a:lnTo>
                  <a:pt x="4242128" y="3205147"/>
                </a:lnTo>
                <a:lnTo>
                  <a:pt x="4244091" y="3208566"/>
                </a:lnTo>
                <a:lnTo>
                  <a:pt x="4188363" y="3002891"/>
                </a:lnTo>
                <a:lnTo>
                  <a:pt x="4617661" y="3121876"/>
                </a:lnTo>
                <a:lnTo>
                  <a:pt x="4618674" y="3125612"/>
                </a:lnTo>
                <a:lnTo>
                  <a:pt x="4618104" y="2916706"/>
                </a:lnTo>
                <a:lnTo>
                  <a:pt x="4813343" y="3033919"/>
                </a:lnTo>
                <a:lnTo>
                  <a:pt x="4847604" y="2905308"/>
                </a:lnTo>
                <a:lnTo>
                  <a:pt x="4611898" y="2744464"/>
                </a:lnTo>
                <a:lnTo>
                  <a:pt x="4610885" y="2505860"/>
                </a:lnTo>
                <a:lnTo>
                  <a:pt x="4889843" y="2696210"/>
                </a:lnTo>
                <a:lnTo>
                  <a:pt x="4931766" y="2538345"/>
                </a:lnTo>
                <a:lnTo>
                  <a:pt x="4604932" y="2290495"/>
                </a:lnTo>
                <a:lnTo>
                  <a:pt x="4603666" y="2095076"/>
                </a:lnTo>
                <a:lnTo>
                  <a:pt x="4974766" y="2376487"/>
                </a:lnTo>
                <a:lnTo>
                  <a:pt x="5049936" y="2093367"/>
                </a:lnTo>
                <a:lnTo>
                  <a:pt x="5506971" y="2518399"/>
                </a:lnTo>
                <a:lnTo>
                  <a:pt x="5594110" y="2363695"/>
                </a:lnTo>
                <a:lnTo>
                  <a:pt x="5104017" y="1841970"/>
                </a:lnTo>
                <a:close/>
                <a:moveTo>
                  <a:pt x="4589100" y="1273385"/>
                </a:moveTo>
                <a:lnTo>
                  <a:pt x="5014915" y="1654534"/>
                </a:lnTo>
                <a:lnTo>
                  <a:pt x="5016688" y="1763704"/>
                </a:lnTo>
                <a:lnTo>
                  <a:pt x="4590873" y="1382492"/>
                </a:lnTo>
                <a:close/>
                <a:moveTo>
                  <a:pt x="2443813" y="1009004"/>
                </a:moveTo>
                <a:lnTo>
                  <a:pt x="3111920" y="1180486"/>
                </a:lnTo>
                <a:lnTo>
                  <a:pt x="3126105" y="1199863"/>
                </a:lnTo>
                <a:lnTo>
                  <a:pt x="2457935" y="1028381"/>
                </a:lnTo>
                <a:close/>
                <a:moveTo>
                  <a:pt x="3609738" y="988739"/>
                </a:moveTo>
                <a:lnTo>
                  <a:pt x="4162841" y="1285159"/>
                </a:lnTo>
                <a:lnTo>
                  <a:pt x="4182283" y="1349686"/>
                </a:lnTo>
                <a:lnTo>
                  <a:pt x="3629180" y="1053203"/>
                </a:lnTo>
                <a:close/>
                <a:moveTo>
                  <a:pt x="7735787" y="894517"/>
                </a:moveTo>
                <a:lnTo>
                  <a:pt x="7843127" y="1833109"/>
                </a:lnTo>
                <a:lnTo>
                  <a:pt x="7589247" y="2100019"/>
                </a:lnTo>
                <a:lnTo>
                  <a:pt x="7481906" y="1161429"/>
                </a:lnTo>
                <a:close/>
                <a:moveTo>
                  <a:pt x="6405780" y="872226"/>
                </a:moveTo>
                <a:lnTo>
                  <a:pt x="6776563" y="1686955"/>
                </a:lnTo>
                <a:lnTo>
                  <a:pt x="6550420" y="2090899"/>
                </a:lnTo>
                <a:lnTo>
                  <a:pt x="6179637" y="1276171"/>
                </a:lnTo>
                <a:close/>
                <a:moveTo>
                  <a:pt x="4581944" y="862537"/>
                </a:moveTo>
                <a:lnTo>
                  <a:pt x="5021881" y="1283580"/>
                </a:lnTo>
                <a:lnTo>
                  <a:pt x="5023844" y="1349627"/>
                </a:lnTo>
                <a:lnTo>
                  <a:pt x="4583907" y="928521"/>
                </a:lnTo>
                <a:close/>
                <a:moveTo>
                  <a:pt x="3494038" y="585871"/>
                </a:moveTo>
                <a:lnTo>
                  <a:pt x="4071903" y="917816"/>
                </a:lnTo>
                <a:lnTo>
                  <a:pt x="4080199" y="939726"/>
                </a:lnTo>
                <a:lnTo>
                  <a:pt x="3502334" y="607844"/>
                </a:lnTo>
                <a:close/>
                <a:moveTo>
                  <a:pt x="5444466" y="507352"/>
                </a:moveTo>
                <a:lnTo>
                  <a:pt x="6032020" y="1210314"/>
                </a:lnTo>
                <a:lnTo>
                  <a:pt x="5911444" y="1669160"/>
                </a:lnTo>
                <a:lnTo>
                  <a:pt x="5323890" y="966198"/>
                </a:lnTo>
                <a:close/>
                <a:moveTo>
                  <a:pt x="4574725" y="451691"/>
                </a:moveTo>
                <a:lnTo>
                  <a:pt x="5028847" y="912627"/>
                </a:lnTo>
                <a:lnTo>
                  <a:pt x="5031064" y="935486"/>
                </a:lnTo>
                <a:lnTo>
                  <a:pt x="4577005" y="474551"/>
                </a:lnTo>
                <a:close/>
                <a:moveTo>
                  <a:pt x="8263686" y="327323"/>
                </a:moveTo>
                <a:lnTo>
                  <a:pt x="8336766" y="1338990"/>
                </a:lnTo>
                <a:lnTo>
                  <a:pt x="8139627" y="1547706"/>
                </a:lnTo>
                <a:lnTo>
                  <a:pt x="8066484" y="536039"/>
                </a:lnTo>
                <a:close/>
                <a:moveTo>
                  <a:pt x="6786379" y="171355"/>
                </a:moveTo>
                <a:lnTo>
                  <a:pt x="7142027" y="1067265"/>
                </a:lnTo>
                <a:lnTo>
                  <a:pt x="6957427" y="1398577"/>
                </a:lnTo>
                <a:lnTo>
                  <a:pt x="6601779" y="502667"/>
                </a:lnTo>
                <a:close/>
                <a:moveTo>
                  <a:pt x="7767324" y="2"/>
                </a:moveTo>
                <a:lnTo>
                  <a:pt x="7779166" y="2"/>
                </a:lnTo>
                <a:lnTo>
                  <a:pt x="7771566" y="13870"/>
                </a:lnTo>
                <a:close/>
                <a:moveTo>
                  <a:pt x="7118406" y="2"/>
                </a:moveTo>
                <a:lnTo>
                  <a:pt x="7351578" y="2"/>
                </a:lnTo>
                <a:lnTo>
                  <a:pt x="7507491" y="447513"/>
                </a:lnTo>
                <a:lnTo>
                  <a:pt x="7364497" y="706191"/>
                </a:lnTo>
                <a:close/>
                <a:moveTo>
                  <a:pt x="6304645" y="1"/>
                </a:moveTo>
                <a:lnTo>
                  <a:pt x="6385768" y="1"/>
                </a:lnTo>
                <a:lnTo>
                  <a:pt x="6363730" y="85742"/>
                </a:lnTo>
                <a:close/>
                <a:moveTo>
                  <a:pt x="5567385" y="0"/>
                </a:moveTo>
                <a:lnTo>
                  <a:pt x="5857299" y="0"/>
                </a:lnTo>
                <a:lnTo>
                  <a:pt x="6235555" y="501337"/>
                </a:lnTo>
                <a:lnTo>
                  <a:pt x="6137587" y="877482"/>
                </a:lnTo>
                <a:lnTo>
                  <a:pt x="5543827" y="90490"/>
                </a:lnTo>
                <a:close/>
              </a:path>
            </a:pathLst>
          </a:custGeom>
        </p:spPr>
        <p:txBody>
          <a:bodyPr wrap="square" anchor="ctr">
            <a:noAutofit/>
          </a:bodyPr>
          <a:lstStyle>
            <a:lvl1pPr marL="0" indent="0" algn="ctr">
              <a:buNone/>
              <a:defRPr sz="1200"/>
            </a:lvl1pPr>
          </a:lstStyle>
          <a:p>
            <a:r>
              <a:rPr lang="en-US"/>
              <a:t>Click icon to add picture</a:t>
            </a:r>
            <a:endParaRPr lang="en-US" dirty="0"/>
          </a:p>
        </p:txBody>
      </p:sp>
      <p:sp>
        <p:nvSpPr>
          <p:cNvPr id="2" name="Title 1"/>
          <p:cNvSpPr>
            <a:spLocks noGrp="1"/>
          </p:cNvSpPr>
          <p:nvPr>
            <p:ph type="title"/>
          </p:nvPr>
        </p:nvSpPr>
        <p:spPr>
          <a:xfrm>
            <a:off x="383908" y="2643127"/>
            <a:ext cx="7239024" cy="1325563"/>
          </a:xfrm>
        </p:spPr>
        <p:txBody>
          <a:bodyPr anchor="b"/>
          <a:lstStyle>
            <a:lvl1pPr>
              <a:defRPr>
                <a:solidFill>
                  <a:schemeClr val="bg1"/>
                </a:solidFill>
              </a:defRPr>
            </a:lvl1pPr>
          </a:lstStyle>
          <a:p>
            <a:r>
              <a:rPr lang="en-US"/>
              <a:t>Click to edit Master title style</a:t>
            </a:r>
          </a:p>
        </p:txBody>
      </p:sp>
      <p:pic>
        <p:nvPicPr>
          <p:cNvPr id="8" name="Graphic 7"/>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3908" y="1714110"/>
            <a:ext cx="1840546" cy="610478"/>
          </a:xfrm>
          <a:prstGeom prst="rect">
            <a:avLst/>
          </a:prstGeom>
        </p:spPr>
      </p:pic>
      <p:sp>
        <p:nvSpPr>
          <p:cNvPr id="11" name="TextBox 10"/>
          <p:cNvSpPr txBox="1"/>
          <p:nvPr userDrawn="1"/>
        </p:nvSpPr>
        <p:spPr>
          <a:xfrm>
            <a:off x="383907" y="6267664"/>
            <a:ext cx="2005445"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sz="800" spc="55" dirty="0">
                <a:solidFill>
                  <a:schemeClr val="bg1"/>
                </a:solidFill>
                <a:latin typeface="Arial" panose="020B0604020202020204" pitchFamily="34" charset="0"/>
                <a:cs typeface="Arial" panose="020B0604020202020204" pitchFamily="34" charset="0"/>
                <a:hlinkClick r:id="rId4"/>
              </a:rPr>
              <a:t>jmangroup.com</a:t>
            </a:r>
            <a:endParaRPr lang="en-GB" sz="800" spc="55" dirty="0">
              <a:solidFill>
                <a:schemeClr val="bg1"/>
              </a:solidFill>
              <a:latin typeface="Arial" panose="020B0604020202020204" pitchFamily="34" charset="0"/>
              <a:cs typeface="Arial" panose="020B0604020202020204" pitchFamily="34" charset="0"/>
            </a:endParaRPr>
          </a:p>
        </p:txBody>
      </p:sp>
      <p:sp>
        <p:nvSpPr>
          <p:cNvPr id="12" name="Date Placeholder 3"/>
          <p:cNvSpPr>
            <a:spLocks noGrp="1"/>
          </p:cNvSpPr>
          <p:nvPr>
            <p:ph type="dt" sz="half" idx="2"/>
          </p:nvPr>
        </p:nvSpPr>
        <p:spPr>
          <a:xfrm>
            <a:off x="383908" y="4082988"/>
            <a:ext cx="3519877" cy="338554"/>
          </a:xfrm>
          <a:prstGeom prst="rect">
            <a:avLst/>
          </a:prstGeom>
        </p:spPr>
        <p:txBody>
          <a:bodyPr vert="horz" lIns="91440" tIns="45720" rIns="91440" bIns="45720" rtlCol="0" anchor="ctr"/>
          <a:lstStyle>
            <a:lvl1pPr algn="l">
              <a:defRPr sz="1800">
                <a:solidFill>
                  <a:schemeClr val="bg1"/>
                </a:solidFill>
              </a:defRPr>
            </a:lvl1pPr>
          </a:lstStyle>
          <a:p>
            <a:fld id="{39F9F6DA-54B0-4E86-A2E9-77437AD922F7}" type="datetime4">
              <a:rPr lang="en-GB" smtClean="0"/>
              <a:t>16 April 2025</a:t>
            </a:fld>
            <a:endParaRPr lang="en-GB" dirty="0"/>
          </a:p>
        </p:txBody>
      </p:sp>
      <p:pic>
        <p:nvPicPr>
          <p:cNvPr id="4" name="Picture 3" descr="A logo with red text&#10;&#10;Description automatically generated"/>
          <p:cNvPicPr>
            <a:picLocks noChangeAspect="1"/>
          </p:cNvPicPr>
          <p:nvPr userDrawn="1"/>
        </p:nvPicPr>
        <p:blipFill>
          <a:blip r:embed="rId5"/>
          <a:stretch>
            <a:fillRect/>
          </a:stretch>
        </p:blipFill>
        <p:spPr>
          <a:xfrm>
            <a:off x="11177064" y="5852078"/>
            <a:ext cx="631029" cy="631029"/>
          </a:xfrm>
          <a:prstGeom prst="rect">
            <a:avLst/>
          </a:prstGeom>
        </p:spPr>
      </p:pic>
      <p:pic>
        <p:nvPicPr>
          <p:cNvPr id="5" name="Picture 4" descr="A white and blue sign with black text&#10;&#10;Description automatically generated"/>
          <p:cNvPicPr>
            <a:picLocks noChangeAspect="1"/>
          </p:cNvPicPr>
          <p:nvPr userDrawn="1"/>
        </p:nvPicPr>
        <p:blipFill>
          <a:blip r:embed="rId6"/>
          <a:stretch>
            <a:fillRect/>
          </a:stretch>
        </p:blipFill>
        <p:spPr>
          <a:xfrm>
            <a:off x="7262308" y="5852078"/>
            <a:ext cx="790960" cy="631029"/>
          </a:xfrm>
          <a:prstGeom prst="rect">
            <a:avLst/>
          </a:prstGeom>
        </p:spPr>
      </p:pic>
      <p:grpSp>
        <p:nvGrpSpPr>
          <p:cNvPr id="3" name="Group 2"/>
          <p:cNvGrpSpPr/>
          <p:nvPr userDrawn="1"/>
        </p:nvGrpSpPr>
        <p:grpSpPr>
          <a:xfrm>
            <a:off x="8227477" y="5847136"/>
            <a:ext cx="2772644" cy="631029"/>
            <a:chOff x="4757737" y="3124200"/>
            <a:chExt cx="2678906" cy="609695"/>
          </a:xfrm>
        </p:grpSpPr>
        <p:sp>
          <p:nvSpPr>
            <p:cNvPr id="9" name="Freeform: Shape 8"/>
            <p:cNvSpPr/>
            <p:nvPr/>
          </p:nvSpPr>
          <p:spPr>
            <a:xfrm>
              <a:off x="4778375" y="3143250"/>
              <a:ext cx="2636838" cy="571499"/>
            </a:xfrm>
            <a:custGeom>
              <a:avLst/>
              <a:gdLst>
                <a:gd name="connsiteX0" fmla="*/ 0 w 2626995"/>
                <a:gd name="connsiteY0" fmla="*/ 0 h 558831"/>
                <a:gd name="connsiteX1" fmla="*/ 2626995 w 2626995"/>
                <a:gd name="connsiteY1" fmla="*/ 0 h 558831"/>
                <a:gd name="connsiteX2" fmla="*/ 2626995 w 2626995"/>
                <a:gd name="connsiteY2" fmla="*/ 558832 h 558831"/>
                <a:gd name="connsiteX3" fmla="*/ 0 w 2626995"/>
                <a:gd name="connsiteY3" fmla="*/ 558832 h 558831"/>
              </a:gdLst>
              <a:ahLst/>
              <a:cxnLst>
                <a:cxn ang="0">
                  <a:pos x="connsiteX0" y="connsiteY0"/>
                </a:cxn>
                <a:cxn ang="0">
                  <a:pos x="connsiteX1" y="connsiteY1"/>
                </a:cxn>
                <a:cxn ang="0">
                  <a:pos x="connsiteX2" y="connsiteY2"/>
                </a:cxn>
                <a:cxn ang="0">
                  <a:pos x="connsiteX3" y="connsiteY3"/>
                </a:cxn>
              </a:cxnLst>
              <a:rect l="l" t="t" r="r" b="b"/>
              <a:pathLst>
                <a:path w="2626995" h="558831">
                  <a:moveTo>
                    <a:pt x="0" y="0"/>
                  </a:moveTo>
                  <a:lnTo>
                    <a:pt x="2626995" y="0"/>
                  </a:lnTo>
                  <a:lnTo>
                    <a:pt x="2626995" y="558832"/>
                  </a:lnTo>
                  <a:lnTo>
                    <a:pt x="0" y="558832"/>
                  </a:lnTo>
                  <a:close/>
                </a:path>
              </a:pathLst>
            </a:custGeom>
            <a:solidFill>
              <a:srgbClr val="FFFFFF"/>
            </a:solidFill>
            <a:ln w="9525" cap="flat">
              <a:noFill/>
              <a:prstDash val="solid"/>
              <a:miter/>
            </a:ln>
          </p:spPr>
          <p:txBody>
            <a:bodyPr rtlCol="0" anchor="ctr"/>
            <a:lstStyle/>
            <a:p>
              <a:endParaRPr lang="en-IN"/>
            </a:p>
          </p:txBody>
        </p:sp>
        <p:sp>
          <p:nvSpPr>
            <p:cNvPr id="10" name="Freeform: Shape 9"/>
            <p:cNvSpPr/>
            <p:nvPr/>
          </p:nvSpPr>
          <p:spPr>
            <a:xfrm>
              <a:off x="4757737" y="3124200"/>
              <a:ext cx="2678906" cy="609695"/>
            </a:xfrm>
            <a:custGeom>
              <a:avLst/>
              <a:gdLst>
                <a:gd name="connsiteX0" fmla="*/ 2653570 w 2678906"/>
                <a:gd name="connsiteY0" fmla="*/ 25432 h 609695"/>
                <a:gd name="connsiteX1" fmla="*/ 2653570 w 2678906"/>
                <a:gd name="connsiteY1" fmla="*/ 584264 h 609695"/>
                <a:gd name="connsiteX2" fmla="*/ 25432 w 2678906"/>
                <a:gd name="connsiteY2" fmla="*/ 584264 h 609695"/>
                <a:gd name="connsiteX3" fmla="*/ 25432 w 2678906"/>
                <a:gd name="connsiteY3" fmla="*/ 25432 h 609695"/>
                <a:gd name="connsiteX4" fmla="*/ 2653570 w 2678906"/>
                <a:gd name="connsiteY4" fmla="*/ 25432 h 609695"/>
                <a:gd name="connsiteX5" fmla="*/ 2678906 w 2678906"/>
                <a:gd name="connsiteY5" fmla="*/ 0 h 609695"/>
                <a:gd name="connsiteX6" fmla="*/ 0 w 2678906"/>
                <a:gd name="connsiteY6" fmla="*/ 0 h 609695"/>
                <a:gd name="connsiteX7" fmla="*/ 0 w 2678906"/>
                <a:gd name="connsiteY7" fmla="*/ 609695 h 609695"/>
                <a:gd name="connsiteX8" fmla="*/ 2678906 w 2678906"/>
                <a:gd name="connsiteY8" fmla="*/ 609695 h 609695"/>
                <a:gd name="connsiteX9" fmla="*/ 2678906 w 2678906"/>
                <a:gd name="connsiteY9" fmla="*/ 0 h 609695"/>
                <a:gd name="connsiteX10" fmla="*/ 2678906 w 2678906"/>
                <a:gd name="connsiteY10" fmla="*/ 0 h 609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78906" h="609695">
                  <a:moveTo>
                    <a:pt x="2653570" y="25432"/>
                  </a:moveTo>
                  <a:lnTo>
                    <a:pt x="2653570" y="584264"/>
                  </a:lnTo>
                  <a:lnTo>
                    <a:pt x="25432" y="584264"/>
                  </a:lnTo>
                  <a:lnTo>
                    <a:pt x="25432" y="25432"/>
                  </a:lnTo>
                  <a:lnTo>
                    <a:pt x="2653570" y="25432"/>
                  </a:lnTo>
                  <a:moveTo>
                    <a:pt x="2678906" y="0"/>
                  </a:moveTo>
                  <a:lnTo>
                    <a:pt x="0" y="0"/>
                  </a:lnTo>
                  <a:lnTo>
                    <a:pt x="0" y="609695"/>
                  </a:lnTo>
                  <a:lnTo>
                    <a:pt x="2678906" y="609695"/>
                  </a:lnTo>
                  <a:lnTo>
                    <a:pt x="2678906" y="0"/>
                  </a:lnTo>
                  <a:lnTo>
                    <a:pt x="2678906" y="0"/>
                  </a:lnTo>
                  <a:close/>
                </a:path>
              </a:pathLst>
            </a:custGeom>
            <a:solidFill>
              <a:srgbClr val="FCD0B1"/>
            </a:solidFill>
            <a:ln w="9525" cap="flat">
              <a:noFill/>
              <a:prstDash val="solid"/>
              <a:miter/>
            </a:ln>
          </p:spPr>
          <p:txBody>
            <a:bodyPr rtlCol="0" anchor="ctr"/>
            <a:lstStyle/>
            <a:p>
              <a:endParaRPr lang="en-IN"/>
            </a:p>
          </p:txBody>
        </p:sp>
        <p:sp>
          <p:nvSpPr>
            <p:cNvPr id="13" name="Freeform: Shape 12"/>
            <p:cNvSpPr/>
            <p:nvPr/>
          </p:nvSpPr>
          <p:spPr>
            <a:xfrm>
              <a:off x="5609653" y="3243548"/>
              <a:ext cx="9525" cy="370141"/>
            </a:xfrm>
            <a:custGeom>
              <a:avLst/>
              <a:gdLst>
                <a:gd name="connsiteX0" fmla="*/ 0 w 9525"/>
                <a:gd name="connsiteY0" fmla="*/ 0 h 370141"/>
                <a:gd name="connsiteX1" fmla="*/ 0 w 9525"/>
                <a:gd name="connsiteY1" fmla="*/ 370142 h 370141"/>
              </a:gdLst>
              <a:ahLst/>
              <a:cxnLst>
                <a:cxn ang="0">
                  <a:pos x="connsiteX0" y="connsiteY0"/>
                </a:cxn>
                <a:cxn ang="0">
                  <a:pos x="connsiteX1" y="connsiteY1"/>
                </a:cxn>
              </a:cxnLst>
              <a:rect l="l" t="t" r="r" b="b"/>
              <a:pathLst>
                <a:path w="9525" h="370141">
                  <a:moveTo>
                    <a:pt x="0" y="0"/>
                  </a:moveTo>
                  <a:lnTo>
                    <a:pt x="0" y="370142"/>
                  </a:lnTo>
                </a:path>
              </a:pathLst>
            </a:custGeom>
            <a:ln w="9525" cap="flat">
              <a:noFill/>
              <a:prstDash val="solid"/>
              <a:miter/>
            </a:ln>
          </p:spPr>
          <p:txBody>
            <a:bodyPr rtlCol="0" anchor="ctr"/>
            <a:lstStyle/>
            <a:p>
              <a:endParaRPr lang="en-IN"/>
            </a:p>
          </p:txBody>
        </p:sp>
        <p:sp>
          <p:nvSpPr>
            <p:cNvPr id="14" name="Freeform: Shape 13"/>
            <p:cNvSpPr/>
            <p:nvPr/>
          </p:nvSpPr>
          <p:spPr>
            <a:xfrm>
              <a:off x="5605366" y="3243548"/>
              <a:ext cx="8477" cy="370141"/>
            </a:xfrm>
            <a:custGeom>
              <a:avLst/>
              <a:gdLst>
                <a:gd name="connsiteX0" fmla="*/ 0 w 8477"/>
                <a:gd name="connsiteY0" fmla="*/ 0 h 370141"/>
                <a:gd name="connsiteX1" fmla="*/ 8477 w 8477"/>
                <a:gd name="connsiteY1" fmla="*/ 0 h 370141"/>
                <a:gd name="connsiteX2" fmla="*/ 8477 w 8477"/>
                <a:gd name="connsiteY2" fmla="*/ 370142 h 370141"/>
                <a:gd name="connsiteX3" fmla="*/ 0 w 8477"/>
                <a:gd name="connsiteY3" fmla="*/ 370142 h 370141"/>
              </a:gdLst>
              <a:ahLst/>
              <a:cxnLst>
                <a:cxn ang="0">
                  <a:pos x="connsiteX0" y="connsiteY0"/>
                </a:cxn>
                <a:cxn ang="0">
                  <a:pos x="connsiteX1" y="connsiteY1"/>
                </a:cxn>
                <a:cxn ang="0">
                  <a:pos x="connsiteX2" y="connsiteY2"/>
                </a:cxn>
                <a:cxn ang="0">
                  <a:pos x="connsiteX3" y="connsiteY3"/>
                </a:cxn>
              </a:cxnLst>
              <a:rect l="l" t="t" r="r" b="b"/>
              <a:pathLst>
                <a:path w="8477" h="370141">
                  <a:moveTo>
                    <a:pt x="0" y="0"/>
                  </a:moveTo>
                  <a:lnTo>
                    <a:pt x="8477" y="0"/>
                  </a:lnTo>
                  <a:lnTo>
                    <a:pt x="8477" y="370142"/>
                  </a:lnTo>
                  <a:lnTo>
                    <a:pt x="0" y="370142"/>
                  </a:lnTo>
                  <a:close/>
                </a:path>
              </a:pathLst>
            </a:custGeom>
            <a:solidFill>
              <a:srgbClr val="333333"/>
            </a:solidFill>
            <a:ln w="9525" cap="flat">
              <a:noFill/>
              <a:prstDash val="solid"/>
              <a:miter/>
            </a:ln>
          </p:spPr>
          <p:txBody>
            <a:bodyPr rtlCol="0" anchor="ctr"/>
            <a:lstStyle/>
            <a:p>
              <a:endParaRPr lang="en-IN"/>
            </a:p>
          </p:txBody>
        </p:sp>
        <p:grpSp>
          <p:nvGrpSpPr>
            <p:cNvPr id="15" name="Graphic 3"/>
            <p:cNvGrpSpPr/>
            <p:nvPr/>
          </p:nvGrpSpPr>
          <p:grpSpPr>
            <a:xfrm>
              <a:off x="4876799" y="3243548"/>
              <a:ext cx="184499" cy="184594"/>
              <a:chOff x="4876799" y="3243548"/>
              <a:chExt cx="184499" cy="184594"/>
            </a:xfrm>
          </p:grpSpPr>
          <p:sp>
            <p:nvSpPr>
              <p:cNvPr id="84" name="Freeform: Shape 83"/>
              <p:cNvSpPr/>
              <p:nvPr/>
            </p:nvSpPr>
            <p:spPr>
              <a:xfrm>
                <a:off x="4876799" y="3243548"/>
                <a:ext cx="184499" cy="184594"/>
              </a:xfrm>
              <a:custGeom>
                <a:avLst/>
                <a:gdLst>
                  <a:gd name="connsiteX0" fmla="*/ 0 w 184499"/>
                  <a:gd name="connsiteY0" fmla="*/ 0 h 184594"/>
                  <a:gd name="connsiteX1" fmla="*/ 184499 w 184499"/>
                  <a:gd name="connsiteY1" fmla="*/ 0 h 184594"/>
                  <a:gd name="connsiteX2" fmla="*/ 184499 w 184499"/>
                  <a:gd name="connsiteY2" fmla="*/ 184595 h 184594"/>
                  <a:gd name="connsiteX3" fmla="*/ 0 w 184499"/>
                  <a:gd name="connsiteY3" fmla="*/ 184595 h 184594"/>
                </a:gdLst>
                <a:ahLst/>
                <a:cxnLst>
                  <a:cxn ang="0">
                    <a:pos x="connsiteX0" y="connsiteY0"/>
                  </a:cxn>
                  <a:cxn ang="0">
                    <a:pos x="connsiteX1" y="connsiteY1"/>
                  </a:cxn>
                  <a:cxn ang="0">
                    <a:pos x="connsiteX2" y="connsiteY2"/>
                  </a:cxn>
                  <a:cxn ang="0">
                    <a:pos x="connsiteX3" y="connsiteY3"/>
                  </a:cxn>
                </a:cxnLst>
                <a:rect l="l" t="t" r="r" b="b"/>
                <a:pathLst>
                  <a:path w="184499" h="184594">
                    <a:moveTo>
                      <a:pt x="0" y="0"/>
                    </a:moveTo>
                    <a:lnTo>
                      <a:pt x="184499" y="0"/>
                    </a:lnTo>
                    <a:lnTo>
                      <a:pt x="184499" y="184595"/>
                    </a:lnTo>
                    <a:lnTo>
                      <a:pt x="0" y="184595"/>
                    </a:lnTo>
                    <a:close/>
                  </a:path>
                </a:pathLst>
              </a:custGeom>
              <a:solidFill>
                <a:srgbClr val="FCD0B1"/>
              </a:solidFill>
              <a:ln w="9525" cap="flat">
                <a:noFill/>
                <a:prstDash val="solid"/>
                <a:miter/>
              </a:ln>
            </p:spPr>
            <p:txBody>
              <a:bodyPr rtlCol="0" anchor="ctr"/>
              <a:lstStyle/>
              <a:p>
                <a:endParaRPr lang="en-IN"/>
              </a:p>
            </p:txBody>
          </p:sp>
          <p:grpSp>
            <p:nvGrpSpPr>
              <p:cNvPr id="85" name="Graphic 3"/>
              <p:cNvGrpSpPr/>
              <p:nvPr/>
            </p:nvGrpSpPr>
            <p:grpSpPr>
              <a:xfrm>
                <a:off x="4897849" y="3268503"/>
                <a:ext cx="147827" cy="84677"/>
                <a:chOff x="4897849" y="3268503"/>
                <a:chExt cx="147827" cy="84677"/>
              </a:xfrm>
              <a:solidFill>
                <a:srgbClr val="333333"/>
              </a:solidFill>
            </p:grpSpPr>
            <p:sp>
              <p:nvSpPr>
                <p:cNvPr id="86" name="Freeform: Shape 85"/>
                <p:cNvSpPr/>
                <p:nvPr/>
              </p:nvSpPr>
              <p:spPr>
                <a:xfrm>
                  <a:off x="4897849" y="3268598"/>
                  <a:ext cx="64293" cy="84582"/>
                </a:xfrm>
                <a:custGeom>
                  <a:avLst/>
                  <a:gdLst>
                    <a:gd name="connsiteX0" fmla="*/ 26670 w 64293"/>
                    <a:gd name="connsiteY0" fmla="*/ 4763 h 84582"/>
                    <a:gd name="connsiteX1" fmla="*/ 26670 w 64293"/>
                    <a:gd name="connsiteY1" fmla="*/ 39148 h 84582"/>
                    <a:gd name="connsiteX2" fmla="*/ 36766 w 64293"/>
                    <a:gd name="connsiteY2" fmla="*/ 39148 h 84582"/>
                    <a:gd name="connsiteX3" fmla="*/ 49054 w 64293"/>
                    <a:gd name="connsiteY3" fmla="*/ 28766 h 84582"/>
                    <a:gd name="connsiteX4" fmla="*/ 52197 w 64293"/>
                    <a:gd name="connsiteY4" fmla="*/ 28766 h 84582"/>
                    <a:gd name="connsiteX5" fmla="*/ 52197 w 64293"/>
                    <a:gd name="connsiteY5" fmla="*/ 53816 h 84582"/>
                    <a:gd name="connsiteX6" fmla="*/ 49054 w 64293"/>
                    <a:gd name="connsiteY6" fmla="*/ 53816 h 84582"/>
                    <a:gd name="connsiteX7" fmla="*/ 36766 w 64293"/>
                    <a:gd name="connsiteY7" fmla="*/ 43529 h 84582"/>
                    <a:gd name="connsiteX8" fmla="*/ 26670 w 64293"/>
                    <a:gd name="connsiteY8" fmla="*/ 43529 h 84582"/>
                    <a:gd name="connsiteX9" fmla="*/ 26670 w 64293"/>
                    <a:gd name="connsiteY9" fmla="*/ 73343 h 84582"/>
                    <a:gd name="connsiteX10" fmla="*/ 39529 w 64293"/>
                    <a:gd name="connsiteY10" fmla="*/ 80867 h 84582"/>
                    <a:gd name="connsiteX11" fmla="*/ 39529 w 64293"/>
                    <a:gd name="connsiteY11" fmla="*/ 84582 h 84582"/>
                    <a:gd name="connsiteX12" fmla="*/ 0 w 64293"/>
                    <a:gd name="connsiteY12" fmla="*/ 84582 h 84582"/>
                    <a:gd name="connsiteX13" fmla="*/ 0 w 64293"/>
                    <a:gd name="connsiteY13" fmla="*/ 80867 h 84582"/>
                    <a:gd name="connsiteX14" fmla="*/ 11049 w 64293"/>
                    <a:gd name="connsiteY14" fmla="*/ 73819 h 84582"/>
                    <a:gd name="connsiteX15" fmla="*/ 11049 w 64293"/>
                    <a:gd name="connsiteY15" fmla="*/ 11430 h 84582"/>
                    <a:gd name="connsiteX16" fmla="*/ 0 w 64293"/>
                    <a:gd name="connsiteY16" fmla="*/ 4382 h 84582"/>
                    <a:gd name="connsiteX17" fmla="*/ 0 w 64293"/>
                    <a:gd name="connsiteY17" fmla="*/ 667 h 84582"/>
                    <a:gd name="connsiteX18" fmla="*/ 52483 w 64293"/>
                    <a:gd name="connsiteY18" fmla="*/ 667 h 84582"/>
                    <a:gd name="connsiteX19" fmla="*/ 64294 w 64293"/>
                    <a:gd name="connsiteY19" fmla="*/ 0 h 84582"/>
                    <a:gd name="connsiteX20" fmla="*/ 64294 w 64293"/>
                    <a:gd name="connsiteY20" fmla="*/ 25908 h 84582"/>
                    <a:gd name="connsiteX21" fmla="*/ 60865 w 64293"/>
                    <a:gd name="connsiteY21" fmla="*/ 25908 h 84582"/>
                    <a:gd name="connsiteX22" fmla="*/ 39434 w 64293"/>
                    <a:gd name="connsiteY22" fmla="*/ 4858 h 84582"/>
                    <a:gd name="connsiteX23" fmla="*/ 26670 w 64293"/>
                    <a:gd name="connsiteY23" fmla="*/ 4858 h 84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4293" h="84582">
                      <a:moveTo>
                        <a:pt x="26670" y="4763"/>
                      </a:moveTo>
                      <a:lnTo>
                        <a:pt x="26670" y="39148"/>
                      </a:lnTo>
                      <a:lnTo>
                        <a:pt x="36766" y="39148"/>
                      </a:lnTo>
                      <a:cubicBezTo>
                        <a:pt x="47720" y="39148"/>
                        <a:pt x="48292" y="37338"/>
                        <a:pt x="49054" y="28766"/>
                      </a:cubicBezTo>
                      <a:lnTo>
                        <a:pt x="52197" y="28766"/>
                      </a:lnTo>
                      <a:lnTo>
                        <a:pt x="52197" y="53816"/>
                      </a:lnTo>
                      <a:lnTo>
                        <a:pt x="49054" y="53816"/>
                      </a:lnTo>
                      <a:cubicBezTo>
                        <a:pt x="48197" y="45244"/>
                        <a:pt x="47625" y="43529"/>
                        <a:pt x="36766" y="43529"/>
                      </a:cubicBezTo>
                      <a:lnTo>
                        <a:pt x="26670" y="43529"/>
                      </a:lnTo>
                      <a:lnTo>
                        <a:pt x="26670" y="73343"/>
                      </a:lnTo>
                      <a:cubicBezTo>
                        <a:pt x="26670" y="79439"/>
                        <a:pt x="28289" y="80867"/>
                        <a:pt x="39529" y="80867"/>
                      </a:cubicBezTo>
                      <a:lnTo>
                        <a:pt x="39529" y="84582"/>
                      </a:lnTo>
                      <a:lnTo>
                        <a:pt x="0" y="84582"/>
                      </a:lnTo>
                      <a:lnTo>
                        <a:pt x="0" y="80867"/>
                      </a:lnTo>
                      <a:cubicBezTo>
                        <a:pt x="8191" y="80867"/>
                        <a:pt x="11049" y="80486"/>
                        <a:pt x="11049" y="73819"/>
                      </a:cubicBezTo>
                      <a:lnTo>
                        <a:pt x="11049" y="11430"/>
                      </a:lnTo>
                      <a:cubicBezTo>
                        <a:pt x="11049" y="4763"/>
                        <a:pt x="8096" y="4382"/>
                        <a:pt x="0" y="4382"/>
                      </a:cubicBezTo>
                      <a:lnTo>
                        <a:pt x="0" y="667"/>
                      </a:lnTo>
                      <a:lnTo>
                        <a:pt x="52483" y="667"/>
                      </a:lnTo>
                      <a:cubicBezTo>
                        <a:pt x="59531" y="667"/>
                        <a:pt x="62008" y="381"/>
                        <a:pt x="64294" y="0"/>
                      </a:cubicBezTo>
                      <a:lnTo>
                        <a:pt x="64294" y="25908"/>
                      </a:lnTo>
                      <a:lnTo>
                        <a:pt x="60865" y="25908"/>
                      </a:lnTo>
                      <a:cubicBezTo>
                        <a:pt x="59055" y="7906"/>
                        <a:pt x="55436" y="4858"/>
                        <a:pt x="39434" y="4858"/>
                      </a:cubicBezTo>
                      <a:lnTo>
                        <a:pt x="26670" y="4858"/>
                      </a:lnTo>
                      <a:close/>
                    </a:path>
                  </a:pathLst>
                </a:custGeom>
                <a:solidFill>
                  <a:srgbClr val="333333"/>
                </a:solidFill>
                <a:ln w="9525" cap="flat">
                  <a:noFill/>
                  <a:prstDash val="solid"/>
                  <a:miter/>
                </a:ln>
              </p:spPr>
              <p:txBody>
                <a:bodyPr rtlCol="0" anchor="ctr"/>
                <a:lstStyle/>
                <a:p>
                  <a:endParaRPr lang="en-IN"/>
                </a:p>
              </p:txBody>
            </p:sp>
            <p:sp>
              <p:nvSpPr>
                <p:cNvPr id="87" name="Freeform: Shape 86"/>
                <p:cNvSpPr/>
                <p:nvPr/>
              </p:nvSpPr>
              <p:spPr>
                <a:xfrm>
                  <a:off x="4971478" y="3268503"/>
                  <a:ext cx="74199" cy="84677"/>
                </a:xfrm>
                <a:custGeom>
                  <a:avLst/>
                  <a:gdLst>
                    <a:gd name="connsiteX0" fmla="*/ 62389 w 74199"/>
                    <a:gd name="connsiteY0" fmla="*/ 667 h 84677"/>
                    <a:gd name="connsiteX1" fmla="*/ 74200 w 74199"/>
                    <a:gd name="connsiteY1" fmla="*/ 0 h 84677"/>
                    <a:gd name="connsiteX2" fmla="*/ 74200 w 74199"/>
                    <a:gd name="connsiteY2" fmla="*/ 25908 h 84677"/>
                    <a:gd name="connsiteX3" fmla="*/ 70771 w 74199"/>
                    <a:gd name="connsiteY3" fmla="*/ 25908 h 84677"/>
                    <a:gd name="connsiteX4" fmla="*/ 49340 w 74199"/>
                    <a:gd name="connsiteY4" fmla="*/ 4858 h 84677"/>
                    <a:gd name="connsiteX5" fmla="*/ 44863 w 74199"/>
                    <a:gd name="connsiteY5" fmla="*/ 4858 h 84677"/>
                    <a:gd name="connsiteX6" fmla="*/ 44863 w 74199"/>
                    <a:gd name="connsiteY6" fmla="*/ 73438 h 84677"/>
                    <a:gd name="connsiteX7" fmla="*/ 57721 w 74199"/>
                    <a:gd name="connsiteY7" fmla="*/ 80963 h 84677"/>
                    <a:gd name="connsiteX8" fmla="*/ 57721 w 74199"/>
                    <a:gd name="connsiteY8" fmla="*/ 84677 h 84677"/>
                    <a:gd name="connsiteX9" fmla="*/ 16288 w 74199"/>
                    <a:gd name="connsiteY9" fmla="*/ 84677 h 84677"/>
                    <a:gd name="connsiteX10" fmla="*/ 16288 w 74199"/>
                    <a:gd name="connsiteY10" fmla="*/ 80963 h 84677"/>
                    <a:gd name="connsiteX11" fmla="*/ 29337 w 74199"/>
                    <a:gd name="connsiteY11" fmla="*/ 73438 h 84677"/>
                    <a:gd name="connsiteX12" fmla="*/ 29337 w 74199"/>
                    <a:gd name="connsiteY12" fmla="*/ 4858 h 84677"/>
                    <a:gd name="connsiteX13" fmla="*/ 24860 w 74199"/>
                    <a:gd name="connsiteY13" fmla="*/ 4858 h 84677"/>
                    <a:gd name="connsiteX14" fmla="*/ 3429 w 74199"/>
                    <a:gd name="connsiteY14" fmla="*/ 25908 h 84677"/>
                    <a:gd name="connsiteX15" fmla="*/ 0 w 74199"/>
                    <a:gd name="connsiteY15" fmla="*/ 25908 h 84677"/>
                    <a:gd name="connsiteX16" fmla="*/ 0 w 74199"/>
                    <a:gd name="connsiteY16" fmla="*/ 0 h 84677"/>
                    <a:gd name="connsiteX17" fmla="*/ 11811 w 74199"/>
                    <a:gd name="connsiteY17" fmla="*/ 667 h 84677"/>
                    <a:gd name="connsiteX18" fmla="*/ 62484 w 74199"/>
                    <a:gd name="connsiteY18" fmla="*/ 667 h 84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4199" h="84677">
                      <a:moveTo>
                        <a:pt x="62389" y="667"/>
                      </a:moveTo>
                      <a:cubicBezTo>
                        <a:pt x="69437" y="667"/>
                        <a:pt x="71914" y="381"/>
                        <a:pt x="74200" y="0"/>
                      </a:cubicBezTo>
                      <a:lnTo>
                        <a:pt x="74200" y="25908"/>
                      </a:lnTo>
                      <a:lnTo>
                        <a:pt x="70771" y="25908"/>
                      </a:lnTo>
                      <a:cubicBezTo>
                        <a:pt x="68961" y="7906"/>
                        <a:pt x="65341" y="4858"/>
                        <a:pt x="49340" y="4858"/>
                      </a:cubicBezTo>
                      <a:lnTo>
                        <a:pt x="44863" y="4858"/>
                      </a:lnTo>
                      <a:lnTo>
                        <a:pt x="44863" y="73438"/>
                      </a:lnTo>
                      <a:cubicBezTo>
                        <a:pt x="44863" y="79915"/>
                        <a:pt x="47339" y="80963"/>
                        <a:pt x="57721" y="80963"/>
                      </a:cubicBezTo>
                      <a:lnTo>
                        <a:pt x="57721" y="84677"/>
                      </a:lnTo>
                      <a:lnTo>
                        <a:pt x="16288" y="84677"/>
                      </a:lnTo>
                      <a:lnTo>
                        <a:pt x="16288" y="80963"/>
                      </a:lnTo>
                      <a:cubicBezTo>
                        <a:pt x="26670" y="80963"/>
                        <a:pt x="29337" y="80010"/>
                        <a:pt x="29337" y="73438"/>
                      </a:cubicBezTo>
                      <a:lnTo>
                        <a:pt x="29337" y="4858"/>
                      </a:lnTo>
                      <a:lnTo>
                        <a:pt x="24860" y="4858"/>
                      </a:lnTo>
                      <a:cubicBezTo>
                        <a:pt x="8763" y="4858"/>
                        <a:pt x="5143" y="7906"/>
                        <a:pt x="3429" y="25908"/>
                      </a:cubicBezTo>
                      <a:lnTo>
                        <a:pt x="0" y="25908"/>
                      </a:lnTo>
                      <a:lnTo>
                        <a:pt x="0" y="0"/>
                      </a:lnTo>
                      <a:cubicBezTo>
                        <a:pt x="2191" y="381"/>
                        <a:pt x="4667" y="667"/>
                        <a:pt x="11811" y="667"/>
                      </a:cubicBezTo>
                      <a:lnTo>
                        <a:pt x="62484" y="667"/>
                      </a:lnTo>
                      <a:close/>
                    </a:path>
                  </a:pathLst>
                </a:custGeom>
                <a:solidFill>
                  <a:srgbClr val="333333"/>
                </a:solidFill>
                <a:ln w="9525" cap="flat">
                  <a:noFill/>
                  <a:prstDash val="solid"/>
                  <a:miter/>
                </a:ln>
              </p:spPr>
              <p:txBody>
                <a:bodyPr rtlCol="0" anchor="ctr"/>
                <a:lstStyle/>
                <a:p>
                  <a:endParaRPr lang="en-IN"/>
                </a:p>
              </p:txBody>
            </p:sp>
          </p:grpSp>
        </p:grpSp>
        <p:grpSp>
          <p:nvGrpSpPr>
            <p:cNvPr id="16" name="Graphic 3"/>
            <p:cNvGrpSpPr/>
            <p:nvPr/>
          </p:nvGrpSpPr>
          <p:grpSpPr>
            <a:xfrm>
              <a:off x="5095398" y="3268313"/>
              <a:ext cx="422052" cy="54768"/>
              <a:chOff x="5095398" y="3268313"/>
              <a:chExt cx="422052" cy="54768"/>
            </a:xfrm>
            <a:solidFill>
              <a:srgbClr val="333333"/>
            </a:solidFill>
          </p:grpSpPr>
          <p:sp>
            <p:nvSpPr>
              <p:cNvPr id="75" name="Freeform: Shape 74"/>
              <p:cNvSpPr/>
              <p:nvPr/>
            </p:nvSpPr>
            <p:spPr>
              <a:xfrm>
                <a:off x="5095398" y="3268694"/>
                <a:ext cx="41243" cy="53625"/>
              </a:xfrm>
              <a:custGeom>
                <a:avLst/>
                <a:gdLst>
                  <a:gd name="connsiteX0" fmla="*/ 16383 w 41243"/>
                  <a:gd name="connsiteY0" fmla="*/ 46482 h 53625"/>
                  <a:gd name="connsiteX1" fmla="*/ 24479 w 41243"/>
                  <a:gd name="connsiteY1" fmla="*/ 51244 h 53625"/>
                  <a:gd name="connsiteX2" fmla="*/ 24479 w 41243"/>
                  <a:gd name="connsiteY2" fmla="*/ 53626 h 53625"/>
                  <a:gd name="connsiteX3" fmla="*/ 0 w 41243"/>
                  <a:gd name="connsiteY3" fmla="*/ 53626 h 53625"/>
                  <a:gd name="connsiteX4" fmla="*/ 0 w 41243"/>
                  <a:gd name="connsiteY4" fmla="*/ 51244 h 53625"/>
                  <a:gd name="connsiteX5" fmla="*/ 6477 w 41243"/>
                  <a:gd name="connsiteY5" fmla="*/ 46577 h 53625"/>
                  <a:gd name="connsiteX6" fmla="*/ 6477 w 41243"/>
                  <a:gd name="connsiteY6" fmla="*/ 7525 h 53625"/>
                  <a:gd name="connsiteX7" fmla="*/ 0 w 41243"/>
                  <a:gd name="connsiteY7" fmla="*/ 2858 h 53625"/>
                  <a:gd name="connsiteX8" fmla="*/ 0 w 41243"/>
                  <a:gd name="connsiteY8" fmla="*/ 476 h 53625"/>
                  <a:gd name="connsiteX9" fmla="*/ 33528 w 41243"/>
                  <a:gd name="connsiteY9" fmla="*/ 476 h 53625"/>
                  <a:gd name="connsiteX10" fmla="*/ 40957 w 41243"/>
                  <a:gd name="connsiteY10" fmla="*/ 0 h 53625"/>
                  <a:gd name="connsiteX11" fmla="*/ 41243 w 41243"/>
                  <a:gd name="connsiteY11" fmla="*/ 14954 h 53625"/>
                  <a:gd name="connsiteX12" fmla="*/ 39243 w 41243"/>
                  <a:gd name="connsiteY12" fmla="*/ 14954 h 53625"/>
                  <a:gd name="connsiteX13" fmla="*/ 25241 w 41243"/>
                  <a:gd name="connsiteY13" fmla="*/ 3048 h 53625"/>
                  <a:gd name="connsiteX14" fmla="*/ 16288 w 41243"/>
                  <a:gd name="connsiteY14" fmla="*/ 3048 h 53625"/>
                  <a:gd name="connsiteX15" fmla="*/ 16288 w 41243"/>
                  <a:gd name="connsiteY15" fmla="*/ 24765 h 53625"/>
                  <a:gd name="connsiteX16" fmla="*/ 23527 w 41243"/>
                  <a:gd name="connsiteY16" fmla="*/ 24765 h 53625"/>
                  <a:gd name="connsiteX17" fmla="*/ 31432 w 41243"/>
                  <a:gd name="connsiteY17" fmla="*/ 18193 h 53625"/>
                  <a:gd name="connsiteX18" fmla="*/ 33338 w 41243"/>
                  <a:gd name="connsiteY18" fmla="*/ 18193 h 53625"/>
                  <a:gd name="connsiteX19" fmla="*/ 33338 w 41243"/>
                  <a:gd name="connsiteY19" fmla="*/ 34004 h 53625"/>
                  <a:gd name="connsiteX20" fmla="*/ 31432 w 41243"/>
                  <a:gd name="connsiteY20" fmla="*/ 34004 h 53625"/>
                  <a:gd name="connsiteX21" fmla="*/ 23527 w 41243"/>
                  <a:gd name="connsiteY21" fmla="*/ 27527 h 53625"/>
                  <a:gd name="connsiteX22" fmla="*/ 16288 w 41243"/>
                  <a:gd name="connsiteY22" fmla="*/ 27527 h 53625"/>
                  <a:gd name="connsiteX23" fmla="*/ 16288 w 41243"/>
                  <a:gd name="connsiteY23" fmla="*/ 46387 h 53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1243" h="53625">
                    <a:moveTo>
                      <a:pt x="16383" y="46482"/>
                    </a:moveTo>
                    <a:cubicBezTo>
                      <a:pt x="16383" y="50292"/>
                      <a:pt x="17431" y="51244"/>
                      <a:pt x="24479" y="51244"/>
                    </a:cubicBezTo>
                    <a:lnTo>
                      <a:pt x="24479" y="53626"/>
                    </a:lnTo>
                    <a:lnTo>
                      <a:pt x="0" y="53626"/>
                    </a:lnTo>
                    <a:lnTo>
                      <a:pt x="0" y="51244"/>
                    </a:lnTo>
                    <a:cubicBezTo>
                      <a:pt x="4858" y="51244"/>
                      <a:pt x="6477" y="50768"/>
                      <a:pt x="6477" y="46577"/>
                    </a:cubicBezTo>
                    <a:lnTo>
                      <a:pt x="6477" y="7525"/>
                    </a:lnTo>
                    <a:cubicBezTo>
                      <a:pt x="6477" y="3334"/>
                      <a:pt x="4858" y="2858"/>
                      <a:pt x="0" y="2858"/>
                    </a:cubicBezTo>
                    <a:lnTo>
                      <a:pt x="0" y="476"/>
                    </a:lnTo>
                    <a:lnTo>
                      <a:pt x="33528" y="476"/>
                    </a:lnTo>
                    <a:cubicBezTo>
                      <a:pt x="38005" y="476"/>
                      <a:pt x="39529" y="286"/>
                      <a:pt x="40957" y="0"/>
                    </a:cubicBezTo>
                    <a:lnTo>
                      <a:pt x="41243" y="14954"/>
                    </a:lnTo>
                    <a:lnTo>
                      <a:pt x="39243" y="14954"/>
                    </a:lnTo>
                    <a:cubicBezTo>
                      <a:pt x="38100" y="4001"/>
                      <a:pt x="35433" y="3048"/>
                      <a:pt x="25241" y="3048"/>
                    </a:cubicBezTo>
                    <a:lnTo>
                      <a:pt x="16288" y="3048"/>
                    </a:lnTo>
                    <a:lnTo>
                      <a:pt x="16288" y="24765"/>
                    </a:lnTo>
                    <a:lnTo>
                      <a:pt x="23527" y="24765"/>
                    </a:lnTo>
                    <a:cubicBezTo>
                      <a:pt x="30480" y="24765"/>
                      <a:pt x="30861" y="23622"/>
                      <a:pt x="31432" y="18193"/>
                    </a:cubicBezTo>
                    <a:lnTo>
                      <a:pt x="33338" y="18193"/>
                    </a:lnTo>
                    <a:lnTo>
                      <a:pt x="33338" y="34004"/>
                    </a:lnTo>
                    <a:lnTo>
                      <a:pt x="31432" y="34004"/>
                    </a:lnTo>
                    <a:cubicBezTo>
                      <a:pt x="30861" y="28575"/>
                      <a:pt x="30480" y="27527"/>
                      <a:pt x="23527" y="27527"/>
                    </a:cubicBezTo>
                    <a:lnTo>
                      <a:pt x="16288" y="27527"/>
                    </a:lnTo>
                    <a:lnTo>
                      <a:pt x="16288" y="46387"/>
                    </a:lnTo>
                    <a:close/>
                  </a:path>
                </a:pathLst>
              </a:custGeom>
              <a:solidFill>
                <a:srgbClr val="333333"/>
              </a:solidFill>
              <a:ln w="9525" cap="flat">
                <a:noFill/>
                <a:prstDash val="solid"/>
                <a:miter/>
              </a:ln>
            </p:spPr>
            <p:txBody>
              <a:bodyPr rtlCol="0" anchor="ctr"/>
              <a:lstStyle/>
              <a:p>
                <a:endParaRPr lang="en-IN"/>
              </a:p>
            </p:txBody>
          </p:sp>
          <p:sp>
            <p:nvSpPr>
              <p:cNvPr id="76" name="Freeform: Shape 75"/>
              <p:cNvSpPr/>
              <p:nvPr/>
            </p:nvSpPr>
            <p:spPr>
              <a:xfrm>
                <a:off x="5141594" y="3269075"/>
                <a:ext cx="22764" cy="53149"/>
              </a:xfrm>
              <a:custGeom>
                <a:avLst/>
                <a:gdLst>
                  <a:gd name="connsiteX0" fmla="*/ 0 w 22764"/>
                  <a:gd name="connsiteY0" fmla="*/ 53150 h 53149"/>
                  <a:gd name="connsiteX1" fmla="*/ 0 w 22764"/>
                  <a:gd name="connsiteY1" fmla="*/ 50768 h 53149"/>
                  <a:gd name="connsiteX2" fmla="*/ 6477 w 22764"/>
                  <a:gd name="connsiteY2" fmla="*/ 46101 h 53149"/>
                  <a:gd name="connsiteX3" fmla="*/ 6477 w 22764"/>
                  <a:gd name="connsiteY3" fmla="*/ 7048 h 53149"/>
                  <a:gd name="connsiteX4" fmla="*/ 0 w 22764"/>
                  <a:gd name="connsiteY4" fmla="*/ 2381 h 53149"/>
                  <a:gd name="connsiteX5" fmla="*/ 0 w 22764"/>
                  <a:gd name="connsiteY5" fmla="*/ 0 h 53149"/>
                  <a:gd name="connsiteX6" fmla="*/ 22765 w 22764"/>
                  <a:gd name="connsiteY6" fmla="*/ 0 h 53149"/>
                  <a:gd name="connsiteX7" fmla="*/ 22765 w 22764"/>
                  <a:gd name="connsiteY7" fmla="*/ 2381 h 53149"/>
                  <a:gd name="connsiteX8" fmla="*/ 16288 w 22764"/>
                  <a:gd name="connsiteY8" fmla="*/ 7048 h 53149"/>
                  <a:gd name="connsiteX9" fmla="*/ 16288 w 22764"/>
                  <a:gd name="connsiteY9" fmla="*/ 46101 h 53149"/>
                  <a:gd name="connsiteX10" fmla="*/ 22765 w 22764"/>
                  <a:gd name="connsiteY10" fmla="*/ 50768 h 53149"/>
                  <a:gd name="connsiteX11" fmla="*/ 22765 w 22764"/>
                  <a:gd name="connsiteY11" fmla="*/ 53150 h 53149"/>
                  <a:gd name="connsiteX12" fmla="*/ 0 w 22764"/>
                  <a:gd name="connsiteY12"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64" h="53149">
                    <a:moveTo>
                      <a:pt x="0" y="53150"/>
                    </a:moveTo>
                    <a:lnTo>
                      <a:pt x="0" y="50768"/>
                    </a:lnTo>
                    <a:cubicBezTo>
                      <a:pt x="4858" y="50768"/>
                      <a:pt x="6477" y="50292"/>
                      <a:pt x="6477" y="46101"/>
                    </a:cubicBezTo>
                    <a:lnTo>
                      <a:pt x="6477" y="7048"/>
                    </a:lnTo>
                    <a:cubicBezTo>
                      <a:pt x="6477" y="2858"/>
                      <a:pt x="4858" y="2381"/>
                      <a:pt x="0" y="2381"/>
                    </a:cubicBezTo>
                    <a:lnTo>
                      <a:pt x="0" y="0"/>
                    </a:lnTo>
                    <a:lnTo>
                      <a:pt x="22765" y="0"/>
                    </a:lnTo>
                    <a:lnTo>
                      <a:pt x="22765" y="2381"/>
                    </a:lnTo>
                    <a:cubicBezTo>
                      <a:pt x="17907" y="2381"/>
                      <a:pt x="16288" y="2858"/>
                      <a:pt x="16288" y="7048"/>
                    </a:cubicBezTo>
                    <a:lnTo>
                      <a:pt x="16288" y="46101"/>
                    </a:lnTo>
                    <a:cubicBezTo>
                      <a:pt x="16288" y="50292"/>
                      <a:pt x="17907" y="50768"/>
                      <a:pt x="22765" y="50768"/>
                    </a:cubicBezTo>
                    <a:lnTo>
                      <a:pt x="22765" y="53150"/>
                    </a:lnTo>
                    <a:lnTo>
                      <a:pt x="0" y="53150"/>
                    </a:lnTo>
                    <a:close/>
                  </a:path>
                </a:pathLst>
              </a:custGeom>
              <a:solidFill>
                <a:srgbClr val="333333"/>
              </a:solidFill>
              <a:ln w="9525" cap="flat">
                <a:noFill/>
                <a:prstDash val="solid"/>
                <a:miter/>
              </a:ln>
            </p:spPr>
            <p:txBody>
              <a:bodyPr rtlCol="0" anchor="ctr"/>
              <a:lstStyle/>
              <a:p>
                <a:endParaRPr lang="en-IN"/>
              </a:p>
            </p:txBody>
          </p:sp>
          <p:sp>
            <p:nvSpPr>
              <p:cNvPr id="77" name="Freeform: Shape 76"/>
              <p:cNvSpPr/>
              <p:nvPr/>
            </p:nvSpPr>
            <p:spPr>
              <a:xfrm>
                <a:off x="5168550" y="3269075"/>
                <a:ext cx="56102" cy="54006"/>
              </a:xfrm>
              <a:custGeom>
                <a:avLst/>
                <a:gdLst>
                  <a:gd name="connsiteX0" fmla="*/ 47530 w 56102"/>
                  <a:gd name="connsiteY0" fmla="*/ 54007 h 54006"/>
                  <a:gd name="connsiteX1" fmla="*/ 11240 w 56102"/>
                  <a:gd name="connsiteY1" fmla="*/ 8953 h 54006"/>
                  <a:gd name="connsiteX2" fmla="*/ 11240 w 56102"/>
                  <a:gd name="connsiteY2" fmla="*/ 45815 h 54006"/>
                  <a:gd name="connsiteX3" fmla="*/ 19241 w 56102"/>
                  <a:gd name="connsiteY3" fmla="*/ 50673 h 54006"/>
                  <a:gd name="connsiteX4" fmla="*/ 19241 w 56102"/>
                  <a:gd name="connsiteY4" fmla="*/ 53054 h 54006"/>
                  <a:gd name="connsiteX5" fmla="*/ 0 w 56102"/>
                  <a:gd name="connsiteY5" fmla="*/ 53054 h 54006"/>
                  <a:gd name="connsiteX6" fmla="*/ 0 w 56102"/>
                  <a:gd name="connsiteY6" fmla="*/ 50673 h 54006"/>
                  <a:gd name="connsiteX7" fmla="*/ 7810 w 56102"/>
                  <a:gd name="connsiteY7" fmla="*/ 45815 h 54006"/>
                  <a:gd name="connsiteX8" fmla="*/ 7810 w 56102"/>
                  <a:gd name="connsiteY8" fmla="*/ 4953 h 54006"/>
                  <a:gd name="connsiteX9" fmla="*/ 0 w 56102"/>
                  <a:gd name="connsiteY9" fmla="*/ 2381 h 54006"/>
                  <a:gd name="connsiteX10" fmla="*/ 0 w 56102"/>
                  <a:gd name="connsiteY10" fmla="*/ 0 h 54006"/>
                  <a:gd name="connsiteX11" fmla="*/ 17050 w 56102"/>
                  <a:gd name="connsiteY11" fmla="*/ 0 h 54006"/>
                  <a:gd name="connsiteX12" fmla="*/ 44863 w 56102"/>
                  <a:gd name="connsiteY12" fmla="*/ 35814 h 54006"/>
                  <a:gd name="connsiteX13" fmla="*/ 44863 w 56102"/>
                  <a:gd name="connsiteY13" fmla="*/ 7239 h 54006"/>
                  <a:gd name="connsiteX14" fmla="*/ 36862 w 56102"/>
                  <a:gd name="connsiteY14" fmla="*/ 2381 h 54006"/>
                  <a:gd name="connsiteX15" fmla="*/ 36862 w 56102"/>
                  <a:gd name="connsiteY15" fmla="*/ 0 h 54006"/>
                  <a:gd name="connsiteX16" fmla="*/ 56102 w 56102"/>
                  <a:gd name="connsiteY16" fmla="*/ 0 h 54006"/>
                  <a:gd name="connsiteX17" fmla="*/ 56102 w 56102"/>
                  <a:gd name="connsiteY17" fmla="*/ 2381 h 54006"/>
                  <a:gd name="connsiteX18" fmla="*/ 48292 w 56102"/>
                  <a:gd name="connsiteY18" fmla="*/ 7239 h 54006"/>
                  <a:gd name="connsiteX19" fmla="*/ 48292 w 56102"/>
                  <a:gd name="connsiteY19" fmla="*/ 53912 h 54006"/>
                  <a:gd name="connsiteX20" fmla="*/ 47434 w 56102"/>
                  <a:gd name="connsiteY20" fmla="*/ 53912 h 5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6102" h="54006">
                    <a:moveTo>
                      <a:pt x="47530" y="54007"/>
                    </a:moveTo>
                    <a:lnTo>
                      <a:pt x="11240" y="8953"/>
                    </a:lnTo>
                    <a:lnTo>
                      <a:pt x="11240" y="45815"/>
                    </a:lnTo>
                    <a:cubicBezTo>
                      <a:pt x="11240" y="50101"/>
                      <a:pt x="14192" y="50673"/>
                      <a:pt x="19241" y="50673"/>
                    </a:cubicBezTo>
                    <a:lnTo>
                      <a:pt x="19241" y="53054"/>
                    </a:lnTo>
                    <a:lnTo>
                      <a:pt x="0" y="53054"/>
                    </a:lnTo>
                    <a:lnTo>
                      <a:pt x="0" y="50673"/>
                    </a:lnTo>
                    <a:cubicBezTo>
                      <a:pt x="4953" y="50673"/>
                      <a:pt x="7810" y="50101"/>
                      <a:pt x="7810" y="45815"/>
                    </a:cubicBezTo>
                    <a:lnTo>
                      <a:pt x="7810" y="4953"/>
                    </a:lnTo>
                    <a:cubicBezTo>
                      <a:pt x="5429" y="2572"/>
                      <a:pt x="3810" y="2381"/>
                      <a:pt x="0" y="2381"/>
                    </a:cubicBezTo>
                    <a:lnTo>
                      <a:pt x="0" y="0"/>
                    </a:lnTo>
                    <a:lnTo>
                      <a:pt x="17050" y="0"/>
                    </a:lnTo>
                    <a:lnTo>
                      <a:pt x="44863" y="35814"/>
                    </a:lnTo>
                    <a:lnTo>
                      <a:pt x="44863" y="7239"/>
                    </a:lnTo>
                    <a:cubicBezTo>
                      <a:pt x="44863" y="2953"/>
                      <a:pt x="41910" y="2381"/>
                      <a:pt x="36862" y="2381"/>
                    </a:cubicBezTo>
                    <a:lnTo>
                      <a:pt x="36862" y="0"/>
                    </a:lnTo>
                    <a:lnTo>
                      <a:pt x="56102" y="0"/>
                    </a:lnTo>
                    <a:lnTo>
                      <a:pt x="56102" y="2381"/>
                    </a:lnTo>
                    <a:cubicBezTo>
                      <a:pt x="51149" y="2381"/>
                      <a:pt x="48292" y="2953"/>
                      <a:pt x="48292" y="7239"/>
                    </a:cubicBezTo>
                    <a:lnTo>
                      <a:pt x="48292" y="53912"/>
                    </a:lnTo>
                    <a:lnTo>
                      <a:pt x="47434" y="53912"/>
                    </a:lnTo>
                    <a:close/>
                  </a:path>
                </a:pathLst>
              </a:custGeom>
              <a:solidFill>
                <a:srgbClr val="333333"/>
              </a:solidFill>
              <a:ln w="9525" cap="flat">
                <a:noFill/>
                <a:prstDash val="solid"/>
                <a:miter/>
              </a:ln>
            </p:spPr>
            <p:txBody>
              <a:bodyPr rtlCol="0" anchor="ctr"/>
              <a:lstStyle/>
              <a:p>
                <a:endParaRPr lang="en-IN"/>
              </a:p>
            </p:txBody>
          </p:sp>
          <p:sp>
            <p:nvSpPr>
              <p:cNvPr id="78" name="Freeform: Shape 77"/>
              <p:cNvSpPr/>
              <p:nvPr/>
            </p:nvSpPr>
            <p:spPr>
              <a:xfrm>
                <a:off x="5222938" y="3268694"/>
                <a:ext cx="56007" cy="53530"/>
              </a:xfrm>
              <a:custGeom>
                <a:avLst/>
                <a:gdLst>
                  <a:gd name="connsiteX0" fmla="*/ 19145 w 56007"/>
                  <a:gd name="connsiteY0" fmla="*/ 53531 h 53530"/>
                  <a:gd name="connsiteX1" fmla="*/ 0 w 56007"/>
                  <a:gd name="connsiteY1" fmla="*/ 53531 h 53530"/>
                  <a:gd name="connsiteX2" fmla="*/ 0 w 56007"/>
                  <a:gd name="connsiteY2" fmla="*/ 51149 h 53530"/>
                  <a:gd name="connsiteX3" fmla="*/ 8953 w 56007"/>
                  <a:gd name="connsiteY3" fmla="*/ 46196 h 53530"/>
                  <a:gd name="connsiteX4" fmla="*/ 26289 w 56007"/>
                  <a:gd name="connsiteY4" fmla="*/ 0 h 53530"/>
                  <a:gd name="connsiteX5" fmla="*/ 31147 w 56007"/>
                  <a:gd name="connsiteY5" fmla="*/ 0 h 53530"/>
                  <a:gd name="connsiteX6" fmla="*/ 49816 w 56007"/>
                  <a:gd name="connsiteY6" fmla="*/ 46482 h 53530"/>
                  <a:gd name="connsiteX7" fmla="*/ 56007 w 56007"/>
                  <a:gd name="connsiteY7" fmla="*/ 51149 h 53530"/>
                  <a:gd name="connsiteX8" fmla="*/ 56007 w 56007"/>
                  <a:gd name="connsiteY8" fmla="*/ 53531 h 53530"/>
                  <a:gd name="connsiteX9" fmla="*/ 33719 w 56007"/>
                  <a:gd name="connsiteY9" fmla="*/ 53531 h 53530"/>
                  <a:gd name="connsiteX10" fmla="*/ 33719 w 56007"/>
                  <a:gd name="connsiteY10" fmla="*/ 51149 h 53530"/>
                  <a:gd name="connsiteX11" fmla="*/ 39529 w 56007"/>
                  <a:gd name="connsiteY11" fmla="*/ 46482 h 53530"/>
                  <a:gd name="connsiteX12" fmla="*/ 34004 w 56007"/>
                  <a:gd name="connsiteY12" fmla="*/ 32385 h 53530"/>
                  <a:gd name="connsiteX13" fmla="*/ 17335 w 56007"/>
                  <a:gd name="connsiteY13" fmla="*/ 32385 h 53530"/>
                  <a:gd name="connsiteX14" fmla="*/ 12478 w 56007"/>
                  <a:gd name="connsiteY14" fmla="*/ 46006 h 53530"/>
                  <a:gd name="connsiteX15" fmla="*/ 19241 w 56007"/>
                  <a:gd name="connsiteY15" fmla="*/ 51054 h 53530"/>
                  <a:gd name="connsiteX16" fmla="*/ 19241 w 56007"/>
                  <a:gd name="connsiteY16" fmla="*/ 53435 h 53530"/>
                  <a:gd name="connsiteX17" fmla="*/ 18288 w 56007"/>
                  <a:gd name="connsiteY17" fmla="*/ 29528 h 53530"/>
                  <a:gd name="connsiteX18" fmla="*/ 32766 w 56007"/>
                  <a:gd name="connsiteY18" fmla="*/ 29528 h 53530"/>
                  <a:gd name="connsiteX19" fmla="*/ 25241 w 56007"/>
                  <a:gd name="connsiteY19" fmla="*/ 10478 h 53530"/>
                  <a:gd name="connsiteX20" fmla="*/ 18288 w 56007"/>
                  <a:gd name="connsiteY20" fmla="*/ 29528 h 5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6007" h="53530">
                    <a:moveTo>
                      <a:pt x="19145" y="53531"/>
                    </a:moveTo>
                    <a:lnTo>
                      <a:pt x="0" y="53531"/>
                    </a:lnTo>
                    <a:lnTo>
                      <a:pt x="0" y="51149"/>
                    </a:lnTo>
                    <a:cubicBezTo>
                      <a:pt x="5048" y="51149"/>
                      <a:pt x="7334" y="50482"/>
                      <a:pt x="8953" y="46196"/>
                    </a:cubicBezTo>
                    <a:lnTo>
                      <a:pt x="26289" y="0"/>
                    </a:lnTo>
                    <a:lnTo>
                      <a:pt x="31147" y="0"/>
                    </a:lnTo>
                    <a:lnTo>
                      <a:pt x="49816" y="46482"/>
                    </a:lnTo>
                    <a:cubicBezTo>
                      <a:pt x="51435" y="50578"/>
                      <a:pt x="52292" y="51149"/>
                      <a:pt x="56007" y="51149"/>
                    </a:cubicBezTo>
                    <a:lnTo>
                      <a:pt x="56007" y="53531"/>
                    </a:lnTo>
                    <a:lnTo>
                      <a:pt x="33719" y="53531"/>
                    </a:lnTo>
                    <a:lnTo>
                      <a:pt x="33719" y="51149"/>
                    </a:lnTo>
                    <a:cubicBezTo>
                      <a:pt x="40576" y="51149"/>
                      <a:pt x="41148" y="50578"/>
                      <a:pt x="39529" y="46482"/>
                    </a:cubicBezTo>
                    <a:lnTo>
                      <a:pt x="34004" y="32385"/>
                    </a:lnTo>
                    <a:lnTo>
                      <a:pt x="17335" y="32385"/>
                    </a:lnTo>
                    <a:lnTo>
                      <a:pt x="12478" y="46006"/>
                    </a:lnTo>
                    <a:cubicBezTo>
                      <a:pt x="10858" y="50197"/>
                      <a:pt x="13335" y="51054"/>
                      <a:pt x="19241" y="51054"/>
                    </a:cubicBezTo>
                    <a:lnTo>
                      <a:pt x="19241" y="53435"/>
                    </a:lnTo>
                    <a:close/>
                    <a:moveTo>
                      <a:pt x="18288" y="29528"/>
                    </a:moveTo>
                    <a:lnTo>
                      <a:pt x="32766" y="29528"/>
                    </a:lnTo>
                    <a:lnTo>
                      <a:pt x="25241" y="10478"/>
                    </a:lnTo>
                    <a:lnTo>
                      <a:pt x="18288" y="29528"/>
                    </a:lnTo>
                    <a:close/>
                  </a:path>
                </a:pathLst>
              </a:custGeom>
              <a:solidFill>
                <a:srgbClr val="333333"/>
              </a:solidFill>
              <a:ln w="9525" cap="flat">
                <a:noFill/>
                <a:prstDash val="solid"/>
                <a:miter/>
              </a:ln>
            </p:spPr>
            <p:txBody>
              <a:bodyPr rtlCol="0" anchor="ctr"/>
              <a:lstStyle/>
              <a:p>
                <a:endParaRPr lang="en-IN"/>
              </a:p>
            </p:txBody>
          </p:sp>
          <p:sp>
            <p:nvSpPr>
              <p:cNvPr id="79" name="Freeform: Shape 78"/>
              <p:cNvSpPr/>
              <p:nvPr/>
            </p:nvSpPr>
            <p:spPr>
              <a:xfrm>
                <a:off x="5279992" y="3269075"/>
                <a:ext cx="57245" cy="54006"/>
              </a:xfrm>
              <a:custGeom>
                <a:avLst/>
                <a:gdLst>
                  <a:gd name="connsiteX0" fmla="*/ 48768 w 57245"/>
                  <a:gd name="connsiteY0" fmla="*/ 54007 h 54006"/>
                  <a:gd name="connsiteX1" fmla="*/ 12478 w 57245"/>
                  <a:gd name="connsiteY1" fmla="*/ 8953 h 54006"/>
                  <a:gd name="connsiteX2" fmla="*/ 12478 w 57245"/>
                  <a:gd name="connsiteY2" fmla="*/ 45815 h 54006"/>
                  <a:gd name="connsiteX3" fmla="*/ 20479 w 57245"/>
                  <a:gd name="connsiteY3" fmla="*/ 50673 h 54006"/>
                  <a:gd name="connsiteX4" fmla="*/ 20479 w 57245"/>
                  <a:gd name="connsiteY4" fmla="*/ 53054 h 54006"/>
                  <a:gd name="connsiteX5" fmla="*/ 1619 w 57245"/>
                  <a:gd name="connsiteY5" fmla="*/ 53054 h 54006"/>
                  <a:gd name="connsiteX6" fmla="*/ 1619 w 57245"/>
                  <a:gd name="connsiteY6" fmla="*/ 50673 h 54006"/>
                  <a:gd name="connsiteX7" fmla="*/ 8953 w 57245"/>
                  <a:gd name="connsiteY7" fmla="*/ 45815 h 54006"/>
                  <a:gd name="connsiteX8" fmla="*/ 8953 w 57245"/>
                  <a:gd name="connsiteY8" fmla="*/ 5048 h 54006"/>
                  <a:gd name="connsiteX9" fmla="*/ 0 w 57245"/>
                  <a:gd name="connsiteY9" fmla="*/ 2381 h 54006"/>
                  <a:gd name="connsiteX10" fmla="*/ 0 w 57245"/>
                  <a:gd name="connsiteY10" fmla="*/ 0 h 54006"/>
                  <a:gd name="connsiteX11" fmla="*/ 18193 w 57245"/>
                  <a:gd name="connsiteY11" fmla="*/ 0 h 54006"/>
                  <a:gd name="connsiteX12" fmla="*/ 46006 w 57245"/>
                  <a:gd name="connsiteY12" fmla="*/ 35814 h 54006"/>
                  <a:gd name="connsiteX13" fmla="*/ 46006 w 57245"/>
                  <a:gd name="connsiteY13" fmla="*/ 7239 h 54006"/>
                  <a:gd name="connsiteX14" fmla="*/ 38005 w 57245"/>
                  <a:gd name="connsiteY14" fmla="*/ 2381 h 54006"/>
                  <a:gd name="connsiteX15" fmla="*/ 38005 w 57245"/>
                  <a:gd name="connsiteY15" fmla="*/ 0 h 54006"/>
                  <a:gd name="connsiteX16" fmla="*/ 57245 w 57245"/>
                  <a:gd name="connsiteY16" fmla="*/ 0 h 54006"/>
                  <a:gd name="connsiteX17" fmla="*/ 57245 w 57245"/>
                  <a:gd name="connsiteY17" fmla="*/ 2381 h 54006"/>
                  <a:gd name="connsiteX18" fmla="*/ 49435 w 57245"/>
                  <a:gd name="connsiteY18" fmla="*/ 7239 h 54006"/>
                  <a:gd name="connsiteX19" fmla="*/ 49435 w 57245"/>
                  <a:gd name="connsiteY19" fmla="*/ 53912 h 54006"/>
                  <a:gd name="connsiteX20" fmla="*/ 48577 w 57245"/>
                  <a:gd name="connsiteY20" fmla="*/ 53912 h 5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7245" h="54006">
                    <a:moveTo>
                      <a:pt x="48768" y="54007"/>
                    </a:moveTo>
                    <a:lnTo>
                      <a:pt x="12478" y="8953"/>
                    </a:lnTo>
                    <a:lnTo>
                      <a:pt x="12478" y="45815"/>
                    </a:lnTo>
                    <a:cubicBezTo>
                      <a:pt x="12478" y="50101"/>
                      <a:pt x="15430" y="50673"/>
                      <a:pt x="20479" y="50673"/>
                    </a:cubicBezTo>
                    <a:lnTo>
                      <a:pt x="20479" y="53054"/>
                    </a:lnTo>
                    <a:lnTo>
                      <a:pt x="1619" y="53054"/>
                    </a:lnTo>
                    <a:lnTo>
                      <a:pt x="1619" y="50673"/>
                    </a:lnTo>
                    <a:cubicBezTo>
                      <a:pt x="6286" y="50673"/>
                      <a:pt x="8953" y="50101"/>
                      <a:pt x="8953" y="45815"/>
                    </a:cubicBezTo>
                    <a:lnTo>
                      <a:pt x="8953" y="5048"/>
                    </a:lnTo>
                    <a:cubicBezTo>
                      <a:pt x="6286" y="2572"/>
                      <a:pt x="4286" y="2381"/>
                      <a:pt x="0" y="2381"/>
                    </a:cubicBezTo>
                    <a:lnTo>
                      <a:pt x="0" y="0"/>
                    </a:lnTo>
                    <a:lnTo>
                      <a:pt x="18193" y="0"/>
                    </a:lnTo>
                    <a:lnTo>
                      <a:pt x="46006" y="35814"/>
                    </a:lnTo>
                    <a:lnTo>
                      <a:pt x="46006" y="7239"/>
                    </a:lnTo>
                    <a:cubicBezTo>
                      <a:pt x="46006" y="2953"/>
                      <a:pt x="43053" y="2381"/>
                      <a:pt x="38005" y="2381"/>
                    </a:cubicBezTo>
                    <a:lnTo>
                      <a:pt x="38005" y="0"/>
                    </a:lnTo>
                    <a:lnTo>
                      <a:pt x="57245" y="0"/>
                    </a:lnTo>
                    <a:lnTo>
                      <a:pt x="57245" y="2381"/>
                    </a:lnTo>
                    <a:cubicBezTo>
                      <a:pt x="52292" y="2381"/>
                      <a:pt x="49435" y="2953"/>
                      <a:pt x="49435" y="7239"/>
                    </a:cubicBezTo>
                    <a:lnTo>
                      <a:pt x="49435" y="53912"/>
                    </a:lnTo>
                    <a:lnTo>
                      <a:pt x="48577" y="53912"/>
                    </a:lnTo>
                    <a:close/>
                  </a:path>
                </a:pathLst>
              </a:custGeom>
              <a:solidFill>
                <a:srgbClr val="333333"/>
              </a:solidFill>
              <a:ln w="9525" cap="flat">
                <a:noFill/>
                <a:prstDash val="solid"/>
                <a:miter/>
              </a:ln>
            </p:spPr>
            <p:txBody>
              <a:bodyPr rtlCol="0" anchor="ctr"/>
              <a:lstStyle/>
              <a:p>
                <a:endParaRPr lang="en-IN"/>
              </a:p>
            </p:txBody>
          </p:sp>
          <p:sp>
            <p:nvSpPr>
              <p:cNvPr id="80" name="Freeform: Shape 79"/>
              <p:cNvSpPr/>
              <p:nvPr/>
            </p:nvSpPr>
            <p:spPr>
              <a:xfrm>
                <a:off x="5340285" y="3268313"/>
                <a:ext cx="46005" cy="54768"/>
              </a:xfrm>
              <a:custGeom>
                <a:avLst/>
                <a:gdLst>
                  <a:gd name="connsiteX0" fmla="*/ 42196 w 46005"/>
                  <a:gd name="connsiteY0" fmla="*/ 762 h 54768"/>
                  <a:gd name="connsiteX1" fmla="*/ 43529 w 46005"/>
                  <a:gd name="connsiteY1" fmla="*/ 762 h 54768"/>
                  <a:gd name="connsiteX2" fmla="*/ 44291 w 46005"/>
                  <a:gd name="connsiteY2" fmla="*/ 16574 h 54768"/>
                  <a:gd name="connsiteX3" fmla="*/ 42291 w 46005"/>
                  <a:gd name="connsiteY3" fmla="*/ 16574 h 54768"/>
                  <a:gd name="connsiteX4" fmla="*/ 27337 w 46005"/>
                  <a:gd name="connsiteY4" fmla="*/ 2858 h 54768"/>
                  <a:gd name="connsiteX5" fmla="*/ 10001 w 46005"/>
                  <a:gd name="connsiteY5" fmla="*/ 24194 h 54768"/>
                  <a:gd name="connsiteX6" fmla="*/ 31337 w 46005"/>
                  <a:gd name="connsiteY6" fmla="*/ 50101 h 54768"/>
                  <a:gd name="connsiteX7" fmla="*/ 44482 w 46005"/>
                  <a:gd name="connsiteY7" fmla="*/ 44291 h 54768"/>
                  <a:gd name="connsiteX8" fmla="*/ 46006 w 46005"/>
                  <a:gd name="connsiteY8" fmla="*/ 45911 h 54768"/>
                  <a:gd name="connsiteX9" fmla="*/ 26956 w 46005"/>
                  <a:gd name="connsiteY9" fmla="*/ 54769 h 54768"/>
                  <a:gd name="connsiteX10" fmla="*/ 0 w 46005"/>
                  <a:gd name="connsiteY10" fmla="*/ 27813 h 54768"/>
                  <a:gd name="connsiteX11" fmla="*/ 27337 w 46005"/>
                  <a:gd name="connsiteY11" fmla="*/ 0 h 54768"/>
                  <a:gd name="connsiteX12" fmla="*/ 40100 w 46005"/>
                  <a:gd name="connsiteY12" fmla="*/ 3048 h 54768"/>
                  <a:gd name="connsiteX13" fmla="*/ 42291 w 46005"/>
                  <a:gd name="connsiteY13" fmla="*/ 762 h 54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6005" h="54768">
                    <a:moveTo>
                      <a:pt x="42196" y="762"/>
                    </a:moveTo>
                    <a:lnTo>
                      <a:pt x="43529" y="762"/>
                    </a:lnTo>
                    <a:lnTo>
                      <a:pt x="44291" y="16574"/>
                    </a:lnTo>
                    <a:lnTo>
                      <a:pt x="42291" y="16574"/>
                    </a:lnTo>
                    <a:cubicBezTo>
                      <a:pt x="40957" y="7525"/>
                      <a:pt x="36195" y="2858"/>
                      <a:pt x="27337" y="2858"/>
                    </a:cubicBezTo>
                    <a:cubicBezTo>
                      <a:pt x="17526" y="2858"/>
                      <a:pt x="10001" y="11239"/>
                      <a:pt x="10001" y="24194"/>
                    </a:cubicBezTo>
                    <a:cubicBezTo>
                      <a:pt x="10001" y="40767"/>
                      <a:pt x="20383" y="50101"/>
                      <a:pt x="31337" y="50101"/>
                    </a:cubicBezTo>
                    <a:cubicBezTo>
                      <a:pt x="36100" y="50101"/>
                      <a:pt x="40386" y="48768"/>
                      <a:pt x="44482" y="44291"/>
                    </a:cubicBezTo>
                    <a:lnTo>
                      <a:pt x="46006" y="45911"/>
                    </a:lnTo>
                    <a:cubicBezTo>
                      <a:pt x="42577" y="50768"/>
                      <a:pt x="35909" y="54769"/>
                      <a:pt x="26956" y="54769"/>
                    </a:cubicBezTo>
                    <a:cubicBezTo>
                      <a:pt x="13526" y="54769"/>
                      <a:pt x="0" y="44672"/>
                      <a:pt x="0" y="27813"/>
                    </a:cubicBezTo>
                    <a:cubicBezTo>
                      <a:pt x="0" y="10954"/>
                      <a:pt x="12382" y="0"/>
                      <a:pt x="27337" y="0"/>
                    </a:cubicBezTo>
                    <a:cubicBezTo>
                      <a:pt x="34385" y="0"/>
                      <a:pt x="38195" y="3048"/>
                      <a:pt x="40100" y="3048"/>
                    </a:cubicBezTo>
                    <a:cubicBezTo>
                      <a:pt x="41148" y="3048"/>
                      <a:pt x="41720" y="2286"/>
                      <a:pt x="42291" y="762"/>
                    </a:cubicBezTo>
                    <a:close/>
                  </a:path>
                </a:pathLst>
              </a:custGeom>
              <a:solidFill>
                <a:srgbClr val="333333"/>
              </a:solidFill>
              <a:ln w="9525" cap="flat">
                <a:noFill/>
                <a:prstDash val="solid"/>
                <a:miter/>
              </a:ln>
            </p:spPr>
            <p:txBody>
              <a:bodyPr rtlCol="0" anchor="ctr"/>
              <a:lstStyle/>
              <a:p>
                <a:endParaRPr lang="en-IN"/>
              </a:p>
            </p:txBody>
          </p:sp>
          <p:sp>
            <p:nvSpPr>
              <p:cNvPr id="81" name="Freeform: Shape 80"/>
              <p:cNvSpPr/>
              <p:nvPr/>
            </p:nvSpPr>
            <p:spPr>
              <a:xfrm>
                <a:off x="5390673" y="3269075"/>
                <a:ext cx="22764" cy="53149"/>
              </a:xfrm>
              <a:custGeom>
                <a:avLst/>
                <a:gdLst>
                  <a:gd name="connsiteX0" fmla="*/ 0 w 22764"/>
                  <a:gd name="connsiteY0" fmla="*/ 53150 h 53149"/>
                  <a:gd name="connsiteX1" fmla="*/ 0 w 22764"/>
                  <a:gd name="connsiteY1" fmla="*/ 50768 h 53149"/>
                  <a:gd name="connsiteX2" fmla="*/ 6477 w 22764"/>
                  <a:gd name="connsiteY2" fmla="*/ 46101 h 53149"/>
                  <a:gd name="connsiteX3" fmla="*/ 6477 w 22764"/>
                  <a:gd name="connsiteY3" fmla="*/ 7048 h 53149"/>
                  <a:gd name="connsiteX4" fmla="*/ 0 w 22764"/>
                  <a:gd name="connsiteY4" fmla="*/ 2381 h 53149"/>
                  <a:gd name="connsiteX5" fmla="*/ 0 w 22764"/>
                  <a:gd name="connsiteY5" fmla="*/ 0 h 53149"/>
                  <a:gd name="connsiteX6" fmla="*/ 22765 w 22764"/>
                  <a:gd name="connsiteY6" fmla="*/ 0 h 53149"/>
                  <a:gd name="connsiteX7" fmla="*/ 22765 w 22764"/>
                  <a:gd name="connsiteY7" fmla="*/ 2381 h 53149"/>
                  <a:gd name="connsiteX8" fmla="*/ 16288 w 22764"/>
                  <a:gd name="connsiteY8" fmla="*/ 7048 h 53149"/>
                  <a:gd name="connsiteX9" fmla="*/ 16288 w 22764"/>
                  <a:gd name="connsiteY9" fmla="*/ 46101 h 53149"/>
                  <a:gd name="connsiteX10" fmla="*/ 22765 w 22764"/>
                  <a:gd name="connsiteY10" fmla="*/ 50768 h 53149"/>
                  <a:gd name="connsiteX11" fmla="*/ 22765 w 22764"/>
                  <a:gd name="connsiteY11" fmla="*/ 53150 h 53149"/>
                  <a:gd name="connsiteX12" fmla="*/ 0 w 22764"/>
                  <a:gd name="connsiteY12"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64" h="53149">
                    <a:moveTo>
                      <a:pt x="0" y="53150"/>
                    </a:moveTo>
                    <a:lnTo>
                      <a:pt x="0" y="50768"/>
                    </a:lnTo>
                    <a:cubicBezTo>
                      <a:pt x="4858" y="50768"/>
                      <a:pt x="6477" y="50292"/>
                      <a:pt x="6477" y="46101"/>
                    </a:cubicBezTo>
                    <a:lnTo>
                      <a:pt x="6477" y="7048"/>
                    </a:lnTo>
                    <a:cubicBezTo>
                      <a:pt x="6477" y="2858"/>
                      <a:pt x="4858" y="2381"/>
                      <a:pt x="0" y="2381"/>
                    </a:cubicBezTo>
                    <a:lnTo>
                      <a:pt x="0" y="0"/>
                    </a:lnTo>
                    <a:lnTo>
                      <a:pt x="22765" y="0"/>
                    </a:lnTo>
                    <a:lnTo>
                      <a:pt x="22765" y="2381"/>
                    </a:lnTo>
                    <a:cubicBezTo>
                      <a:pt x="17907" y="2381"/>
                      <a:pt x="16288" y="2858"/>
                      <a:pt x="16288" y="7048"/>
                    </a:cubicBezTo>
                    <a:lnTo>
                      <a:pt x="16288" y="46101"/>
                    </a:lnTo>
                    <a:cubicBezTo>
                      <a:pt x="16288" y="50292"/>
                      <a:pt x="17907" y="50768"/>
                      <a:pt x="22765" y="50768"/>
                    </a:cubicBezTo>
                    <a:lnTo>
                      <a:pt x="22765" y="53150"/>
                    </a:lnTo>
                    <a:lnTo>
                      <a:pt x="0" y="53150"/>
                    </a:lnTo>
                    <a:close/>
                  </a:path>
                </a:pathLst>
              </a:custGeom>
              <a:solidFill>
                <a:srgbClr val="333333"/>
              </a:solidFill>
              <a:ln w="9525" cap="flat">
                <a:noFill/>
                <a:prstDash val="solid"/>
                <a:miter/>
              </a:ln>
            </p:spPr>
            <p:txBody>
              <a:bodyPr rtlCol="0" anchor="ctr"/>
              <a:lstStyle/>
              <a:p>
                <a:endParaRPr lang="en-IN"/>
              </a:p>
            </p:txBody>
          </p:sp>
          <p:sp>
            <p:nvSpPr>
              <p:cNvPr id="82" name="Freeform: Shape 81"/>
              <p:cNvSpPr/>
              <p:nvPr/>
            </p:nvSpPr>
            <p:spPr>
              <a:xfrm>
                <a:off x="5417057" y="3268694"/>
                <a:ext cx="54673" cy="53530"/>
              </a:xfrm>
              <a:custGeom>
                <a:avLst/>
                <a:gdLst>
                  <a:gd name="connsiteX0" fmla="*/ 17907 w 54673"/>
                  <a:gd name="connsiteY0" fmla="*/ 53531 h 53530"/>
                  <a:gd name="connsiteX1" fmla="*/ 0 w 54673"/>
                  <a:gd name="connsiteY1" fmla="*/ 53531 h 53530"/>
                  <a:gd name="connsiteX2" fmla="*/ 0 w 54673"/>
                  <a:gd name="connsiteY2" fmla="*/ 51149 h 53530"/>
                  <a:gd name="connsiteX3" fmla="*/ 7620 w 54673"/>
                  <a:gd name="connsiteY3" fmla="*/ 46196 h 53530"/>
                  <a:gd name="connsiteX4" fmla="*/ 24955 w 54673"/>
                  <a:gd name="connsiteY4" fmla="*/ 0 h 53530"/>
                  <a:gd name="connsiteX5" fmla="*/ 29813 w 54673"/>
                  <a:gd name="connsiteY5" fmla="*/ 0 h 53530"/>
                  <a:gd name="connsiteX6" fmla="*/ 48482 w 54673"/>
                  <a:gd name="connsiteY6" fmla="*/ 46482 h 53530"/>
                  <a:gd name="connsiteX7" fmla="*/ 54673 w 54673"/>
                  <a:gd name="connsiteY7" fmla="*/ 51149 h 53530"/>
                  <a:gd name="connsiteX8" fmla="*/ 54673 w 54673"/>
                  <a:gd name="connsiteY8" fmla="*/ 53531 h 53530"/>
                  <a:gd name="connsiteX9" fmla="*/ 32385 w 54673"/>
                  <a:gd name="connsiteY9" fmla="*/ 53531 h 53530"/>
                  <a:gd name="connsiteX10" fmla="*/ 32385 w 54673"/>
                  <a:gd name="connsiteY10" fmla="*/ 51149 h 53530"/>
                  <a:gd name="connsiteX11" fmla="*/ 38195 w 54673"/>
                  <a:gd name="connsiteY11" fmla="*/ 46482 h 53530"/>
                  <a:gd name="connsiteX12" fmla="*/ 32671 w 54673"/>
                  <a:gd name="connsiteY12" fmla="*/ 32385 h 53530"/>
                  <a:gd name="connsiteX13" fmla="*/ 16002 w 54673"/>
                  <a:gd name="connsiteY13" fmla="*/ 32385 h 53530"/>
                  <a:gd name="connsiteX14" fmla="*/ 11144 w 54673"/>
                  <a:gd name="connsiteY14" fmla="*/ 46006 h 53530"/>
                  <a:gd name="connsiteX15" fmla="*/ 17907 w 54673"/>
                  <a:gd name="connsiteY15" fmla="*/ 51054 h 53530"/>
                  <a:gd name="connsiteX16" fmla="*/ 17907 w 54673"/>
                  <a:gd name="connsiteY16" fmla="*/ 53435 h 53530"/>
                  <a:gd name="connsiteX17" fmla="*/ 17145 w 54673"/>
                  <a:gd name="connsiteY17" fmla="*/ 29528 h 53530"/>
                  <a:gd name="connsiteX18" fmla="*/ 31623 w 54673"/>
                  <a:gd name="connsiteY18" fmla="*/ 29528 h 53530"/>
                  <a:gd name="connsiteX19" fmla="*/ 24098 w 54673"/>
                  <a:gd name="connsiteY19" fmla="*/ 10478 h 53530"/>
                  <a:gd name="connsiteX20" fmla="*/ 17145 w 54673"/>
                  <a:gd name="connsiteY20" fmla="*/ 29528 h 5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673" h="53530">
                    <a:moveTo>
                      <a:pt x="17907" y="53531"/>
                    </a:moveTo>
                    <a:lnTo>
                      <a:pt x="0" y="53531"/>
                    </a:lnTo>
                    <a:lnTo>
                      <a:pt x="0" y="51149"/>
                    </a:lnTo>
                    <a:cubicBezTo>
                      <a:pt x="3905" y="51149"/>
                      <a:pt x="6001" y="50482"/>
                      <a:pt x="7620" y="46196"/>
                    </a:cubicBezTo>
                    <a:lnTo>
                      <a:pt x="24955" y="0"/>
                    </a:lnTo>
                    <a:lnTo>
                      <a:pt x="29813" y="0"/>
                    </a:lnTo>
                    <a:lnTo>
                      <a:pt x="48482" y="46482"/>
                    </a:lnTo>
                    <a:cubicBezTo>
                      <a:pt x="50102" y="50578"/>
                      <a:pt x="50959" y="51149"/>
                      <a:pt x="54673" y="51149"/>
                    </a:cubicBezTo>
                    <a:lnTo>
                      <a:pt x="54673" y="53531"/>
                    </a:lnTo>
                    <a:lnTo>
                      <a:pt x="32385" y="53531"/>
                    </a:lnTo>
                    <a:lnTo>
                      <a:pt x="32385" y="51149"/>
                    </a:lnTo>
                    <a:cubicBezTo>
                      <a:pt x="39243" y="51149"/>
                      <a:pt x="39815" y="50578"/>
                      <a:pt x="38195" y="46482"/>
                    </a:cubicBezTo>
                    <a:lnTo>
                      <a:pt x="32671" y="32385"/>
                    </a:lnTo>
                    <a:lnTo>
                      <a:pt x="16002" y="32385"/>
                    </a:lnTo>
                    <a:lnTo>
                      <a:pt x="11144" y="46006"/>
                    </a:lnTo>
                    <a:cubicBezTo>
                      <a:pt x="9525" y="50197"/>
                      <a:pt x="12002" y="51054"/>
                      <a:pt x="17907" y="51054"/>
                    </a:cubicBezTo>
                    <a:lnTo>
                      <a:pt x="17907" y="53435"/>
                    </a:lnTo>
                    <a:close/>
                    <a:moveTo>
                      <a:pt x="17145" y="29528"/>
                    </a:moveTo>
                    <a:lnTo>
                      <a:pt x="31623" y="29528"/>
                    </a:lnTo>
                    <a:lnTo>
                      <a:pt x="24098" y="10478"/>
                    </a:lnTo>
                    <a:lnTo>
                      <a:pt x="17145" y="29528"/>
                    </a:lnTo>
                    <a:close/>
                  </a:path>
                </a:pathLst>
              </a:custGeom>
              <a:solidFill>
                <a:srgbClr val="333333"/>
              </a:solidFill>
              <a:ln w="9525" cap="flat">
                <a:noFill/>
                <a:prstDash val="solid"/>
                <a:miter/>
              </a:ln>
            </p:spPr>
            <p:txBody>
              <a:bodyPr rtlCol="0" anchor="ctr"/>
              <a:lstStyle/>
              <a:p>
                <a:endParaRPr lang="en-IN"/>
              </a:p>
            </p:txBody>
          </p:sp>
          <p:sp>
            <p:nvSpPr>
              <p:cNvPr id="83" name="Freeform: Shape 82"/>
              <p:cNvSpPr/>
              <p:nvPr/>
            </p:nvSpPr>
            <p:spPr>
              <a:xfrm>
                <a:off x="5475445" y="3269075"/>
                <a:ext cx="42005" cy="53149"/>
              </a:xfrm>
              <a:custGeom>
                <a:avLst/>
                <a:gdLst>
                  <a:gd name="connsiteX0" fmla="*/ 0 w 42005"/>
                  <a:gd name="connsiteY0" fmla="*/ 53150 h 53149"/>
                  <a:gd name="connsiteX1" fmla="*/ 0 w 42005"/>
                  <a:gd name="connsiteY1" fmla="*/ 50768 h 53149"/>
                  <a:gd name="connsiteX2" fmla="*/ 6477 w 42005"/>
                  <a:gd name="connsiteY2" fmla="*/ 46101 h 53149"/>
                  <a:gd name="connsiteX3" fmla="*/ 6477 w 42005"/>
                  <a:gd name="connsiteY3" fmla="*/ 7048 h 53149"/>
                  <a:gd name="connsiteX4" fmla="*/ 0 w 42005"/>
                  <a:gd name="connsiteY4" fmla="*/ 2381 h 53149"/>
                  <a:gd name="connsiteX5" fmla="*/ 0 w 42005"/>
                  <a:gd name="connsiteY5" fmla="*/ 0 h 53149"/>
                  <a:gd name="connsiteX6" fmla="*/ 22670 w 42005"/>
                  <a:gd name="connsiteY6" fmla="*/ 0 h 53149"/>
                  <a:gd name="connsiteX7" fmla="*/ 22670 w 42005"/>
                  <a:gd name="connsiteY7" fmla="*/ 2381 h 53149"/>
                  <a:gd name="connsiteX8" fmla="*/ 16288 w 42005"/>
                  <a:gd name="connsiteY8" fmla="*/ 7048 h 53149"/>
                  <a:gd name="connsiteX9" fmla="*/ 16288 w 42005"/>
                  <a:gd name="connsiteY9" fmla="*/ 46482 h 53149"/>
                  <a:gd name="connsiteX10" fmla="*/ 20955 w 42005"/>
                  <a:gd name="connsiteY10" fmla="*/ 50387 h 53149"/>
                  <a:gd name="connsiteX11" fmla="*/ 23717 w 42005"/>
                  <a:gd name="connsiteY11" fmla="*/ 50387 h 53149"/>
                  <a:gd name="connsiteX12" fmla="*/ 40100 w 42005"/>
                  <a:gd name="connsiteY12" fmla="*/ 37148 h 53149"/>
                  <a:gd name="connsiteX13" fmla="*/ 42005 w 42005"/>
                  <a:gd name="connsiteY13" fmla="*/ 37433 h 53149"/>
                  <a:gd name="connsiteX14" fmla="*/ 40386 w 42005"/>
                  <a:gd name="connsiteY14" fmla="*/ 53150 h 53149"/>
                  <a:gd name="connsiteX15" fmla="*/ 95 w 42005"/>
                  <a:gd name="connsiteY15"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005" h="53149">
                    <a:moveTo>
                      <a:pt x="0" y="53150"/>
                    </a:moveTo>
                    <a:lnTo>
                      <a:pt x="0" y="50768"/>
                    </a:lnTo>
                    <a:cubicBezTo>
                      <a:pt x="4858" y="50768"/>
                      <a:pt x="6477" y="50292"/>
                      <a:pt x="6477" y="46101"/>
                    </a:cubicBezTo>
                    <a:lnTo>
                      <a:pt x="6477" y="7048"/>
                    </a:lnTo>
                    <a:cubicBezTo>
                      <a:pt x="6477" y="2858"/>
                      <a:pt x="4858" y="2381"/>
                      <a:pt x="0" y="2381"/>
                    </a:cubicBezTo>
                    <a:lnTo>
                      <a:pt x="0" y="0"/>
                    </a:lnTo>
                    <a:lnTo>
                      <a:pt x="22670" y="0"/>
                    </a:lnTo>
                    <a:lnTo>
                      <a:pt x="22670" y="2381"/>
                    </a:lnTo>
                    <a:cubicBezTo>
                      <a:pt x="17812" y="2381"/>
                      <a:pt x="16288" y="2858"/>
                      <a:pt x="16288" y="7048"/>
                    </a:cubicBezTo>
                    <a:lnTo>
                      <a:pt x="16288" y="46482"/>
                    </a:lnTo>
                    <a:cubicBezTo>
                      <a:pt x="16288" y="50006"/>
                      <a:pt x="18002" y="50387"/>
                      <a:pt x="20955" y="50387"/>
                    </a:cubicBezTo>
                    <a:lnTo>
                      <a:pt x="23717" y="50387"/>
                    </a:lnTo>
                    <a:cubicBezTo>
                      <a:pt x="34004" y="50387"/>
                      <a:pt x="37338" y="48863"/>
                      <a:pt x="40100" y="37148"/>
                    </a:cubicBezTo>
                    <a:lnTo>
                      <a:pt x="42005" y="37433"/>
                    </a:lnTo>
                    <a:lnTo>
                      <a:pt x="40386" y="53150"/>
                    </a:lnTo>
                    <a:lnTo>
                      <a:pt x="95" y="53150"/>
                    </a:lnTo>
                    <a:close/>
                  </a:path>
                </a:pathLst>
              </a:custGeom>
              <a:solidFill>
                <a:srgbClr val="333333"/>
              </a:solidFill>
              <a:ln w="9525" cap="flat">
                <a:noFill/>
                <a:prstDash val="solid"/>
                <a:miter/>
              </a:ln>
            </p:spPr>
            <p:txBody>
              <a:bodyPr rtlCol="0" anchor="ctr"/>
              <a:lstStyle/>
              <a:p>
                <a:endParaRPr lang="en-IN"/>
              </a:p>
            </p:txBody>
          </p:sp>
        </p:grpSp>
        <p:grpSp>
          <p:nvGrpSpPr>
            <p:cNvPr id="17" name="Graphic 3"/>
            <p:cNvGrpSpPr/>
            <p:nvPr/>
          </p:nvGrpSpPr>
          <p:grpSpPr>
            <a:xfrm>
              <a:off x="5095398" y="3348608"/>
              <a:ext cx="237172" cy="54864"/>
              <a:chOff x="5095398" y="3348608"/>
              <a:chExt cx="237172" cy="54864"/>
            </a:xfrm>
            <a:solidFill>
              <a:srgbClr val="333333"/>
            </a:solidFill>
          </p:grpSpPr>
          <p:sp>
            <p:nvSpPr>
              <p:cNvPr id="70" name="Freeform: Shape 69"/>
              <p:cNvSpPr/>
              <p:nvPr/>
            </p:nvSpPr>
            <p:spPr>
              <a:xfrm>
                <a:off x="5095398" y="3348990"/>
                <a:ext cx="48386" cy="53530"/>
              </a:xfrm>
              <a:custGeom>
                <a:avLst/>
                <a:gdLst>
                  <a:gd name="connsiteX0" fmla="*/ 48101 w 48386"/>
                  <a:gd name="connsiteY0" fmla="*/ 0 h 53530"/>
                  <a:gd name="connsiteX1" fmla="*/ 48387 w 48386"/>
                  <a:gd name="connsiteY1" fmla="*/ 15811 h 53530"/>
                  <a:gd name="connsiteX2" fmla="*/ 46387 w 48386"/>
                  <a:gd name="connsiteY2" fmla="*/ 15811 h 53530"/>
                  <a:gd name="connsiteX3" fmla="*/ 32385 w 48386"/>
                  <a:gd name="connsiteY3" fmla="*/ 3048 h 53530"/>
                  <a:gd name="connsiteX4" fmla="*/ 29146 w 48386"/>
                  <a:gd name="connsiteY4" fmla="*/ 3048 h 53530"/>
                  <a:gd name="connsiteX5" fmla="*/ 29146 w 48386"/>
                  <a:gd name="connsiteY5" fmla="*/ 46387 h 53530"/>
                  <a:gd name="connsiteX6" fmla="*/ 37243 w 48386"/>
                  <a:gd name="connsiteY6" fmla="*/ 51149 h 53530"/>
                  <a:gd name="connsiteX7" fmla="*/ 37243 w 48386"/>
                  <a:gd name="connsiteY7" fmla="*/ 53530 h 53530"/>
                  <a:gd name="connsiteX8" fmla="*/ 11049 w 48386"/>
                  <a:gd name="connsiteY8" fmla="*/ 53530 h 53530"/>
                  <a:gd name="connsiteX9" fmla="*/ 11049 w 48386"/>
                  <a:gd name="connsiteY9" fmla="*/ 51149 h 53530"/>
                  <a:gd name="connsiteX10" fmla="*/ 19241 w 48386"/>
                  <a:gd name="connsiteY10" fmla="*/ 46387 h 53530"/>
                  <a:gd name="connsiteX11" fmla="*/ 19241 w 48386"/>
                  <a:gd name="connsiteY11" fmla="*/ 3048 h 53530"/>
                  <a:gd name="connsiteX12" fmla="*/ 16002 w 48386"/>
                  <a:gd name="connsiteY12" fmla="*/ 3048 h 53530"/>
                  <a:gd name="connsiteX13" fmla="*/ 2000 w 48386"/>
                  <a:gd name="connsiteY13" fmla="*/ 15811 h 53530"/>
                  <a:gd name="connsiteX14" fmla="*/ 0 w 48386"/>
                  <a:gd name="connsiteY14" fmla="*/ 15811 h 53530"/>
                  <a:gd name="connsiteX15" fmla="*/ 286 w 48386"/>
                  <a:gd name="connsiteY15" fmla="*/ 0 h 53530"/>
                  <a:gd name="connsiteX16" fmla="*/ 7715 w 48386"/>
                  <a:gd name="connsiteY16" fmla="*/ 476 h 53530"/>
                  <a:gd name="connsiteX17" fmla="*/ 40672 w 48386"/>
                  <a:gd name="connsiteY17" fmla="*/ 476 h 53530"/>
                  <a:gd name="connsiteX18" fmla="*/ 48101 w 48386"/>
                  <a:gd name="connsiteY18" fmla="*/ 0 h 5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386" h="53530">
                    <a:moveTo>
                      <a:pt x="48101" y="0"/>
                    </a:moveTo>
                    <a:lnTo>
                      <a:pt x="48387" y="15811"/>
                    </a:lnTo>
                    <a:lnTo>
                      <a:pt x="46387" y="15811"/>
                    </a:lnTo>
                    <a:cubicBezTo>
                      <a:pt x="45244" y="4381"/>
                      <a:pt x="42577" y="3048"/>
                      <a:pt x="32385" y="3048"/>
                    </a:cubicBezTo>
                    <a:lnTo>
                      <a:pt x="29146" y="3048"/>
                    </a:lnTo>
                    <a:lnTo>
                      <a:pt x="29146" y="46387"/>
                    </a:lnTo>
                    <a:cubicBezTo>
                      <a:pt x="29146" y="50482"/>
                      <a:pt x="30766" y="51149"/>
                      <a:pt x="37243" y="51149"/>
                    </a:cubicBezTo>
                    <a:lnTo>
                      <a:pt x="37243" y="53530"/>
                    </a:lnTo>
                    <a:lnTo>
                      <a:pt x="11049" y="53530"/>
                    </a:lnTo>
                    <a:lnTo>
                      <a:pt x="11049" y="51149"/>
                    </a:lnTo>
                    <a:cubicBezTo>
                      <a:pt x="17621" y="51149"/>
                      <a:pt x="19241" y="50578"/>
                      <a:pt x="19241" y="46387"/>
                    </a:cubicBezTo>
                    <a:lnTo>
                      <a:pt x="19241" y="3048"/>
                    </a:lnTo>
                    <a:lnTo>
                      <a:pt x="16002" y="3048"/>
                    </a:lnTo>
                    <a:cubicBezTo>
                      <a:pt x="5810" y="3048"/>
                      <a:pt x="3143" y="4477"/>
                      <a:pt x="2000" y="15811"/>
                    </a:cubicBezTo>
                    <a:lnTo>
                      <a:pt x="0" y="15811"/>
                    </a:lnTo>
                    <a:lnTo>
                      <a:pt x="286" y="0"/>
                    </a:lnTo>
                    <a:cubicBezTo>
                      <a:pt x="1715" y="286"/>
                      <a:pt x="3239" y="476"/>
                      <a:pt x="7715" y="476"/>
                    </a:cubicBezTo>
                    <a:lnTo>
                      <a:pt x="40672" y="476"/>
                    </a:lnTo>
                    <a:cubicBezTo>
                      <a:pt x="45148" y="476"/>
                      <a:pt x="46672" y="286"/>
                      <a:pt x="48101" y="0"/>
                    </a:cubicBezTo>
                    <a:close/>
                  </a:path>
                </a:pathLst>
              </a:custGeom>
              <a:solidFill>
                <a:srgbClr val="333333"/>
              </a:solidFill>
              <a:ln w="9525" cap="flat">
                <a:noFill/>
                <a:prstDash val="solid"/>
                <a:miter/>
              </a:ln>
            </p:spPr>
            <p:txBody>
              <a:bodyPr rtlCol="0" anchor="ctr"/>
              <a:lstStyle/>
              <a:p>
                <a:endParaRPr lang="en-IN"/>
              </a:p>
            </p:txBody>
          </p:sp>
          <p:sp>
            <p:nvSpPr>
              <p:cNvPr id="71" name="Freeform: Shape 70"/>
              <p:cNvSpPr/>
              <p:nvPr/>
            </p:nvSpPr>
            <p:spPr>
              <a:xfrm>
                <a:off x="5148738" y="3349370"/>
                <a:ext cx="22764" cy="53149"/>
              </a:xfrm>
              <a:custGeom>
                <a:avLst/>
                <a:gdLst>
                  <a:gd name="connsiteX0" fmla="*/ 0 w 22764"/>
                  <a:gd name="connsiteY0" fmla="*/ 53150 h 53149"/>
                  <a:gd name="connsiteX1" fmla="*/ 0 w 22764"/>
                  <a:gd name="connsiteY1" fmla="*/ 50768 h 53149"/>
                  <a:gd name="connsiteX2" fmla="*/ 6477 w 22764"/>
                  <a:gd name="connsiteY2" fmla="*/ 46101 h 53149"/>
                  <a:gd name="connsiteX3" fmla="*/ 6477 w 22764"/>
                  <a:gd name="connsiteY3" fmla="*/ 7048 h 53149"/>
                  <a:gd name="connsiteX4" fmla="*/ 0 w 22764"/>
                  <a:gd name="connsiteY4" fmla="*/ 2381 h 53149"/>
                  <a:gd name="connsiteX5" fmla="*/ 0 w 22764"/>
                  <a:gd name="connsiteY5" fmla="*/ 0 h 53149"/>
                  <a:gd name="connsiteX6" fmla="*/ 22765 w 22764"/>
                  <a:gd name="connsiteY6" fmla="*/ 0 h 53149"/>
                  <a:gd name="connsiteX7" fmla="*/ 22765 w 22764"/>
                  <a:gd name="connsiteY7" fmla="*/ 2381 h 53149"/>
                  <a:gd name="connsiteX8" fmla="*/ 16288 w 22764"/>
                  <a:gd name="connsiteY8" fmla="*/ 7048 h 53149"/>
                  <a:gd name="connsiteX9" fmla="*/ 16288 w 22764"/>
                  <a:gd name="connsiteY9" fmla="*/ 46101 h 53149"/>
                  <a:gd name="connsiteX10" fmla="*/ 22765 w 22764"/>
                  <a:gd name="connsiteY10" fmla="*/ 50768 h 53149"/>
                  <a:gd name="connsiteX11" fmla="*/ 22765 w 22764"/>
                  <a:gd name="connsiteY11" fmla="*/ 53150 h 53149"/>
                  <a:gd name="connsiteX12" fmla="*/ 0 w 22764"/>
                  <a:gd name="connsiteY12"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64" h="53149">
                    <a:moveTo>
                      <a:pt x="0" y="53150"/>
                    </a:moveTo>
                    <a:lnTo>
                      <a:pt x="0" y="50768"/>
                    </a:lnTo>
                    <a:cubicBezTo>
                      <a:pt x="4858" y="50768"/>
                      <a:pt x="6477" y="50292"/>
                      <a:pt x="6477" y="46101"/>
                    </a:cubicBezTo>
                    <a:lnTo>
                      <a:pt x="6477" y="7048"/>
                    </a:lnTo>
                    <a:cubicBezTo>
                      <a:pt x="6477" y="2858"/>
                      <a:pt x="4858" y="2381"/>
                      <a:pt x="0" y="2381"/>
                    </a:cubicBezTo>
                    <a:lnTo>
                      <a:pt x="0" y="0"/>
                    </a:lnTo>
                    <a:lnTo>
                      <a:pt x="22765" y="0"/>
                    </a:lnTo>
                    <a:lnTo>
                      <a:pt x="22765" y="2381"/>
                    </a:lnTo>
                    <a:cubicBezTo>
                      <a:pt x="17907" y="2381"/>
                      <a:pt x="16288" y="2858"/>
                      <a:pt x="16288" y="7048"/>
                    </a:cubicBezTo>
                    <a:lnTo>
                      <a:pt x="16288" y="46101"/>
                    </a:lnTo>
                    <a:cubicBezTo>
                      <a:pt x="16288" y="50292"/>
                      <a:pt x="17907" y="50768"/>
                      <a:pt x="22765" y="50768"/>
                    </a:cubicBezTo>
                    <a:lnTo>
                      <a:pt x="22765" y="53150"/>
                    </a:lnTo>
                    <a:lnTo>
                      <a:pt x="0" y="53150"/>
                    </a:lnTo>
                    <a:close/>
                  </a:path>
                </a:pathLst>
              </a:custGeom>
              <a:solidFill>
                <a:srgbClr val="333333"/>
              </a:solidFill>
              <a:ln w="9525" cap="flat">
                <a:noFill/>
                <a:prstDash val="solid"/>
                <a:miter/>
              </a:ln>
            </p:spPr>
            <p:txBody>
              <a:bodyPr rtlCol="0" anchor="ctr"/>
              <a:lstStyle/>
              <a:p>
                <a:endParaRPr lang="en-IN"/>
              </a:p>
            </p:txBody>
          </p:sp>
          <p:sp>
            <p:nvSpPr>
              <p:cNvPr id="72" name="Freeform: Shape 71"/>
              <p:cNvSpPr/>
              <p:nvPr/>
            </p:nvSpPr>
            <p:spPr>
              <a:xfrm>
                <a:off x="5175313" y="3349466"/>
                <a:ext cx="69056" cy="54006"/>
              </a:xfrm>
              <a:custGeom>
                <a:avLst/>
                <a:gdLst>
                  <a:gd name="connsiteX0" fmla="*/ 64675 w 69056"/>
                  <a:gd name="connsiteY0" fmla="*/ 0 h 54006"/>
                  <a:gd name="connsiteX1" fmla="*/ 64675 w 69056"/>
                  <a:gd name="connsiteY1" fmla="*/ 2381 h 54006"/>
                  <a:gd name="connsiteX2" fmla="*/ 58198 w 69056"/>
                  <a:gd name="connsiteY2" fmla="*/ 6858 h 54006"/>
                  <a:gd name="connsiteX3" fmla="*/ 62294 w 69056"/>
                  <a:gd name="connsiteY3" fmla="*/ 46292 h 54006"/>
                  <a:gd name="connsiteX4" fmla="*/ 69056 w 69056"/>
                  <a:gd name="connsiteY4" fmla="*/ 50768 h 54006"/>
                  <a:gd name="connsiteX5" fmla="*/ 69056 w 69056"/>
                  <a:gd name="connsiteY5" fmla="*/ 53150 h 54006"/>
                  <a:gd name="connsiteX6" fmla="*/ 46387 w 69056"/>
                  <a:gd name="connsiteY6" fmla="*/ 53150 h 54006"/>
                  <a:gd name="connsiteX7" fmla="*/ 46387 w 69056"/>
                  <a:gd name="connsiteY7" fmla="*/ 50768 h 54006"/>
                  <a:gd name="connsiteX8" fmla="*/ 52388 w 69056"/>
                  <a:gd name="connsiteY8" fmla="*/ 46292 h 54006"/>
                  <a:gd name="connsiteX9" fmla="*/ 48101 w 69056"/>
                  <a:gd name="connsiteY9" fmla="*/ 4858 h 54006"/>
                  <a:gd name="connsiteX10" fmla="*/ 31337 w 69056"/>
                  <a:gd name="connsiteY10" fmla="*/ 54007 h 54006"/>
                  <a:gd name="connsiteX11" fmla="*/ 30671 w 69056"/>
                  <a:gd name="connsiteY11" fmla="*/ 54007 h 54006"/>
                  <a:gd name="connsiteX12" fmla="*/ 14478 w 69056"/>
                  <a:gd name="connsiteY12" fmla="*/ 4858 h 54006"/>
                  <a:gd name="connsiteX13" fmla="*/ 10477 w 69056"/>
                  <a:gd name="connsiteY13" fmla="*/ 46196 h 54006"/>
                  <a:gd name="connsiteX14" fmla="*/ 17717 w 69056"/>
                  <a:gd name="connsiteY14" fmla="*/ 50768 h 54006"/>
                  <a:gd name="connsiteX15" fmla="*/ 17717 w 69056"/>
                  <a:gd name="connsiteY15" fmla="*/ 53150 h 54006"/>
                  <a:gd name="connsiteX16" fmla="*/ 0 w 69056"/>
                  <a:gd name="connsiteY16" fmla="*/ 53150 h 54006"/>
                  <a:gd name="connsiteX17" fmla="*/ 0 w 69056"/>
                  <a:gd name="connsiteY17" fmla="*/ 50768 h 54006"/>
                  <a:gd name="connsiteX18" fmla="*/ 6858 w 69056"/>
                  <a:gd name="connsiteY18" fmla="*/ 46196 h 54006"/>
                  <a:gd name="connsiteX19" fmla="*/ 10858 w 69056"/>
                  <a:gd name="connsiteY19" fmla="*/ 6858 h 54006"/>
                  <a:gd name="connsiteX20" fmla="*/ 4381 w 69056"/>
                  <a:gd name="connsiteY20" fmla="*/ 2381 h 54006"/>
                  <a:gd name="connsiteX21" fmla="*/ 4381 w 69056"/>
                  <a:gd name="connsiteY21" fmla="*/ 0 h 54006"/>
                  <a:gd name="connsiteX22" fmla="*/ 23050 w 69056"/>
                  <a:gd name="connsiteY22" fmla="*/ 0 h 54006"/>
                  <a:gd name="connsiteX23" fmla="*/ 34290 w 69056"/>
                  <a:gd name="connsiteY23" fmla="*/ 36290 h 54006"/>
                  <a:gd name="connsiteX24" fmla="*/ 46387 w 69056"/>
                  <a:gd name="connsiteY24" fmla="*/ 0 h 54006"/>
                  <a:gd name="connsiteX25" fmla="*/ 64675 w 69056"/>
                  <a:gd name="connsiteY25" fmla="*/ 0 h 5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9056" h="54006">
                    <a:moveTo>
                      <a:pt x="64675" y="0"/>
                    </a:moveTo>
                    <a:lnTo>
                      <a:pt x="64675" y="2381"/>
                    </a:lnTo>
                    <a:cubicBezTo>
                      <a:pt x="59817" y="2381"/>
                      <a:pt x="57722" y="2667"/>
                      <a:pt x="58198" y="6858"/>
                    </a:cubicBezTo>
                    <a:lnTo>
                      <a:pt x="62294" y="46292"/>
                    </a:lnTo>
                    <a:cubicBezTo>
                      <a:pt x="62770" y="50292"/>
                      <a:pt x="64294" y="50768"/>
                      <a:pt x="69056" y="50768"/>
                    </a:cubicBezTo>
                    <a:lnTo>
                      <a:pt x="69056" y="53150"/>
                    </a:lnTo>
                    <a:lnTo>
                      <a:pt x="46387" y="53150"/>
                    </a:lnTo>
                    <a:lnTo>
                      <a:pt x="46387" y="50768"/>
                    </a:lnTo>
                    <a:cubicBezTo>
                      <a:pt x="51149" y="50768"/>
                      <a:pt x="52769" y="50292"/>
                      <a:pt x="52388" y="46292"/>
                    </a:cubicBezTo>
                    <a:lnTo>
                      <a:pt x="48101" y="4858"/>
                    </a:lnTo>
                    <a:lnTo>
                      <a:pt x="31337" y="54007"/>
                    </a:lnTo>
                    <a:lnTo>
                      <a:pt x="30671" y="54007"/>
                    </a:lnTo>
                    <a:lnTo>
                      <a:pt x="14478" y="4858"/>
                    </a:lnTo>
                    <a:lnTo>
                      <a:pt x="10477" y="46196"/>
                    </a:lnTo>
                    <a:cubicBezTo>
                      <a:pt x="10001" y="50387"/>
                      <a:pt x="12954" y="50768"/>
                      <a:pt x="17717" y="50768"/>
                    </a:cubicBezTo>
                    <a:lnTo>
                      <a:pt x="17717" y="53150"/>
                    </a:lnTo>
                    <a:lnTo>
                      <a:pt x="0" y="53150"/>
                    </a:lnTo>
                    <a:lnTo>
                      <a:pt x="0" y="50768"/>
                    </a:lnTo>
                    <a:cubicBezTo>
                      <a:pt x="4858" y="50768"/>
                      <a:pt x="6477" y="50006"/>
                      <a:pt x="6858" y="46196"/>
                    </a:cubicBezTo>
                    <a:lnTo>
                      <a:pt x="10858" y="6858"/>
                    </a:lnTo>
                    <a:cubicBezTo>
                      <a:pt x="11335" y="2667"/>
                      <a:pt x="9239" y="2381"/>
                      <a:pt x="4381" y="2381"/>
                    </a:cubicBezTo>
                    <a:lnTo>
                      <a:pt x="4381" y="0"/>
                    </a:lnTo>
                    <a:lnTo>
                      <a:pt x="23050" y="0"/>
                    </a:lnTo>
                    <a:lnTo>
                      <a:pt x="34290" y="36290"/>
                    </a:lnTo>
                    <a:lnTo>
                      <a:pt x="46387" y="0"/>
                    </a:lnTo>
                    <a:lnTo>
                      <a:pt x="64675" y="0"/>
                    </a:lnTo>
                    <a:close/>
                  </a:path>
                </a:pathLst>
              </a:custGeom>
              <a:solidFill>
                <a:srgbClr val="333333"/>
              </a:solidFill>
              <a:ln w="9525" cap="flat">
                <a:noFill/>
                <a:prstDash val="solid"/>
                <a:miter/>
              </a:ln>
            </p:spPr>
            <p:txBody>
              <a:bodyPr rtlCol="0" anchor="ctr"/>
              <a:lstStyle/>
              <a:p>
                <a:endParaRPr lang="en-IN"/>
              </a:p>
            </p:txBody>
          </p:sp>
          <p:sp>
            <p:nvSpPr>
              <p:cNvPr id="73" name="Freeform: Shape 72"/>
              <p:cNvSpPr/>
              <p:nvPr/>
            </p:nvSpPr>
            <p:spPr>
              <a:xfrm>
                <a:off x="5248179" y="3349370"/>
                <a:ext cx="43624" cy="53149"/>
              </a:xfrm>
              <a:custGeom>
                <a:avLst/>
                <a:gdLst>
                  <a:gd name="connsiteX0" fmla="*/ 34195 w 43624"/>
                  <a:gd name="connsiteY0" fmla="*/ 33719 h 53149"/>
                  <a:gd name="connsiteX1" fmla="*/ 32290 w 43624"/>
                  <a:gd name="connsiteY1" fmla="*/ 33719 h 53149"/>
                  <a:gd name="connsiteX2" fmla="*/ 24384 w 43624"/>
                  <a:gd name="connsiteY2" fmla="*/ 27242 h 53149"/>
                  <a:gd name="connsiteX3" fmla="*/ 16288 w 43624"/>
                  <a:gd name="connsiteY3" fmla="*/ 27242 h 53149"/>
                  <a:gd name="connsiteX4" fmla="*/ 16288 w 43624"/>
                  <a:gd name="connsiteY4" fmla="*/ 46482 h 53149"/>
                  <a:gd name="connsiteX5" fmla="*/ 20955 w 43624"/>
                  <a:gd name="connsiteY5" fmla="*/ 50387 h 53149"/>
                  <a:gd name="connsiteX6" fmla="*/ 25336 w 43624"/>
                  <a:gd name="connsiteY6" fmla="*/ 50387 h 53149"/>
                  <a:gd name="connsiteX7" fmla="*/ 41719 w 43624"/>
                  <a:gd name="connsiteY7" fmla="*/ 37148 h 53149"/>
                  <a:gd name="connsiteX8" fmla="*/ 43624 w 43624"/>
                  <a:gd name="connsiteY8" fmla="*/ 37433 h 53149"/>
                  <a:gd name="connsiteX9" fmla="*/ 41815 w 43624"/>
                  <a:gd name="connsiteY9" fmla="*/ 53150 h 53149"/>
                  <a:gd name="connsiteX10" fmla="*/ 0 w 43624"/>
                  <a:gd name="connsiteY10" fmla="*/ 53150 h 53149"/>
                  <a:gd name="connsiteX11" fmla="*/ 0 w 43624"/>
                  <a:gd name="connsiteY11" fmla="*/ 50768 h 53149"/>
                  <a:gd name="connsiteX12" fmla="*/ 6477 w 43624"/>
                  <a:gd name="connsiteY12" fmla="*/ 46101 h 53149"/>
                  <a:gd name="connsiteX13" fmla="*/ 6477 w 43624"/>
                  <a:gd name="connsiteY13" fmla="*/ 7048 h 53149"/>
                  <a:gd name="connsiteX14" fmla="*/ 0 w 43624"/>
                  <a:gd name="connsiteY14" fmla="*/ 2381 h 53149"/>
                  <a:gd name="connsiteX15" fmla="*/ 0 w 43624"/>
                  <a:gd name="connsiteY15" fmla="*/ 0 h 53149"/>
                  <a:gd name="connsiteX16" fmla="*/ 40100 w 43624"/>
                  <a:gd name="connsiteY16" fmla="*/ 0 h 53149"/>
                  <a:gd name="connsiteX17" fmla="*/ 40291 w 43624"/>
                  <a:gd name="connsiteY17" fmla="*/ 13240 h 53149"/>
                  <a:gd name="connsiteX18" fmla="*/ 38290 w 43624"/>
                  <a:gd name="connsiteY18" fmla="*/ 13240 h 53149"/>
                  <a:gd name="connsiteX19" fmla="*/ 24193 w 43624"/>
                  <a:gd name="connsiteY19" fmla="*/ 2762 h 53149"/>
                  <a:gd name="connsiteX20" fmla="*/ 16288 w 43624"/>
                  <a:gd name="connsiteY20" fmla="*/ 2762 h 53149"/>
                  <a:gd name="connsiteX21" fmla="*/ 16288 w 43624"/>
                  <a:gd name="connsiteY21" fmla="*/ 24384 h 53149"/>
                  <a:gd name="connsiteX22" fmla="*/ 24384 w 43624"/>
                  <a:gd name="connsiteY22" fmla="*/ 24384 h 53149"/>
                  <a:gd name="connsiteX23" fmla="*/ 32290 w 43624"/>
                  <a:gd name="connsiteY23" fmla="*/ 17812 h 53149"/>
                  <a:gd name="connsiteX24" fmla="*/ 34195 w 43624"/>
                  <a:gd name="connsiteY24" fmla="*/ 17812 h 53149"/>
                  <a:gd name="connsiteX25" fmla="*/ 34195 w 43624"/>
                  <a:gd name="connsiteY25" fmla="*/ 33623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624" h="53149">
                    <a:moveTo>
                      <a:pt x="34195" y="33719"/>
                    </a:moveTo>
                    <a:lnTo>
                      <a:pt x="32290" y="33719"/>
                    </a:lnTo>
                    <a:cubicBezTo>
                      <a:pt x="31814" y="28289"/>
                      <a:pt x="31337" y="27242"/>
                      <a:pt x="24384" y="27242"/>
                    </a:cubicBezTo>
                    <a:lnTo>
                      <a:pt x="16288" y="27242"/>
                    </a:lnTo>
                    <a:lnTo>
                      <a:pt x="16288" y="46482"/>
                    </a:lnTo>
                    <a:cubicBezTo>
                      <a:pt x="16288" y="50006"/>
                      <a:pt x="18002" y="50387"/>
                      <a:pt x="20955" y="50387"/>
                    </a:cubicBezTo>
                    <a:lnTo>
                      <a:pt x="25336" y="50387"/>
                    </a:lnTo>
                    <a:cubicBezTo>
                      <a:pt x="35623" y="50387"/>
                      <a:pt x="38957" y="48863"/>
                      <a:pt x="41719" y="37148"/>
                    </a:cubicBezTo>
                    <a:lnTo>
                      <a:pt x="43624" y="37433"/>
                    </a:lnTo>
                    <a:lnTo>
                      <a:pt x="41815" y="53150"/>
                    </a:lnTo>
                    <a:lnTo>
                      <a:pt x="0" y="53150"/>
                    </a:lnTo>
                    <a:lnTo>
                      <a:pt x="0" y="50768"/>
                    </a:lnTo>
                    <a:cubicBezTo>
                      <a:pt x="4858" y="50768"/>
                      <a:pt x="6477" y="50292"/>
                      <a:pt x="6477" y="46101"/>
                    </a:cubicBezTo>
                    <a:lnTo>
                      <a:pt x="6477" y="7048"/>
                    </a:lnTo>
                    <a:cubicBezTo>
                      <a:pt x="6477" y="2858"/>
                      <a:pt x="4858" y="2381"/>
                      <a:pt x="0" y="2381"/>
                    </a:cubicBezTo>
                    <a:lnTo>
                      <a:pt x="0" y="0"/>
                    </a:lnTo>
                    <a:lnTo>
                      <a:pt x="40100" y="0"/>
                    </a:lnTo>
                    <a:lnTo>
                      <a:pt x="40291" y="13240"/>
                    </a:lnTo>
                    <a:lnTo>
                      <a:pt x="38290" y="13240"/>
                    </a:lnTo>
                    <a:cubicBezTo>
                      <a:pt x="37052" y="3905"/>
                      <a:pt x="34671" y="2762"/>
                      <a:pt x="24193" y="2762"/>
                    </a:cubicBezTo>
                    <a:lnTo>
                      <a:pt x="16288" y="2762"/>
                    </a:lnTo>
                    <a:lnTo>
                      <a:pt x="16288" y="24384"/>
                    </a:lnTo>
                    <a:lnTo>
                      <a:pt x="24384" y="24384"/>
                    </a:lnTo>
                    <a:cubicBezTo>
                      <a:pt x="31337" y="24384"/>
                      <a:pt x="31718" y="23241"/>
                      <a:pt x="32290" y="17812"/>
                    </a:cubicBezTo>
                    <a:lnTo>
                      <a:pt x="34195" y="17812"/>
                    </a:lnTo>
                    <a:lnTo>
                      <a:pt x="34195" y="33623"/>
                    </a:lnTo>
                    <a:close/>
                  </a:path>
                </a:pathLst>
              </a:custGeom>
              <a:solidFill>
                <a:srgbClr val="333333"/>
              </a:solidFill>
              <a:ln w="9525" cap="flat">
                <a:noFill/>
                <a:prstDash val="solid"/>
                <a:miter/>
              </a:ln>
            </p:spPr>
            <p:txBody>
              <a:bodyPr rtlCol="0" anchor="ctr"/>
              <a:lstStyle/>
              <a:p>
                <a:endParaRPr lang="en-IN"/>
              </a:p>
            </p:txBody>
          </p:sp>
          <p:sp>
            <p:nvSpPr>
              <p:cNvPr id="74" name="Freeform: Shape 73"/>
              <p:cNvSpPr/>
              <p:nvPr/>
            </p:nvSpPr>
            <p:spPr>
              <a:xfrm>
                <a:off x="5296947" y="3348608"/>
                <a:ext cx="35623" cy="54768"/>
              </a:xfrm>
              <a:custGeom>
                <a:avLst/>
                <a:gdLst>
                  <a:gd name="connsiteX0" fmla="*/ 27622 w 35623"/>
                  <a:gd name="connsiteY0" fmla="*/ 42958 h 54768"/>
                  <a:gd name="connsiteX1" fmla="*/ 19336 w 35623"/>
                  <a:gd name="connsiteY1" fmla="*/ 32766 h 54768"/>
                  <a:gd name="connsiteX2" fmla="*/ 10954 w 35623"/>
                  <a:gd name="connsiteY2" fmla="*/ 28385 h 54768"/>
                  <a:gd name="connsiteX3" fmla="*/ 857 w 35623"/>
                  <a:gd name="connsiteY3" fmla="*/ 14669 h 54768"/>
                  <a:gd name="connsiteX4" fmla="*/ 17240 w 35623"/>
                  <a:gd name="connsiteY4" fmla="*/ 0 h 54768"/>
                  <a:gd name="connsiteX5" fmla="*/ 28670 w 35623"/>
                  <a:gd name="connsiteY5" fmla="*/ 3048 h 54768"/>
                  <a:gd name="connsiteX6" fmla="*/ 30956 w 35623"/>
                  <a:gd name="connsiteY6" fmla="*/ 762 h 54768"/>
                  <a:gd name="connsiteX7" fmla="*/ 32480 w 35623"/>
                  <a:gd name="connsiteY7" fmla="*/ 762 h 54768"/>
                  <a:gd name="connsiteX8" fmla="*/ 33242 w 35623"/>
                  <a:gd name="connsiteY8" fmla="*/ 15621 h 54768"/>
                  <a:gd name="connsiteX9" fmla="*/ 31337 w 35623"/>
                  <a:gd name="connsiteY9" fmla="*/ 15621 h 54768"/>
                  <a:gd name="connsiteX10" fmla="*/ 17812 w 35623"/>
                  <a:gd name="connsiteY10" fmla="*/ 2953 h 54768"/>
                  <a:gd name="connsiteX11" fmla="*/ 8668 w 35623"/>
                  <a:gd name="connsiteY11" fmla="*/ 10859 h 54768"/>
                  <a:gd name="connsiteX12" fmla="*/ 16764 w 35623"/>
                  <a:gd name="connsiteY12" fmla="*/ 20288 h 54768"/>
                  <a:gd name="connsiteX13" fmla="*/ 24003 w 35623"/>
                  <a:gd name="connsiteY13" fmla="*/ 24098 h 54768"/>
                  <a:gd name="connsiteX14" fmla="*/ 35623 w 35623"/>
                  <a:gd name="connsiteY14" fmla="*/ 38672 h 54768"/>
                  <a:gd name="connsiteX15" fmla="*/ 17431 w 35623"/>
                  <a:gd name="connsiteY15" fmla="*/ 54769 h 54768"/>
                  <a:gd name="connsiteX16" fmla="*/ 4953 w 35623"/>
                  <a:gd name="connsiteY16" fmla="*/ 51340 h 54768"/>
                  <a:gd name="connsiteX17" fmla="*/ 2572 w 35623"/>
                  <a:gd name="connsiteY17" fmla="*/ 54102 h 54768"/>
                  <a:gd name="connsiteX18" fmla="*/ 1048 w 35623"/>
                  <a:gd name="connsiteY18" fmla="*/ 54102 h 54768"/>
                  <a:gd name="connsiteX19" fmla="*/ 0 w 35623"/>
                  <a:gd name="connsiteY19" fmla="*/ 38291 h 54768"/>
                  <a:gd name="connsiteX20" fmla="*/ 1905 w 35623"/>
                  <a:gd name="connsiteY20" fmla="*/ 38005 h 54768"/>
                  <a:gd name="connsiteX21" fmla="*/ 17050 w 35623"/>
                  <a:gd name="connsiteY21" fmla="*/ 51911 h 54768"/>
                  <a:gd name="connsiteX22" fmla="*/ 27527 w 35623"/>
                  <a:gd name="connsiteY22" fmla="*/ 42958 h 54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5623" h="54768">
                    <a:moveTo>
                      <a:pt x="27622" y="42958"/>
                    </a:moveTo>
                    <a:cubicBezTo>
                      <a:pt x="27622" y="38100"/>
                      <a:pt x="24574" y="35719"/>
                      <a:pt x="19336" y="32766"/>
                    </a:cubicBezTo>
                    <a:lnTo>
                      <a:pt x="10954" y="28385"/>
                    </a:lnTo>
                    <a:cubicBezTo>
                      <a:pt x="4667" y="24956"/>
                      <a:pt x="857" y="21336"/>
                      <a:pt x="857" y="14669"/>
                    </a:cubicBezTo>
                    <a:cubicBezTo>
                      <a:pt x="857" y="6382"/>
                      <a:pt x="7906" y="0"/>
                      <a:pt x="17240" y="0"/>
                    </a:cubicBezTo>
                    <a:cubicBezTo>
                      <a:pt x="23622" y="0"/>
                      <a:pt x="26860" y="3048"/>
                      <a:pt x="28670" y="3048"/>
                    </a:cubicBezTo>
                    <a:cubicBezTo>
                      <a:pt x="29908" y="3048"/>
                      <a:pt x="30385" y="2286"/>
                      <a:pt x="30956" y="762"/>
                    </a:cubicBezTo>
                    <a:lnTo>
                      <a:pt x="32480" y="762"/>
                    </a:lnTo>
                    <a:lnTo>
                      <a:pt x="33242" y="15621"/>
                    </a:lnTo>
                    <a:lnTo>
                      <a:pt x="31337" y="15621"/>
                    </a:lnTo>
                    <a:cubicBezTo>
                      <a:pt x="30290" y="8572"/>
                      <a:pt x="25146" y="2953"/>
                      <a:pt x="17812" y="2953"/>
                    </a:cubicBezTo>
                    <a:cubicBezTo>
                      <a:pt x="12382" y="2953"/>
                      <a:pt x="8668" y="6191"/>
                      <a:pt x="8668" y="10859"/>
                    </a:cubicBezTo>
                    <a:cubicBezTo>
                      <a:pt x="8668" y="15907"/>
                      <a:pt x="12478" y="17907"/>
                      <a:pt x="16764" y="20288"/>
                    </a:cubicBezTo>
                    <a:lnTo>
                      <a:pt x="24003" y="24098"/>
                    </a:lnTo>
                    <a:cubicBezTo>
                      <a:pt x="30861" y="27813"/>
                      <a:pt x="35623" y="31528"/>
                      <a:pt x="35623" y="38672"/>
                    </a:cubicBezTo>
                    <a:cubicBezTo>
                      <a:pt x="35623" y="48006"/>
                      <a:pt x="27527" y="54769"/>
                      <a:pt x="17431" y="54769"/>
                    </a:cubicBezTo>
                    <a:cubicBezTo>
                      <a:pt x="10382" y="54769"/>
                      <a:pt x="6858" y="51340"/>
                      <a:pt x="4953" y="51340"/>
                    </a:cubicBezTo>
                    <a:cubicBezTo>
                      <a:pt x="3715" y="51340"/>
                      <a:pt x="3143" y="52388"/>
                      <a:pt x="2572" y="54102"/>
                    </a:cubicBezTo>
                    <a:lnTo>
                      <a:pt x="1048" y="54102"/>
                    </a:lnTo>
                    <a:lnTo>
                      <a:pt x="0" y="38291"/>
                    </a:lnTo>
                    <a:lnTo>
                      <a:pt x="1905" y="38005"/>
                    </a:lnTo>
                    <a:cubicBezTo>
                      <a:pt x="3429" y="47816"/>
                      <a:pt x="10192" y="51911"/>
                      <a:pt x="17050" y="51911"/>
                    </a:cubicBezTo>
                    <a:cubicBezTo>
                      <a:pt x="22765" y="51911"/>
                      <a:pt x="27527" y="49340"/>
                      <a:pt x="27527" y="42958"/>
                    </a:cubicBezTo>
                    <a:close/>
                  </a:path>
                </a:pathLst>
              </a:custGeom>
              <a:solidFill>
                <a:srgbClr val="333333"/>
              </a:solidFill>
              <a:ln w="9525" cap="flat">
                <a:noFill/>
                <a:prstDash val="solid"/>
                <a:miter/>
              </a:ln>
            </p:spPr>
            <p:txBody>
              <a:bodyPr rtlCol="0" anchor="ctr"/>
              <a:lstStyle/>
              <a:p>
                <a:endParaRPr lang="en-IN"/>
              </a:p>
            </p:txBody>
          </p:sp>
        </p:grpSp>
        <p:sp>
          <p:nvSpPr>
            <p:cNvPr id="18" name="Freeform: Shape 17"/>
            <p:cNvSpPr/>
            <p:nvPr/>
          </p:nvSpPr>
          <p:spPr>
            <a:xfrm>
              <a:off x="4876799" y="3542252"/>
              <a:ext cx="42005" cy="71342"/>
            </a:xfrm>
            <a:custGeom>
              <a:avLst/>
              <a:gdLst>
                <a:gd name="connsiteX0" fmla="*/ 29623 w 42005"/>
                <a:gd name="connsiteY0" fmla="*/ 20193 h 71342"/>
                <a:gd name="connsiteX1" fmla="*/ 21431 w 42005"/>
                <a:gd name="connsiteY1" fmla="*/ 11621 h 71342"/>
                <a:gd name="connsiteX2" fmla="*/ 15145 w 42005"/>
                <a:gd name="connsiteY2" fmla="*/ 17145 h 71342"/>
                <a:gd name="connsiteX3" fmla="*/ 42005 w 42005"/>
                <a:gd name="connsiteY3" fmla="*/ 52769 h 71342"/>
                <a:gd name="connsiteX4" fmla="*/ 21908 w 42005"/>
                <a:gd name="connsiteY4" fmla="*/ 71342 h 71342"/>
                <a:gd name="connsiteX5" fmla="*/ 0 w 42005"/>
                <a:gd name="connsiteY5" fmla="*/ 52102 h 71342"/>
                <a:gd name="connsiteX6" fmla="*/ 12573 w 42005"/>
                <a:gd name="connsiteY6" fmla="*/ 48673 h 71342"/>
                <a:gd name="connsiteX7" fmla="*/ 22003 w 42005"/>
                <a:gd name="connsiteY7" fmla="*/ 59531 h 71342"/>
                <a:gd name="connsiteX8" fmla="*/ 28384 w 42005"/>
                <a:gd name="connsiteY8" fmla="*/ 53530 h 71342"/>
                <a:gd name="connsiteX9" fmla="*/ 1524 w 42005"/>
                <a:gd name="connsiteY9" fmla="*/ 18383 h 71342"/>
                <a:gd name="connsiteX10" fmla="*/ 20765 w 42005"/>
                <a:gd name="connsiteY10" fmla="*/ 0 h 71342"/>
                <a:gd name="connsiteX11" fmla="*/ 41719 w 42005"/>
                <a:gd name="connsiteY11" fmla="*/ 18288 h 71342"/>
                <a:gd name="connsiteX12" fmla="*/ 29528 w 42005"/>
                <a:gd name="connsiteY12" fmla="*/ 20288 h 71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005" h="71342">
                  <a:moveTo>
                    <a:pt x="29623" y="20193"/>
                  </a:moveTo>
                  <a:cubicBezTo>
                    <a:pt x="28575" y="14669"/>
                    <a:pt x="26003" y="11621"/>
                    <a:pt x="21431" y="11621"/>
                  </a:cubicBezTo>
                  <a:cubicBezTo>
                    <a:pt x="17716" y="11621"/>
                    <a:pt x="15145" y="13526"/>
                    <a:pt x="15145" y="17145"/>
                  </a:cubicBezTo>
                  <a:cubicBezTo>
                    <a:pt x="15145" y="27908"/>
                    <a:pt x="42005" y="32290"/>
                    <a:pt x="42005" y="52769"/>
                  </a:cubicBezTo>
                  <a:cubicBezTo>
                    <a:pt x="42005" y="65056"/>
                    <a:pt x="33528" y="71342"/>
                    <a:pt x="21908" y="71342"/>
                  </a:cubicBezTo>
                  <a:cubicBezTo>
                    <a:pt x="9334" y="71342"/>
                    <a:pt x="2191" y="64199"/>
                    <a:pt x="0" y="52102"/>
                  </a:cubicBezTo>
                  <a:lnTo>
                    <a:pt x="12573" y="48673"/>
                  </a:lnTo>
                  <a:cubicBezTo>
                    <a:pt x="13430" y="54388"/>
                    <a:pt x="15526" y="59531"/>
                    <a:pt x="22003" y="59531"/>
                  </a:cubicBezTo>
                  <a:cubicBezTo>
                    <a:pt x="25717" y="59531"/>
                    <a:pt x="28384" y="57341"/>
                    <a:pt x="28384" y="53530"/>
                  </a:cubicBezTo>
                  <a:cubicBezTo>
                    <a:pt x="28384" y="41624"/>
                    <a:pt x="1524" y="37148"/>
                    <a:pt x="1524" y="18383"/>
                  </a:cubicBezTo>
                  <a:cubicBezTo>
                    <a:pt x="1524" y="7525"/>
                    <a:pt x="10001" y="0"/>
                    <a:pt x="20765" y="0"/>
                  </a:cubicBezTo>
                  <a:cubicBezTo>
                    <a:pt x="31528" y="0"/>
                    <a:pt x="39529" y="7525"/>
                    <a:pt x="41719" y="18288"/>
                  </a:cubicBezTo>
                  <a:lnTo>
                    <a:pt x="29528" y="20288"/>
                  </a:lnTo>
                  <a:close/>
                </a:path>
              </a:pathLst>
            </a:custGeom>
            <a:solidFill>
              <a:srgbClr val="112A41"/>
            </a:solidFill>
            <a:ln w="9525" cap="flat">
              <a:noFill/>
              <a:prstDash val="solid"/>
              <a:miter/>
            </a:ln>
          </p:spPr>
          <p:txBody>
            <a:bodyPr rtlCol="0" anchor="ctr"/>
            <a:lstStyle/>
            <a:p>
              <a:endParaRPr lang="en-IN"/>
            </a:p>
          </p:txBody>
        </p:sp>
        <p:sp>
          <p:nvSpPr>
            <p:cNvPr id="19" name="Freeform: Shape 18"/>
            <p:cNvSpPr/>
            <p:nvPr/>
          </p:nvSpPr>
          <p:spPr>
            <a:xfrm>
              <a:off x="4924424" y="3524821"/>
              <a:ext cx="31813" cy="88677"/>
            </a:xfrm>
            <a:custGeom>
              <a:avLst/>
              <a:gdLst>
                <a:gd name="connsiteX0" fmla="*/ 0 w 31813"/>
                <a:gd name="connsiteY0" fmla="*/ 30385 h 88677"/>
                <a:gd name="connsiteX1" fmla="*/ 0 w 31813"/>
                <a:gd name="connsiteY1" fmla="*/ 18574 h 88677"/>
                <a:gd name="connsiteX2" fmla="*/ 7906 w 31813"/>
                <a:gd name="connsiteY2" fmla="*/ 18574 h 88677"/>
                <a:gd name="connsiteX3" fmla="*/ 7906 w 31813"/>
                <a:gd name="connsiteY3" fmla="*/ 0 h 88677"/>
                <a:gd name="connsiteX4" fmla="*/ 22193 w 31813"/>
                <a:gd name="connsiteY4" fmla="*/ 0 h 88677"/>
                <a:gd name="connsiteX5" fmla="*/ 22193 w 31813"/>
                <a:gd name="connsiteY5" fmla="*/ 18574 h 88677"/>
                <a:gd name="connsiteX6" fmla="*/ 31814 w 31813"/>
                <a:gd name="connsiteY6" fmla="*/ 18574 h 88677"/>
                <a:gd name="connsiteX7" fmla="*/ 31814 w 31813"/>
                <a:gd name="connsiteY7" fmla="*/ 30385 h 88677"/>
                <a:gd name="connsiteX8" fmla="*/ 22193 w 31813"/>
                <a:gd name="connsiteY8" fmla="*/ 30385 h 88677"/>
                <a:gd name="connsiteX9" fmla="*/ 22193 w 31813"/>
                <a:gd name="connsiteY9" fmla="*/ 70009 h 88677"/>
                <a:gd name="connsiteX10" fmla="*/ 27051 w 31813"/>
                <a:gd name="connsiteY10" fmla="*/ 75628 h 88677"/>
                <a:gd name="connsiteX11" fmla="*/ 31814 w 31813"/>
                <a:gd name="connsiteY11" fmla="*/ 75628 h 88677"/>
                <a:gd name="connsiteX12" fmla="*/ 31814 w 31813"/>
                <a:gd name="connsiteY12" fmla="*/ 87916 h 88677"/>
                <a:gd name="connsiteX13" fmla="*/ 24670 w 31813"/>
                <a:gd name="connsiteY13" fmla="*/ 88678 h 88677"/>
                <a:gd name="connsiteX14" fmla="*/ 7906 w 31813"/>
                <a:gd name="connsiteY14" fmla="*/ 73152 h 88677"/>
                <a:gd name="connsiteX15" fmla="*/ 7906 w 31813"/>
                <a:gd name="connsiteY15" fmla="*/ 30290 h 88677"/>
                <a:gd name="connsiteX16" fmla="*/ 0 w 31813"/>
                <a:gd name="connsiteY16" fmla="*/ 30290 h 8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813" h="88677">
                  <a:moveTo>
                    <a:pt x="0" y="30385"/>
                  </a:moveTo>
                  <a:lnTo>
                    <a:pt x="0" y="18574"/>
                  </a:lnTo>
                  <a:lnTo>
                    <a:pt x="7906" y="18574"/>
                  </a:lnTo>
                  <a:lnTo>
                    <a:pt x="7906" y="0"/>
                  </a:lnTo>
                  <a:lnTo>
                    <a:pt x="22193" y="0"/>
                  </a:lnTo>
                  <a:lnTo>
                    <a:pt x="22193" y="18574"/>
                  </a:lnTo>
                  <a:lnTo>
                    <a:pt x="31814" y="18574"/>
                  </a:lnTo>
                  <a:lnTo>
                    <a:pt x="31814" y="30385"/>
                  </a:lnTo>
                  <a:lnTo>
                    <a:pt x="22193" y="30385"/>
                  </a:lnTo>
                  <a:lnTo>
                    <a:pt x="22193" y="70009"/>
                  </a:lnTo>
                  <a:cubicBezTo>
                    <a:pt x="22193" y="73628"/>
                    <a:pt x="23717" y="75628"/>
                    <a:pt x="27051" y="75628"/>
                  </a:cubicBezTo>
                  <a:lnTo>
                    <a:pt x="31814" y="75628"/>
                  </a:lnTo>
                  <a:lnTo>
                    <a:pt x="31814" y="87916"/>
                  </a:lnTo>
                  <a:cubicBezTo>
                    <a:pt x="29908" y="88392"/>
                    <a:pt x="28194" y="88678"/>
                    <a:pt x="24670" y="88678"/>
                  </a:cubicBezTo>
                  <a:cubicBezTo>
                    <a:pt x="13906" y="88678"/>
                    <a:pt x="7906" y="83725"/>
                    <a:pt x="7906" y="73152"/>
                  </a:cubicBezTo>
                  <a:lnTo>
                    <a:pt x="7906" y="30290"/>
                  </a:lnTo>
                  <a:lnTo>
                    <a:pt x="0" y="30290"/>
                  </a:lnTo>
                  <a:close/>
                </a:path>
              </a:pathLst>
            </a:custGeom>
            <a:solidFill>
              <a:srgbClr val="112A41"/>
            </a:solidFill>
            <a:ln w="9525" cap="flat">
              <a:noFill/>
              <a:prstDash val="solid"/>
              <a:miter/>
            </a:ln>
          </p:spPr>
          <p:txBody>
            <a:bodyPr rtlCol="0" anchor="ctr"/>
            <a:lstStyle/>
            <a:p>
              <a:endParaRPr lang="en-IN"/>
            </a:p>
          </p:txBody>
        </p:sp>
        <p:sp>
          <p:nvSpPr>
            <p:cNvPr id="20" name="Freeform: Shape 19"/>
            <p:cNvSpPr/>
            <p:nvPr/>
          </p:nvSpPr>
          <p:spPr>
            <a:xfrm>
              <a:off x="4963095" y="3542061"/>
              <a:ext cx="45815" cy="71532"/>
            </a:xfrm>
            <a:custGeom>
              <a:avLst/>
              <a:gdLst>
                <a:gd name="connsiteX0" fmla="*/ 1048 w 45815"/>
                <a:gd name="connsiteY0" fmla="*/ 21527 h 71532"/>
                <a:gd name="connsiteX1" fmla="*/ 24098 w 45815"/>
                <a:gd name="connsiteY1" fmla="*/ 0 h 71532"/>
                <a:gd name="connsiteX2" fmla="*/ 44958 w 45815"/>
                <a:gd name="connsiteY2" fmla="*/ 18669 h 71532"/>
                <a:gd name="connsiteX3" fmla="*/ 44958 w 45815"/>
                <a:gd name="connsiteY3" fmla="*/ 62865 h 71532"/>
                <a:gd name="connsiteX4" fmla="*/ 45815 w 45815"/>
                <a:gd name="connsiteY4" fmla="*/ 70199 h 71532"/>
                <a:gd name="connsiteX5" fmla="*/ 32099 w 45815"/>
                <a:gd name="connsiteY5" fmla="*/ 70199 h 71532"/>
                <a:gd name="connsiteX6" fmla="*/ 31337 w 45815"/>
                <a:gd name="connsiteY6" fmla="*/ 64865 h 71532"/>
                <a:gd name="connsiteX7" fmla="*/ 14573 w 45815"/>
                <a:gd name="connsiteY7" fmla="*/ 71533 h 71532"/>
                <a:gd name="connsiteX8" fmla="*/ 0 w 45815"/>
                <a:gd name="connsiteY8" fmla="*/ 56007 h 71532"/>
                <a:gd name="connsiteX9" fmla="*/ 30575 w 45815"/>
                <a:gd name="connsiteY9" fmla="*/ 24765 h 71532"/>
                <a:gd name="connsiteX10" fmla="*/ 30575 w 45815"/>
                <a:gd name="connsiteY10" fmla="*/ 20669 h 71532"/>
                <a:gd name="connsiteX11" fmla="*/ 23527 w 45815"/>
                <a:gd name="connsiteY11" fmla="*/ 11811 h 71532"/>
                <a:gd name="connsiteX12" fmla="*/ 15335 w 45815"/>
                <a:gd name="connsiteY12" fmla="*/ 21527 h 71532"/>
                <a:gd name="connsiteX13" fmla="*/ 1048 w 45815"/>
                <a:gd name="connsiteY13" fmla="*/ 21527 h 71532"/>
                <a:gd name="connsiteX14" fmla="*/ 30575 w 45815"/>
                <a:gd name="connsiteY14" fmla="*/ 35243 h 71532"/>
                <a:gd name="connsiteX15" fmla="*/ 14288 w 45815"/>
                <a:gd name="connsiteY15" fmla="*/ 53435 h 71532"/>
                <a:gd name="connsiteX16" fmla="*/ 20955 w 45815"/>
                <a:gd name="connsiteY16" fmla="*/ 59722 h 71532"/>
                <a:gd name="connsiteX17" fmla="*/ 30575 w 45815"/>
                <a:gd name="connsiteY17" fmla="*/ 53340 h 71532"/>
                <a:gd name="connsiteX18" fmla="*/ 30575 w 45815"/>
                <a:gd name="connsiteY18" fmla="*/ 35338 h 71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5815" h="71532">
                  <a:moveTo>
                    <a:pt x="1048" y="21527"/>
                  </a:moveTo>
                  <a:cubicBezTo>
                    <a:pt x="1810" y="7620"/>
                    <a:pt x="10668" y="0"/>
                    <a:pt x="24098" y="0"/>
                  </a:cubicBezTo>
                  <a:cubicBezTo>
                    <a:pt x="37529" y="0"/>
                    <a:pt x="44958" y="6191"/>
                    <a:pt x="44958" y="18669"/>
                  </a:cubicBezTo>
                  <a:lnTo>
                    <a:pt x="44958" y="62865"/>
                  </a:lnTo>
                  <a:cubicBezTo>
                    <a:pt x="44958" y="65056"/>
                    <a:pt x="45434" y="67818"/>
                    <a:pt x="45815" y="70199"/>
                  </a:cubicBezTo>
                  <a:lnTo>
                    <a:pt x="32099" y="70199"/>
                  </a:lnTo>
                  <a:cubicBezTo>
                    <a:pt x="32004" y="68294"/>
                    <a:pt x="31433" y="66484"/>
                    <a:pt x="31337" y="64865"/>
                  </a:cubicBezTo>
                  <a:cubicBezTo>
                    <a:pt x="25908" y="69247"/>
                    <a:pt x="21527" y="71533"/>
                    <a:pt x="14573" y="71533"/>
                  </a:cubicBezTo>
                  <a:cubicBezTo>
                    <a:pt x="4858" y="71533"/>
                    <a:pt x="0" y="64865"/>
                    <a:pt x="0" y="56007"/>
                  </a:cubicBezTo>
                  <a:cubicBezTo>
                    <a:pt x="0" y="40862"/>
                    <a:pt x="10001" y="32576"/>
                    <a:pt x="30575" y="24765"/>
                  </a:cubicBezTo>
                  <a:lnTo>
                    <a:pt x="30575" y="20669"/>
                  </a:lnTo>
                  <a:cubicBezTo>
                    <a:pt x="30575" y="14954"/>
                    <a:pt x="28289" y="11811"/>
                    <a:pt x="23527" y="11811"/>
                  </a:cubicBezTo>
                  <a:cubicBezTo>
                    <a:pt x="17050" y="11811"/>
                    <a:pt x="15621" y="15621"/>
                    <a:pt x="15335" y="21527"/>
                  </a:cubicBezTo>
                  <a:lnTo>
                    <a:pt x="1048" y="21527"/>
                  </a:lnTo>
                  <a:close/>
                  <a:moveTo>
                    <a:pt x="30575" y="35243"/>
                  </a:moveTo>
                  <a:cubicBezTo>
                    <a:pt x="17526" y="42672"/>
                    <a:pt x="14288" y="47434"/>
                    <a:pt x="14288" y="53435"/>
                  </a:cubicBezTo>
                  <a:cubicBezTo>
                    <a:pt x="14288" y="57912"/>
                    <a:pt x="16573" y="59722"/>
                    <a:pt x="20955" y="59722"/>
                  </a:cubicBezTo>
                  <a:cubicBezTo>
                    <a:pt x="24956" y="59722"/>
                    <a:pt x="28099" y="56769"/>
                    <a:pt x="30575" y="53340"/>
                  </a:cubicBezTo>
                  <a:lnTo>
                    <a:pt x="30575" y="35338"/>
                  </a:lnTo>
                  <a:close/>
                </a:path>
              </a:pathLst>
            </a:custGeom>
            <a:solidFill>
              <a:srgbClr val="112A41"/>
            </a:solidFill>
            <a:ln w="9525" cap="flat">
              <a:noFill/>
              <a:prstDash val="solid"/>
              <a:miter/>
            </a:ln>
          </p:spPr>
          <p:txBody>
            <a:bodyPr rtlCol="0" anchor="ctr"/>
            <a:lstStyle/>
            <a:p>
              <a:endParaRPr lang="en-IN"/>
            </a:p>
          </p:txBody>
        </p:sp>
        <p:sp>
          <p:nvSpPr>
            <p:cNvPr id="21" name="Freeform: Shape 20"/>
            <p:cNvSpPr/>
            <p:nvPr/>
          </p:nvSpPr>
          <p:spPr>
            <a:xfrm>
              <a:off x="5016817" y="3524821"/>
              <a:ext cx="31813" cy="88677"/>
            </a:xfrm>
            <a:custGeom>
              <a:avLst/>
              <a:gdLst>
                <a:gd name="connsiteX0" fmla="*/ 0 w 31813"/>
                <a:gd name="connsiteY0" fmla="*/ 30385 h 88677"/>
                <a:gd name="connsiteX1" fmla="*/ 0 w 31813"/>
                <a:gd name="connsiteY1" fmla="*/ 18574 h 88677"/>
                <a:gd name="connsiteX2" fmla="*/ 7906 w 31813"/>
                <a:gd name="connsiteY2" fmla="*/ 18574 h 88677"/>
                <a:gd name="connsiteX3" fmla="*/ 7906 w 31813"/>
                <a:gd name="connsiteY3" fmla="*/ 0 h 88677"/>
                <a:gd name="connsiteX4" fmla="*/ 22193 w 31813"/>
                <a:gd name="connsiteY4" fmla="*/ 0 h 88677"/>
                <a:gd name="connsiteX5" fmla="*/ 22193 w 31813"/>
                <a:gd name="connsiteY5" fmla="*/ 18574 h 88677"/>
                <a:gd name="connsiteX6" fmla="*/ 31814 w 31813"/>
                <a:gd name="connsiteY6" fmla="*/ 18574 h 88677"/>
                <a:gd name="connsiteX7" fmla="*/ 31814 w 31813"/>
                <a:gd name="connsiteY7" fmla="*/ 30385 h 88677"/>
                <a:gd name="connsiteX8" fmla="*/ 22193 w 31813"/>
                <a:gd name="connsiteY8" fmla="*/ 30385 h 88677"/>
                <a:gd name="connsiteX9" fmla="*/ 22193 w 31813"/>
                <a:gd name="connsiteY9" fmla="*/ 70009 h 88677"/>
                <a:gd name="connsiteX10" fmla="*/ 27051 w 31813"/>
                <a:gd name="connsiteY10" fmla="*/ 75628 h 88677"/>
                <a:gd name="connsiteX11" fmla="*/ 31814 w 31813"/>
                <a:gd name="connsiteY11" fmla="*/ 75628 h 88677"/>
                <a:gd name="connsiteX12" fmla="*/ 31814 w 31813"/>
                <a:gd name="connsiteY12" fmla="*/ 87916 h 88677"/>
                <a:gd name="connsiteX13" fmla="*/ 24670 w 31813"/>
                <a:gd name="connsiteY13" fmla="*/ 88678 h 88677"/>
                <a:gd name="connsiteX14" fmla="*/ 7906 w 31813"/>
                <a:gd name="connsiteY14" fmla="*/ 73152 h 88677"/>
                <a:gd name="connsiteX15" fmla="*/ 7906 w 31813"/>
                <a:gd name="connsiteY15" fmla="*/ 30290 h 88677"/>
                <a:gd name="connsiteX16" fmla="*/ 0 w 31813"/>
                <a:gd name="connsiteY16" fmla="*/ 30290 h 8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813" h="88677">
                  <a:moveTo>
                    <a:pt x="0" y="30385"/>
                  </a:moveTo>
                  <a:lnTo>
                    <a:pt x="0" y="18574"/>
                  </a:lnTo>
                  <a:lnTo>
                    <a:pt x="7906" y="18574"/>
                  </a:lnTo>
                  <a:lnTo>
                    <a:pt x="7906" y="0"/>
                  </a:lnTo>
                  <a:lnTo>
                    <a:pt x="22193" y="0"/>
                  </a:lnTo>
                  <a:lnTo>
                    <a:pt x="22193" y="18574"/>
                  </a:lnTo>
                  <a:lnTo>
                    <a:pt x="31814" y="18574"/>
                  </a:lnTo>
                  <a:lnTo>
                    <a:pt x="31814" y="30385"/>
                  </a:lnTo>
                  <a:lnTo>
                    <a:pt x="22193" y="30385"/>
                  </a:lnTo>
                  <a:lnTo>
                    <a:pt x="22193" y="70009"/>
                  </a:lnTo>
                  <a:cubicBezTo>
                    <a:pt x="22193" y="73628"/>
                    <a:pt x="23717" y="75628"/>
                    <a:pt x="27051" y="75628"/>
                  </a:cubicBezTo>
                  <a:lnTo>
                    <a:pt x="31814" y="75628"/>
                  </a:lnTo>
                  <a:lnTo>
                    <a:pt x="31814" y="87916"/>
                  </a:lnTo>
                  <a:cubicBezTo>
                    <a:pt x="29908" y="88392"/>
                    <a:pt x="28194" y="88678"/>
                    <a:pt x="24670" y="88678"/>
                  </a:cubicBezTo>
                  <a:cubicBezTo>
                    <a:pt x="13906" y="88678"/>
                    <a:pt x="7906" y="83725"/>
                    <a:pt x="7906" y="73152"/>
                  </a:cubicBezTo>
                  <a:lnTo>
                    <a:pt x="7906" y="30290"/>
                  </a:lnTo>
                  <a:lnTo>
                    <a:pt x="0" y="30290"/>
                  </a:lnTo>
                  <a:close/>
                </a:path>
              </a:pathLst>
            </a:custGeom>
            <a:solidFill>
              <a:srgbClr val="112A41"/>
            </a:solidFill>
            <a:ln w="9525" cap="flat">
              <a:noFill/>
              <a:prstDash val="solid"/>
              <a:miter/>
            </a:ln>
          </p:spPr>
          <p:txBody>
            <a:bodyPr rtlCol="0" anchor="ctr"/>
            <a:lstStyle/>
            <a:p>
              <a:endParaRPr lang="en-IN"/>
            </a:p>
          </p:txBody>
        </p:sp>
        <p:sp>
          <p:nvSpPr>
            <p:cNvPr id="22" name="Freeform: Shape 21"/>
            <p:cNvSpPr/>
            <p:nvPr/>
          </p:nvSpPr>
          <p:spPr>
            <a:xfrm>
              <a:off x="5058155" y="3524631"/>
              <a:ext cx="14287" cy="87630"/>
            </a:xfrm>
            <a:custGeom>
              <a:avLst/>
              <a:gdLst>
                <a:gd name="connsiteX0" fmla="*/ 0 w 14287"/>
                <a:gd name="connsiteY0" fmla="*/ 0 h 87630"/>
                <a:gd name="connsiteX1" fmla="*/ 14288 w 14287"/>
                <a:gd name="connsiteY1" fmla="*/ 0 h 87630"/>
                <a:gd name="connsiteX2" fmla="*/ 14288 w 14287"/>
                <a:gd name="connsiteY2" fmla="*/ 13049 h 87630"/>
                <a:gd name="connsiteX3" fmla="*/ 0 w 14287"/>
                <a:gd name="connsiteY3" fmla="*/ 13049 h 87630"/>
                <a:gd name="connsiteX4" fmla="*/ 0 w 14287"/>
                <a:gd name="connsiteY4" fmla="*/ 0 h 87630"/>
                <a:gd name="connsiteX5" fmla="*/ 0 w 14287"/>
                <a:gd name="connsiteY5" fmla="*/ 18764 h 87630"/>
                <a:gd name="connsiteX6" fmla="*/ 14288 w 14287"/>
                <a:gd name="connsiteY6" fmla="*/ 18764 h 87630"/>
                <a:gd name="connsiteX7" fmla="*/ 14288 w 14287"/>
                <a:gd name="connsiteY7" fmla="*/ 87630 h 87630"/>
                <a:gd name="connsiteX8" fmla="*/ 0 w 14287"/>
                <a:gd name="connsiteY8" fmla="*/ 87630 h 87630"/>
                <a:gd name="connsiteX9" fmla="*/ 0 w 14287"/>
                <a:gd name="connsiteY9" fmla="*/ 18764 h 8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287" h="87630">
                  <a:moveTo>
                    <a:pt x="0" y="0"/>
                  </a:moveTo>
                  <a:lnTo>
                    <a:pt x="14288" y="0"/>
                  </a:lnTo>
                  <a:lnTo>
                    <a:pt x="14288" y="13049"/>
                  </a:lnTo>
                  <a:lnTo>
                    <a:pt x="0" y="13049"/>
                  </a:lnTo>
                  <a:lnTo>
                    <a:pt x="0" y="0"/>
                  </a:lnTo>
                  <a:close/>
                  <a:moveTo>
                    <a:pt x="0" y="18764"/>
                  </a:moveTo>
                  <a:lnTo>
                    <a:pt x="14288" y="18764"/>
                  </a:lnTo>
                  <a:lnTo>
                    <a:pt x="14288" y="87630"/>
                  </a:lnTo>
                  <a:lnTo>
                    <a:pt x="0" y="87630"/>
                  </a:lnTo>
                  <a:lnTo>
                    <a:pt x="0" y="18764"/>
                  </a:lnTo>
                  <a:close/>
                </a:path>
              </a:pathLst>
            </a:custGeom>
            <a:solidFill>
              <a:srgbClr val="112A41"/>
            </a:solidFill>
            <a:ln w="9525" cap="flat">
              <a:noFill/>
              <a:prstDash val="solid"/>
              <a:miter/>
            </a:ln>
          </p:spPr>
          <p:txBody>
            <a:bodyPr rtlCol="0" anchor="ctr"/>
            <a:lstStyle/>
            <a:p>
              <a:endParaRPr lang="en-IN"/>
            </a:p>
          </p:txBody>
        </p:sp>
        <p:sp>
          <p:nvSpPr>
            <p:cNvPr id="23" name="Freeform: Shape 22"/>
            <p:cNvSpPr/>
            <p:nvPr/>
          </p:nvSpPr>
          <p:spPr>
            <a:xfrm>
              <a:off x="5082920" y="3542252"/>
              <a:ext cx="42005" cy="71342"/>
            </a:xfrm>
            <a:custGeom>
              <a:avLst/>
              <a:gdLst>
                <a:gd name="connsiteX0" fmla="*/ 29623 w 42005"/>
                <a:gd name="connsiteY0" fmla="*/ 20193 h 71342"/>
                <a:gd name="connsiteX1" fmla="*/ 21431 w 42005"/>
                <a:gd name="connsiteY1" fmla="*/ 11621 h 71342"/>
                <a:gd name="connsiteX2" fmla="*/ 15145 w 42005"/>
                <a:gd name="connsiteY2" fmla="*/ 17145 h 71342"/>
                <a:gd name="connsiteX3" fmla="*/ 42005 w 42005"/>
                <a:gd name="connsiteY3" fmla="*/ 52769 h 71342"/>
                <a:gd name="connsiteX4" fmla="*/ 21907 w 42005"/>
                <a:gd name="connsiteY4" fmla="*/ 71342 h 71342"/>
                <a:gd name="connsiteX5" fmla="*/ 0 w 42005"/>
                <a:gd name="connsiteY5" fmla="*/ 52102 h 71342"/>
                <a:gd name="connsiteX6" fmla="*/ 12573 w 42005"/>
                <a:gd name="connsiteY6" fmla="*/ 48673 h 71342"/>
                <a:gd name="connsiteX7" fmla="*/ 22003 w 42005"/>
                <a:gd name="connsiteY7" fmla="*/ 59531 h 71342"/>
                <a:gd name="connsiteX8" fmla="*/ 28384 w 42005"/>
                <a:gd name="connsiteY8" fmla="*/ 53530 h 71342"/>
                <a:gd name="connsiteX9" fmla="*/ 1524 w 42005"/>
                <a:gd name="connsiteY9" fmla="*/ 18383 h 71342"/>
                <a:gd name="connsiteX10" fmla="*/ 20765 w 42005"/>
                <a:gd name="connsiteY10" fmla="*/ 0 h 71342"/>
                <a:gd name="connsiteX11" fmla="*/ 41720 w 42005"/>
                <a:gd name="connsiteY11" fmla="*/ 18288 h 71342"/>
                <a:gd name="connsiteX12" fmla="*/ 29528 w 42005"/>
                <a:gd name="connsiteY12" fmla="*/ 20288 h 71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005" h="71342">
                  <a:moveTo>
                    <a:pt x="29623" y="20193"/>
                  </a:moveTo>
                  <a:cubicBezTo>
                    <a:pt x="28575" y="14669"/>
                    <a:pt x="26003" y="11621"/>
                    <a:pt x="21431" y="11621"/>
                  </a:cubicBezTo>
                  <a:cubicBezTo>
                    <a:pt x="17717" y="11621"/>
                    <a:pt x="15145" y="13526"/>
                    <a:pt x="15145" y="17145"/>
                  </a:cubicBezTo>
                  <a:cubicBezTo>
                    <a:pt x="15145" y="27908"/>
                    <a:pt x="42005" y="32290"/>
                    <a:pt x="42005" y="52769"/>
                  </a:cubicBezTo>
                  <a:cubicBezTo>
                    <a:pt x="42005" y="65056"/>
                    <a:pt x="33528" y="71342"/>
                    <a:pt x="21907" y="71342"/>
                  </a:cubicBezTo>
                  <a:cubicBezTo>
                    <a:pt x="9334" y="71342"/>
                    <a:pt x="2191" y="64199"/>
                    <a:pt x="0" y="52102"/>
                  </a:cubicBezTo>
                  <a:lnTo>
                    <a:pt x="12573" y="48673"/>
                  </a:lnTo>
                  <a:cubicBezTo>
                    <a:pt x="13526" y="54388"/>
                    <a:pt x="15526" y="59531"/>
                    <a:pt x="22003" y="59531"/>
                  </a:cubicBezTo>
                  <a:cubicBezTo>
                    <a:pt x="25718" y="59531"/>
                    <a:pt x="28384" y="57341"/>
                    <a:pt x="28384" y="53530"/>
                  </a:cubicBezTo>
                  <a:cubicBezTo>
                    <a:pt x="28384" y="41624"/>
                    <a:pt x="1524" y="37148"/>
                    <a:pt x="1524" y="18383"/>
                  </a:cubicBezTo>
                  <a:cubicBezTo>
                    <a:pt x="1524" y="7525"/>
                    <a:pt x="10001" y="0"/>
                    <a:pt x="20765" y="0"/>
                  </a:cubicBezTo>
                  <a:cubicBezTo>
                    <a:pt x="31528" y="0"/>
                    <a:pt x="39529" y="7525"/>
                    <a:pt x="41720" y="18288"/>
                  </a:cubicBezTo>
                  <a:lnTo>
                    <a:pt x="29528" y="20288"/>
                  </a:lnTo>
                  <a:close/>
                </a:path>
              </a:pathLst>
            </a:custGeom>
            <a:solidFill>
              <a:srgbClr val="112A41"/>
            </a:solidFill>
            <a:ln w="9525" cap="flat">
              <a:noFill/>
              <a:prstDash val="solid"/>
              <a:miter/>
            </a:ln>
          </p:spPr>
          <p:txBody>
            <a:bodyPr rtlCol="0" anchor="ctr"/>
            <a:lstStyle/>
            <a:p>
              <a:endParaRPr lang="en-IN"/>
            </a:p>
          </p:txBody>
        </p:sp>
        <p:sp>
          <p:nvSpPr>
            <p:cNvPr id="24" name="Freeform: Shape 23"/>
            <p:cNvSpPr/>
            <p:nvPr/>
          </p:nvSpPr>
          <p:spPr>
            <a:xfrm>
              <a:off x="5130640" y="3524821"/>
              <a:ext cx="31813" cy="88677"/>
            </a:xfrm>
            <a:custGeom>
              <a:avLst/>
              <a:gdLst>
                <a:gd name="connsiteX0" fmla="*/ 0 w 31813"/>
                <a:gd name="connsiteY0" fmla="*/ 30385 h 88677"/>
                <a:gd name="connsiteX1" fmla="*/ 0 w 31813"/>
                <a:gd name="connsiteY1" fmla="*/ 18574 h 88677"/>
                <a:gd name="connsiteX2" fmla="*/ 7906 w 31813"/>
                <a:gd name="connsiteY2" fmla="*/ 18574 h 88677"/>
                <a:gd name="connsiteX3" fmla="*/ 7906 w 31813"/>
                <a:gd name="connsiteY3" fmla="*/ 0 h 88677"/>
                <a:gd name="connsiteX4" fmla="*/ 22193 w 31813"/>
                <a:gd name="connsiteY4" fmla="*/ 0 h 88677"/>
                <a:gd name="connsiteX5" fmla="*/ 22193 w 31813"/>
                <a:gd name="connsiteY5" fmla="*/ 18574 h 88677"/>
                <a:gd name="connsiteX6" fmla="*/ 31814 w 31813"/>
                <a:gd name="connsiteY6" fmla="*/ 18574 h 88677"/>
                <a:gd name="connsiteX7" fmla="*/ 31814 w 31813"/>
                <a:gd name="connsiteY7" fmla="*/ 30385 h 88677"/>
                <a:gd name="connsiteX8" fmla="*/ 22193 w 31813"/>
                <a:gd name="connsiteY8" fmla="*/ 30385 h 88677"/>
                <a:gd name="connsiteX9" fmla="*/ 22193 w 31813"/>
                <a:gd name="connsiteY9" fmla="*/ 70009 h 88677"/>
                <a:gd name="connsiteX10" fmla="*/ 27051 w 31813"/>
                <a:gd name="connsiteY10" fmla="*/ 75628 h 88677"/>
                <a:gd name="connsiteX11" fmla="*/ 31814 w 31813"/>
                <a:gd name="connsiteY11" fmla="*/ 75628 h 88677"/>
                <a:gd name="connsiteX12" fmla="*/ 31814 w 31813"/>
                <a:gd name="connsiteY12" fmla="*/ 87916 h 88677"/>
                <a:gd name="connsiteX13" fmla="*/ 24670 w 31813"/>
                <a:gd name="connsiteY13" fmla="*/ 88678 h 88677"/>
                <a:gd name="connsiteX14" fmla="*/ 7906 w 31813"/>
                <a:gd name="connsiteY14" fmla="*/ 73152 h 88677"/>
                <a:gd name="connsiteX15" fmla="*/ 7906 w 31813"/>
                <a:gd name="connsiteY15" fmla="*/ 30290 h 88677"/>
                <a:gd name="connsiteX16" fmla="*/ 0 w 31813"/>
                <a:gd name="connsiteY16" fmla="*/ 30290 h 8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813" h="88677">
                  <a:moveTo>
                    <a:pt x="0" y="30385"/>
                  </a:moveTo>
                  <a:lnTo>
                    <a:pt x="0" y="18574"/>
                  </a:lnTo>
                  <a:lnTo>
                    <a:pt x="7906" y="18574"/>
                  </a:lnTo>
                  <a:lnTo>
                    <a:pt x="7906" y="0"/>
                  </a:lnTo>
                  <a:lnTo>
                    <a:pt x="22193" y="0"/>
                  </a:lnTo>
                  <a:lnTo>
                    <a:pt x="22193" y="18574"/>
                  </a:lnTo>
                  <a:lnTo>
                    <a:pt x="31814" y="18574"/>
                  </a:lnTo>
                  <a:lnTo>
                    <a:pt x="31814" y="30385"/>
                  </a:lnTo>
                  <a:lnTo>
                    <a:pt x="22193" y="30385"/>
                  </a:lnTo>
                  <a:lnTo>
                    <a:pt x="22193" y="70009"/>
                  </a:lnTo>
                  <a:cubicBezTo>
                    <a:pt x="22193" y="73628"/>
                    <a:pt x="23717" y="75628"/>
                    <a:pt x="27051" y="75628"/>
                  </a:cubicBezTo>
                  <a:lnTo>
                    <a:pt x="31814" y="75628"/>
                  </a:lnTo>
                  <a:lnTo>
                    <a:pt x="31814" y="87916"/>
                  </a:lnTo>
                  <a:cubicBezTo>
                    <a:pt x="29908" y="88392"/>
                    <a:pt x="28194" y="88678"/>
                    <a:pt x="24670" y="88678"/>
                  </a:cubicBezTo>
                  <a:cubicBezTo>
                    <a:pt x="13906" y="88678"/>
                    <a:pt x="7906" y="83725"/>
                    <a:pt x="7906" y="73152"/>
                  </a:cubicBezTo>
                  <a:lnTo>
                    <a:pt x="7906" y="30290"/>
                  </a:lnTo>
                  <a:lnTo>
                    <a:pt x="0" y="30290"/>
                  </a:lnTo>
                  <a:close/>
                </a:path>
              </a:pathLst>
            </a:custGeom>
            <a:solidFill>
              <a:srgbClr val="112A41"/>
            </a:solidFill>
            <a:ln w="9525" cap="flat">
              <a:noFill/>
              <a:prstDash val="solid"/>
              <a:miter/>
            </a:ln>
          </p:spPr>
          <p:txBody>
            <a:bodyPr rtlCol="0" anchor="ctr"/>
            <a:lstStyle/>
            <a:p>
              <a:endParaRPr lang="en-IN"/>
            </a:p>
          </p:txBody>
        </p:sp>
        <p:sp>
          <p:nvSpPr>
            <p:cNvPr id="25" name="Freeform: Shape 24"/>
            <p:cNvSpPr/>
            <p:nvPr/>
          </p:nvSpPr>
          <p:spPr>
            <a:xfrm>
              <a:off x="5169217" y="3542061"/>
              <a:ext cx="45815" cy="71532"/>
            </a:xfrm>
            <a:custGeom>
              <a:avLst/>
              <a:gdLst>
                <a:gd name="connsiteX0" fmla="*/ 1048 w 45815"/>
                <a:gd name="connsiteY0" fmla="*/ 21527 h 71532"/>
                <a:gd name="connsiteX1" fmla="*/ 24098 w 45815"/>
                <a:gd name="connsiteY1" fmla="*/ 0 h 71532"/>
                <a:gd name="connsiteX2" fmla="*/ 44958 w 45815"/>
                <a:gd name="connsiteY2" fmla="*/ 18669 h 71532"/>
                <a:gd name="connsiteX3" fmla="*/ 44958 w 45815"/>
                <a:gd name="connsiteY3" fmla="*/ 62865 h 71532"/>
                <a:gd name="connsiteX4" fmla="*/ 45815 w 45815"/>
                <a:gd name="connsiteY4" fmla="*/ 70199 h 71532"/>
                <a:gd name="connsiteX5" fmla="*/ 32099 w 45815"/>
                <a:gd name="connsiteY5" fmla="*/ 70199 h 71532"/>
                <a:gd name="connsiteX6" fmla="*/ 31337 w 45815"/>
                <a:gd name="connsiteY6" fmla="*/ 64865 h 71532"/>
                <a:gd name="connsiteX7" fmla="*/ 14573 w 45815"/>
                <a:gd name="connsiteY7" fmla="*/ 71533 h 71532"/>
                <a:gd name="connsiteX8" fmla="*/ 0 w 45815"/>
                <a:gd name="connsiteY8" fmla="*/ 56007 h 71532"/>
                <a:gd name="connsiteX9" fmla="*/ 30575 w 45815"/>
                <a:gd name="connsiteY9" fmla="*/ 24765 h 71532"/>
                <a:gd name="connsiteX10" fmla="*/ 30575 w 45815"/>
                <a:gd name="connsiteY10" fmla="*/ 20669 h 71532"/>
                <a:gd name="connsiteX11" fmla="*/ 23527 w 45815"/>
                <a:gd name="connsiteY11" fmla="*/ 11811 h 71532"/>
                <a:gd name="connsiteX12" fmla="*/ 15335 w 45815"/>
                <a:gd name="connsiteY12" fmla="*/ 21527 h 71532"/>
                <a:gd name="connsiteX13" fmla="*/ 1048 w 45815"/>
                <a:gd name="connsiteY13" fmla="*/ 21527 h 71532"/>
                <a:gd name="connsiteX14" fmla="*/ 30575 w 45815"/>
                <a:gd name="connsiteY14" fmla="*/ 35243 h 71532"/>
                <a:gd name="connsiteX15" fmla="*/ 14288 w 45815"/>
                <a:gd name="connsiteY15" fmla="*/ 53435 h 71532"/>
                <a:gd name="connsiteX16" fmla="*/ 20955 w 45815"/>
                <a:gd name="connsiteY16" fmla="*/ 59722 h 71532"/>
                <a:gd name="connsiteX17" fmla="*/ 30575 w 45815"/>
                <a:gd name="connsiteY17" fmla="*/ 53340 h 71532"/>
                <a:gd name="connsiteX18" fmla="*/ 30575 w 45815"/>
                <a:gd name="connsiteY18" fmla="*/ 35338 h 71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5815" h="71532">
                  <a:moveTo>
                    <a:pt x="1048" y="21527"/>
                  </a:moveTo>
                  <a:cubicBezTo>
                    <a:pt x="1810" y="7620"/>
                    <a:pt x="10668" y="0"/>
                    <a:pt x="24098" y="0"/>
                  </a:cubicBezTo>
                  <a:cubicBezTo>
                    <a:pt x="37528" y="0"/>
                    <a:pt x="44958" y="6191"/>
                    <a:pt x="44958" y="18669"/>
                  </a:cubicBezTo>
                  <a:lnTo>
                    <a:pt x="44958" y="62865"/>
                  </a:lnTo>
                  <a:cubicBezTo>
                    <a:pt x="44958" y="65056"/>
                    <a:pt x="45434" y="67818"/>
                    <a:pt x="45815" y="70199"/>
                  </a:cubicBezTo>
                  <a:lnTo>
                    <a:pt x="32099" y="70199"/>
                  </a:lnTo>
                  <a:cubicBezTo>
                    <a:pt x="32004" y="68294"/>
                    <a:pt x="31432" y="66484"/>
                    <a:pt x="31337" y="64865"/>
                  </a:cubicBezTo>
                  <a:cubicBezTo>
                    <a:pt x="25908" y="69247"/>
                    <a:pt x="21526" y="71533"/>
                    <a:pt x="14573" y="71533"/>
                  </a:cubicBezTo>
                  <a:cubicBezTo>
                    <a:pt x="4858" y="71533"/>
                    <a:pt x="0" y="64865"/>
                    <a:pt x="0" y="56007"/>
                  </a:cubicBezTo>
                  <a:cubicBezTo>
                    <a:pt x="0" y="40862"/>
                    <a:pt x="10001" y="32576"/>
                    <a:pt x="30575" y="24765"/>
                  </a:cubicBezTo>
                  <a:lnTo>
                    <a:pt x="30575" y="20669"/>
                  </a:lnTo>
                  <a:cubicBezTo>
                    <a:pt x="30575" y="14954"/>
                    <a:pt x="28289" y="11811"/>
                    <a:pt x="23527" y="11811"/>
                  </a:cubicBezTo>
                  <a:cubicBezTo>
                    <a:pt x="17050" y="11811"/>
                    <a:pt x="15621" y="15621"/>
                    <a:pt x="15335" y="21527"/>
                  </a:cubicBezTo>
                  <a:lnTo>
                    <a:pt x="1048" y="21527"/>
                  </a:lnTo>
                  <a:close/>
                  <a:moveTo>
                    <a:pt x="30575" y="35243"/>
                  </a:moveTo>
                  <a:cubicBezTo>
                    <a:pt x="17526" y="42672"/>
                    <a:pt x="14288" y="47434"/>
                    <a:pt x="14288" y="53435"/>
                  </a:cubicBezTo>
                  <a:cubicBezTo>
                    <a:pt x="14288" y="57912"/>
                    <a:pt x="16573" y="59722"/>
                    <a:pt x="20955" y="59722"/>
                  </a:cubicBezTo>
                  <a:cubicBezTo>
                    <a:pt x="24955" y="59722"/>
                    <a:pt x="28099" y="56769"/>
                    <a:pt x="30575" y="53340"/>
                  </a:cubicBezTo>
                  <a:lnTo>
                    <a:pt x="30575" y="35338"/>
                  </a:lnTo>
                  <a:close/>
                </a:path>
              </a:pathLst>
            </a:custGeom>
            <a:solidFill>
              <a:srgbClr val="112A41"/>
            </a:solidFill>
            <a:ln w="9525" cap="flat">
              <a:noFill/>
              <a:prstDash val="solid"/>
              <a:miter/>
            </a:ln>
          </p:spPr>
          <p:txBody>
            <a:bodyPr rtlCol="0" anchor="ctr"/>
            <a:lstStyle/>
            <a:p>
              <a:endParaRPr lang="en-IN"/>
            </a:p>
          </p:txBody>
        </p:sp>
        <p:sp>
          <p:nvSpPr>
            <p:cNvPr id="26" name="Freeform: Shape 25"/>
            <p:cNvSpPr/>
            <p:nvPr/>
          </p:nvSpPr>
          <p:spPr>
            <a:xfrm>
              <a:off x="5241892" y="3524726"/>
              <a:ext cx="88963" cy="88868"/>
            </a:xfrm>
            <a:custGeom>
              <a:avLst/>
              <a:gdLst>
                <a:gd name="connsiteX0" fmla="*/ 85725 w 88963"/>
                <a:gd name="connsiteY0" fmla="*/ 0 h 88868"/>
                <a:gd name="connsiteX1" fmla="*/ 3143 w 88963"/>
                <a:gd name="connsiteY1" fmla="*/ 0 h 88868"/>
                <a:gd name="connsiteX2" fmla="*/ 0 w 88963"/>
                <a:gd name="connsiteY2" fmla="*/ 3143 h 88868"/>
                <a:gd name="connsiteX3" fmla="*/ 0 w 88963"/>
                <a:gd name="connsiteY3" fmla="*/ 59436 h 88868"/>
                <a:gd name="connsiteX4" fmla="*/ 476 w 88963"/>
                <a:gd name="connsiteY4" fmla="*/ 59436 h 88868"/>
                <a:gd name="connsiteX5" fmla="*/ 19621 w 88963"/>
                <a:gd name="connsiteY5" fmla="*/ 56198 h 88868"/>
                <a:gd name="connsiteX6" fmla="*/ 32004 w 88963"/>
                <a:gd name="connsiteY6" fmla="*/ 44863 h 88868"/>
                <a:gd name="connsiteX7" fmla="*/ 35338 w 88963"/>
                <a:gd name="connsiteY7" fmla="*/ 40100 h 88868"/>
                <a:gd name="connsiteX8" fmla="*/ 36385 w 88963"/>
                <a:gd name="connsiteY8" fmla="*/ 38576 h 88868"/>
                <a:gd name="connsiteX9" fmla="*/ 37433 w 88963"/>
                <a:gd name="connsiteY9" fmla="*/ 37148 h 88868"/>
                <a:gd name="connsiteX10" fmla="*/ 40481 w 88963"/>
                <a:gd name="connsiteY10" fmla="*/ 32766 h 88868"/>
                <a:gd name="connsiteX11" fmla="*/ 59912 w 88963"/>
                <a:gd name="connsiteY11" fmla="*/ 15240 h 88868"/>
                <a:gd name="connsiteX12" fmla="*/ 88678 w 88963"/>
                <a:gd name="connsiteY12" fmla="*/ 9525 h 88868"/>
                <a:gd name="connsiteX13" fmla="*/ 88963 w 88963"/>
                <a:gd name="connsiteY13" fmla="*/ 9525 h 88868"/>
                <a:gd name="connsiteX14" fmla="*/ 88963 w 88963"/>
                <a:gd name="connsiteY14" fmla="*/ 3143 h 88868"/>
                <a:gd name="connsiteX15" fmla="*/ 85820 w 88963"/>
                <a:gd name="connsiteY15" fmla="*/ 0 h 88868"/>
                <a:gd name="connsiteX16" fmla="*/ 68961 w 88963"/>
                <a:gd name="connsiteY16" fmla="*/ 32671 h 88868"/>
                <a:gd name="connsiteX17" fmla="*/ 56578 w 88963"/>
                <a:gd name="connsiteY17" fmla="*/ 44005 h 88868"/>
                <a:gd name="connsiteX18" fmla="*/ 53245 w 88963"/>
                <a:gd name="connsiteY18" fmla="*/ 48768 h 88868"/>
                <a:gd name="connsiteX19" fmla="*/ 52197 w 88963"/>
                <a:gd name="connsiteY19" fmla="*/ 50292 h 88868"/>
                <a:gd name="connsiteX20" fmla="*/ 51149 w 88963"/>
                <a:gd name="connsiteY20" fmla="*/ 51721 h 88868"/>
                <a:gd name="connsiteX21" fmla="*/ 48101 w 88963"/>
                <a:gd name="connsiteY21" fmla="*/ 56102 h 88868"/>
                <a:gd name="connsiteX22" fmla="*/ 28670 w 88963"/>
                <a:gd name="connsiteY22" fmla="*/ 73628 h 88868"/>
                <a:gd name="connsiteX23" fmla="*/ 0 w 88963"/>
                <a:gd name="connsiteY23" fmla="*/ 79343 h 88868"/>
                <a:gd name="connsiteX24" fmla="*/ 0 w 88963"/>
                <a:gd name="connsiteY24" fmla="*/ 85725 h 88868"/>
                <a:gd name="connsiteX25" fmla="*/ 3143 w 88963"/>
                <a:gd name="connsiteY25" fmla="*/ 88868 h 88868"/>
                <a:gd name="connsiteX26" fmla="*/ 85725 w 88963"/>
                <a:gd name="connsiteY26" fmla="*/ 88868 h 88868"/>
                <a:gd name="connsiteX27" fmla="*/ 88868 w 88963"/>
                <a:gd name="connsiteY27" fmla="*/ 85725 h 88868"/>
                <a:gd name="connsiteX28" fmla="*/ 88868 w 88963"/>
                <a:gd name="connsiteY28" fmla="*/ 29432 h 88868"/>
                <a:gd name="connsiteX29" fmla="*/ 88106 w 88963"/>
                <a:gd name="connsiteY29" fmla="*/ 29432 h 88868"/>
                <a:gd name="connsiteX30" fmla="*/ 68961 w 88963"/>
                <a:gd name="connsiteY30" fmla="*/ 32671 h 88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8963" h="88868">
                  <a:moveTo>
                    <a:pt x="85725" y="0"/>
                  </a:moveTo>
                  <a:lnTo>
                    <a:pt x="3143" y="0"/>
                  </a:lnTo>
                  <a:cubicBezTo>
                    <a:pt x="1429" y="0"/>
                    <a:pt x="0" y="1429"/>
                    <a:pt x="0" y="3143"/>
                  </a:cubicBezTo>
                  <a:lnTo>
                    <a:pt x="0" y="59436"/>
                  </a:lnTo>
                  <a:cubicBezTo>
                    <a:pt x="0" y="59436"/>
                    <a:pt x="286" y="59436"/>
                    <a:pt x="476" y="59436"/>
                  </a:cubicBezTo>
                  <a:cubicBezTo>
                    <a:pt x="476" y="59436"/>
                    <a:pt x="13811" y="59150"/>
                    <a:pt x="19621" y="56198"/>
                  </a:cubicBezTo>
                  <a:cubicBezTo>
                    <a:pt x="26670" y="52483"/>
                    <a:pt x="32004" y="44863"/>
                    <a:pt x="32004" y="44863"/>
                  </a:cubicBezTo>
                  <a:cubicBezTo>
                    <a:pt x="33338" y="42958"/>
                    <a:pt x="34862" y="40767"/>
                    <a:pt x="35338" y="40100"/>
                  </a:cubicBezTo>
                  <a:cubicBezTo>
                    <a:pt x="35814" y="39433"/>
                    <a:pt x="36290" y="38767"/>
                    <a:pt x="36385" y="38576"/>
                  </a:cubicBezTo>
                  <a:cubicBezTo>
                    <a:pt x="36481" y="38386"/>
                    <a:pt x="37052" y="37624"/>
                    <a:pt x="37433" y="37148"/>
                  </a:cubicBezTo>
                  <a:cubicBezTo>
                    <a:pt x="37719" y="36671"/>
                    <a:pt x="39148" y="34671"/>
                    <a:pt x="40481" y="32766"/>
                  </a:cubicBezTo>
                  <a:cubicBezTo>
                    <a:pt x="40481" y="32766"/>
                    <a:pt x="48577" y="21146"/>
                    <a:pt x="59912" y="15240"/>
                  </a:cubicBezTo>
                  <a:cubicBezTo>
                    <a:pt x="72295" y="8858"/>
                    <a:pt x="88678" y="9525"/>
                    <a:pt x="88678" y="9525"/>
                  </a:cubicBezTo>
                  <a:cubicBezTo>
                    <a:pt x="88678" y="9525"/>
                    <a:pt x="88868" y="9525"/>
                    <a:pt x="88963" y="9525"/>
                  </a:cubicBezTo>
                  <a:lnTo>
                    <a:pt x="88963" y="3143"/>
                  </a:lnTo>
                  <a:cubicBezTo>
                    <a:pt x="88963" y="1429"/>
                    <a:pt x="87535" y="0"/>
                    <a:pt x="85820" y="0"/>
                  </a:cubicBezTo>
                  <a:moveTo>
                    <a:pt x="68961" y="32671"/>
                  </a:moveTo>
                  <a:cubicBezTo>
                    <a:pt x="61913" y="36385"/>
                    <a:pt x="56578" y="44005"/>
                    <a:pt x="56578" y="44005"/>
                  </a:cubicBezTo>
                  <a:cubicBezTo>
                    <a:pt x="55245" y="45910"/>
                    <a:pt x="53721" y="48101"/>
                    <a:pt x="53245" y="48768"/>
                  </a:cubicBezTo>
                  <a:cubicBezTo>
                    <a:pt x="52768" y="49435"/>
                    <a:pt x="52292" y="50102"/>
                    <a:pt x="52197" y="50292"/>
                  </a:cubicBezTo>
                  <a:cubicBezTo>
                    <a:pt x="52102" y="50482"/>
                    <a:pt x="51530" y="51245"/>
                    <a:pt x="51149" y="51721"/>
                  </a:cubicBezTo>
                  <a:cubicBezTo>
                    <a:pt x="50863" y="52197"/>
                    <a:pt x="49435" y="54197"/>
                    <a:pt x="48101" y="56102"/>
                  </a:cubicBezTo>
                  <a:cubicBezTo>
                    <a:pt x="48101" y="56102"/>
                    <a:pt x="40005" y="67723"/>
                    <a:pt x="28670" y="73628"/>
                  </a:cubicBezTo>
                  <a:cubicBezTo>
                    <a:pt x="16859" y="79820"/>
                    <a:pt x="1333" y="79343"/>
                    <a:pt x="0" y="79343"/>
                  </a:cubicBezTo>
                  <a:lnTo>
                    <a:pt x="0" y="85725"/>
                  </a:lnTo>
                  <a:cubicBezTo>
                    <a:pt x="0" y="87440"/>
                    <a:pt x="1429" y="88868"/>
                    <a:pt x="3143" y="88868"/>
                  </a:cubicBezTo>
                  <a:lnTo>
                    <a:pt x="85725" y="88868"/>
                  </a:lnTo>
                  <a:cubicBezTo>
                    <a:pt x="87439" y="88868"/>
                    <a:pt x="88868" y="87440"/>
                    <a:pt x="88868" y="85725"/>
                  </a:cubicBezTo>
                  <a:lnTo>
                    <a:pt x="88868" y="29432"/>
                  </a:lnTo>
                  <a:cubicBezTo>
                    <a:pt x="88868" y="29432"/>
                    <a:pt x="88297" y="29432"/>
                    <a:pt x="88106" y="29432"/>
                  </a:cubicBezTo>
                  <a:cubicBezTo>
                    <a:pt x="88106" y="29432"/>
                    <a:pt x="74771" y="29718"/>
                    <a:pt x="68961" y="32671"/>
                  </a:cubicBezTo>
                </a:path>
              </a:pathLst>
            </a:custGeom>
            <a:solidFill>
              <a:srgbClr val="112A41"/>
            </a:solidFill>
            <a:ln w="9525" cap="flat">
              <a:noFill/>
              <a:prstDash val="solid"/>
              <a:miter/>
            </a:ln>
          </p:spPr>
          <p:txBody>
            <a:bodyPr rtlCol="0" anchor="ctr"/>
            <a:lstStyle/>
            <a:p>
              <a:endParaRPr lang="en-IN"/>
            </a:p>
          </p:txBody>
        </p:sp>
        <p:sp>
          <p:nvSpPr>
            <p:cNvPr id="27" name="Freeform: Shape 26"/>
            <p:cNvSpPr/>
            <p:nvPr/>
          </p:nvSpPr>
          <p:spPr>
            <a:xfrm>
              <a:off x="5691663" y="3243548"/>
              <a:ext cx="78200" cy="95726"/>
            </a:xfrm>
            <a:custGeom>
              <a:avLst/>
              <a:gdLst>
                <a:gd name="connsiteX0" fmla="*/ 95 w 78200"/>
                <a:gd name="connsiteY0" fmla="*/ 56293 h 95726"/>
                <a:gd name="connsiteX1" fmla="*/ 95 w 78200"/>
                <a:gd name="connsiteY1" fmla="*/ 0 h 95726"/>
                <a:gd name="connsiteX2" fmla="*/ 19717 w 78200"/>
                <a:gd name="connsiteY2" fmla="*/ 0 h 95726"/>
                <a:gd name="connsiteX3" fmla="*/ 19717 w 78200"/>
                <a:gd name="connsiteY3" fmla="*/ 54293 h 95726"/>
                <a:gd name="connsiteX4" fmla="*/ 39148 w 78200"/>
                <a:gd name="connsiteY4" fmla="*/ 78105 h 95726"/>
                <a:gd name="connsiteX5" fmla="*/ 58579 w 78200"/>
                <a:gd name="connsiteY5" fmla="*/ 54293 h 95726"/>
                <a:gd name="connsiteX6" fmla="*/ 58579 w 78200"/>
                <a:gd name="connsiteY6" fmla="*/ 0 h 95726"/>
                <a:gd name="connsiteX7" fmla="*/ 78200 w 78200"/>
                <a:gd name="connsiteY7" fmla="*/ 0 h 95726"/>
                <a:gd name="connsiteX8" fmla="*/ 78200 w 78200"/>
                <a:gd name="connsiteY8" fmla="*/ 56293 h 95726"/>
                <a:gd name="connsiteX9" fmla="*/ 39148 w 78200"/>
                <a:gd name="connsiteY9" fmla="*/ 95726 h 95726"/>
                <a:gd name="connsiteX10" fmla="*/ 0 w 78200"/>
                <a:gd name="connsiteY10" fmla="*/ 56293 h 95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200" h="95726">
                  <a:moveTo>
                    <a:pt x="95" y="56293"/>
                  </a:moveTo>
                  <a:lnTo>
                    <a:pt x="95" y="0"/>
                  </a:lnTo>
                  <a:lnTo>
                    <a:pt x="19717" y="0"/>
                  </a:lnTo>
                  <a:lnTo>
                    <a:pt x="19717" y="54293"/>
                  </a:lnTo>
                  <a:cubicBezTo>
                    <a:pt x="19717" y="70390"/>
                    <a:pt x="26765" y="78105"/>
                    <a:pt x="39148" y="78105"/>
                  </a:cubicBezTo>
                  <a:cubicBezTo>
                    <a:pt x="51530" y="78105"/>
                    <a:pt x="58579" y="70485"/>
                    <a:pt x="58579" y="54293"/>
                  </a:cubicBezTo>
                  <a:lnTo>
                    <a:pt x="58579" y="0"/>
                  </a:lnTo>
                  <a:lnTo>
                    <a:pt x="78200" y="0"/>
                  </a:lnTo>
                  <a:lnTo>
                    <a:pt x="78200" y="56293"/>
                  </a:lnTo>
                  <a:cubicBezTo>
                    <a:pt x="78200" y="82201"/>
                    <a:pt x="62674" y="95726"/>
                    <a:pt x="39148" y="95726"/>
                  </a:cubicBezTo>
                  <a:cubicBezTo>
                    <a:pt x="15621" y="95726"/>
                    <a:pt x="0" y="82201"/>
                    <a:pt x="0" y="56293"/>
                  </a:cubicBezTo>
                  <a:close/>
                </a:path>
              </a:pathLst>
            </a:custGeom>
            <a:solidFill>
              <a:srgbClr val="333333"/>
            </a:solidFill>
            <a:ln w="9525" cap="flat">
              <a:noFill/>
              <a:prstDash val="solid"/>
              <a:miter/>
            </a:ln>
          </p:spPr>
          <p:txBody>
            <a:bodyPr rtlCol="0" anchor="ctr"/>
            <a:lstStyle/>
            <a:p>
              <a:endParaRPr lang="en-IN"/>
            </a:p>
          </p:txBody>
        </p:sp>
        <p:sp>
          <p:nvSpPr>
            <p:cNvPr id="28" name="Freeform: Shape 27"/>
            <p:cNvSpPr/>
            <p:nvPr/>
          </p:nvSpPr>
          <p:spPr>
            <a:xfrm>
              <a:off x="5786627" y="3243548"/>
              <a:ext cx="78962" cy="94107"/>
            </a:xfrm>
            <a:custGeom>
              <a:avLst/>
              <a:gdLst>
                <a:gd name="connsiteX0" fmla="*/ 19622 w 78962"/>
                <a:gd name="connsiteY0" fmla="*/ 40481 h 94107"/>
                <a:gd name="connsiteX1" fmla="*/ 54007 w 78962"/>
                <a:gd name="connsiteY1" fmla="*/ 0 h 94107"/>
                <a:gd name="connsiteX2" fmla="*/ 77629 w 78962"/>
                <a:gd name="connsiteY2" fmla="*/ 0 h 94107"/>
                <a:gd name="connsiteX3" fmla="*/ 38481 w 78962"/>
                <a:gd name="connsiteY3" fmla="*/ 45053 h 94107"/>
                <a:gd name="connsiteX4" fmla="*/ 78962 w 78962"/>
                <a:gd name="connsiteY4" fmla="*/ 94107 h 94107"/>
                <a:gd name="connsiteX5" fmla="*/ 54864 w 78962"/>
                <a:gd name="connsiteY5" fmla="*/ 94107 h 94107"/>
                <a:gd name="connsiteX6" fmla="*/ 19622 w 78962"/>
                <a:gd name="connsiteY6" fmla="*/ 51435 h 94107"/>
                <a:gd name="connsiteX7" fmla="*/ 19622 w 78962"/>
                <a:gd name="connsiteY7" fmla="*/ 94107 h 94107"/>
                <a:gd name="connsiteX8" fmla="*/ 0 w 78962"/>
                <a:gd name="connsiteY8" fmla="*/ 94107 h 94107"/>
                <a:gd name="connsiteX9" fmla="*/ 0 w 78962"/>
                <a:gd name="connsiteY9" fmla="*/ 0 h 94107"/>
                <a:gd name="connsiteX10" fmla="*/ 19622 w 78962"/>
                <a:gd name="connsiteY10" fmla="*/ 0 h 94107"/>
                <a:gd name="connsiteX11" fmla="*/ 19622 w 78962"/>
                <a:gd name="connsiteY11" fmla="*/ 40481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962" h="94107">
                  <a:moveTo>
                    <a:pt x="19622" y="40481"/>
                  </a:moveTo>
                  <a:lnTo>
                    <a:pt x="54007" y="0"/>
                  </a:lnTo>
                  <a:lnTo>
                    <a:pt x="77629" y="0"/>
                  </a:lnTo>
                  <a:lnTo>
                    <a:pt x="38481" y="45053"/>
                  </a:lnTo>
                  <a:lnTo>
                    <a:pt x="78962" y="94107"/>
                  </a:lnTo>
                  <a:lnTo>
                    <a:pt x="54864" y="94107"/>
                  </a:lnTo>
                  <a:lnTo>
                    <a:pt x="19622" y="51435"/>
                  </a:lnTo>
                  <a:lnTo>
                    <a:pt x="19622" y="94107"/>
                  </a:lnTo>
                  <a:lnTo>
                    <a:pt x="0" y="94107"/>
                  </a:lnTo>
                  <a:lnTo>
                    <a:pt x="0" y="0"/>
                  </a:lnTo>
                  <a:lnTo>
                    <a:pt x="19622" y="0"/>
                  </a:lnTo>
                  <a:lnTo>
                    <a:pt x="19622" y="40481"/>
                  </a:lnTo>
                  <a:close/>
                </a:path>
              </a:pathLst>
            </a:custGeom>
            <a:solidFill>
              <a:srgbClr val="333333"/>
            </a:solidFill>
            <a:ln w="9525" cap="flat">
              <a:noFill/>
              <a:prstDash val="solid"/>
              <a:miter/>
            </a:ln>
          </p:spPr>
          <p:txBody>
            <a:bodyPr rtlCol="0" anchor="ctr"/>
            <a:lstStyle/>
            <a:p>
              <a:endParaRPr lang="en-IN"/>
            </a:p>
          </p:txBody>
        </p:sp>
        <p:sp>
          <p:nvSpPr>
            <p:cNvPr id="29" name="Freeform: Shape 28"/>
            <p:cNvSpPr/>
            <p:nvPr/>
          </p:nvSpPr>
          <p:spPr>
            <a:xfrm>
              <a:off x="5869209" y="3242024"/>
              <a:ext cx="25622" cy="39624"/>
            </a:xfrm>
            <a:custGeom>
              <a:avLst/>
              <a:gdLst>
                <a:gd name="connsiteX0" fmla="*/ 10858 w 25622"/>
                <a:gd name="connsiteY0" fmla="*/ 22670 h 39624"/>
                <a:gd name="connsiteX1" fmla="*/ 1524 w 25622"/>
                <a:gd name="connsiteY1" fmla="*/ 11621 h 39624"/>
                <a:gd name="connsiteX2" fmla="*/ 13525 w 25622"/>
                <a:gd name="connsiteY2" fmla="*/ 0 h 39624"/>
                <a:gd name="connsiteX3" fmla="*/ 25622 w 25622"/>
                <a:gd name="connsiteY3" fmla="*/ 13049 h 39624"/>
                <a:gd name="connsiteX4" fmla="*/ 20574 w 25622"/>
                <a:gd name="connsiteY4" fmla="*/ 26860 h 39624"/>
                <a:gd name="connsiteX5" fmla="*/ 12097 w 25622"/>
                <a:gd name="connsiteY5" fmla="*/ 39624 h 39624"/>
                <a:gd name="connsiteX6" fmla="*/ 0 w 25622"/>
                <a:gd name="connsiteY6" fmla="*/ 39624 h 39624"/>
                <a:gd name="connsiteX7" fmla="*/ 10858 w 25622"/>
                <a:gd name="connsiteY7" fmla="*/ 22765 h 3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2" h="39624">
                  <a:moveTo>
                    <a:pt x="10858" y="22670"/>
                  </a:moveTo>
                  <a:cubicBezTo>
                    <a:pt x="5620" y="21717"/>
                    <a:pt x="1524" y="17812"/>
                    <a:pt x="1524" y="11621"/>
                  </a:cubicBezTo>
                  <a:cubicBezTo>
                    <a:pt x="1524" y="4858"/>
                    <a:pt x="6763" y="0"/>
                    <a:pt x="13525" y="0"/>
                  </a:cubicBezTo>
                  <a:cubicBezTo>
                    <a:pt x="20288" y="0"/>
                    <a:pt x="25622" y="4572"/>
                    <a:pt x="25622" y="13049"/>
                  </a:cubicBezTo>
                  <a:cubicBezTo>
                    <a:pt x="25622" y="17621"/>
                    <a:pt x="23336" y="22670"/>
                    <a:pt x="20574" y="26860"/>
                  </a:cubicBezTo>
                  <a:lnTo>
                    <a:pt x="12097" y="39624"/>
                  </a:lnTo>
                  <a:lnTo>
                    <a:pt x="0" y="39624"/>
                  </a:lnTo>
                  <a:lnTo>
                    <a:pt x="10858" y="22765"/>
                  </a:lnTo>
                  <a:close/>
                </a:path>
              </a:pathLst>
            </a:custGeom>
            <a:solidFill>
              <a:srgbClr val="333333"/>
            </a:solidFill>
            <a:ln w="9525" cap="flat">
              <a:noFill/>
              <a:prstDash val="solid"/>
              <a:miter/>
            </a:ln>
          </p:spPr>
          <p:txBody>
            <a:bodyPr rtlCol="0" anchor="ctr"/>
            <a:lstStyle/>
            <a:p>
              <a:endParaRPr lang="en-IN"/>
            </a:p>
          </p:txBody>
        </p:sp>
        <p:sp>
          <p:nvSpPr>
            <p:cNvPr id="30" name="Freeform: Shape 29"/>
            <p:cNvSpPr/>
            <p:nvPr/>
          </p:nvSpPr>
          <p:spPr>
            <a:xfrm>
              <a:off x="5901594" y="3242024"/>
              <a:ext cx="67246" cy="97154"/>
            </a:xfrm>
            <a:custGeom>
              <a:avLst/>
              <a:gdLst>
                <a:gd name="connsiteX0" fmla="*/ 1238 w 67246"/>
                <a:gd name="connsiteY0" fmla="*/ 69913 h 97154"/>
                <a:gd name="connsiteX1" fmla="*/ 31337 w 67246"/>
                <a:gd name="connsiteY1" fmla="*/ 80296 h 97154"/>
                <a:gd name="connsiteX2" fmla="*/ 48006 w 67246"/>
                <a:gd name="connsiteY2" fmla="*/ 70009 h 97154"/>
                <a:gd name="connsiteX3" fmla="*/ 36957 w 67246"/>
                <a:gd name="connsiteY3" fmla="*/ 58960 h 97154"/>
                <a:gd name="connsiteX4" fmla="*/ 23146 w 67246"/>
                <a:gd name="connsiteY4" fmla="*/ 54388 h 97154"/>
                <a:gd name="connsiteX5" fmla="*/ 0 w 67246"/>
                <a:gd name="connsiteY5" fmla="*/ 26956 h 97154"/>
                <a:gd name="connsiteX6" fmla="*/ 33433 w 67246"/>
                <a:gd name="connsiteY6" fmla="*/ 0 h 97154"/>
                <a:gd name="connsiteX7" fmla="*/ 61913 w 67246"/>
                <a:gd name="connsiteY7" fmla="*/ 7334 h 97154"/>
                <a:gd name="connsiteX8" fmla="*/ 61913 w 67246"/>
                <a:gd name="connsiteY8" fmla="*/ 26479 h 97154"/>
                <a:gd name="connsiteX9" fmla="*/ 34004 w 67246"/>
                <a:gd name="connsiteY9" fmla="*/ 16669 h 97154"/>
                <a:gd name="connsiteX10" fmla="*/ 19145 w 67246"/>
                <a:gd name="connsiteY10" fmla="*/ 26003 h 97154"/>
                <a:gd name="connsiteX11" fmla="*/ 29528 w 67246"/>
                <a:gd name="connsiteY11" fmla="*/ 36290 h 97154"/>
                <a:gd name="connsiteX12" fmla="*/ 44291 w 67246"/>
                <a:gd name="connsiteY12" fmla="*/ 41338 h 97154"/>
                <a:gd name="connsiteX13" fmla="*/ 67247 w 67246"/>
                <a:gd name="connsiteY13" fmla="*/ 69247 h 97154"/>
                <a:gd name="connsiteX14" fmla="*/ 31528 w 67246"/>
                <a:gd name="connsiteY14" fmla="*/ 97155 h 97154"/>
                <a:gd name="connsiteX15" fmla="*/ 1143 w 67246"/>
                <a:gd name="connsiteY15" fmla="*/ 89154 h 97154"/>
                <a:gd name="connsiteX16" fmla="*/ 1143 w 67246"/>
                <a:gd name="connsiteY16" fmla="*/ 69818 h 97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246" h="97154">
                  <a:moveTo>
                    <a:pt x="1238" y="69913"/>
                  </a:moveTo>
                  <a:cubicBezTo>
                    <a:pt x="9716" y="76200"/>
                    <a:pt x="20384" y="80296"/>
                    <a:pt x="31337" y="80296"/>
                  </a:cubicBezTo>
                  <a:cubicBezTo>
                    <a:pt x="40862" y="80296"/>
                    <a:pt x="48006" y="77343"/>
                    <a:pt x="48006" y="70009"/>
                  </a:cubicBezTo>
                  <a:cubicBezTo>
                    <a:pt x="48006" y="63913"/>
                    <a:pt x="44006" y="61532"/>
                    <a:pt x="36957" y="58960"/>
                  </a:cubicBezTo>
                  <a:lnTo>
                    <a:pt x="23146" y="54388"/>
                  </a:lnTo>
                  <a:cubicBezTo>
                    <a:pt x="9239" y="49816"/>
                    <a:pt x="0" y="42577"/>
                    <a:pt x="0" y="26956"/>
                  </a:cubicBezTo>
                  <a:cubicBezTo>
                    <a:pt x="0" y="9525"/>
                    <a:pt x="15050" y="0"/>
                    <a:pt x="33433" y="0"/>
                  </a:cubicBezTo>
                  <a:cubicBezTo>
                    <a:pt x="44958" y="0"/>
                    <a:pt x="54293" y="2762"/>
                    <a:pt x="61913" y="7334"/>
                  </a:cubicBezTo>
                  <a:lnTo>
                    <a:pt x="61913" y="26479"/>
                  </a:lnTo>
                  <a:cubicBezTo>
                    <a:pt x="53816" y="20479"/>
                    <a:pt x="44863" y="16669"/>
                    <a:pt x="34004" y="16669"/>
                  </a:cubicBezTo>
                  <a:cubicBezTo>
                    <a:pt x="25527" y="16669"/>
                    <a:pt x="19145" y="19622"/>
                    <a:pt x="19145" y="26003"/>
                  </a:cubicBezTo>
                  <a:cubicBezTo>
                    <a:pt x="19145" y="31814"/>
                    <a:pt x="22955" y="34100"/>
                    <a:pt x="29528" y="36290"/>
                  </a:cubicBezTo>
                  <a:lnTo>
                    <a:pt x="44291" y="41338"/>
                  </a:lnTo>
                  <a:cubicBezTo>
                    <a:pt x="60103" y="46673"/>
                    <a:pt x="67247" y="55245"/>
                    <a:pt x="67247" y="69247"/>
                  </a:cubicBezTo>
                  <a:cubicBezTo>
                    <a:pt x="67247" y="87821"/>
                    <a:pt x="51435" y="97155"/>
                    <a:pt x="31528" y="97155"/>
                  </a:cubicBezTo>
                  <a:cubicBezTo>
                    <a:pt x="18955" y="97155"/>
                    <a:pt x="7906" y="93440"/>
                    <a:pt x="1143" y="89154"/>
                  </a:cubicBezTo>
                  <a:lnTo>
                    <a:pt x="1143" y="69818"/>
                  </a:lnTo>
                  <a:close/>
                </a:path>
              </a:pathLst>
            </a:custGeom>
            <a:solidFill>
              <a:srgbClr val="333333"/>
            </a:solidFill>
            <a:ln w="9525" cap="flat">
              <a:noFill/>
              <a:prstDash val="solid"/>
              <a:miter/>
            </a:ln>
          </p:spPr>
          <p:txBody>
            <a:bodyPr rtlCol="0" anchor="ctr"/>
            <a:lstStyle/>
            <a:p>
              <a:endParaRPr lang="en-IN"/>
            </a:p>
          </p:txBody>
        </p:sp>
        <p:sp>
          <p:nvSpPr>
            <p:cNvPr id="31" name="Freeform: Shape 30"/>
            <p:cNvSpPr/>
            <p:nvPr/>
          </p:nvSpPr>
          <p:spPr>
            <a:xfrm>
              <a:off x="6015132" y="3243548"/>
              <a:ext cx="63436" cy="94107"/>
            </a:xfrm>
            <a:custGeom>
              <a:avLst/>
              <a:gdLst>
                <a:gd name="connsiteX0" fmla="*/ 0 w 63436"/>
                <a:gd name="connsiteY0" fmla="*/ 0 h 94107"/>
                <a:gd name="connsiteX1" fmla="*/ 19622 w 63436"/>
                <a:gd name="connsiteY1" fmla="*/ 0 h 94107"/>
                <a:gd name="connsiteX2" fmla="*/ 19622 w 63436"/>
                <a:gd name="connsiteY2" fmla="*/ 76772 h 94107"/>
                <a:gd name="connsiteX3" fmla="*/ 63437 w 63436"/>
                <a:gd name="connsiteY3" fmla="*/ 76772 h 94107"/>
                <a:gd name="connsiteX4" fmla="*/ 63437 w 63436"/>
                <a:gd name="connsiteY4" fmla="*/ 94107 h 94107"/>
                <a:gd name="connsiteX5" fmla="*/ 0 w 63436"/>
                <a:gd name="connsiteY5" fmla="*/ 94107 h 94107"/>
                <a:gd name="connsiteX6" fmla="*/ 0 w 63436"/>
                <a:gd name="connsiteY6"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436" h="94107">
                  <a:moveTo>
                    <a:pt x="0" y="0"/>
                  </a:moveTo>
                  <a:lnTo>
                    <a:pt x="19622" y="0"/>
                  </a:lnTo>
                  <a:lnTo>
                    <a:pt x="19622" y="76772"/>
                  </a:lnTo>
                  <a:lnTo>
                    <a:pt x="63437" y="76772"/>
                  </a:lnTo>
                  <a:lnTo>
                    <a:pt x="63437" y="94107"/>
                  </a:lnTo>
                  <a:lnTo>
                    <a:pt x="0" y="94107"/>
                  </a:lnTo>
                  <a:lnTo>
                    <a:pt x="0" y="0"/>
                  </a:lnTo>
                  <a:close/>
                </a:path>
              </a:pathLst>
            </a:custGeom>
            <a:solidFill>
              <a:srgbClr val="333333"/>
            </a:solidFill>
            <a:ln w="9525" cap="flat">
              <a:noFill/>
              <a:prstDash val="solid"/>
              <a:miter/>
            </a:ln>
          </p:spPr>
          <p:txBody>
            <a:bodyPr rtlCol="0" anchor="ctr"/>
            <a:lstStyle/>
            <a:p>
              <a:endParaRPr lang="en-IN"/>
            </a:p>
          </p:txBody>
        </p:sp>
        <p:sp>
          <p:nvSpPr>
            <p:cNvPr id="32" name="Freeform: Shape 31"/>
            <p:cNvSpPr/>
            <p:nvPr/>
          </p:nvSpPr>
          <p:spPr>
            <a:xfrm>
              <a:off x="6092856" y="3243548"/>
              <a:ext cx="63912" cy="94107"/>
            </a:xfrm>
            <a:custGeom>
              <a:avLst/>
              <a:gdLst>
                <a:gd name="connsiteX0" fmla="*/ 63913 w 63912"/>
                <a:gd name="connsiteY0" fmla="*/ 0 h 94107"/>
                <a:gd name="connsiteX1" fmla="*/ 63913 w 63912"/>
                <a:gd name="connsiteY1" fmla="*/ 17145 h 94107"/>
                <a:gd name="connsiteX2" fmla="*/ 19336 w 63912"/>
                <a:gd name="connsiteY2" fmla="*/ 17145 h 94107"/>
                <a:gd name="connsiteX3" fmla="*/ 19336 w 63912"/>
                <a:gd name="connsiteY3" fmla="*/ 37719 h 94107"/>
                <a:gd name="connsiteX4" fmla="*/ 59817 w 63912"/>
                <a:gd name="connsiteY4" fmla="*/ 37719 h 94107"/>
                <a:gd name="connsiteX5" fmla="*/ 59817 w 63912"/>
                <a:gd name="connsiteY5" fmla="*/ 54388 h 94107"/>
                <a:gd name="connsiteX6" fmla="*/ 19336 w 63912"/>
                <a:gd name="connsiteY6" fmla="*/ 54388 h 94107"/>
                <a:gd name="connsiteX7" fmla="*/ 19336 w 63912"/>
                <a:gd name="connsiteY7" fmla="*/ 76772 h 94107"/>
                <a:gd name="connsiteX8" fmla="*/ 63913 w 63912"/>
                <a:gd name="connsiteY8" fmla="*/ 76772 h 94107"/>
                <a:gd name="connsiteX9" fmla="*/ 63913 w 63912"/>
                <a:gd name="connsiteY9" fmla="*/ 94107 h 94107"/>
                <a:gd name="connsiteX10" fmla="*/ 0 w 63912"/>
                <a:gd name="connsiteY10" fmla="*/ 94107 h 94107"/>
                <a:gd name="connsiteX11" fmla="*/ 0 w 63912"/>
                <a:gd name="connsiteY11" fmla="*/ 0 h 94107"/>
                <a:gd name="connsiteX12" fmla="*/ 63913 w 63912"/>
                <a:gd name="connsiteY12"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912" h="94107">
                  <a:moveTo>
                    <a:pt x="63913" y="0"/>
                  </a:moveTo>
                  <a:lnTo>
                    <a:pt x="63913" y="17145"/>
                  </a:lnTo>
                  <a:lnTo>
                    <a:pt x="19336" y="17145"/>
                  </a:lnTo>
                  <a:lnTo>
                    <a:pt x="19336" y="37719"/>
                  </a:lnTo>
                  <a:lnTo>
                    <a:pt x="59817" y="37719"/>
                  </a:lnTo>
                  <a:lnTo>
                    <a:pt x="59817" y="54388"/>
                  </a:lnTo>
                  <a:lnTo>
                    <a:pt x="19336" y="54388"/>
                  </a:lnTo>
                  <a:lnTo>
                    <a:pt x="19336" y="76772"/>
                  </a:lnTo>
                  <a:lnTo>
                    <a:pt x="63913" y="76772"/>
                  </a:lnTo>
                  <a:lnTo>
                    <a:pt x="63913" y="94107"/>
                  </a:lnTo>
                  <a:lnTo>
                    <a:pt x="0" y="94107"/>
                  </a:lnTo>
                  <a:lnTo>
                    <a:pt x="0" y="0"/>
                  </a:lnTo>
                  <a:lnTo>
                    <a:pt x="63913" y="0"/>
                  </a:lnTo>
                  <a:close/>
                </a:path>
              </a:pathLst>
            </a:custGeom>
            <a:solidFill>
              <a:srgbClr val="333333"/>
            </a:solidFill>
            <a:ln w="9525" cap="flat">
              <a:noFill/>
              <a:prstDash val="solid"/>
              <a:miter/>
            </a:ln>
          </p:spPr>
          <p:txBody>
            <a:bodyPr rtlCol="0" anchor="ctr"/>
            <a:lstStyle/>
            <a:p>
              <a:endParaRPr lang="en-IN"/>
            </a:p>
          </p:txBody>
        </p:sp>
        <p:sp>
          <p:nvSpPr>
            <p:cNvPr id="33" name="Freeform: Shape 32"/>
            <p:cNvSpPr/>
            <p:nvPr/>
          </p:nvSpPr>
          <p:spPr>
            <a:xfrm>
              <a:off x="6165246" y="3243548"/>
              <a:ext cx="91439" cy="94107"/>
            </a:xfrm>
            <a:custGeom>
              <a:avLst/>
              <a:gdLst>
                <a:gd name="connsiteX0" fmla="*/ 55435 w 91439"/>
                <a:gd name="connsiteY0" fmla="*/ 0 h 94107"/>
                <a:gd name="connsiteX1" fmla="*/ 91440 w 91439"/>
                <a:gd name="connsiteY1" fmla="*/ 94107 h 94107"/>
                <a:gd name="connsiteX2" fmla="*/ 71533 w 91439"/>
                <a:gd name="connsiteY2" fmla="*/ 94107 h 94107"/>
                <a:gd name="connsiteX3" fmla="*/ 63151 w 91439"/>
                <a:gd name="connsiteY3" fmla="*/ 71438 h 94107"/>
                <a:gd name="connsiteX4" fmla="*/ 27908 w 91439"/>
                <a:gd name="connsiteY4" fmla="*/ 71438 h 94107"/>
                <a:gd name="connsiteX5" fmla="*/ 19621 w 91439"/>
                <a:gd name="connsiteY5" fmla="*/ 94107 h 94107"/>
                <a:gd name="connsiteX6" fmla="*/ 0 w 91439"/>
                <a:gd name="connsiteY6" fmla="*/ 94107 h 94107"/>
                <a:gd name="connsiteX7" fmla="*/ 36004 w 91439"/>
                <a:gd name="connsiteY7" fmla="*/ 0 h 94107"/>
                <a:gd name="connsiteX8" fmla="*/ 55435 w 91439"/>
                <a:gd name="connsiteY8" fmla="*/ 0 h 94107"/>
                <a:gd name="connsiteX9" fmla="*/ 34004 w 91439"/>
                <a:gd name="connsiteY9" fmla="*/ 54959 h 94107"/>
                <a:gd name="connsiteX10" fmla="*/ 56959 w 91439"/>
                <a:gd name="connsiteY10" fmla="*/ 54959 h 94107"/>
                <a:gd name="connsiteX11" fmla="*/ 45434 w 91439"/>
                <a:gd name="connsiteY11" fmla="*/ 23717 h 94107"/>
                <a:gd name="connsiteX12" fmla="*/ 33909 w 91439"/>
                <a:gd name="connsiteY12" fmla="*/ 54959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39" h="94107">
                  <a:moveTo>
                    <a:pt x="55435" y="0"/>
                  </a:moveTo>
                  <a:lnTo>
                    <a:pt x="91440" y="94107"/>
                  </a:lnTo>
                  <a:lnTo>
                    <a:pt x="71533" y="94107"/>
                  </a:lnTo>
                  <a:lnTo>
                    <a:pt x="63151" y="71438"/>
                  </a:lnTo>
                  <a:lnTo>
                    <a:pt x="27908" y="71438"/>
                  </a:lnTo>
                  <a:lnTo>
                    <a:pt x="19621" y="94107"/>
                  </a:lnTo>
                  <a:lnTo>
                    <a:pt x="0" y="94107"/>
                  </a:lnTo>
                  <a:lnTo>
                    <a:pt x="36004" y="0"/>
                  </a:lnTo>
                  <a:lnTo>
                    <a:pt x="55435" y="0"/>
                  </a:lnTo>
                  <a:close/>
                  <a:moveTo>
                    <a:pt x="34004" y="54959"/>
                  </a:moveTo>
                  <a:lnTo>
                    <a:pt x="56959" y="54959"/>
                  </a:lnTo>
                  <a:lnTo>
                    <a:pt x="45434" y="23717"/>
                  </a:lnTo>
                  <a:lnTo>
                    <a:pt x="33909" y="54959"/>
                  </a:lnTo>
                  <a:close/>
                </a:path>
              </a:pathLst>
            </a:custGeom>
            <a:solidFill>
              <a:srgbClr val="333333"/>
            </a:solidFill>
            <a:ln w="9525" cap="flat">
              <a:noFill/>
              <a:prstDash val="solid"/>
              <a:miter/>
            </a:ln>
          </p:spPr>
          <p:txBody>
            <a:bodyPr rtlCol="0" anchor="ctr"/>
            <a:lstStyle/>
            <a:p>
              <a:endParaRPr lang="en-IN"/>
            </a:p>
          </p:txBody>
        </p:sp>
        <p:sp>
          <p:nvSpPr>
            <p:cNvPr id="34" name="Freeform: Shape 33"/>
            <p:cNvSpPr/>
            <p:nvPr/>
          </p:nvSpPr>
          <p:spPr>
            <a:xfrm>
              <a:off x="6268116" y="3243548"/>
              <a:ext cx="79724" cy="94107"/>
            </a:xfrm>
            <a:custGeom>
              <a:avLst/>
              <a:gdLst>
                <a:gd name="connsiteX0" fmla="*/ 0 w 79724"/>
                <a:gd name="connsiteY0" fmla="*/ 0 h 94107"/>
                <a:gd name="connsiteX1" fmla="*/ 33242 w 79724"/>
                <a:gd name="connsiteY1" fmla="*/ 0 h 94107"/>
                <a:gd name="connsiteX2" fmla="*/ 79724 w 79724"/>
                <a:gd name="connsiteY2" fmla="*/ 47053 h 94107"/>
                <a:gd name="connsiteX3" fmla="*/ 33242 w 79724"/>
                <a:gd name="connsiteY3" fmla="*/ 94107 h 94107"/>
                <a:gd name="connsiteX4" fmla="*/ 0 w 79724"/>
                <a:gd name="connsiteY4" fmla="*/ 94107 h 94107"/>
                <a:gd name="connsiteX5" fmla="*/ 0 w 79724"/>
                <a:gd name="connsiteY5" fmla="*/ 0 h 94107"/>
                <a:gd name="connsiteX6" fmla="*/ 32480 w 79724"/>
                <a:gd name="connsiteY6" fmla="*/ 76867 h 94107"/>
                <a:gd name="connsiteX7" fmla="*/ 60198 w 79724"/>
                <a:gd name="connsiteY7" fmla="*/ 47149 h 94107"/>
                <a:gd name="connsiteX8" fmla="*/ 32480 w 79724"/>
                <a:gd name="connsiteY8" fmla="*/ 17240 h 94107"/>
                <a:gd name="connsiteX9" fmla="*/ 19431 w 79724"/>
                <a:gd name="connsiteY9" fmla="*/ 17240 h 94107"/>
                <a:gd name="connsiteX10" fmla="*/ 19431 w 79724"/>
                <a:gd name="connsiteY10" fmla="*/ 76867 h 94107"/>
                <a:gd name="connsiteX11" fmla="*/ 32480 w 79724"/>
                <a:gd name="connsiteY11" fmla="*/ 7686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9724" h="94107">
                  <a:moveTo>
                    <a:pt x="0" y="0"/>
                  </a:moveTo>
                  <a:lnTo>
                    <a:pt x="33242" y="0"/>
                  </a:lnTo>
                  <a:cubicBezTo>
                    <a:pt x="61722" y="0"/>
                    <a:pt x="79724" y="18383"/>
                    <a:pt x="79724" y="47053"/>
                  </a:cubicBezTo>
                  <a:cubicBezTo>
                    <a:pt x="79724" y="75724"/>
                    <a:pt x="61817" y="94107"/>
                    <a:pt x="33242" y="94107"/>
                  </a:cubicBezTo>
                  <a:lnTo>
                    <a:pt x="0" y="94107"/>
                  </a:lnTo>
                  <a:lnTo>
                    <a:pt x="0" y="0"/>
                  </a:lnTo>
                  <a:close/>
                  <a:moveTo>
                    <a:pt x="32480" y="76867"/>
                  </a:moveTo>
                  <a:cubicBezTo>
                    <a:pt x="50387" y="76867"/>
                    <a:pt x="60198" y="65341"/>
                    <a:pt x="60198" y="47149"/>
                  </a:cubicBezTo>
                  <a:cubicBezTo>
                    <a:pt x="60198" y="28956"/>
                    <a:pt x="50387" y="17240"/>
                    <a:pt x="32480" y="17240"/>
                  </a:cubicBezTo>
                  <a:lnTo>
                    <a:pt x="19431" y="17240"/>
                  </a:lnTo>
                  <a:lnTo>
                    <a:pt x="19431" y="76867"/>
                  </a:lnTo>
                  <a:lnTo>
                    <a:pt x="32480" y="76867"/>
                  </a:lnTo>
                  <a:close/>
                </a:path>
              </a:pathLst>
            </a:custGeom>
            <a:solidFill>
              <a:srgbClr val="333333"/>
            </a:solidFill>
            <a:ln w="9525" cap="flat">
              <a:noFill/>
              <a:prstDash val="solid"/>
              <a:miter/>
            </a:ln>
          </p:spPr>
          <p:txBody>
            <a:bodyPr rtlCol="0" anchor="ctr"/>
            <a:lstStyle/>
            <a:p>
              <a:endParaRPr lang="en-IN"/>
            </a:p>
          </p:txBody>
        </p:sp>
        <p:sp>
          <p:nvSpPr>
            <p:cNvPr id="35" name="Freeform: Shape 34"/>
            <p:cNvSpPr/>
            <p:nvPr/>
          </p:nvSpPr>
          <p:spPr>
            <a:xfrm>
              <a:off x="6361461" y="3243643"/>
              <a:ext cx="19621" cy="94107"/>
            </a:xfrm>
            <a:custGeom>
              <a:avLst/>
              <a:gdLst>
                <a:gd name="connsiteX0" fmla="*/ 19621 w 19621"/>
                <a:gd name="connsiteY0" fmla="*/ 94107 h 94107"/>
                <a:gd name="connsiteX1" fmla="*/ 0 w 19621"/>
                <a:gd name="connsiteY1" fmla="*/ 94107 h 94107"/>
                <a:gd name="connsiteX2" fmla="*/ 0 w 19621"/>
                <a:gd name="connsiteY2" fmla="*/ 0 h 94107"/>
                <a:gd name="connsiteX3" fmla="*/ 19621 w 19621"/>
                <a:gd name="connsiteY3" fmla="*/ 0 h 94107"/>
                <a:gd name="connsiteX4" fmla="*/ 19621 w 19621"/>
                <a:gd name="connsiteY4" fmla="*/ 94107 h 94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21" h="94107">
                  <a:moveTo>
                    <a:pt x="19621" y="94107"/>
                  </a:moveTo>
                  <a:lnTo>
                    <a:pt x="0" y="94107"/>
                  </a:lnTo>
                  <a:lnTo>
                    <a:pt x="0" y="0"/>
                  </a:lnTo>
                  <a:lnTo>
                    <a:pt x="19621" y="0"/>
                  </a:lnTo>
                  <a:lnTo>
                    <a:pt x="19621" y="94107"/>
                  </a:lnTo>
                  <a:close/>
                </a:path>
              </a:pathLst>
            </a:custGeom>
            <a:solidFill>
              <a:srgbClr val="333333"/>
            </a:solidFill>
            <a:ln w="9525" cap="flat">
              <a:noFill/>
              <a:prstDash val="solid"/>
              <a:miter/>
            </a:ln>
          </p:spPr>
          <p:txBody>
            <a:bodyPr rtlCol="0" anchor="ctr"/>
            <a:lstStyle/>
            <a:p>
              <a:endParaRPr lang="en-IN"/>
            </a:p>
          </p:txBody>
        </p:sp>
        <p:sp>
          <p:nvSpPr>
            <p:cNvPr id="36" name="Freeform: Shape 35"/>
            <p:cNvSpPr/>
            <p:nvPr/>
          </p:nvSpPr>
          <p:spPr>
            <a:xfrm>
              <a:off x="6398989" y="3243643"/>
              <a:ext cx="78866" cy="94107"/>
            </a:xfrm>
            <a:custGeom>
              <a:avLst/>
              <a:gdLst>
                <a:gd name="connsiteX0" fmla="*/ 78867 w 78866"/>
                <a:gd name="connsiteY0" fmla="*/ 94107 h 94107"/>
                <a:gd name="connsiteX1" fmla="*/ 63341 w 78866"/>
                <a:gd name="connsiteY1" fmla="*/ 94107 h 94107"/>
                <a:gd name="connsiteX2" fmla="*/ 18859 w 78866"/>
                <a:gd name="connsiteY2" fmla="*/ 31433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3"/>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37" name="Freeform: Shape 36"/>
            <p:cNvSpPr/>
            <p:nvPr/>
          </p:nvSpPr>
          <p:spPr>
            <a:xfrm>
              <a:off x="6491382" y="3242024"/>
              <a:ext cx="80486" cy="97250"/>
            </a:xfrm>
            <a:custGeom>
              <a:avLst/>
              <a:gdLst>
                <a:gd name="connsiteX0" fmla="*/ 62675 w 80486"/>
                <a:gd name="connsiteY0" fmla="*/ 74867 h 97250"/>
                <a:gd name="connsiteX1" fmla="*/ 62675 w 80486"/>
                <a:gd name="connsiteY1" fmla="*/ 60579 h 97250"/>
                <a:gd name="connsiteX2" fmla="*/ 46768 w 80486"/>
                <a:gd name="connsiteY2" fmla="*/ 60579 h 97250"/>
                <a:gd name="connsiteX3" fmla="*/ 46768 w 80486"/>
                <a:gd name="connsiteY3" fmla="*/ 44482 h 97250"/>
                <a:gd name="connsiteX4" fmla="*/ 80486 w 80486"/>
                <a:gd name="connsiteY4" fmla="*/ 44482 h 97250"/>
                <a:gd name="connsiteX5" fmla="*/ 80486 w 80486"/>
                <a:gd name="connsiteY5" fmla="*/ 83915 h 97250"/>
                <a:gd name="connsiteX6" fmla="*/ 46482 w 80486"/>
                <a:gd name="connsiteY6" fmla="*/ 97250 h 97250"/>
                <a:gd name="connsiteX7" fmla="*/ 0 w 80486"/>
                <a:gd name="connsiteY7" fmla="*/ 48768 h 97250"/>
                <a:gd name="connsiteX8" fmla="*/ 48482 w 80486"/>
                <a:gd name="connsiteY8" fmla="*/ 0 h 97250"/>
                <a:gd name="connsiteX9" fmla="*/ 75438 w 80486"/>
                <a:gd name="connsiteY9" fmla="*/ 7810 h 97250"/>
                <a:gd name="connsiteX10" fmla="*/ 75438 w 80486"/>
                <a:gd name="connsiteY10" fmla="*/ 27432 h 97250"/>
                <a:gd name="connsiteX11" fmla="*/ 48482 w 80486"/>
                <a:gd name="connsiteY11" fmla="*/ 17907 h 97250"/>
                <a:gd name="connsiteX12" fmla="*/ 19812 w 80486"/>
                <a:gd name="connsiteY12" fmla="*/ 48768 h 97250"/>
                <a:gd name="connsiteX13" fmla="*/ 46958 w 80486"/>
                <a:gd name="connsiteY13" fmla="*/ 79724 h 97250"/>
                <a:gd name="connsiteX14" fmla="*/ 62770 w 80486"/>
                <a:gd name="connsiteY14" fmla="*/ 74771 h 9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0486" h="97250">
                  <a:moveTo>
                    <a:pt x="62675" y="74867"/>
                  </a:moveTo>
                  <a:lnTo>
                    <a:pt x="62675" y="60579"/>
                  </a:lnTo>
                  <a:lnTo>
                    <a:pt x="46768" y="60579"/>
                  </a:lnTo>
                  <a:lnTo>
                    <a:pt x="46768" y="44482"/>
                  </a:lnTo>
                  <a:lnTo>
                    <a:pt x="80486" y="44482"/>
                  </a:lnTo>
                  <a:lnTo>
                    <a:pt x="80486" y="83915"/>
                  </a:lnTo>
                  <a:cubicBezTo>
                    <a:pt x="71247" y="93250"/>
                    <a:pt x="58865" y="97250"/>
                    <a:pt x="46482" y="97250"/>
                  </a:cubicBezTo>
                  <a:cubicBezTo>
                    <a:pt x="18002" y="97250"/>
                    <a:pt x="0" y="77343"/>
                    <a:pt x="0" y="48768"/>
                  </a:cubicBezTo>
                  <a:cubicBezTo>
                    <a:pt x="0" y="20193"/>
                    <a:pt x="20193" y="0"/>
                    <a:pt x="48482" y="0"/>
                  </a:cubicBezTo>
                  <a:cubicBezTo>
                    <a:pt x="59246" y="0"/>
                    <a:pt x="68675" y="2953"/>
                    <a:pt x="75438" y="7810"/>
                  </a:cubicBezTo>
                  <a:lnTo>
                    <a:pt x="75438" y="27432"/>
                  </a:lnTo>
                  <a:cubicBezTo>
                    <a:pt x="67818" y="21336"/>
                    <a:pt x="59341" y="17907"/>
                    <a:pt x="48482" y="17907"/>
                  </a:cubicBezTo>
                  <a:cubicBezTo>
                    <a:pt x="31623" y="17907"/>
                    <a:pt x="19812" y="30194"/>
                    <a:pt x="19812" y="48768"/>
                  </a:cubicBezTo>
                  <a:cubicBezTo>
                    <a:pt x="19812" y="67342"/>
                    <a:pt x="30194" y="79724"/>
                    <a:pt x="46958" y="79724"/>
                  </a:cubicBezTo>
                  <a:cubicBezTo>
                    <a:pt x="53054" y="79724"/>
                    <a:pt x="58579" y="78200"/>
                    <a:pt x="62770" y="74771"/>
                  </a:cubicBezTo>
                  <a:close/>
                </a:path>
              </a:pathLst>
            </a:custGeom>
            <a:solidFill>
              <a:srgbClr val="333333"/>
            </a:solidFill>
            <a:ln w="9525" cap="flat">
              <a:noFill/>
              <a:prstDash val="solid"/>
              <a:miter/>
            </a:ln>
          </p:spPr>
          <p:txBody>
            <a:bodyPr rtlCol="0" anchor="ctr"/>
            <a:lstStyle/>
            <a:p>
              <a:endParaRPr lang="en-IN"/>
            </a:p>
          </p:txBody>
        </p:sp>
        <p:sp>
          <p:nvSpPr>
            <p:cNvPr id="38" name="Freeform: Shape 37"/>
            <p:cNvSpPr/>
            <p:nvPr/>
          </p:nvSpPr>
          <p:spPr>
            <a:xfrm>
              <a:off x="5693187" y="3380898"/>
              <a:ext cx="93059" cy="94107"/>
            </a:xfrm>
            <a:custGeom>
              <a:avLst/>
              <a:gdLst>
                <a:gd name="connsiteX0" fmla="*/ 46292 w 93059"/>
                <a:gd name="connsiteY0" fmla="*/ 73819 h 94107"/>
                <a:gd name="connsiteX1" fmla="*/ 19145 w 93059"/>
                <a:gd name="connsiteY1" fmla="*/ 33338 h 94107"/>
                <a:gd name="connsiteX2" fmla="*/ 19145 w 93059"/>
                <a:gd name="connsiteY2" fmla="*/ 94107 h 94107"/>
                <a:gd name="connsiteX3" fmla="*/ 0 w 93059"/>
                <a:gd name="connsiteY3" fmla="*/ 94107 h 94107"/>
                <a:gd name="connsiteX4" fmla="*/ 0 w 93059"/>
                <a:gd name="connsiteY4" fmla="*/ 0 h 94107"/>
                <a:gd name="connsiteX5" fmla="*/ 18288 w 93059"/>
                <a:gd name="connsiteY5" fmla="*/ 0 h 94107"/>
                <a:gd name="connsiteX6" fmla="*/ 46768 w 93059"/>
                <a:gd name="connsiteY6" fmla="*/ 44482 h 94107"/>
                <a:gd name="connsiteX7" fmla="*/ 75152 w 93059"/>
                <a:gd name="connsiteY7" fmla="*/ 0 h 94107"/>
                <a:gd name="connsiteX8" fmla="*/ 93059 w 93059"/>
                <a:gd name="connsiteY8" fmla="*/ 0 h 94107"/>
                <a:gd name="connsiteX9" fmla="*/ 93059 w 93059"/>
                <a:gd name="connsiteY9" fmla="*/ 94107 h 94107"/>
                <a:gd name="connsiteX10" fmla="*/ 73723 w 93059"/>
                <a:gd name="connsiteY10" fmla="*/ 94107 h 94107"/>
                <a:gd name="connsiteX11" fmla="*/ 73723 w 93059"/>
                <a:gd name="connsiteY11" fmla="*/ 33338 h 94107"/>
                <a:gd name="connsiteX12" fmla="*/ 46863 w 93059"/>
                <a:gd name="connsiteY12" fmla="*/ 73819 h 94107"/>
                <a:gd name="connsiteX13" fmla="*/ 46292 w 93059"/>
                <a:gd name="connsiteY13" fmla="*/ 73819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3059" h="94107">
                  <a:moveTo>
                    <a:pt x="46292" y="73819"/>
                  </a:moveTo>
                  <a:lnTo>
                    <a:pt x="19145" y="33338"/>
                  </a:lnTo>
                  <a:lnTo>
                    <a:pt x="19145" y="94107"/>
                  </a:lnTo>
                  <a:lnTo>
                    <a:pt x="0" y="94107"/>
                  </a:lnTo>
                  <a:lnTo>
                    <a:pt x="0" y="0"/>
                  </a:lnTo>
                  <a:lnTo>
                    <a:pt x="18288" y="0"/>
                  </a:lnTo>
                  <a:lnTo>
                    <a:pt x="46768" y="44482"/>
                  </a:lnTo>
                  <a:lnTo>
                    <a:pt x="75152" y="0"/>
                  </a:lnTo>
                  <a:lnTo>
                    <a:pt x="93059" y="0"/>
                  </a:lnTo>
                  <a:lnTo>
                    <a:pt x="93059" y="94107"/>
                  </a:lnTo>
                  <a:lnTo>
                    <a:pt x="73723" y="94107"/>
                  </a:lnTo>
                  <a:lnTo>
                    <a:pt x="73723" y="33338"/>
                  </a:lnTo>
                  <a:lnTo>
                    <a:pt x="46863" y="73819"/>
                  </a:lnTo>
                  <a:lnTo>
                    <a:pt x="46292" y="73819"/>
                  </a:lnTo>
                  <a:close/>
                </a:path>
              </a:pathLst>
            </a:custGeom>
            <a:solidFill>
              <a:srgbClr val="333333"/>
            </a:solidFill>
            <a:ln w="9525" cap="flat">
              <a:noFill/>
              <a:prstDash val="solid"/>
              <a:miter/>
            </a:ln>
          </p:spPr>
          <p:txBody>
            <a:bodyPr rtlCol="0" anchor="ctr"/>
            <a:lstStyle/>
            <a:p>
              <a:endParaRPr lang="en-IN"/>
            </a:p>
          </p:txBody>
        </p:sp>
        <p:sp>
          <p:nvSpPr>
            <p:cNvPr id="39" name="Freeform: Shape 38"/>
            <p:cNvSpPr/>
            <p:nvPr/>
          </p:nvSpPr>
          <p:spPr>
            <a:xfrm>
              <a:off x="5797486" y="3380803"/>
              <a:ext cx="91439" cy="94106"/>
            </a:xfrm>
            <a:custGeom>
              <a:avLst/>
              <a:gdLst>
                <a:gd name="connsiteX0" fmla="*/ 55435 w 91439"/>
                <a:gd name="connsiteY0" fmla="*/ 0 h 94106"/>
                <a:gd name="connsiteX1" fmla="*/ 91440 w 91439"/>
                <a:gd name="connsiteY1" fmla="*/ 94107 h 94106"/>
                <a:gd name="connsiteX2" fmla="*/ 71533 w 91439"/>
                <a:gd name="connsiteY2" fmla="*/ 94107 h 94106"/>
                <a:gd name="connsiteX3" fmla="*/ 63151 w 91439"/>
                <a:gd name="connsiteY3" fmla="*/ 71437 h 94106"/>
                <a:gd name="connsiteX4" fmla="*/ 27908 w 91439"/>
                <a:gd name="connsiteY4" fmla="*/ 71437 h 94106"/>
                <a:gd name="connsiteX5" fmla="*/ 19621 w 91439"/>
                <a:gd name="connsiteY5" fmla="*/ 94107 h 94106"/>
                <a:gd name="connsiteX6" fmla="*/ 0 w 91439"/>
                <a:gd name="connsiteY6" fmla="*/ 94107 h 94106"/>
                <a:gd name="connsiteX7" fmla="*/ 36004 w 91439"/>
                <a:gd name="connsiteY7" fmla="*/ 0 h 94106"/>
                <a:gd name="connsiteX8" fmla="*/ 55435 w 91439"/>
                <a:gd name="connsiteY8" fmla="*/ 0 h 94106"/>
                <a:gd name="connsiteX9" fmla="*/ 33909 w 91439"/>
                <a:gd name="connsiteY9" fmla="*/ 54864 h 94106"/>
                <a:gd name="connsiteX10" fmla="*/ 56864 w 91439"/>
                <a:gd name="connsiteY10" fmla="*/ 54864 h 94106"/>
                <a:gd name="connsiteX11" fmla="*/ 45339 w 91439"/>
                <a:gd name="connsiteY11" fmla="*/ 23622 h 94106"/>
                <a:gd name="connsiteX12" fmla="*/ 33814 w 91439"/>
                <a:gd name="connsiteY12" fmla="*/ 54864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39" h="94106">
                  <a:moveTo>
                    <a:pt x="55435" y="0"/>
                  </a:moveTo>
                  <a:lnTo>
                    <a:pt x="91440" y="94107"/>
                  </a:lnTo>
                  <a:lnTo>
                    <a:pt x="71533" y="94107"/>
                  </a:lnTo>
                  <a:lnTo>
                    <a:pt x="63151" y="71437"/>
                  </a:lnTo>
                  <a:lnTo>
                    <a:pt x="27908" y="71437"/>
                  </a:lnTo>
                  <a:lnTo>
                    <a:pt x="19621" y="94107"/>
                  </a:lnTo>
                  <a:lnTo>
                    <a:pt x="0" y="94107"/>
                  </a:lnTo>
                  <a:lnTo>
                    <a:pt x="36004" y="0"/>
                  </a:lnTo>
                  <a:lnTo>
                    <a:pt x="55435" y="0"/>
                  </a:lnTo>
                  <a:close/>
                  <a:moveTo>
                    <a:pt x="33909" y="54864"/>
                  </a:moveTo>
                  <a:lnTo>
                    <a:pt x="56864" y="54864"/>
                  </a:lnTo>
                  <a:lnTo>
                    <a:pt x="45339" y="23622"/>
                  </a:lnTo>
                  <a:lnTo>
                    <a:pt x="33814" y="54864"/>
                  </a:lnTo>
                  <a:close/>
                </a:path>
              </a:pathLst>
            </a:custGeom>
            <a:solidFill>
              <a:srgbClr val="333333"/>
            </a:solidFill>
            <a:ln w="9525" cap="flat">
              <a:noFill/>
              <a:prstDash val="solid"/>
              <a:miter/>
            </a:ln>
          </p:spPr>
          <p:txBody>
            <a:bodyPr rtlCol="0" anchor="ctr"/>
            <a:lstStyle/>
            <a:p>
              <a:endParaRPr lang="en-IN"/>
            </a:p>
          </p:txBody>
        </p:sp>
        <p:sp>
          <p:nvSpPr>
            <p:cNvPr id="40" name="Freeform: Shape 39"/>
            <p:cNvSpPr/>
            <p:nvPr/>
          </p:nvSpPr>
          <p:spPr>
            <a:xfrm>
              <a:off x="5900165" y="3380898"/>
              <a:ext cx="78866" cy="94107"/>
            </a:xfrm>
            <a:custGeom>
              <a:avLst/>
              <a:gdLst>
                <a:gd name="connsiteX0" fmla="*/ 78867 w 78866"/>
                <a:gd name="connsiteY0" fmla="*/ 94107 h 94107"/>
                <a:gd name="connsiteX1" fmla="*/ 63341 w 78866"/>
                <a:gd name="connsiteY1" fmla="*/ 94107 h 94107"/>
                <a:gd name="connsiteX2" fmla="*/ 18859 w 78866"/>
                <a:gd name="connsiteY2" fmla="*/ 31432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2"/>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41" name="Freeform: Shape 40"/>
            <p:cNvSpPr/>
            <p:nvPr/>
          </p:nvSpPr>
          <p:spPr>
            <a:xfrm>
              <a:off x="5990462" y="3380803"/>
              <a:ext cx="91440" cy="94106"/>
            </a:xfrm>
            <a:custGeom>
              <a:avLst/>
              <a:gdLst>
                <a:gd name="connsiteX0" fmla="*/ 55436 w 91440"/>
                <a:gd name="connsiteY0" fmla="*/ 0 h 94106"/>
                <a:gd name="connsiteX1" fmla="*/ 91440 w 91440"/>
                <a:gd name="connsiteY1" fmla="*/ 94107 h 94106"/>
                <a:gd name="connsiteX2" fmla="*/ 71533 w 91440"/>
                <a:gd name="connsiteY2" fmla="*/ 94107 h 94106"/>
                <a:gd name="connsiteX3" fmla="*/ 63151 w 91440"/>
                <a:gd name="connsiteY3" fmla="*/ 71437 h 94106"/>
                <a:gd name="connsiteX4" fmla="*/ 27908 w 91440"/>
                <a:gd name="connsiteY4" fmla="*/ 71437 h 94106"/>
                <a:gd name="connsiteX5" fmla="*/ 19621 w 91440"/>
                <a:gd name="connsiteY5" fmla="*/ 94107 h 94106"/>
                <a:gd name="connsiteX6" fmla="*/ 0 w 91440"/>
                <a:gd name="connsiteY6" fmla="*/ 94107 h 94106"/>
                <a:gd name="connsiteX7" fmla="*/ 36004 w 91440"/>
                <a:gd name="connsiteY7" fmla="*/ 0 h 94106"/>
                <a:gd name="connsiteX8" fmla="*/ 55436 w 91440"/>
                <a:gd name="connsiteY8" fmla="*/ 0 h 94106"/>
                <a:gd name="connsiteX9" fmla="*/ 34004 w 91440"/>
                <a:gd name="connsiteY9" fmla="*/ 54864 h 94106"/>
                <a:gd name="connsiteX10" fmla="*/ 56959 w 91440"/>
                <a:gd name="connsiteY10" fmla="*/ 54864 h 94106"/>
                <a:gd name="connsiteX11" fmla="*/ 45434 w 91440"/>
                <a:gd name="connsiteY11" fmla="*/ 23622 h 94106"/>
                <a:gd name="connsiteX12" fmla="*/ 33909 w 91440"/>
                <a:gd name="connsiteY12" fmla="*/ 54864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40" h="94106">
                  <a:moveTo>
                    <a:pt x="55436" y="0"/>
                  </a:moveTo>
                  <a:lnTo>
                    <a:pt x="91440" y="94107"/>
                  </a:lnTo>
                  <a:lnTo>
                    <a:pt x="71533" y="94107"/>
                  </a:lnTo>
                  <a:lnTo>
                    <a:pt x="63151" y="71437"/>
                  </a:lnTo>
                  <a:lnTo>
                    <a:pt x="27908" y="71437"/>
                  </a:lnTo>
                  <a:lnTo>
                    <a:pt x="19621" y="94107"/>
                  </a:lnTo>
                  <a:lnTo>
                    <a:pt x="0" y="94107"/>
                  </a:lnTo>
                  <a:lnTo>
                    <a:pt x="36004" y="0"/>
                  </a:lnTo>
                  <a:lnTo>
                    <a:pt x="55436" y="0"/>
                  </a:lnTo>
                  <a:close/>
                  <a:moveTo>
                    <a:pt x="34004" y="54864"/>
                  </a:moveTo>
                  <a:lnTo>
                    <a:pt x="56959" y="54864"/>
                  </a:lnTo>
                  <a:lnTo>
                    <a:pt x="45434" y="23622"/>
                  </a:lnTo>
                  <a:lnTo>
                    <a:pt x="33909" y="54864"/>
                  </a:lnTo>
                  <a:close/>
                </a:path>
              </a:pathLst>
            </a:custGeom>
            <a:solidFill>
              <a:srgbClr val="333333"/>
            </a:solidFill>
            <a:ln w="9525" cap="flat">
              <a:noFill/>
              <a:prstDash val="solid"/>
              <a:miter/>
            </a:ln>
          </p:spPr>
          <p:txBody>
            <a:bodyPr rtlCol="0" anchor="ctr"/>
            <a:lstStyle/>
            <a:p>
              <a:endParaRPr lang="en-IN"/>
            </a:p>
          </p:txBody>
        </p:sp>
        <p:sp>
          <p:nvSpPr>
            <p:cNvPr id="42" name="Freeform: Shape 41"/>
            <p:cNvSpPr/>
            <p:nvPr/>
          </p:nvSpPr>
          <p:spPr>
            <a:xfrm>
              <a:off x="6084283" y="3379279"/>
              <a:ext cx="80486" cy="97250"/>
            </a:xfrm>
            <a:custGeom>
              <a:avLst/>
              <a:gdLst>
                <a:gd name="connsiteX0" fmla="*/ 62675 w 80486"/>
                <a:gd name="connsiteY0" fmla="*/ 74866 h 97250"/>
                <a:gd name="connsiteX1" fmla="*/ 62675 w 80486"/>
                <a:gd name="connsiteY1" fmla="*/ 60579 h 97250"/>
                <a:gd name="connsiteX2" fmla="*/ 46768 w 80486"/>
                <a:gd name="connsiteY2" fmla="*/ 60579 h 97250"/>
                <a:gd name="connsiteX3" fmla="*/ 46768 w 80486"/>
                <a:gd name="connsiteY3" fmla="*/ 44482 h 97250"/>
                <a:gd name="connsiteX4" fmla="*/ 80486 w 80486"/>
                <a:gd name="connsiteY4" fmla="*/ 44482 h 97250"/>
                <a:gd name="connsiteX5" fmla="*/ 80486 w 80486"/>
                <a:gd name="connsiteY5" fmla="*/ 83915 h 97250"/>
                <a:gd name="connsiteX6" fmla="*/ 46482 w 80486"/>
                <a:gd name="connsiteY6" fmla="*/ 97250 h 97250"/>
                <a:gd name="connsiteX7" fmla="*/ 0 w 80486"/>
                <a:gd name="connsiteY7" fmla="*/ 48768 h 97250"/>
                <a:gd name="connsiteX8" fmla="*/ 48482 w 80486"/>
                <a:gd name="connsiteY8" fmla="*/ 0 h 97250"/>
                <a:gd name="connsiteX9" fmla="*/ 75438 w 80486"/>
                <a:gd name="connsiteY9" fmla="*/ 7810 h 97250"/>
                <a:gd name="connsiteX10" fmla="*/ 75438 w 80486"/>
                <a:gd name="connsiteY10" fmla="*/ 27432 h 97250"/>
                <a:gd name="connsiteX11" fmla="*/ 48482 w 80486"/>
                <a:gd name="connsiteY11" fmla="*/ 17907 h 97250"/>
                <a:gd name="connsiteX12" fmla="*/ 19812 w 80486"/>
                <a:gd name="connsiteY12" fmla="*/ 48768 h 97250"/>
                <a:gd name="connsiteX13" fmla="*/ 46958 w 80486"/>
                <a:gd name="connsiteY13" fmla="*/ 79724 h 97250"/>
                <a:gd name="connsiteX14" fmla="*/ 62770 w 80486"/>
                <a:gd name="connsiteY14" fmla="*/ 74771 h 9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0486" h="97250">
                  <a:moveTo>
                    <a:pt x="62675" y="74866"/>
                  </a:moveTo>
                  <a:lnTo>
                    <a:pt x="62675" y="60579"/>
                  </a:lnTo>
                  <a:lnTo>
                    <a:pt x="46768" y="60579"/>
                  </a:lnTo>
                  <a:lnTo>
                    <a:pt x="46768" y="44482"/>
                  </a:lnTo>
                  <a:lnTo>
                    <a:pt x="80486" y="44482"/>
                  </a:lnTo>
                  <a:lnTo>
                    <a:pt x="80486" y="83915"/>
                  </a:lnTo>
                  <a:cubicBezTo>
                    <a:pt x="71247" y="93250"/>
                    <a:pt x="58864" y="97250"/>
                    <a:pt x="46482" y="97250"/>
                  </a:cubicBezTo>
                  <a:cubicBezTo>
                    <a:pt x="18002" y="97250"/>
                    <a:pt x="0" y="77343"/>
                    <a:pt x="0" y="48768"/>
                  </a:cubicBezTo>
                  <a:cubicBezTo>
                    <a:pt x="0" y="20193"/>
                    <a:pt x="20193" y="0"/>
                    <a:pt x="48482" y="0"/>
                  </a:cubicBezTo>
                  <a:cubicBezTo>
                    <a:pt x="59246" y="0"/>
                    <a:pt x="68675" y="2953"/>
                    <a:pt x="75438" y="7810"/>
                  </a:cubicBezTo>
                  <a:lnTo>
                    <a:pt x="75438" y="27432"/>
                  </a:lnTo>
                  <a:cubicBezTo>
                    <a:pt x="67818" y="21336"/>
                    <a:pt x="59341" y="17907"/>
                    <a:pt x="48482" y="17907"/>
                  </a:cubicBezTo>
                  <a:cubicBezTo>
                    <a:pt x="31623" y="17907"/>
                    <a:pt x="19812" y="30194"/>
                    <a:pt x="19812" y="48768"/>
                  </a:cubicBezTo>
                  <a:cubicBezTo>
                    <a:pt x="19812" y="67342"/>
                    <a:pt x="30194" y="79724"/>
                    <a:pt x="46958" y="79724"/>
                  </a:cubicBezTo>
                  <a:cubicBezTo>
                    <a:pt x="53054" y="79724"/>
                    <a:pt x="58579" y="78200"/>
                    <a:pt x="62770" y="74771"/>
                  </a:cubicBezTo>
                  <a:close/>
                </a:path>
              </a:pathLst>
            </a:custGeom>
            <a:solidFill>
              <a:srgbClr val="333333"/>
            </a:solidFill>
            <a:ln w="9525" cap="flat">
              <a:noFill/>
              <a:prstDash val="solid"/>
              <a:miter/>
            </a:ln>
          </p:spPr>
          <p:txBody>
            <a:bodyPr rtlCol="0" anchor="ctr"/>
            <a:lstStyle/>
            <a:p>
              <a:endParaRPr lang="en-IN"/>
            </a:p>
          </p:txBody>
        </p:sp>
        <p:sp>
          <p:nvSpPr>
            <p:cNvPr id="43" name="Freeform: Shape 42"/>
            <p:cNvSpPr/>
            <p:nvPr/>
          </p:nvSpPr>
          <p:spPr>
            <a:xfrm>
              <a:off x="6180391" y="3380803"/>
              <a:ext cx="63912" cy="94106"/>
            </a:xfrm>
            <a:custGeom>
              <a:avLst/>
              <a:gdLst>
                <a:gd name="connsiteX0" fmla="*/ 63913 w 63912"/>
                <a:gd name="connsiteY0" fmla="*/ 0 h 94106"/>
                <a:gd name="connsiteX1" fmla="*/ 63913 w 63912"/>
                <a:gd name="connsiteY1" fmla="*/ 17145 h 94106"/>
                <a:gd name="connsiteX2" fmla="*/ 19336 w 63912"/>
                <a:gd name="connsiteY2" fmla="*/ 17145 h 94106"/>
                <a:gd name="connsiteX3" fmla="*/ 19336 w 63912"/>
                <a:gd name="connsiteY3" fmla="*/ 37719 h 94106"/>
                <a:gd name="connsiteX4" fmla="*/ 59817 w 63912"/>
                <a:gd name="connsiteY4" fmla="*/ 37719 h 94106"/>
                <a:gd name="connsiteX5" fmla="*/ 59817 w 63912"/>
                <a:gd name="connsiteY5" fmla="*/ 54388 h 94106"/>
                <a:gd name="connsiteX6" fmla="*/ 19336 w 63912"/>
                <a:gd name="connsiteY6" fmla="*/ 54388 h 94106"/>
                <a:gd name="connsiteX7" fmla="*/ 19336 w 63912"/>
                <a:gd name="connsiteY7" fmla="*/ 76771 h 94106"/>
                <a:gd name="connsiteX8" fmla="*/ 63913 w 63912"/>
                <a:gd name="connsiteY8" fmla="*/ 76771 h 94106"/>
                <a:gd name="connsiteX9" fmla="*/ 63913 w 63912"/>
                <a:gd name="connsiteY9" fmla="*/ 94107 h 94106"/>
                <a:gd name="connsiteX10" fmla="*/ 0 w 63912"/>
                <a:gd name="connsiteY10" fmla="*/ 94107 h 94106"/>
                <a:gd name="connsiteX11" fmla="*/ 0 w 63912"/>
                <a:gd name="connsiteY11" fmla="*/ 0 h 94106"/>
                <a:gd name="connsiteX12" fmla="*/ 63913 w 63912"/>
                <a:gd name="connsiteY12" fmla="*/ 0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912" h="94106">
                  <a:moveTo>
                    <a:pt x="63913" y="0"/>
                  </a:moveTo>
                  <a:lnTo>
                    <a:pt x="63913" y="17145"/>
                  </a:lnTo>
                  <a:lnTo>
                    <a:pt x="19336" y="17145"/>
                  </a:lnTo>
                  <a:lnTo>
                    <a:pt x="19336" y="37719"/>
                  </a:lnTo>
                  <a:lnTo>
                    <a:pt x="59817" y="37719"/>
                  </a:lnTo>
                  <a:lnTo>
                    <a:pt x="59817" y="54388"/>
                  </a:lnTo>
                  <a:lnTo>
                    <a:pt x="19336" y="54388"/>
                  </a:lnTo>
                  <a:lnTo>
                    <a:pt x="19336" y="76771"/>
                  </a:lnTo>
                  <a:lnTo>
                    <a:pt x="63913" y="76771"/>
                  </a:lnTo>
                  <a:lnTo>
                    <a:pt x="63913" y="94107"/>
                  </a:lnTo>
                  <a:lnTo>
                    <a:pt x="0" y="94107"/>
                  </a:lnTo>
                  <a:lnTo>
                    <a:pt x="0" y="0"/>
                  </a:lnTo>
                  <a:lnTo>
                    <a:pt x="63913" y="0"/>
                  </a:lnTo>
                  <a:close/>
                </a:path>
              </a:pathLst>
            </a:custGeom>
            <a:solidFill>
              <a:srgbClr val="333333"/>
            </a:solidFill>
            <a:ln w="9525" cap="flat">
              <a:noFill/>
              <a:prstDash val="solid"/>
              <a:miter/>
            </a:ln>
          </p:spPr>
          <p:txBody>
            <a:bodyPr rtlCol="0" anchor="ctr"/>
            <a:lstStyle/>
            <a:p>
              <a:endParaRPr lang="en-IN"/>
            </a:p>
          </p:txBody>
        </p:sp>
        <p:sp>
          <p:nvSpPr>
            <p:cNvPr id="44" name="Freeform: Shape 43"/>
            <p:cNvSpPr/>
            <p:nvPr/>
          </p:nvSpPr>
          <p:spPr>
            <a:xfrm>
              <a:off x="6259543" y="3380898"/>
              <a:ext cx="93059" cy="94107"/>
            </a:xfrm>
            <a:custGeom>
              <a:avLst/>
              <a:gdLst>
                <a:gd name="connsiteX0" fmla="*/ 46292 w 93059"/>
                <a:gd name="connsiteY0" fmla="*/ 73819 h 94107"/>
                <a:gd name="connsiteX1" fmla="*/ 19145 w 93059"/>
                <a:gd name="connsiteY1" fmla="*/ 33338 h 94107"/>
                <a:gd name="connsiteX2" fmla="*/ 19145 w 93059"/>
                <a:gd name="connsiteY2" fmla="*/ 94107 h 94107"/>
                <a:gd name="connsiteX3" fmla="*/ 0 w 93059"/>
                <a:gd name="connsiteY3" fmla="*/ 94107 h 94107"/>
                <a:gd name="connsiteX4" fmla="*/ 0 w 93059"/>
                <a:gd name="connsiteY4" fmla="*/ 0 h 94107"/>
                <a:gd name="connsiteX5" fmla="*/ 18288 w 93059"/>
                <a:gd name="connsiteY5" fmla="*/ 0 h 94107"/>
                <a:gd name="connsiteX6" fmla="*/ 46768 w 93059"/>
                <a:gd name="connsiteY6" fmla="*/ 44482 h 94107"/>
                <a:gd name="connsiteX7" fmla="*/ 75152 w 93059"/>
                <a:gd name="connsiteY7" fmla="*/ 0 h 94107"/>
                <a:gd name="connsiteX8" fmla="*/ 93059 w 93059"/>
                <a:gd name="connsiteY8" fmla="*/ 0 h 94107"/>
                <a:gd name="connsiteX9" fmla="*/ 93059 w 93059"/>
                <a:gd name="connsiteY9" fmla="*/ 94107 h 94107"/>
                <a:gd name="connsiteX10" fmla="*/ 73724 w 93059"/>
                <a:gd name="connsiteY10" fmla="*/ 94107 h 94107"/>
                <a:gd name="connsiteX11" fmla="*/ 73724 w 93059"/>
                <a:gd name="connsiteY11" fmla="*/ 33338 h 94107"/>
                <a:gd name="connsiteX12" fmla="*/ 46863 w 93059"/>
                <a:gd name="connsiteY12" fmla="*/ 73819 h 94107"/>
                <a:gd name="connsiteX13" fmla="*/ 46292 w 93059"/>
                <a:gd name="connsiteY13" fmla="*/ 73819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3059" h="94107">
                  <a:moveTo>
                    <a:pt x="46292" y="73819"/>
                  </a:moveTo>
                  <a:lnTo>
                    <a:pt x="19145" y="33338"/>
                  </a:lnTo>
                  <a:lnTo>
                    <a:pt x="19145" y="94107"/>
                  </a:lnTo>
                  <a:lnTo>
                    <a:pt x="0" y="94107"/>
                  </a:lnTo>
                  <a:lnTo>
                    <a:pt x="0" y="0"/>
                  </a:lnTo>
                  <a:lnTo>
                    <a:pt x="18288" y="0"/>
                  </a:lnTo>
                  <a:lnTo>
                    <a:pt x="46768" y="44482"/>
                  </a:lnTo>
                  <a:lnTo>
                    <a:pt x="75152" y="0"/>
                  </a:lnTo>
                  <a:lnTo>
                    <a:pt x="93059" y="0"/>
                  </a:lnTo>
                  <a:lnTo>
                    <a:pt x="93059" y="94107"/>
                  </a:lnTo>
                  <a:lnTo>
                    <a:pt x="73724" y="94107"/>
                  </a:lnTo>
                  <a:lnTo>
                    <a:pt x="73724" y="33338"/>
                  </a:lnTo>
                  <a:lnTo>
                    <a:pt x="46863" y="73819"/>
                  </a:lnTo>
                  <a:lnTo>
                    <a:pt x="46292" y="73819"/>
                  </a:lnTo>
                  <a:close/>
                </a:path>
              </a:pathLst>
            </a:custGeom>
            <a:solidFill>
              <a:srgbClr val="333333"/>
            </a:solidFill>
            <a:ln w="9525" cap="flat">
              <a:noFill/>
              <a:prstDash val="solid"/>
              <a:miter/>
            </a:ln>
          </p:spPr>
          <p:txBody>
            <a:bodyPr rtlCol="0" anchor="ctr"/>
            <a:lstStyle/>
            <a:p>
              <a:endParaRPr lang="en-IN"/>
            </a:p>
          </p:txBody>
        </p:sp>
        <p:sp>
          <p:nvSpPr>
            <p:cNvPr id="45" name="Freeform: Shape 44"/>
            <p:cNvSpPr/>
            <p:nvPr/>
          </p:nvSpPr>
          <p:spPr>
            <a:xfrm>
              <a:off x="6370510" y="3380803"/>
              <a:ext cx="63912" cy="94106"/>
            </a:xfrm>
            <a:custGeom>
              <a:avLst/>
              <a:gdLst>
                <a:gd name="connsiteX0" fmla="*/ 63913 w 63912"/>
                <a:gd name="connsiteY0" fmla="*/ 0 h 94106"/>
                <a:gd name="connsiteX1" fmla="*/ 63913 w 63912"/>
                <a:gd name="connsiteY1" fmla="*/ 17145 h 94106"/>
                <a:gd name="connsiteX2" fmla="*/ 19336 w 63912"/>
                <a:gd name="connsiteY2" fmla="*/ 17145 h 94106"/>
                <a:gd name="connsiteX3" fmla="*/ 19336 w 63912"/>
                <a:gd name="connsiteY3" fmla="*/ 37719 h 94106"/>
                <a:gd name="connsiteX4" fmla="*/ 59817 w 63912"/>
                <a:gd name="connsiteY4" fmla="*/ 37719 h 94106"/>
                <a:gd name="connsiteX5" fmla="*/ 59817 w 63912"/>
                <a:gd name="connsiteY5" fmla="*/ 54388 h 94106"/>
                <a:gd name="connsiteX6" fmla="*/ 19336 w 63912"/>
                <a:gd name="connsiteY6" fmla="*/ 54388 h 94106"/>
                <a:gd name="connsiteX7" fmla="*/ 19336 w 63912"/>
                <a:gd name="connsiteY7" fmla="*/ 76771 h 94106"/>
                <a:gd name="connsiteX8" fmla="*/ 63913 w 63912"/>
                <a:gd name="connsiteY8" fmla="*/ 76771 h 94106"/>
                <a:gd name="connsiteX9" fmla="*/ 63913 w 63912"/>
                <a:gd name="connsiteY9" fmla="*/ 94107 h 94106"/>
                <a:gd name="connsiteX10" fmla="*/ 0 w 63912"/>
                <a:gd name="connsiteY10" fmla="*/ 94107 h 94106"/>
                <a:gd name="connsiteX11" fmla="*/ 0 w 63912"/>
                <a:gd name="connsiteY11" fmla="*/ 0 h 94106"/>
                <a:gd name="connsiteX12" fmla="*/ 63913 w 63912"/>
                <a:gd name="connsiteY12" fmla="*/ 0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912" h="94106">
                  <a:moveTo>
                    <a:pt x="63913" y="0"/>
                  </a:moveTo>
                  <a:lnTo>
                    <a:pt x="63913" y="17145"/>
                  </a:lnTo>
                  <a:lnTo>
                    <a:pt x="19336" y="17145"/>
                  </a:lnTo>
                  <a:lnTo>
                    <a:pt x="19336" y="37719"/>
                  </a:lnTo>
                  <a:lnTo>
                    <a:pt x="59817" y="37719"/>
                  </a:lnTo>
                  <a:lnTo>
                    <a:pt x="59817" y="54388"/>
                  </a:lnTo>
                  <a:lnTo>
                    <a:pt x="19336" y="54388"/>
                  </a:lnTo>
                  <a:lnTo>
                    <a:pt x="19336" y="76771"/>
                  </a:lnTo>
                  <a:lnTo>
                    <a:pt x="63913" y="76771"/>
                  </a:lnTo>
                  <a:lnTo>
                    <a:pt x="63913" y="94107"/>
                  </a:lnTo>
                  <a:lnTo>
                    <a:pt x="0" y="94107"/>
                  </a:lnTo>
                  <a:lnTo>
                    <a:pt x="0" y="0"/>
                  </a:lnTo>
                  <a:lnTo>
                    <a:pt x="63913" y="0"/>
                  </a:lnTo>
                  <a:close/>
                </a:path>
              </a:pathLst>
            </a:custGeom>
            <a:solidFill>
              <a:srgbClr val="333333"/>
            </a:solidFill>
            <a:ln w="9525" cap="flat">
              <a:noFill/>
              <a:prstDash val="solid"/>
              <a:miter/>
            </a:ln>
          </p:spPr>
          <p:txBody>
            <a:bodyPr rtlCol="0" anchor="ctr"/>
            <a:lstStyle/>
            <a:p>
              <a:endParaRPr lang="en-IN"/>
            </a:p>
          </p:txBody>
        </p:sp>
        <p:sp>
          <p:nvSpPr>
            <p:cNvPr id="46" name="Freeform: Shape 45"/>
            <p:cNvSpPr/>
            <p:nvPr/>
          </p:nvSpPr>
          <p:spPr>
            <a:xfrm>
              <a:off x="6449567" y="3380898"/>
              <a:ext cx="78866" cy="94107"/>
            </a:xfrm>
            <a:custGeom>
              <a:avLst/>
              <a:gdLst>
                <a:gd name="connsiteX0" fmla="*/ 78867 w 78866"/>
                <a:gd name="connsiteY0" fmla="*/ 94107 h 94107"/>
                <a:gd name="connsiteX1" fmla="*/ 63341 w 78866"/>
                <a:gd name="connsiteY1" fmla="*/ 94107 h 94107"/>
                <a:gd name="connsiteX2" fmla="*/ 18860 w 78866"/>
                <a:gd name="connsiteY2" fmla="*/ 31432 h 94107"/>
                <a:gd name="connsiteX3" fmla="*/ 18860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60" y="31432"/>
                  </a:lnTo>
                  <a:lnTo>
                    <a:pt x="18860"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47" name="Freeform: Shape 46"/>
            <p:cNvSpPr/>
            <p:nvPr/>
          </p:nvSpPr>
          <p:spPr>
            <a:xfrm>
              <a:off x="6541388" y="3380803"/>
              <a:ext cx="80391" cy="94106"/>
            </a:xfrm>
            <a:custGeom>
              <a:avLst/>
              <a:gdLst>
                <a:gd name="connsiteX0" fmla="*/ 95 w 80391"/>
                <a:gd name="connsiteY0" fmla="*/ 0 h 94106"/>
                <a:gd name="connsiteX1" fmla="*/ 80391 w 80391"/>
                <a:gd name="connsiteY1" fmla="*/ 0 h 94106"/>
                <a:gd name="connsiteX2" fmla="*/ 80391 w 80391"/>
                <a:gd name="connsiteY2" fmla="*/ 17145 h 94106"/>
                <a:gd name="connsiteX3" fmla="*/ 50006 w 80391"/>
                <a:gd name="connsiteY3" fmla="*/ 17145 h 94106"/>
                <a:gd name="connsiteX4" fmla="*/ 50006 w 80391"/>
                <a:gd name="connsiteY4" fmla="*/ 94107 h 94106"/>
                <a:gd name="connsiteX5" fmla="*/ 30194 w 80391"/>
                <a:gd name="connsiteY5" fmla="*/ 94107 h 94106"/>
                <a:gd name="connsiteX6" fmla="*/ 30194 w 80391"/>
                <a:gd name="connsiteY6" fmla="*/ 17145 h 94106"/>
                <a:gd name="connsiteX7" fmla="*/ 0 w 80391"/>
                <a:gd name="connsiteY7" fmla="*/ 17145 h 94106"/>
                <a:gd name="connsiteX8" fmla="*/ 0 w 80391"/>
                <a:gd name="connsiteY8" fmla="*/ 0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391" h="94106">
                  <a:moveTo>
                    <a:pt x="95" y="0"/>
                  </a:moveTo>
                  <a:lnTo>
                    <a:pt x="80391" y="0"/>
                  </a:lnTo>
                  <a:lnTo>
                    <a:pt x="80391" y="17145"/>
                  </a:lnTo>
                  <a:lnTo>
                    <a:pt x="50006" y="17145"/>
                  </a:lnTo>
                  <a:lnTo>
                    <a:pt x="50006" y="94107"/>
                  </a:lnTo>
                  <a:lnTo>
                    <a:pt x="30194" y="94107"/>
                  </a:lnTo>
                  <a:lnTo>
                    <a:pt x="30194" y="17145"/>
                  </a:lnTo>
                  <a:lnTo>
                    <a:pt x="0" y="17145"/>
                  </a:lnTo>
                  <a:lnTo>
                    <a:pt x="0" y="0"/>
                  </a:lnTo>
                  <a:close/>
                </a:path>
              </a:pathLst>
            </a:custGeom>
            <a:solidFill>
              <a:srgbClr val="333333"/>
            </a:solidFill>
            <a:ln w="9525" cap="flat">
              <a:noFill/>
              <a:prstDash val="solid"/>
              <a:miter/>
            </a:ln>
          </p:spPr>
          <p:txBody>
            <a:bodyPr rtlCol="0" anchor="ctr"/>
            <a:lstStyle/>
            <a:p>
              <a:endParaRPr lang="en-IN"/>
            </a:p>
          </p:txBody>
        </p:sp>
        <p:sp>
          <p:nvSpPr>
            <p:cNvPr id="48" name="Freeform: Shape 47"/>
            <p:cNvSpPr/>
            <p:nvPr/>
          </p:nvSpPr>
          <p:spPr>
            <a:xfrm>
              <a:off x="5688520" y="3516534"/>
              <a:ext cx="71342" cy="97155"/>
            </a:xfrm>
            <a:custGeom>
              <a:avLst/>
              <a:gdLst>
                <a:gd name="connsiteX0" fmla="*/ 46768 w 71342"/>
                <a:gd name="connsiteY0" fmla="*/ 0 h 97155"/>
                <a:gd name="connsiteX1" fmla="*/ 71342 w 71342"/>
                <a:gd name="connsiteY1" fmla="*/ 7334 h 97155"/>
                <a:gd name="connsiteX2" fmla="*/ 71342 w 71342"/>
                <a:gd name="connsiteY2" fmla="*/ 27146 h 97155"/>
                <a:gd name="connsiteX3" fmla="*/ 47720 w 71342"/>
                <a:gd name="connsiteY3" fmla="*/ 17907 h 97155"/>
                <a:gd name="connsiteX4" fmla="*/ 19812 w 71342"/>
                <a:gd name="connsiteY4" fmla="*/ 48578 h 97155"/>
                <a:gd name="connsiteX5" fmla="*/ 47720 w 71342"/>
                <a:gd name="connsiteY5" fmla="*/ 79058 h 97155"/>
                <a:gd name="connsiteX6" fmla="*/ 71342 w 71342"/>
                <a:gd name="connsiteY6" fmla="*/ 70009 h 97155"/>
                <a:gd name="connsiteX7" fmla="*/ 71342 w 71342"/>
                <a:gd name="connsiteY7" fmla="*/ 89821 h 97155"/>
                <a:gd name="connsiteX8" fmla="*/ 46768 w 71342"/>
                <a:gd name="connsiteY8" fmla="*/ 97155 h 97155"/>
                <a:gd name="connsiteX9" fmla="*/ 0 w 71342"/>
                <a:gd name="connsiteY9" fmla="*/ 48578 h 97155"/>
                <a:gd name="connsiteX10" fmla="*/ 46768 w 71342"/>
                <a:gd name="connsiteY10" fmla="*/ 0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342" h="97155">
                  <a:moveTo>
                    <a:pt x="46768" y="0"/>
                  </a:moveTo>
                  <a:cubicBezTo>
                    <a:pt x="57055" y="0"/>
                    <a:pt x="65151" y="2762"/>
                    <a:pt x="71342" y="7334"/>
                  </a:cubicBezTo>
                  <a:lnTo>
                    <a:pt x="71342" y="27146"/>
                  </a:lnTo>
                  <a:cubicBezTo>
                    <a:pt x="64103" y="20860"/>
                    <a:pt x="56674" y="17907"/>
                    <a:pt x="47720" y="17907"/>
                  </a:cubicBezTo>
                  <a:cubicBezTo>
                    <a:pt x="30861" y="17907"/>
                    <a:pt x="19812" y="30004"/>
                    <a:pt x="19812" y="48578"/>
                  </a:cubicBezTo>
                  <a:cubicBezTo>
                    <a:pt x="19812" y="67151"/>
                    <a:pt x="30861" y="79058"/>
                    <a:pt x="47720" y="79058"/>
                  </a:cubicBezTo>
                  <a:cubicBezTo>
                    <a:pt x="56579" y="79058"/>
                    <a:pt x="64103" y="76295"/>
                    <a:pt x="71342" y="70009"/>
                  </a:cubicBezTo>
                  <a:lnTo>
                    <a:pt x="71342" y="89821"/>
                  </a:lnTo>
                  <a:cubicBezTo>
                    <a:pt x="65246" y="94393"/>
                    <a:pt x="57055" y="97155"/>
                    <a:pt x="46768" y="97155"/>
                  </a:cubicBezTo>
                  <a:cubicBezTo>
                    <a:pt x="19431" y="97155"/>
                    <a:pt x="0" y="77724"/>
                    <a:pt x="0" y="48578"/>
                  </a:cubicBezTo>
                  <a:cubicBezTo>
                    <a:pt x="0" y="19431"/>
                    <a:pt x="19431" y="0"/>
                    <a:pt x="46768" y="0"/>
                  </a:cubicBezTo>
                  <a:close/>
                </a:path>
              </a:pathLst>
            </a:custGeom>
            <a:solidFill>
              <a:srgbClr val="333333"/>
            </a:solidFill>
            <a:ln w="9525" cap="flat">
              <a:noFill/>
              <a:prstDash val="solid"/>
              <a:miter/>
            </a:ln>
          </p:spPr>
          <p:txBody>
            <a:bodyPr rtlCol="0" anchor="ctr"/>
            <a:lstStyle/>
            <a:p>
              <a:endParaRPr lang="en-IN"/>
            </a:p>
          </p:txBody>
        </p:sp>
        <p:sp>
          <p:nvSpPr>
            <p:cNvPr id="49" name="Freeform: Shape 48"/>
            <p:cNvSpPr/>
            <p:nvPr/>
          </p:nvSpPr>
          <p:spPr>
            <a:xfrm>
              <a:off x="5766434" y="3516534"/>
              <a:ext cx="89058" cy="97155"/>
            </a:xfrm>
            <a:custGeom>
              <a:avLst/>
              <a:gdLst>
                <a:gd name="connsiteX0" fmla="*/ 44482 w 89058"/>
                <a:gd name="connsiteY0" fmla="*/ 97155 h 97155"/>
                <a:gd name="connsiteX1" fmla="*/ 0 w 89058"/>
                <a:gd name="connsiteY1" fmla="*/ 48578 h 97155"/>
                <a:gd name="connsiteX2" fmla="*/ 44482 w 89058"/>
                <a:gd name="connsiteY2" fmla="*/ 0 h 97155"/>
                <a:gd name="connsiteX3" fmla="*/ 89059 w 89058"/>
                <a:gd name="connsiteY3" fmla="*/ 48578 h 97155"/>
                <a:gd name="connsiteX4" fmla="*/ 44482 w 89058"/>
                <a:gd name="connsiteY4" fmla="*/ 97155 h 97155"/>
                <a:gd name="connsiteX5" fmla="*/ 44482 w 89058"/>
                <a:gd name="connsiteY5" fmla="*/ 17431 h 97155"/>
                <a:gd name="connsiteX6" fmla="*/ 19907 w 89058"/>
                <a:gd name="connsiteY6" fmla="*/ 48578 h 97155"/>
                <a:gd name="connsiteX7" fmla="*/ 44482 w 89058"/>
                <a:gd name="connsiteY7" fmla="*/ 79724 h 97155"/>
                <a:gd name="connsiteX8" fmla="*/ 69342 w 89058"/>
                <a:gd name="connsiteY8" fmla="*/ 48578 h 97155"/>
                <a:gd name="connsiteX9" fmla="*/ 44482 w 89058"/>
                <a:gd name="connsiteY9" fmla="*/ 17431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058" h="97155">
                  <a:moveTo>
                    <a:pt x="44482" y="97155"/>
                  </a:moveTo>
                  <a:cubicBezTo>
                    <a:pt x="18288" y="97155"/>
                    <a:pt x="0" y="76581"/>
                    <a:pt x="0" y="48578"/>
                  </a:cubicBezTo>
                  <a:cubicBezTo>
                    <a:pt x="0" y="20574"/>
                    <a:pt x="18288" y="0"/>
                    <a:pt x="44482" y="0"/>
                  </a:cubicBezTo>
                  <a:cubicBezTo>
                    <a:pt x="70675" y="0"/>
                    <a:pt x="89059" y="20384"/>
                    <a:pt x="89059" y="48578"/>
                  </a:cubicBezTo>
                  <a:cubicBezTo>
                    <a:pt x="89059" y="76772"/>
                    <a:pt x="70675" y="97155"/>
                    <a:pt x="44482" y="97155"/>
                  </a:cubicBezTo>
                  <a:close/>
                  <a:moveTo>
                    <a:pt x="44482" y="17431"/>
                  </a:moveTo>
                  <a:cubicBezTo>
                    <a:pt x="29623" y="17431"/>
                    <a:pt x="19907" y="30194"/>
                    <a:pt x="19907" y="48578"/>
                  </a:cubicBezTo>
                  <a:cubicBezTo>
                    <a:pt x="19907" y="66961"/>
                    <a:pt x="29527" y="79724"/>
                    <a:pt x="44482" y="79724"/>
                  </a:cubicBezTo>
                  <a:cubicBezTo>
                    <a:pt x="59436" y="79724"/>
                    <a:pt x="69342" y="66961"/>
                    <a:pt x="69342" y="48578"/>
                  </a:cubicBezTo>
                  <a:cubicBezTo>
                    <a:pt x="69342" y="30194"/>
                    <a:pt x="59531" y="17431"/>
                    <a:pt x="44482" y="17431"/>
                  </a:cubicBezTo>
                  <a:close/>
                </a:path>
              </a:pathLst>
            </a:custGeom>
            <a:solidFill>
              <a:srgbClr val="333333"/>
            </a:solidFill>
            <a:ln w="9525" cap="flat">
              <a:noFill/>
              <a:prstDash val="solid"/>
              <a:miter/>
            </a:ln>
          </p:spPr>
          <p:txBody>
            <a:bodyPr rtlCol="0" anchor="ctr"/>
            <a:lstStyle/>
            <a:p>
              <a:endParaRPr lang="en-IN"/>
            </a:p>
          </p:txBody>
        </p:sp>
        <p:sp>
          <p:nvSpPr>
            <p:cNvPr id="50" name="Freeform: Shape 49"/>
            <p:cNvSpPr/>
            <p:nvPr/>
          </p:nvSpPr>
          <p:spPr>
            <a:xfrm>
              <a:off x="5865113" y="3518058"/>
              <a:ext cx="78866" cy="94107"/>
            </a:xfrm>
            <a:custGeom>
              <a:avLst/>
              <a:gdLst>
                <a:gd name="connsiteX0" fmla="*/ 78867 w 78866"/>
                <a:gd name="connsiteY0" fmla="*/ 94107 h 94107"/>
                <a:gd name="connsiteX1" fmla="*/ 63341 w 78866"/>
                <a:gd name="connsiteY1" fmla="*/ 94107 h 94107"/>
                <a:gd name="connsiteX2" fmla="*/ 18859 w 78866"/>
                <a:gd name="connsiteY2" fmla="*/ 31433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3"/>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51" name="Freeform: Shape 50"/>
            <p:cNvSpPr/>
            <p:nvPr/>
          </p:nvSpPr>
          <p:spPr>
            <a:xfrm>
              <a:off x="5953600" y="3516534"/>
              <a:ext cx="67246" cy="97155"/>
            </a:xfrm>
            <a:custGeom>
              <a:avLst/>
              <a:gdLst>
                <a:gd name="connsiteX0" fmla="*/ 1238 w 67246"/>
                <a:gd name="connsiteY0" fmla="*/ 69914 h 97155"/>
                <a:gd name="connsiteX1" fmla="*/ 31337 w 67246"/>
                <a:gd name="connsiteY1" fmla="*/ 80296 h 97155"/>
                <a:gd name="connsiteX2" fmla="*/ 48006 w 67246"/>
                <a:gd name="connsiteY2" fmla="*/ 70009 h 97155"/>
                <a:gd name="connsiteX3" fmla="*/ 36957 w 67246"/>
                <a:gd name="connsiteY3" fmla="*/ 58960 h 97155"/>
                <a:gd name="connsiteX4" fmla="*/ 23146 w 67246"/>
                <a:gd name="connsiteY4" fmla="*/ 54388 h 97155"/>
                <a:gd name="connsiteX5" fmla="*/ 0 w 67246"/>
                <a:gd name="connsiteY5" fmla="*/ 26956 h 97155"/>
                <a:gd name="connsiteX6" fmla="*/ 33433 w 67246"/>
                <a:gd name="connsiteY6" fmla="*/ 0 h 97155"/>
                <a:gd name="connsiteX7" fmla="*/ 61913 w 67246"/>
                <a:gd name="connsiteY7" fmla="*/ 7334 h 97155"/>
                <a:gd name="connsiteX8" fmla="*/ 61913 w 67246"/>
                <a:gd name="connsiteY8" fmla="*/ 26480 h 97155"/>
                <a:gd name="connsiteX9" fmla="*/ 34004 w 67246"/>
                <a:gd name="connsiteY9" fmla="*/ 16669 h 97155"/>
                <a:gd name="connsiteX10" fmla="*/ 19145 w 67246"/>
                <a:gd name="connsiteY10" fmla="*/ 26003 h 97155"/>
                <a:gd name="connsiteX11" fmla="*/ 29527 w 67246"/>
                <a:gd name="connsiteY11" fmla="*/ 36290 h 97155"/>
                <a:gd name="connsiteX12" fmla="*/ 44291 w 67246"/>
                <a:gd name="connsiteY12" fmla="*/ 41339 h 97155"/>
                <a:gd name="connsiteX13" fmla="*/ 67246 w 67246"/>
                <a:gd name="connsiteY13" fmla="*/ 69247 h 97155"/>
                <a:gd name="connsiteX14" fmla="*/ 31528 w 67246"/>
                <a:gd name="connsiteY14" fmla="*/ 97155 h 97155"/>
                <a:gd name="connsiteX15" fmla="*/ 1143 w 67246"/>
                <a:gd name="connsiteY15" fmla="*/ 89154 h 97155"/>
                <a:gd name="connsiteX16" fmla="*/ 1143 w 67246"/>
                <a:gd name="connsiteY16" fmla="*/ 69818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246" h="97155">
                  <a:moveTo>
                    <a:pt x="1238" y="69914"/>
                  </a:moveTo>
                  <a:cubicBezTo>
                    <a:pt x="9715" y="76200"/>
                    <a:pt x="20383" y="80296"/>
                    <a:pt x="31337" y="80296"/>
                  </a:cubicBezTo>
                  <a:cubicBezTo>
                    <a:pt x="40862" y="80296"/>
                    <a:pt x="48006" y="77343"/>
                    <a:pt x="48006" y="70009"/>
                  </a:cubicBezTo>
                  <a:cubicBezTo>
                    <a:pt x="48006" y="63913"/>
                    <a:pt x="44005" y="61532"/>
                    <a:pt x="36957" y="58960"/>
                  </a:cubicBezTo>
                  <a:lnTo>
                    <a:pt x="23146" y="54388"/>
                  </a:lnTo>
                  <a:cubicBezTo>
                    <a:pt x="9239" y="49816"/>
                    <a:pt x="0" y="42577"/>
                    <a:pt x="0" y="26956"/>
                  </a:cubicBezTo>
                  <a:cubicBezTo>
                    <a:pt x="0" y="9525"/>
                    <a:pt x="15049" y="0"/>
                    <a:pt x="33433" y="0"/>
                  </a:cubicBezTo>
                  <a:cubicBezTo>
                    <a:pt x="44958" y="0"/>
                    <a:pt x="54292" y="2762"/>
                    <a:pt x="61913" y="7334"/>
                  </a:cubicBezTo>
                  <a:lnTo>
                    <a:pt x="61913" y="26480"/>
                  </a:lnTo>
                  <a:cubicBezTo>
                    <a:pt x="53816" y="20479"/>
                    <a:pt x="44863" y="16669"/>
                    <a:pt x="34004" y="16669"/>
                  </a:cubicBezTo>
                  <a:cubicBezTo>
                    <a:pt x="25527" y="16669"/>
                    <a:pt x="19145" y="19622"/>
                    <a:pt x="19145" y="26003"/>
                  </a:cubicBezTo>
                  <a:cubicBezTo>
                    <a:pt x="19145" y="31814"/>
                    <a:pt x="22955" y="34100"/>
                    <a:pt x="29527" y="36290"/>
                  </a:cubicBezTo>
                  <a:lnTo>
                    <a:pt x="44291" y="41339"/>
                  </a:lnTo>
                  <a:cubicBezTo>
                    <a:pt x="60103" y="46673"/>
                    <a:pt x="67246" y="55245"/>
                    <a:pt x="67246" y="69247"/>
                  </a:cubicBezTo>
                  <a:cubicBezTo>
                    <a:pt x="67246" y="87821"/>
                    <a:pt x="51435" y="97155"/>
                    <a:pt x="31528" y="97155"/>
                  </a:cubicBezTo>
                  <a:cubicBezTo>
                    <a:pt x="18955" y="97155"/>
                    <a:pt x="7906" y="93440"/>
                    <a:pt x="1143" y="89154"/>
                  </a:cubicBezTo>
                  <a:lnTo>
                    <a:pt x="1143" y="69818"/>
                  </a:lnTo>
                  <a:close/>
                </a:path>
              </a:pathLst>
            </a:custGeom>
            <a:solidFill>
              <a:srgbClr val="333333"/>
            </a:solidFill>
            <a:ln w="9525" cap="flat">
              <a:noFill/>
              <a:prstDash val="solid"/>
              <a:miter/>
            </a:ln>
          </p:spPr>
          <p:txBody>
            <a:bodyPr rtlCol="0" anchor="ctr"/>
            <a:lstStyle/>
            <a:p>
              <a:endParaRPr lang="en-IN"/>
            </a:p>
          </p:txBody>
        </p:sp>
        <p:sp>
          <p:nvSpPr>
            <p:cNvPr id="52" name="Freeform: Shape 51"/>
            <p:cNvSpPr/>
            <p:nvPr/>
          </p:nvSpPr>
          <p:spPr>
            <a:xfrm>
              <a:off x="6029133" y="3517963"/>
              <a:ext cx="78200" cy="95726"/>
            </a:xfrm>
            <a:custGeom>
              <a:avLst/>
              <a:gdLst>
                <a:gd name="connsiteX0" fmla="*/ 95 w 78200"/>
                <a:gd name="connsiteY0" fmla="*/ 56293 h 95726"/>
                <a:gd name="connsiteX1" fmla="*/ 95 w 78200"/>
                <a:gd name="connsiteY1" fmla="*/ 0 h 95726"/>
                <a:gd name="connsiteX2" fmla="*/ 19717 w 78200"/>
                <a:gd name="connsiteY2" fmla="*/ 0 h 95726"/>
                <a:gd name="connsiteX3" fmla="*/ 19717 w 78200"/>
                <a:gd name="connsiteY3" fmla="*/ 54293 h 95726"/>
                <a:gd name="connsiteX4" fmla="*/ 39148 w 78200"/>
                <a:gd name="connsiteY4" fmla="*/ 78105 h 95726"/>
                <a:gd name="connsiteX5" fmla="*/ 58579 w 78200"/>
                <a:gd name="connsiteY5" fmla="*/ 54293 h 95726"/>
                <a:gd name="connsiteX6" fmla="*/ 58579 w 78200"/>
                <a:gd name="connsiteY6" fmla="*/ 0 h 95726"/>
                <a:gd name="connsiteX7" fmla="*/ 78200 w 78200"/>
                <a:gd name="connsiteY7" fmla="*/ 0 h 95726"/>
                <a:gd name="connsiteX8" fmla="*/ 78200 w 78200"/>
                <a:gd name="connsiteY8" fmla="*/ 56293 h 95726"/>
                <a:gd name="connsiteX9" fmla="*/ 39148 w 78200"/>
                <a:gd name="connsiteY9" fmla="*/ 95726 h 95726"/>
                <a:gd name="connsiteX10" fmla="*/ 0 w 78200"/>
                <a:gd name="connsiteY10" fmla="*/ 56293 h 95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200" h="95726">
                  <a:moveTo>
                    <a:pt x="95" y="56293"/>
                  </a:moveTo>
                  <a:lnTo>
                    <a:pt x="95" y="0"/>
                  </a:lnTo>
                  <a:lnTo>
                    <a:pt x="19717" y="0"/>
                  </a:lnTo>
                  <a:lnTo>
                    <a:pt x="19717" y="54293"/>
                  </a:lnTo>
                  <a:cubicBezTo>
                    <a:pt x="19717" y="70390"/>
                    <a:pt x="26765" y="78105"/>
                    <a:pt x="39148" y="78105"/>
                  </a:cubicBezTo>
                  <a:cubicBezTo>
                    <a:pt x="51530" y="78105"/>
                    <a:pt x="58579" y="70485"/>
                    <a:pt x="58579" y="54293"/>
                  </a:cubicBezTo>
                  <a:lnTo>
                    <a:pt x="58579" y="0"/>
                  </a:lnTo>
                  <a:lnTo>
                    <a:pt x="78200" y="0"/>
                  </a:lnTo>
                  <a:lnTo>
                    <a:pt x="78200" y="56293"/>
                  </a:lnTo>
                  <a:cubicBezTo>
                    <a:pt x="78200" y="82201"/>
                    <a:pt x="62675" y="95726"/>
                    <a:pt x="39148" y="95726"/>
                  </a:cubicBezTo>
                  <a:cubicBezTo>
                    <a:pt x="15621" y="95726"/>
                    <a:pt x="0" y="82201"/>
                    <a:pt x="0" y="56293"/>
                  </a:cubicBezTo>
                  <a:close/>
                </a:path>
              </a:pathLst>
            </a:custGeom>
            <a:solidFill>
              <a:srgbClr val="333333"/>
            </a:solidFill>
            <a:ln w="9525" cap="flat">
              <a:noFill/>
              <a:prstDash val="solid"/>
              <a:miter/>
            </a:ln>
          </p:spPr>
          <p:txBody>
            <a:bodyPr rtlCol="0" anchor="ctr"/>
            <a:lstStyle/>
            <a:p>
              <a:endParaRPr lang="en-IN"/>
            </a:p>
          </p:txBody>
        </p:sp>
        <p:sp>
          <p:nvSpPr>
            <p:cNvPr id="53" name="Freeform: Shape 52"/>
            <p:cNvSpPr/>
            <p:nvPr/>
          </p:nvSpPr>
          <p:spPr>
            <a:xfrm>
              <a:off x="6120097" y="3518058"/>
              <a:ext cx="63436" cy="94107"/>
            </a:xfrm>
            <a:custGeom>
              <a:avLst/>
              <a:gdLst>
                <a:gd name="connsiteX0" fmla="*/ 0 w 63436"/>
                <a:gd name="connsiteY0" fmla="*/ 0 h 94107"/>
                <a:gd name="connsiteX1" fmla="*/ 19621 w 63436"/>
                <a:gd name="connsiteY1" fmla="*/ 0 h 94107"/>
                <a:gd name="connsiteX2" fmla="*/ 19621 w 63436"/>
                <a:gd name="connsiteY2" fmla="*/ 76772 h 94107"/>
                <a:gd name="connsiteX3" fmla="*/ 63437 w 63436"/>
                <a:gd name="connsiteY3" fmla="*/ 76772 h 94107"/>
                <a:gd name="connsiteX4" fmla="*/ 63437 w 63436"/>
                <a:gd name="connsiteY4" fmla="*/ 94107 h 94107"/>
                <a:gd name="connsiteX5" fmla="*/ 0 w 63436"/>
                <a:gd name="connsiteY5" fmla="*/ 94107 h 94107"/>
                <a:gd name="connsiteX6" fmla="*/ 0 w 63436"/>
                <a:gd name="connsiteY6"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436" h="94107">
                  <a:moveTo>
                    <a:pt x="0" y="0"/>
                  </a:moveTo>
                  <a:lnTo>
                    <a:pt x="19621" y="0"/>
                  </a:lnTo>
                  <a:lnTo>
                    <a:pt x="19621" y="76772"/>
                  </a:lnTo>
                  <a:lnTo>
                    <a:pt x="63437" y="76772"/>
                  </a:lnTo>
                  <a:lnTo>
                    <a:pt x="63437" y="94107"/>
                  </a:lnTo>
                  <a:lnTo>
                    <a:pt x="0" y="94107"/>
                  </a:lnTo>
                  <a:lnTo>
                    <a:pt x="0" y="0"/>
                  </a:lnTo>
                  <a:close/>
                </a:path>
              </a:pathLst>
            </a:custGeom>
            <a:solidFill>
              <a:srgbClr val="333333"/>
            </a:solidFill>
            <a:ln w="9525" cap="flat">
              <a:noFill/>
              <a:prstDash val="solid"/>
              <a:miter/>
            </a:ln>
          </p:spPr>
          <p:txBody>
            <a:bodyPr rtlCol="0" anchor="ctr"/>
            <a:lstStyle/>
            <a:p>
              <a:endParaRPr lang="en-IN"/>
            </a:p>
          </p:txBody>
        </p:sp>
        <p:sp>
          <p:nvSpPr>
            <p:cNvPr id="54" name="Freeform: Shape 53"/>
            <p:cNvSpPr/>
            <p:nvPr/>
          </p:nvSpPr>
          <p:spPr>
            <a:xfrm>
              <a:off x="6174295" y="3518058"/>
              <a:ext cx="80391" cy="94107"/>
            </a:xfrm>
            <a:custGeom>
              <a:avLst/>
              <a:gdLst>
                <a:gd name="connsiteX0" fmla="*/ 95 w 80391"/>
                <a:gd name="connsiteY0" fmla="*/ 0 h 94107"/>
                <a:gd name="connsiteX1" fmla="*/ 80391 w 80391"/>
                <a:gd name="connsiteY1" fmla="*/ 0 h 94107"/>
                <a:gd name="connsiteX2" fmla="*/ 80391 w 80391"/>
                <a:gd name="connsiteY2" fmla="*/ 17145 h 94107"/>
                <a:gd name="connsiteX3" fmla="*/ 50006 w 80391"/>
                <a:gd name="connsiteY3" fmla="*/ 17145 h 94107"/>
                <a:gd name="connsiteX4" fmla="*/ 50006 w 80391"/>
                <a:gd name="connsiteY4" fmla="*/ 94107 h 94107"/>
                <a:gd name="connsiteX5" fmla="*/ 30194 w 80391"/>
                <a:gd name="connsiteY5" fmla="*/ 94107 h 94107"/>
                <a:gd name="connsiteX6" fmla="*/ 30194 w 80391"/>
                <a:gd name="connsiteY6" fmla="*/ 17145 h 94107"/>
                <a:gd name="connsiteX7" fmla="*/ 0 w 80391"/>
                <a:gd name="connsiteY7" fmla="*/ 17145 h 94107"/>
                <a:gd name="connsiteX8" fmla="*/ 0 w 80391"/>
                <a:gd name="connsiteY8"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391" h="94107">
                  <a:moveTo>
                    <a:pt x="95" y="0"/>
                  </a:moveTo>
                  <a:lnTo>
                    <a:pt x="80391" y="0"/>
                  </a:lnTo>
                  <a:lnTo>
                    <a:pt x="80391" y="17145"/>
                  </a:lnTo>
                  <a:lnTo>
                    <a:pt x="50006" y="17145"/>
                  </a:lnTo>
                  <a:lnTo>
                    <a:pt x="50006" y="94107"/>
                  </a:lnTo>
                  <a:lnTo>
                    <a:pt x="30194" y="94107"/>
                  </a:lnTo>
                  <a:lnTo>
                    <a:pt x="30194" y="17145"/>
                  </a:lnTo>
                  <a:lnTo>
                    <a:pt x="0" y="17145"/>
                  </a:lnTo>
                  <a:lnTo>
                    <a:pt x="0" y="0"/>
                  </a:lnTo>
                  <a:close/>
                </a:path>
              </a:pathLst>
            </a:custGeom>
            <a:solidFill>
              <a:srgbClr val="333333"/>
            </a:solidFill>
            <a:ln w="9525" cap="flat">
              <a:noFill/>
              <a:prstDash val="solid"/>
              <a:miter/>
            </a:ln>
          </p:spPr>
          <p:txBody>
            <a:bodyPr rtlCol="0" anchor="ctr"/>
            <a:lstStyle/>
            <a:p>
              <a:endParaRPr lang="en-IN"/>
            </a:p>
          </p:txBody>
        </p:sp>
        <p:sp>
          <p:nvSpPr>
            <p:cNvPr id="55" name="Freeform: Shape 54"/>
            <p:cNvSpPr/>
            <p:nvPr/>
          </p:nvSpPr>
          <p:spPr>
            <a:xfrm>
              <a:off x="6247256" y="3518058"/>
              <a:ext cx="91439" cy="94107"/>
            </a:xfrm>
            <a:custGeom>
              <a:avLst/>
              <a:gdLst>
                <a:gd name="connsiteX0" fmla="*/ 55435 w 91439"/>
                <a:gd name="connsiteY0" fmla="*/ 0 h 94107"/>
                <a:gd name="connsiteX1" fmla="*/ 91440 w 91439"/>
                <a:gd name="connsiteY1" fmla="*/ 94107 h 94107"/>
                <a:gd name="connsiteX2" fmla="*/ 71533 w 91439"/>
                <a:gd name="connsiteY2" fmla="*/ 94107 h 94107"/>
                <a:gd name="connsiteX3" fmla="*/ 63151 w 91439"/>
                <a:gd name="connsiteY3" fmla="*/ 71438 h 94107"/>
                <a:gd name="connsiteX4" fmla="*/ 27908 w 91439"/>
                <a:gd name="connsiteY4" fmla="*/ 71438 h 94107"/>
                <a:gd name="connsiteX5" fmla="*/ 19621 w 91439"/>
                <a:gd name="connsiteY5" fmla="*/ 94107 h 94107"/>
                <a:gd name="connsiteX6" fmla="*/ 0 w 91439"/>
                <a:gd name="connsiteY6" fmla="*/ 94107 h 94107"/>
                <a:gd name="connsiteX7" fmla="*/ 36004 w 91439"/>
                <a:gd name="connsiteY7" fmla="*/ 0 h 94107"/>
                <a:gd name="connsiteX8" fmla="*/ 55435 w 91439"/>
                <a:gd name="connsiteY8" fmla="*/ 0 h 94107"/>
                <a:gd name="connsiteX9" fmla="*/ 34004 w 91439"/>
                <a:gd name="connsiteY9" fmla="*/ 54864 h 94107"/>
                <a:gd name="connsiteX10" fmla="*/ 56959 w 91439"/>
                <a:gd name="connsiteY10" fmla="*/ 54864 h 94107"/>
                <a:gd name="connsiteX11" fmla="*/ 45434 w 91439"/>
                <a:gd name="connsiteY11" fmla="*/ 23622 h 94107"/>
                <a:gd name="connsiteX12" fmla="*/ 33909 w 91439"/>
                <a:gd name="connsiteY12" fmla="*/ 54864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39" h="94107">
                  <a:moveTo>
                    <a:pt x="55435" y="0"/>
                  </a:moveTo>
                  <a:lnTo>
                    <a:pt x="91440" y="94107"/>
                  </a:lnTo>
                  <a:lnTo>
                    <a:pt x="71533" y="94107"/>
                  </a:lnTo>
                  <a:lnTo>
                    <a:pt x="63151" y="71438"/>
                  </a:lnTo>
                  <a:lnTo>
                    <a:pt x="27908" y="71438"/>
                  </a:lnTo>
                  <a:lnTo>
                    <a:pt x="19621" y="94107"/>
                  </a:lnTo>
                  <a:lnTo>
                    <a:pt x="0" y="94107"/>
                  </a:lnTo>
                  <a:lnTo>
                    <a:pt x="36004" y="0"/>
                  </a:lnTo>
                  <a:lnTo>
                    <a:pt x="55435" y="0"/>
                  </a:lnTo>
                  <a:close/>
                  <a:moveTo>
                    <a:pt x="34004" y="54864"/>
                  </a:moveTo>
                  <a:lnTo>
                    <a:pt x="56959" y="54864"/>
                  </a:lnTo>
                  <a:lnTo>
                    <a:pt x="45434" y="23622"/>
                  </a:lnTo>
                  <a:lnTo>
                    <a:pt x="33909" y="54864"/>
                  </a:lnTo>
                  <a:close/>
                </a:path>
              </a:pathLst>
            </a:custGeom>
            <a:solidFill>
              <a:srgbClr val="333333"/>
            </a:solidFill>
            <a:ln w="9525" cap="flat">
              <a:noFill/>
              <a:prstDash val="solid"/>
              <a:miter/>
            </a:ln>
          </p:spPr>
          <p:txBody>
            <a:bodyPr rtlCol="0" anchor="ctr"/>
            <a:lstStyle/>
            <a:p>
              <a:endParaRPr lang="en-IN"/>
            </a:p>
          </p:txBody>
        </p:sp>
        <p:sp>
          <p:nvSpPr>
            <p:cNvPr id="56" name="Freeform: Shape 55"/>
            <p:cNvSpPr/>
            <p:nvPr/>
          </p:nvSpPr>
          <p:spPr>
            <a:xfrm>
              <a:off x="6346030" y="3518058"/>
              <a:ext cx="78866" cy="94107"/>
            </a:xfrm>
            <a:custGeom>
              <a:avLst/>
              <a:gdLst>
                <a:gd name="connsiteX0" fmla="*/ 78867 w 78866"/>
                <a:gd name="connsiteY0" fmla="*/ 94107 h 94107"/>
                <a:gd name="connsiteX1" fmla="*/ 63341 w 78866"/>
                <a:gd name="connsiteY1" fmla="*/ 94107 h 94107"/>
                <a:gd name="connsiteX2" fmla="*/ 18859 w 78866"/>
                <a:gd name="connsiteY2" fmla="*/ 31433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3"/>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57" name="Freeform: Shape 56"/>
            <p:cNvSpPr/>
            <p:nvPr/>
          </p:nvSpPr>
          <p:spPr>
            <a:xfrm>
              <a:off x="6433851" y="3518058"/>
              <a:ext cx="80391" cy="94107"/>
            </a:xfrm>
            <a:custGeom>
              <a:avLst/>
              <a:gdLst>
                <a:gd name="connsiteX0" fmla="*/ 95 w 80391"/>
                <a:gd name="connsiteY0" fmla="*/ 0 h 94107"/>
                <a:gd name="connsiteX1" fmla="*/ 80391 w 80391"/>
                <a:gd name="connsiteY1" fmla="*/ 0 h 94107"/>
                <a:gd name="connsiteX2" fmla="*/ 80391 w 80391"/>
                <a:gd name="connsiteY2" fmla="*/ 17145 h 94107"/>
                <a:gd name="connsiteX3" fmla="*/ 50006 w 80391"/>
                <a:gd name="connsiteY3" fmla="*/ 17145 h 94107"/>
                <a:gd name="connsiteX4" fmla="*/ 50006 w 80391"/>
                <a:gd name="connsiteY4" fmla="*/ 94107 h 94107"/>
                <a:gd name="connsiteX5" fmla="*/ 30194 w 80391"/>
                <a:gd name="connsiteY5" fmla="*/ 94107 h 94107"/>
                <a:gd name="connsiteX6" fmla="*/ 30194 w 80391"/>
                <a:gd name="connsiteY6" fmla="*/ 17145 h 94107"/>
                <a:gd name="connsiteX7" fmla="*/ 0 w 80391"/>
                <a:gd name="connsiteY7" fmla="*/ 17145 h 94107"/>
                <a:gd name="connsiteX8" fmla="*/ 0 w 80391"/>
                <a:gd name="connsiteY8"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391" h="94107">
                  <a:moveTo>
                    <a:pt x="95" y="0"/>
                  </a:moveTo>
                  <a:lnTo>
                    <a:pt x="80391" y="0"/>
                  </a:lnTo>
                  <a:lnTo>
                    <a:pt x="80391" y="17145"/>
                  </a:lnTo>
                  <a:lnTo>
                    <a:pt x="50006" y="17145"/>
                  </a:lnTo>
                  <a:lnTo>
                    <a:pt x="50006" y="94107"/>
                  </a:lnTo>
                  <a:lnTo>
                    <a:pt x="30194" y="94107"/>
                  </a:lnTo>
                  <a:lnTo>
                    <a:pt x="30194" y="17145"/>
                  </a:lnTo>
                  <a:lnTo>
                    <a:pt x="0" y="17145"/>
                  </a:lnTo>
                  <a:lnTo>
                    <a:pt x="0" y="0"/>
                  </a:lnTo>
                  <a:close/>
                </a:path>
              </a:pathLst>
            </a:custGeom>
            <a:solidFill>
              <a:srgbClr val="333333"/>
            </a:solidFill>
            <a:ln w="9525" cap="flat">
              <a:noFill/>
              <a:prstDash val="solid"/>
              <a:miter/>
            </a:ln>
          </p:spPr>
          <p:txBody>
            <a:bodyPr rtlCol="0" anchor="ctr"/>
            <a:lstStyle/>
            <a:p>
              <a:endParaRPr lang="en-IN"/>
            </a:p>
          </p:txBody>
        </p:sp>
        <p:sp>
          <p:nvSpPr>
            <p:cNvPr id="58" name="Freeform: Shape 57"/>
            <p:cNvSpPr/>
            <p:nvPr/>
          </p:nvSpPr>
          <p:spPr>
            <a:xfrm>
              <a:off x="6518909" y="3516534"/>
              <a:ext cx="67246" cy="97155"/>
            </a:xfrm>
            <a:custGeom>
              <a:avLst/>
              <a:gdLst>
                <a:gd name="connsiteX0" fmla="*/ 1238 w 67246"/>
                <a:gd name="connsiteY0" fmla="*/ 69914 h 97155"/>
                <a:gd name="connsiteX1" fmla="*/ 31337 w 67246"/>
                <a:gd name="connsiteY1" fmla="*/ 80296 h 97155"/>
                <a:gd name="connsiteX2" fmla="*/ 48006 w 67246"/>
                <a:gd name="connsiteY2" fmla="*/ 70009 h 97155"/>
                <a:gd name="connsiteX3" fmla="*/ 36957 w 67246"/>
                <a:gd name="connsiteY3" fmla="*/ 58960 h 97155"/>
                <a:gd name="connsiteX4" fmla="*/ 23146 w 67246"/>
                <a:gd name="connsiteY4" fmla="*/ 54388 h 97155"/>
                <a:gd name="connsiteX5" fmla="*/ 0 w 67246"/>
                <a:gd name="connsiteY5" fmla="*/ 26956 h 97155"/>
                <a:gd name="connsiteX6" fmla="*/ 33433 w 67246"/>
                <a:gd name="connsiteY6" fmla="*/ 0 h 97155"/>
                <a:gd name="connsiteX7" fmla="*/ 61913 w 67246"/>
                <a:gd name="connsiteY7" fmla="*/ 7334 h 97155"/>
                <a:gd name="connsiteX8" fmla="*/ 61913 w 67246"/>
                <a:gd name="connsiteY8" fmla="*/ 26480 h 97155"/>
                <a:gd name="connsiteX9" fmla="*/ 34004 w 67246"/>
                <a:gd name="connsiteY9" fmla="*/ 16669 h 97155"/>
                <a:gd name="connsiteX10" fmla="*/ 19145 w 67246"/>
                <a:gd name="connsiteY10" fmla="*/ 26003 h 97155"/>
                <a:gd name="connsiteX11" fmla="*/ 29528 w 67246"/>
                <a:gd name="connsiteY11" fmla="*/ 36290 h 97155"/>
                <a:gd name="connsiteX12" fmla="*/ 44291 w 67246"/>
                <a:gd name="connsiteY12" fmla="*/ 41339 h 97155"/>
                <a:gd name="connsiteX13" fmla="*/ 67247 w 67246"/>
                <a:gd name="connsiteY13" fmla="*/ 69247 h 97155"/>
                <a:gd name="connsiteX14" fmla="*/ 31528 w 67246"/>
                <a:gd name="connsiteY14" fmla="*/ 97155 h 97155"/>
                <a:gd name="connsiteX15" fmla="*/ 1143 w 67246"/>
                <a:gd name="connsiteY15" fmla="*/ 89154 h 97155"/>
                <a:gd name="connsiteX16" fmla="*/ 1143 w 67246"/>
                <a:gd name="connsiteY16" fmla="*/ 69818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246" h="97155">
                  <a:moveTo>
                    <a:pt x="1238" y="69914"/>
                  </a:moveTo>
                  <a:cubicBezTo>
                    <a:pt x="9716" y="76200"/>
                    <a:pt x="20383" y="80296"/>
                    <a:pt x="31337" y="80296"/>
                  </a:cubicBezTo>
                  <a:cubicBezTo>
                    <a:pt x="40862" y="80296"/>
                    <a:pt x="48006" y="77343"/>
                    <a:pt x="48006" y="70009"/>
                  </a:cubicBezTo>
                  <a:cubicBezTo>
                    <a:pt x="48006" y="63913"/>
                    <a:pt x="44006" y="61532"/>
                    <a:pt x="36957" y="58960"/>
                  </a:cubicBezTo>
                  <a:lnTo>
                    <a:pt x="23146" y="54388"/>
                  </a:lnTo>
                  <a:cubicBezTo>
                    <a:pt x="9239" y="49816"/>
                    <a:pt x="0" y="42577"/>
                    <a:pt x="0" y="26956"/>
                  </a:cubicBezTo>
                  <a:cubicBezTo>
                    <a:pt x="0" y="9525"/>
                    <a:pt x="15050" y="0"/>
                    <a:pt x="33433" y="0"/>
                  </a:cubicBezTo>
                  <a:cubicBezTo>
                    <a:pt x="44958" y="0"/>
                    <a:pt x="54293" y="2762"/>
                    <a:pt x="61913" y="7334"/>
                  </a:cubicBezTo>
                  <a:lnTo>
                    <a:pt x="61913" y="26480"/>
                  </a:lnTo>
                  <a:cubicBezTo>
                    <a:pt x="53816" y="20479"/>
                    <a:pt x="44863" y="16669"/>
                    <a:pt x="34004" y="16669"/>
                  </a:cubicBezTo>
                  <a:cubicBezTo>
                    <a:pt x="25527" y="16669"/>
                    <a:pt x="19145" y="19622"/>
                    <a:pt x="19145" y="26003"/>
                  </a:cubicBezTo>
                  <a:cubicBezTo>
                    <a:pt x="19145" y="31814"/>
                    <a:pt x="22955" y="34100"/>
                    <a:pt x="29528" y="36290"/>
                  </a:cubicBezTo>
                  <a:lnTo>
                    <a:pt x="44291" y="41339"/>
                  </a:lnTo>
                  <a:cubicBezTo>
                    <a:pt x="60103" y="46673"/>
                    <a:pt x="67247" y="55245"/>
                    <a:pt x="67247" y="69247"/>
                  </a:cubicBezTo>
                  <a:cubicBezTo>
                    <a:pt x="67247" y="87821"/>
                    <a:pt x="51435" y="97155"/>
                    <a:pt x="31528" y="97155"/>
                  </a:cubicBezTo>
                  <a:cubicBezTo>
                    <a:pt x="18955" y="97155"/>
                    <a:pt x="7906" y="93440"/>
                    <a:pt x="1143" y="89154"/>
                  </a:cubicBezTo>
                  <a:lnTo>
                    <a:pt x="1143" y="69818"/>
                  </a:lnTo>
                  <a:close/>
                </a:path>
              </a:pathLst>
            </a:custGeom>
            <a:solidFill>
              <a:srgbClr val="333333"/>
            </a:solidFill>
            <a:ln w="9525" cap="flat">
              <a:noFill/>
              <a:prstDash val="solid"/>
              <a:miter/>
            </a:ln>
          </p:spPr>
          <p:txBody>
            <a:bodyPr rtlCol="0" anchor="ctr"/>
            <a:lstStyle/>
            <a:p>
              <a:endParaRPr lang="en-IN"/>
            </a:p>
          </p:txBody>
        </p:sp>
        <p:sp>
          <p:nvSpPr>
            <p:cNvPr id="59" name="Freeform: Shape 58"/>
            <p:cNvSpPr/>
            <p:nvPr/>
          </p:nvSpPr>
          <p:spPr>
            <a:xfrm>
              <a:off x="6701408" y="3243548"/>
              <a:ext cx="9525" cy="370141"/>
            </a:xfrm>
            <a:custGeom>
              <a:avLst/>
              <a:gdLst>
                <a:gd name="connsiteX0" fmla="*/ 0 w 9525"/>
                <a:gd name="connsiteY0" fmla="*/ 0 h 370141"/>
                <a:gd name="connsiteX1" fmla="*/ 0 w 9525"/>
                <a:gd name="connsiteY1" fmla="*/ 370142 h 370141"/>
              </a:gdLst>
              <a:ahLst/>
              <a:cxnLst>
                <a:cxn ang="0">
                  <a:pos x="connsiteX0" y="connsiteY0"/>
                </a:cxn>
                <a:cxn ang="0">
                  <a:pos x="connsiteX1" y="connsiteY1"/>
                </a:cxn>
              </a:cxnLst>
              <a:rect l="l" t="t" r="r" b="b"/>
              <a:pathLst>
                <a:path w="9525" h="370141">
                  <a:moveTo>
                    <a:pt x="0" y="0"/>
                  </a:moveTo>
                  <a:lnTo>
                    <a:pt x="0" y="370142"/>
                  </a:lnTo>
                </a:path>
              </a:pathLst>
            </a:custGeom>
            <a:ln w="9525" cap="flat">
              <a:noFill/>
              <a:prstDash val="solid"/>
              <a:miter/>
            </a:ln>
          </p:spPr>
          <p:txBody>
            <a:bodyPr rtlCol="0" anchor="ctr"/>
            <a:lstStyle/>
            <a:p>
              <a:endParaRPr lang="en-IN"/>
            </a:p>
          </p:txBody>
        </p:sp>
        <p:sp>
          <p:nvSpPr>
            <p:cNvPr id="60" name="Freeform: Shape 59"/>
            <p:cNvSpPr/>
            <p:nvPr/>
          </p:nvSpPr>
          <p:spPr>
            <a:xfrm>
              <a:off x="6697217" y="3243548"/>
              <a:ext cx="8477" cy="370141"/>
            </a:xfrm>
            <a:custGeom>
              <a:avLst/>
              <a:gdLst>
                <a:gd name="connsiteX0" fmla="*/ 0 w 8477"/>
                <a:gd name="connsiteY0" fmla="*/ 0 h 370141"/>
                <a:gd name="connsiteX1" fmla="*/ 8477 w 8477"/>
                <a:gd name="connsiteY1" fmla="*/ 0 h 370141"/>
                <a:gd name="connsiteX2" fmla="*/ 8477 w 8477"/>
                <a:gd name="connsiteY2" fmla="*/ 370142 h 370141"/>
                <a:gd name="connsiteX3" fmla="*/ 0 w 8477"/>
                <a:gd name="connsiteY3" fmla="*/ 370142 h 370141"/>
              </a:gdLst>
              <a:ahLst/>
              <a:cxnLst>
                <a:cxn ang="0">
                  <a:pos x="connsiteX0" y="connsiteY0"/>
                </a:cxn>
                <a:cxn ang="0">
                  <a:pos x="connsiteX1" y="connsiteY1"/>
                </a:cxn>
                <a:cxn ang="0">
                  <a:pos x="connsiteX2" y="connsiteY2"/>
                </a:cxn>
                <a:cxn ang="0">
                  <a:pos x="connsiteX3" y="connsiteY3"/>
                </a:cxn>
              </a:cxnLst>
              <a:rect l="l" t="t" r="r" b="b"/>
              <a:pathLst>
                <a:path w="8477" h="370141">
                  <a:moveTo>
                    <a:pt x="0" y="0"/>
                  </a:moveTo>
                  <a:lnTo>
                    <a:pt x="8477" y="0"/>
                  </a:lnTo>
                  <a:lnTo>
                    <a:pt x="8477" y="370142"/>
                  </a:lnTo>
                  <a:lnTo>
                    <a:pt x="0" y="370142"/>
                  </a:lnTo>
                  <a:close/>
                </a:path>
              </a:pathLst>
            </a:custGeom>
            <a:solidFill>
              <a:srgbClr val="333333"/>
            </a:solidFill>
            <a:ln w="9525" cap="flat">
              <a:noFill/>
              <a:prstDash val="solid"/>
              <a:miter/>
            </a:ln>
          </p:spPr>
          <p:txBody>
            <a:bodyPr rtlCol="0" anchor="ctr"/>
            <a:lstStyle/>
            <a:p>
              <a:endParaRPr lang="en-IN"/>
            </a:p>
          </p:txBody>
        </p:sp>
        <p:sp>
          <p:nvSpPr>
            <p:cNvPr id="61" name="Freeform: Shape 60"/>
            <p:cNvSpPr/>
            <p:nvPr/>
          </p:nvSpPr>
          <p:spPr>
            <a:xfrm>
              <a:off x="6740841" y="3384137"/>
              <a:ext cx="56007" cy="83248"/>
            </a:xfrm>
            <a:custGeom>
              <a:avLst/>
              <a:gdLst>
                <a:gd name="connsiteX0" fmla="*/ 56007 w 56007"/>
                <a:gd name="connsiteY0" fmla="*/ 68485 h 83248"/>
                <a:gd name="connsiteX1" fmla="*/ 56007 w 56007"/>
                <a:gd name="connsiteY1" fmla="*/ 83248 h 83248"/>
                <a:gd name="connsiteX2" fmla="*/ 0 w 56007"/>
                <a:gd name="connsiteY2" fmla="*/ 83248 h 83248"/>
                <a:gd name="connsiteX3" fmla="*/ 0 w 56007"/>
                <a:gd name="connsiteY3" fmla="*/ 82677 h 83248"/>
                <a:gd name="connsiteX4" fmla="*/ 23908 w 56007"/>
                <a:gd name="connsiteY4" fmla="*/ 51435 h 83248"/>
                <a:gd name="connsiteX5" fmla="*/ 36957 w 56007"/>
                <a:gd name="connsiteY5" fmla="*/ 26384 h 83248"/>
                <a:gd name="connsiteX6" fmla="*/ 25051 w 56007"/>
                <a:gd name="connsiteY6" fmla="*/ 15716 h 83248"/>
                <a:gd name="connsiteX7" fmla="*/ 2096 w 56007"/>
                <a:gd name="connsiteY7" fmla="*/ 26384 h 83248"/>
                <a:gd name="connsiteX8" fmla="*/ 2096 w 56007"/>
                <a:gd name="connsiteY8" fmla="*/ 9715 h 83248"/>
                <a:gd name="connsiteX9" fmla="*/ 28099 w 56007"/>
                <a:gd name="connsiteY9" fmla="*/ 0 h 83248"/>
                <a:gd name="connsiteX10" fmla="*/ 54102 w 56007"/>
                <a:gd name="connsiteY10" fmla="*/ 24289 h 83248"/>
                <a:gd name="connsiteX11" fmla="*/ 39338 w 56007"/>
                <a:gd name="connsiteY11" fmla="*/ 55340 h 83248"/>
                <a:gd name="connsiteX12" fmla="*/ 29337 w 56007"/>
                <a:gd name="connsiteY12" fmla="*/ 68390 h 83248"/>
                <a:gd name="connsiteX13" fmla="*/ 56007 w 56007"/>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7"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6"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2" name="Freeform: Shape 61"/>
            <p:cNvSpPr/>
            <p:nvPr/>
          </p:nvSpPr>
          <p:spPr>
            <a:xfrm>
              <a:off x="6804469" y="3384137"/>
              <a:ext cx="64579" cy="84581"/>
            </a:xfrm>
            <a:custGeom>
              <a:avLst/>
              <a:gdLst>
                <a:gd name="connsiteX0" fmla="*/ 0 w 64579"/>
                <a:gd name="connsiteY0" fmla="*/ 42291 h 84581"/>
                <a:gd name="connsiteX1" fmla="*/ 32290 w 64579"/>
                <a:gd name="connsiteY1" fmla="*/ 0 h 84581"/>
                <a:gd name="connsiteX2" fmla="*/ 64579 w 64579"/>
                <a:gd name="connsiteY2" fmla="*/ 42291 h 84581"/>
                <a:gd name="connsiteX3" fmla="*/ 32290 w 64579"/>
                <a:gd name="connsiteY3" fmla="*/ 84582 h 84581"/>
                <a:gd name="connsiteX4" fmla="*/ 0 w 64579"/>
                <a:gd name="connsiteY4" fmla="*/ 42291 h 84581"/>
                <a:gd name="connsiteX5" fmla="*/ 16669 w 64579"/>
                <a:gd name="connsiteY5" fmla="*/ 42291 h 84581"/>
                <a:gd name="connsiteX6" fmla="*/ 32290 w 64579"/>
                <a:gd name="connsiteY6" fmla="*/ 69342 h 84581"/>
                <a:gd name="connsiteX7" fmla="*/ 47911 w 64579"/>
                <a:gd name="connsiteY7" fmla="*/ 42291 h 84581"/>
                <a:gd name="connsiteX8" fmla="*/ 32290 w 64579"/>
                <a:gd name="connsiteY8" fmla="*/ 15240 h 84581"/>
                <a:gd name="connsiteX9" fmla="*/ 16669 w 64579"/>
                <a:gd name="connsiteY9" fmla="*/ 42291 h 84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579" h="84581">
                  <a:moveTo>
                    <a:pt x="0" y="42291"/>
                  </a:moveTo>
                  <a:cubicBezTo>
                    <a:pt x="0" y="17335"/>
                    <a:pt x="13049" y="0"/>
                    <a:pt x="32290" y="0"/>
                  </a:cubicBezTo>
                  <a:cubicBezTo>
                    <a:pt x="51530" y="0"/>
                    <a:pt x="64579" y="17335"/>
                    <a:pt x="64579" y="42291"/>
                  </a:cubicBezTo>
                  <a:cubicBezTo>
                    <a:pt x="64579" y="67246"/>
                    <a:pt x="51530" y="84582"/>
                    <a:pt x="32290" y="84582"/>
                  </a:cubicBezTo>
                  <a:cubicBezTo>
                    <a:pt x="13049" y="84582"/>
                    <a:pt x="0" y="67246"/>
                    <a:pt x="0" y="42291"/>
                  </a:cubicBezTo>
                  <a:close/>
                  <a:moveTo>
                    <a:pt x="16669" y="42291"/>
                  </a:moveTo>
                  <a:cubicBezTo>
                    <a:pt x="16669" y="57531"/>
                    <a:pt x="21241" y="69342"/>
                    <a:pt x="32290" y="69342"/>
                  </a:cubicBezTo>
                  <a:cubicBezTo>
                    <a:pt x="43339" y="69342"/>
                    <a:pt x="47911" y="57436"/>
                    <a:pt x="47911" y="42291"/>
                  </a:cubicBezTo>
                  <a:cubicBezTo>
                    <a:pt x="47911" y="27146"/>
                    <a:pt x="43243" y="15240"/>
                    <a:pt x="32290" y="15240"/>
                  </a:cubicBezTo>
                  <a:cubicBezTo>
                    <a:pt x="21336" y="15240"/>
                    <a:pt x="16669" y="27146"/>
                    <a:pt x="16669" y="42291"/>
                  </a:cubicBezTo>
                  <a:close/>
                </a:path>
              </a:pathLst>
            </a:custGeom>
            <a:solidFill>
              <a:srgbClr val="333333"/>
            </a:solidFill>
            <a:ln w="9525" cap="flat">
              <a:noFill/>
              <a:prstDash val="solid"/>
              <a:miter/>
            </a:ln>
          </p:spPr>
          <p:txBody>
            <a:bodyPr rtlCol="0" anchor="ctr"/>
            <a:lstStyle/>
            <a:p>
              <a:endParaRPr lang="en-IN"/>
            </a:p>
          </p:txBody>
        </p:sp>
        <p:sp>
          <p:nvSpPr>
            <p:cNvPr id="63" name="Freeform: Shape 62"/>
            <p:cNvSpPr/>
            <p:nvPr/>
          </p:nvSpPr>
          <p:spPr>
            <a:xfrm>
              <a:off x="6874096" y="3384137"/>
              <a:ext cx="56007" cy="83248"/>
            </a:xfrm>
            <a:custGeom>
              <a:avLst/>
              <a:gdLst>
                <a:gd name="connsiteX0" fmla="*/ 56007 w 56007"/>
                <a:gd name="connsiteY0" fmla="*/ 68485 h 83248"/>
                <a:gd name="connsiteX1" fmla="*/ 56007 w 56007"/>
                <a:gd name="connsiteY1" fmla="*/ 83248 h 83248"/>
                <a:gd name="connsiteX2" fmla="*/ 0 w 56007"/>
                <a:gd name="connsiteY2" fmla="*/ 83248 h 83248"/>
                <a:gd name="connsiteX3" fmla="*/ 0 w 56007"/>
                <a:gd name="connsiteY3" fmla="*/ 82677 h 83248"/>
                <a:gd name="connsiteX4" fmla="*/ 23908 w 56007"/>
                <a:gd name="connsiteY4" fmla="*/ 51435 h 83248"/>
                <a:gd name="connsiteX5" fmla="*/ 36957 w 56007"/>
                <a:gd name="connsiteY5" fmla="*/ 26384 h 83248"/>
                <a:gd name="connsiteX6" fmla="*/ 25051 w 56007"/>
                <a:gd name="connsiteY6" fmla="*/ 15716 h 83248"/>
                <a:gd name="connsiteX7" fmla="*/ 2096 w 56007"/>
                <a:gd name="connsiteY7" fmla="*/ 26384 h 83248"/>
                <a:gd name="connsiteX8" fmla="*/ 2096 w 56007"/>
                <a:gd name="connsiteY8" fmla="*/ 9715 h 83248"/>
                <a:gd name="connsiteX9" fmla="*/ 28099 w 56007"/>
                <a:gd name="connsiteY9" fmla="*/ 0 h 83248"/>
                <a:gd name="connsiteX10" fmla="*/ 54102 w 56007"/>
                <a:gd name="connsiteY10" fmla="*/ 24289 h 83248"/>
                <a:gd name="connsiteX11" fmla="*/ 39338 w 56007"/>
                <a:gd name="connsiteY11" fmla="*/ 55340 h 83248"/>
                <a:gd name="connsiteX12" fmla="*/ 29337 w 56007"/>
                <a:gd name="connsiteY12" fmla="*/ 68390 h 83248"/>
                <a:gd name="connsiteX13" fmla="*/ 56007 w 56007"/>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7"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5"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4" name="Freeform: Shape 63"/>
            <p:cNvSpPr/>
            <p:nvPr/>
          </p:nvSpPr>
          <p:spPr>
            <a:xfrm>
              <a:off x="6935723" y="3384137"/>
              <a:ext cx="56006" cy="83248"/>
            </a:xfrm>
            <a:custGeom>
              <a:avLst/>
              <a:gdLst>
                <a:gd name="connsiteX0" fmla="*/ 56007 w 56006"/>
                <a:gd name="connsiteY0" fmla="*/ 68485 h 83248"/>
                <a:gd name="connsiteX1" fmla="*/ 56007 w 56006"/>
                <a:gd name="connsiteY1" fmla="*/ 83248 h 83248"/>
                <a:gd name="connsiteX2" fmla="*/ 0 w 56006"/>
                <a:gd name="connsiteY2" fmla="*/ 83248 h 83248"/>
                <a:gd name="connsiteX3" fmla="*/ 0 w 56006"/>
                <a:gd name="connsiteY3" fmla="*/ 82677 h 83248"/>
                <a:gd name="connsiteX4" fmla="*/ 23908 w 56006"/>
                <a:gd name="connsiteY4" fmla="*/ 51435 h 83248"/>
                <a:gd name="connsiteX5" fmla="*/ 36957 w 56006"/>
                <a:gd name="connsiteY5" fmla="*/ 26384 h 83248"/>
                <a:gd name="connsiteX6" fmla="*/ 25051 w 56006"/>
                <a:gd name="connsiteY6" fmla="*/ 15716 h 83248"/>
                <a:gd name="connsiteX7" fmla="*/ 2096 w 56006"/>
                <a:gd name="connsiteY7" fmla="*/ 26384 h 83248"/>
                <a:gd name="connsiteX8" fmla="*/ 2096 w 56006"/>
                <a:gd name="connsiteY8" fmla="*/ 9715 h 83248"/>
                <a:gd name="connsiteX9" fmla="*/ 28099 w 56006"/>
                <a:gd name="connsiteY9" fmla="*/ 0 h 83248"/>
                <a:gd name="connsiteX10" fmla="*/ 54102 w 56006"/>
                <a:gd name="connsiteY10" fmla="*/ 24289 h 83248"/>
                <a:gd name="connsiteX11" fmla="*/ 39338 w 56006"/>
                <a:gd name="connsiteY11" fmla="*/ 55340 h 83248"/>
                <a:gd name="connsiteX12" fmla="*/ 29337 w 56006"/>
                <a:gd name="connsiteY12" fmla="*/ 68390 h 83248"/>
                <a:gd name="connsiteX13" fmla="*/ 56007 w 56006"/>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6"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5"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5" name="Freeform: Shape 64"/>
            <p:cNvSpPr/>
            <p:nvPr/>
          </p:nvSpPr>
          <p:spPr>
            <a:xfrm>
              <a:off x="7028306" y="3421380"/>
              <a:ext cx="52673" cy="12191"/>
            </a:xfrm>
            <a:custGeom>
              <a:avLst/>
              <a:gdLst>
                <a:gd name="connsiteX0" fmla="*/ 0 w 52673"/>
                <a:gd name="connsiteY0" fmla="*/ 0 h 12191"/>
                <a:gd name="connsiteX1" fmla="*/ 52673 w 52673"/>
                <a:gd name="connsiteY1" fmla="*/ 0 h 12191"/>
                <a:gd name="connsiteX2" fmla="*/ 52673 w 52673"/>
                <a:gd name="connsiteY2" fmla="*/ 12192 h 12191"/>
                <a:gd name="connsiteX3" fmla="*/ 0 w 52673"/>
                <a:gd name="connsiteY3" fmla="*/ 12192 h 12191"/>
                <a:gd name="connsiteX4" fmla="*/ 0 w 52673"/>
                <a:gd name="connsiteY4" fmla="*/ 0 h 121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73" h="12191">
                  <a:moveTo>
                    <a:pt x="0" y="0"/>
                  </a:moveTo>
                  <a:lnTo>
                    <a:pt x="52673" y="0"/>
                  </a:lnTo>
                  <a:lnTo>
                    <a:pt x="52673" y="12192"/>
                  </a:lnTo>
                  <a:lnTo>
                    <a:pt x="0" y="12192"/>
                  </a:lnTo>
                  <a:lnTo>
                    <a:pt x="0" y="0"/>
                  </a:lnTo>
                  <a:close/>
                </a:path>
              </a:pathLst>
            </a:custGeom>
            <a:solidFill>
              <a:srgbClr val="333333"/>
            </a:solidFill>
            <a:ln w="9525" cap="flat">
              <a:noFill/>
              <a:prstDash val="solid"/>
              <a:miter/>
            </a:ln>
          </p:spPr>
          <p:txBody>
            <a:bodyPr rtlCol="0" anchor="ctr"/>
            <a:lstStyle/>
            <a:p>
              <a:endParaRPr lang="en-IN"/>
            </a:p>
          </p:txBody>
        </p:sp>
        <p:sp>
          <p:nvSpPr>
            <p:cNvPr id="66" name="Freeform: Shape 65"/>
            <p:cNvSpPr/>
            <p:nvPr/>
          </p:nvSpPr>
          <p:spPr>
            <a:xfrm>
              <a:off x="7116603" y="3384137"/>
              <a:ext cx="56007" cy="83248"/>
            </a:xfrm>
            <a:custGeom>
              <a:avLst/>
              <a:gdLst>
                <a:gd name="connsiteX0" fmla="*/ 56007 w 56007"/>
                <a:gd name="connsiteY0" fmla="*/ 68485 h 83248"/>
                <a:gd name="connsiteX1" fmla="*/ 56007 w 56007"/>
                <a:gd name="connsiteY1" fmla="*/ 83248 h 83248"/>
                <a:gd name="connsiteX2" fmla="*/ 0 w 56007"/>
                <a:gd name="connsiteY2" fmla="*/ 83248 h 83248"/>
                <a:gd name="connsiteX3" fmla="*/ 0 w 56007"/>
                <a:gd name="connsiteY3" fmla="*/ 82677 h 83248"/>
                <a:gd name="connsiteX4" fmla="*/ 23908 w 56007"/>
                <a:gd name="connsiteY4" fmla="*/ 51435 h 83248"/>
                <a:gd name="connsiteX5" fmla="*/ 36957 w 56007"/>
                <a:gd name="connsiteY5" fmla="*/ 26384 h 83248"/>
                <a:gd name="connsiteX6" fmla="*/ 25051 w 56007"/>
                <a:gd name="connsiteY6" fmla="*/ 15716 h 83248"/>
                <a:gd name="connsiteX7" fmla="*/ 2096 w 56007"/>
                <a:gd name="connsiteY7" fmla="*/ 26384 h 83248"/>
                <a:gd name="connsiteX8" fmla="*/ 2096 w 56007"/>
                <a:gd name="connsiteY8" fmla="*/ 9715 h 83248"/>
                <a:gd name="connsiteX9" fmla="*/ 28099 w 56007"/>
                <a:gd name="connsiteY9" fmla="*/ 0 h 83248"/>
                <a:gd name="connsiteX10" fmla="*/ 54102 w 56007"/>
                <a:gd name="connsiteY10" fmla="*/ 24289 h 83248"/>
                <a:gd name="connsiteX11" fmla="*/ 39338 w 56007"/>
                <a:gd name="connsiteY11" fmla="*/ 55340 h 83248"/>
                <a:gd name="connsiteX12" fmla="*/ 29337 w 56007"/>
                <a:gd name="connsiteY12" fmla="*/ 68390 h 83248"/>
                <a:gd name="connsiteX13" fmla="*/ 56007 w 56007"/>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7"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6"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7" name="Freeform: Shape 66"/>
            <p:cNvSpPr/>
            <p:nvPr/>
          </p:nvSpPr>
          <p:spPr>
            <a:xfrm>
              <a:off x="7180230" y="3384137"/>
              <a:ext cx="64579" cy="84581"/>
            </a:xfrm>
            <a:custGeom>
              <a:avLst/>
              <a:gdLst>
                <a:gd name="connsiteX0" fmla="*/ 0 w 64579"/>
                <a:gd name="connsiteY0" fmla="*/ 42291 h 84581"/>
                <a:gd name="connsiteX1" fmla="*/ 32290 w 64579"/>
                <a:gd name="connsiteY1" fmla="*/ 0 h 84581"/>
                <a:gd name="connsiteX2" fmla="*/ 64579 w 64579"/>
                <a:gd name="connsiteY2" fmla="*/ 42291 h 84581"/>
                <a:gd name="connsiteX3" fmla="*/ 32290 w 64579"/>
                <a:gd name="connsiteY3" fmla="*/ 84582 h 84581"/>
                <a:gd name="connsiteX4" fmla="*/ 0 w 64579"/>
                <a:gd name="connsiteY4" fmla="*/ 42291 h 84581"/>
                <a:gd name="connsiteX5" fmla="*/ 16669 w 64579"/>
                <a:gd name="connsiteY5" fmla="*/ 42291 h 84581"/>
                <a:gd name="connsiteX6" fmla="*/ 32290 w 64579"/>
                <a:gd name="connsiteY6" fmla="*/ 69342 h 84581"/>
                <a:gd name="connsiteX7" fmla="*/ 47911 w 64579"/>
                <a:gd name="connsiteY7" fmla="*/ 42291 h 84581"/>
                <a:gd name="connsiteX8" fmla="*/ 32290 w 64579"/>
                <a:gd name="connsiteY8" fmla="*/ 15240 h 84581"/>
                <a:gd name="connsiteX9" fmla="*/ 16669 w 64579"/>
                <a:gd name="connsiteY9" fmla="*/ 42291 h 84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579" h="84581">
                  <a:moveTo>
                    <a:pt x="0" y="42291"/>
                  </a:moveTo>
                  <a:cubicBezTo>
                    <a:pt x="0" y="17335"/>
                    <a:pt x="13049" y="0"/>
                    <a:pt x="32290" y="0"/>
                  </a:cubicBezTo>
                  <a:cubicBezTo>
                    <a:pt x="51530" y="0"/>
                    <a:pt x="64579" y="17335"/>
                    <a:pt x="64579" y="42291"/>
                  </a:cubicBezTo>
                  <a:cubicBezTo>
                    <a:pt x="64579" y="67246"/>
                    <a:pt x="51530" y="84582"/>
                    <a:pt x="32290" y="84582"/>
                  </a:cubicBezTo>
                  <a:cubicBezTo>
                    <a:pt x="13049" y="84582"/>
                    <a:pt x="0" y="67246"/>
                    <a:pt x="0" y="42291"/>
                  </a:cubicBezTo>
                  <a:close/>
                  <a:moveTo>
                    <a:pt x="16669" y="42291"/>
                  </a:moveTo>
                  <a:cubicBezTo>
                    <a:pt x="16669" y="57531"/>
                    <a:pt x="21241" y="69342"/>
                    <a:pt x="32290" y="69342"/>
                  </a:cubicBezTo>
                  <a:cubicBezTo>
                    <a:pt x="43339" y="69342"/>
                    <a:pt x="47911" y="57436"/>
                    <a:pt x="47911" y="42291"/>
                  </a:cubicBezTo>
                  <a:cubicBezTo>
                    <a:pt x="47911" y="27146"/>
                    <a:pt x="43243" y="15240"/>
                    <a:pt x="32290" y="15240"/>
                  </a:cubicBezTo>
                  <a:cubicBezTo>
                    <a:pt x="21336" y="15240"/>
                    <a:pt x="16669" y="27146"/>
                    <a:pt x="16669" y="42291"/>
                  </a:cubicBezTo>
                  <a:close/>
                </a:path>
              </a:pathLst>
            </a:custGeom>
            <a:solidFill>
              <a:srgbClr val="333333"/>
            </a:solidFill>
            <a:ln w="9525" cap="flat">
              <a:noFill/>
              <a:prstDash val="solid"/>
              <a:miter/>
            </a:ln>
          </p:spPr>
          <p:txBody>
            <a:bodyPr rtlCol="0" anchor="ctr"/>
            <a:lstStyle/>
            <a:p>
              <a:endParaRPr lang="en-IN"/>
            </a:p>
          </p:txBody>
        </p:sp>
        <p:sp>
          <p:nvSpPr>
            <p:cNvPr id="68" name="Freeform: Shape 67"/>
            <p:cNvSpPr/>
            <p:nvPr/>
          </p:nvSpPr>
          <p:spPr>
            <a:xfrm>
              <a:off x="7249858" y="3384137"/>
              <a:ext cx="56006" cy="83248"/>
            </a:xfrm>
            <a:custGeom>
              <a:avLst/>
              <a:gdLst>
                <a:gd name="connsiteX0" fmla="*/ 56007 w 56006"/>
                <a:gd name="connsiteY0" fmla="*/ 68485 h 83248"/>
                <a:gd name="connsiteX1" fmla="*/ 56007 w 56006"/>
                <a:gd name="connsiteY1" fmla="*/ 83248 h 83248"/>
                <a:gd name="connsiteX2" fmla="*/ 0 w 56006"/>
                <a:gd name="connsiteY2" fmla="*/ 83248 h 83248"/>
                <a:gd name="connsiteX3" fmla="*/ 0 w 56006"/>
                <a:gd name="connsiteY3" fmla="*/ 82677 h 83248"/>
                <a:gd name="connsiteX4" fmla="*/ 23908 w 56006"/>
                <a:gd name="connsiteY4" fmla="*/ 51435 h 83248"/>
                <a:gd name="connsiteX5" fmla="*/ 36957 w 56006"/>
                <a:gd name="connsiteY5" fmla="*/ 26384 h 83248"/>
                <a:gd name="connsiteX6" fmla="*/ 25051 w 56006"/>
                <a:gd name="connsiteY6" fmla="*/ 15716 h 83248"/>
                <a:gd name="connsiteX7" fmla="*/ 2095 w 56006"/>
                <a:gd name="connsiteY7" fmla="*/ 26384 h 83248"/>
                <a:gd name="connsiteX8" fmla="*/ 2095 w 56006"/>
                <a:gd name="connsiteY8" fmla="*/ 9715 h 83248"/>
                <a:gd name="connsiteX9" fmla="*/ 28099 w 56006"/>
                <a:gd name="connsiteY9" fmla="*/ 0 h 83248"/>
                <a:gd name="connsiteX10" fmla="*/ 54102 w 56006"/>
                <a:gd name="connsiteY10" fmla="*/ 24289 h 83248"/>
                <a:gd name="connsiteX11" fmla="*/ 39338 w 56006"/>
                <a:gd name="connsiteY11" fmla="*/ 55340 h 83248"/>
                <a:gd name="connsiteX12" fmla="*/ 29337 w 56006"/>
                <a:gd name="connsiteY12" fmla="*/ 68390 h 83248"/>
                <a:gd name="connsiteX13" fmla="*/ 56007 w 56006"/>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6"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5" y="26384"/>
                  </a:cubicBezTo>
                  <a:lnTo>
                    <a:pt x="2095" y="9715"/>
                  </a:lnTo>
                  <a:cubicBezTo>
                    <a:pt x="8001" y="4191"/>
                    <a:pt x="17526" y="0"/>
                    <a:pt x="28099" y="0"/>
                  </a:cubicBezTo>
                  <a:cubicBezTo>
                    <a:pt x="44005"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9" name="Freeform: Shape 68"/>
            <p:cNvSpPr/>
            <p:nvPr/>
          </p:nvSpPr>
          <p:spPr>
            <a:xfrm>
              <a:off x="7315009" y="3385375"/>
              <a:ext cx="53149" cy="83343"/>
            </a:xfrm>
            <a:custGeom>
              <a:avLst/>
              <a:gdLst>
                <a:gd name="connsiteX0" fmla="*/ 53149 w 53149"/>
                <a:gd name="connsiteY0" fmla="*/ 56102 h 83343"/>
                <a:gd name="connsiteX1" fmla="*/ 22193 w 53149"/>
                <a:gd name="connsiteY1" fmla="*/ 83344 h 83343"/>
                <a:gd name="connsiteX2" fmla="*/ 0 w 53149"/>
                <a:gd name="connsiteY2" fmla="*/ 76676 h 83343"/>
                <a:gd name="connsiteX3" fmla="*/ 0 w 53149"/>
                <a:gd name="connsiteY3" fmla="*/ 60103 h 83343"/>
                <a:gd name="connsiteX4" fmla="*/ 20955 w 53149"/>
                <a:gd name="connsiteY4" fmla="*/ 69056 h 83343"/>
                <a:gd name="connsiteX5" fmla="*/ 37243 w 53149"/>
                <a:gd name="connsiteY5" fmla="*/ 56102 h 83343"/>
                <a:gd name="connsiteX6" fmla="*/ 20574 w 53149"/>
                <a:gd name="connsiteY6" fmla="*/ 43053 h 83343"/>
                <a:gd name="connsiteX7" fmla="*/ 2667 w 53149"/>
                <a:gd name="connsiteY7" fmla="*/ 46482 h 83343"/>
                <a:gd name="connsiteX8" fmla="*/ 2667 w 53149"/>
                <a:gd name="connsiteY8" fmla="*/ 0 h 83343"/>
                <a:gd name="connsiteX9" fmla="*/ 48863 w 53149"/>
                <a:gd name="connsiteY9" fmla="*/ 0 h 83343"/>
                <a:gd name="connsiteX10" fmla="*/ 48863 w 53149"/>
                <a:gd name="connsiteY10" fmla="*/ 14954 h 83343"/>
                <a:gd name="connsiteX11" fmla="*/ 16288 w 53149"/>
                <a:gd name="connsiteY11" fmla="*/ 14954 h 83343"/>
                <a:gd name="connsiteX12" fmla="*/ 16288 w 53149"/>
                <a:gd name="connsiteY12" fmla="*/ 29623 h 83343"/>
                <a:gd name="connsiteX13" fmla="*/ 23336 w 53149"/>
                <a:gd name="connsiteY13" fmla="*/ 28956 h 83343"/>
                <a:gd name="connsiteX14" fmla="*/ 53054 w 53149"/>
                <a:gd name="connsiteY14" fmla="*/ 56007 h 83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3149" h="83343">
                  <a:moveTo>
                    <a:pt x="53149" y="56102"/>
                  </a:moveTo>
                  <a:cubicBezTo>
                    <a:pt x="53149" y="73152"/>
                    <a:pt x="39814" y="83344"/>
                    <a:pt x="22193" y="83344"/>
                  </a:cubicBezTo>
                  <a:cubicBezTo>
                    <a:pt x="12573" y="83344"/>
                    <a:pt x="5524" y="80677"/>
                    <a:pt x="0" y="76676"/>
                  </a:cubicBezTo>
                  <a:lnTo>
                    <a:pt x="0" y="60103"/>
                  </a:lnTo>
                  <a:cubicBezTo>
                    <a:pt x="5715" y="65532"/>
                    <a:pt x="12954" y="69056"/>
                    <a:pt x="20955" y="69056"/>
                  </a:cubicBezTo>
                  <a:cubicBezTo>
                    <a:pt x="29908" y="69056"/>
                    <a:pt x="37243" y="64770"/>
                    <a:pt x="37243" y="56102"/>
                  </a:cubicBezTo>
                  <a:cubicBezTo>
                    <a:pt x="37243" y="47435"/>
                    <a:pt x="30004" y="43053"/>
                    <a:pt x="20574" y="43053"/>
                  </a:cubicBezTo>
                  <a:cubicBezTo>
                    <a:pt x="13811" y="43053"/>
                    <a:pt x="8287" y="44291"/>
                    <a:pt x="2667" y="46482"/>
                  </a:cubicBezTo>
                  <a:lnTo>
                    <a:pt x="2667" y="0"/>
                  </a:lnTo>
                  <a:lnTo>
                    <a:pt x="48863" y="0"/>
                  </a:lnTo>
                  <a:lnTo>
                    <a:pt x="48863" y="14954"/>
                  </a:lnTo>
                  <a:lnTo>
                    <a:pt x="16288" y="14954"/>
                  </a:lnTo>
                  <a:lnTo>
                    <a:pt x="16288" y="29623"/>
                  </a:lnTo>
                  <a:cubicBezTo>
                    <a:pt x="18193" y="29051"/>
                    <a:pt x="20669" y="28956"/>
                    <a:pt x="23336" y="28956"/>
                  </a:cubicBezTo>
                  <a:cubicBezTo>
                    <a:pt x="40005" y="28956"/>
                    <a:pt x="53054" y="38671"/>
                    <a:pt x="53054" y="56007"/>
                  </a:cubicBezTo>
                  <a:close/>
                </a:path>
              </a:pathLst>
            </a:custGeom>
            <a:solidFill>
              <a:srgbClr val="333333"/>
            </a:solidFill>
            <a:ln w="9525" cap="flat">
              <a:noFill/>
              <a:prstDash val="solid"/>
              <a:miter/>
            </a:ln>
          </p:spPr>
          <p:txBody>
            <a:bodyPr rtlCol="0" anchor="ctr"/>
            <a:lstStyle/>
            <a:p>
              <a:endParaRPr lang="en-IN"/>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image" Target="../media/image4.sv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image" Target="../media/image3.png"/><Relationship Id="rId5" Type="http://schemas.openxmlformats.org/officeDocument/2006/relationships/slideLayout" Target="../slideLayouts/slideLayout15.xml"/><Relationship Id="rId10" Type="http://schemas.openxmlformats.org/officeDocument/2006/relationships/tags" Target="../tags/tag3.xml"/><Relationship Id="rId4" Type="http://schemas.openxmlformats.org/officeDocument/2006/relationships/slideLayout" Target="../slideLayouts/slideLayout14.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31.xml"/><Relationship Id="rId18" Type="http://schemas.openxmlformats.org/officeDocument/2006/relationships/slideLayout" Target="../slideLayouts/slideLayout36.xml"/><Relationship Id="rId26" Type="http://schemas.openxmlformats.org/officeDocument/2006/relationships/slideLayout" Target="../slideLayouts/slideLayout44.xml"/><Relationship Id="rId39" Type="http://schemas.openxmlformats.org/officeDocument/2006/relationships/slideLayout" Target="../slideLayouts/slideLayout57.xml"/><Relationship Id="rId21" Type="http://schemas.openxmlformats.org/officeDocument/2006/relationships/slideLayout" Target="../slideLayouts/slideLayout39.xml"/><Relationship Id="rId34" Type="http://schemas.openxmlformats.org/officeDocument/2006/relationships/slideLayout" Target="../slideLayouts/slideLayout52.xml"/><Relationship Id="rId42" Type="http://schemas.openxmlformats.org/officeDocument/2006/relationships/image" Target="../media/image2.svg"/><Relationship Id="rId7" Type="http://schemas.openxmlformats.org/officeDocument/2006/relationships/slideLayout" Target="../slideLayouts/slideLayout2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slideLayout" Target="../slideLayouts/slideLayout38.xml"/><Relationship Id="rId29" Type="http://schemas.openxmlformats.org/officeDocument/2006/relationships/slideLayout" Target="../slideLayouts/slideLayout47.xml"/><Relationship Id="rId41" Type="http://schemas.openxmlformats.org/officeDocument/2006/relationships/image" Target="../media/image1.png"/><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24" Type="http://schemas.openxmlformats.org/officeDocument/2006/relationships/slideLayout" Target="../slideLayouts/slideLayout42.xml"/><Relationship Id="rId32" Type="http://schemas.openxmlformats.org/officeDocument/2006/relationships/slideLayout" Target="../slideLayouts/slideLayout50.xml"/><Relationship Id="rId37" Type="http://schemas.openxmlformats.org/officeDocument/2006/relationships/slideLayout" Target="../slideLayouts/slideLayout55.xml"/><Relationship Id="rId40" Type="http://schemas.openxmlformats.org/officeDocument/2006/relationships/theme" Target="../theme/theme3.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23" Type="http://schemas.openxmlformats.org/officeDocument/2006/relationships/slideLayout" Target="../slideLayouts/slideLayout41.xml"/><Relationship Id="rId28" Type="http://schemas.openxmlformats.org/officeDocument/2006/relationships/slideLayout" Target="../slideLayouts/slideLayout46.xml"/><Relationship Id="rId36" Type="http://schemas.openxmlformats.org/officeDocument/2006/relationships/slideLayout" Target="../slideLayouts/slideLayout54.xml"/><Relationship Id="rId10" Type="http://schemas.openxmlformats.org/officeDocument/2006/relationships/slideLayout" Target="../slideLayouts/slideLayout28.xml"/><Relationship Id="rId19" Type="http://schemas.openxmlformats.org/officeDocument/2006/relationships/slideLayout" Target="../slideLayouts/slideLayout37.xml"/><Relationship Id="rId31" Type="http://schemas.openxmlformats.org/officeDocument/2006/relationships/slideLayout" Target="../slideLayouts/slideLayout49.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 Id="rId22" Type="http://schemas.openxmlformats.org/officeDocument/2006/relationships/slideLayout" Target="../slideLayouts/slideLayout40.xml"/><Relationship Id="rId27" Type="http://schemas.openxmlformats.org/officeDocument/2006/relationships/slideLayout" Target="../slideLayouts/slideLayout45.xml"/><Relationship Id="rId30" Type="http://schemas.openxmlformats.org/officeDocument/2006/relationships/slideLayout" Target="../slideLayouts/slideLayout48.xml"/><Relationship Id="rId35" Type="http://schemas.openxmlformats.org/officeDocument/2006/relationships/slideLayout" Target="../slideLayouts/slideLayout53.xml"/><Relationship Id="rId8" Type="http://schemas.openxmlformats.org/officeDocument/2006/relationships/slideLayout" Target="../slideLayouts/slideLayout26.xml"/><Relationship Id="rId3" Type="http://schemas.openxmlformats.org/officeDocument/2006/relationships/slideLayout" Target="../slideLayouts/slideLayout21.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5" Type="http://schemas.openxmlformats.org/officeDocument/2006/relationships/slideLayout" Target="../slideLayouts/slideLayout43.xml"/><Relationship Id="rId33" Type="http://schemas.openxmlformats.org/officeDocument/2006/relationships/slideLayout" Target="../slideLayouts/slideLayout51.xml"/><Relationship Id="rId38" Type="http://schemas.openxmlformats.org/officeDocument/2006/relationships/slideLayout" Target="../slideLayouts/slideLayout56.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59.xml"/><Relationship Id="rId1" Type="http://schemas.openxmlformats.org/officeDocument/2006/relationships/slideLayout" Target="../slideLayouts/slideLayout58.xml"/><Relationship Id="rId5" Type="http://schemas.openxmlformats.org/officeDocument/2006/relationships/image" Target="../media/image4.svg"/><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18052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381000" y="1749425"/>
            <a:ext cx="11430000" cy="4410075"/>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3AADDC-A1DD-46B3-89BE-C6244EF0A8E6}" type="datetime4">
              <a:rPr lang="en-GB" smtClean="0"/>
              <a:t>16 April 2025</a:t>
            </a:fld>
            <a:endParaRPr lang="en-GB" dirty="0"/>
          </a:p>
        </p:txBody>
      </p:sp>
    </p:spTree>
    <p:custDataLst>
      <p:tags r:id="rId12"/>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p:txStyles>
    <p:titleStyle>
      <a:lvl1pPr algn="l" defTabSz="914400" rtl="0" eaLnBrk="1" latinLnBrk="0" hangingPunct="1">
        <a:lnSpc>
          <a:spcPct val="90000"/>
        </a:lnSpc>
        <a:spcBef>
          <a:spcPct val="0"/>
        </a:spcBef>
        <a:buNone/>
        <a:defRPr sz="4000" b="1" kern="1200">
          <a:solidFill>
            <a:schemeClr val="bg2"/>
          </a:solidFill>
          <a:latin typeface="+mj-lt"/>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bg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180520"/>
            <a:ext cx="11430000" cy="1325563"/>
          </a:xfrm>
          <a:prstGeom prst="rect">
            <a:avLst/>
          </a:prstGeom>
        </p:spPr>
        <p:txBody>
          <a:bodyPr vert="horz" lIns="91440" tIns="45720" rIns="91440" bIns="45720" rtlCol="0" anchor="ctr">
            <a:noAutofit/>
          </a:bodyPr>
          <a:lstStyle/>
          <a:p>
            <a:r>
              <a:rPr lang="en-GB"/>
              <a:t>Click to edit Master title style</a:t>
            </a:r>
            <a:endParaRPr lang="en-US"/>
          </a:p>
        </p:txBody>
      </p:sp>
      <p:sp>
        <p:nvSpPr>
          <p:cNvPr id="3" name="Text Placeholder 2"/>
          <p:cNvSpPr>
            <a:spLocks noGrp="1"/>
          </p:cNvSpPr>
          <p:nvPr>
            <p:ph type="body" idx="1"/>
          </p:nvPr>
        </p:nvSpPr>
        <p:spPr>
          <a:xfrm>
            <a:off x="381000" y="1749425"/>
            <a:ext cx="11430000" cy="4410075"/>
          </a:xfrm>
          <a:prstGeom prst="rect">
            <a:avLst/>
          </a:prstGeom>
        </p:spPr>
        <p:txBody>
          <a:bodyPr vert="horz" lIns="91440" tIns="45720" rIns="91440" bIns="4572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0" name="bg object 18"/>
          <p:cNvSpPr/>
          <p:nvPr userDrawn="1"/>
        </p:nvSpPr>
        <p:spPr>
          <a:xfrm>
            <a:off x="11307847" y="6413630"/>
            <a:ext cx="884153" cy="209659"/>
          </a:xfrm>
          <a:custGeom>
            <a:avLst/>
            <a:gdLst/>
            <a:ahLst/>
            <a:cxnLst/>
            <a:rect l="l" t="t" r="r" b="b"/>
            <a:pathLst>
              <a:path w="1566544" h="371475">
                <a:moveTo>
                  <a:pt x="214210" y="0"/>
                </a:moveTo>
                <a:lnTo>
                  <a:pt x="165100" y="0"/>
                </a:lnTo>
                <a:lnTo>
                  <a:pt x="0" y="370878"/>
                </a:lnTo>
                <a:lnTo>
                  <a:pt x="49110" y="370878"/>
                </a:lnTo>
                <a:lnTo>
                  <a:pt x="214210" y="0"/>
                </a:lnTo>
                <a:close/>
              </a:path>
              <a:path w="1566544" h="371475">
                <a:moveTo>
                  <a:pt x="1566252" y="0"/>
                </a:moveTo>
                <a:lnTo>
                  <a:pt x="254063" y="0"/>
                </a:lnTo>
                <a:lnTo>
                  <a:pt x="88950" y="370878"/>
                </a:lnTo>
                <a:lnTo>
                  <a:pt x="1566252" y="370878"/>
                </a:lnTo>
                <a:lnTo>
                  <a:pt x="1566252" y="0"/>
                </a:lnTo>
                <a:close/>
              </a:path>
            </a:pathLst>
          </a:custGeom>
          <a:solidFill>
            <a:schemeClr val="bg1"/>
          </a:solidFill>
        </p:spPr>
        <p:txBody>
          <a:bodyPr wrap="square" lIns="0" tIns="0" rIns="0" bIns="0" rtlCol="0"/>
          <a:lstStyle/>
          <a:p>
            <a:endParaRPr dirty="0"/>
          </a:p>
        </p:txBody>
      </p:sp>
      <p:sp>
        <p:nvSpPr>
          <p:cNvPr id="14" name="TextBox 13"/>
          <p:cNvSpPr txBox="1"/>
          <p:nvPr userDrawn="1"/>
        </p:nvSpPr>
        <p:spPr>
          <a:xfrm>
            <a:off x="1610591" y="6413631"/>
            <a:ext cx="2005445"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sz="800" spc="55" dirty="0">
                <a:solidFill>
                  <a:schemeClr val="bg1"/>
                </a:solidFill>
                <a:latin typeface="Arial" panose="020B0604020202020204" pitchFamily="34" charset="0"/>
                <a:cs typeface="Arial" panose="020B0604020202020204" pitchFamily="34" charset="0"/>
              </a:rPr>
              <a:t>Circulation</a:t>
            </a:r>
            <a:r>
              <a:rPr lang="en-GB" sz="800" spc="120" dirty="0">
                <a:solidFill>
                  <a:schemeClr val="bg1"/>
                </a:solidFill>
                <a:latin typeface="Arial" panose="020B0604020202020204" pitchFamily="34" charset="0"/>
                <a:cs typeface="Arial" panose="020B0604020202020204" pitchFamily="34" charset="0"/>
              </a:rPr>
              <a:t> </a:t>
            </a:r>
            <a:r>
              <a:rPr lang="en-GB" sz="800" spc="55" dirty="0">
                <a:solidFill>
                  <a:schemeClr val="bg1"/>
                </a:solidFill>
                <a:latin typeface="Arial" panose="020B0604020202020204" pitchFamily="34" charset="0"/>
                <a:cs typeface="Arial" panose="020B0604020202020204" pitchFamily="34" charset="0"/>
              </a:rPr>
              <a:t>Limited</a:t>
            </a:r>
            <a:r>
              <a:rPr lang="en-GB" sz="800" spc="125" dirty="0">
                <a:solidFill>
                  <a:schemeClr val="bg1"/>
                </a:solidFill>
                <a:latin typeface="Arial" panose="020B0604020202020204" pitchFamily="34" charset="0"/>
                <a:cs typeface="Arial" panose="020B0604020202020204" pitchFamily="34" charset="0"/>
              </a:rPr>
              <a:t> </a:t>
            </a:r>
            <a:r>
              <a:rPr lang="en-GB" sz="800" dirty="0">
                <a:solidFill>
                  <a:schemeClr val="bg1"/>
                </a:solidFill>
                <a:latin typeface="Arial" panose="020B0604020202020204" pitchFamily="34" charset="0"/>
                <a:cs typeface="Arial" panose="020B0604020202020204" pitchFamily="34" charset="0"/>
              </a:rPr>
              <a:t>–</a:t>
            </a:r>
            <a:r>
              <a:rPr lang="en-GB" sz="800" spc="120" dirty="0">
                <a:solidFill>
                  <a:schemeClr val="bg1"/>
                </a:solidFill>
                <a:latin typeface="Arial" panose="020B0604020202020204" pitchFamily="34" charset="0"/>
                <a:cs typeface="Arial" panose="020B0604020202020204" pitchFamily="34" charset="0"/>
              </a:rPr>
              <a:t> </a:t>
            </a:r>
            <a:r>
              <a:rPr lang="en-GB" sz="800" spc="55" dirty="0">
                <a:solidFill>
                  <a:schemeClr val="bg1"/>
                </a:solidFill>
                <a:latin typeface="Arial" panose="020B0604020202020204" pitchFamily="34" charset="0"/>
                <a:cs typeface="Arial" panose="020B0604020202020204" pitchFamily="34" charset="0"/>
              </a:rPr>
              <a:t>Commercial</a:t>
            </a:r>
          </a:p>
        </p:txBody>
      </p:sp>
      <p:sp>
        <p:nvSpPr>
          <p:cNvPr id="15" name="TextBox 14"/>
          <p:cNvSpPr txBox="1"/>
          <p:nvPr userDrawn="1"/>
        </p:nvSpPr>
        <p:spPr>
          <a:xfrm>
            <a:off x="11464173" y="6413630"/>
            <a:ext cx="571500" cy="215444"/>
          </a:xfrm>
          <a:prstGeom prst="rect">
            <a:avLst/>
          </a:prstGeom>
          <a:noFill/>
        </p:spPr>
        <p:txBody>
          <a:bodyPr wrap="square" rtlCol="0">
            <a:spAutoFit/>
          </a:bodyPr>
          <a:lstStyle/>
          <a:p>
            <a:fld id="{5CAB9123-6C5D-6742-A884-75399720DA2F}" type="slidenum">
              <a:rPr lang="en-US" sz="800" smtClean="0">
                <a:solidFill>
                  <a:schemeClr val="tx1"/>
                </a:solidFill>
                <a:latin typeface="Arial" panose="020B0604020202020204" pitchFamily="34" charset="0"/>
                <a:cs typeface="Arial" panose="020B0604020202020204" pitchFamily="34" charset="0"/>
              </a:rPr>
              <a:t>‹#›</a:t>
            </a:fld>
            <a:endParaRPr lang="en-US" sz="800" dirty="0">
              <a:solidFill>
                <a:schemeClr val="tx1"/>
              </a:solidFill>
              <a:latin typeface="Arial" panose="020B0604020202020204" pitchFamily="34" charset="0"/>
              <a:cs typeface="Arial" panose="020B0604020202020204" pitchFamily="34" charset="0"/>
            </a:endParaRPr>
          </a:p>
        </p:txBody>
      </p:sp>
      <p:pic>
        <p:nvPicPr>
          <p:cNvPr id="16" name="Graphic 15"/>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383908" y="6383663"/>
            <a:ext cx="739897" cy="245411"/>
          </a:xfrm>
          <a:prstGeom prst="rect">
            <a:avLst/>
          </a:prstGeom>
        </p:spPr>
      </p:pic>
    </p:spTree>
    <p:custDataLst>
      <p:tags r:id="rId10"/>
    </p:custData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Lst>
  <p:hf sldNum="0" hdr="0" ftr="0"/>
  <p:txStyles>
    <p:titleStyle>
      <a:lvl1pPr algn="l" defTabSz="914400" rtl="0" eaLnBrk="1" latinLnBrk="0" hangingPunct="1">
        <a:lnSpc>
          <a:spcPct val="90000"/>
        </a:lnSpc>
        <a:spcBef>
          <a:spcPct val="0"/>
        </a:spcBef>
        <a:buNone/>
        <a:defRPr sz="4000" b="1" kern="1200">
          <a:solidFill>
            <a:schemeClr val="bg1"/>
          </a:solidFill>
          <a:latin typeface="+mj-lt"/>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180520"/>
            <a:ext cx="11430000" cy="958265"/>
          </a:xfrm>
          <a:prstGeom prst="rect">
            <a:avLst/>
          </a:prstGeom>
        </p:spPr>
        <p:txBody>
          <a:bodyPr vert="horz" lIns="91440" tIns="45720" rIns="91440" bIns="45720" rtlCol="0" anchor="ctr">
            <a:noAutofit/>
          </a:bodyPr>
          <a:lstStyle/>
          <a:p>
            <a:r>
              <a:rPr lang="en-GB"/>
              <a:t>Click to edit Master title style</a:t>
            </a:r>
            <a:endParaRPr lang="en-US"/>
          </a:p>
        </p:txBody>
      </p:sp>
      <p:sp>
        <p:nvSpPr>
          <p:cNvPr id="3" name="Text Placeholder 2"/>
          <p:cNvSpPr>
            <a:spLocks noGrp="1"/>
          </p:cNvSpPr>
          <p:nvPr>
            <p:ph type="body" idx="1"/>
          </p:nvPr>
        </p:nvSpPr>
        <p:spPr>
          <a:xfrm>
            <a:off x="381000" y="1749425"/>
            <a:ext cx="11430000" cy="4410075"/>
          </a:xfrm>
          <a:prstGeom prst="rect">
            <a:avLst/>
          </a:prstGeom>
        </p:spPr>
        <p:txBody>
          <a:bodyPr vert="horz" lIns="90000" tIns="90000" rIns="90000" bIns="90000" rtlCol="0">
            <a:no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bg object 18"/>
          <p:cNvSpPr/>
          <p:nvPr userDrawn="1"/>
        </p:nvSpPr>
        <p:spPr>
          <a:xfrm>
            <a:off x="11307847" y="6413631"/>
            <a:ext cx="884153" cy="209659"/>
          </a:xfrm>
          <a:custGeom>
            <a:avLst/>
            <a:gdLst/>
            <a:ahLst/>
            <a:cxnLst/>
            <a:rect l="l" t="t" r="r" b="b"/>
            <a:pathLst>
              <a:path w="1566544" h="371475">
                <a:moveTo>
                  <a:pt x="214210" y="0"/>
                </a:moveTo>
                <a:lnTo>
                  <a:pt x="165100" y="0"/>
                </a:lnTo>
                <a:lnTo>
                  <a:pt x="0" y="370878"/>
                </a:lnTo>
                <a:lnTo>
                  <a:pt x="49110" y="370878"/>
                </a:lnTo>
                <a:lnTo>
                  <a:pt x="214210" y="0"/>
                </a:lnTo>
                <a:close/>
              </a:path>
              <a:path w="1566544" h="371475">
                <a:moveTo>
                  <a:pt x="1566252" y="0"/>
                </a:moveTo>
                <a:lnTo>
                  <a:pt x="254063" y="0"/>
                </a:lnTo>
                <a:lnTo>
                  <a:pt x="88950" y="370878"/>
                </a:lnTo>
                <a:lnTo>
                  <a:pt x="1566252" y="370878"/>
                </a:lnTo>
                <a:lnTo>
                  <a:pt x="1566252" y="0"/>
                </a:lnTo>
                <a:close/>
              </a:path>
            </a:pathLst>
          </a:custGeom>
          <a:solidFill>
            <a:srgbClr val="1A0F5C"/>
          </a:solidFill>
        </p:spPr>
        <p:txBody>
          <a:bodyPr wrap="square" lIns="0" tIns="0" rIns="0" bIns="0" rtlCol="0"/>
          <a:lstStyle/>
          <a:p>
            <a:endParaRPr dirty="0"/>
          </a:p>
        </p:txBody>
      </p:sp>
      <p:sp>
        <p:nvSpPr>
          <p:cNvPr id="15" name="TextBox 14"/>
          <p:cNvSpPr txBox="1"/>
          <p:nvPr userDrawn="1"/>
        </p:nvSpPr>
        <p:spPr>
          <a:xfrm>
            <a:off x="1610591" y="6413631"/>
            <a:ext cx="2005445"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sz="800" spc="55" dirty="0">
                <a:solidFill>
                  <a:schemeClr val="bg2"/>
                </a:solidFill>
                <a:latin typeface="+mn-lt"/>
                <a:cs typeface="Arial" panose="020B0604020202020204" pitchFamily="34" charset="0"/>
              </a:rPr>
              <a:t>Circulation</a:t>
            </a:r>
            <a:r>
              <a:rPr lang="en-GB" sz="800" spc="120" dirty="0">
                <a:solidFill>
                  <a:schemeClr val="bg2"/>
                </a:solidFill>
                <a:latin typeface="+mn-lt"/>
                <a:cs typeface="Arial" panose="020B0604020202020204" pitchFamily="34" charset="0"/>
              </a:rPr>
              <a:t> </a:t>
            </a:r>
            <a:r>
              <a:rPr lang="en-GB" sz="800" spc="55" dirty="0">
                <a:solidFill>
                  <a:schemeClr val="bg2"/>
                </a:solidFill>
                <a:latin typeface="+mn-lt"/>
                <a:cs typeface="Arial" panose="020B0604020202020204" pitchFamily="34" charset="0"/>
              </a:rPr>
              <a:t>Limited</a:t>
            </a:r>
            <a:r>
              <a:rPr lang="en-GB" sz="800" spc="125" dirty="0">
                <a:solidFill>
                  <a:schemeClr val="bg2"/>
                </a:solidFill>
                <a:latin typeface="+mn-lt"/>
                <a:cs typeface="Arial" panose="020B0604020202020204" pitchFamily="34" charset="0"/>
              </a:rPr>
              <a:t> </a:t>
            </a:r>
            <a:r>
              <a:rPr lang="en-GB" sz="800" dirty="0">
                <a:solidFill>
                  <a:schemeClr val="bg2"/>
                </a:solidFill>
                <a:latin typeface="+mn-lt"/>
                <a:cs typeface="Arial" panose="020B0604020202020204" pitchFamily="34" charset="0"/>
              </a:rPr>
              <a:t>–</a:t>
            </a:r>
            <a:r>
              <a:rPr lang="en-GB" sz="800" spc="120" dirty="0">
                <a:solidFill>
                  <a:schemeClr val="bg2"/>
                </a:solidFill>
                <a:latin typeface="+mn-lt"/>
                <a:cs typeface="Arial" panose="020B0604020202020204" pitchFamily="34" charset="0"/>
              </a:rPr>
              <a:t> </a:t>
            </a:r>
            <a:r>
              <a:rPr lang="en-GB" sz="800" spc="55" dirty="0">
                <a:solidFill>
                  <a:schemeClr val="bg2"/>
                </a:solidFill>
                <a:latin typeface="+mn-lt"/>
                <a:cs typeface="Arial" panose="020B0604020202020204" pitchFamily="34" charset="0"/>
              </a:rPr>
              <a:t>Commercial</a:t>
            </a:r>
          </a:p>
        </p:txBody>
      </p:sp>
      <p:sp>
        <p:nvSpPr>
          <p:cNvPr id="17" name="TextBox 16"/>
          <p:cNvSpPr txBox="1"/>
          <p:nvPr userDrawn="1"/>
        </p:nvSpPr>
        <p:spPr>
          <a:xfrm>
            <a:off x="11464173" y="6413631"/>
            <a:ext cx="571500" cy="215444"/>
          </a:xfrm>
          <a:prstGeom prst="rect">
            <a:avLst/>
          </a:prstGeom>
          <a:noFill/>
        </p:spPr>
        <p:txBody>
          <a:bodyPr wrap="square" rtlCol="0">
            <a:spAutoFit/>
          </a:bodyPr>
          <a:lstStyle/>
          <a:p>
            <a:fld id="{5CAB9123-6C5D-6742-A884-75399720DA2F}" type="slidenum">
              <a:rPr lang="en-US" sz="800" smtClean="0">
                <a:solidFill>
                  <a:schemeClr val="bg1"/>
                </a:solidFill>
                <a:latin typeface="+mn-lt"/>
                <a:cs typeface="Arial" panose="020B0604020202020204" pitchFamily="34" charset="0"/>
              </a:rPr>
              <a:t>‹#›</a:t>
            </a:fld>
            <a:endParaRPr lang="en-US" sz="800" dirty="0">
              <a:solidFill>
                <a:schemeClr val="bg1"/>
              </a:solidFill>
              <a:latin typeface="+mn-lt"/>
              <a:cs typeface="Arial" panose="020B0604020202020204" pitchFamily="34" charset="0"/>
            </a:endParaRPr>
          </a:p>
        </p:txBody>
      </p:sp>
      <p:pic>
        <p:nvPicPr>
          <p:cNvPr id="14" name="Graphic 13"/>
          <p:cNvPicPr>
            <a:picLocks noChangeAspect="1"/>
          </p:cNvPicPr>
          <p:nvPr userDrawn="1"/>
        </p:nvPicPr>
        <p:blipFill>
          <a:blip r:embed="rId41">
            <a:extLst>
              <a:ext uri="{96DAC541-7B7A-43D3-8B79-37D633B846F1}">
                <asvg:svgBlip xmlns:asvg="http://schemas.microsoft.com/office/drawing/2016/SVG/main" r:embed="rId42"/>
              </a:ext>
            </a:extLst>
          </a:blip>
          <a:stretch>
            <a:fillRect/>
          </a:stretch>
        </p:blipFill>
        <p:spPr>
          <a:xfrm>
            <a:off x="383908" y="6383663"/>
            <a:ext cx="739897" cy="245411"/>
          </a:xfrm>
          <a:prstGeom prst="rect">
            <a:avLst/>
          </a:prstGeom>
        </p:spPr>
      </p:pic>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 id="2147483687" r:id="rId19"/>
    <p:sldLayoutId id="2147483688" r:id="rId20"/>
    <p:sldLayoutId id="2147483689" r:id="rId21"/>
    <p:sldLayoutId id="2147483690" r:id="rId22"/>
    <p:sldLayoutId id="2147483691" r:id="rId23"/>
    <p:sldLayoutId id="2147483692" r:id="rId24"/>
    <p:sldLayoutId id="2147483693" r:id="rId25"/>
    <p:sldLayoutId id="2147483694" r:id="rId26"/>
    <p:sldLayoutId id="2147483695" r:id="rId27"/>
    <p:sldLayoutId id="2147483696" r:id="rId28"/>
    <p:sldLayoutId id="2147483697" r:id="rId29"/>
    <p:sldLayoutId id="2147483698" r:id="rId30"/>
    <p:sldLayoutId id="2147483699" r:id="rId31"/>
    <p:sldLayoutId id="2147483700" r:id="rId32"/>
    <p:sldLayoutId id="2147483701" r:id="rId33"/>
    <p:sldLayoutId id="2147483702" r:id="rId34"/>
    <p:sldLayoutId id="2147483703" r:id="rId35"/>
    <p:sldLayoutId id="2147483704" r:id="rId36"/>
    <p:sldLayoutId id="2147483705" r:id="rId37"/>
    <p:sldLayoutId id="2147483706" r:id="rId38"/>
    <p:sldLayoutId id="2147483707" r:id="rId39"/>
  </p:sldLayoutIdLst>
  <p:hf sldNum="0" hdr="0" ftr="0"/>
  <p:txStyles>
    <p:titleStyle>
      <a:lvl1pPr algn="l" defTabSz="914400" rtl="0" eaLnBrk="1" latinLnBrk="0" hangingPunct="1">
        <a:lnSpc>
          <a:spcPct val="90000"/>
        </a:lnSpc>
        <a:spcBef>
          <a:spcPct val="0"/>
        </a:spcBef>
        <a:buNone/>
        <a:defRPr sz="2300" b="1" kern="1200">
          <a:solidFill>
            <a:schemeClr val="bg2"/>
          </a:solidFill>
          <a:latin typeface="+mj-lt"/>
          <a:ea typeface="+mj-ea"/>
          <a:cs typeface="Arial" panose="020B0604020202020204" pitchFamily="34" charset="0"/>
        </a:defRPr>
      </a:lvl1pPr>
    </p:titleStyle>
    <p:bodyStyle>
      <a:lvl1pPr marL="228600" indent="-228600" algn="l" defTabSz="914400" rtl="0" eaLnBrk="1" latinLnBrk="0" hangingPunct="1">
        <a:lnSpc>
          <a:spcPct val="90000"/>
        </a:lnSpc>
        <a:spcBef>
          <a:spcPts val="1200"/>
        </a:spcBef>
        <a:buFont typeface="Arial" panose="020B0604020202020204" pitchFamily="34" charset="0"/>
        <a:buChar char="•"/>
        <a:defRPr sz="1200" kern="1200" baseline="0">
          <a:solidFill>
            <a:schemeClr val="bg2"/>
          </a:solidFill>
          <a:latin typeface="+mn-lt"/>
          <a:ea typeface="+mn-ea"/>
          <a:cs typeface="Arial" panose="020B0604020202020204" pitchFamily="34" charset="0"/>
        </a:defRPr>
      </a:lvl1pPr>
      <a:lvl2pPr marL="457200" indent="-228600" algn="l" defTabSz="914400" rtl="0" eaLnBrk="1" latinLnBrk="0" hangingPunct="1">
        <a:lnSpc>
          <a:spcPct val="90000"/>
        </a:lnSpc>
        <a:spcBef>
          <a:spcPts val="1000"/>
        </a:spcBef>
        <a:buFont typeface="Arial" panose="020B0604020202020204" pitchFamily="34" charset="0"/>
        <a:buChar char="•"/>
        <a:defRPr sz="1200" kern="1200" baseline="0">
          <a:solidFill>
            <a:schemeClr val="bg2"/>
          </a:solidFill>
          <a:latin typeface="+mn-lt"/>
          <a:ea typeface="+mn-ea"/>
          <a:cs typeface="Arial" panose="020B0604020202020204" pitchFamily="34" charset="0"/>
        </a:defRPr>
      </a:lvl2pPr>
      <a:lvl3pPr marL="685800" indent="-228600" algn="l" defTabSz="914400" rtl="0" eaLnBrk="1" latinLnBrk="0" hangingPunct="1">
        <a:lnSpc>
          <a:spcPct val="90000"/>
        </a:lnSpc>
        <a:spcBef>
          <a:spcPts val="1000"/>
        </a:spcBef>
        <a:buFont typeface="Arial" panose="020B0604020202020204" pitchFamily="34" charset="0"/>
        <a:buChar char="•"/>
        <a:defRPr sz="1200" kern="1200" baseline="0">
          <a:solidFill>
            <a:schemeClr val="bg2"/>
          </a:solidFill>
          <a:latin typeface="+mn-lt"/>
          <a:ea typeface="+mn-ea"/>
          <a:cs typeface="Arial" panose="020B0604020202020204" pitchFamily="34" charset="0"/>
        </a:defRPr>
      </a:lvl3pPr>
      <a:lvl4pPr marL="914400" indent="-228600" algn="l" defTabSz="914400" rtl="0" eaLnBrk="1" latinLnBrk="0" hangingPunct="1">
        <a:lnSpc>
          <a:spcPct val="90000"/>
        </a:lnSpc>
        <a:spcBef>
          <a:spcPts val="1000"/>
        </a:spcBef>
        <a:buFont typeface="Arial" panose="020B0604020202020204" pitchFamily="34" charset="0"/>
        <a:buChar char="•"/>
        <a:defRPr sz="1200" kern="1200" baseline="0">
          <a:solidFill>
            <a:schemeClr val="bg2"/>
          </a:solidFill>
          <a:latin typeface="+mn-lt"/>
          <a:ea typeface="+mn-ea"/>
          <a:cs typeface="Arial" panose="020B0604020202020204" pitchFamily="34" charset="0"/>
        </a:defRPr>
      </a:lvl4pPr>
      <a:lvl5pPr marL="1143000" indent="-228600" algn="l" defTabSz="914400" rtl="0" eaLnBrk="1" latinLnBrk="0" hangingPunct="1">
        <a:lnSpc>
          <a:spcPct val="90000"/>
        </a:lnSpc>
        <a:spcBef>
          <a:spcPts val="1000"/>
        </a:spcBef>
        <a:buFont typeface="Arial" panose="020B0604020202020204" pitchFamily="34" charset="0"/>
        <a:buChar char="•"/>
        <a:defRPr sz="1200" kern="1200" baseline="0">
          <a:solidFill>
            <a:schemeClr val="bg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180520"/>
            <a:ext cx="114300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381000" y="1749425"/>
            <a:ext cx="11430000" cy="4410075"/>
          </a:xfrm>
          <a:prstGeom prst="rect">
            <a:avLst/>
          </a:prstGeom>
        </p:spPr>
        <p:txBody>
          <a:bodyPr vert="horz" lIns="72000" tIns="45720" rIns="7200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bg object 18"/>
          <p:cNvSpPr/>
          <p:nvPr userDrawn="1"/>
        </p:nvSpPr>
        <p:spPr>
          <a:xfrm>
            <a:off x="11307847" y="6356872"/>
            <a:ext cx="884153" cy="209659"/>
          </a:xfrm>
          <a:custGeom>
            <a:avLst/>
            <a:gdLst/>
            <a:ahLst/>
            <a:cxnLst/>
            <a:rect l="l" t="t" r="r" b="b"/>
            <a:pathLst>
              <a:path w="1566544" h="371475">
                <a:moveTo>
                  <a:pt x="214210" y="0"/>
                </a:moveTo>
                <a:lnTo>
                  <a:pt x="165100" y="0"/>
                </a:lnTo>
                <a:lnTo>
                  <a:pt x="0" y="370878"/>
                </a:lnTo>
                <a:lnTo>
                  <a:pt x="49110" y="370878"/>
                </a:lnTo>
                <a:lnTo>
                  <a:pt x="214210" y="0"/>
                </a:lnTo>
                <a:close/>
              </a:path>
              <a:path w="1566544" h="371475">
                <a:moveTo>
                  <a:pt x="1566252" y="0"/>
                </a:moveTo>
                <a:lnTo>
                  <a:pt x="254063" y="0"/>
                </a:lnTo>
                <a:lnTo>
                  <a:pt x="88950" y="370878"/>
                </a:lnTo>
                <a:lnTo>
                  <a:pt x="1566252" y="370878"/>
                </a:lnTo>
                <a:lnTo>
                  <a:pt x="1566252" y="0"/>
                </a:lnTo>
                <a:close/>
              </a:path>
            </a:pathLst>
          </a:custGeom>
          <a:solidFill>
            <a:schemeClr val="bg1"/>
          </a:solidFill>
        </p:spPr>
        <p:txBody>
          <a:bodyPr wrap="square" lIns="0" tIns="0" rIns="0" bIns="0" rtlCol="0"/>
          <a:lstStyle/>
          <a:p>
            <a:endParaRPr dirty="0"/>
          </a:p>
        </p:txBody>
      </p:sp>
      <p:sp>
        <p:nvSpPr>
          <p:cNvPr id="15" name="TextBox 14"/>
          <p:cNvSpPr txBox="1"/>
          <p:nvPr userDrawn="1"/>
        </p:nvSpPr>
        <p:spPr>
          <a:xfrm>
            <a:off x="1610591" y="6356872"/>
            <a:ext cx="2005445"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sz="800" spc="55" dirty="0">
                <a:solidFill>
                  <a:schemeClr val="bg1"/>
                </a:solidFill>
                <a:latin typeface="Arial" panose="020B0604020202020204" pitchFamily="34" charset="0"/>
                <a:cs typeface="Arial" panose="020B0604020202020204" pitchFamily="34" charset="0"/>
              </a:rPr>
              <a:t>Circulation</a:t>
            </a:r>
            <a:r>
              <a:rPr lang="en-GB" sz="800" spc="120" dirty="0">
                <a:solidFill>
                  <a:schemeClr val="bg1"/>
                </a:solidFill>
                <a:latin typeface="Arial" panose="020B0604020202020204" pitchFamily="34" charset="0"/>
                <a:cs typeface="Arial" panose="020B0604020202020204" pitchFamily="34" charset="0"/>
              </a:rPr>
              <a:t> </a:t>
            </a:r>
            <a:r>
              <a:rPr lang="en-GB" sz="800" spc="55" dirty="0">
                <a:solidFill>
                  <a:schemeClr val="bg1"/>
                </a:solidFill>
                <a:latin typeface="+mn-lt"/>
                <a:cs typeface="Arial" panose="020B0604020202020204" pitchFamily="34" charset="0"/>
              </a:rPr>
              <a:t>Limited</a:t>
            </a:r>
            <a:r>
              <a:rPr lang="en-GB" sz="800" spc="125" dirty="0">
                <a:solidFill>
                  <a:schemeClr val="bg1"/>
                </a:solidFill>
                <a:latin typeface="Arial" panose="020B0604020202020204" pitchFamily="34" charset="0"/>
                <a:cs typeface="Arial" panose="020B0604020202020204" pitchFamily="34" charset="0"/>
              </a:rPr>
              <a:t> </a:t>
            </a:r>
            <a:r>
              <a:rPr lang="en-GB" sz="800" dirty="0">
                <a:solidFill>
                  <a:schemeClr val="bg1"/>
                </a:solidFill>
                <a:latin typeface="Arial" panose="020B0604020202020204" pitchFamily="34" charset="0"/>
                <a:cs typeface="Arial" panose="020B0604020202020204" pitchFamily="34" charset="0"/>
              </a:rPr>
              <a:t>–</a:t>
            </a:r>
            <a:r>
              <a:rPr lang="en-GB" sz="800" spc="120" dirty="0">
                <a:solidFill>
                  <a:schemeClr val="bg1"/>
                </a:solidFill>
                <a:latin typeface="Arial" panose="020B0604020202020204" pitchFamily="34" charset="0"/>
                <a:cs typeface="Arial" panose="020B0604020202020204" pitchFamily="34" charset="0"/>
              </a:rPr>
              <a:t> </a:t>
            </a:r>
            <a:r>
              <a:rPr lang="en-GB" sz="800" spc="55" dirty="0">
                <a:solidFill>
                  <a:schemeClr val="bg1"/>
                </a:solidFill>
                <a:latin typeface="Arial" panose="020B0604020202020204" pitchFamily="34" charset="0"/>
                <a:cs typeface="Arial" panose="020B0604020202020204" pitchFamily="34" charset="0"/>
              </a:rPr>
              <a:t>Commercial</a:t>
            </a:r>
          </a:p>
        </p:txBody>
      </p:sp>
      <p:sp>
        <p:nvSpPr>
          <p:cNvPr id="17" name="TextBox 16"/>
          <p:cNvSpPr txBox="1"/>
          <p:nvPr userDrawn="1"/>
        </p:nvSpPr>
        <p:spPr>
          <a:xfrm>
            <a:off x="11464173" y="6356872"/>
            <a:ext cx="571500" cy="215444"/>
          </a:xfrm>
          <a:prstGeom prst="rect">
            <a:avLst/>
          </a:prstGeom>
          <a:noFill/>
        </p:spPr>
        <p:txBody>
          <a:bodyPr wrap="square" rtlCol="0">
            <a:spAutoFit/>
          </a:bodyPr>
          <a:lstStyle/>
          <a:p>
            <a:fld id="{5CAB9123-6C5D-6742-A884-75399720DA2F}" type="slidenum">
              <a:rPr lang="en-US" sz="800" smtClean="0">
                <a:solidFill>
                  <a:schemeClr val="tx1"/>
                </a:solidFill>
                <a:latin typeface="+mn-lt"/>
                <a:cs typeface="Arial" panose="020B0604020202020204" pitchFamily="34" charset="0"/>
              </a:rPr>
              <a:t>‹#›</a:t>
            </a:fld>
            <a:endParaRPr lang="en-US" sz="800" dirty="0">
              <a:solidFill>
                <a:schemeClr val="tx1"/>
              </a:solidFill>
              <a:latin typeface="+mn-lt"/>
              <a:cs typeface="Arial" panose="020B0604020202020204" pitchFamily="34" charset="0"/>
            </a:endParaRPr>
          </a:p>
        </p:txBody>
      </p:sp>
      <p:pic>
        <p:nvPicPr>
          <p:cNvPr id="11" name="Graphic 10"/>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83908" y="6321119"/>
            <a:ext cx="739897" cy="245411"/>
          </a:xfrm>
          <a:prstGeom prst="rect">
            <a:avLst/>
          </a:prstGeom>
        </p:spPr>
      </p:pic>
    </p:spTree>
  </p:cSld>
  <p:clrMap bg1="lt1" tx1="dk1" bg2="lt2" tx2="dk2" accent1="accent1" accent2="accent2" accent3="accent3" accent4="accent4" accent5="accent5" accent6="accent6" hlink="hlink" folHlink="folHlink"/>
  <p:sldLayoutIdLst>
    <p:sldLayoutId id="2147483710" r:id="rId1"/>
    <p:sldLayoutId id="2147483711" r:id="rId2"/>
  </p:sldLayoutIdLst>
  <p:hf sldNum="0" hdr="0" ftr="0"/>
  <p:txStyles>
    <p:titleStyle>
      <a:lvl1pPr algn="l" defTabSz="914400" rtl="0" eaLnBrk="1" latinLnBrk="0" hangingPunct="1">
        <a:lnSpc>
          <a:spcPct val="90000"/>
        </a:lnSpc>
        <a:spcBef>
          <a:spcPct val="0"/>
        </a:spcBef>
        <a:buNone/>
        <a:defRPr sz="2300" b="1" kern="1200">
          <a:solidFill>
            <a:schemeClr val="bg1"/>
          </a:solidFill>
          <a:latin typeface="+mn-lt"/>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0.xml"/><Relationship Id="rId1" Type="http://schemas.openxmlformats.org/officeDocument/2006/relationships/tags" Target="../tags/tag1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tags" Target="../tags/tag1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0.xml"/><Relationship Id="rId1" Type="http://schemas.openxmlformats.org/officeDocument/2006/relationships/tags" Target="../tags/tag15.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tags" Target="../tags/tag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0.xml"/><Relationship Id="rId1" Type="http://schemas.openxmlformats.org/officeDocument/2006/relationships/tags" Target="../tags/tag1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tags" Target="../tags/tag18.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3.xml"/><Relationship Id="rId1" Type="http://schemas.openxmlformats.org/officeDocument/2006/relationships/tags" Target="../tags/tag19.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0.xml"/><Relationship Id="rId1" Type="http://schemas.openxmlformats.org/officeDocument/2006/relationships/tags" Target="../tags/tag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2.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0.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tags" Target="../tags/tag8.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0.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3.xml"/><Relationship Id="rId1" Type="http://schemas.openxmlformats.org/officeDocument/2006/relationships/tags" Target="../tags/tag10.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0.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tags" Target="../tags/tag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dirty="0"/>
              <a:t>Power Bi</a:t>
            </a:r>
            <a:br>
              <a:rPr lang="en-GB" dirty="0"/>
            </a:br>
            <a:r>
              <a:rPr lang="en-GB" dirty="0"/>
              <a:t>Analysis</a:t>
            </a:r>
          </a:p>
        </p:txBody>
      </p:sp>
      <p:sp>
        <p:nvSpPr>
          <p:cNvPr id="2" name="Date Placeholder 1"/>
          <p:cNvSpPr>
            <a:spLocks noGrp="1"/>
          </p:cNvSpPr>
          <p:nvPr>
            <p:ph type="dt" sz="half" idx="2"/>
          </p:nvPr>
        </p:nvSpPr>
        <p:spPr>
          <a:xfrm>
            <a:off x="383908" y="4082988"/>
            <a:ext cx="3519877" cy="338554"/>
          </a:xfrm>
        </p:spPr>
        <p:txBody>
          <a:bodyPr/>
          <a:lstStyle/>
          <a:p>
            <a:fld id="{B8EF017E-7E2A-413B-B87D-069BC04BAA61}" type="datetime4">
              <a:rPr lang="en-GB" smtClean="0"/>
              <a:t>16 April 2025</a:t>
            </a:fld>
            <a:endParaRPr lang="en-IN" dirty="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FB30FB-C555-C73D-5D5E-1155D50C326C}"/>
            </a:ext>
          </a:extLst>
        </p:cNvPr>
        <p:cNvGrpSpPr/>
        <p:nvPr/>
      </p:nvGrpSpPr>
      <p:grpSpPr>
        <a:xfrm>
          <a:off x="0" y="0"/>
          <a:ext cx="0" cy="0"/>
          <a:chOff x="0" y="0"/>
          <a:chExt cx="0" cy="0"/>
        </a:xfrm>
      </p:grpSpPr>
      <p:sp>
        <p:nvSpPr>
          <p:cNvPr id="19" name="Content Placeholder 18">
            <a:extLst>
              <a:ext uri="{FF2B5EF4-FFF2-40B4-BE49-F238E27FC236}">
                <a16:creationId xmlns:a16="http://schemas.microsoft.com/office/drawing/2014/main" id="{7CCD05FE-4D5D-AE90-8223-A03E3907893E}"/>
              </a:ext>
            </a:extLst>
          </p:cNvPr>
          <p:cNvSpPr>
            <a:spLocks noGrp="1"/>
          </p:cNvSpPr>
          <p:nvPr>
            <p:ph idx="15"/>
          </p:nvPr>
        </p:nvSpPr>
        <p:spPr>
          <a:xfrm>
            <a:off x="467628" y="1555432"/>
            <a:ext cx="11430000" cy="365760"/>
          </a:xfrm>
        </p:spPr>
        <p:txBody>
          <a:bodyPr/>
          <a:lstStyle/>
          <a:p>
            <a:r>
              <a:rPr lang="en-US" dirty="0"/>
              <a:t>Problem Statement</a:t>
            </a:r>
          </a:p>
        </p:txBody>
      </p:sp>
      <p:sp>
        <p:nvSpPr>
          <p:cNvPr id="20" name="Content Placeholder 19">
            <a:extLst>
              <a:ext uri="{FF2B5EF4-FFF2-40B4-BE49-F238E27FC236}">
                <a16:creationId xmlns:a16="http://schemas.microsoft.com/office/drawing/2014/main" id="{329DBFCD-AC3F-5430-0CE3-9708D64F3B8B}"/>
              </a:ext>
            </a:extLst>
          </p:cNvPr>
          <p:cNvSpPr>
            <a:spLocks noGrp="1"/>
          </p:cNvSpPr>
          <p:nvPr>
            <p:ph idx="16"/>
          </p:nvPr>
        </p:nvSpPr>
        <p:spPr/>
        <p:txBody>
          <a:bodyPr/>
          <a:lstStyle/>
          <a:p>
            <a:r>
              <a:rPr lang="en-US" dirty="0"/>
              <a:t>Expected Deliverables</a:t>
            </a:r>
          </a:p>
        </p:txBody>
      </p:sp>
      <p:sp>
        <p:nvSpPr>
          <p:cNvPr id="21" name="Text Placeholder 20">
            <a:extLst>
              <a:ext uri="{FF2B5EF4-FFF2-40B4-BE49-F238E27FC236}">
                <a16:creationId xmlns:a16="http://schemas.microsoft.com/office/drawing/2014/main" id="{AE46F3CF-E77B-BA26-4D50-39A2CCE09DB0}"/>
              </a:ext>
            </a:extLst>
          </p:cNvPr>
          <p:cNvSpPr>
            <a:spLocks noGrp="1"/>
          </p:cNvSpPr>
          <p:nvPr>
            <p:ph type="body" sz="quarter" idx="17"/>
          </p:nvPr>
        </p:nvSpPr>
        <p:spPr/>
        <p:txBody>
          <a:bodyPr/>
          <a:lstStyle/>
          <a:p>
            <a:r>
              <a:rPr lang="en-US" dirty="0"/>
              <a:t>2</a:t>
            </a:r>
          </a:p>
        </p:txBody>
      </p:sp>
      <p:sp>
        <p:nvSpPr>
          <p:cNvPr id="24" name="Content Placeholder 23">
            <a:extLst>
              <a:ext uri="{FF2B5EF4-FFF2-40B4-BE49-F238E27FC236}">
                <a16:creationId xmlns:a16="http://schemas.microsoft.com/office/drawing/2014/main" id="{62936514-3B80-7F20-132D-9E0692F6BBF7}"/>
              </a:ext>
            </a:extLst>
          </p:cNvPr>
          <p:cNvSpPr>
            <a:spLocks noGrp="1"/>
          </p:cNvSpPr>
          <p:nvPr>
            <p:ph idx="22"/>
          </p:nvPr>
        </p:nvSpPr>
        <p:spPr/>
        <p:txBody>
          <a:bodyPr/>
          <a:lstStyle/>
          <a:p>
            <a:r>
              <a:rPr lang="en-US" dirty="0"/>
              <a:t>Data Understanding</a:t>
            </a:r>
          </a:p>
        </p:txBody>
      </p:sp>
      <p:sp>
        <p:nvSpPr>
          <p:cNvPr id="22" name="Text Placeholder 21">
            <a:extLst>
              <a:ext uri="{FF2B5EF4-FFF2-40B4-BE49-F238E27FC236}">
                <a16:creationId xmlns:a16="http://schemas.microsoft.com/office/drawing/2014/main" id="{9FBAE976-3052-577F-A6F5-E5C8A7AEBC74}"/>
              </a:ext>
            </a:extLst>
          </p:cNvPr>
          <p:cNvSpPr>
            <a:spLocks noGrp="1"/>
          </p:cNvSpPr>
          <p:nvPr>
            <p:ph type="body" sz="quarter" idx="19"/>
          </p:nvPr>
        </p:nvSpPr>
        <p:spPr>
          <a:solidFill>
            <a:schemeClr val="bg1">
              <a:lumMod val="85000"/>
            </a:schemeClr>
          </a:solidFill>
        </p:spPr>
        <p:txBody>
          <a:bodyPr/>
          <a:lstStyle/>
          <a:p>
            <a:r>
              <a:rPr lang="en-US" dirty="0"/>
              <a:t>3</a:t>
            </a:r>
          </a:p>
        </p:txBody>
      </p:sp>
      <p:sp>
        <p:nvSpPr>
          <p:cNvPr id="25" name="Content Placeholder 24">
            <a:extLst>
              <a:ext uri="{FF2B5EF4-FFF2-40B4-BE49-F238E27FC236}">
                <a16:creationId xmlns:a16="http://schemas.microsoft.com/office/drawing/2014/main" id="{7D9BB997-1377-1A55-7CE9-941FA4C4B2FE}"/>
              </a:ext>
            </a:extLst>
          </p:cNvPr>
          <p:cNvSpPr>
            <a:spLocks noGrp="1"/>
          </p:cNvSpPr>
          <p:nvPr>
            <p:ph idx="23"/>
          </p:nvPr>
        </p:nvSpPr>
        <p:spPr/>
        <p:txBody>
          <a:bodyPr/>
          <a:lstStyle/>
          <a:p>
            <a:r>
              <a:rPr lang="en-US" dirty="0"/>
              <a:t>Approach</a:t>
            </a:r>
          </a:p>
        </p:txBody>
      </p:sp>
      <p:sp>
        <p:nvSpPr>
          <p:cNvPr id="23" name="Text Placeholder 22">
            <a:extLst>
              <a:ext uri="{FF2B5EF4-FFF2-40B4-BE49-F238E27FC236}">
                <a16:creationId xmlns:a16="http://schemas.microsoft.com/office/drawing/2014/main" id="{9E452335-AF8B-6A85-4907-D2B0B3B360AE}"/>
              </a:ext>
            </a:extLst>
          </p:cNvPr>
          <p:cNvSpPr>
            <a:spLocks noGrp="1"/>
          </p:cNvSpPr>
          <p:nvPr>
            <p:ph type="body" sz="quarter" idx="21"/>
          </p:nvPr>
        </p:nvSpPr>
        <p:spPr>
          <a:solidFill>
            <a:schemeClr val="bg1">
              <a:lumMod val="85000"/>
            </a:schemeClr>
          </a:solidFill>
        </p:spPr>
        <p:txBody>
          <a:bodyPr/>
          <a:lstStyle/>
          <a:p>
            <a:r>
              <a:rPr lang="en-US" dirty="0"/>
              <a:t>4</a:t>
            </a:r>
          </a:p>
        </p:txBody>
      </p:sp>
      <p:sp>
        <p:nvSpPr>
          <p:cNvPr id="17" name="Title 16">
            <a:extLst>
              <a:ext uri="{FF2B5EF4-FFF2-40B4-BE49-F238E27FC236}">
                <a16:creationId xmlns:a16="http://schemas.microsoft.com/office/drawing/2014/main" id="{795902EB-B0BE-EB94-636C-EA45E38B2560}"/>
              </a:ext>
            </a:extLst>
          </p:cNvPr>
          <p:cNvSpPr>
            <a:spLocks noGrp="1"/>
          </p:cNvSpPr>
          <p:nvPr>
            <p:ph type="title"/>
          </p:nvPr>
        </p:nvSpPr>
        <p:spPr/>
        <p:txBody>
          <a:bodyPr/>
          <a:lstStyle/>
          <a:p>
            <a:r>
              <a:rPr lang="en-US" dirty="0"/>
              <a:t>Agenda</a:t>
            </a:r>
          </a:p>
        </p:txBody>
      </p:sp>
      <p:sp>
        <p:nvSpPr>
          <p:cNvPr id="26" name="Content Placeholder 25">
            <a:extLst>
              <a:ext uri="{FF2B5EF4-FFF2-40B4-BE49-F238E27FC236}">
                <a16:creationId xmlns:a16="http://schemas.microsoft.com/office/drawing/2014/main" id="{9129EA9B-130E-16F8-5828-B9D3185EC82C}"/>
              </a:ext>
            </a:extLst>
          </p:cNvPr>
          <p:cNvSpPr>
            <a:spLocks noGrp="1"/>
          </p:cNvSpPr>
          <p:nvPr>
            <p:ph idx="24"/>
          </p:nvPr>
        </p:nvSpPr>
        <p:spPr/>
        <p:txBody>
          <a:bodyPr/>
          <a:lstStyle/>
          <a:p>
            <a:r>
              <a:rPr lang="en-US" dirty="0"/>
              <a:t>Challenges</a:t>
            </a:r>
          </a:p>
        </p:txBody>
      </p:sp>
      <p:sp>
        <p:nvSpPr>
          <p:cNvPr id="27" name="Text Placeholder 26">
            <a:extLst>
              <a:ext uri="{FF2B5EF4-FFF2-40B4-BE49-F238E27FC236}">
                <a16:creationId xmlns:a16="http://schemas.microsoft.com/office/drawing/2014/main" id="{3B6E087F-5349-501C-3442-BC3539EEC113}"/>
              </a:ext>
            </a:extLst>
          </p:cNvPr>
          <p:cNvSpPr>
            <a:spLocks noGrp="1"/>
          </p:cNvSpPr>
          <p:nvPr>
            <p:ph type="body" sz="quarter" idx="25"/>
          </p:nvPr>
        </p:nvSpPr>
        <p:spPr>
          <a:solidFill>
            <a:srgbClr val="3C287D"/>
          </a:solidFill>
        </p:spPr>
        <p:txBody>
          <a:bodyPr/>
          <a:lstStyle/>
          <a:p>
            <a:r>
              <a:rPr lang="en-US" dirty="0"/>
              <a:t>5</a:t>
            </a:r>
          </a:p>
        </p:txBody>
      </p:sp>
      <p:sp>
        <p:nvSpPr>
          <p:cNvPr id="28" name="Content Placeholder 27">
            <a:extLst>
              <a:ext uri="{FF2B5EF4-FFF2-40B4-BE49-F238E27FC236}">
                <a16:creationId xmlns:a16="http://schemas.microsoft.com/office/drawing/2014/main" id="{7DAA50E3-67AD-ACF4-7E8B-6CE37C1FC79F}"/>
              </a:ext>
            </a:extLst>
          </p:cNvPr>
          <p:cNvSpPr>
            <a:spLocks noGrp="1"/>
          </p:cNvSpPr>
          <p:nvPr>
            <p:ph idx="26"/>
          </p:nvPr>
        </p:nvSpPr>
        <p:spPr/>
        <p:txBody>
          <a:bodyPr/>
          <a:lstStyle/>
          <a:p>
            <a:r>
              <a:rPr lang="en-US" dirty="0"/>
              <a:t>Key Findings</a:t>
            </a:r>
          </a:p>
        </p:txBody>
      </p:sp>
      <p:sp>
        <p:nvSpPr>
          <p:cNvPr id="29" name="Text Placeholder 28">
            <a:extLst>
              <a:ext uri="{FF2B5EF4-FFF2-40B4-BE49-F238E27FC236}">
                <a16:creationId xmlns:a16="http://schemas.microsoft.com/office/drawing/2014/main" id="{FED221C5-B79E-6639-0FCA-1904F6697B13}"/>
              </a:ext>
            </a:extLst>
          </p:cNvPr>
          <p:cNvSpPr>
            <a:spLocks noGrp="1"/>
          </p:cNvSpPr>
          <p:nvPr>
            <p:ph type="body" sz="quarter" idx="27"/>
          </p:nvPr>
        </p:nvSpPr>
        <p:spPr/>
        <p:txBody>
          <a:bodyPr/>
          <a:lstStyle/>
          <a:p>
            <a:r>
              <a:rPr lang="en-US" dirty="0"/>
              <a:t>6</a:t>
            </a:r>
          </a:p>
        </p:txBody>
      </p:sp>
      <p:sp>
        <p:nvSpPr>
          <p:cNvPr id="31" name="Text Placeholder 30">
            <a:extLst>
              <a:ext uri="{FF2B5EF4-FFF2-40B4-BE49-F238E27FC236}">
                <a16:creationId xmlns:a16="http://schemas.microsoft.com/office/drawing/2014/main" id="{0D37AFF4-C9FA-0F67-31A7-CD5CD793A03F}"/>
              </a:ext>
            </a:extLst>
          </p:cNvPr>
          <p:cNvSpPr>
            <a:spLocks noGrp="1"/>
          </p:cNvSpPr>
          <p:nvPr>
            <p:ph type="body" sz="quarter" idx="29"/>
          </p:nvPr>
        </p:nvSpPr>
        <p:spPr>
          <a:xfrm>
            <a:off x="496469" y="5605251"/>
            <a:ext cx="731520" cy="548640"/>
          </a:xfrm>
        </p:spPr>
        <p:txBody>
          <a:bodyPr/>
          <a:lstStyle/>
          <a:p>
            <a:r>
              <a:rPr lang="en-US" dirty="0"/>
              <a:t>7</a:t>
            </a:r>
          </a:p>
        </p:txBody>
      </p:sp>
      <p:sp>
        <p:nvSpPr>
          <p:cNvPr id="2" name="Text Placeholder 17">
            <a:extLst>
              <a:ext uri="{FF2B5EF4-FFF2-40B4-BE49-F238E27FC236}">
                <a16:creationId xmlns:a16="http://schemas.microsoft.com/office/drawing/2014/main" id="{FAB25C14-29A9-F475-7E54-E24124E1CCAA}"/>
              </a:ext>
            </a:extLst>
          </p:cNvPr>
          <p:cNvSpPr txBox="1">
            <a:spLocks/>
          </p:cNvSpPr>
          <p:nvPr/>
        </p:nvSpPr>
        <p:spPr>
          <a:xfrm>
            <a:off x="587106" y="2186839"/>
            <a:ext cx="731520" cy="548640"/>
          </a:xfrm>
          <a:prstGeom prst="flowChartInputOutput">
            <a:avLst/>
          </a:prstGeom>
          <a:solidFill>
            <a:schemeClr val="bg1">
              <a:lumMod val="85000"/>
            </a:schemeClr>
          </a:solidFill>
        </p:spPr>
        <p:txBody>
          <a:bodyPr vert="horz" lIns="45720" tIns="90000" rIns="45720" bIns="90000" rtlCol="0" anchor="ctr">
            <a:noAutofit/>
          </a:bodyPr>
          <a:lstStyle>
            <a:lvl1pPr marL="0" indent="0" algn="ctr" defTabSz="914400" rtl="0" eaLnBrk="1" latinLnBrk="0" hangingPunct="1">
              <a:lnSpc>
                <a:spcPct val="90000"/>
              </a:lnSpc>
              <a:spcBef>
                <a:spcPts val="1200"/>
              </a:spcBef>
              <a:buFont typeface="Arial" panose="020B0604020202020204" pitchFamily="34" charset="0"/>
              <a:buNone/>
              <a:defRPr sz="1600" b="1" i="0" kern="1200" baseline="0">
                <a:solidFill>
                  <a:schemeClr val="bg1"/>
                </a:solidFill>
                <a:latin typeface="+mn-lt"/>
                <a:ea typeface="+mn-ea"/>
                <a:cs typeface="Arial" panose="020B0604020202020204" pitchFamily="34" charset="0"/>
              </a:defRPr>
            </a:lvl1pPr>
            <a:lvl2pPr marL="0" indent="0" algn="ctr" defTabSz="914400" rtl="0" eaLnBrk="1" latinLnBrk="0" hangingPunct="1">
              <a:lnSpc>
                <a:spcPct val="90000"/>
              </a:lnSpc>
              <a:spcBef>
                <a:spcPts val="1000"/>
              </a:spcBef>
              <a:buFont typeface="Arial" panose="020B0604020202020204" pitchFamily="34" charset="0"/>
              <a:buNone/>
              <a:defRPr sz="1600" b="1" i="0" kern="1200" baseline="0">
                <a:solidFill>
                  <a:schemeClr val="bg1"/>
                </a:solidFill>
                <a:latin typeface="+mn-lt"/>
                <a:ea typeface="+mn-ea"/>
                <a:cs typeface="Arial" panose="020B0604020202020204" pitchFamily="34" charset="0"/>
              </a:defRPr>
            </a:lvl2pPr>
            <a:lvl3pPr marL="0" indent="0" algn="ctr" defTabSz="914400" rtl="0" eaLnBrk="1" latinLnBrk="0" hangingPunct="1">
              <a:lnSpc>
                <a:spcPct val="90000"/>
              </a:lnSpc>
              <a:spcBef>
                <a:spcPts val="1000"/>
              </a:spcBef>
              <a:buFont typeface="Arial" panose="020B0604020202020204" pitchFamily="34" charset="0"/>
              <a:buNone/>
              <a:defRPr sz="1600" kern="1200" baseline="0">
                <a:solidFill>
                  <a:schemeClr val="bg1">
                    <a:lumMod val="85000"/>
                  </a:schemeClr>
                </a:solidFill>
                <a:latin typeface="+mn-lt"/>
                <a:ea typeface="+mn-ea"/>
                <a:cs typeface="Arial" panose="020B0604020202020204" pitchFamily="34" charset="0"/>
              </a:defRPr>
            </a:lvl3pPr>
            <a:lvl4pPr marL="0" indent="0" algn="ctr" defTabSz="914400" rtl="0" eaLnBrk="1" latinLnBrk="0" hangingPunct="1">
              <a:lnSpc>
                <a:spcPct val="90000"/>
              </a:lnSpc>
              <a:spcBef>
                <a:spcPts val="1000"/>
              </a:spcBef>
              <a:buFont typeface="Arial" panose="020B0604020202020204" pitchFamily="34" charset="0"/>
              <a:buNone/>
              <a:defRPr sz="1600" kern="1200" baseline="0">
                <a:solidFill>
                  <a:schemeClr val="bg1">
                    <a:lumMod val="85000"/>
                  </a:schemeClr>
                </a:solidFill>
                <a:latin typeface="+mn-lt"/>
                <a:ea typeface="+mn-ea"/>
                <a:cs typeface="Arial" panose="020B0604020202020204" pitchFamily="34" charset="0"/>
              </a:defRPr>
            </a:lvl4pPr>
            <a:lvl5pPr marL="0" indent="0" algn="ctr" defTabSz="914400" rtl="0" eaLnBrk="1" latinLnBrk="0" hangingPunct="1">
              <a:lnSpc>
                <a:spcPct val="90000"/>
              </a:lnSpc>
              <a:spcBef>
                <a:spcPts val="1000"/>
              </a:spcBef>
              <a:buFont typeface="Arial" panose="020B0604020202020204" pitchFamily="34" charset="0"/>
              <a:buNone/>
              <a:defRPr sz="1600" kern="1200" baseline="0">
                <a:solidFill>
                  <a:schemeClr val="bg1">
                    <a:lumMod val="85000"/>
                  </a:schemeClr>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2</a:t>
            </a:r>
          </a:p>
        </p:txBody>
      </p:sp>
      <p:sp>
        <p:nvSpPr>
          <p:cNvPr id="5" name="Text Placeholder 21">
            <a:extLst>
              <a:ext uri="{FF2B5EF4-FFF2-40B4-BE49-F238E27FC236}">
                <a16:creationId xmlns:a16="http://schemas.microsoft.com/office/drawing/2014/main" id="{7CAE8A8E-B0FC-E465-CD1A-40A036AB2D06}"/>
              </a:ext>
            </a:extLst>
          </p:cNvPr>
          <p:cNvSpPr txBox="1">
            <a:spLocks/>
          </p:cNvSpPr>
          <p:nvPr/>
        </p:nvSpPr>
        <p:spPr>
          <a:xfrm>
            <a:off x="602981" y="1463992"/>
            <a:ext cx="731520" cy="548640"/>
          </a:xfrm>
          <a:prstGeom prst="flowChartInputOutput">
            <a:avLst/>
          </a:prstGeom>
          <a:solidFill>
            <a:schemeClr val="bg1">
              <a:lumMod val="85000"/>
            </a:schemeClr>
          </a:solidFill>
        </p:spPr>
        <p:txBody>
          <a:bodyPr vert="horz" lIns="45720" tIns="90000" rIns="45720" bIns="90000" rtlCol="0" anchor="ctr">
            <a:noAutofit/>
          </a:bodyPr>
          <a:lstStyle>
            <a:lvl1pPr marL="0" indent="0" algn="ctr" defTabSz="914400" rtl="0" eaLnBrk="1" latinLnBrk="0" hangingPunct="1">
              <a:lnSpc>
                <a:spcPct val="90000"/>
              </a:lnSpc>
              <a:spcBef>
                <a:spcPts val="1200"/>
              </a:spcBef>
              <a:buFont typeface="Arial" panose="020B0604020202020204" pitchFamily="34" charset="0"/>
              <a:buNone/>
              <a:defRPr sz="1600" b="1" i="0" kern="1200" baseline="0">
                <a:solidFill>
                  <a:schemeClr val="bg1"/>
                </a:solidFill>
                <a:latin typeface="+mn-lt"/>
                <a:ea typeface="+mn-ea"/>
                <a:cs typeface="Arial" panose="020B0604020202020204" pitchFamily="34" charset="0"/>
              </a:defRPr>
            </a:lvl1pPr>
            <a:lvl2pPr marL="0" indent="0" algn="ctr" defTabSz="914400" rtl="0" eaLnBrk="1" latinLnBrk="0" hangingPunct="1">
              <a:lnSpc>
                <a:spcPct val="90000"/>
              </a:lnSpc>
              <a:spcBef>
                <a:spcPts val="1000"/>
              </a:spcBef>
              <a:buFont typeface="Arial" panose="020B0604020202020204" pitchFamily="34" charset="0"/>
              <a:buNone/>
              <a:defRPr sz="1600" b="1" i="0" kern="1200" baseline="0">
                <a:solidFill>
                  <a:schemeClr val="bg1"/>
                </a:solidFill>
                <a:latin typeface="+mn-lt"/>
                <a:ea typeface="+mn-ea"/>
                <a:cs typeface="Arial" panose="020B0604020202020204" pitchFamily="34" charset="0"/>
              </a:defRPr>
            </a:lvl2pPr>
            <a:lvl3pPr marL="0" indent="0" algn="ctr" defTabSz="914400" rtl="0" eaLnBrk="1" latinLnBrk="0" hangingPunct="1">
              <a:lnSpc>
                <a:spcPct val="90000"/>
              </a:lnSpc>
              <a:spcBef>
                <a:spcPts val="1000"/>
              </a:spcBef>
              <a:buFont typeface="Arial" panose="020B0604020202020204" pitchFamily="34" charset="0"/>
              <a:buNone/>
              <a:defRPr sz="1600" kern="1200" baseline="0">
                <a:solidFill>
                  <a:schemeClr val="bg1">
                    <a:lumMod val="85000"/>
                  </a:schemeClr>
                </a:solidFill>
                <a:latin typeface="+mn-lt"/>
                <a:ea typeface="+mn-ea"/>
                <a:cs typeface="Arial" panose="020B0604020202020204" pitchFamily="34" charset="0"/>
              </a:defRPr>
            </a:lvl3pPr>
            <a:lvl4pPr marL="0" indent="0" algn="ctr" defTabSz="914400" rtl="0" eaLnBrk="1" latinLnBrk="0" hangingPunct="1">
              <a:lnSpc>
                <a:spcPct val="90000"/>
              </a:lnSpc>
              <a:spcBef>
                <a:spcPts val="1000"/>
              </a:spcBef>
              <a:buFont typeface="Arial" panose="020B0604020202020204" pitchFamily="34" charset="0"/>
              <a:buNone/>
              <a:defRPr sz="1600" kern="1200" baseline="0">
                <a:solidFill>
                  <a:schemeClr val="bg1">
                    <a:lumMod val="85000"/>
                  </a:schemeClr>
                </a:solidFill>
                <a:latin typeface="+mn-lt"/>
                <a:ea typeface="+mn-ea"/>
                <a:cs typeface="Arial" panose="020B0604020202020204" pitchFamily="34" charset="0"/>
              </a:defRPr>
            </a:lvl4pPr>
            <a:lvl5pPr marL="0" indent="0" algn="ctr" defTabSz="914400" rtl="0" eaLnBrk="1" latinLnBrk="0" hangingPunct="1">
              <a:lnSpc>
                <a:spcPct val="90000"/>
              </a:lnSpc>
              <a:spcBef>
                <a:spcPts val="1000"/>
              </a:spcBef>
              <a:buFont typeface="Arial" panose="020B0604020202020204" pitchFamily="34" charset="0"/>
              <a:buNone/>
              <a:defRPr sz="1600" kern="1200" baseline="0">
                <a:solidFill>
                  <a:schemeClr val="bg1">
                    <a:lumMod val="85000"/>
                  </a:schemeClr>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1</a:t>
            </a:r>
          </a:p>
        </p:txBody>
      </p:sp>
      <p:sp>
        <p:nvSpPr>
          <p:cNvPr id="4" name="Content Placeholder 3">
            <a:extLst>
              <a:ext uri="{FF2B5EF4-FFF2-40B4-BE49-F238E27FC236}">
                <a16:creationId xmlns:a16="http://schemas.microsoft.com/office/drawing/2014/main" id="{E223AD7B-BA20-D272-447B-F0120E5D9DEF}"/>
              </a:ext>
            </a:extLst>
          </p:cNvPr>
          <p:cNvSpPr>
            <a:spLocks noGrp="1"/>
          </p:cNvSpPr>
          <p:nvPr>
            <p:ph idx="28"/>
          </p:nvPr>
        </p:nvSpPr>
        <p:spPr/>
        <p:txBody>
          <a:bodyPr/>
          <a:lstStyle/>
          <a:p>
            <a:r>
              <a:rPr lang="en-US" dirty="0"/>
              <a:t>Suggestions</a:t>
            </a:r>
            <a:endParaRPr lang="en-IN" dirty="0"/>
          </a:p>
        </p:txBody>
      </p:sp>
    </p:spTree>
    <p:custDataLst>
      <p:tags r:id="rId1"/>
    </p:custDataLst>
    <p:extLst>
      <p:ext uri="{BB962C8B-B14F-4D97-AF65-F5344CB8AC3E}">
        <p14:creationId xmlns:p14="http://schemas.microsoft.com/office/powerpoint/2010/main" val="1604139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FDA425-2183-0C90-CB3C-7C3F22DE52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E37B38-5C8B-671B-7731-A10A7D6DA256}"/>
              </a:ext>
            </a:extLst>
          </p:cNvPr>
          <p:cNvSpPr>
            <a:spLocks noGrp="1"/>
          </p:cNvSpPr>
          <p:nvPr>
            <p:ph type="title"/>
          </p:nvPr>
        </p:nvSpPr>
        <p:spPr/>
        <p:txBody>
          <a:bodyPr/>
          <a:lstStyle/>
          <a:p>
            <a:r>
              <a:rPr lang="en-US" dirty="0"/>
              <a:t>Challenges</a:t>
            </a:r>
            <a:endParaRPr lang="en-IN" dirty="0"/>
          </a:p>
        </p:txBody>
      </p:sp>
      <p:sp>
        <p:nvSpPr>
          <p:cNvPr id="5" name="Text Placeholder 4">
            <a:extLst>
              <a:ext uri="{FF2B5EF4-FFF2-40B4-BE49-F238E27FC236}">
                <a16:creationId xmlns:a16="http://schemas.microsoft.com/office/drawing/2014/main" id="{E8105E50-6416-15DC-D7E2-F7FB873CDFB1}"/>
              </a:ext>
            </a:extLst>
          </p:cNvPr>
          <p:cNvSpPr>
            <a:spLocks noGrp="1"/>
          </p:cNvSpPr>
          <p:nvPr>
            <p:ph type="body" sz="quarter" idx="10"/>
          </p:nvPr>
        </p:nvSpPr>
        <p:spPr>
          <a:xfrm>
            <a:off x="381000" y="1170535"/>
            <a:ext cx="11430000" cy="4104109"/>
          </a:xfrm>
        </p:spPr>
        <p:txBody>
          <a:bodyPr/>
          <a:lstStyle/>
          <a:p>
            <a:pPr marL="285750" indent="-285750">
              <a:lnSpc>
                <a:spcPct val="100000"/>
              </a:lnSpc>
              <a:buFont typeface="Arial" panose="020B0604020202020204" pitchFamily="34" charset="0"/>
              <a:buChar char="•"/>
            </a:pPr>
            <a:r>
              <a:rPr lang="en-US" dirty="0">
                <a:solidFill>
                  <a:schemeClr val="tx1"/>
                </a:solidFill>
              </a:rPr>
              <a:t>Understanding how different tasks , project kinds effects the productivity of employee</a:t>
            </a:r>
          </a:p>
          <a:p>
            <a:pPr marL="285750" indent="-285750">
              <a:lnSpc>
                <a:spcPct val="100000"/>
              </a:lnSpc>
              <a:buFont typeface="Arial" panose="020B0604020202020204" pitchFamily="34" charset="0"/>
              <a:buChar char="•"/>
            </a:pPr>
            <a:r>
              <a:rPr lang="en-US" dirty="0">
                <a:solidFill>
                  <a:schemeClr val="tx1"/>
                </a:solidFill>
              </a:rPr>
              <a:t>How different fields correlated with productivity and extracting required measures for KPIs calculation</a:t>
            </a:r>
          </a:p>
          <a:p>
            <a:pPr marL="285750" indent="-285750">
              <a:lnSpc>
                <a:spcPct val="100000"/>
              </a:lnSpc>
              <a:buFont typeface="Arial" panose="020B0604020202020204" pitchFamily="34" charset="0"/>
              <a:buChar char="•"/>
            </a:pPr>
            <a:r>
              <a:rPr lang="en-US" dirty="0">
                <a:solidFill>
                  <a:schemeClr val="tx1"/>
                </a:solidFill>
              </a:rPr>
              <a:t>How to choose what kind of plots for visualization of KPIs</a:t>
            </a:r>
          </a:p>
          <a:p>
            <a:pPr marL="285750" indent="-285750">
              <a:lnSpc>
                <a:spcPct val="100000"/>
              </a:lnSpc>
              <a:buFont typeface="Arial" panose="020B0604020202020204" pitchFamily="34" charset="0"/>
              <a:buChar char="•"/>
            </a:pPr>
            <a:r>
              <a:rPr lang="en-US" dirty="0">
                <a:solidFill>
                  <a:schemeClr val="tx1"/>
                </a:solidFill>
              </a:rPr>
              <a:t>Handling with Date </a:t>
            </a:r>
            <a:r>
              <a:rPr lang="en-US" dirty="0" err="1">
                <a:solidFill>
                  <a:schemeClr val="tx1"/>
                </a:solidFill>
              </a:rPr>
              <a:t>Hirerachy</a:t>
            </a:r>
            <a:r>
              <a:rPr lang="en-US" dirty="0">
                <a:solidFill>
                  <a:schemeClr val="tx1"/>
                </a:solidFill>
              </a:rPr>
              <a:t>  when my timesheet data is of year 2025 March , April</a:t>
            </a:r>
          </a:p>
          <a:p>
            <a:pPr marL="285750" indent="-285750">
              <a:lnSpc>
                <a:spcPct val="100000"/>
              </a:lnSpc>
              <a:buFont typeface="Arial" panose="020B0604020202020204" pitchFamily="34" charset="0"/>
              <a:buChar char="•"/>
            </a:pPr>
            <a:r>
              <a:rPr lang="en-US" dirty="0">
                <a:solidFill>
                  <a:schemeClr val="tx1"/>
                </a:solidFill>
              </a:rPr>
              <a:t>How to add template in our existing power bi dashboard</a:t>
            </a:r>
          </a:p>
          <a:p>
            <a:endParaRPr lang="en-US" dirty="0"/>
          </a:p>
        </p:txBody>
      </p:sp>
    </p:spTree>
    <p:custDataLst>
      <p:tags r:id="rId1"/>
    </p:custDataLst>
    <p:extLst>
      <p:ext uri="{BB962C8B-B14F-4D97-AF65-F5344CB8AC3E}">
        <p14:creationId xmlns:p14="http://schemas.microsoft.com/office/powerpoint/2010/main" val="2151853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B7BE24-7614-F5F6-EA14-96458C9B14DB}"/>
            </a:ext>
          </a:extLst>
        </p:cNvPr>
        <p:cNvGrpSpPr/>
        <p:nvPr/>
      </p:nvGrpSpPr>
      <p:grpSpPr>
        <a:xfrm>
          <a:off x="0" y="0"/>
          <a:ext cx="0" cy="0"/>
          <a:chOff x="0" y="0"/>
          <a:chExt cx="0" cy="0"/>
        </a:xfrm>
      </p:grpSpPr>
      <p:sp>
        <p:nvSpPr>
          <p:cNvPr id="19" name="Content Placeholder 18">
            <a:extLst>
              <a:ext uri="{FF2B5EF4-FFF2-40B4-BE49-F238E27FC236}">
                <a16:creationId xmlns:a16="http://schemas.microsoft.com/office/drawing/2014/main" id="{D01F6676-3FF5-0537-C0B2-A2EFE2C72012}"/>
              </a:ext>
            </a:extLst>
          </p:cNvPr>
          <p:cNvSpPr>
            <a:spLocks noGrp="1"/>
          </p:cNvSpPr>
          <p:nvPr>
            <p:ph idx="15"/>
          </p:nvPr>
        </p:nvSpPr>
        <p:spPr>
          <a:xfrm>
            <a:off x="467628" y="1555432"/>
            <a:ext cx="11430000" cy="365760"/>
          </a:xfrm>
        </p:spPr>
        <p:txBody>
          <a:bodyPr/>
          <a:lstStyle/>
          <a:p>
            <a:r>
              <a:rPr lang="en-US" dirty="0"/>
              <a:t>Problem Statement</a:t>
            </a:r>
          </a:p>
        </p:txBody>
      </p:sp>
      <p:sp>
        <p:nvSpPr>
          <p:cNvPr id="20" name="Content Placeholder 19">
            <a:extLst>
              <a:ext uri="{FF2B5EF4-FFF2-40B4-BE49-F238E27FC236}">
                <a16:creationId xmlns:a16="http://schemas.microsoft.com/office/drawing/2014/main" id="{414DC83F-7552-C3E8-36E3-BD13B7C1CA6D}"/>
              </a:ext>
            </a:extLst>
          </p:cNvPr>
          <p:cNvSpPr>
            <a:spLocks noGrp="1"/>
          </p:cNvSpPr>
          <p:nvPr>
            <p:ph idx="16"/>
          </p:nvPr>
        </p:nvSpPr>
        <p:spPr/>
        <p:txBody>
          <a:bodyPr/>
          <a:lstStyle/>
          <a:p>
            <a:r>
              <a:rPr lang="en-US" dirty="0"/>
              <a:t>Expected Deliverables</a:t>
            </a:r>
          </a:p>
        </p:txBody>
      </p:sp>
      <p:sp>
        <p:nvSpPr>
          <p:cNvPr id="21" name="Text Placeholder 20">
            <a:extLst>
              <a:ext uri="{FF2B5EF4-FFF2-40B4-BE49-F238E27FC236}">
                <a16:creationId xmlns:a16="http://schemas.microsoft.com/office/drawing/2014/main" id="{820D88F5-8073-EC6F-D6E4-59B47CA789AA}"/>
              </a:ext>
            </a:extLst>
          </p:cNvPr>
          <p:cNvSpPr>
            <a:spLocks noGrp="1"/>
          </p:cNvSpPr>
          <p:nvPr>
            <p:ph type="body" sz="quarter" idx="17"/>
          </p:nvPr>
        </p:nvSpPr>
        <p:spPr/>
        <p:txBody>
          <a:bodyPr/>
          <a:lstStyle/>
          <a:p>
            <a:r>
              <a:rPr lang="en-US" dirty="0"/>
              <a:t>2</a:t>
            </a:r>
          </a:p>
        </p:txBody>
      </p:sp>
      <p:sp>
        <p:nvSpPr>
          <p:cNvPr id="24" name="Content Placeholder 23">
            <a:extLst>
              <a:ext uri="{FF2B5EF4-FFF2-40B4-BE49-F238E27FC236}">
                <a16:creationId xmlns:a16="http://schemas.microsoft.com/office/drawing/2014/main" id="{164674DC-BD2D-B346-CDBF-1591378A3C4B}"/>
              </a:ext>
            </a:extLst>
          </p:cNvPr>
          <p:cNvSpPr>
            <a:spLocks noGrp="1"/>
          </p:cNvSpPr>
          <p:nvPr>
            <p:ph idx="22"/>
          </p:nvPr>
        </p:nvSpPr>
        <p:spPr/>
        <p:txBody>
          <a:bodyPr/>
          <a:lstStyle/>
          <a:p>
            <a:r>
              <a:rPr lang="en-US" dirty="0"/>
              <a:t>Data Understanding</a:t>
            </a:r>
          </a:p>
        </p:txBody>
      </p:sp>
      <p:sp>
        <p:nvSpPr>
          <p:cNvPr id="22" name="Text Placeholder 21">
            <a:extLst>
              <a:ext uri="{FF2B5EF4-FFF2-40B4-BE49-F238E27FC236}">
                <a16:creationId xmlns:a16="http://schemas.microsoft.com/office/drawing/2014/main" id="{039F49E2-0B72-C013-12EB-16A837FE78B0}"/>
              </a:ext>
            </a:extLst>
          </p:cNvPr>
          <p:cNvSpPr>
            <a:spLocks noGrp="1"/>
          </p:cNvSpPr>
          <p:nvPr>
            <p:ph type="body" sz="quarter" idx="19"/>
          </p:nvPr>
        </p:nvSpPr>
        <p:spPr>
          <a:solidFill>
            <a:schemeClr val="bg1">
              <a:lumMod val="85000"/>
            </a:schemeClr>
          </a:solidFill>
        </p:spPr>
        <p:txBody>
          <a:bodyPr/>
          <a:lstStyle/>
          <a:p>
            <a:r>
              <a:rPr lang="en-US" dirty="0"/>
              <a:t>3</a:t>
            </a:r>
          </a:p>
        </p:txBody>
      </p:sp>
      <p:sp>
        <p:nvSpPr>
          <p:cNvPr id="25" name="Content Placeholder 24">
            <a:extLst>
              <a:ext uri="{FF2B5EF4-FFF2-40B4-BE49-F238E27FC236}">
                <a16:creationId xmlns:a16="http://schemas.microsoft.com/office/drawing/2014/main" id="{A083FDF4-8764-B3C2-8FC0-CAAA8B8020CE}"/>
              </a:ext>
            </a:extLst>
          </p:cNvPr>
          <p:cNvSpPr>
            <a:spLocks noGrp="1"/>
          </p:cNvSpPr>
          <p:nvPr>
            <p:ph idx="23"/>
          </p:nvPr>
        </p:nvSpPr>
        <p:spPr/>
        <p:txBody>
          <a:bodyPr/>
          <a:lstStyle/>
          <a:p>
            <a:r>
              <a:rPr lang="en-US" dirty="0"/>
              <a:t>Approach</a:t>
            </a:r>
          </a:p>
        </p:txBody>
      </p:sp>
      <p:sp>
        <p:nvSpPr>
          <p:cNvPr id="23" name="Text Placeholder 22">
            <a:extLst>
              <a:ext uri="{FF2B5EF4-FFF2-40B4-BE49-F238E27FC236}">
                <a16:creationId xmlns:a16="http://schemas.microsoft.com/office/drawing/2014/main" id="{8B5CBDB6-AFB5-E344-AD11-5005069D3B00}"/>
              </a:ext>
            </a:extLst>
          </p:cNvPr>
          <p:cNvSpPr>
            <a:spLocks noGrp="1"/>
          </p:cNvSpPr>
          <p:nvPr>
            <p:ph type="body" sz="quarter" idx="21"/>
          </p:nvPr>
        </p:nvSpPr>
        <p:spPr>
          <a:solidFill>
            <a:schemeClr val="bg1">
              <a:lumMod val="85000"/>
            </a:schemeClr>
          </a:solidFill>
        </p:spPr>
        <p:txBody>
          <a:bodyPr/>
          <a:lstStyle/>
          <a:p>
            <a:r>
              <a:rPr lang="en-US" dirty="0"/>
              <a:t>4</a:t>
            </a:r>
          </a:p>
        </p:txBody>
      </p:sp>
      <p:sp>
        <p:nvSpPr>
          <p:cNvPr id="17" name="Title 16">
            <a:extLst>
              <a:ext uri="{FF2B5EF4-FFF2-40B4-BE49-F238E27FC236}">
                <a16:creationId xmlns:a16="http://schemas.microsoft.com/office/drawing/2014/main" id="{F1B94A9B-BE90-9DDE-892C-BCFE6F7F3BB9}"/>
              </a:ext>
            </a:extLst>
          </p:cNvPr>
          <p:cNvSpPr>
            <a:spLocks noGrp="1"/>
          </p:cNvSpPr>
          <p:nvPr>
            <p:ph type="title"/>
          </p:nvPr>
        </p:nvSpPr>
        <p:spPr/>
        <p:txBody>
          <a:bodyPr/>
          <a:lstStyle/>
          <a:p>
            <a:r>
              <a:rPr lang="en-US" dirty="0"/>
              <a:t>Agenda</a:t>
            </a:r>
          </a:p>
        </p:txBody>
      </p:sp>
      <p:sp>
        <p:nvSpPr>
          <p:cNvPr id="26" name="Content Placeholder 25">
            <a:extLst>
              <a:ext uri="{FF2B5EF4-FFF2-40B4-BE49-F238E27FC236}">
                <a16:creationId xmlns:a16="http://schemas.microsoft.com/office/drawing/2014/main" id="{C2313EA5-9919-10D4-0DAB-1141DC19DB44}"/>
              </a:ext>
            </a:extLst>
          </p:cNvPr>
          <p:cNvSpPr>
            <a:spLocks noGrp="1"/>
          </p:cNvSpPr>
          <p:nvPr>
            <p:ph idx="24"/>
          </p:nvPr>
        </p:nvSpPr>
        <p:spPr/>
        <p:txBody>
          <a:bodyPr/>
          <a:lstStyle/>
          <a:p>
            <a:r>
              <a:rPr lang="en-US" dirty="0"/>
              <a:t>Challenges</a:t>
            </a:r>
          </a:p>
        </p:txBody>
      </p:sp>
      <p:sp>
        <p:nvSpPr>
          <p:cNvPr id="27" name="Text Placeholder 26">
            <a:extLst>
              <a:ext uri="{FF2B5EF4-FFF2-40B4-BE49-F238E27FC236}">
                <a16:creationId xmlns:a16="http://schemas.microsoft.com/office/drawing/2014/main" id="{B2CF20EC-D1A8-02BB-A6B0-271ED51F7D3E}"/>
              </a:ext>
            </a:extLst>
          </p:cNvPr>
          <p:cNvSpPr>
            <a:spLocks noGrp="1"/>
          </p:cNvSpPr>
          <p:nvPr>
            <p:ph type="body" sz="quarter" idx="25"/>
          </p:nvPr>
        </p:nvSpPr>
        <p:spPr>
          <a:solidFill>
            <a:schemeClr val="bg1">
              <a:lumMod val="85000"/>
            </a:schemeClr>
          </a:solidFill>
        </p:spPr>
        <p:txBody>
          <a:bodyPr/>
          <a:lstStyle/>
          <a:p>
            <a:r>
              <a:rPr lang="en-US" dirty="0"/>
              <a:t>5</a:t>
            </a:r>
          </a:p>
        </p:txBody>
      </p:sp>
      <p:sp>
        <p:nvSpPr>
          <p:cNvPr id="28" name="Content Placeholder 27">
            <a:extLst>
              <a:ext uri="{FF2B5EF4-FFF2-40B4-BE49-F238E27FC236}">
                <a16:creationId xmlns:a16="http://schemas.microsoft.com/office/drawing/2014/main" id="{991211B8-10F5-112E-F981-580DD2CA024B}"/>
              </a:ext>
            </a:extLst>
          </p:cNvPr>
          <p:cNvSpPr>
            <a:spLocks noGrp="1"/>
          </p:cNvSpPr>
          <p:nvPr>
            <p:ph idx="26"/>
          </p:nvPr>
        </p:nvSpPr>
        <p:spPr/>
        <p:txBody>
          <a:bodyPr/>
          <a:lstStyle/>
          <a:p>
            <a:r>
              <a:rPr lang="en-US" dirty="0"/>
              <a:t>Key Findings</a:t>
            </a:r>
          </a:p>
        </p:txBody>
      </p:sp>
      <p:sp>
        <p:nvSpPr>
          <p:cNvPr id="29" name="Text Placeholder 28">
            <a:extLst>
              <a:ext uri="{FF2B5EF4-FFF2-40B4-BE49-F238E27FC236}">
                <a16:creationId xmlns:a16="http://schemas.microsoft.com/office/drawing/2014/main" id="{6C63D057-F239-32F7-6FB6-A538E6983D3A}"/>
              </a:ext>
            </a:extLst>
          </p:cNvPr>
          <p:cNvSpPr>
            <a:spLocks noGrp="1"/>
          </p:cNvSpPr>
          <p:nvPr>
            <p:ph type="body" sz="quarter" idx="27"/>
          </p:nvPr>
        </p:nvSpPr>
        <p:spPr>
          <a:solidFill>
            <a:srgbClr val="3C287D"/>
          </a:solidFill>
        </p:spPr>
        <p:txBody>
          <a:bodyPr/>
          <a:lstStyle/>
          <a:p>
            <a:r>
              <a:rPr lang="en-US" dirty="0"/>
              <a:t>6</a:t>
            </a:r>
          </a:p>
        </p:txBody>
      </p:sp>
      <p:sp>
        <p:nvSpPr>
          <p:cNvPr id="31" name="Text Placeholder 30">
            <a:extLst>
              <a:ext uri="{FF2B5EF4-FFF2-40B4-BE49-F238E27FC236}">
                <a16:creationId xmlns:a16="http://schemas.microsoft.com/office/drawing/2014/main" id="{FC2B29E3-5DD5-BEF6-EF6F-B713B75985E4}"/>
              </a:ext>
            </a:extLst>
          </p:cNvPr>
          <p:cNvSpPr>
            <a:spLocks noGrp="1"/>
          </p:cNvSpPr>
          <p:nvPr>
            <p:ph type="body" sz="quarter" idx="29"/>
          </p:nvPr>
        </p:nvSpPr>
        <p:spPr>
          <a:xfrm>
            <a:off x="496469" y="5605251"/>
            <a:ext cx="731520" cy="548640"/>
          </a:xfrm>
        </p:spPr>
        <p:txBody>
          <a:bodyPr/>
          <a:lstStyle/>
          <a:p>
            <a:r>
              <a:rPr lang="en-US" dirty="0"/>
              <a:t>7</a:t>
            </a:r>
          </a:p>
        </p:txBody>
      </p:sp>
      <p:sp>
        <p:nvSpPr>
          <p:cNvPr id="2" name="Text Placeholder 17">
            <a:extLst>
              <a:ext uri="{FF2B5EF4-FFF2-40B4-BE49-F238E27FC236}">
                <a16:creationId xmlns:a16="http://schemas.microsoft.com/office/drawing/2014/main" id="{6BAC3744-1B0F-833B-63A8-802F402414F1}"/>
              </a:ext>
            </a:extLst>
          </p:cNvPr>
          <p:cNvSpPr txBox="1">
            <a:spLocks/>
          </p:cNvSpPr>
          <p:nvPr/>
        </p:nvSpPr>
        <p:spPr>
          <a:xfrm>
            <a:off x="587106" y="2186839"/>
            <a:ext cx="731520" cy="548640"/>
          </a:xfrm>
          <a:prstGeom prst="flowChartInputOutput">
            <a:avLst/>
          </a:prstGeom>
          <a:solidFill>
            <a:schemeClr val="bg1">
              <a:lumMod val="85000"/>
            </a:schemeClr>
          </a:solidFill>
        </p:spPr>
        <p:txBody>
          <a:bodyPr vert="horz" lIns="45720" tIns="90000" rIns="45720" bIns="90000" rtlCol="0" anchor="ctr">
            <a:noAutofit/>
          </a:bodyPr>
          <a:lstStyle>
            <a:lvl1pPr marL="0" indent="0" algn="ctr" defTabSz="914400" rtl="0" eaLnBrk="1" latinLnBrk="0" hangingPunct="1">
              <a:lnSpc>
                <a:spcPct val="90000"/>
              </a:lnSpc>
              <a:spcBef>
                <a:spcPts val="1200"/>
              </a:spcBef>
              <a:buFont typeface="Arial" panose="020B0604020202020204" pitchFamily="34" charset="0"/>
              <a:buNone/>
              <a:defRPr sz="1600" b="1" i="0" kern="1200" baseline="0">
                <a:solidFill>
                  <a:schemeClr val="bg1"/>
                </a:solidFill>
                <a:latin typeface="+mn-lt"/>
                <a:ea typeface="+mn-ea"/>
                <a:cs typeface="Arial" panose="020B0604020202020204" pitchFamily="34" charset="0"/>
              </a:defRPr>
            </a:lvl1pPr>
            <a:lvl2pPr marL="0" indent="0" algn="ctr" defTabSz="914400" rtl="0" eaLnBrk="1" latinLnBrk="0" hangingPunct="1">
              <a:lnSpc>
                <a:spcPct val="90000"/>
              </a:lnSpc>
              <a:spcBef>
                <a:spcPts val="1000"/>
              </a:spcBef>
              <a:buFont typeface="Arial" panose="020B0604020202020204" pitchFamily="34" charset="0"/>
              <a:buNone/>
              <a:defRPr sz="1600" b="1" i="0" kern="1200" baseline="0">
                <a:solidFill>
                  <a:schemeClr val="bg1"/>
                </a:solidFill>
                <a:latin typeface="+mn-lt"/>
                <a:ea typeface="+mn-ea"/>
                <a:cs typeface="Arial" panose="020B0604020202020204" pitchFamily="34" charset="0"/>
              </a:defRPr>
            </a:lvl2pPr>
            <a:lvl3pPr marL="0" indent="0" algn="ctr" defTabSz="914400" rtl="0" eaLnBrk="1" latinLnBrk="0" hangingPunct="1">
              <a:lnSpc>
                <a:spcPct val="90000"/>
              </a:lnSpc>
              <a:spcBef>
                <a:spcPts val="1000"/>
              </a:spcBef>
              <a:buFont typeface="Arial" panose="020B0604020202020204" pitchFamily="34" charset="0"/>
              <a:buNone/>
              <a:defRPr sz="1600" kern="1200" baseline="0">
                <a:solidFill>
                  <a:schemeClr val="bg1">
                    <a:lumMod val="85000"/>
                  </a:schemeClr>
                </a:solidFill>
                <a:latin typeface="+mn-lt"/>
                <a:ea typeface="+mn-ea"/>
                <a:cs typeface="Arial" panose="020B0604020202020204" pitchFamily="34" charset="0"/>
              </a:defRPr>
            </a:lvl3pPr>
            <a:lvl4pPr marL="0" indent="0" algn="ctr" defTabSz="914400" rtl="0" eaLnBrk="1" latinLnBrk="0" hangingPunct="1">
              <a:lnSpc>
                <a:spcPct val="90000"/>
              </a:lnSpc>
              <a:spcBef>
                <a:spcPts val="1000"/>
              </a:spcBef>
              <a:buFont typeface="Arial" panose="020B0604020202020204" pitchFamily="34" charset="0"/>
              <a:buNone/>
              <a:defRPr sz="1600" kern="1200" baseline="0">
                <a:solidFill>
                  <a:schemeClr val="bg1">
                    <a:lumMod val="85000"/>
                  </a:schemeClr>
                </a:solidFill>
                <a:latin typeface="+mn-lt"/>
                <a:ea typeface="+mn-ea"/>
                <a:cs typeface="Arial" panose="020B0604020202020204" pitchFamily="34" charset="0"/>
              </a:defRPr>
            </a:lvl4pPr>
            <a:lvl5pPr marL="0" indent="0" algn="ctr" defTabSz="914400" rtl="0" eaLnBrk="1" latinLnBrk="0" hangingPunct="1">
              <a:lnSpc>
                <a:spcPct val="90000"/>
              </a:lnSpc>
              <a:spcBef>
                <a:spcPts val="1000"/>
              </a:spcBef>
              <a:buFont typeface="Arial" panose="020B0604020202020204" pitchFamily="34" charset="0"/>
              <a:buNone/>
              <a:defRPr sz="1600" kern="1200" baseline="0">
                <a:solidFill>
                  <a:schemeClr val="bg1">
                    <a:lumMod val="85000"/>
                  </a:schemeClr>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2</a:t>
            </a:r>
          </a:p>
        </p:txBody>
      </p:sp>
      <p:sp>
        <p:nvSpPr>
          <p:cNvPr id="5" name="Text Placeholder 21">
            <a:extLst>
              <a:ext uri="{FF2B5EF4-FFF2-40B4-BE49-F238E27FC236}">
                <a16:creationId xmlns:a16="http://schemas.microsoft.com/office/drawing/2014/main" id="{46C73B51-2FC1-6B2A-69D6-0AEC7E658B18}"/>
              </a:ext>
            </a:extLst>
          </p:cNvPr>
          <p:cNvSpPr txBox="1">
            <a:spLocks/>
          </p:cNvSpPr>
          <p:nvPr/>
        </p:nvSpPr>
        <p:spPr>
          <a:xfrm>
            <a:off x="602981" y="1463992"/>
            <a:ext cx="731520" cy="548640"/>
          </a:xfrm>
          <a:prstGeom prst="flowChartInputOutput">
            <a:avLst/>
          </a:prstGeom>
          <a:solidFill>
            <a:schemeClr val="bg1">
              <a:lumMod val="85000"/>
            </a:schemeClr>
          </a:solidFill>
        </p:spPr>
        <p:txBody>
          <a:bodyPr vert="horz" lIns="45720" tIns="90000" rIns="45720" bIns="90000" rtlCol="0" anchor="ctr">
            <a:noAutofit/>
          </a:bodyPr>
          <a:lstStyle>
            <a:lvl1pPr marL="0" indent="0" algn="ctr" defTabSz="914400" rtl="0" eaLnBrk="1" latinLnBrk="0" hangingPunct="1">
              <a:lnSpc>
                <a:spcPct val="90000"/>
              </a:lnSpc>
              <a:spcBef>
                <a:spcPts val="1200"/>
              </a:spcBef>
              <a:buFont typeface="Arial" panose="020B0604020202020204" pitchFamily="34" charset="0"/>
              <a:buNone/>
              <a:defRPr sz="1600" b="1" i="0" kern="1200" baseline="0">
                <a:solidFill>
                  <a:schemeClr val="bg1"/>
                </a:solidFill>
                <a:latin typeface="+mn-lt"/>
                <a:ea typeface="+mn-ea"/>
                <a:cs typeface="Arial" panose="020B0604020202020204" pitchFamily="34" charset="0"/>
              </a:defRPr>
            </a:lvl1pPr>
            <a:lvl2pPr marL="0" indent="0" algn="ctr" defTabSz="914400" rtl="0" eaLnBrk="1" latinLnBrk="0" hangingPunct="1">
              <a:lnSpc>
                <a:spcPct val="90000"/>
              </a:lnSpc>
              <a:spcBef>
                <a:spcPts val="1000"/>
              </a:spcBef>
              <a:buFont typeface="Arial" panose="020B0604020202020204" pitchFamily="34" charset="0"/>
              <a:buNone/>
              <a:defRPr sz="1600" b="1" i="0" kern="1200" baseline="0">
                <a:solidFill>
                  <a:schemeClr val="bg1"/>
                </a:solidFill>
                <a:latin typeface="+mn-lt"/>
                <a:ea typeface="+mn-ea"/>
                <a:cs typeface="Arial" panose="020B0604020202020204" pitchFamily="34" charset="0"/>
              </a:defRPr>
            </a:lvl2pPr>
            <a:lvl3pPr marL="0" indent="0" algn="ctr" defTabSz="914400" rtl="0" eaLnBrk="1" latinLnBrk="0" hangingPunct="1">
              <a:lnSpc>
                <a:spcPct val="90000"/>
              </a:lnSpc>
              <a:spcBef>
                <a:spcPts val="1000"/>
              </a:spcBef>
              <a:buFont typeface="Arial" panose="020B0604020202020204" pitchFamily="34" charset="0"/>
              <a:buNone/>
              <a:defRPr sz="1600" kern="1200" baseline="0">
                <a:solidFill>
                  <a:schemeClr val="bg1">
                    <a:lumMod val="85000"/>
                  </a:schemeClr>
                </a:solidFill>
                <a:latin typeface="+mn-lt"/>
                <a:ea typeface="+mn-ea"/>
                <a:cs typeface="Arial" panose="020B0604020202020204" pitchFamily="34" charset="0"/>
              </a:defRPr>
            </a:lvl3pPr>
            <a:lvl4pPr marL="0" indent="0" algn="ctr" defTabSz="914400" rtl="0" eaLnBrk="1" latinLnBrk="0" hangingPunct="1">
              <a:lnSpc>
                <a:spcPct val="90000"/>
              </a:lnSpc>
              <a:spcBef>
                <a:spcPts val="1000"/>
              </a:spcBef>
              <a:buFont typeface="Arial" panose="020B0604020202020204" pitchFamily="34" charset="0"/>
              <a:buNone/>
              <a:defRPr sz="1600" kern="1200" baseline="0">
                <a:solidFill>
                  <a:schemeClr val="bg1">
                    <a:lumMod val="85000"/>
                  </a:schemeClr>
                </a:solidFill>
                <a:latin typeface="+mn-lt"/>
                <a:ea typeface="+mn-ea"/>
                <a:cs typeface="Arial" panose="020B0604020202020204" pitchFamily="34" charset="0"/>
              </a:defRPr>
            </a:lvl4pPr>
            <a:lvl5pPr marL="0" indent="0" algn="ctr" defTabSz="914400" rtl="0" eaLnBrk="1" latinLnBrk="0" hangingPunct="1">
              <a:lnSpc>
                <a:spcPct val="90000"/>
              </a:lnSpc>
              <a:spcBef>
                <a:spcPts val="1000"/>
              </a:spcBef>
              <a:buFont typeface="Arial" panose="020B0604020202020204" pitchFamily="34" charset="0"/>
              <a:buNone/>
              <a:defRPr sz="1600" kern="1200" baseline="0">
                <a:solidFill>
                  <a:schemeClr val="bg1">
                    <a:lumMod val="85000"/>
                  </a:schemeClr>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1</a:t>
            </a:r>
          </a:p>
        </p:txBody>
      </p:sp>
      <p:sp>
        <p:nvSpPr>
          <p:cNvPr id="4" name="Content Placeholder 3">
            <a:extLst>
              <a:ext uri="{FF2B5EF4-FFF2-40B4-BE49-F238E27FC236}">
                <a16:creationId xmlns:a16="http://schemas.microsoft.com/office/drawing/2014/main" id="{FBAA4197-9177-C24C-C8F0-18DDA062A1AE}"/>
              </a:ext>
            </a:extLst>
          </p:cNvPr>
          <p:cNvSpPr>
            <a:spLocks noGrp="1"/>
          </p:cNvSpPr>
          <p:nvPr>
            <p:ph idx="28"/>
          </p:nvPr>
        </p:nvSpPr>
        <p:spPr/>
        <p:txBody>
          <a:bodyPr/>
          <a:lstStyle/>
          <a:p>
            <a:r>
              <a:rPr lang="en-US" dirty="0"/>
              <a:t>Suggestions</a:t>
            </a:r>
            <a:endParaRPr lang="en-IN" dirty="0"/>
          </a:p>
        </p:txBody>
      </p:sp>
    </p:spTree>
    <p:custDataLst>
      <p:tags r:id="rId1"/>
    </p:custDataLst>
    <p:extLst>
      <p:ext uri="{BB962C8B-B14F-4D97-AF65-F5344CB8AC3E}">
        <p14:creationId xmlns:p14="http://schemas.microsoft.com/office/powerpoint/2010/main" val="4173379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A455B2-FA74-0932-7CB9-3096EC188F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B490C3-89B3-42AD-EED8-FB9C9B2CECA0}"/>
              </a:ext>
            </a:extLst>
          </p:cNvPr>
          <p:cNvSpPr>
            <a:spLocks noGrp="1"/>
          </p:cNvSpPr>
          <p:nvPr>
            <p:ph type="title"/>
          </p:nvPr>
        </p:nvSpPr>
        <p:spPr/>
        <p:txBody>
          <a:bodyPr/>
          <a:lstStyle/>
          <a:p>
            <a:r>
              <a:rPr lang="en-US" dirty="0"/>
              <a:t>Key Findings</a:t>
            </a:r>
            <a:endParaRPr lang="en-IN" dirty="0"/>
          </a:p>
        </p:txBody>
      </p:sp>
      <p:sp>
        <p:nvSpPr>
          <p:cNvPr id="3" name="Rectangle 1">
            <a:extLst>
              <a:ext uri="{FF2B5EF4-FFF2-40B4-BE49-F238E27FC236}">
                <a16:creationId xmlns:a16="http://schemas.microsoft.com/office/drawing/2014/main" id="{A835C328-FE8E-65B3-B50A-EDE26857C3E3}"/>
              </a:ext>
            </a:extLst>
          </p:cNvPr>
          <p:cNvSpPr>
            <a:spLocks noGrp="1" noChangeArrowheads="1"/>
          </p:cNvSpPr>
          <p:nvPr>
            <p:ph type="body" sz="quarter" idx="10"/>
          </p:nvPr>
        </p:nvSpPr>
        <p:spPr bwMode="auto">
          <a:xfrm>
            <a:off x="415089" y="920616"/>
            <a:ext cx="11361821"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Time Tracking Accuracy Distribution</a:t>
            </a:r>
            <a:r>
              <a:rPr kumimoji="0" lang="en-US" altLang="en-US" sz="1400" b="0" i="0" u="none" strike="noStrike" cap="none" normalizeH="0" baseline="0" dirty="0">
                <a:ln>
                  <a:noFill/>
                </a:ln>
                <a:solidFill>
                  <a:schemeClr val="tx1"/>
                </a:solidFill>
                <a:effectLst/>
                <a:latin typeface="Arial" panose="020B0604020202020204" pitchFamily="34" charset="0"/>
              </a:rPr>
              <a:t> </a:t>
            </a:r>
          </a:p>
          <a:p>
            <a:pPr lvl="1" indent="0" eaLnBrk="0" fontAlgn="base" hangingPunct="0">
              <a:lnSpc>
                <a:spcPct val="150000"/>
              </a:lnSpc>
              <a:spcBef>
                <a:spcPct val="0"/>
              </a:spcBef>
              <a:spcAft>
                <a:spcPct val="0"/>
              </a:spcAft>
              <a:buFontTx/>
              <a:buChar char="•"/>
            </a:pPr>
            <a:r>
              <a:rPr kumimoji="0" lang="en-US" altLang="en-US" b="0" i="0" u="none" strike="noStrike" cap="none" normalizeH="0" baseline="0" dirty="0">
                <a:ln>
                  <a:noFill/>
                </a:ln>
                <a:solidFill>
                  <a:schemeClr val="tx1"/>
                </a:solidFill>
                <a:effectLst/>
                <a:latin typeface="Arial" panose="020B0604020202020204" pitchFamily="34" charset="0"/>
              </a:rPr>
              <a:t>Percentage of workforce potentially underreporting (Needs Review) or overreporting (Highly Consistent) their hours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Productivity Patterns</a:t>
            </a:r>
            <a:r>
              <a:rPr kumimoji="0" lang="en-US" altLang="en-US" sz="1400" b="0" i="0" u="none" strike="noStrike" cap="none" normalizeH="0" baseline="0" dirty="0">
                <a:ln>
                  <a:noFill/>
                </a:ln>
                <a:solidFill>
                  <a:schemeClr val="tx1"/>
                </a:solidFill>
                <a:effectLst/>
                <a:latin typeface="Arial" panose="020B0604020202020204" pitchFamily="34" charset="0"/>
              </a:rPr>
              <a:t> </a:t>
            </a:r>
          </a:p>
          <a:p>
            <a:pPr lvl="1" indent="0" eaLnBrk="0" fontAlgn="base" hangingPunct="0">
              <a:lnSpc>
                <a:spcPct val="150000"/>
              </a:lnSpc>
              <a:spcBef>
                <a:spcPct val="0"/>
              </a:spcBef>
              <a:spcAft>
                <a:spcPct val="0"/>
              </a:spcAft>
              <a:buFontTx/>
              <a:buChar char="•"/>
            </a:pPr>
            <a:r>
              <a:rPr kumimoji="0" lang="en-US" altLang="en-US" b="0" i="0" u="none" strike="noStrike" cap="none" normalizeH="0" baseline="0" dirty="0">
                <a:ln>
                  <a:noFill/>
                </a:ln>
                <a:solidFill>
                  <a:schemeClr val="tx1"/>
                </a:solidFill>
                <a:effectLst/>
                <a:latin typeface="Arial" panose="020B0604020202020204" pitchFamily="34" charset="0"/>
              </a:rPr>
              <a:t>Correlation between hours worked and productivity markers </a:t>
            </a:r>
          </a:p>
          <a:p>
            <a:pPr lvl="1" indent="0" eaLnBrk="0" fontAlgn="base" hangingPunct="0">
              <a:lnSpc>
                <a:spcPct val="150000"/>
              </a:lnSpc>
              <a:spcBef>
                <a:spcPct val="0"/>
              </a:spcBef>
              <a:spcAft>
                <a:spcPct val="0"/>
              </a:spcAft>
              <a:buFontTx/>
              <a:buChar char="•"/>
            </a:pPr>
            <a:r>
              <a:rPr kumimoji="0" lang="en-US" altLang="en-US" b="0" i="0" u="none" strike="noStrike" cap="none" normalizeH="0" baseline="0" dirty="0">
                <a:ln>
                  <a:noFill/>
                </a:ln>
                <a:solidFill>
                  <a:schemeClr val="tx1"/>
                </a:solidFill>
                <a:effectLst/>
                <a:latin typeface="Arial" panose="020B0604020202020204" pitchFamily="34" charset="0"/>
              </a:rPr>
              <a:t>Which projects show the highest vs. lowest productivity rates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Workload Distribution</a:t>
            </a:r>
            <a:r>
              <a:rPr kumimoji="0" lang="en-US" altLang="en-US" sz="1400" b="0" i="0" u="none" strike="noStrike" cap="none" normalizeH="0" baseline="0" dirty="0">
                <a:ln>
                  <a:noFill/>
                </a:ln>
                <a:solidFill>
                  <a:schemeClr val="tx1"/>
                </a:solidFill>
                <a:effectLst/>
                <a:latin typeface="Arial" panose="020B0604020202020204" pitchFamily="34" charset="0"/>
              </a:rPr>
              <a:t> </a:t>
            </a:r>
          </a:p>
          <a:p>
            <a:pPr lvl="1" indent="0" eaLnBrk="0" fontAlgn="base" hangingPunct="0">
              <a:lnSpc>
                <a:spcPct val="150000"/>
              </a:lnSpc>
              <a:spcBef>
                <a:spcPct val="0"/>
              </a:spcBef>
              <a:spcAft>
                <a:spcPct val="0"/>
              </a:spcAft>
              <a:buFontTx/>
              <a:buChar char="•"/>
            </a:pPr>
            <a:r>
              <a:rPr kumimoji="0" lang="en-US" altLang="en-US" b="0" i="0" u="none" strike="noStrike" cap="none" normalizeH="0" baseline="0" dirty="0">
                <a:ln>
                  <a:noFill/>
                </a:ln>
                <a:solidFill>
                  <a:schemeClr val="tx1"/>
                </a:solidFill>
                <a:effectLst/>
                <a:latin typeface="Arial" panose="020B0604020202020204" pitchFamily="34" charset="0"/>
              </a:rPr>
              <a:t>Identification of potentially overworked employees (consistently logging &gt;8 hours) </a:t>
            </a:r>
          </a:p>
          <a:p>
            <a:pPr lvl="1" indent="0" eaLnBrk="0" fontAlgn="base" hangingPunct="0">
              <a:lnSpc>
                <a:spcPct val="150000"/>
              </a:lnSpc>
              <a:spcBef>
                <a:spcPct val="0"/>
              </a:spcBef>
              <a:spcAft>
                <a:spcPct val="0"/>
              </a:spcAft>
              <a:buFontTx/>
              <a:buChar char="•"/>
            </a:pPr>
            <a:r>
              <a:rPr kumimoji="0" lang="en-US" altLang="en-US" b="0" i="0" u="none" strike="noStrike" cap="none" normalizeH="0" baseline="0" dirty="0">
                <a:ln>
                  <a:noFill/>
                </a:ln>
                <a:solidFill>
                  <a:schemeClr val="tx1"/>
                </a:solidFill>
                <a:effectLst/>
                <a:latin typeface="Arial" panose="020B0604020202020204" pitchFamily="34" charset="0"/>
              </a:rPr>
              <a:t>Identification of underutilized resources (consistently logging &lt;7 hours)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Task Type Analysis</a:t>
            </a:r>
            <a:r>
              <a:rPr kumimoji="0" lang="en-US" altLang="en-US" sz="1400" b="0" i="0" u="none" strike="noStrike" cap="none" normalizeH="0" baseline="0" dirty="0">
                <a:ln>
                  <a:noFill/>
                </a:ln>
                <a:solidFill>
                  <a:schemeClr val="tx1"/>
                </a:solidFill>
                <a:effectLst/>
                <a:latin typeface="Arial" panose="020B0604020202020204" pitchFamily="34" charset="0"/>
              </a:rPr>
              <a:t> </a:t>
            </a:r>
          </a:p>
          <a:p>
            <a:pPr lvl="1" indent="0" eaLnBrk="0" fontAlgn="base" hangingPunct="0">
              <a:lnSpc>
                <a:spcPct val="150000"/>
              </a:lnSpc>
              <a:spcBef>
                <a:spcPct val="0"/>
              </a:spcBef>
              <a:spcAft>
                <a:spcPct val="0"/>
              </a:spcAft>
              <a:buFontTx/>
              <a:buChar char="•"/>
            </a:pPr>
            <a:r>
              <a:rPr kumimoji="0" lang="en-US" altLang="en-US" b="0" i="0" u="none" strike="noStrike" cap="none" normalizeH="0" baseline="0" dirty="0">
                <a:ln>
                  <a:noFill/>
                </a:ln>
                <a:solidFill>
                  <a:schemeClr val="tx1"/>
                </a:solidFill>
                <a:effectLst/>
                <a:latin typeface="Arial" panose="020B0604020202020204" pitchFamily="34" charset="0"/>
              </a:rPr>
              <a:t>Which task types consume the most hours across the organization </a:t>
            </a:r>
          </a:p>
          <a:p>
            <a:pPr lvl="1" indent="0" eaLnBrk="0" fontAlgn="base" hangingPunct="0">
              <a:lnSpc>
                <a:spcPct val="150000"/>
              </a:lnSpc>
              <a:spcBef>
                <a:spcPct val="0"/>
              </a:spcBef>
              <a:spcAft>
                <a:spcPct val="0"/>
              </a:spcAft>
              <a:buFontTx/>
              <a:buChar char="•"/>
            </a:pPr>
            <a:r>
              <a:rPr kumimoji="0" lang="en-US" altLang="en-US" b="0" i="0" u="none" strike="noStrike" cap="none" normalizeH="0" baseline="0" dirty="0">
                <a:ln>
                  <a:noFill/>
                </a:ln>
                <a:solidFill>
                  <a:schemeClr val="tx1"/>
                </a:solidFill>
                <a:effectLst/>
                <a:latin typeface="Arial" panose="020B0604020202020204" pitchFamily="34" charset="0"/>
              </a:rPr>
              <a:t>Which task types show disproportionately low productivity rates </a:t>
            </a:r>
          </a:p>
          <a:p>
            <a:pPr lvl="1" indent="0" eaLnBrk="0" fontAlgn="base" hangingPunct="0">
              <a:lnSpc>
                <a:spcPct val="150000"/>
              </a:lnSpc>
              <a:spcBef>
                <a:spcPct val="0"/>
              </a:spcBef>
              <a:spcAft>
                <a:spcPct val="0"/>
              </a:spcAft>
              <a:buFontTx/>
              <a:buChar char="•"/>
            </a:pPr>
            <a:r>
              <a:rPr kumimoji="0" lang="en-US" altLang="en-US" b="0" i="0" u="none" strike="noStrike" cap="none" normalizeH="0" baseline="0" dirty="0">
                <a:ln>
                  <a:noFill/>
                </a:ln>
                <a:solidFill>
                  <a:schemeClr val="tx1"/>
                </a:solidFill>
                <a:effectLst/>
                <a:latin typeface="Arial" panose="020B0604020202020204" pitchFamily="34" charset="0"/>
              </a:rPr>
              <a:t>Opportunities to reallocate resources based on task proficiency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Project Efficiency</a:t>
            </a:r>
            <a:r>
              <a:rPr kumimoji="0" lang="en-US" altLang="en-US" sz="1400" b="0" i="0" u="none" strike="noStrike" cap="none" normalizeH="0" baseline="0" dirty="0">
                <a:ln>
                  <a:noFill/>
                </a:ln>
                <a:solidFill>
                  <a:schemeClr val="tx1"/>
                </a:solidFill>
                <a:effectLst/>
                <a:latin typeface="Arial" panose="020B0604020202020204" pitchFamily="34" charset="0"/>
              </a:rPr>
              <a:t> </a:t>
            </a:r>
          </a:p>
          <a:p>
            <a:pPr lvl="1" indent="0" eaLnBrk="0" fontAlgn="base" hangingPunct="0">
              <a:lnSpc>
                <a:spcPct val="150000"/>
              </a:lnSpc>
              <a:spcBef>
                <a:spcPct val="0"/>
              </a:spcBef>
              <a:spcAft>
                <a:spcPct val="0"/>
              </a:spcAft>
              <a:buFontTx/>
              <a:buChar char="•"/>
            </a:pPr>
            <a:r>
              <a:rPr kumimoji="0" lang="en-US" altLang="en-US" b="0" i="0" u="none" strike="noStrike" cap="none" normalizeH="0" baseline="0" dirty="0">
                <a:ln>
                  <a:noFill/>
                </a:ln>
                <a:solidFill>
                  <a:schemeClr val="tx1"/>
                </a:solidFill>
                <a:effectLst/>
                <a:latin typeface="Arial" panose="020B0604020202020204" pitchFamily="34" charset="0"/>
              </a:rPr>
              <a:t>Projects with the highest and lowest productive time ratios </a:t>
            </a:r>
          </a:p>
          <a:p>
            <a:pPr lvl="1" indent="0" eaLnBrk="0" fontAlgn="base" hangingPunct="0">
              <a:lnSpc>
                <a:spcPct val="150000"/>
              </a:lnSpc>
              <a:spcBef>
                <a:spcPct val="0"/>
              </a:spcBef>
              <a:spcAft>
                <a:spcPct val="0"/>
              </a:spcAft>
              <a:buFontTx/>
              <a:buChar char="•"/>
            </a:pPr>
            <a:r>
              <a:rPr kumimoji="0" lang="en-US" altLang="en-US" b="0" i="0" u="none" strike="noStrike" cap="none" normalizeH="0" baseline="0" dirty="0">
                <a:ln>
                  <a:noFill/>
                </a:ln>
                <a:solidFill>
                  <a:schemeClr val="tx1"/>
                </a:solidFill>
                <a:effectLst/>
                <a:latin typeface="Arial" panose="020B0604020202020204" pitchFamily="34" charset="0"/>
              </a:rPr>
              <a:t>Comparison of time allocation efficiency across different projects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Time Tracking Behavior</a:t>
            </a:r>
            <a:r>
              <a:rPr kumimoji="0" lang="en-US" altLang="en-US" sz="1400" b="0" i="0" u="none" strike="noStrike" cap="none" normalizeH="0" baseline="0" dirty="0">
                <a:ln>
                  <a:noFill/>
                </a:ln>
                <a:solidFill>
                  <a:schemeClr val="tx1"/>
                </a:solidFill>
                <a:effectLst/>
                <a:latin typeface="Arial" panose="020B0604020202020204" pitchFamily="34" charset="0"/>
              </a:rPr>
              <a:t> </a:t>
            </a:r>
          </a:p>
          <a:p>
            <a:pPr lvl="1" indent="0" eaLnBrk="0" fontAlgn="base" hangingPunct="0">
              <a:lnSpc>
                <a:spcPct val="150000"/>
              </a:lnSpc>
              <a:spcBef>
                <a:spcPct val="0"/>
              </a:spcBef>
              <a:spcAft>
                <a:spcPct val="0"/>
              </a:spcAft>
              <a:buFontTx/>
              <a:buChar char="•"/>
            </a:pPr>
            <a:r>
              <a:rPr kumimoji="0" lang="en-US" altLang="en-US" b="0" i="0" u="none" strike="noStrike" cap="none" normalizeH="0" baseline="0" dirty="0">
                <a:ln>
                  <a:noFill/>
                </a:ln>
                <a:solidFill>
                  <a:schemeClr val="tx1"/>
                </a:solidFill>
                <a:effectLst/>
                <a:latin typeface="Arial" panose="020B0604020202020204" pitchFamily="34" charset="0"/>
              </a:rPr>
              <a:t>Patterns of time entry behavior that suggest inaccurate reporting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1308554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F50F984-E81C-7DE9-DEFF-31E7ED966985}"/>
              </a:ext>
            </a:extLst>
          </p:cNvPr>
          <p:cNvSpPr>
            <a:spLocks noGrp="1"/>
          </p:cNvSpPr>
          <p:nvPr>
            <p:ph idx="1"/>
          </p:nvPr>
        </p:nvSpPr>
        <p:spPr/>
        <p:txBody>
          <a:bodyPr/>
          <a:lstStyle/>
          <a:p>
            <a:endParaRPr lang="en-IN"/>
          </a:p>
        </p:txBody>
      </p:sp>
      <p:sp>
        <p:nvSpPr>
          <p:cNvPr id="3" name="Text Placeholder 2">
            <a:extLst>
              <a:ext uri="{FF2B5EF4-FFF2-40B4-BE49-F238E27FC236}">
                <a16:creationId xmlns:a16="http://schemas.microsoft.com/office/drawing/2014/main" id="{9A2A81E8-38B2-955D-F17F-5CCD4E27CD24}"/>
              </a:ext>
            </a:extLst>
          </p:cNvPr>
          <p:cNvSpPr>
            <a:spLocks noGrp="1"/>
          </p:cNvSpPr>
          <p:nvPr>
            <p:ph type="body" sz="quarter" idx="10"/>
          </p:nvPr>
        </p:nvSpPr>
        <p:spPr/>
        <p:txBody>
          <a:bodyPr/>
          <a:lstStyle/>
          <a:p>
            <a:endParaRPr lang="en-IN"/>
          </a:p>
        </p:txBody>
      </p:sp>
      <p:sp>
        <p:nvSpPr>
          <p:cNvPr id="4" name="Title 3">
            <a:extLst>
              <a:ext uri="{FF2B5EF4-FFF2-40B4-BE49-F238E27FC236}">
                <a16:creationId xmlns:a16="http://schemas.microsoft.com/office/drawing/2014/main" id="{7182EE7D-8EE5-4A6D-853B-45452E3F580D}"/>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1539236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60A5D6-7CDD-CD34-0088-FA0B2C109125}"/>
            </a:ext>
          </a:extLst>
        </p:cNvPr>
        <p:cNvGrpSpPr/>
        <p:nvPr/>
      </p:nvGrpSpPr>
      <p:grpSpPr>
        <a:xfrm>
          <a:off x="0" y="0"/>
          <a:ext cx="0" cy="0"/>
          <a:chOff x="0" y="0"/>
          <a:chExt cx="0" cy="0"/>
        </a:xfrm>
      </p:grpSpPr>
      <p:sp>
        <p:nvSpPr>
          <p:cNvPr id="19" name="Content Placeholder 18">
            <a:extLst>
              <a:ext uri="{FF2B5EF4-FFF2-40B4-BE49-F238E27FC236}">
                <a16:creationId xmlns:a16="http://schemas.microsoft.com/office/drawing/2014/main" id="{8182E7AC-5C8B-6F1D-6C68-61C1D8A3D72C}"/>
              </a:ext>
            </a:extLst>
          </p:cNvPr>
          <p:cNvSpPr>
            <a:spLocks noGrp="1"/>
          </p:cNvSpPr>
          <p:nvPr>
            <p:ph idx="15"/>
          </p:nvPr>
        </p:nvSpPr>
        <p:spPr>
          <a:xfrm>
            <a:off x="467628" y="1555432"/>
            <a:ext cx="11430000" cy="365760"/>
          </a:xfrm>
        </p:spPr>
        <p:txBody>
          <a:bodyPr/>
          <a:lstStyle/>
          <a:p>
            <a:r>
              <a:rPr lang="en-US" dirty="0"/>
              <a:t>Problem Statement</a:t>
            </a:r>
          </a:p>
        </p:txBody>
      </p:sp>
      <p:sp>
        <p:nvSpPr>
          <p:cNvPr id="20" name="Content Placeholder 19">
            <a:extLst>
              <a:ext uri="{FF2B5EF4-FFF2-40B4-BE49-F238E27FC236}">
                <a16:creationId xmlns:a16="http://schemas.microsoft.com/office/drawing/2014/main" id="{1818A4CC-AAB5-D2ED-DA9F-FF07FD299757}"/>
              </a:ext>
            </a:extLst>
          </p:cNvPr>
          <p:cNvSpPr>
            <a:spLocks noGrp="1"/>
          </p:cNvSpPr>
          <p:nvPr>
            <p:ph idx="16"/>
          </p:nvPr>
        </p:nvSpPr>
        <p:spPr/>
        <p:txBody>
          <a:bodyPr/>
          <a:lstStyle/>
          <a:p>
            <a:r>
              <a:rPr lang="en-US" dirty="0"/>
              <a:t>Expected Deliverables</a:t>
            </a:r>
          </a:p>
        </p:txBody>
      </p:sp>
      <p:sp>
        <p:nvSpPr>
          <p:cNvPr id="21" name="Text Placeholder 20">
            <a:extLst>
              <a:ext uri="{FF2B5EF4-FFF2-40B4-BE49-F238E27FC236}">
                <a16:creationId xmlns:a16="http://schemas.microsoft.com/office/drawing/2014/main" id="{3032B693-D14C-2867-3674-600AA11AA1ED}"/>
              </a:ext>
            </a:extLst>
          </p:cNvPr>
          <p:cNvSpPr>
            <a:spLocks noGrp="1"/>
          </p:cNvSpPr>
          <p:nvPr>
            <p:ph type="body" sz="quarter" idx="17"/>
          </p:nvPr>
        </p:nvSpPr>
        <p:spPr/>
        <p:txBody>
          <a:bodyPr/>
          <a:lstStyle/>
          <a:p>
            <a:r>
              <a:rPr lang="en-US" dirty="0"/>
              <a:t>2</a:t>
            </a:r>
          </a:p>
        </p:txBody>
      </p:sp>
      <p:sp>
        <p:nvSpPr>
          <p:cNvPr id="24" name="Content Placeholder 23">
            <a:extLst>
              <a:ext uri="{FF2B5EF4-FFF2-40B4-BE49-F238E27FC236}">
                <a16:creationId xmlns:a16="http://schemas.microsoft.com/office/drawing/2014/main" id="{11FC5D59-AAFC-A0FD-2586-50ACBE506E4C}"/>
              </a:ext>
            </a:extLst>
          </p:cNvPr>
          <p:cNvSpPr>
            <a:spLocks noGrp="1"/>
          </p:cNvSpPr>
          <p:nvPr>
            <p:ph idx="22"/>
          </p:nvPr>
        </p:nvSpPr>
        <p:spPr/>
        <p:txBody>
          <a:bodyPr/>
          <a:lstStyle/>
          <a:p>
            <a:r>
              <a:rPr lang="en-US" dirty="0"/>
              <a:t>Data Understanding</a:t>
            </a:r>
          </a:p>
        </p:txBody>
      </p:sp>
      <p:sp>
        <p:nvSpPr>
          <p:cNvPr id="22" name="Text Placeholder 21">
            <a:extLst>
              <a:ext uri="{FF2B5EF4-FFF2-40B4-BE49-F238E27FC236}">
                <a16:creationId xmlns:a16="http://schemas.microsoft.com/office/drawing/2014/main" id="{7EFB1014-7C2F-8616-F395-F6B1028B414E}"/>
              </a:ext>
            </a:extLst>
          </p:cNvPr>
          <p:cNvSpPr>
            <a:spLocks noGrp="1"/>
          </p:cNvSpPr>
          <p:nvPr>
            <p:ph type="body" sz="quarter" idx="19"/>
          </p:nvPr>
        </p:nvSpPr>
        <p:spPr>
          <a:solidFill>
            <a:schemeClr val="bg1">
              <a:lumMod val="85000"/>
            </a:schemeClr>
          </a:solidFill>
        </p:spPr>
        <p:txBody>
          <a:bodyPr/>
          <a:lstStyle/>
          <a:p>
            <a:r>
              <a:rPr lang="en-US" dirty="0"/>
              <a:t>3</a:t>
            </a:r>
          </a:p>
        </p:txBody>
      </p:sp>
      <p:sp>
        <p:nvSpPr>
          <p:cNvPr id="25" name="Content Placeholder 24">
            <a:extLst>
              <a:ext uri="{FF2B5EF4-FFF2-40B4-BE49-F238E27FC236}">
                <a16:creationId xmlns:a16="http://schemas.microsoft.com/office/drawing/2014/main" id="{C3A696F8-E493-2218-B570-F2B44DEF696A}"/>
              </a:ext>
            </a:extLst>
          </p:cNvPr>
          <p:cNvSpPr>
            <a:spLocks noGrp="1"/>
          </p:cNvSpPr>
          <p:nvPr>
            <p:ph idx="23"/>
          </p:nvPr>
        </p:nvSpPr>
        <p:spPr/>
        <p:txBody>
          <a:bodyPr/>
          <a:lstStyle/>
          <a:p>
            <a:r>
              <a:rPr lang="en-US" dirty="0"/>
              <a:t>Approach</a:t>
            </a:r>
          </a:p>
        </p:txBody>
      </p:sp>
      <p:sp>
        <p:nvSpPr>
          <p:cNvPr id="23" name="Text Placeholder 22">
            <a:extLst>
              <a:ext uri="{FF2B5EF4-FFF2-40B4-BE49-F238E27FC236}">
                <a16:creationId xmlns:a16="http://schemas.microsoft.com/office/drawing/2014/main" id="{B5593814-6B20-D1EE-1E29-59BB9A91FF55}"/>
              </a:ext>
            </a:extLst>
          </p:cNvPr>
          <p:cNvSpPr>
            <a:spLocks noGrp="1"/>
          </p:cNvSpPr>
          <p:nvPr>
            <p:ph type="body" sz="quarter" idx="21"/>
          </p:nvPr>
        </p:nvSpPr>
        <p:spPr>
          <a:solidFill>
            <a:schemeClr val="bg1">
              <a:lumMod val="85000"/>
            </a:schemeClr>
          </a:solidFill>
        </p:spPr>
        <p:txBody>
          <a:bodyPr/>
          <a:lstStyle/>
          <a:p>
            <a:r>
              <a:rPr lang="en-US" dirty="0"/>
              <a:t>4</a:t>
            </a:r>
          </a:p>
        </p:txBody>
      </p:sp>
      <p:sp>
        <p:nvSpPr>
          <p:cNvPr id="17" name="Title 16">
            <a:extLst>
              <a:ext uri="{FF2B5EF4-FFF2-40B4-BE49-F238E27FC236}">
                <a16:creationId xmlns:a16="http://schemas.microsoft.com/office/drawing/2014/main" id="{84B9270D-BBA8-623C-F3F7-F3E426A98EA2}"/>
              </a:ext>
            </a:extLst>
          </p:cNvPr>
          <p:cNvSpPr>
            <a:spLocks noGrp="1"/>
          </p:cNvSpPr>
          <p:nvPr>
            <p:ph type="title"/>
          </p:nvPr>
        </p:nvSpPr>
        <p:spPr/>
        <p:txBody>
          <a:bodyPr/>
          <a:lstStyle/>
          <a:p>
            <a:r>
              <a:rPr lang="en-US" dirty="0"/>
              <a:t>Agenda</a:t>
            </a:r>
          </a:p>
        </p:txBody>
      </p:sp>
      <p:sp>
        <p:nvSpPr>
          <p:cNvPr id="26" name="Content Placeholder 25">
            <a:extLst>
              <a:ext uri="{FF2B5EF4-FFF2-40B4-BE49-F238E27FC236}">
                <a16:creationId xmlns:a16="http://schemas.microsoft.com/office/drawing/2014/main" id="{C525190F-8EC8-0D0D-7C1D-821030562705}"/>
              </a:ext>
            </a:extLst>
          </p:cNvPr>
          <p:cNvSpPr>
            <a:spLocks noGrp="1"/>
          </p:cNvSpPr>
          <p:nvPr>
            <p:ph idx="24"/>
          </p:nvPr>
        </p:nvSpPr>
        <p:spPr/>
        <p:txBody>
          <a:bodyPr/>
          <a:lstStyle/>
          <a:p>
            <a:r>
              <a:rPr lang="en-US" dirty="0"/>
              <a:t>Challenges</a:t>
            </a:r>
          </a:p>
        </p:txBody>
      </p:sp>
      <p:sp>
        <p:nvSpPr>
          <p:cNvPr id="27" name="Text Placeholder 26">
            <a:extLst>
              <a:ext uri="{FF2B5EF4-FFF2-40B4-BE49-F238E27FC236}">
                <a16:creationId xmlns:a16="http://schemas.microsoft.com/office/drawing/2014/main" id="{7C626F62-561A-B72A-F843-C748D0A7D1F4}"/>
              </a:ext>
            </a:extLst>
          </p:cNvPr>
          <p:cNvSpPr>
            <a:spLocks noGrp="1"/>
          </p:cNvSpPr>
          <p:nvPr>
            <p:ph type="body" sz="quarter" idx="25"/>
          </p:nvPr>
        </p:nvSpPr>
        <p:spPr>
          <a:solidFill>
            <a:schemeClr val="bg1">
              <a:lumMod val="85000"/>
            </a:schemeClr>
          </a:solidFill>
        </p:spPr>
        <p:txBody>
          <a:bodyPr/>
          <a:lstStyle/>
          <a:p>
            <a:r>
              <a:rPr lang="en-US" dirty="0"/>
              <a:t>5</a:t>
            </a:r>
          </a:p>
        </p:txBody>
      </p:sp>
      <p:sp>
        <p:nvSpPr>
          <p:cNvPr id="28" name="Content Placeholder 27">
            <a:extLst>
              <a:ext uri="{FF2B5EF4-FFF2-40B4-BE49-F238E27FC236}">
                <a16:creationId xmlns:a16="http://schemas.microsoft.com/office/drawing/2014/main" id="{7CB9EAA4-BF25-439D-C485-BFCB2875B8AA}"/>
              </a:ext>
            </a:extLst>
          </p:cNvPr>
          <p:cNvSpPr>
            <a:spLocks noGrp="1"/>
          </p:cNvSpPr>
          <p:nvPr>
            <p:ph idx="26"/>
          </p:nvPr>
        </p:nvSpPr>
        <p:spPr/>
        <p:txBody>
          <a:bodyPr/>
          <a:lstStyle/>
          <a:p>
            <a:r>
              <a:rPr lang="en-US" dirty="0"/>
              <a:t>Key Findings</a:t>
            </a:r>
          </a:p>
        </p:txBody>
      </p:sp>
      <p:sp>
        <p:nvSpPr>
          <p:cNvPr id="29" name="Text Placeholder 28">
            <a:extLst>
              <a:ext uri="{FF2B5EF4-FFF2-40B4-BE49-F238E27FC236}">
                <a16:creationId xmlns:a16="http://schemas.microsoft.com/office/drawing/2014/main" id="{6E20DCFB-6648-D689-4E47-72B198589D11}"/>
              </a:ext>
            </a:extLst>
          </p:cNvPr>
          <p:cNvSpPr>
            <a:spLocks noGrp="1"/>
          </p:cNvSpPr>
          <p:nvPr>
            <p:ph type="body" sz="quarter" idx="27"/>
          </p:nvPr>
        </p:nvSpPr>
        <p:spPr>
          <a:solidFill>
            <a:schemeClr val="bg1">
              <a:lumMod val="85000"/>
            </a:schemeClr>
          </a:solidFill>
        </p:spPr>
        <p:txBody>
          <a:bodyPr/>
          <a:lstStyle/>
          <a:p>
            <a:r>
              <a:rPr lang="en-US" dirty="0"/>
              <a:t>6</a:t>
            </a:r>
          </a:p>
        </p:txBody>
      </p:sp>
      <p:sp>
        <p:nvSpPr>
          <p:cNvPr id="2" name="Text Placeholder 17">
            <a:extLst>
              <a:ext uri="{FF2B5EF4-FFF2-40B4-BE49-F238E27FC236}">
                <a16:creationId xmlns:a16="http://schemas.microsoft.com/office/drawing/2014/main" id="{5F773F26-CFE2-21C7-8D04-695EC4E8E43D}"/>
              </a:ext>
            </a:extLst>
          </p:cNvPr>
          <p:cNvSpPr txBox="1">
            <a:spLocks/>
          </p:cNvSpPr>
          <p:nvPr/>
        </p:nvSpPr>
        <p:spPr>
          <a:xfrm>
            <a:off x="587106" y="2186839"/>
            <a:ext cx="731520" cy="548640"/>
          </a:xfrm>
          <a:prstGeom prst="flowChartInputOutput">
            <a:avLst/>
          </a:prstGeom>
          <a:solidFill>
            <a:schemeClr val="bg1">
              <a:lumMod val="85000"/>
            </a:schemeClr>
          </a:solidFill>
        </p:spPr>
        <p:txBody>
          <a:bodyPr vert="horz" lIns="45720" tIns="90000" rIns="45720" bIns="90000" rtlCol="0" anchor="ctr">
            <a:noAutofit/>
          </a:bodyPr>
          <a:lstStyle>
            <a:lvl1pPr marL="0" indent="0" algn="ctr" defTabSz="914400" rtl="0" eaLnBrk="1" latinLnBrk="0" hangingPunct="1">
              <a:lnSpc>
                <a:spcPct val="90000"/>
              </a:lnSpc>
              <a:spcBef>
                <a:spcPts val="1200"/>
              </a:spcBef>
              <a:buFont typeface="Arial" panose="020B0604020202020204" pitchFamily="34" charset="0"/>
              <a:buNone/>
              <a:defRPr sz="1600" b="1" i="0" kern="1200" baseline="0">
                <a:solidFill>
                  <a:schemeClr val="bg1"/>
                </a:solidFill>
                <a:latin typeface="+mn-lt"/>
                <a:ea typeface="+mn-ea"/>
                <a:cs typeface="Arial" panose="020B0604020202020204" pitchFamily="34" charset="0"/>
              </a:defRPr>
            </a:lvl1pPr>
            <a:lvl2pPr marL="0" indent="0" algn="ctr" defTabSz="914400" rtl="0" eaLnBrk="1" latinLnBrk="0" hangingPunct="1">
              <a:lnSpc>
                <a:spcPct val="90000"/>
              </a:lnSpc>
              <a:spcBef>
                <a:spcPts val="1000"/>
              </a:spcBef>
              <a:buFont typeface="Arial" panose="020B0604020202020204" pitchFamily="34" charset="0"/>
              <a:buNone/>
              <a:defRPr sz="1600" b="1" i="0" kern="1200" baseline="0">
                <a:solidFill>
                  <a:schemeClr val="bg1"/>
                </a:solidFill>
                <a:latin typeface="+mn-lt"/>
                <a:ea typeface="+mn-ea"/>
                <a:cs typeface="Arial" panose="020B0604020202020204" pitchFamily="34" charset="0"/>
              </a:defRPr>
            </a:lvl2pPr>
            <a:lvl3pPr marL="0" indent="0" algn="ctr" defTabSz="914400" rtl="0" eaLnBrk="1" latinLnBrk="0" hangingPunct="1">
              <a:lnSpc>
                <a:spcPct val="90000"/>
              </a:lnSpc>
              <a:spcBef>
                <a:spcPts val="1000"/>
              </a:spcBef>
              <a:buFont typeface="Arial" panose="020B0604020202020204" pitchFamily="34" charset="0"/>
              <a:buNone/>
              <a:defRPr sz="1600" kern="1200" baseline="0">
                <a:solidFill>
                  <a:schemeClr val="bg1">
                    <a:lumMod val="85000"/>
                  </a:schemeClr>
                </a:solidFill>
                <a:latin typeface="+mn-lt"/>
                <a:ea typeface="+mn-ea"/>
                <a:cs typeface="Arial" panose="020B0604020202020204" pitchFamily="34" charset="0"/>
              </a:defRPr>
            </a:lvl3pPr>
            <a:lvl4pPr marL="0" indent="0" algn="ctr" defTabSz="914400" rtl="0" eaLnBrk="1" latinLnBrk="0" hangingPunct="1">
              <a:lnSpc>
                <a:spcPct val="90000"/>
              </a:lnSpc>
              <a:spcBef>
                <a:spcPts val="1000"/>
              </a:spcBef>
              <a:buFont typeface="Arial" panose="020B0604020202020204" pitchFamily="34" charset="0"/>
              <a:buNone/>
              <a:defRPr sz="1600" kern="1200" baseline="0">
                <a:solidFill>
                  <a:schemeClr val="bg1">
                    <a:lumMod val="85000"/>
                  </a:schemeClr>
                </a:solidFill>
                <a:latin typeface="+mn-lt"/>
                <a:ea typeface="+mn-ea"/>
                <a:cs typeface="Arial" panose="020B0604020202020204" pitchFamily="34" charset="0"/>
              </a:defRPr>
            </a:lvl4pPr>
            <a:lvl5pPr marL="0" indent="0" algn="ctr" defTabSz="914400" rtl="0" eaLnBrk="1" latinLnBrk="0" hangingPunct="1">
              <a:lnSpc>
                <a:spcPct val="90000"/>
              </a:lnSpc>
              <a:spcBef>
                <a:spcPts val="1000"/>
              </a:spcBef>
              <a:buFont typeface="Arial" panose="020B0604020202020204" pitchFamily="34" charset="0"/>
              <a:buNone/>
              <a:defRPr sz="1600" kern="1200" baseline="0">
                <a:solidFill>
                  <a:schemeClr val="bg1">
                    <a:lumMod val="85000"/>
                  </a:schemeClr>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2</a:t>
            </a:r>
          </a:p>
        </p:txBody>
      </p:sp>
      <p:sp>
        <p:nvSpPr>
          <p:cNvPr id="5" name="Text Placeholder 21">
            <a:extLst>
              <a:ext uri="{FF2B5EF4-FFF2-40B4-BE49-F238E27FC236}">
                <a16:creationId xmlns:a16="http://schemas.microsoft.com/office/drawing/2014/main" id="{AE657C38-06E3-78D3-33EC-C93182E469F7}"/>
              </a:ext>
            </a:extLst>
          </p:cNvPr>
          <p:cNvSpPr txBox="1">
            <a:spLocks/>
          </p:cNvSpPr>
          <p:nvPr/>
        </p:nvSpPr>
        <p:spPr>
          <a:xfrm>
            <a:off x="602981" y="1463992"/>
            <a:ext cx="731520" cy="548640"/>
          </a:xfrm>
          <a:prstGeom prst="flowChartInputOutput">
            <a:avLst/>
          </a:prstGeom>
          <a:solidFill>
            <a:schemeClr val="bg1">
              <a:lumMod val="85000"/>
            </a:schemeClr>
          </a:solidFill>
        </p:spPr>
        <p:txBody>
          <a:bodyPr vert="horz" lIns="45720" tIns="90000" rIns="45720" bIns="90000" rtlCol="0" anchor="ctr">
            <a:noAutofit/>
          </a:bodyPr>
          <a:lstStyle>
            <a:lvl1pPr marL="0" indent="0" algn="ctr" defTabSz="914400" rtl="0" eaLnBrk="1" latinLnBrk="0" hangingPunct="1">
              <a:lnSpc>
                <a:spcPct val="90000"/>
              </a:lnSpc>
              <a:spcBef>
                <a:spcPts val="1200"/>
              </a:spcBef>
              <a:buFont typeface="Arial" panose="020B0604020202020204" pitchFamily="34" charset="0"/>
              <a:buNone/>
              <a:defRPr sz="1600" b="1" i="0" kern="1200" baseline="0">
                <a:solidFill>
                  <a:schemeClr val="bg1"/>
                </a:solidFill>
                <a:latin typeface="+mn-lt"/>
                <a:ea typeface="+mn-ea"/>
                <a:cs typeface="Arial" panose="020B0604020202020204" pitchFamily="34" charset="0"/>
              </a:defRPr>
            </a:lvl1pPr>
            <a:lvl2pPr marL="0" indent="0" algn="ctr" defTabSz="914400" rtl="0" eaLnBrk="1" latinLnBrk="0" hangingPunct="1">
              <a:lnSpc>
                <a:spcPct val="90000"/>
              </a:lnSpc>
              <a:spcBef>
                <a:spcPts val="1000"/>
              </a:spcBef>
              <a:buFont typeface="Arial" panose="020B0604020202020204" pitchFamily="34" charset="0"/>
              <a:buNone/>
              <a:defRPr sz="1600" b="1" i="0" kern="1200" baseline="0">
                <a:solidFill>
                  <a:schemeClr val="bg1"/>
                </a:solidFill>
                <a:latin typeface="+mn-lt"/>
                <a:ea typeface="+mn-ea"/>
                <a:cs typeface="Arial" panose="020B0604020202020204" pitchFamily="34" charset="0"/>
              </a:defRPr>
            </a:lvl2pPr>
            <a:lvl3pPr marL="0" indent="0" algn="ctr" defTabSz="914400" rtl="0" eaLnBrk="1" latinLnBrk="0" hangingPunct="1">
              <a:lnSpc>
                <a:spcPct val="90000"/>
              </a:lnSpc>
              <a:spcBef>
                <a:spcPts val="1000"/>
              </a:spcBef>
              <a:buFont typeface="Arial" panose="020B0604020202020204" pitchFamily="34" charset="0"/>
              <a:buNone/>
              <a:defRPr sz="1600" kern="1200" baseline="0">
                <a:solidFill>
                  <a:schemeClr val="bg1">
                    <a:lumMod val="85000"/>
                  </a:schemeClr>
                </a:solidFill>
                <a:latin typeface="+mn-lt"/>
                <a:ea typeface="+mn-ea"/>
                <a:cs typeface="Arial" panose="020B0604020202020204" pitchFamily="34" charset="0"/>
              </a:defRPr>
            </a:lvl3pPr>
            <a:lvl4pPr marL="0" indent="0" algn="ctr" defTabSz="914400" rtl="0" eaLnBrk="1" latinLnBrk="0" hangingPunct="1">
              <a:lnSpc>
                <a:spcPct val="90000"/>
              </a:lnSpc>
              <a:spcBef>
                <a:spcPts val="1000"/>
              </a:spcBef>
              <a:buFont typeface="Arial" panose="020B0604020202020204" pitchFamily="34" charset="0"/>
              <a:buNone/>
              <a:defRPr sz="1600" kern="1200" baseline="0">
                <a:solidFill>
                  <a:schemeClr val="bg1">
                    <a:lumMod val="85000"/>
                  </a:schemeClr>
                </a:solidFill>
                <a:latin typeface="+mn-lt"/>
                <a:ea typeface="+mn-ea"/>
                <a:cs typeface="Arial" panose="020B0604020202020204" pitchFamily="34" charset="0"/>
              </a:defRPr>
            </a:lvl4pPr>
            <a:lvl5pPr marL="0" indent="0" algn="ctr" defTabSz="914400" rtl="0" eaLnBrk="1" latinLnBrk="0" hangingPunct="1">
              <a:lnSpc>
                <a:spcPct val="90000"/>
              </a:lnSpc>
              <a:spcBef>
                <a:spcPts val="1000"/>
              </a:spcBef>
              <a:buFont typeface="Arial" panose="020B0604020202020204" pitchFamily="34" charset="0"/>
              <a:buNone/>
              <a:defRPr sz="1600" kern="1200" baseline="0">
                <a:solidFill>
                  <a:schemeClr val="bg1">
                    <a:lumMod val="85000"/>
                  </a:schemeClr>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1</a:t>
            </a:r>
          </a:p>
        </p:txBody>
      </p:sp>
      <p:sp>
        <p:nvSpPr>
          <p:cNvPr id="4" name="Content Placeholder 3">
            <a:extLst>
              <a:ext uri="{FF2B5EF4-FFF2-40B4-BE49-F238E27FC236}">
                <a16:creationId xmlns:a16="http://schemas.microsoft.com/office/drawing/2014/main" id="{16DD1460-567D-25AD-BBF7-61EAE5D3491D}"/>
              </a:ext>
            </a:extLst>
          </p:cNvPr>
          <p:cNvSpPr>
            <a:spLocks noGrp="1"/>
          </p:cNvSpPr>
          <p:nvPr>
            <p:ph idx="28"/>
          </p:nvPr>
        </p:nvSpPr>
        <p:spPr/>
        <p:txBody>
          <a:bodyPr/>
          <a:lstStyle/>
          <a:p>
            <a:r>
              <a:rPr lang="en-US" dirty="0"/>
              <a:t>Suggestions</a:t>
            </a:r>
            <a:endParaRPr lang="en-IN" dirty="0"/>
          </a:p>
        </p:txBody>
      </p:sp>
      <p:sp>
        <p:nvSpPr>
          <p:cNvPr id="31" name="Text Placeholder 30">
            <a:extLst>
              <a:ext uri="{FF2B5EF4-FFF2-40B4-BE49-F238E27FC236}">
                <a16:creationId xmlns:a16="http://schemas.microsoft.com/office/drawing/2014/main" id="{8CD5A0FC-0DED-F42E-286E-4CD78C00B945}"/>
              </a:ext>
            </a:extLst>
          </p:cNvPr>
          <p:cNvSpPr>
            <a:spLocks noGrp="1"/>
          </p:cNvSpPr>
          <p:nvPr>
            <p:ph type="body" sz="quarter" idx="29"/>
          </p:nvPr>
        </p:nvSpPr>
        <p:spPr>
          <a:xfrm>
            <a:off x="467628" y="5619029"/>
            <a:ext cx="731520" cy="548640"/>
          </a:xfrm>
          <a:solidFill>
            <a:srgbClr val="3C287D"/>
          </a:solidFill>
        </p:spPr>
        <p:txBody>
          <a:bodyPr/>
          <a:lstStyle/>
          <a:p>
            <a:r>
              <a:rPr lang="en-US" dirty="0"/>
              <a:t>7</a:t>
            </a:r>
          </a:p>
        </p:txBody>
      </p:sp>
    </p:spTree>
    <p:custDataLst>
      <p:tags r:id="rId1"/>
    </p:custDataLst>
    <p:extLst>
      <p:ext uri="{BB962C8B-B14F-4D97-AF65-F5344CB8AC3E}">
        <p14:creationId xmlns:p14="http://schemas.microsoft.com/office/powerpoint/2010/main" val="3873451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180D46-36F7-3756-7880-B8CDD3C893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6BF023-AA06-138A-9E39-E99290293CE8}"/>
              </a:ext>
            </a:extLst>
          </p:cNvPr>
          <p:cNvSpPr>
            <a:spLocks noGrp="1"/>
          </p:cNvSpPr>
          <p:nvPr>
            <p:ph type="title"/>
          </p:nvPr>
        </p:nvSpPr>
        <p:spPr/>
        <p:txBody>
          <a:bodyPr/>
          <a:lstStyle/>
          <a:p>
            <a:r>
              <a:rPr lang="en-US" dirty="0"/>
              <a:t> Suggestions</a:t>
            </a:r>
            <a:endParaRPr lang="en-IN" dirty="0"/>
          </a:p>
        </p:txBody>
      </p:sp>
      <p:sp>
        <p:nvSpPr>
          <p:cNvPr id="5" name="Text Placeholder 4">
            <a:extLst>
              <a:ext uri="{FF2B5EF4-FFF2-40B4-BE49-F238E27FC236}">
                <a16:creationId xmlns:a16="http://schemas.microsoft.com/office/drawing/2014/main" id="{A75B9356-3783-0CCE-A1DB-C5342EA09128}"/>
              </a:ext>
            </a:extLst>
          </p:cNvPr>
          <p:cNvSpPr>
            <a:spLocks noGrp="1"/>
          </p:cNvSpPr>
          <p:nvPr>
            <p:ph type="body" sz="quarter" idx="10"/>
          </p:nvPr>
        </p:nvSpPr>
        <p:spPr>
          <a:xfrm>
            <a:off x="381000" y="1170536"/>
            <a:ext cx="11430000" cy="4190736"/>
          </a:xfrm>
        </p:spPr>
        <p:txBody>
          <a:bodyPr/>
          <a:lstStyle/>
          <a:p>
            <a:pPr marL="285750" indent="-285750">
              <a:buFont typeface="Arial" panose="020B0604020202020204" pitchFamily="34" charset="0"/>
              <a:buChar char="•"/>
            </a:pPr>
            <a:r>
              <a:rPr lang="en-US" dirty="0"/>
              <a:t>Approach:</a:t>
            </a:r>
          </a:p>
          <a:p>
            <a:pPr marL="742950" lvl="1" indent="-285750"/>
            <a:r>
              <a:rPr lang="en-US" dirty="0"/>
              <a:t>Customers were grouped into High, Mid, and Low tiers based on their revenue contribution and studied by region and channel.</a:t>
            </a:r>
          </a:p>
          <a:p>
            <a:pPr marL="285750" indent="-285750">
              <a:buFont typeface="Arial" panose="020B0604020202020204" pitchFamily="34" charset="0"/>
              <a:buChar char="•"/>
            </a:pPr>
            <a:r>
              <a:rPr lang="en-US" dirty="0"/>
              <a:t>Insights:</a:t>
            </a:r>
          </a:p>
          <a:p>
            <a:pPr marL="742950" lvl="1" indent="-285750"/>
            <a:r>
              <a:rPr lang="en-US" dirty="0"/>
              <a:t>Online preference decreases as revenue tier increases.</a:t>
            </a:r>
          </a:p>
          <a:p>
            <a:pPr marL="742950" lvl="1" indent="-285750"/>
            <a:r>
              <a:rPr lang="en-US" dirty="0"/>
              <a:t>North has a balanced spread; East is strong in Mid-value — ripe for upselling.</a:t>
            </a:r>
          </a:p>
          <a:p>
            <a:pPr marL="742950" lvl="1" indent="-285750"/>
            <a:r>
              <a:rPr lang="en-US" dirty="0"/>
              <a:t>South and West need intervention — high Low-value counts.</a:t>
            </a:r>
          </a:p>
          <a:p>
            <a:pPr marL="742950" lvl="1" indent="-285750"/>
            <a:r>
              <a:rPr lang="en-US" dirty="0"/>
              <a:t>April dip likely fiscal year-related hesitation.</a:t>
            </a:r>
          </a:p>
          <a:p>
            <a:pPr marL="285750" indent="-285750">
              <a:buFont typeface="Arial" panose="020B0604020202020204" pitchFamily="34" charset="0"/>
              <a:buChar char="•"/>
            </a:pPr>
            <a:r>
              <a:rPr lang="en-US" dirty="0"/>
              <a:t>Recommendations:</a:t>
            </a:r>
          </a:p>
          <a:p>
            <a:pPr marL="742950" lvl="1" indent="-285750"/>
            <a:r>
              <a:rPr lang="en-US" dirty="0"/>
              <a:t>Promote Offline exclusivity to High-value customers.</a:t>
            </a:r>
          </a:p>
          <a:p>
            <a:pPr marL="742950" lvl="1" indent="-285750"/>
            <a:r>
              <a:rPr lang="en-US" dirty="0"/>
              <a:t>Upsell in East using bundles or premium options.</a:t>
            </a:r>
          </a:p>
          <a:p>
            <a:pPr marL="742950" lvl="1" indent="-285750"/>
            <a:r>
              <a:rPr lang="en-US" dirty="0"/>
              <a:t>Run retargeting campaigns in South/West.</a:t>
            </a:r>
          </a:p>
          <a:p>
            <a:pPr marL="742950" lvl="1" indent="-285750"/>
            <a:r>
              <a:rPr lang="en-US" dirty="0"/>
              <a:t>Create early fiscal year promotions to counteract April slowdowns..</a:t>
            </a:r>
          </a:p>
        </p:txBody>
      </p:sp>
    </p:spTree>
    <p:custDataLst>
      <p:tags r:id="rId1"/>
    </p:custDataLst>
    <p:extLst>
      <p:ext uri="{BB962C8B-B14F-4D97-AF65-F5344CB8AC3E}">
        <p14:creationId xmlns:p14="http://schemas.microsoft.com/office/powerpoint/2010/main" val="3868246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6AD917-36EC-47E2-D22B-0E753FF099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218A7C-CEB1-57E2-3B13-74D07CB899E8}"/>
              </a:ext>
            </a:extLst>
          </p:cNvPr>
          <p:cNvSpPr>
            <a:spLocks noGrp="1"/>
          </p:cNvSpPr>
          <p:nvPr>
            <p:ph type="title"/>
          </p:nvPr>
        </p:nvSpPr>
        <p:spPr/>
        <p:txBody>
          <a:bodyPr/>
          <a:lstStyle/>
          <a:p>
            <a:r>
              <a:rPr lang="en-US" dirty="0"/>
              <a:t> Unit Price Analysis</a:t>
            </a:r>
            <a:endParaRPr lang="en-IN" dirty="0"/>
          </a:p>
        </p:txBody>
      </p:sp>
      <p:sp>
        <p:nvSpPr>
          <p:cNvPr id="5" name="Text Placeholder 4">
            <a:extLst>
              <a:ext uri="{FF2B5EF4-FFF2-40B4-BE49-F238E27FC236}">
                <a16:creationId xmlns:a16="http://schemas.microsoft.com/office/drawing/2014/main" id="{2357CC58-D70E-1FD8-EB38-F3FCCE2D8C22}"/>
              </a:ext>
            </a:extLst>
          </p:cNvPr>
          <p:cNvSpPr>
            <a:spLocks noGrp="1"/>
          </p:cNvSpPr>
          <p:nvPr>
            <p:ph type="body" sz="quarter" idx="10"/>
          </p:nvPr>
        </p:nvSpPr>
        <p:spPr>
          <a:xfrm>
            <a:off x="381000" y="1170535"/>
            <a:ext cx="11430000" cy="4691249"/>
          </a:xfrm>
        </p:spPr>
        <p:txBody>
          <a:bodyPr/>
          <a:lstStyle/>
          <a:p>
            <a:pPr marL="285750" indent="-285750">
              <a:buFont typeface="Arial" panose="020B0604020202020204" pitchFamily="34" charset="0"/>
              <a:buChar char="•"/>
            </a:pPr>
            <a:r>
              <a:rPr lang="en-US" dirty="0"/>
              <a:t>Approach:</a:t>
            </a:r>
          </a:p>
          <a:p>
            <a:pPr marL="742950" lvl="1" indent="-285750"/>
            <a:r>
              <a:rPr lang="en-US" dirty="0"/>
              <a:t>Order quantity was analyzed in relation to unit price across categories and individual products.</a:t>
            </a:r>
          </a:p>
          <a:p>
            <a:pPr marL="285750" indent="-285750">
              <a:buFont typeface="Arial" panose="020B0604020202020204" pitchFamily="34" charset="0"/>
              <a:buChar char="•"/>
            </a:pPr>
            <a:r>
              <a:rPr lang="en-US" dirty="0"/>
              <a:t>Insights:</a:t>
            </a:r>
          </a:p>
          <a:p>
            <a:pPr marL="742950" lvl="1" indent="-285750"/>
            <a:r>
              <a:rPr lang="en-US" dirty="0"/>
              <a:t>Office Supplies perform well even at high prices — high demand elasticity.</a:t>
            </a:r>
          </a:p>
          <a:p>
            <a:pPr marL="742950" lvl="1" indent="-285750"/>
            <a:r>
              <a:rPr lang="en-US" dirty="0"/>
              <a:t>Furniture may be overpriced or undervalued by customers.</a:t>
            </a:r>
          </a:p>
          <a:p>
            <a:pPr marL="742950" lvl="1" indent="-285750"/>
            <a:r>
              <a:rPr lang="en-US" dirty="0"/>
              <a:t>Product P013 (183) outperforms P020 (309) despite price difference.</a:t>
            </a:r>
          </a:p>
          <a:p>
            <a:pPr marL="742950" lvl="1" indent="-285750"/>
            <a:r>
              <a:rPr lang="en-US" dirty="0"/>
              <a:t>Products with moderate orders but high-value buyers can sustain price hikes.</a:t>
            </a:r>
          </a:p>
          <a:p>
            <a:pPr marL="742950" lvl="1" indent="-285750"/>
            <a:r>
              <a:rPr lang="en-US" dirty="0"/>
              <a:t>Some low-value customer-only products are overpriced — rethink.</a:t>
            </a:r>
          </a:p>
          <a:p>
            <a:pPr marL="285750" indent="-285750">
              <a:buFont typeface="Arial" panose="020B0604020202020204" pitchFamily="34" charset="0"/>
              <a:buChar char="•"/>
            </a:pPr>
            <a:r>
              <a:rPr lang="en-US" dirty="0"/>
              <a:t>Recommendations:</a:t>
            </a:r>
          </a:p>
          <a:p>
            <a:pPr marL="742950" lvl="1" indent="-285750"/>
            <a:r>
              <a:rPr lang="en-US" dirty="0"/>
              <a:t>Expand Office Supplies and Clothing offerings — high potential.</a:t>
            </a:r>
          </a:p>
          <a:p>
            <a:pPr marL="742950" lvl="1" indent="-285750"/>
            <a:r>
              <a:rPr lang="en-US" dirty="0"/>
              <a:t>Reassess Furniture pricing or increase perceived value.</a:t>
            </a:r>
          </a:p>
          <a:p>
            <a:pPr marL="742950" lvl="1" indent="-285750"/>
            <a:r>
              <a:rPr lang="en-US" dirty="0"/>
              <a:t>Raise prices on high-value–backed SKUs like P013.Reduce price for products like P020 that appeal to lower-value segments.</a:t>
            </a:r>
          </a:p>
          <a:p>
            <a:pPr marL="742950" lvl="1" indent="-285750"/>
            <a:r>
              <a:rPr lang="en-US" dirty="0"/>
              <a:t>Consider value-based pricing for niche products (e.g., 40.52) with low orders but strong buyer profiles.</a:t>
            </a:r>
          </a:p>
        </p:txBody>
      </p:sp>
      <p:pic>
        <p:nvPicPr>
          <p:cNvPr id="4" name="Picture 3">
            <a:extLst>
              <a:ext uri="{FF2B5EF4-FFF2-40B4-BE49-F238E27FC236}">
                <a16:creationId xmlns:a16="http://schemas.microsoft.com/office/drawing/2014/main" id="{F165546A-C13D-14E0-BD53-E3DB33B6E115}"/>
              </a:ext>
            </a:extLst>
          </p:cNvPr>
          <p:cNvPicPr>
            <a:picLocks noChangeAspect="1"/>
          </p:cNvPicPr>
          <p:nvPr/>
        </p:nvPicPr>
        <p:blipFill>
          <a:blip r:embed="rId3"/>
          <a:stretch>
            <a:fillRect/>
          </a:stretch>
        </p:blipFill>
        <p:spPr>
          <a:xfrm>
            <a:off x="7642459" y="1678697"/>
            <a:ext cx="4081112" cy="3249438"/>
          </a:xfrm>
          <a:prstGeom prst="rect">
            <a:avLst/>
          </a:prstGeom>
        </p:spPr>
      </p:pic>
    </p:spTree>
    <p:custDataLst>
      <p:tags r:id="rId1"/>
    </p:custDataLst>
    <p:extLst>
      <p:ext uri="{BB962C8B-B14F-4D97-AF65-F5344CB8AC3E}">
        <p14:creationId xmlns:p14="http://schemas.microsoft.com/office/powerpoint/2010/main" val="2126964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11B9EE-9992-1FA1-A8E4-E4987ED1657C}"/>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645EA570-C177-511C-BFF4-16C771A66384}"/>
              </a:ext>
            </a:extLst>
          </p:cNvPr>
          <p:cNvSpPr>
            <a:spLocks noGrp="1"/>
          </p:cNvSpPr>
          <p:nvPr>
            <p:ph type="title"/>
          </p:nvPr>
        </p:nvSpPr>
        <p:spPr>
          <a:xfrm>
            <a:off x="297280" y="3105140"/>
            <a:ext cx="7239024" cy="1325563"/>
          </a:xfrm>
        </p:spPr>
        <p:txBody>
          <a:bodyPr/>
          <a:lstStyle/>
          <a:p>
            <a:r>
              <a:rPr lang="en-GB" sz="7200" dirty="0"/>
              <a:t>THANK</a:t>
            </a:r>
            <a:r>
              <a:rPr lang="en-GB" dirty="0"/>
              <a:t> </a:t>
            </a:r>
            <a:r>
              <a:rPr lang="en-GB" sz="7200" dirty="0"/>
              <a:t>YOU</a:t>
            </a:r>
            <a:endParaRPr lang="en-GB" dirty="0"/>
          </a:p>
        </p:txBody>
      </p:sp>
    </p:spTree>
    <p:custDataLst>
      <p:tags r:id="rId1"/>
    </p:custDataLst>
    <p:extLst>
      <p:ext uri="{BB962C8B-B14F-4D97-AF65-F5344CB8AC3E}">
        <p14:creationId xmlns:p14="http://schemas.microsoft.com/office/powerpoint/2010/main" val="1886091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037327-0F64-5219-2CDE-C46B257BCD76}"/>
            </a:ext>
          </a:extLst>
        </p:cNvPr>
        <p:cNvGrpSpPr/>
        <p:nvPr/>
      </p:nvGrpSpPr>
      <p:grpSpPr>
        <a:xfrm>
          <a:off x="0" y="0"/>
          <a:ext cx="0" cy="0"/>
          <a:chOff x="0" y="0"/>
          <a:chExt cx="0" cy="0"/>
        </a:xfrm>
      </p:grpSpPr>
      <p:sp>
        <p:nvSpPr>
          <p:cNvPr id="19" name="Content Placeholder 18">
            <a:extLst>
              <a:ext uri="{FF2B5EF4-FFF2-40B4-BE49-F238E27FC236}">
                <a16:creationId xmlns:a16="http://schemas.microsoft.com/office/drawing/2014/main" id="{FA6B9501-87CF-D78E-0038-3F34E8289EF1}"/>
              </a:ext>
            </a:extLst>
          </p:cNvPr>
          <p:cNvSpPr>
            <a:spLocks noGrp="1"/>
          </p:cNvSpPr>
          <p:nvPr>
            <p:ph idx="15"/>
          </p:nvPr>
        </p:nvSpPr>
        <p:spPr>
          <a:xfrm>
            <a:off x="467628" y="1555432"/>
            <a:ext cx="11430000" cy="365760"/>
          </a:xfrm>
        </p:spPr>
        <p:txBody>
          <a:bodyPr/>
          <a:lstStyle/>
          <a:p>
            <a:r>
              <a:rPr lang="en-US" dirty="0"/>
              <a:t>Problem Statement</a:t>
            </a:r>
          </a:p>
        </p:txBody>
      </p:sp>
      <p:sp>
        <p:nvSpPr>
          <p:cNvPr id="20" name="Content Placeholder 19">
            <a:extLst>
              <a:ext uri="{FF2B5EF4-FFF2-40B4-BE49-F238E27FC236}">
                <a16:creationId xmlns:a16="http://schemas.microsoft.com/office/drawing/2014/main" id="{4358FC52-A5A1-108E-CC13-DE954BDA2328}"/>
              </a:ext>
            </a:extLst>
          </p:cNvPr>
          <p:cNvSpPr>
            <a:spLocks noGrp="1"/>
          </p:cNvSpPr>
          <p:nvPr>
            <p:ph idx="16"/>
          </p:nvPr>
        </p:nvSpPr>
        <p:spPr/>
        <p:txBody>
          <a:bodyPr/>
          <a:lstStyle/>
          <a:p>
            <a:r>
              <a:rPr lang="en-US" dirty="0"/>
              <a:t>Expected Deliverables</a:t>
            </a:r>
          </a:p>
        </p:txBody>
      </p:sp>
      <p:sp>
        <p:nvSpPr>
          <p:cNvPr id="21" name="Text Placeholder 20">
            <a:extLst>
              <a:ext uri="{FF2B5EF4-FFF2-40B4-BE49-F238E27FC236}">
                <a16:creationId xmlns:a16="http://schemas.microsoft.com/office/drawing/2014/main" id="{5E894734-96DC-1B16-F232-8092BEE7F3A2}"/>
              </a:ext>
            </a:extLst>
          </p:cNvPr>
          <p:cNvSpPr>
            <a:spLocks noGrp="1"/>
          </p:cNvSpPr>
          <p:nvPr>
            <p:ph type="body" sz="quarter" idx="17"/>
          </p:nvPr>
        </p:nvSpPr>
        <p:spPr/>
        <p:txBody>
          <a:bodyPr/>
          <a:lstStyle/>
          <a:p>
            <a:r>
              <a:rPr lang="en-US" dirty="0"/>
              <a:t>2</a:t>
            </a:r>
          </a:p>
        </p:txBody>
      </p:sp>
      <p:sp>
        <p:nvSpPr>
          <p:cNvPr id="24" name="Content Placeholder 23">
            <a:extLst>
              <a:ext uri="{FF2B5EF4-FFF2-40B4-BE49-F238E27FC236}">
                <a16:creationId xmlns:a16="http://schemas.microsoft.com/office/drawing/2014/main" id="{12CB1256-83C0-A411-270B-D214EF798593}"/>
              </a:ext>
            </a:extLst>
          </p:cNvPr>
          <p:cNvSpPr>
            <a:spLocks noGrp="1"/>
          </p:cNvSpPr>
          <p:nvPr>
            <p:ph idx="22"/>
          </p:nvPr>
        </p:nvSpPr>
        <p:spPr/>
        <p:txBody>
          <a:bodyPr/>
          <a:lstStyle/>
          <a:p>
            <a:r>
              <a:rPr lang="en-US" dirty="0"/>
              <a:t>Data Understanding</a:t>
            </a:r>
          </a:p>
        </p:txBody>
      </p:sp>
      <p:sp>
        <p:nvSpPr>
          <p:cNvPr id="22" name="Text Placeholder 21">
            <a:extLst>
              <a:ext uri="{FF2B5EF4-FFF2-40B4-BE49-F238E27FC236}">
                <a16:creationId xmlns:a16="http://schemas.microsoft.com/office/drawing/2014/main" id="{89073274-74EB-D55B-DFBB-31C7B2FA3CF2}"/>
              </a:ext>
            </a:extLst>
          </p:cNvPr>
          <p:cNvSpPr>
            <a:spLocks noGrp="1"/>
          </p:cNvSpPr>
          <p:nvPr>
            <p:ph type="body" sz="quarter" idx="19"/>
          </p:nvPr>
        </p:nvSpPr>
        <p:spPr/>
        <p:txBody>
          <a:bodyPr/>
          <a:lstStyle/>
          <a:p>
            <a:r>
              <a:rPr lang="en-US" dirty="0"/>
              <a:t>3</a:t>
            </a:r>
          </a:p>
        </p:txBody>
      </p:sp>
      <p:sp>
        <p:nvSpPr>
          <p:cNvPr id="25" name="Content Placeholder 24">
            <a:extLst>
              <a:ext uri="{FF2B5EF4-FFF2-40B4-BE49-F238E27FC236}">
                <a16:creationId xmlns:a16="http://schemas.microsoft.com/office/drawing/2014/main" id="{FA83C734-CF5B-459E-1EA2-4A785672F70C}"/>
              </a:ext>
            </a:extLst>
          </p:cNvPr>
          <p:cNvSpPr>
            <a:spLocks noGrp="1"/>
          </p:cNvSpPr>
          <p:nvPr>
            <p:ph idx="23"/>
          </p:nvPr>
        </p:nvSpPr>
        <p:spPr/>
        <p:txBody>
          <a:bodyPr/>
          <a:lstStyle/>
          <a:p>
            <a:r>
              <a:rPr lang="en-US" dirty="0"/>
              <a:t>Approach</a:t>
            </a:r>
          </a:p>
        </p:txBody>
      </p:sp>
      <p:sp>
        <p:nvSpPr>
          <p:cNvPr id="23" name="Text Placeholder 22">
            <a:extLst>
              <a:ext uri="{FF2B5EF4-FFF2-40B4-BE49-F238E27FC236}">
                <a16:creationId xmlns:a16="http://schemas.microsoft.com/office/drawing/2014/main" id="{DA178740-C8A2-371A-DA88-8DF8CEC9C046}"/>
              </a:ext>
            </a:extLst>
          </p:cNvPr>
          <p:cNvSpPr>
            <a:spLocks noGrp="1"/>
          </p:cNvSpPr>
          <p:nvPr>
            <p:ph type="body" sz="quarter" idx="21"/>
          </p:nvPr>
        </p:nvSpPr>
        <p:spPr>
          <a:solidFill>
            <a:schemeClr val="bg1">
              <a:lumMod val="85000"/>
            </a:schemeClr>
          </a:solidFill>
        </p:spPr>
        <p:txBody>
          <a:bodyPr/>
          <a:lstStyle/>
          <a:p>
            <a:r>
              <a:rPr lang="en-US" dirty="0"/>
              <a:t>4</a:t>
            </a:r>
          </a:p>
        </p:txBody>
      </p:sp>
      <p:sp>
        <p:nvSpPr>
          <p:cNvPr id="17" name="Title 16">
            <a:extLst>
              <a:ext uri="{FF2B5EF4-FFF2-40B4-BE49-F238E27FC236}">
                <a16:creationId xmlns:a16="http://schemas.microsoft.com/office/drawing/2014/main" id="{51983CDE-DC06-3618-B902-BC16DD201811}"/>
              </a:ext>
            </a:extLst>
          </p:cNvPr>
          <p:cNvSpPr>
            <a:spLocks noGrp="1"/>
          </p:cNvSpPr>
          <p:nvPr>
            <p:ph type="title"/>
          </p:nvPr>
        </p:nvSpPr>
        <p:spPr/>
        <p:txBody>
          <a:bodyPr/>
          <a:lstStyle/>
          <a:p>
            <a:r>
              <a:rPr lang="en-US" dirty="0"/>
              <a:t>Agenda</a:t>
            </a:r>
          </a:p>
        </p:txBody>
      </p:sp>
      <p:sp>
        <p:nvSpPr>
          <p:cNvPr id="26" name="Content Placeholder 25">
            <a:extLst>
              <a:ext uri="{FF2B5EF4-FFF2-40B4-BE49-F238E27FC236}">
                <a16:creationId xmlns:a16="http://schemas.microsoft.com/office/drawing/2014/main" id="{EE23FBE1-D0F1-98DA-381C-D00451E009C6}"/>
              </a:ext>
            </a:extLst>
          </p:cNvPr>
          <p:cNvSpPr>
            <a:spLocks noGrp="1"/>
          </p:cNvSpPr>
          <p:nvPr>
            <p:ph idx="24"/>
          </p:nvPr>
        </p:nvSpPr>
        <p:spPr/>
        <p:txBody>
          <a:bodyPr/>
          <a:lstStyle/>
          <a:p>
            <a:r>
              <a:rPr lang="en-US" dirty="0"/>
              <a:t>Challenges</a:t>
            </a:r>
          </a:p>
        </p:txBody>
      </p:sp>
      <p:sp>
        <p:nvSpPr>
          <p:cNvPr id="27" name="Text Placeholder 26">
            <a:extLst>
              <a:ext uri="{FF2B5EF4-FFF2-40B4-BE49-F238E27FC236}">
                <a16:creationId xmlns:a16="http://schemas.microsoft.com/office/drawing/2014/main" id="{D8E577A5-34FF-4FBD-B355-55F0A54DB757}"/>
              </a:ext>
            </a:extLst>
          </p:cNvPr>
          <p:cNvSpPr>
            <a:spLocks noGrp="1"/>
          </p:cNvSpPr>
          <p:nvPr>
            <p:ph type="body" sz="quarter" idx="25"/>
          </p:nvPr>
        </p:nvSpPr>
        <p:spPr/>
        <p:txBody>
          <a:bodyPr/>
          <a:lstStyle/>
          <a:p>
            <a:r>
              <a:rPr lang="en-US" dirty="0"/>
              <a:t>5</a:t>
            </a:r>
          </a:p>
        </p:txBody>
      </p:sp>
      <p:sp>
        <p:nvSpPr>
          <p:cNvPr id="28" name="Content Placeholder 27">
            <a:extLst>
              <a:ext uri="{FF2B5EF4-FFF2-40B4-BE49-F238E27FC236}">
                <a16:creationId xmlns:a16="http://schemas.microsoft.com/office/drawing/2014/main" id="{A7AFA591-5229-7827-A1F0-970B78CFBCF1}"/>
              </a:ext>
            </a:extLst>
          </p:cNvPr>
          <p:cNvSpPr>
            <a:spLocks noGrp="1"/>
          </p:cNvSpPr>
          <p:nvPr>
            <p:ph idx="26"/>
          </p:nvPr>
        </p:nvSpPr>
        <p:spPr/>
        <p:txBody>
          <a:bodyPr/>
          <a:lstStyle/>
          <a:p>
            <a:r>
              <a:rPr lang="en-US" dirty="0"/>
              <a:t>Key Findings</a:t>
            </a:r>
          </a:p>
        </p:txBody>
      </p:sp>
      <p:sp>
        <p:nvSpPr>
          <p:cNvPr id="29" name="Text Placeholder 28">
            <a:extLst>
              <a:ext uri="{FF2B5EF4-FFF2-40B4-BE49-F238E27FC236}">
                <a16:creationId xmlns:a16="http://schemas.microsoft.com/office/drawing/2014/main" id="{33753A23-4971-93DB-A0B6-EA0FCA76EDDB}"/>
              </a:ext>
            </a:extLst>
          </p:cNvPr>
          <p:cNvSpPr>
            <a:spLocks noGrp="1"/>
          </p:cNvSpPr>
          <p:nvPr>
            <p:ph type="body" sz="quarter" idx="27"/>
          </p:nvPr>
        </p:nvSpPr>
        <p:spPr/>
        <p:txBody>
          <a:bodyPr/>
          <a:lstStyle/>
          <a:p>
            <a:r>
              <a:rPr lang="en-US" dirty="0"/>
              <a:t>6</a:t>
            </a:r>
          </a:p>
        </p:txBody>
      </p:sp>
      <p:sp>
        <p:nvSpPr>
          <p:cNvPr id="31" name="Text Placeholder 30">
            <a:extLst>
              <a:ext uri="{FF2B5EF4-FFF2-40B4-BE49-F238E27FC236}">
                <a16:creationId xmlns:a16="http://schemas.microsoft.com/office/drawing/2014/main" id="{7BF5FF8B-27B1-AF7D-13DC-6876650D9B8F}"/>
              </a:ext>
            </a:extLst>
          </p:cNvPr>
          <p:cNvSpPr>
            <a:spLocks noGrp="1"/>
          </p:cNvSpPr>
          <p:nvPr>
            <p:ph type="body" sz="quarter" idx="29"/>
          </p:nvPr>
        </p:nvSpPr>
        <p:spPr>
          <a:xfrm>
            <a:off x="496469" y="5605251"/>
            <a:ext cx="731520" cy="548640"/>
          </a:xfrm>
        </p:spPr>
        <p:txBody>
          <a:bodyPr/>
          <a:lstStyle/>
          <a:p>
            <a:r>
              <a:rPr lang="en-US" dirty="0"/>
              <a:t>7</a:t>
            </a:r>
          </a:p>
        </p:txBody>
      </p:sp>
      <p:sp>
        <p:nvSpPr>
          <p:cNvPr id="2" name="Text Placeholder 17">
            <a:extLst>
              <a:ext uri="{FF2B5EF4-FFF2-40B4-BE49-F238E27FC236}">
                <a16:creationId xmlns:a16="http://schemas.microsoft.com/office/drawing/2014/main" id="{A897B100-63E4-CDCC-12A4-B4091F27A5F7}"/>
              </a:ext>
            </a:extLst>
          </p:cNvPr>
          <p:cNvSpPr txBox="1">
            <a:spLocks/>
          </p:cNvSpPr>
          <p:nvPr/>
        </p:nvSpPr>
        <p:spPr>
          <a:xfrm>
            <a:off x="587106" y="2186839"/>
            <a:ext cx="731520" cy="548640"/>
          </a:xfrm>
          <a:prstGeom prst="flowChartInputOutput">
            <a:avLst/>
          </a:prstGeom>
          <a:solidFill>
            <a:schemeClr val="bg1">
              <a:lumMod val="85000"/>
            </a:schemeClr>
          </a:solidFill>
        </p:spPr>
        <p:txBody>
          <a:bodyPr vert="horz" lIns="45720" tIns="90000" rIns="45720" bIns="90000" rtlCol="0" anchor="ctr">
            <a:noAutofit/>
          </a:bodyPr>
          <a:lstStyle>
            <a:lvl1pPr marL="0" indent="0" algn="ctr" defTabSz="914400" rtl="0" eaLnBrk="1" latinLnBrk="0" hangingPunct="1">
              <a:lnSpc>
                <a:spcPct val="90000"/>
              </a:lnSpc>
              <a:spcBef>
                <a:spcPts val="1200"/>
              </a:spcBef>
              <a:buFont typeface="Arial" panose="020B0604020202020204" pitchFamily="34" charset="0"/>
              <a:buNone/>
              <a:defRPr sz="1600" b="1" i="0" kern="1200" baseline="0">
                <a:solidFill>
                  <a:schemeClr val="bg1"/>
                </a:solidFill>
                <a:latin typeface="+mn-lt"/>
                <a:ea typeface="+mn-ea"/>
                <a:cs typeface="Arial" panose="020B0604020202020204" pitchFamily="34" charset="0"/>
              </a:defRPr>
            </a:lvl1pPr>
            <a:lvl2pPr marL="0" indent="0" algn="ctr" defTabSz="914400" rtl="0" eaLnBrk="1" latinLnBrk="0" hangingPunct="1">
              <a:lnSpc>
                <a:spcPct val="90000"/>
              </a:lnSpc>
              <a:spcBef>
                <a:spcPts val="1000"/>
              </a:spcBef>
              <a:buFont typeface="Arial" panose="020B0604020202020204" pitchFamily="34" charset="0"/>
              <a:buNone/>
              <a:defRPr sz="1600" b="1" i="0" kern="1200" baseline="0">
                <a:solidFill>
                  <a:schemeClr val="bg1"/>
                </a:solidFill>
                <a:latin typeface="+mn-lt"/>
                <a:ea typeface="+mn-ea"/>
                <a:cs typeface="Arial" panose="020B0604020202020204" pitchFamily="34" charset="0"/>
              </a:defRPr>
            </a:lvl2pPr>
            <a:lvl3pPr marL="0" indent="0" algn="ctr" defTabSz="914400" rtl="0" eaLnBrk="1" latinLnBrk="0" hangingPunct="1">
              <a:lnSpc>
                <a:spcPct val="90000"/>
              </a:lnSpc>
              <a:spcBef>
                <a:spcPts val="1000"/>
              </a:spcBef>
              <a:buFont typeface="Arial" panose="020B0604020202020204" pitchFamily="34" charset="0"/>
              <a:buNone/>
              <a:defRPr sz="1600" kern="1200" baseline="0">
                <a:solidFill>
                  <a:schemeClr val="bg1">
                    <a:lumMod val="85000"/>
                  </a:schemeClr>
                </a:solidFill>
                <a:latin typeface="+mn-lt"/>
                <a:ea typeface="+mn-ea"/>
                <a:cs typeface="Arial" panose="020B0604020202020204" pitchFamily="34" charset="0"/>
              </a:defRPr>
            </a:lvl3pPr>
            <a:lvl4pPr marL="0" indent="0" algn="ctr" defTabSz="914400" rtl="0" eaLnBrk="1" latinLnBrk="0" hangingPunct="1">
              <a:lnSpc>
                <a:spcPct val="90000"/>
              </a:lnSpc>
              <a:spcBef>
                <a:spcPts val="1000"/>
              </a:spcBef>
              <a:buFont typeface="Arial" panose="020B0604020202020204" pitchFamily="34" charset="0"/>
              <a:buNone/>
              <a:defRPr sz="1600" kern="1200" baseline="0">
                <a:solidFill>
                  <a:schemeClr val="bg1">
                    <a:lumMod val="85000"/>
                  </a:schemeClr>
                </a:solidFill>
                <a:latin typeface="+mn-lt"/>
                <a:ea typeface="+mn-ea"/>
                <a:cs typeface="Arial" panose="020B0604020202020204" pitchFamily="34" charset="0"/>
              </a:defRPr>
            </a:lvl4pPr>
            <a:lvl5pPr marL="0" indent="0" algn="ctr" defTabSz="914400" rtl="0" eaLnBrk="1" latinLnBrk="0" hangingPunct="1">
              <a:lnSpc>
                <a:spcPct val="90000"/>
              </a:lnSpc>
              <a:spcBef>
                <a:spcPts val="1000"/>
              </a:spcBef>
              <a:buFont typeface="Arial" panose="020B0604020202020204" pitchFamily="34" charset="0"/>
              <a:buNone/>
              <a:defRPr sz="1600" kern="1200" baseline="0">
                <a:solidFill>
                  <a:schemeClr val="bg1">
                    <a:lumMod val="85000"/>
                  </a:schemeClr>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2</a:t>
            </a:r>
          </a:p>
        </p:txBody>
      </p:sp>
      <p:sp>
        <p:nvSpPr>
          <p:cNvPr id="5" name="Text Placeholder 21">
            <a:extLst>
              <a:ext uri="{FF2B5EF4-FFF2-40B4-BE49-F238E27FC236}">
                <a16:creationId xmlns:a16="http://schemas.microsoft.com/office/drawing/2014/main" id="{E6471634-85D7-D1A0-4120-C2A14755FF33}"/>
              </a:ext>
            </a:extLst>
          </p:cNvPr>
          <p:cNvSpPr txBox="1">
            <a:spLocks/>
          </p:cNvSpPr>
          <p:nvPr/>
        </p:nvSpPr>
        <p:spPr>
          <a:xfrm>
            <a:off x="602981" y="1463992"/>
            <a:ext cx="731520" cy="548640"/>
          </a:xfrm>
          <a:prstGeom prst="flowChartInputOutput">
            <a:avLst/>
          </a:prstGeom>
          <a:solidFill>
            <a:schemeClr val="tx2"/>
          </a:solidFill>
        </p:spPr>
        <p:txBody>
          <a:bodyPr vert="horz" lIns="45720" tIns="90000" rIns="45720" bIns="90000" rtlCol="0" anchor="ctr">
            <a:noAutofit/>
          </a:bodyPr>
          <a:lstStyle>
            <a:lvl1pPr marL="0" indent="0" algn="ctr" defTabSz="914400" rtl="0" eaLnBrk="1" latinLnBrk="0" hangingPunct="1">
              <a:lnSpc>
                <a:spcPct val="90000"/>
              </a:lnSpc>
              <a:spcBef>
                <a:spcPts val="1200"/>
              </a:spcBef>
              <a:buFont typeface="Arial" panose="020B0604020202020204" pitchFamily="34" charset="0"/>
              <a:buNone/>
              <a:defRPr sz="1600" b="1" i="0" kern="1200" baseline="0">
                <a:solidFill>
                  <a:schemeClr val="bg1"/>
                </a:solidFill>
                <a:latin typeface="+mn-lt"/>
                <a:ea typeface="+mn-ea"/>
                <a:cs typeface="Arial" panose="020B0604020202020204" pitchFamily="34" charset="0"/>
              </a:defRPr>
            </a:lvl1pPr>
            <a:lvl2pPr marL="0" indent="0" algn="ctr" defTabSz="914400" rtl="0" eaLnBrk="1" latinLnBrk="0" hangingPunct="1">
              <a:lnSpc>
                <a:spcPct val="90000"/>
              </a:lnSpc>
              <a:spcBef>
                <a:spcPts val="1000"/>
              </a:spcBef>
              <a:buFont typeface="Arial" panose="020B0604020202020204" pitchFamily="34" charset="0"/>
              <a:buNone/>
              <a:defRPr sz="1600" b="1" i="0" kern="1200" baseline="0">
                <a:solidFill>
                  <a:schemeClr val="bg1"/>
                </a:solidFill>
                <a:latin typeface="+mn-lt"/>
                <a:ea typeface="+mn-ea"/>
                <a:cs typeface="Arial" panose="020B0604020202020204" pitchFamily="34" charset="0"/>
              </a:defRPr>
            </a:lvl2pPr>
            <a:lvl3pPr marL="0" indent="0" algn="ctr" defTabSz="914400" rtl="0" eaLnBrk="1" latinLnBrk="0" hangingPunct="1">
              <a:lnSpc>
                <a:spcPct val="90000"/>
              </a:lnSpc>
              <a:spcBef>
                <a:spcPts val="1000"/>
              </a:spcBef>
              <a:buFont typeface="Arial" panose="020B0604020202020204" pitchFamily="34" charset="0"/>
              <a:buNone/>
              <a:defRPr sz="1600" kern="1200" baseline="0">
                <a:solidFill>
                  <a:schemeClr val="bg1">
                    <a:lumMod val="85000"/>
                  </a:schemeClr>
                </a:solidFill>
                <a:latin typeface="+mn-lt"/>
                <a:ea typeface="+mn-ea"/>
                <a:cs typeface="Arial" panose="020B0604020202020204" pitchFamily="34" charset="0"/>
              </a:defRPr>
            </a:lvl3pPr>
            <a:lvl4pPr marL="0" indent="0" algn="ctr" defTabSz="914400" rtl="0" eaLnBrk="1" latinLnBrk="0" hangingPunct="1">
              <a:lnSpc>
                <a:spcPct val="90000"/>
              </a:lnSpc>
              <a:spcBef>
                <a:spcPts val="1000"/>
              </a:spcBef>
              <a:buFont typeface="Arial" panose="020B0604020202020204" pitchFamily="34" charset="0"/>
              <a:buNone/>
              <a:defRPr sz="1600" kern="1200" baseline="0">
                <a:solidFill>
                  <a:schemeClr val="bg1">
                    <a:lumMod val="85000"/>
                  </a:schemeClr>
                </a:solidFill>
                <a:latin typeface="+mn-lt"/>
                <a:ea typeface="+mn-ea"/>
                <a:cs typeface="Arial" panose="020B0604020202020204" pitchFamily="34" charset="0"/>
              </a:defRPr>
            </a:lvl4pPr>
            <a:lvl5pPr marL="0" indent="0" algn="ctr" defTabSz="914400" rtl="0" eaLnBrk="1" latinLnBrk="0" hangingPunct="1">
              <a:lnSpc>
                <a:spcPct val="90000"/>
              </a:lnSpc>
              <a:spcBef>
                <a:spcPts val="1000"/>
              </a:spcBef>
              <a:buFont typeface="Arial" panose="020B0604020202020204" pitchFamily="34" charset="0"/>
              <a:buNone/>
              <a:defRPr sz="1600" kern="1200" baseline="0">
                <a:solidFill>
                  <a:schemeClr val="bg1">
                    <a:lumMod val="85000"/>
                  </a:schemeClr>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1</a:t>
            </a:r>
          </a:p>
        </p:txBody>
      </p:sp>
      <p:sp>
        <p:nvSpPr>
          <p:cNvPr id="4" name="Content Placeholder 3">
            <a:extLst>
              <a:ext uri="{FF2B5EF4-FFF2-40B4-BE49-F238E27FC236}">
                <a16:creationId xmlns:a16="http://schemas.microsoft.com/office/drawing/2014/main" id="{ED1C83E7-D962-3521-1AA7-541B14ED5A2A}"/>
              </a:ext>
            </a:extLst>
          </p:cNvPr>
          <p:cNvSpPr>
            <a:spLocks noGrp="1"/>
          </p:cNvSpPr>
          <p:nvPr>
            <p:ph idx="28"/>
          </p:nvPr>
        </p:nvSpPr>
        <p:spPr/>
        <p:txBody>
          <a:bodyPr/>
          <a:lstStyle/>
          <a:p>
            <a:r>
              <a:rPr lang="en-US" dirty="0"/>
              <a:t>Suggestions</a:t>
            </a:r>
            <a:endParaRPr lang="en-IN" dirty="0"/>
          </a:p>
        </p:txBody>
      </p:sp>
    </p:spTree>
    <p:custDataLst>
      <p:tags r:id="rId1"/>
    </p:custDataLst>
    <p:extLst>
      <p:ext uri="{BB962C8B-B14F-4D97-AF65-F5344CB8AC3E}">
        <p14:creationId xmlns:p14="http://schemas.microsoft.com/office/powerpoint/2010/main" val="449701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95826" y="-4373935"/>
            <a:ext cx="5276579"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000" b="0" i="0" u="none" strike="noStrike" cap="none" normalizeH="0" baseline="0">
                <a:ln>
                  <a:noFill/>
                </a:ln>
                <a:solidFill>
                  <a:schemeClr val="tx1"/>
                </a:solidFill>
                <a:effectLst/>
                <a:latin typeface="Segoe UI" panose="020B0502040204020203" pitchFamily="34" charset="0"/>
                <a:cs typeface="Segoe UI" panose="020B0502040204020203" pitchFamily="34" charset="0"/>
              </a:rPr>
              <a:t>The client is grappling with a major issue of high customer churn rates, which are undermining their revenue and escalating the costs of acquiring new customers. Their current retention strategies are mostly reactive and fail to utilize advanced predictive analytics to proactively identify customers at risk of leaving. Consequently, the client struggles to allocate resources efficiently or implement targeted retention campaigns that cater to the specific needs and pain points of individual customers. Additionally, there is a limited understanding of the primary factors driving churn—whether it's due to service quality, pricing, customer experience, or competitor offerings—making it challenging to develop effective strategies to reduce churn.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TextBox 4"/>
          <p:cNvSpPr txBox="1"/>
          <p:nvPr/>
        </p:nvSpPr>
        <p:spPr>
          <a:xfrm>
            <a:off x="381000" y="609982"/>
            <a:ext cx="5259405" cy="597138"/>
          </a:xfrm>
          <a:prstGeom prst="rect">
            <a:avLst/>
          </a:prstGeom>
          <a:noFill/>
        </p:spPr>
        <p:txBody>
          <a:bodyPr wrap="none" lIns="90000" tIns="90000" rIns="90000" bIns="90000" rtlCol="0">
            <a:noAutofit/>
          </a:bodyPr>
          <a:lstStyle/>
          <a:p>
            <a:pPr algn="l"/>
            <a:r>
              <a:rPr lang="en-US" b="1" dirty="0">
                <a:solidFill>
                  <a:schemeClr val="bg2"/>
                </a:solidFill>
              </a:rPr>
              <a:t>PROBLEM STATEMENT</a:t>
            </a:r>
            <a:endParaRPr lang="en-IN" b="1" dirty="0">
              <a:solidFill>
                <a:schemeClr val="bg2"/>
              </a:solidFill>
            </a:endParaRPr>
          </a:p>
        </p:txBody>
      </p:sp>
      <p:graphicFrame>
        <p:nvGraphicFramePr>
          <p:cNvPr id="6" name="Table 5">
            <a:extLst>
              <a:ext uri="{FF2B5EF4-FFF2-40B4-BE49-F238E27FC236}">
                <a16:creationId xmlns:a16="http://schemas.microsoft.com/office/drawing/2014/main" id="{B177F202-EDA4-F9CC-10CB-884AE6932045}"/>
              </a:ext>
            </a:extLst>
          </p:cNvPr>
          <p:cNvGraphicFramePr>
            <a:graphicFrameLocks noGrp="1"/>
          </p:cNvGraphicFramePr>
          <p:nvPr>
            <p:extLst>
              <p:ext uri="{D42A27DB-BD31-4B8C-83A1-F6EECF244321}">
                <p14:modId xmlns:p14="http://schemas.microsoft.com/office/powerpoint/2010/main" val="4042914245"/>
              </p:ext>
            </p:extLst>
          </p:nvPr>
        </p:nvGraphicFramePr>
        <p:xfrm>
          <a:off x="381000" y="1534379"/>
          <a:ext cx="11111564" cy="2715768"/>
        </p:xfrm>
        <a:graphic>
          <a:graphicData uri="http://schemas.openxmlformats.org/drawingml/2006/table">
            <a:tbl>
              <a:tblPr/>
              <a:tblGrid>
                <a:gridCol w="11111564">
                  <a:extLst>
                    <a:ext uri="{9D8B030D-6E8A-4147-A177-3AD203B41FA5}">
                      <a16:colId xmlns:a16="http://schemas.microsoft.com/office/drawing/2014/main" val="2941052383"/>
                    </a:ext>
                  </a:extLst>
                </a:gridCol>
              </a:tblGrid>
              <a:tr h="571500">
                <a:tc>
                  <a:txBody>
                    <a:bodyPr/>
                    <a:lstStyle/>
                    <a:p>
                      <a:pPr algn="just" fontAlgn="b">
                        <a:lnSpc>
                          <a:spcPct val="150000"/>
                        </a:lnSpc>
                      </a:pPr>
                      <a:r>
                        <a:rPr lang="en-US" sz="2000" dirty="0">
                          <a:solidFill>
                            <a:srgbClr val="3C287D"/>
                          </a:solidFill>
                        </a:rPr>
                        <a:t>Managers are having difficulty understanding how employees are spending their time across different projects. Some team members seem to be overloaded with work, while others are not reporting their hours accurately. Also, certain types of tasks are taking up a lot of time but aren’t delivering much value. Leadership needs better visibility into how time is being used and which tasks are most effective, so they can improve team productivity and manage resources more efficiently.</a:t>
                      </a:r>
                      <a:endParaRPr lang="en-US" sz="2000" b="0" i="0" u="none" strike="noStrike" dirty="0">
                        <a:solidFill>
                          <a:srgbClr val="3C287D"/>
                        </a:solidFill>
                        <a:effectLst/>
                        <a:latin typeface="Roboto" panose="02000000000000000000" pitchFamily="2" charset="0"/>
                        <a:ea typeface="Roboto" panose="02000000000000000000" pitchFamily="2" charset="0"/>
                        <a:cs typeface="Roboto" panose="02000000000000000000" pitchFamily="2" charset="0"/>
                      </a:endParaRPr>
                    </a:p>
                  </a:txBody>
                  <a:tcPr marL="9525" marR="9525" marT="9525" anchor="b">
                    <a:lnL>
                      <a:noFill/>
                    </a:lnL>
                    <a:lnR>
                      <a:noFill/>
                    </a:lnR>
                    <a:lnT>
                      <a:noFill/>
                    </a:lnT>
                    <a:lnB>
                      <a:noFill/>
                    </a:lnB>
                    <a:noFill/>
                  </a:tcPr>
                </a:tc>
                <a:extLst>
                  <a:ext uri="{0D108BD9-81ED-4DB2-BD59-A6C34878D82A}">
                    <a16:rowId xmlns:a16="http://schemas.microsoft.com/office/drawing/2014/main" val="2117863559"/>
                  </a:ext>
                </a:extLst>
              </a:tr>
            </a:tbl>
          </a:graphicData>
        </a:graphic>
      </p:graphicFrame>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8BA8A5-DBE9-6821-893F-A72516423AA4}"/>
            </a:ext>
          </a:extLst>
        </p:cNvPr>
        <p:cNvGrpSpPr/>
        <p:nvPr/>
      </p:nvGrpSpPr>
      <p:grpSpPr>
        <a:xfrm>
          <a:off x="0" y="0"/>
          <a:ext cx="0" cy="0"/>
          <a:chOff x="0" y="0"/>
          <a:chExt cx="0" cy="0"/>
        </a:xfrm>
      </p:grpSpPr>
      <p:sp>
        <p:nvSpPr>
          <p:cNvPr id="19" name="Content Placeholder 18">
            <a:extLst>
              <a:ext uri="{FF2B5EF4-FFF2-40B4-BE49-F238E27FC236}">
                <a16:creationId xmlns:a16="http://schemas.microsoft.com/office/drawing/2014/main" id="{741BBF31-A972-7547-AC87-53FBD2855758}"/>
              </a:ext>
            </a:extLst>
          </p:cNvPr>
          <p:cNvSpPr>
            <a:spLocks noGrp="1"/>
          </p:cNvSpPr>
          <p:nvPr>
            <p:ph idx="15"/>
          </p:nvPr>
        </p:nvSpPr>
        <p:spPr>
          <a:xfrm>
            <a:off x="467628" y="1555432"/>
            <a:ext cx="11430000" cy="365760"/>
          </a:xfrm>
        </p:spPr>
        <p:txBody>
          <a:bodyPr/>
          <a:lstStyle/>
          <a:p>
            <a:r>
              <a:rPr lang="en-US" dirty="0"/>
              <a:t>Problem Statement</a:t>
            </a:r>
          </a:p>
        </p:txBody>
      </p:sp>
      <p:sp>
        <p:nvSpPr>
          <p:cNvPr id="20" name="Content Placeholder 19">
            <a:extLst>
              <a:ext uri="{FF2B5EF4-FFF2-40B4-BE49-F238E27FC236}">
                <a16:creationId xmlns:a16="http://schemas.microsoft.com/office/drawing/2014/main" id="{227A6930-8029-187C-4675-D5C63D726B50}"/>
              </a:ext>
            </a:extLst>
          </p:cNvPr>
          <p:cNvSpPr>
            <a:spLocks noGrp="1"/>
          </p:cNvSpPr>
          <p:nvPr>
            <p:ph idx="16"/>
          </p:nvPr>
        </p:nvSpPr>
        <p:spPr/>
        <p:txBody>
          <a:bodyPr/>
          <a:lstStyle/>
          <a:p>
            <a:r>
              <a:rPr lang="en-US" dirty="0"/>
              <a:t>Expected Deliverables</a:t>
            </a:r>
          </a:p>
        </p:txBody>
      </p:sp>
      <p:sp>
        <p:nvSpPr>
          <p:cNvPr id="21" name="Text Placeholder 20">
            <a:extLst>
              <a:ext uri="{FF2B5EF4-FFF2-40B4-BE49-F238E27FC236}">
                <a16:creationId xmlns:a16="http://schemas.microsoft.com/office/drawing/2014/main" id="{29B355AB-C270-D5CE-BB18-108AA6D3DE3C}"/>
              </a:ext>
            </a:extLst>
          </p:cNvPr>
          <p:cNvSpPr>
            <a:spLocks noGrp="1"/>
          </p:cNvSpPr>
          <p:nvPr>
            <p:ph type="body" sz="quarter" idx="17"/>
          </p:nvPr>
        </p:nvSpPr>
        <p:spPr/>
        <p:txBody>
          <a:bodyPr/>
          <a:lstStyle/>
          <a:p>
            <a:r>
              <a:rPr lang="en-US" dirty="0"/>
              <a:t>2</a:t>
            </a:r>
          </a:p>
        </p:txBody>
      </p:sp>
      <p:sp>
        <p:nvSpPr>
          <p:cNvPr id="24" name="Content Placeholder 23">
            <a:extLst>
              <a:ext uri="{FF2B5EF4-FFF2-40B4-BE49-F238E27FC236}">
                <a16:creationId xmlns:a16="http://schemas.microsoft.com/office/drawing/2014/main" id="{1C2B2254-75F3-271B-097F-0DCDC05A2EE5}"/>
              </a:ext>
            </a:extLst>
          </p:cNvPr>
          <p:cNvSpPr>
            <a:spLocks noGrp="1"/>
          </p:cNvSpPr>
          <p:nvPr>
            <p:ph idx="22"/>
          </p:nvPr>
        </p:nvSpPr>
        <p:spPr/>
        <p:txBody>
          <a:bodyPr/>
          <a:lstStyle/>
          <a:p>
            <a:r>
              <a:rPr lang="en-US" dirty="0"/>
              <a:t>Data Understanding</a:t>
            </a:r>
          </a:p>
        </p:txBody>
      </p:sp>
      <p:sp>
        <p:nvSpPr>
          <p:cNvPr id="22" name="Text Placeholder 21">
            <a:extLst>
              <a:ext uri="{FF2B5EF4-FFF2-40B4-BE49-F238E27FC236}">
                <a16:creationId xmlns:a16="http://schemas.microsoft.com/office/drawing/2014/main" id="{BADEC51C-E0EE-2C24-EDF6-97F8044DF6E4}"/>
              </a:ext>
            </a:extLst>
          </p:cNvPr>
          <p:cNvSpPr>
            <a:spLocks noGrp="1"/>
          </p:cNvSpPr>
          <p:nvPr>
            <p:ph type="body" sz="quarter" idx="19"/>
          </p:nvPr>
        </p:nvSpPr>
        <p:spPr/>
        <p:txBody>
          <a:bodyPr/>
          <a:lstStyle/>
          <a:p>
            <a:r>
              <a:rPr lang="en-US" dirty="0"/>
              <a:t>3</a:t>
            </a:r>
          </a:p>
        </p:txBody>
      </p:sp>
      <p:sp>
        <p:nvSpPr>
          <p:cNvPr id="25" name="Content Placeholder 24">
            <a:extLst>
              <a:ext uri="{FF2B5EF4-FFF2-40B4-BE49-F238E27FC236}">
                <a16:creationId xmlns:a16="http://schemas.microsoft.com/office/drawing/2014/main" id="{EE5CD0E1-0217-C6F9-801D-E947C8449300}"/>
              </a:ext>
            </a:extLst>
          </p:cNvPr>
          <p:cNvSpPr>
            <a:spLocks noGrp="1"/>
          </p:cNvSpPr>
          <p:nvPr>
            <p:ph idx="23"/>
          </p:nvPr>
        </p:nvSpPr>
        <p:spPr/>
        <p:txBody>
          <a:bodyPr/>
          <a:lstStyle/>
          <a:p>
            <a:r>
              <a:rPr lang="en-US" dirty="0"/>
              <a:t>Approach</a:t>
            </a:r>
          </a:p>
        </p:txBody>
      </p:sp>
      <p:sp>
        <p:nvSpPr>
          <p:cNvPr id="23" name="Text Placeholder 22">
            <a:extLst>
              <a:ext uri="{FF2B5EF4-FFF2-40B4-BE49-F238E27FC236}">
                <a16:creationId xmlns:a16="http://schemas.microsoft.com/office/drawing/2014/main" id="{91C7A19A-EBC2-C265-5765-076F74B328F7}"/>
              </a:ext>
            </a:extLst>
          </p:cNvPr>
          <p:cNvSpPr>
            <a:spLocks noGrp="1"/>
          </p:cNvSpPr>
          <p:nvPr>
            <p:ph type="body" sz="quarter" idx="21"/>
          </p:nvPr>
        </p:nvSpPr>
        <p:spPr>
          <a:solidFill>
            <a:schemeClr val="bg1">
              <a:lumMod val="85000"/>
            </a:schemeClr>
          </a:solidFill>
        </p:spPr>
        <p:txBody>
          <a:bodyPr/>
          <a:lstStyle/>
          <a:p>
            <a:r>
              <a:rPr lang="en-US" dirty="0"/>
              <a:t>4</a:t>
            </a:r>
          </a:p>
        </p:txBody>
      </p:sp>
      <p:sp>
        <p:nvSpPr>
          <p:cNvPr id="17" name="Title 16">
            <a:extLst>
              <a:ext uri="{FF2B5EF4-FFF2-40B4-BE49-F238E27FC236}">
                <a16:creationId xmlns:a16="http://schemas.microsoft.com/office/drawing/2014/main" id="{24BA3DD0-CA47-A208-0DE3-FCB5C3C7B385}"/>
              </a:ext>
            </a:extLst>
          </p:cNvPr>
          <p:cNvSpPr>
            <a:spLocks noGrp="1"/>
          </p:cNvSpPr>
          <p:nvPr>
            <p:ph type="title"/>
          </p:nvPr>
        </p:nvSpPr>
        <p:spPr/>
        <p:txBody>
          <a:bodyPr/>
          <a:lstStyle/>
          <a:p>
            <a:r>
              <a:rPr lang="en-US" dirty="0"/>
              <a:t>Agenda</a:t>
            </a:r>
          </a:p>
        </p:txBody>
      </p:sp>
      <p:sp>
        <p:nvSpPr>
          <p:cNvPr id="26" name="Content Placeholder 25">
            <a:extLst>
              <a:ext uri="{FF2B5EF4-FFF2-40B4-BE49-F238E27FC236}">
                <a16:creationId xmlns:a16="http://schemas.microsoft.com/office/drawing/2014/main" id="{0A0FFC44-1F82-7EB7-7001-8EB97403E94C}"/>
              </a:ext>
            </a:extLst>
          </p:cNvPr>
          <p:cNvSpPr>
            <a:spLocks noGrp="1"/>
          </p:cNvSpPr>
          <p:nvPr>
            <p:ph idx="24"/>
          </p:nvPr>
        </p:nvSpPr>
        <p:spPr/>
        <p:txBody>
          <a:bodyPr/>
          <a:lstStyle/>
          <a:p>
            <a:r>
              <a:rPr lang="en-US" dirty="0"/>
              <a:t>Challenges</a:t>
            </a:r>
          </a:p>
        </p:txBody>
      </p:sp>
      <p:sp>
        <p:nvSpPr>
          <p:cNvPr id="27" name="Text Placeholder 26">
            <a:extLst>
              <a:ext uri="{FF2B5EF4-FFF2-40B4-BE49-F238E27FC236}">
                <a16:creationId xmlns:a16="http://schemas.microsoft.com/office/drawing/2014/main" id="{DCFC383D-7595-91C5-B193-9E840EAC37EB}"/>
              </a:ext>
            </a:extLst>
          </p:cNvPr>
          <p:cNvSpPr>
            <a:spLocks noGrp="1"/>
          </p:cNvSpPr>
          <p:nvPr>
            <p:ph type="body" sz="quarter" idx="25"/>
          </p:nvPr>
        </p:nvSpPr>
        <p:spPr/>
        <p:txBody>
          <a:bodyPr/>
          <a:lstStyle/>
          <a:p>
            <a:r>
              <a:rPr lang="en-US" dirty="0"/>
              <a:t>5</a:t>
            </a:r>
          </a:p>
        </p:txBody>
      </p:sp>
      <p:sp>
        <p:nvSpPr>
          <p:cNvPr id="28" name="Content Placeholder 27">
            <a:extLst>
              <a:ext uri="{FF2B5EF4-FFF2-40B4-BE49-F238E27FC236}">
                <a16:creationId xmlns:a16="http://schemas.microsoft.com/office/drawing/2014/main" id="{EA213169-CD9F-03AE-A3B0-A02790800D02}"/>
              </a:ext>
            </a:extLst>
          </p:cNvPr>
          <p:cNvSpPr>
            <a:spLocks noGrp="1"/>
          </p:cNvSpPr>
          <p:nvPr>
            <p:ph idx="26"/>
          </p:nvPr>
        </p:nvSpPr>
        <p:spPr/>
        <p:txBody>
          <a:bodyPr/>
          <a:lstStyle/>
          <a:p>
            <a:r>
              <a:rPr lang="en-US" dirty="0"/>
              <a:t>Key Findings</a:t>
            </a:r>
          </a:p>
        </p:txBody>
      </p:sp>
      <p:sp>
        <p:nvSpPr>
          <p:cNvPr id="29" name="Text Placeholder 28">
            <a:extLst>
              <a:ext uri="{FF2B5EF4-FFF2-40B4-BE49-F238E27FC236}">
                <a16:creationId xmlns:a16="http://schemas.microsoft.com/office/drawing/2014/main" id="{F6E3832A-098D-8B2B-2DAF-45DC71E759B7}"/>
              </a:ext>
            </a:extLst>
          </p:cNvPr>
          <p:cNvSpPr>
            <a:spLocks noGrp="1"/>
          </p:cNvSpPr>
          <p:nvPr>
            <p:ph type="body" sz="quarter" idx="27"/>
          </p:nvPr>
        </p:nvSpPr>
        <p:spPr/>
        <p:txBody>
          <a:bodyPr/>
          <a:lstStyle/>
          <a:p>
            <a:r>
              <a:rPr lang="en-US" dirty="0"/>
              <a:t>6</a:t>
            </a:r>
          </a:p>
        </p:txBody>
      </p:sp>
      <p:sp>
        <p:nvSpPr>
          <p:cNvPr id="31" name="Text Placeholder 30">
            <a:extLst>
              <a:ext uri="{FF2B5EF4-FFF2-40B4-BE49-F238E27FC236}">
                <a16:creationId xmlns:a16="http://schemas.microsoft.com/office/drawing/2014/main" id="{67B99B7E-263E-0FDF-B40C-88ADD97ACE55}"/>
              </a:ext>
            </a:extLst>
          </p:cNvPr>
          <p:cNvSpPr>
            <a:spLocks noGrp="1"/>
          </p:cNvSpPr>
          <p:nvPr>
            <p:ph type="body" sz="quarter" idx="29"/>
          </p:nvPr>
        </p:nvSpPr>
        <p:spPr>
          <a:xfrm>
            <a:off x="496469" y="5605251"/>
            <a:ext cx="731520" cy="548640"/>
          </a:xfrm>
        </p:spPr>
        <p:txBody>
          <a:bodyPr/>
          <a:lstStyle/>
          <a:p>
            <a:r>
              <a:rPr lang="en-US" dirty="0"/>
              <a:t>7</a:t>
            </a:r>
          </a:p>
        </p:txBody>
      </p:sp>
      <p:sp>
        <p:nvSpPr>
          <p:cNvPr id="2" name="Text Placeholder 17">
            <a:extLst>
              <a:ext uri="{FF2B5EF4-FFF2-40B4-BE49-F238E27FC236}">
                <a16:creationId xmlns:a16="http://schemas.microsoft.com/office/drawing/2014/main" id="{D856B8A8-163D-DC19-4A86-465876E0C221}"/>
              </a:ext>
            </a:extLst>
          </p:cNvPr>
          <p:cNvSpPr txBox="1">
            <a:spLocks/>
          </p:cNvSpPr>
          <p:nvPr/>
        </p:nvSpPr>
        <p:spPr>
          <a:xfrm>
            <a:off x="587106" y="2186839"/>
            <a:ext cx="731520" cy="548640"/>
          </a:xfrm>
          <a:prstGeom prst="flowChartInputOutput">
            <a:avLst/>
          </a:prstGeom>
          <a:solidFill>
            <a:srgbClr val="3C287D"/>
          </a:solidFill>
        </p:spPr>
        <p:txBody>
          <a:bodyPr vert="horz" lIns="45720" tIns="90000" rIns="45720" bIns="90000" rtlCol="0" anchor="ctr">
            <a:noAutofit/>
          </a:bodyPr>
          <a:lstStyle>
            <a:lvl1pPr marL="0" indent="0" algn="ctr" defTabSz="914400" rtl="0" eaLnBrk="1" latinLnBrk="0" hangingPunct="1">
              <a:lnSpc>
                <a:spcPct val="90000"/>
              </a:lnSpc>
              <a:spcBef>
                <a:spcPts val="1200"/>
              </a:spcBef>
              <a:buFont typeface="Arial" panose="020B0604020202020204" pitchFamily="34" charset="0"/>
              <a:buNone/>
              <a:defRPr sz="1600" b="1" i="0" kern="1200" baseline="0">
                <a:solidFill>
                  <a:schemeClr val="bg1"/>
                </a:solidFill>
                <a:latin typeface="+mn-lt"/>
                <a:ea typeface="+mn-ea"/>
                <a:cs typeface="Arial" panose="020B0604020202020204" pitchFamily="34" charset="0"/>
              </a:defRPr>
            </a:lvl1pPr>
            <a:lvl2pPr marL="0" indent="0" algn="ctr" defTabSz="914400" rtl="0" eaLnBrk="1" latinLnBrk="0" hangingPunct="1">
              <a:lnSpc>
                <a:spcPct val="90000"/>
              </a:lnSpc>
              <a:spcBef>
                <a:spcPts val="1000"/>
              </a:spcBef>
              <a:buFont typeface="Arial" panose="020B0604020202020204" pitchFamily="34" charset="0"/>
              <a:buNone/>
              <a:defRPr sz="1600" b="1" i="0" kern="1200" baseline="0">
                <a:solidFill>
                  <a:schemeClr val="bg1"/>
                </a:solidFill>
                <a:latin typeface="+mn-lt"/>
                <a:ea typeface="+mn-ea"/>
                <a:cs typeface="Arial" panose="020B0604020202020204" pitchFamily="34" charset="0"/>
              </a:defRPr>
            </a:lvl2pPr>
            <a:lvl3pPr marL="0" indent="0" algn="ctr" defTabSz="914400" rtl="0" eaLnBrk="1" latinLnBrk="0" hangingPunct="1">
              <a:lnSpc>
                <a:spcPct val="90000"/>
              </a:lnSpc>
              <a:spcBef>
                <a:spcPts val="1000"/>
              </a:spcBef>
              <a:buFont typeface="Arial" panose="020B0604020202020204" pitchFamily="34" charset="0"/>
              <a:buNone/>
              <a:defRPr sz="1600" kern="1200" baseline="0">
                <a:solidFill>
                  <a:schemeClr val="bg1">
                    <a:lumMod val="85000"/>
                  </a:schemeClr>
                </a:solidFill>
                <a:latin typeface="+mn-lt"/>
                <a:ea typeface="+mn-ea"/>
                <a:cs typeface="Arial" panose="020B0604020202020204" pitchFamily="34" charset="0"/>
              </a:defRPr>
            </a:lvl3pPr>
            <a:lvl4pPr marL="0" indent="0" algn="ctr" defTabSz="914400" rtl="0" eaLnBrk="1" latinLnBrk="0" hangingPunct="1">
              <a:lnSpc>
                <a:spcPct val="90000"/>
              </a:lnSpc>
              <a:spcBef>
                <a:spcPts val="1000"/>
              </a:spcBef>
              <a:buFont typeface="Arial" panose="020B0604020202020204" pitchFamily="34" charset="0"/>
              <a:buNone/>
              <a:defRPr sz="1600" kern="1200" baseline="0">
                <a:solidFill>
                  <a:schemeClr val="bg1">
                    <a:lumMod val="85000"/>
                  </a:schemeClr>
                </a:solidFill>
                <a:latin typeface="+mn-lt"/>
                <a:ea typeface="+mn-ea"/>
                <a:cs typeface="Arial" panose="020B0604020202020204" pitchFamily="34" charset="0"/>
              </a:defRPr>
            </a:lvl4pPr>
            <a:lvl5pPr marL="0" indent="0" algn="ctr" defTabSz="914400" rtl="0" eaLnBrk="1" latinLnBrk="0" hangingPunct="1">
              <a:lnSpc>
                <a:spcPct val="90000"/>
              </a:lnSpc>
              <a:spcBef>
                <a:spcPts val="1000"/>
              </a:spcBef>
              <a:buFont typeface="Arial" panose="020B0604020202020204" pitchFamily="34" charset="0"/>
              <a:buNone/>
              <a:defRPr sz="1600" kern="1200" baseline="0">
                <a:solidFill>
                  <a:schemeClr val="bg1">
                    <a:lumMod val="85000"/>
                  </a:schemeClr>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2</a:t>
            </a:r>
          </a:p>
        </p:txBody>
      </p:sp>
      <p:sp>
        <p:nvSpPr>
          <p:cNvPr id="5" name="Text Placeholder 21">
            <a:extLst>
              <a:ext uri="{FF2B5EF4-FFF2-40B4-BE49-F238E27FC236}">
                <a16:creationId xmlns:a16="http://schemas.microsoft.com/office/drawing/2014/main" id="{7D4F6FE5-7BB3-58FE-7248-E974BCB93FD9}"/>
              </a:ext>
            </a:extLst>
          </p:cNvPr>
          <p:cNvSpPr txBox="1">
            <a:spLocks/>
          </p:cNvSpPr>
          <p:nvPr/>
        </p:nvSpPr>
        <p:spPr>
          <a:xfrm>
            <a:off x="602981" y="1463992"/>
            <a:ext cx="731520" cy="548640"/>
          </a:xfrm>
          <a:prstGeom prst="flowChartInputOutput">
            <a:avLst/>
          </a:prstGeom>
          <a:solidFill>
            <a:schemeClr val="bg1">
              <a:lumMod val="85000"/>
            </a:schemeClr>
          </a:solidFill>
        </p:spPr>
        <p:txBody>
          <a:bodyPr vert="horz" lIns="45720" tIns="90000" rIns="45720" bIns="90000" rtlCol="0" anchor="ctr">
            <a:noAutofit/>
          </a:bodyPr>
          <a:lstStyle>
            <a:lvl1pPr marL="0" indent="0" algn="ctr" defTabSz="914400" rtl="0" eaLnBrk="1" latinLnBrk="0" hangingPunct="1">
              <a:lnSpc>
                <a:spcPct val="90000"/>
              </a:lnSpc>
              <a:spcBef>
                <a:spcPts val="1200"/>
              </a:spcBef>
              <a:buFont typeface="Arial" panose="020B0604020202020204" pitchFamily="34" charset="0"/>
              <a:buNone/>
              <a:defRPr sz="1600" b="1" i="0" kern="1200" baseline="0">
                <a:solidFill>
                  <a:schemeClr val="bg1"/>
                </a:solidFill>
                <a:latin typeface="+mn-lt"/>
                <a:ea typeface="+mn-ea"/>
                <a:cs typeface="Arial" panose="020B0604020202020204" pitchFamily="34" charset="0"/>
              </a:defRPr>
            </a:lvl1pPr>
            <a:lvl2pPr marL="0" indent="0" algn="ctr" defTabSz="914400" rtl="0" eaLnBrk="1" latinLnBrk="0" hangingPunct="1">
              <a:lnSpc>
                <a:spcPct val="90000"/>
              </a:lnSpc>
              <a:spcBef>
                <a:spcPts val="1000"/>
              </a:spcBef>
              <a:buFont typeface="Arial" panose="020B0604020202020204" pitchFamily="34" charset="0"/>
              <a:buNone/>
              <a:defRPr sz="1600" b="1" i="0" kern="1200" baseline="0">
                <a:solidFill>
                  <a:schemeClr val="bg1"/>
                </a:solidFill>
                <a:latin typeface="+mn-lt"/>
                <a:ea typeface="+mn-ea"/>
                <a:cs typeface="Arial" panose="020B0604020202020204" pitchFamily="34" charset="0"/>
              </a:defRPr>
            </a:lvl2pPr>
            <a:lvl3pPr marL="0" indent="0" algn="ctr" defTabSz="914400" rtl="0" eaLnBrk="1" latinLnBrk="0" hangingPunct="1">
              <a:lnSpc>
                <a:spcPct val="90000"/>
              </a:lnSpc>
              <a:spcBef>
                <a:spcPts val="1000"/>
              </a:spcBef>
              <a:buFont typeface="Arial" panose="020B0604020202020204" pitchFamily="34" charset="0"/>
              <a:buNone/>
              <a:defRPr sz="1600" kern="1200" baseline="0">
                <a:solidFill>
                  <a:schemeClr val="bg1">
                    <a:lumMod val="85000"/>
                  </a:schemeClr>
                </a:solidFill>
                <a:latin typeface="+mn-lt"/>
                <a:ea typeface="+mn-ea"/>
                <a:cs typeface="Arial" panose="020B0604020202020204" pitchFamily="34" charset="0"/>
              </a:defRPr>
            </a:lvl3pPr>
            <a:lvl4pPr marL="0" indent="0" algn="ctr" defTabSz="914400" rtl="0" eaLnBrk="1" latinLnBrk="0" hangingPunct="1">
              <a:lnSpc>
                <a:spcPct val="90000"/>
              </a:lnSpc>
              <a:spcBef>
                <a:spcPts val="1000"/>
              </a:spcBef>
              <a:buFont typeface="Arial" panose="020B0604020202020204" pitchFamily="34" charset="0"/>
              <a:buNone/>
              <a:defRPr sz="1600" kern="1200" baseline="0">
                <a:solidFill>
                  <a:schemeClr val="bg1">
                    <a:lumMod val="85000"/>
                  </a:schemeClr>
                </a:solidFill>
                <a:latin typeface="+mn-lt"/>
                <a:ea typeface="+mn-ea"/>
                <a:cs typeface="Arial" panose="020B0604020202020204" pitchFamily="34" charset="0"/>
              </a:defRPr>
            </a:lvl4pPr>
            <a:lvl5pPr marL="0" indent="0" algn="ctr" defTabSz="914400" rtl="0" eaLnBrk="1" latinLnBrk="0" hangingPunct="1">
              <a:lnSpc>
                <a:spcPct val="90000"/>
              </a:lnSpc>
              <a:spcBef>
                <a:spcPts val="1000"/>
              </a:spcBef>
              <a:buFont typeface="Arial" panose="020B0604020202020204" pitchFamily="34" charset="0"/>
              <a:buNone/>
              <a:defRPr sz="1600" kern="1200" baseline="0">
                <a:solidFill>
                  <a:schemeClr val="bg1">
                    <a:lumMod val="85000"/>
                  </a:schemeClr>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1</a:t>
            </a:r>
          </a:p>
        </p:txBody>
      </p:sp>
      <p:sp>
        <p:nvSpPr>
          <p:cNvPr id="4" name="Content Placeholder 3">
            <a:extLst>
              <a:ext uri="{FF2B5EF4-FFF2-40B4-BE49-F238E27FC236}">
                <a16:creationId xmlns:a16="http://schemas.microsoft.com/office/drawing/2014/main" id="{978F7994-4BB1-BEE5-D872-DA17AB880295}"/>
              </a:ext>
            </a:extLst>
          </p:cNvPr>
          <p:cNvSpPr>
            <a:spLocks noGrp="1"/>
          </p:cNvSpPr>
          <p:nvPr>
            <p:ph idx="28"/>
          </p:nvPr>
        </p:nvSpPr>
        <p:spPr/>
        <p:txBody>
          <a:bodyPr/>
          <a:lstStyle/>
          <a:p>
            <a:r>
              <a:rPr lang="en-US" dirty="0"/>
              <a:t>Suggestions</a:t>
            </a:r>
            <a:endParaRPr lang="en-IN" dirty="0"/>
          </a:p>
        </p:txBody>
      </p:sp>
    </p:spTree>
    <p:custDataLst>
      <p:tags r:id="rId1"/>
    </p:custDataLst>
    <p:extLst>
      <p:ext uri="{BB962C8B-B14F-4D97-AF65-F5344CB8AC3E}">
        <p14:creationId xmlns:p14="http://schemas.microsoft.com/office/powerpoint/2010/main" val="2452697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Expected Deliverables</a:t>
            </a:r>
            <a:endParaRPr lang="en-IN" dirty="0"/>
          </a:p>
        </p:txBody>
      </p:sp>
      <p:sp>
        <p:nvSpPr>
          <p:cNvPr id="5" name="Text Placeholder 4">
            <a:extLst>
              <a:ext uri="{FF2B5EF4-FFF2-40B4-BE49-F238E27FC236}">
                <a16:creationId xmlns:a16="http://schemas.microsoft.com/office/drawing/2014/main" id="{91E0CB7F-0F01-9122-1AE4-FC7024300435}"/>
              </a:ext>
            </a:extLst>
          </p:cNvPr>
          <p:cNvSpPr>
            <a:spLocks noGrp="1"/>
          </p:cNvSpPr>
          <p:nvPr>
            <p:ph type="body" sz="quarter" idx="10"/>
          </p:nvPr>
        </p:nvSpPr>
        <p:spPr>
          <a:xfrm>
            <a:off x="381000" y="1170535"/>
            <a:ext cx="11430000" cy="2718071"/>
          </a:xfrm>
        </p:spPr>
        <p:txBody>
          <a:bodyPr/>
          <a:lstStyle/>
          <a:p>
            <a:pPr marL="342900" lvl="0" indent="-342900">
              <a:lnSpc>
                <a:spcPct val="200000"/>
              </a:lnSpc>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Average hours per employee/project</a:t>
            </a:r>
          </a:p>
          <a:p>
            <a:pPr marL="342900" lvl="0" indent="-342900">
              <a:lnSpc>
                <a:spcPct val="200000"/>
              </a:lnSpc>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Productive vs non-productive time</a:t>
            </a:r>
          </a:p>
          <a:p>
            <a:pPr marL="342900" lvl="0" indent="-342900">
              <a:lnSpc>
                <a:spcPct val="200000"/>
              </a:lnSpc>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Task type distribution</a:t>
            </a:r>
          </a:p>
          <a:p>
            <a:pPr marL="342900" lvl="0" indent="-342900">
              <a:lnSpc>
                <a:spcPct val="200000"/>
              </a:lnSpc>
              <a:spcAft>
                <a:spcPts val="800"/>
              </a:spcAf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Project workload overview</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644410-5425-6858-9E7A-A4402A322E8C}"/>
            </a:ext>
          </a:extLst>
        </p:cNvPr>
        <p:cNvGrpSpPr/>
        <p:nvPr/>
      </p:nvGrpSpPr>
      <p:grpSpPr>
        <a:xfrm>
          <a:off x="0" y="0"/>
          <a:ext cx="0" cy="0"/>
          <a:chOff x="0" y="0"/>
          <a:chExt cx="0" cy="0"/>
        </a:xfrm>
      </p:grpSpPr>
      <p:sp>
        <p:nvSpPr>
          <p:cNvPr id="19" name="Content Placeholder 18">
            <a:extLst>
              <a:ext uri="{FF2B5EF4-FFF2-40B4-BE49-F238E27FC236}">
                <a16:creationId xmlns:a16="http://schemas.microsoft.com/office/drawing/2014/main" id="{41984105-FA4F-5E1D-F49C-98DB251AEF01}"/>
              </a:ext>
            </a:extLst>
          </p:cNvPr>
          <p:cNvSpPr>
            <a:spLocks noGrp="1"/>
          </p:cNvSpPr>
          <p:nvPr>
            <p:ph idx="15"/>
          </p:nvPr>
        </p:nvSpPr>
        <p:spPr>
          <a:xfrm>
            <a:off x="467628" y="1555432"/>
            <a:ext cx="11430000" cy="365760"/>
          </a:xfrm>
        </p:spPr>
        <p:txBody>
          <a:bodyPr/>
          <a:lstStyle/>
          <a:p>
            <a:r>
              <a:rPr lang="en-US" dirty="0"/>
              <a:t>Problem Statement</a:t>
            </a:r>
          </a:p>
        </p:txBody>
      </p:sp>
      <p:sp>
        <p:nvSpPr>
          <p:cNvPr id="20" name="Content Placeholder 19">
            <a:extLst>
              <a:ext uri="{FF2B5EF4-FFF2-40B4-BE49-F238E27FC236}">
                <a16:creationId xmlns:a16="http://schemas.microsoft.com/office/drawing/2014/main" id="{1BC203FE-8CD8-817A-C931-45C561B2C504}"/>
              </a:ext>
            </a:extLst>
          </p:cNvPr>
          <p:cNvSpPr>
            <a:spLocks noGrp="1"/>
          </p:cNvSpPr>
          <p:nvPr>
            <p:ph idx="16"/>
          </p:nvPr>
        </p:nvSpPr>
        <p:spPr/>
        <p:txBody>
          <a:bodyPr/>
          <a:lstStyle/>
          <a:p>
            <a:r>
              <a:rPr lang="en-US" dirty="0"/>
              <a:t>Expected Deliverables</a:t>
            </a:r>
          </a:p>
        </p:txBody>
      </p:sp>
      <p:sp>
        <p:nvSpPr>
          <p:cNvPr id="21" name="Text Placeholder 20">
            <a:extLst>
              <a:ext uri="{FF2B5EF4-FFF2-40B4-BE49-F238E27FC236}">
                <a16:creationId xmlns:a16="http://schemas.microsoft.com/office/drawing/2014/main" id="{2ACE4991-A5A0-885B-DC48-357FAD047108}"/>
              </a:ext>
            </a:extLst>
          </p:cNvPr>
          <p:cNvSpPr>
            <a:spLocks noGrp="1"/>
          </p:cNvSpPr>
          <p:nvPr>
            <p:ph type="body" sz="quarter" idx="17"/>
          </p:nvPr>
        </p:nvSpPr>
        <p:spPr/>
        <p:txBody>
          <a:bodyPr/>
          <a:lstStyle/>
          <a:p>
            <a:r>
              <a:rPr lang="en-US" dirty="0"/>
              <a:t>2</a:t>
            </a:r>
          </a:p>
        </p:txBody>
      </p:sp>
      <p:sp>
        <p:nvSpPr>
          <p:cNvPr id="24" name="Content Placeholder 23">
            <a:extLst>
              <a:ext uri="{FF2B5EF4-FFF2-40B4-BE49-F238E27FC236}">
                <a16:creationId xmlns:a16="http://schemas.microsoft.com/office/drawing/2014/main" id="{BFEA659B-2A45-DAA2-AED6-69ABD338557F}"/>
              </a:ext>
            </a:extLst>
          </p:cNvPr>
          <p:cNvSpPr>
            <a:spLocks noGrp="1"/>
          </p:cNvSpPr>
          <p:nvPr>
            <p:ph idx="22"/>
          </p:nvPr>
        </p:nvSpPr>
        <p:spPr/>
        <p:txBody>
          <a:bodyPr/>
          <a:lstStyle/>
          <a:p>
            <a:r>
              <a:rPr lang="en-US" dirty="0"/>
              <a:t>Data Understanding</a:t>
            </a:r>
          </a:p>
        </p:txBody>
      </p:sp>
      <p:sp>
        <p:nvSpPr>
          <p:cNvPr id="22" name="Text Placeholder 21">
            <a:extLst>
              <a:ext uri="{FF2B5EF4-FFF2-40B4-BE49-F238E27FC236}">
                <a16:creationId xmlns:a16="http://schemas.microsoft.com/office/drawing/2014/main" id="{2D53A889-E2E1-2E17-D5E2-72044CC3CD7D}"/>
              </a:ext>
            </a:extLst>
          </p:cNvPr>
          <p:cNvSpPr>
            <a:spLocks noGrp="1"/>
          </p:cNvSpPr>
          <p:nvPr>
            <p:ph type="body" sz="quarter" idx="19"/>
          </p:nvPr>
        </p:nvSpPr>
        <p:spPr>
          <a:solidFill>
            <a:srgbClr val="3C287D"/>
          </a:solidFill>
        </p:spPr>
        <p:txBody>
          <a:bodyPr/>
          <a:lstStyle/>
          <a:p>
            <a:r>
              <a:rPr lang="en-US" dirty="0"/>
              <a:t>3</a:t>
            </a:r>
          </a:p>
        </p:txBody>
      </p:sp>
      <p:sp>
        <p:nvSpPr>
          <p:cNvPr id="25" name="Content Placeholder 24">
            <a:extLst>
              <a:ext uri="{FF2B5EF4-FFF2-40B4-BE49-F238E27FC236}">
                <a16:creationId xmlns:a16="http://schemas.microsoft.com/office/drawing/2014/main" id="{53586E28-BB62-E22A-95A5-C9D64714EFB4}"/>
              </a:ext>
            </a:extLst>
          </p:cNvPr>
          <p:cNvSpPr>
            <a:spLocks noGrp="1"/>
          </p:cNvSpPr>
          <p:nvPr>
            <p:ph idx="23"/>
          </p:nvPr>
        </p:nvSpPr>
        <p:spPr/>
        <p:txBody>
          <a:bodyPr/>
          <a:lstStyle/>
          <a:p>
            <a:r>
              <a:rPr lang="en-US" dirty="0"/>
              <a:t>Approach</a:t>
            </a:r>
          </a:p>
        </p:txBody>
      </p:sp>
      <p:sp>
        <p:nvSpPr>
          <p:cNvPr id="23" name="Text Placeholder 22">
            <a:extLst>
              <a:ext uri="{FF2B5EF4-FFF2-40B4-BE49-F238E27FC236}">
                <a16:creationId xmlns:a16="http://schemas.microsoft.com/office/drawing/2014/main" id="{C00EBEA4-A24F-231B-6677-2A69E57A396A}"/>
              </a:ext>
            </a:extLst>
          </p:cNvPr>
          <p:cNvSpPr>
            <a:spLocks noGrp="1"/>
          </p:cNvSpPr>
          <p:nvPr>
            <p:ph type="body" sz="quarter" idx="21"/>
          </p:nvPr>
        </p:nvSpPr>
        <p:spPr>
          <a:solidFill>
            <a:schemeClr val="bg1">
              <a:lumMod val="85000"/>
            </a:schemeClr>
          </a:solidFill>
        </p:spPr>
        <p:txBody>
          <a:bodyPr/>
          <a:lstStyle/>
          <a:p>
            <a:r>
              <a:rPr lang="en-US" dirty="0"/>
              <a:t>4</a:t>
            </a:r>
          </a:p>
        </p:txBody>
      </p:sp>
      <p:sp>
        <p:nvSpPr>
          <p:cNvPr id="17" name="Title 16">
            <a:extLst>
              <a:ext uri="{FF2B5EF4-FFF2-40B4-BE49-F238E27FC236}">
                <a16:creationId xmlns:a16="http://schemas.microsoft.com/office/drawing/2014/main" id="{28327F9C-2305-9289-0DF5-9F72BD2AF6C3}"/>
              </a:ext>
            </a:extLst>
          </p:cNvPr>
          <p:cNvSpPr>
            <a:spLocks noGrp="1"/>
          </p:cNvSpPr>
          <p:nvPr>
            <p:ph type="title"/>
          </p:nvPr>
        </p:nvSpPr>
        <p:spPr/>
        <p:txBody>
          <a:bodyPr/>
          <a:lstStyle/>
          <a:p>
            <a:r>
              <a:rPr lang="en-US" dirty="0"/>
              <a:t>Agenda</a:t>
            </a:r>
          </a:p>
        </p:txBody>
      </p:sp>
      <p:sp>
        <p:nvSpPr>
          <p:cNvPr id="26" name="Content Placeholder 25">
            <a:extLst>
              <a:ext uri="{FF2B5EF4-FFF2-40B4-BE49-F238E27FC236}">
                <a16:creationId xmlns:a16="http://schemas.microsoft.com/office/drawing/2014/main" id="{C03F93A1-C8C9-1F1E-9EAD-E475B5A576CB}"/>
              </a:ext>
            </a:extLst>
          </p:cNvPr>
          <p:cNvSpPr>
            <a:spLocks noGrp="1"/>
          </p:cNvSpPr>
          <p:nvPr>
            <p:ph idx="24"/>
          </p:nvPr>
        </p:nvSpPr>
        <p:spPr/>
        <p:txBody>
          <a:bodyPr/>
          <a:lstStyle/>
          <a:p>
            <a:r>
              <a:rPr lang="en-US" dirty="0"/>
              <a:t>Challenges</a:t>
            </a:r>
          </a:p>
        </p:txBody>
      </p:sp>
      <p:sp>
        <p:nvSpPr>
          <p:cNvPr id="27" name="Text Placeholder 26">
            <a:extLst>
              <a:ext uri="{FF2B5EF4-FFF2-40B4-BE49-F238E27FC236}">
                <a16:creationId xmlns:a16="http://schemas.microsoft.com/office/drawing/2014/main" id="{7B02CC1D-6995-67FE-7728-31FE9BC71714}"/>
              </a:ext>
            </a:extLst>
          </p:cNvPr>
          <p:cNvSpPr>
            <a:spLocks noGrp="1"/>
          </p:cNvSpPr>
          <p:nvPr>
            <p:ph type="body" sz="quarter" idx="25"/>
          </p:nvPr>
        </p:nvSpPr>
        <p:spPr/>
        <p:txBody>
          <a:bodyPr/>
          <a:lstStyle/>
          <a:p>
            <a:r>
              <a:rPr lang="en-US" dirty="0"/>
              <a:t>5</a:t>
            </a:r>
          </a:p>
        </p:txBody>
      </p:sp>
      <p:sp>
        <p:nvSpPr>
          <p:cNvPr id="28" name="Content Placeholder 27">
            <a:extLst>
              <a:ext uri="{FF2B5EF4-FFF2-40B4-BE49-F238E27FC236}">
                <a16:creationId xmlns:a16="http://schemas.microsoft.com/office/drawing/2014/main" id="{21CB9A1F-04BB-FCE2-4E1F-ECB890800EE4}"/>
              </a:ext>
            </a:extLst>
          </p:cNvPr>
          <p:cNvSpPr>
            <a:spLocks noGrp="1"/>
          </p:cNvSpPr>
          <p:nvPr>
            <p:ph idx="26"/>
          </p:nvPr>
        </p:nvSpPr>
        <p:spPr/>
        <p:txBody>
          <a:bodyPr/>
          <a:lstStyle/>
          <a:p>
            <a:r>
              <a:rPr lang="en-US" dirty="0"/>
              <a:t>Key Findings</a:t>
            </a:r>
          </a:p>
        </p:txBody>
      </p:sp>
      <p:sp>
        <p:nvSpPr>
          <p:cNvPr id="29" name="Text Placeholder 28">
            <a:extLst>
              <a:ext uri="{FF2B5EF4-FFF2-40B4-BE49-F238E27FC236}">
                <a16:creationId xmlns:a16="http://schemas.microsoft.com/office/drawing/2014/main" id="{9D47CEEA-3B4E-B976-C000-51513C03018C}"/>
              </a:ext>
            </a:extLst>
          </p:cNvPr>
          <p:cNvSpPr>
            <a:spLocks noGrp="1"/>
          </p:cNvSpPr>
          <p:nvPr>
            <p:ph type="body" sz="quarter" idx="27"/>
          </p:nvPr>
        </p:nvSpPr>
        <p:spPr/>
        <p:txBody>
          <a:bodyPr/>
          <a:lstStyle/>
          <a:p>
            <a:r>
              <a:rPr lang="en-US" dirty="0"/>
              <a:t>6</a:t>
            </a:r>
          </a:p>
        </p:txBody>
      </p:sp>
      <p:sp>
        <p:nvSpPr>
          <p:cNvPr id="31" name="Text Placeholder 30">
            <a:extLst>
              <a:ext uri="{FF2B5EF4-FFF2-40B4-BE49-F238E27FC236}">
                <a16:creationId xmlns:a16="http://schemas.microsoft.com/office/drawing/2014/main" id="{7033A983-680D-793D-FC9D-9ADE3AC99D50}"/>
              </a:ext>
            </a:extLst>
          </p:cNvPr>
          <p:cNvSpPr>
            <a:spLocks noGrp="1"/>
          </p:cNvSpPr>
          <p:nvPr>
            <p:ph type="body" sz="quarter" idx="29"/>
          </p:nvPr>
        </p:nvSpPr>
        <p:spPr>
          <a:xfrm>
            <a:off x="496469" y="5605251"/>
            <a:ext cx="731520" cy="548640"/>
          </a:xfrm>
        </p:spPr>
        <p:txBody>
          <a:bodyPr/>
          <a:lstStyle/>
          <a:p>
            <a:r>
              <a:rPr lang="en-US" dirty="0"/>
              <a:t>7</a:t>
            </a:r>
          </a:p>
        </p:txBody>
      </p:sp>
      <p:sp>
        <p:nvSpPr>
          <p:cNvPr id="2" name="Text Placeholder 17">
            <a:extLst>
              <a:ext uri="{FF2B5EF4-FFF2-40B4-BE49-F238E27FC236}">
                <a16:creationId xmlns:a16="http://schemas.microsoft.com/office/drawing/2014/main" id="{B2C0C595-462D-9652-E851-432C592E6380}"/>
              </a:ext>
            </a:extLst>
          </p:cNvPr>
          <p:cNvSpPr txBox="1">
            <a:spLocks/>
          </p:cNvSpPr>
          <p:nvPr/>
        </p:nvSpPr>
        <p:spPr>
          <a:xfrm>
            <a:off x="587106" y="2186839"/>
            <a:ext cx="731520" cy="548640"/>
          </a:xfrm>
          <a:prstGeom prst="flowChartInputOutput">
            <a:avLst/>
          </a:prstGeom>
          <a:solidFill>
            <a:schemeClr val="bg1">
              <a:lumMod val="85000"/>
            </a:schemeClr>
          </a:solidFill>
        </p:spPr>
        <p:txBody>
          <a:bodyPr vert="horz" lIns="45720" tIns="90000" rIns="45720" bIns="90000" rtlCol="0" anchor="ctr">
            <a:noAutofit/>
          </a:bodyPr>
          <a:lstStyle>
            <a:lvl1pPr marL="0" indent="0" algn="ctr" defTabSz="914400" rtl="0" eaLnBrk="1" latinLnBrk="0" hangingPunct="1">
              <a:lnSpc>
                <a:spcPct val="90000"/>
              </a:lnSpc>
              <a:spcBef>
                <a:spcPts val="1200"/>
              </a:spcBef>
              <a:buFont typeface="Arial" panose="020B0604020202020204" pitchFamily="34" charset="0"/>
              <a:buNone/>
              <a:defRPr sz="1600" b="1" i="0" kern="1200" baseline="0">
                <a:solidFill>
                  <a:schemeClr val="bg1"/>
                </a:solidFill>
                <a:latin typeface="+mn-lt"/>
                <a:ea typeface="+mn-ea"/>
                <a:cs typeface="Arial" panose="020B0604020202020204" pitchFamily="34" charset="0"/>
              </a:defRPr>
            </a:lvl1pPr>
            <a:lvl2pPr marL="0" indent="0" algn="ctr" defTabSz="914400" rtl="0" eaLnBrk="1" latinLnBrk="0" hangingPunct="1">
              <a:lnSpc>
                <a:spcPct val="90000"/>
              </a:lnSpc>
              <a:spcBef>
                <a:spcPts val="1000"/>
              </a:spcBef>
              <a:buFont typeface="Arial" panose="020B0604020202020204" pitchFamily="34" charset="0"/>
              <a:buNone/>
              <a:defRPr sz="1600" b="1" i="0" kern="1200" baseline="0">
                <a:solidFill>
                  <a:schemeClr val="bg1"/>
                </a:solidFill>
                <a:latin typeface="+mn-lt"/>
                <a:ea typeface="+mn-ea"/>
                <a:cs typeface="Arial" panose="020B0604020202020204" pitchFamily="34" charset="0"/>
              </a:defRPr>
            </a:lvl2pPr>
            <a:lvl3pPr marL="0" indent="0" algn="ctr" defTabSz="914400" rtl="0" eaLnBrk="1" latinLnBrk="0" hangingPunct="1">
              <a:lnSpc>
                <a:spcPct val="90000"/>
              </a:lnSpc>
              <a:spcBef>
                <a:spcPts val="1000"/>
              </a:spcBef>
              <a:buFont typeface="Arial" panose="020B0604020202020204" pitchFamily="34" charset="0"/>
              <a:buNone/>
              <a:defRPr sz="1600" kern="1200" baseline="0">
                <a:solidFill>
                  <a:schemeClr val="bg1">
                    <a:lumMod val="85000"/>
                  </a:schemeClr>
                </a:solidFill>
                <a:latin typeface="+mn-lt"/>
                <a:ea typeface="+mn-ea"/>
                <a:cs typeface="Arial" panose="020B0604020202020204" pitchFamily="34" charset="0"/>
              </a:defRPr>
            </a:lvl3pPr>
            <a:lvl4pPr marL="0" indent="0" algn="ctr" defTabSz="914400" rtl="0" eaLnBrk="1" latinLnBrk="0" hangingPunct="1">
              <a:lnSpc>
                <a:spcPct val="90000"/>
              </a:lnSpc>
              <a:spcBef>
                <a:spcPts val="1000"/>
              </a:spcBef>
              <a:buFont typeface="Arial" panose="020B0604020202020204" pitchFamily="34" charset="0"/>
              <a:buNone/>
              <a:defRPr sz="1600" kern="1200" baseline="0">
                <a:solidFill>
                  <a:schemeClr val="bg1">
                    <a:lumMod val="85000"/>
                  </a:schemeClr>
                </a:solidFill>
                <a:latin typeface="+mn-lt"/>
                <a:ea typeface="+mn-ea"/>
                <a:cs typeface="Arial" panose="020B0604020202020204" pitchFamily="34" charset="0"/>
              </a:defRPr>
            </a:lvl4pPr>
            <a:lvl5pPr marL="0" indent="0" algn="ctr" defTabSz="914400" rtl="0" eaLnBrk="1" latinLnBrk="0" hangingPunct="1">
              <a:lnSpc>
                <a:spcPct val="90000"/>
              </a:lnSpc>
              <a:spcBef>
                <a:spcPts val="1000"/>
              </a:spcBef>
              <a:buFont typeface="Arial" panose="020B0604020202020204" pitchFamily="34" charset="0"/>
              <a:buNone/>
              <a:defRPr sz="1600" kern="1200" baseline="0">
                <a:solidFill>
                  <a:schemeClr val="bg1">
                    <a:lumMod val="85000"/>
                  </a:schemeClr>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2</a:t>
            </a:r>
          </a:p>
        </p:txBody>
      </p:sp>
      <p:sp>
        <p:nvSpPr>
          <p:cNvPr id="5" name="Text Placeholder 21">
            <a:extLst>
              <a:ext uri="{FF2B5EF4-FFF2-40B4-BE49-F238E27FC236}">
                <a16:creationId xmlns:a16="http://schemas.microsoft.com/office/drawing/2014/main" id="{BDECE3E6-CE59-3778-DF5F-3E21411EE2A9}"/>
              </a:ext>
            </a:extLst>
          </p:cNvPr>
          <p:cNvSpPr txBox="1">
            <a:spLocks/>
          </p:cNvSpPr>
          <p:nvPr/>
        </p:nvSpPr>
        <p:spPr>
          <a:xfrm>
            <a:off x="602981" y="1463992"/>
            <a:ext cx="731520" cy="548640"/>
          </a:xfrm>
          <a:prstGeom prst="flowChartInputOutput">
            <a:avLst/>
          </a:prstGeom>
          <a:solidFill>
            <a:schemeClr val="bg1">
              <a:lumMod val="85000"/>
            </a:schemeClr>
          </a:solidFill>
        </p:spPr>
        <p:txBody>
          <a:bodyPr vert="horz" lIns="45720" tIns="90000" rIns="45720" bIns="90000" rtlCol="0" anchor="ctr">
            <a:noAutofit/>
          </a:bodyPr>
          <a:lstStyle>
            <a:lvl1pPr marL="0" indent="0" algn="ctr" defTabSz="914400" rtl="0" eaLnBrk="1" latinLnBrk="0" hangingPunct="1">
              <a:lnSpc>
                <a:spcPct val="90000"/>
              </a:lnSpc>
              <a:spcBef>
                <a:spcPts val="1200"/>
              </a:spcBef>
              <a:buFont typeface="Arial" panose="020B0604020202020204" pitchFamily="34" charset="0"/>
              <a:buNone/>
              <a:defRPr sz="1600" b="1" i="0" kern="1200" baseline="0">
                <a:solidFill>
                  <a:schemeClr val="bg1"/>
                </a:solidFill>
                <a:latin typeface="+mn-lt"/>
                <a:ea typeface="+mn-ea"/>
                <a:cs typeface="Arial" panose="020B0604020202020204" pitchFamily="34" charset="0"/>
              </a:defRPr>
            </a:lvl1pPr>
            <a:lvl2pPr marL="0" indent="0" algn="ctr" defTabSz="914400" rtl="0" eaLnBrk="1" latinLnBrk="0" hangingPunct="1">
              <a:lnSpc>
                <a:spcPct val="90000"/>
              </a:lnSpc>
              <a:spcBef>
                <a:spcPts val="1000"/>
              </a:spcBef>
              <a:buFont typeface="Arial" panose="020B0604020202020204" pitchFamily="34" charset="0"/>
              <a:buNone/>
              <a:defRPr sz="1600" b="1" i="0" kern="1200" baseline="0">
                <a:solidFill>
                  <a:schemeClr val="bg1"/>
                </a:solidFill>
                <a:latin typeface="+mn-lt"/>
                <a:ea typeface="+mn-ea"/>
                <a:cs typeface="Arial" panose="020B0604020202020204" pitchFamily="34" charset="0"/>
              </a:defRPr>
            </a:lvl2pPr>
            <a:lvl3pPr marL="0" indent="0" algn="ctr" defTabSz="914400" rtl="0" eaLnBrk="1" latinLnBrk="0" hangingPunct="1">
              <a:lnSpc>
                <a:spcPct val="90000"/>
              </a:lnSpc>
              <a:spcBef>
                <a:spcPts val="1000"/>
              </a:spcBef>
              <a:buFont typeface="Arial" panose="020B0604020202020204" pitchFamily="34" charset="0"/>
              <a:buNone/>
              <a:defRPr sz="1600" kern="1200" baseline="0">
                <a:solidFill>
                  <a:schemeClr val="bg1">
                    <a:lumMod val="85000"/>
                  </a:schemeClr>
                </a:solidFill>
                <a:latin typeface="+mn-lt"/>
                <a:ea typeface="+mn-ea"/>
                <a:cs typeface="Arial" panose="020B0604020202020204" pitchFamily="34" charset="0"/>
              </a:defRPr>
            </a:lvl3pPr>
            <a:lvl4pPr marL="0" indent="0" algn="ctr" defTabSz="914400" rtl="0" eaLnBrk="1" latinLnBrk="0" hangingPunct="1">
              <a:lnSpc>
                <a:spcPct val="90000"/>
              </a:lnSpc>
              <a:spcBef>
                <a:spcPts val="1000"/>
              </a:spcBef>
              <a:buFont typeface="Arial" panose="020B0604020202020204" pitchFamily="34" charset="0"/>
              <a:buNone/>
              <a:defRPr sz="1600" kern="1200" baseline="0">
                <a:solidFill>
                  <a:schemeClr val="bg1">
                    <a:lumMod val="85000"/>
                  </a:schemeClr>
                </a:solidFill>
                <a:latin typeface="+mn-lt"/>
                <a:ea typeface="+mn-ea"/>
                <a:cs typeface="Arial" panose="020B0604020202020204" pitchFamily="34" charset="0"/>
              </a:defRPr>
            </a:lvl4pPr>
            <a:lvl5pPr marL="0" indent="0" algn="ctr" defTabSz="914400" rtl="0" eaLnBrk="1" latinLnBrk="0" hangingPunct="1">
              <a:lnSpc>
                <a:spcPct val="90000"/>
              </a:lnSpc>
              <a:spcBef>
                <a:spcPts val="1000"/>
              </a:spcBef>
              <a:buFont typeface="Arial" panose="020B0604020202020204" pitchFamily="34" charset="0"/>
              <a:buNone/>
              <a:defRPr sz="1600" kern="1200" baseline="0">
                <a:solidFill>
                  <a:schemeClr val="bg1">
                    <a:lumMod val="85000"/>
                  </a:schemeClr>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1</a:t>
            </a:r>
          </a:p>
        </p:txBody>
      </p:sp>
      <p:sp>
        <p:nvSpPr>
          <p:cNvPr id="4" name="Content Placeholder 3">
            <a:extLst>
              <a:ext uri="{FF2B5EF4-FFF2-40B4-BE49-F238E27FC236}">
                <a16:creationId xmlns:a16="http://schemas.microsoft.com/office/drawing/2014/main" id="{85A58275-6A42-3585-319A-DE0274D0A645}"/>
              </a:ext>
            </a:extLst>
          </p:cNvPr>
          <p:cNvSpPr>
            <a:spLocks noGrp="1"/>
          </p:cNvSpPr>
          <p:nvPr>
            <p:ph idx="28"/>
          </p:nvPr>
        </p:nvSpPr>
        <p:spPr/>
        <p:txBody>
          <a:bodyPr/>
          <a:lstStyle/>
          <a:p>
            <a:r>
              <a:rPr lang="en-US" dirty="0"/>
              <a:t>Suggestions</a:t>
            </a:r>
            <a:endParaRPr lang="en-IN" dirty="0"/>
          </a:p>
        </p:txBody>
      </p:sp>
    </p:spTree>
    <p:custDataLst>
      <p:tags r:id="rId1"/>
    </p:custDataLst>
    <p:extLst>
      <p:ext uri="{BB962C8B-B14F-4D97-AF65-F5344CB8AC3E}">
        <p14:creationId xmlns:p14="http://schemas.microsoft.com/office/powerpoint/2010/main" val="2796950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944F89-DEFA-FF8E-EF5B-B6B71D668A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51A407-162E-C0B8-F073-82DF33B173F3}"/>
              </a:ext>
            </a:extLst>
          </p:cNvPr>
          <p:cNvSpPr>
            <a:spLocks noGrp="1"/>
          </p:cNvSpPr>
          <p:nvPr>
            <p:ph type="title"/>
          </p:nvPr>
        </p:nvSpPr>
        <p:spPr/>
        <p:txBody>
          <a:bodyPr/>
          <a:lstStyle/>
          <a:p>
            <a:r>
              <a:rPr lang="en-US" dirty="0"/>
              <a:t>Data Understanding</a:t>
            </a:r>
            <a:endParaRPr lang="en-IN" dirty="0"/>
          </a:p>
        </p:txBody>
      </p:sp>
      <p:sp>
        <p:nvSpPr>
          <p:cNvPr id="5" name="Text Placeholder 4">
            <a:extLst>
              <a:ext uri="{FF2B5EF4-FFF2-40B4-BE49-F238E27FC236}">
                <a16:creationId xmlns:a16="http://schemas.microsoft.com/office/drawing/2014/main" id="{60E8453D-A6E0-67C1-3B56-57F0E1A6C95E}"/>
              </a:ext>
            </a:extLst>
          </p:cNvPr>
          <p:cNvSpPr>
            <a:spLocks noGrp="1"/>
          </p:cNvSpPr>
          <p:nvPr>
            <p:ph type="body" sz="quarter" idx="10"/>
          </p:nvPr>
        </p:nvSpPr>
        <p:spPr>
          <a:xfrm>
            <a:off x="458002" y="1270536"/>
            <a:ext cx="11430000" cy="4170146"/>
          </a:xfrm>
        </p:spPr>
        <p:txBody>
          <a:bodyPr/>
          <a:lstStyle/>
          <a:p>
            <a:pPr marL="285750" indent="-285750">
              <a:buFont typeface="Arial" panose="020B0604020202020204" pitchFamily="34" charset="0"/>
              <a:buChar char="•"/>
            </a:pPr>
            <a:r>
              <a:rPr lang="en-US" dirty="0"/>
              <a:t>The Data is organized across  main table : </a:t>
            </a:r>
            <a:r>
              <a:rPr lang="en-US" dirty="0" err="1"/>
              <a:t>Employee_timesheet</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Table gives us understanding about Timesheet Data of Employee:</a:t>
            </a:r>
          </a:p>
          <a:p>
            <a:r>
              <a:rPr lang="en-US" dirty="0">
                <a:solidFill>
                  <a:schemeClr val="tx1"/>
                </a:solidFill>
              </a:rPr>
              <a:t>	</a:t>
            </a:r>
            <a:r>
              <a:rPr lang="en-US" sz="1400" dirty="0">
                <a:solidFill>
                  <a:schemeClr val="tx1"/>
                </a:solidFill>
              </a:rPr>
              <a:t>Employee Name</a:t>
            </a:r>
          </a:p>
          <a:p>
            <a:r>
              <a:rPr lang="en-US" sz="1400" dirty="0">
                <a:solidFill>
                  <a:schemeClr val="tx1"/>
                </a:solidFill>
              </a:rPr>
              <a:t>	Date : For March and April of 2025</a:t>
            </a:r>
          </a:p>
          <a:p>
            <a:r>
              <a:rPr lang="en-US" sz="1400" dirty="0">
                <a:solidFill>
                  <a:schemeClr val="tx1"/>
                </a:solidFill>
              </a:rPr>
              <a:t>	Type of Project employees handling</a:t>
            </a:r>
          </a:p>
          <a:p>
            <a:r>
              <a:rPr lang="en-US" sz="1400" dirty="0">
                <a:solidFill>
                  <a:schemeClr val="tx1"/>
                </a:solidFill>
              </a:rPr>
              <a:t>	Type of Task: Development, Testing, Meeting, Documentation , Design</a:t>
            </a:r>
          </a:p>
          <a:p>
            <a:r>
              <a:rPr lang="en-US" sz="1400" dirty="0">
                <a:solidFill>
                  <a:schemeClr val="tx1"/>
                </a:solidFill>
              </a:rPr>
              <a:t>	Hours worked: How many hours each employee worked for both task and project</a:t>
            </a:r>
          </a:p>
          <a:p>
            <a:r>
              <a:rPr lang="en-US" sz="1400" dirty="0">
                <a:solidFill>
                  <a:schemeClr val="tx1"/>
                </a:solidFill>
              </a:rPr>
              <a:t>	Marked productive : whether that employee is productive or not </a:t>
            </a:r>
          </a:p>
          <a:p>
            <a:pPr marL="285750" indent="-285750">
              <a:buFont typeface="Arial" panose="020B0604020202020204" pitchFamily="34" charset="0"/>
              <a:buChar char="•"/>
            </a:pPr>
            <a:endParaRPr lang="en-US" b="0" i="0" dirty="0">
              <a:solidFill>
                <a:srgbClr val="D6D6D6"/>
              </a:solidFill>
              <a:effectLst/>
              <a:latin typeface="+mj-lt"/>
            </a:endParaRPr>
          </a:p>
          <a:p>
            <a:endParaRPr lang="en-US" dirty="0"/>
          </a:p>
          <a:p>
            <a:pPr lvl="2" indent="0">
              <a:buNone/>
            </a:pPr>
            <a:endParaRPr lang="en-US" dirty="0"/>
          </a:p>
        </p:txBody>
      </p:sp>
      <p:pic>
        <p:nvPicPr>
          <p:cNvPr id="6" name="Picture 5">
            <a:extLst>
              <a:ext uri="{FF2B5EF4-FFF2-40B4-BE49-F238E27FC236}">
                <a16:creationId xmlns:a16="http://schemas.microsoft.com/office/drawing/2014/main" id="{F0A8EB79-3B0B-EE31-169D-DB879B350015}"/>
              </a:ext>
            </a:extLst>
          </p:cNvPr>
          <p:cNvPicPr>
            <a:picLocks noChangeAspect="1"/>
          </p:cNvPicPr>
          <p:nvPr/>
        </p:nvPicPr>
        <p:blipFill>
          <a:blip r:embed="rId3"/>
          <a:srcRect/>
          <a:stretch/>
        </p:blipFill>
        <p:spPr>
          <a:xfrm>
            <a:off x="8092957" y="1417319"/>
            <a:ext cx="3718043" cy="3080084"/>
          </a:xfrm>
          <a:prstGeom prst="rect">
            <a:avLst/>
          </a:prstGeom>
        </p:spPr>
      </p:pic>
    </p:spTree>
    <p:custDataLst>
      <p:tags r:id="rId1"/>
    </p:custDataLst>
    <p:extLst>
      <p:ext uri="{BB962C8B-B14F-4D97-AF65-F5344CB8AC3E}">
        <p14:creationId xmlns:p14="http://schemas.microsoft.com/office/powerpoint/2010/main" val="1383105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E91277-07AE-7E86-CF67-FDC5A0D4C69C}"/>
            </a:ext>
          </a:extLst>
        </p:cNvPr>
        <p:cNvGrpSpPr/>
        <p:nvPr/>
      </p:nvGrpSpPr>
      <p:grpSpPr>
        <a:xfrm>
          <a:off x="0" y="0"/>
          <a:ext cx="0" cy="0"/>
          <a:chOff x="0" y="0"/>
          <a:chExt cx="0" cy="0"/>
        </a:xfrm>
      </p:grpSpPr>
      <p:sp>
        <p:nvSpPr>
          <p:cNvPr id="19" name="Content Placeholder 18">
            <a:extLst>
              <a:ext uri="{FF2B5EF4-FFF2-40B4-BE49-F238E27FC236}">
                <a16:creationId xmlns:a16="http://schemas.microsoft.com/office/drawing/2014/main" id="{588A032A-DC98-09E7-4805-D501BDBFBA25}"/>
              </a:ext>
            </a:extLst>
          </p:cNvPr>
          <p:cNvSpPr>
            <a:spLocks noGrp="1"/>
          </p:cNvSpPr>
          <p:nvPr>
            <p:ph idx="15"/>
          </p:nvPr>
        </p:nvSpPr>
        <p:spPr>
          <a:xfrm>
            <a:off x="467628" y="1555432"/>
            <a:ext cx="11430000" cy="365760"/>
          </a:xfrm>
        </p:spPr>
        <p:txBody>
          <a:bodyPr/>
          <a:lstStyle/>
          <a:p>
            <a:r>
              <a:rPr lang="en-US" dirty="0"/>
              <a:t>Problem Statement</a:t>
            </a:r>
          </a:p>
        </p:txBody>
      </p:sp>
      <p:sp>
        <p:nvSpPr>
          <p:cNvPr id="20" name="Content Placeholder 19">
            <a:extLst>
              <a:ext uri="{FF2B5EF4-FFF2-40B4-BE49-F238E27FC236}">
                <a16:creationId xmlns:a16="http://schemas.microsoft.com/office/drawing/2014/main" id="{D9506742-C5C0-1529-104C-707178759B3B}"/>
              </a:ext>
            </a:extLst>
          </p:cNvPr>
          <p:cNvSpPr>
            <a:spLocks noGrp="1"/>
          </p:cNvSpPr>
          <p:nvPr>
            <p:ph idx="16"/>
          </p:nvPr>
        </p:nvSpPr>
        <p:spPr/>
        <p:txBody>
          <a:bodyPr/>
          <a:lstStyle/>
          <a:p>
            <a:r>
              <a:rPr lang="en-US" dirty="0"/>
              <a:t>Expected Deliverables</a:t>
            </a:r>
          </a:p>
        </p:txBody>
      </p:sp>
      <p:sp>
        <p:nvSpPr>
          <p:cNvPr id="21" name="Text Placeholder 20">
            <a:extLst>
              <a:ext uri="{FF2B5EF4-FFF2-40B4-BE49-F238E27FC236}">
                <a16:creationId xmlns:a16="http://schemas.microsoft.com/office/drawing/2014/main" id="{60B0852E-02EF-406C-FF3F-0481F138B4F7}"/>
              </a:ext>
            </a:extLst>
          </p:cNvPr>
          <p:cNvSpPr>
            <a:spLocks noGrp="1"/>
          </p:cNvSpPr>
          <p:nvPr>
            <p:ph type="body" sz="quarter" idx="17"/>
          </p:nvPr>
        </p:nvSpPr>
        <p:spPr/>
        <p:txBody>
          <a:bodyPr/>
          <a:lstStyle/>
          <a:p>
            <a:r>
              <a:rPr lang="en-US" dirty="0"/>
              <a:t>2</a:t>
            </a:r>
          </a:p>
        </p:txBody>
      </p:sp>
      <p:sp>
        <p:nvSpPr>
          <p:cNvPr id="24" name="Content Placeholder 23">
            <a:extLst>
              <a:ext uri="{FF2B5EF4-FFF2-40B4-BE49-F238E27FC236}">
                <a16:creationId xmlns:a16="http://schemas.microsoft.com/office/drawing/2014/main" id="{359FA845-4A31-CEC6-D05F-CAF526328084}"/>
              </a:ext>
            </a:extLst>
          </p:cNvPr>
          <p:cNvSpPr>
            <a:spLocks noGrp="1"/>
          </p:cNvSpPr>
          <p:nvPr>
            <p:ph idx="22"/>
          </p:nvPr>
        </p:nvSpPr>
        <p:spPr/>
        <p:txBody>
          <a:bodyPr/>
          <a:lstStyle/>
          <a:p>
            <a:r>
              <a:rPr lang="en-US" dirty="0"/>
              <a:t>Data Understanding</a:t>
            </a:r>
          </a:p>
        </p:txBody>
      </p:sp>
      <p:sp>
        <p:nvSpPr>
          <p:cNvPr id="22" name="Text Placeholder 21">
            <a:extLst>
              <a:ext uri="{FF2B5EF4-FFF2-40B4-BE49-F238E27FC236}">
                <a16:creationId xmlns:a16="http://schemas.microsoft.com/office/drawing/2014/main" id="{D7F0CA8A-7FDD-E151-FC91-8E740EBC31AF}"/>
              </a:ext>
            </a:extLst>
          </p:cNvPr>
          <p:cNvSpPr>
            <a:spLocks noGrp="1"/>
          </p:cNvSpPr>
          <p:nvPr>
            <p:ph type="body" sz="quarter" idx="19"/>
          </p:nvPr>
        </p:nvSpPr>
        <p:spPr/>
        <p:txBody>
          <a:bodyPr/>
          <a:lstStyle/>
          <a:p>
            <a:r>
              <a:rPr lang="en-US" dirty="0"/>
              <a:t>3</a:t>
            </a:r>
          </a:p>
        </p:txBody>
      </p:sp>
      <p:sp>
        <p:nvSpPr>
          <p:cNvPr id="25" name="Content Placeholder 24">
            <a:extLst>
              <a:ext uri="{FF2B5EF4-FFF2-40B4-BE49-F238E27FC236}">
                <a16:creationId xmlns:a16="http://schemas.microsoft.com/office/drawing/2014/main" id="{E282D73E-7C2C-E5EA-0958-976314093E97}"/>
              </a:ext>
            </a:extLst>
          </p:cNvPr>
          <p:cNvSpPr>
            <a:spLocks noGrp="1"/>
          </p:cNvSpPr>
          <p:nvPr>
            <p:ph idx="23"/>
          </p:nvPr>
        </p:nvSpPr>
        <p:spPr/>
        <p:txBody>
          <a:bodyPr/>
          <a:lstStyle/>
          <a:p>
            <a:r>
              <a:rPr lang="en-US" dirty="0"/>
              <a:t>Approach</a:t>
            </a:r>
          </a:p>
        </p:txBody>
      </p:sp>
      <p:sp>
        <p:nvSpPr>
          <p:cNvPr id="23" name="Text Placeholder 22">
            <a:extLst>
              <a:ext uri="{FF2B5EF4-FFF2-40B4-BE49-F238E27FC236}">
                <a16:creationId xmlns:a16="http://schemas.microsoft.com/office/drawing/2014/main" id="{A5F9A518-20B9-F16D-4DB6-B0822AAA9E85}"/>
              </a:ext>
            </a:extLst>
          </p:cNvPr>
          <p:cNvSpPr>
            <a:spLocks noGrp="1"/>
          </p:cNvSpPr>
          <p:nvPr>
            <p:ph type="body" sz="quarter" idx="21"/>
          </p:nvPr>
        </p:nvSpPr>
        <p:spPr>
          <a:solidFill>
            <a:srgbClr val="3C287D"/>
          </a:solidFill>
        </p:spPr>
        <p:txBody>
          <a:bodyPr/>
          <a:lstStyle/>
          <a:p>
            <a:r>
              <a:rPr lang="en-US" dirty="0"/>
              <a:t>4</a:t>
            </a:r>
          </a:p>
        </p:txBody>
      </p:sp>
      <p:sp>
        <p:nvSpPr>
          <p:cNvPr id="17" name="Title 16">
            <a:extLst>
              <a:ext uri="{FF2B5EF4-FFF2-40B4-BE49-F238E27FC236}">
                <a16:creationId xmlns:a16="http://schemas.microsoft.com/office/drawing/2014/main" id="{292F5C4E-67C9-BD2E-89FF-F0ADF6D2021B}"/>
              </a:ext>
            </a:extLst>
          </p:cNvPr>
          <p:cNvSpPr>
            <a:spLocks noGrp="1"/>
          </p:cNvSpPr>
          <p:nvPr>
            <p:ph type="title"/>
          </p:nvPr>
        </p:nvSpPr>
        <p:spPr/>
        <p:txBody>
          <a:bodyPr/>
          <a:lstStyle/>
          <a:p>
            <a:r>
              <a:rPr lang="en-US" dirty="0"/>
              <a:t>Agenda</a:t>
            </a:r>
          </a:p>
        </p:txBody>
      </p:sp>
      <p:sp>
        <p:nvSpPr>
          <p:cNvPr id="26" name="Content Placeholder 25">
            <a:extLst>
              <a:ext uri="{FF2B5EF4-FFF2-40B4-BE49-F238E27FC236}">
                <a16:creationId xmlns:a16="http://schemas.microsoft.com/office/drawing/2014/main" id="{BFEB5233-82CB-449D-5BE0-3293F771E19B}"/>
              </a:ext>
            </a:extLst>
          </p:cNvPr>
          <p:cNvSpPr>
            <a:spLocks noGrp="1"/>
          </p:cNvSpPr>
          <p:nvPr>
            <p:ph idx="24"/>
          </p:nvPr>
        </p:nvSpPr>
        <p:spPr/>
        <p:txBody>
          <a:bodyPr/>
          <a:lstStyle/>
          <a:p>
            <a:r>
              <a:rPr lang="en-US" dirty="0"/>
              <a:t>Challenges</a:t>
            </a:r>
          </a:p>
        </p:txBody>
      </p:sp>
      <p:sp>
        <p:nvSpPr>
          <p:cNvPr id="27" name="Text Placeholder 26">
            <a:extLst>
              <a:ext uri="{FF2B5EF4-FFF2-40B4-BE49-F238E27FC236}">
                <a16:creationId xmlns:a16="http://schemas.microsoft.com/office/drawing/2014/main" id="{53CC0465-6FCD-C8B4-75C5-2DEB3A6FE47B}"/>
              </a:ext>
            </a:extLst>
          </p:cNvPr>
          <p:cNvSpPr>
            <a:spLocks noGrp="1"/>
          </p:cNvSpPr>
          <p:nvPr>
            <p:ph type="body" sz="quarter" idx="25"/>
          </p:nvPr>
        </p:nvSpPr>
        <p:spPr/>
        <p:txBody>
          <a:bodyPr/>
          <a:lstStyle/>
          <a:p>
            <a:r>
              <a:rPr lang="en-US" dirty="0"/>
              <a:t>5</a:t>
            </a:r>
          </a:p>
        </p:txBody>
      </p:sp>
      <p:sp>
        <p:nvSpPr>
          <p:cNvPr id="28" name="Content Placeholder 27">
            <a:extLst>
              <a:ext uri="{FF2B5EF4-FFF2-40B4-BE49-F238E27FC236}">
                <a16:creationId xmlns:a16="http://schemas.microsoft.com/office/drawing/2014/main" id="{05C48477-598C-7793-79D5-11E310052E92}"/>
              </a:ext>
            </a:extLst>
          </p:cNvPr>
          <p:cNvSpPr>
            <a:spLocks noGrp="1"/>
          </p:cNvSpPr>
          <p:nvPr>
            <p:ph idx="26"/>
          </p:nvPr>
        </p:nvSpPr>
        <p:spPr/>
        <p:txBody>
          <a:bodyPr/>
          <a:lstStyle/>
          <a:p>
            <a:r>
              <a:rPr lang="en-US" dirty="0"/>
              <a:t>Key Findings</a:t>
            </a:r>
          </a:p>
        </p:txBody>
      </p:sp>
      <p:sp>
        <p:nvSpPr>
          <p:cNvPr id="29" name="Text Placeholder 28">
            <a:extLst>
              <a:ext uri="{FF2B5EF4-FFF2-40B4-BE49-F238E27FC236}">
                <a16:creationId xmlns:a16="http://schemas.microsoft.com/office/drawing/2014/main" id="{37D5814A-D89A-607C-EFAF-9A0BE8F2465C}"/>
              </a:ext>
            </a:extLst>
          </p:cNvPr>
          <p:cNvSpPr>
            <a:spLocks noGrp="1"/>
          </p:cNvSpPr>
          <p:nvPr>
            <p:ph type="body" sz="quarter" idx="27"/>
          </p:nvPr>
        </p:nvSpPr>
        <p:spPr/>
        <p:txBody>
          <a:bodyPr/>
          <a:lstStyle/>
          <a:p>
            <a:r>
              <a:rPr lang="en-US" dirty="0"/>
              <a:t>6</a:t>
            </a:r>
          </a:p>
        </p:txBody>
      </p:sp>
      <p:sp>
        <p:nvSpPr>
          <p:cNvPr id="31" name="Text Placeholder 30">
            <a:extLst>
              <a:ext uri="{FF2B5EF4-FFF2-40B4-BE49-F238E27FC236}">
                <a16:creationId xmlns:a16="http://schemas.microsoft.com/office/drawing/2014/main" id="{C208471F-F094-7A0B-AA7F-B281FEAB1E8D}"/>
              </a:ext>
            </a:extLst>
          </p:cNvPr>
          <p:cNvSpPr>
            <a:spLocks noGrp="1"/>
          </p:cNvSpPr>
          <p:nvPr>
            <p:ph type="body" sz="quarter" idx="29"/>
          </p:nvPr>
        </p:nvSpPr>
        <p:spPr>
          <a:xfrm>
            <a:off x="496469" y="5605251"/>
            <a:ext cx="731520" cy="548640"/>
          </a:xfrm>
        </p:spPr>
        <p:txBody>
          <a:bodyPr/>
          <a:lstStyle/>
          <a:p>
            <a:r>
              <a:rPr lang="en-US" dirty="0"/>
              <a:t>7</a:t>
            </a:r>
          </a:p>
        </p:txBody>
      </p:sp>
      <p:sp>
        <p:nvSpPr>
          <p:cNvPr id="2" name="Text Placeholder 17">
            <a:extLst>
              <a:ext uri="{FF2B5EF4-FFF2-40B4-BE49-F238E27FC236}">
                <a16:creationId xmlns:a16="http://schemas.microsoft.com/office/drawing/2014/main" id="{F15D27EA-E6A9-8F83-6DB2-A5E17DC6492F}"/>
              </a:ext>
            </a:extLst>
          </p:cNvPr>
          <p:cNvSpPr txBox="1">
            <a:spLocks/>
          </p:cNvSpPr>
          <p:nvPr/>
        </p:nvSpPr>
        <p:spPr>
          <a:xfrm>
            <a:off x="587106" y="2186839"/>
            <a:ext cx="731520" cy="548640"/>
          </a:xfrm>
          <a:prstGeom prst="flowChartInputOutput">
            <a:avLst/>
          </a:prstGeom>
          <a:solidFill>
            <a:schemeClr val="bg1">
              <a:lumMod val="85000"/>
            </a:schemeClr>
          </a:solidFill>
        </p:spPr>
        <p:txBody>
          <a:bodyPr vert="horz" lIns="45720" tIns="90000" rIns="45720" bIns="90000" rtlCol="0" anchor="ctr">
            <a:noAutofit/>
          </a:bodyPr>
          <a:lstStyle>
            <a:lvl1pPr marL="0" indent="0" algn="ctr" defTabSz="914400" rtl="0" eaLnBrk="1" latinLnBrk="0" hangingPunct="1">
              <a:lnSpc>
                <a:spcPct val="90000"/>
              </a:lnSpc>
              <a:spcBef>
                <a:spcPts val="1200"/>
              </a:spcBef>
              <a:buFont typeface="Arial" panose="020B0604020202020204" pitchFamily="34" charset="0"/>
              <a:buNone/>
              <a:defRPr sz="1600" b="1" i="0" kern="1200" baseline="0">
                <a:solidFill>
                  <a:schemeClr val="bg1"/>
                </a:solidFill>
                <a:latin typeface="+mn-lt"/>
                <a:ea typeface="+mn-ea"/>
                <a:cs typeface="Arial" panose="020B0604020202020204" pitchFamily="34" charset="0"/>
              </a:defRPr>
            </a:lvl1pPr>
            <a:lvl2pPr marL="0" indent="0" algn="ctr" defTabSz="914400" rtl="0" eaLnBrk="1" latinLnBrk="0" hangingPunct="1">
              <a:lnSpc>
                <a:spcPct val="90000"/>
              </a:lnSpc>
              <a:spcBef>
                <a:spcPts val="1000"/>
              </a:spcBef>
              <a:buFont typeface="Arial" panose="020B0604020202020204" pitchFamily="34" charset="0"/>
              <a:buNone/>
              <a:defRPr sz="1600" b="1" i="0" kern="1200" baseline="0">
                <a:solidFill>
                  <a:schemeClr val="bg1"/>
                </a:solidFill>
                <a:latin typeface="+mn-lt"/>
                <a:ea typeface="+mn-ea"/>
                <a:cs typeface="Arial" panose="020B0604020202020204" pitchFamily="34" charset="0"/>
              </a:defRPr>
            </a:lvl2pPr>
            <a:lvl3pPr marL="0" indent="0" algn="ctr" defTabSz="914400" rtl="0" eaLnBrk="1" latinLnBrk="0" hangingPunct="1">
              <a:lnSpc>
                <a:spcPct val="90000"/>
              </a:lnSpc>
              <a:spcBef>
                <a:spcPts val="1000"/>
              </a:spcBef>
              <a:buFont typeface="Arial" panose="020B0604020202020204" pitchFamily="34" charset="0"/>
              <a:buNone/>
              <a:defRPr sz="1600" kern="1200" baseline="0">
                <a:solidFill>
                  <a:schemeClr val="bg1">
                    <a:lumMod val="85000"/>
                  </a:schemeClr>
                </a:solidFill>
                <a:latin typeface="+mn-lt"/>
                <a:ea typeface="+mn-ea"/>
                <a:cs typeface="Arial" panose="020B0604020202020204" pitchFamily="34" charset="0"/>
              </a:defRPr>
            </a:lvl3pPr>
            <a:lvl4pPr marL="0" indent="0" algn="ctr" defTabSz="914400" rtl="0" eaLnBrk="1" latinLnBrk="0" hangingPunct="1">
              <a:lnSpc>
                <a:spcPct val="90000"/>
              </a:lnSpc>
              <a:spcBef>
                <a:spcPts val="1000"/>
              </a:spcBef>
              <a:buFont typeface="Arial" panose="020B0604020202020204" pitchFamily="34" charset="0"/>
              <a:buNone/>
              <a:defRPr sz="1600" kern="1200" baseline="0">
                <a:solidFill>
                  <a:schemeClr val="bg1">
                    <a:lumMod val="85000"/>
                  </a:schemeClr>
                </a:solidFill>
                <a:latin typeface="+mn-lt"/>
                <a:ea typeface="+mn-ea"/>
                <a:cs typeface="Arial" panose="020B0604020202020204" pitchFamily="34" charset="0"/>
              </a:defRPr>
            </a:lvl4pPr>
            <a:lvl5pPr marL="0" indent="0" algn="ctr" defTabSz="914400" rtl="0" eaLnBrk="1" latinLnBrk="0" hangingPunct="1">
              <a:lnSpc>
                <a:spcPct val="90000"/>
              </a:lnSpc>
              <a:spcBef>
                <a:spcPts val="1000"/>
              </a:spcBef>
              <a:buFont typeface="Arial" panose="020B0604020202020204" pitchFamily="34" charset="0"/>
              <a:buNone/>
              <a:defRPr sz="1600" kern="1200" baseline="0">
                <a:solidFill>
                  <a:schemeClr val="bg1">
                    <a:lumMod val="85000"/>
                  </a:schemeClr>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2</a:t>
            </a:r>
          </a:p>
        </p:txBody>
      </p:sp>
      <p:sp>
        <p:nvSpPr>
          <p:cNvPr id="5" name="Text Placeholder 21">
            <a:extLst>
              <a:ext uri="{FF2B5EF4-FFF2-40B4-BE49-F238E27FC236}">
                <a16:creationId xmlns:a16="http://schemas.microsoft.com/office/drawing/2014/main" id="{A22A369B-B199-E7D6-7B58-98B8CDE9D154}"/>
              </a:ext>
            </a:extLst>
          </p:cNvPr>
          <p:cNvSpPr txBox="1">
            <a:spLocks/>
          </p:cNvSpPr>
          <p:nvPr/>
        </p:nvSpPr>
        <p:spPr>
          <a:xfrm>
            <a:off x="602981" y="1463992"/>
            <a:ext cx="731520" cy="548640"/>
          </a:xfrm>
          <a:prstGeom prst="flowChartInputOutput">
            <a:avLst/>
          </a:prstGeom>
          <a:solidFill>
            <a:schemeClr val="bg1">
              <a:lumMod val="85000"/>
            </a:schemeClr>
          </a:solidFill>
        </p:spPr>
        <p:txBody>
          <a:bodyPr vert="horz" lIns="45720" tIns="90000" rIns="45720" bIns="90000" rtlCol="0" anchor="ctr">
            <a:noAutofit/>
          </a:bodyPr>
          <a:lstStyle>
            <a:lvl1pPr marL="0" indent="0" algn="ctr" defTabSz="914400" rtl="0" eaLnBrk="1" latinLnBrk="0" hangingPunct="1">
              <a:lnSpc>
                <a:spcPct val="90000"/>
              </a:lnSpc>
              <a:spcBef>
                <a:spcPts val="1200"/>
              </a:spcBef>
              <a:buFont typeface="Arial" panose="020B0604020202020204" pitchFamily="34" charset="0"/>
              <a:buNone/>
              <a:defRPr sz="1600" b="1" i="0" kern="1200" baseline="0">
                <a:solidFill>
                  <a:schemeClr val="bg1"/>
                </a:solidFill>
                <a:latin typeface="+mn-lt"/>
                <a:ea typeface="+mn-ea"/>
                <a:cs typeface="Arial" panose="020B0604020202020204" pitchFamily="34" charset="0"/>
              </a:defRPr>
            </a:lvl1pPr>
            <a:lvl2pPr marL="0" indent="0" algn="ctr" defTabSz="914400" rtl="0" eaLnBrk="1" latinLnBrk="0" hangingPunct="1">
              <a:lnSpc>
                <a:spcPct val="90000"/>
              </a:lnSpc>
              <a:spcBef>
                <a:spcPts val="1000"/>
              </a:spcBef>
              <a:buFont typeface="Arial" panose="020B0604020202020204" pitchFamily="34" charset="0"/>
              <a:buNone/>
              <a:defRPr sz="1600" b="1" i="0" kern="1200" baseline="0">
                <a:solidFill>
                  <a:schemeClr val="bg1"/>
                </a:solidFill>
                <a:latin typeface="+mn-lt"/>
                <a:ea typeface="+mn-ea"/>
                <a:cs typeface="Arial" panose="020B0604020202020204" pitchFamily="34" charset="0"/>
              </a:defRPr>
            </a:lvl2pPr>
            <a:lvl3pPr marL="0" indent="0" algn="ctr" defTabSz="914400" rtl="0" eaLnBrk="1" latinLnBrk="0" hangingPunct="1">
              <a:lnSpc>
                <a:spcPct val="90000"/>
              </a:lnSpc>
              <a:spcBef>
                <a:spcPts val="1000"/>
              </a:spcBef>
              <a:buFont typeface="Arial" panose="020B0604020202020204" pitchFamily="34" charset="0"/>
              <a:buNone/>
              <a:defRPr sz="1600" kern="1200" baseline="0">
                <a:solidFill>
                  <a:schemeClr val="bg1">
                    <a:lumMod val="85000"/>
                  </a:schemeClr>
                </a:solidFill>
                <a:latin typeface="+mn-lt"/>
                <a:ea typeface="+mn-ea"/>
                <a:cs typeface="Arial" panose="020B0604020202020204" pitchFamily="34" charset="0"/>
              </a:defRPr>
            </a:lvl3pPr>
            <a:lvl4pPr marL="0" indent="0" algn="ctr" defTabSz="914400" rtl="0" eaLnBrk="1" latinLnBrk="0" hangingPunct="1">
              <a:lnSpc>
                <a:spcPct val="90000"/>
              </a:lnSpc>
              <a:spcBef>
                <a:spcPts val="1000"/>
              </a:spcBef>
              <a:buFont typeface="Arial" panose="020B0604020202020204" pitchFamily="34" charset="0"/>
              <a:buNone/>
              <a:defRPr sz="1600" kern="1200" baseline="0">
                <a:solidFill>
                  <a:schemeClr val="bg1">
                    <a:lumMod val="85000"/>
                  </a:schemeClr>
                </a:solidFill>
                <a:latin typeface="+mn-lt"/>
                <a:ea typeface="+mn-ea"/>
                <a:cs typeface="Arial" panose="020B0604020202020204" pitchFamily="34" charset="0"/>
              </a:defRPr>
            </a:lvl4pPr>
            <a:lvl5pPr marL="0" indent="0" algn="ctr" defTabSz="914400" rtl="0" eaLnBrk="1" latinLnBrk="0" hangingPunct="1">
              <a:lnSpc>
                <a:spcPct val="90000"/>
              </a:lnSpc>
              <a:spcBef>
                <a:spcPts val="1000"/>
              </a:spcBef>
              <a:buFont typeface="Arial" panose="020B0604020202020204" pitchFamily="34" charset="0"/>
              <a:buNone/>
              <a:defRPr sz="1600" kern="1200" baseline="0">
                <a:solidFill>
                  <a:schemeClr val="bg1">
                    <a:lumMod val="85000"/>
                  </a:schemeClr>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1</a:t>
            </a:r>
          </a:p>
        </p:txBody>
      </p:sp>
      <p:sp>
        <p:nvSpPr>
          <p:cNvPr id="4" name="Content Placeholder 3">
            <a:extLst>
              <a:ext uri="{FF2B5EF4-FFF2-40B4-BE49-F238E27FC236}">
                <a16:creationId xmlns:a16="http://schemas.microsoft.com/office/drawing/2014/main" id="{64F21A66-CC1B-8025-7174-148C70BF09C2}"/>
              </a:ext>
            </a:extLst>
          </p:cNvPr>
          <p:cNvSpPr>
            <a:spLocks noGrp="1"/>
          </p:cNvSpPr>
          <p:nvPr>
            <p:ph idx="28"/>
          </p:nvPr>
        </p:nvSpPr>
        <p:spPr/>
        <p:txBody>
          <a:bodyPr/>
          <a:lstStyle/>
          <a:p>
            <a:r>
              <a:rPr lang="en-US" dirty="0"/>
              <a:t>Suggestions</a:t>
            </a:r>
            <a:endParaRPr lang="en-IN" dirty="0"/>
          </a:p>
        </p:txBody>
      </p:sp>
    </p:spTree>
    <p:custDataLst>
      <p:tags r:id="rId1"/>
    </p:custDataLst>
    <p:extLst>
      <p:ext uri="{BB962C8B-B14F-4D97-AF65-F5344CB8AC3E}">
        <p14:creationId xmlns:p14="http://schemas.microsoft.com/office/powerpoint/2010/main" val="3043418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D0AA72-E5E1-36F4-81AE-4808BA7EFC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CD5EFC-3E55-7A54-287C-16D2E4D3CD53}"/>
              </a:ext>
            </a:extLst>
          </p:cNvPr>
          <p:cNvSpPr>
            <a:spLocks noGrp="1"/>
          </p:cNvSpPr>
          <p:nvPr>
            <p:ph type="title"/>
          </p:nvPr>
        </p:nvSpPr>
        <p:spPr/>
        <p:txBody>
          <a:bodyPr/>
          <a:lstStyle/>
          <a:p>
            <a:r>
              <a:rPr lang="en-US" dirty="0"/>
              <a:t>Approach</a:t>
            </a:r>
            <a:endParaRPr lang="en-IN" dirty="0"/>
          </a:p>
        </p:txBody>
      </p:sp>
      <p:sp>
        <p:nvSpPr>
          <p:cNvPr id="5" name="Text Placeholder 4">
            <a:extLst>
              <a:ext uri="{FF2B5EF4-FFF2-40B4-BE49-F238E27FC236}">
                <a16:creationId xmlns:a16="http://schemas.microsoft.com/office/drawing/2014/main" id="{CA0CEBE8-FD95-24F9-F2A8-C8A18A32430C}"/>
              </a:ext>
            </a:extLst>
          </p:cNvPr>
          <p:cNvSpPr>
            <a:spLocks noGrp="1"/>
          </p:cNvSpPr>
          <p:nvPr>
            <p:ph type="body" sz="quarter" idx="10"/>
          </p:nvPr>
        </p:nvSpPr>
        <p:spPr>
          <a:xfrm>
            <a:off x="381000" y="885524"/>
            <a:ext cx="11430000" cy="5014761"/>
          </a:xfrm>
        </p:spPr>
        <p:txBody>
          <a:bodyPr/>
          <a:lstStyle/>
          <a:p>
            <a:endParaRPr lang="en-US" dirty="0"/>
          </a:p>
          <a:p>
            <a:r>
              <a:rPr lang="en-US" dirty="0"/>
              <a: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Analysis Methodology :</a:t>
            </a:r>
          </a:p>
          <a:p>
            <a:pPr lvl="2" indent="0" eaLnBrk="0" fontAlgn="base" hangingPunct="0">
              <a:lnSpc>
                <a:spcPct val="15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Correlation analysis between task types and productivity metrics </a:t>
            </a:r>
          </a:p>
          <a:p>
            <a:pPr lvl="2" indent="0" eaLnBrk="0" fontAlgn="base" hangingPunct="0">
              <a:lnSpc>
                <a:spcPct val="15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Trend analysis to identify patterns over time periods </a:t>
            </a:r>
          </a:p>
          <a:p>
            <a:pPr lvl="2" indent="0" eaLnBrk="0" fontAlgn="base" hangingPunct="0">
              <a:lnSpc>
                <a:spcPct val="15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Employee workload assessment using statistical thresholds </a:t>
            </a:r>
          </a:p>
          <a:p>
            <a:pPr lvl="2" indent="0" eaLnBrk="0" fontAlgn="base" hangingPunct="0">
              <a:lnSpc>
                <a:spcPct val="15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Comparative analysis between productive vs. non-productive time </a:t>
            </a:r>
          </a:p>
          <a:p>
            <a:endParaRPr lang="en-US" dirty="0"/>
          </a:p>
          <a:p>
            <a:pPr marL="285750" indent="-285750">
              <a:buFont typeface="Arial" panose="020B0604020202020204" pitchFamily="34" charset="0"/>
              <a:buChar char="•"/>
            </a:pPr>
            <a:r>
              <a:rPr lang="en-US" dirty="0"/>
              <a:t>Data Preparation :</a:t>
            </a:r>
          </a:p>
          <a:p>
            <a:r>
              <a:rPr lang="en-US" dirty="0"/>
              <a:t>	</a:t>
            </a:r>
          </a:p>
          <a:p>
            <a:pPr lvl="1" indent="0" eaLnBrk="0" fontAlgn="base" hangingPunct="0">
              <a:lnSpc>
                <a:spcPct val="15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Date field formatting for proper time-series analysis </a:t>
            </a:r>
          </a:p>
          <a:p>
            <a:pPr lvl="1" indent="0" eaLnBrk="0" fontAlgn="base" hangingPunct="0">
              <a:lnSpc>
                <a:spcPct val="15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Creation of calculated measures for productivity ratios </a:t>
            </a:r>
          </a:p>
          <a:p>
            <a:pPr lvl="1" indent="0" eaLnBrk="0" fontAlgn="base" hangingPunct="0">
              <a:lnSpc>
                <a:spcPct val="15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Development of employee workload benchmarks </a:t>
            </a:r>
          </a:p>
          <a:p>
            <a:pPr lvl="1" indent="0" eaLnBrk="0" fontAlgn="base" hangingPunct="0">
              <a:lnSpc>
                <a:spcPct val="15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Implementation of relationship modeling between data elements </a:t>
            </a:r>
          </a:p>
          <a:p>
            <a:pPr lvl="1" indent="0" eaLnBrk="0" fontAlgn="base" hangingPunct="0">
              <a:lnSpc>
                <a:spcPct val="15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Creation of DAX measures for advanced calculations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pPr lvl="1" indent="0" eaLnBrk="0" fontAlgn="base" hangingPunct="0">
              <a:lnSpc>
                <a:spcPct val="100000"/>
              </a:lnSpc>
              <a:spcBef>
                <a:spcPct val="0"/>
              </a:spcBef>
              <a:spcAft>
                <a:spcPct val="0"/>
              </a:spcAft>
              <a:buNone/>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lvl="1" indent="0" eaLnBrk="0" fontAlgn="base" hangingPunct="0">
              <a:lnSpc>
                <a:spcPct val="100000"/>
              </a:lnSpc>
              <a:spcBef>
                <a:spcPct val="0"/>
              </a:spcBef>
              <a:spcAft>
                <a:spcPct val="0"/>
              </a:spcAft>
              <a:buNone/>
            </a:pPr>
            <a:endParaRPr lang="en-US" altLang="en-US" sz="1400" dirty="0">
              <a:solidFill>
                <a:schemeClr val="tx1"/>
              </a:solidFill>
              <a:latin typeface="Arial" panose="020B0604020202020204" pitchFamily="34" charset="0"/>
            </a:endParaRPr>
          </a:p>
        </p:txBody>
      </p:sp>
    </p:spTree>
    <p:custDataLst>
      <p:tags r:id="rId1"/>
    </p:custDataLst>
    <p:extLst>
      <p:ext uri="{BB962C8B-B14F-4D97-AF65-F5344CB8AC3E}">
        <p14:creationId xmlns:p14="http://schemas.microsoft.com/office/powerpoint/2010/main" val="47898384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1_TITLE PAGES" val="EfXtb7rC"/>
  <p:tag name="ARTICULATE_DESIGN_ID_2_DIVIDERS" val="ZK4CN9BO"/>
  <p:tag name="ARTICULATE_DESIGN_ID_3_MAIN CONTENT PAGES" val="D9qnVY0J"/>
  <p:tag name="ARTICULATE_PROJECT_OPEN" val="0"/>
  <p:tag name="ARTICULATE_SLIDE_COUNT" val="104"/>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Title Pages">
  <a:themeElements>
    <a:clrScheme name="JMAN_1">
      <a:dk1>
        <a:srgbClr val="1D1C1C"/>
      </a:dk1>
      <a:lt1>
        <a:srgbClr val="FFFFFF"/>
      </a:lt1>
      <a:dk2>
        <a:srgbClr val="3411A3"/>
      </a:dk2>
      <a:lt2>
        <a:srgbClr val="19105B"/>
      </a:lt2>
      <a:accent1>
        <a:srgbClr val="FF6196"/>
      </a:accent1>
      <a:accent2>
        <a:srgbClr val="71EAE1"/>
      </a:accent2>
      <a:accent3>
        <a:srgbClr val="26D4F0"/>
      </a:accent3>
      <a:accent4>
        <a:srgbClr val="A16BDB"/>
      </a:accent4>
      <a:accent5>
        <a:srgbClr val="A6265E"/>
      </a:accent5>
      <a:accent6>
        <a:srgbClr val="16978E"/>
      </a:accent6>
      <a:hlink>
        <a:srgbClr val="FFC0D5"/>
      </a:hlink>
      <a:folHlink>
        <a:srgbClr val="C6F7F3"/>
      </a:folHlink>
    </a:clrScheme>
    <a:fontScheme name="JMA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Dividers">
  <a:themeElements>
    <a:clrScheme name="JMAN_1">
      <a:dk1>
        <a:srgbClr val="1D1C1C"/>
      </a:dk1>
      <a:lt1>
        <a:srgbClr val="FFFFFF"/>
      </a:lt1>
      <a:dk2>
        <a:srgbClr val="3411A3"/>
      </a:dk2>
      <a:lt2>
        <a:srgbClr val="19105B"/>
      </a:lt2>
      <a:accent1>
        <a:srgbClr val="FF6196"/>
      </a:accent1>
      <a:accent2>
        <a:srgbClr val="71EAE1"/>
      </a:accent2>
      <a:accent3>
        <a:srgbClr val="26D4F0"/>
      </a:accent3>
      <a:accent4>
        <a:srgbClr val="A16BDB"/>
      </a:accent4>
      <a:accent5>
        <a:srgbClr val="A6265E"/>
      </a:accent5>
      <a:accent6>
        <a:srgbClr val="16978E"/>
      </a:accent6>
      <a:hlink>
        <a:srgbClr val="FFC0D5"/>
      </a:hlink>
      <a:folHlink>
        <a:srgbClr val="C6F7F3"/>
      </a:folHlink>
    </a:clrScheme>
    <a:fontScheme name="JMA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Main Content Pages">
  <a:themeElements>
    <a:clrScheme name="JMAN_1">
      <a:dk1>
        <a:srgbClr val="1D1C1C"/>
      </a:dk1>
      <a:lt1>
        <a:srgbClr val="FFFFFF"/>
      </a:lt1>
      <a:dk2>
        <a:srgbClr val="3411A3"/>
      </a:dk2>
      <a:lt2>
        <a:srgbClr val="19105B"/>
      </a:lt2>
      <a:accent1>
        <a:srgbClr val="FF6196"/>
      </a:accent1>
      <a:accent2>
        <a:srgbClr val="71EAE1"/>
      </a:accent2>
      <a:accent3>
        <a:srgbClr val="26D4F0"/>
      </a:accent3>
      <a:accent4>
        <a:srgbClr val="A16BDB"/>
      </a:accent4>
      <a:accent5>
        <a:srgbClr val="A6265E"/>
      </a:accent5>
      <a:accent6>
        <a:srgbClr val="16978E"/>
      </a:accent6>
      <a:hlink>
        <a:srgbClr val="FFC0D5"/>
      </a:hlink>
      <a:folHlink>
        <a:srgbClr val="C6F7F3"/>
      </a:folHlink>
    </a:clrScheme>
    <a:fontScheme name="JMA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solidFill>
            <a:schemeClr val="bg2"/>
          </a:solidFill>
        </a:ln>
      </a:spPr>
      <a:bodyPr lIns="90000" tIns="90000" rIns="90000" bIns="90000" rtlCol="0" anchor="t"/>
      <a:lstStyle>
        <a:defPPr algn="l">
          <a:defRPr sz="1400"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90000" tIns="90000" rIns="90000" bIns="90000" rtlCol="0">
        <a:noAutofit/>
      </a:bodyPr>
      <a:lstStyle>
        <a:defPPr algn="l">
          <a:defRPr sz="1200" dirty="0" smtClean="0">
            <a:solidFill>
              <a:schemeClr val="bg2"/>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Main Content - Dark">
  <a:themeElements>
    <a:clrScheme name="JMAN_1">
      <a:dk1>
        <a:srgbClr val="1D1C1C"/>
      </a:dk1>
      <a:lt1>
        <a:srgbClr val="FFFFFF"/>
      </a:lt1>
      <a:dk2>
        <a:srgbClr val="3411A3"/>
      </a:dk2>
      <a:lt2>
        <a:srgbClr val="19105B"/>
      </a:lt2>
      <a:accent1>
        <a:srgbClr val="FF6196"/>
      </a:accent1>
      <a:accent2>
        <a:srgbClr val="71EAE1"/>
      </a:accent2>
      <a:accent3>
        <a:srgbClr val="26D4F0"/>
      </a:accent3>
      <a:accent4>
        <a:srgbClr val="A16BDB"/>
      </a:accent4>
      <a:accent5>
        <a:srgbClr val="A6265E"/>
      </a:accent5>
      <a:accent6>
        <a:srgbClr val="16978E"/>
      </a:accent6>
      <a:hlink>
        <a:srgbClr val="FFC0D5"/>
      </a:hlink>
      <a:folHlink>
        <a:srgbClr val="C6F7F3"/>
      </a:folHlink>
    </a:clrScheme>
    <a:fontScheme name="JMA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8661fcb4-09a4-4095-9e5d-b3ef3948e45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97EC9F6B522AB45ABBA3B6B46B29F22" ma:contentTypeVersion="10" ma:contentTypeDescription="Create a new document." ma:contentTypeScope="" ma:versionID="9c49aaf96aef85e08500dfd974eb4981">
  <xsd:schema xmlns:xsd="http://www.w3.org/2001/XMLSchema" xmlns:xs="http://www.w3.org/2001/XMLSchema" xmlns:p="http://schemas.microsoft.com/office/2006/metadata/properties" xmlns:ns3="8661fcb4-09a4-4095-9e5d-b3ef3948e45c" targetNamespace="http://schemas.microsoft.com/office/2006/metadata/properties" ma:root="true" ma:fieldsID="21a2f77562f8aa9c535c33c0c490ebb8" ns3:_="">
    <xsd:import namespace="8661fcb4-09a4-4095-9e5d-b3ef3948e45c"/>
    <xsd:element name="properties">
      <xsd:complexType>
        <xsd:sequence>
          <xsd:element name="documentManagement">
            <xsd:complexType>
              <xsd:all>
                <xsd:element ref="ns3:MediaServiceDateTaken" minOccurs="0"/>
                <xsd:element ref="ns3:_activity" minOccurs="0"/>
                <xsd:element ref="ns3:MediaServiceMetadata" minOccurs="0"/>
                <xsd:element ref="ns3:MediaServiceFastMetadata" minOccurs="0"/>
                <xsd:element ref="ns3:MediaServiceSearchProperties" minOccurs="0"/>
                <xsd:element ref="ns3:MediaServiceObjectDetectorVersions" minOccurs="0"/>
                <xsd:element ref="ns3:MediaServiceGenerationTime" minOccurs="0"/>
                <xsd:element ref="ns3:MediaServiceEventHashCode" minOccurs="0"/>
                <xsd:element ref="ns3:MediaServiceSystemTag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61fcb4-09a4-4095-9e5d-b3ef3948e45c"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_activity" ma:index="9" nillable="true" ma:displayName="_activity" ma:hidden="true" ma:internalName="_activity">
      <xsd:simpleType>
        <xsd:restriction base="dms:Note"/>
      </xsd:simpleType>
    </xsd:element>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SystemTags" ma:index="16" nillable="true" ma:displayName="MediaServiceSystemTags" ma:hidden="true" ma:internalName="MediaServiceSystemTags" ma:readOnly="true">
      <xsd:simpleType>
        <xsd:restriction base="dms:Note"/>
      </xsd:simpleType>
    </xsd:element>
    <xsd:element name="MediaLengthInSeconds" ma:index="17"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3F1708D-1B6D-402B-918F-3F625FD07B52}">
  <ds:schemaRefs/>
</ds:datastoreItem>
</file>

<file path=customXml/itemProps2.xml><?xml version="1.0" encoding="utf-8"?>
<ds:datastoreItem xmlns:ds="http://schemas.openxmlformats.org/officeDocument/2006/customXml" ds:itemID="{37F3EB76-8CD1-42DC-A5B4-0C9E7E64B257}">
  <ds:schemaRefs>
    <ds:schemaRef ds:uri="http://schemas.microsoft.com/office/2006/documentManagement/types"/>
    <ds:schemaRef ds:uri="http://schemas.openxmlformats.org/package/2006/metadata/core-properties"/>
    <ds:schemaRef ds:uri="http://www.w3.org/XML/1998/namespace"/>
    <ds:schemaRef ds:uri="http://schemas.microsoft.com/office/2006/metadata/properties"/>
    <ds:schemaRef ds:uri="8661fcb4-09a4-4095-9e5d-b3ef3948e45c"/>
    <ds:schemaRef ds:uri="http://schemas.microsoft.com/office/infopath/2007/PartnerControls"/>
    <ds:schemaRef ds:uri="http://purl.org/dc/elements/1.1/"/>
    <ds:schemaRef ds:uri="http://purl.org/dc/dcmitype/"/>
    <ds:schemaRef ds:uri="http://purl.org/dc/terms/"/>
  </ds:schemaRefs>
</ds:datastoreItem>
</file>

<file path=customXml/itemProps3.xml><?xml version="1.0" encoding="utf-8"?>
<ds:datastoreItem xmlns:ds="http://schemas.openxmlformats.org/officeDocument/2006/customXml" ds:itemID="{E2D015C9-B25B-4A98-88B7-DAE5F6F12C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661fcb4-09a4-4095-9e5d-b3ef3948e4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JMAN PPT Template v3.1</Template>
  <TotalTime>423</TotalTime>
  <Words>970</Words>
  <Application>Microsoft Office PowerPoint</Application>
  <PresentationFormat>Widescreen</PresentationFormat>
  <Paragraphs>217</Paragraphs>
  <Slides>18</Slides>
  <Notes>10</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18</vt:i4>
      </vt:variant>
    </vt:vector>
  </HeadingPairs>
  <TitlesOfParts>
    <vt:vector size="26" baseType="lpstr">
      <vt:lpstr>Arial</vt:lpstr>
      <vt:lpstr>Calibri</vt:lpstr>
      <vt:lpstr>Roboto</vt:lpstr>
      <vt:lpstr>Segoe UI</vt:lpstr>
      <vt:lpstr>1_Title Pages</vt:lpstr>
      <vt:lpstr>2_Dividers</vt:lpstr>
      <vt:lpstr>3_Main Content Pages</vt:lpstr>
      <vt:lpstr>4_Main Content - Dark</vt:lpstr>
      <vt:lpstr>Power Bi Analysis</vt:lpstr>
      <vt:lpstr>Agenda</vt:lpstr>
      <vt:lpstr>PowerPoint Presentation</vt:lpstr>
      <vt:lpstr>Agenda</vt:lpstr>
      <vt:lpstr>Expected Deliverables</vt:lpstr>
      <vt:lpstr>Agenda</vt:lpstr>
      <vt:lpstr>Data Understanding</vt:lpstr>
      <vt:lpstr>Agenda</vt:lpstr>
      <vt:lpstr>Approach</vt:lpstr>
      <vt:lpstr>Agenda</vt:lpstr>
      <vt:lpstr>Challenges</vt:lpstr>
      <vt:lpstr>Agenda</vt:lpstr>
      <vt:lpstr>Key Findings</vt:lpstr>
      <vt:lpstr>PowerPoint Presentation</vt:lpstr>
      <vt:lpstr>Agenda</vt:lpstr>
      <vt:lpstr> Suggestions</vt:lpstr>
      <vt:lpstr> Unit Price Analysis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Gali Sai Mohan Reddy</dc:creator>
  <cp:lastModifiedBy>Paluri Manasa</cp:lastModifiedBy>
  <cp:revision>15</cp:revision>
  <dcterms:created xsi:type="dcterms:W3CDTF">2025-03-19T12:11:00Z</dcterms:created>
  <dcterms:modified xsi:type="dcterms:W3CDTF">2025-04-16T13:00:10Z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0x010100E97EC9F6B522AB45ABBA3B6B46B29F22</vt:lpwstr>
  </property>
  <property fmtid="{D5CDD505-2E9C-101B-9397-08002B2CF9AE}" pid="3" name="MediaServiceImageTags">
    <vt:lpwstr/>
  </property>
  <property fmtid="{D5CDD505-2E9C-101B-9397-08002B2CF9AE}" pid="4" name="ArticulateGUID">
    <vt:lpwstr>B6761189-D80D-4F7F-8E79-33C88E746AEA</vt:lpwstr>
  </property>
  <property fmtid="{D5CDD505-2E9C-101B-9397-08002B2CF9AE}" pid="5" name="ArticulatePath">
    <vt:lpwstr>221117_JMAN PPT Master v2.0_IG (1)</vt:lpwstr>
  </property>
  <property fmtid="{D5CDD505-2E9C-101B-9397-08002B2CF9AE}" pid="6" name="ICV">
    <vt:lpwstr>9008FAA5D8FB4F5C9F20AC241EDA435F_13</vt:lpwstr>
  </property>
  <property fmtid="{D5CDD505-2E9C-101B-9397-08002B2CF9AE}" pid="7" name="KSOProductBuildVer">
    <vt:lpwstr>1033-12.2.0.20326</vt:lpwstr>
  </property>
</Properties>
</file>