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505" y="0"/>
                </a:lnTo>
                <a:lnTo>
                  <a:pt x="0" y="819276"/>
                </a:lnTo>
                <a:lnTo>
                  <a:pt x="48636" y="817886"/>
                </a:lnTo>
                <a:lnTo>
                  <a:pt x="96034" y="813765"/>
                </a:lnTo>
                <a:lnTo>
                  <a:pt x="142623" y="806991"/>
                </a:lnTo>
                <a:lnTo>
                  <a:pt x="188327" y="797640"/>
                </a:lnTo>
                <a:lnTo>
                  <a:pt x="233067" y="785790"/>
                </a:lnTo>
                <a:lnTo>
                  <a:pt x="276768" y="771517"/>
                </a:lnTo>
                <a:lnTo>
                  <a:pt x="319353" y="754897"/>
                </a:lnTo>
                <a:lnTo>
                  <a:pt x="360744" y="736009"/>
                </a:lnTo>
                <a:lnTo>
                  <a:pt x="400865" y="714928"/>
                </a:lnTo>
                <a:lnTo>
                  <a:pt x="439639" y="691732"/>
                </a:lnTo>
                <a:lnTo>
                  <a:pt x="476990" y="666496"/>
                </a:lnTo>
                <a:lnTo>
                  <a:pt x="512839" y="639299"/>
                </a:lnTo>
                <a:lnTo>
                  <a:pt x="547112" y="610217"/>
                </a:lnTo>
                <a:lnTo>
                  <a:pt x="579730" y="579326"/>
                </a:lnTo>
                <a:lnTo>
                  <a:pt x="610616" y="546704"/>
                </a:lnTo>
                <a:lnTo>
                  <a:pt x="639695" y="512427"/>
                </a:lnTo>
                <a:lnTo>
                  <a:pt x="666889" y="476572"/>
                </a:lnTo>
                <a:lnTo>
                  <a:pt x="692122" y="439216"/>
                </a:lnTo>
                <a:lnTo>
                  <a:pt x="715316" y="400436"/>
                </a:lnTo>
                <a:lnTo>
                  <a:pt x="736395" y="360308"/>
                </a:lnTo>
                <a:lnTo>
                  <a:pt x="755281" y="318910"/>
                </a:lnTo>
                <a:lnTo>
                  <a:pt x="771899" y="276319"/>
                </a:lnTo>
                <a:lnTo>
                  <a:pt x="786171" y="232610"/>
                </a:lnTo>
                <a:lnTo>
                  <a:pt x="798020" y="187861"/>
                </a:lnTo>
                <a:lnTo>
                  <a:pt x="807370" y="142148"/>
                </a:lnTo>
                <a:lnTo>
                  <a:pt x="814144" y="95549"/>
                </a:lnTo>
                <a:lnTo>
                  <a:pt x="818264" y="48141"/>
                </a:lnTo>
                <a:lnTo>
                  <a:pt x="819655" y="0"/>
                </a:lnTo>
                <a:close/>
              </a:path>
            </a:pathLst>
          </a:custGeom>
          <a:solidFill>
            <a:srgbClr val="FDF8F3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818264" y="48141"/>
                </a:lnTo>
                <a:lnTo>
                  <a:pt x="814144" y="95549"/>
                </a:lnTo>
                <a:lnTo>
                  <a:pt x="807370" y="142148"/>
                </a:lnTo>
                <a:lnTo>
                  <a:pt x="798020" y="187861"/>
                </a:lnTo>
                <a:lnTo>
                  <a:pt x="786171" y="232610"/>
                </a:lnTo>
                <a:lnTo>
                  <a:pt x="771899" y="276319"/>
                </a:lnTo>
                <a:lnTo>
                  <a:pt x="755281" y="318910"/>
                </a:lnTo>
                <a:lnTo>
                  <a:pt x="736395" y="360308"/>
                </a:lnTo>
                <a:lnTo>
                  <a:pt x="715316" y="400436"/>
                </a:lnTo>
                <a:lnTo>
                  <a:pt x="692122" y="439216"/>
                </a:lnTo>
                <a:lnTo>
                  <a:pt x="666889" y="476572"/>
                </a:lnTo>
                <a:lnTo>
                  <a:pt x="639695" y="512427"/>
                </a:lnTo>
                <a:lnTo>
                  <a:pt x="610616" y="546704"/>
                </a:lnTo>
                <a:lnTo>
                  <a:pt x="579730" y="579326"/>
                </a:lnTo>
                <a:lnTo>
                  <a:pt x="547112" y="610217"/>
                </a:lnTo>
                <a:lnTo>
                  <a:pt x="512839" y="639299"/>
                </a:lnTo>
                <a:lnTo>
                  <a:pt x="476990" y="666496"/>
                </a:lnTo>
                <a:lnTo>
                  <a:pt x="439639" y="691732"/>
                </a:lnTo>
                <a:lnTo>
                  <a:pt x="400865" y="714928"/>
                </a:lnTo>
                <a:lnTo>
                  <a:pt x="360744" y="736009"/>
                </a:lnTo>
                <a:lnTo>
                  <a:pt x="319353" y="754897"/>
                </a:lnTo>
                <a:lnTo>
                  <a:pt x="276768" y="771517"/>
                </a:lnTo>
                <a:lnTo>
                  <a:pt x="233067" y="785790"/>
                </a:lnTo>
                <a:lnTo>
                  <a:pt x="188327" y="797640"/>
                </a:lnTo>
                <a:lnTo>
                  <a:pt x="142623" y="806991"/>
                </a:lnTo>
                <a:lnTo>
                  <a:pt x="96034" y="813765"/>
                </a:lnTo>
                <a:lnTo>
                  <a:pt x="48636" y="817886"/>
                </a:lnTo>
                <a:lnTo>
                  <a:pt x="505" y="819276"/>
                </a:lnTo>
                <a:lnTo>
                  <a:pt x="336" y="819276"/>
                </a:lnTo>
                <a:lnTo>
                  <a:pt x="168" y="819276"/>
                </a:lnTo>
                <a:lnTo>
                  <a:pt x="0" y="819276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9525">
            <a:solidFill>
              <a:srgbClr val="D1C19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25" y="0"/>
            <a:ext cx="1795526" cy="18049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6212" y="23875"/>
            <a:ext cx="1696085" cy="1704975"/>
          </a:xfrm>
          <a:custGeom>
            <a:avLst/>
            <a:gdLst/>
            <a:ahLst/>
            <a:cxnLst/>
            <a:rect l="l" t="t" r="r" b="b"/>
            <a:pathLst>
              <a:path w="1696085" h="1704975">
                <a:moveTo>
                  <a:pt x="0" y="852424"/>
                </a:moveTo>
                <a:lnTo>
                  <a:pt x="1341" y="804051"/>
                </a:lnTo>
                <a:lnTo>
                  <a:pt x="5320" y="756387"/>
                </a:lnTo>
                <a:lnTo>
                  <a:pt x="11862" y="709503"/>
                </a:lnTo>
                <a:lnTo>
                  <a:pt x="20898" y="663470"/>
                </a:lnTo>
                <a:lnTo>
                  <a:pt x="32356" y="618362"/>
                </a:lnTo>
                <a:lnTo>
                  <a:pt x="46163" y="574249"/>
                </a:lnTo>
                <a:lnTo>
                  <a:pt x="62249" y="531204"/>
                </a:lnTo>
                <a:lnTo>
                  <a:pt x="80541" y="489299"/>
                </a:lnTo>
                <a:lnTo>
                  <a:pt x="100969" y="448605"/>
                </a:lnTo>
                <a:lnTo>
                  <a:pt x="123461" y="409196"/>
                </a:lnTo>
                <a:lnTo>
                  <a:pt x="147945" y="371141"/>
                </a:lnTo>
                <a:lnTo>
                  <a:pt x="174349" y="334515"/>
                </a:lnTo>
                <a:lnTo>
                  <a:pt x="202602" y="299387"/>
                </a:lnTo>
                <a:lnTo>
                  <a:pt x="232633" y="265832"/>
                </a:lnTo>
                <a:lnTo>
                  <a:pt x="264370" y="233919"/>
                </a:lnTo>
                <a:lnTo>
                  <a:pt x="297740" y="203722"/>
                </a:lnTo>
                <a:lnTo>
                  <a:pt x="332674" y="175313"/>
                </a:lnTo>
                <a:lnTo>
                  <a:pt x="369099" y="148762"/>
                </a:lnTo>
                <a:lnTo>
                  <a:pt x="406944" y="124143"/>
                </a:lnTo>
                <a:lnTo>
                  <a:pt x="446136" y="101527"/>
                </a:lnTo>
                <a:lnTo>
                  <a:pt x="486605" y="80987"/>
                </a:lnTo>
                <a:lnTo>
                  <a:pt x="528279" y="62593"/>
                </a:lnTo>
                <a:lnTo>
                  <a:pt x="571087" y="46418"/>
                </a:lnTo>
                <a:lnTo>
                  <a:pt x="614956" y="32534"/>
                </a:lnTo>
                <a:lnTo>
                  <a:pt x="659815" y="21014"/>
                </a:lnTo>
                <a:lnTo>
                  <a:pt x="705594" y="11928"/>
                </a:lnTo>
                <a:lnTo>
                  <a:pt x="752219" y="5349"/>
                </a:lnTo>
                <a:lnTo>
                  <a:pt x="799620" y="1349"/>
                </a:lnTo>
                <a:lnTo>
                  <a:pt x="847725" y="0"/>
                </a:lnTo>
                <a:lnTo>
                  <a:pt x="895830" y="1349"/>
                </a:lnTo>
                <a:lnTo>
                  <a:pt x="943231" y="5349"/>
                </a:lnTo>
                <a:lnTo>
                  <a:pt x="989857" y="11928"/>
                </a:lnTo>
                <a:lnTo>
                  <a:pt x="1035637" y="21014"/>
                </a:lnTo>
                <a:lnTo>
                  <a:pt x="1080498" y="32534"/>
                </a:lnTo>
                <a:lnTo>
                  <a:pt x="1124369" y="46418"/>
                </a:lnTo>
                <a:lnTo>
                  <a:pt x="1167179" y="62593"/>
                </a:lnTo>
                <a:lnTo>
                  <a:pt x="1208856" y="80987"/>
                </a:lnTo>
                <a:lnTo>
                  <a:pt x="1249327" y="101527"/>
                </a:lnTo>
                <a:lnTo>
                  <a:pt x="1288523" y="124143"/>
                </a:lnTo>
                <a:lnTo>
                  <a:pt x="1326370" y="148762"/>
                </a:lnTo>
                <a:lnTo>
                  <a:pt x="1362798" y="175313"/>
                </a:lnTo>
                <a:lnTo>
                  <a:pt x="1397735" y="203722"/>
                </a:lnTo>
                <a:lnTo>
                  <a:pt x="1431110" y="233919"/>
                </a:lnTo>
                <a:lnTo>
                  <a:pt x="1462849" y="265832"/>
                </a:lnTo>
                <a:lnTo>
                  <a:pt x="1492884" y="299387"/>
                </a:lnTo>
                <a:lnTo>
                  <a:pt x="1521140" y="334515"/>
                </a:lnTo>
                <a:lnTo>
                  <a:pt x="1547547" y="371141"/>
                </a:lnTo>
                <a:lnTo>
                  <a:pt x="1572034" y="409196"/>
                </a:lnTo>
                <a:lnTo>
                  <a:pt x="1594529" y="448605"/>
                </a:lnTo>
                <a:lnTo>
                  <a:pt x="1614959" y="489299"/>
                </a:lnTo>
                <a:lnTo>
                  <a:pt x="1633254" y="531204"/>
                </a:lnTo>
                <a:lnTo>
                  <a:pt x="1649342" y="574249"/>
                </a:lnTo>
                <a:lnTo>
                  <a:pt x="1663152" y="618362"/>
                </a:lnTo>
                <a:lnTo>
                  <a:pt x="1674611" y="663470"/>
                </a:lnTo>
                <a:lnTo>
                  <a:pt x="1683648" y="709503"/>
                </a:lnTo>
                <a:lnTo>
                  <a:pt x="1690192" y="756387"/>
                </a:lnTo>
                <a:lnTo>
                  <a:pt x="1694171" y="804051"/>
                </a:lnTo>
                <a:lnTo>
                  <a:pt x="1695513" y="852424"/>
                </a:lnTo>
                <a:lnTo>
                  <a:pt x="1694171" y="900796"/>
                </a:lnTo>
                <a:lnTo>
                  <a:pt x="1690192" y="948462"/>
                </a:lnTo>
                <a:lnTo>
                  <a:pt x="1683648" y="995348"/>
                </a:lnTo>
                <a:lnTo>
                  <a:pt x="1674611" y="1041383"/>
                </a:lnTo>
                <a:lnTo>
                  <a:pt x="1663152" y="1086495"/>
                </a:lnTo>
                <a:lnTo>
                  <a:pt x="1649342" y="1130612"/>
                </a:lnTo>
                <a:lnTo>
                  <a:pt x="1633254" y="1173662"/>
                </a:lnTo>
                <a:lnTo>
                  <a:pt x="1614959" y="1215572"/>
                </a:lnTo>
                <a:lnTo>
                  <a:pt x="1594529" y="1256271"/>
                </a:lnTo>
                <a:lnTo>
                  <a:pt x="1572034" y="1295686"/>
                </a:lnTo>
                <a:lnTo>
                  <a:pt x="1547547" y="1333747"/>
                </a:lnTo>
                <a:lnTo>
                  <a:pt x="1521140" y="1370380"/>
                </a:lnTo>
                <a:lnTo>
                  <a:pt x="1492884" y="1405513"/>
                </a:lnTo>
                <a:lnTo>
                  <a:pt x="1462849" y="1439076"/>
                </a:lnTo>
                <a:lnTo>
                  <a:pt x="1431110" y="1470994"/>
                </a:lnTo>
                <a:lnTo>
                  <a:pt x="1397735" y="1501198"/>
                </a:lnTo>
                <a:lnTo>
                  <a:pt x="1362798" y="1529614"/>
                </a:lnTo>
                <a:lnTo>
                  <a:pt x="1326370" y="1556171"/>
                </a:lnTo>
                <a:lnTo>
                  <a:pt x="1288523" y="1580796"/>
                </a:lnTo>
                <a:lnTo>
                  <a:pt x="1249327" y="1603418"/>
                </a:lnTo>
                <a:lnTo>
                  <a:pt x="1208856" y="1623964"/>
                </a:lnTo>
                <a:lnTo>
                  <a:pt x="1167179" y="1642363"/>
                </a:lnTo>
                <a:lnTo>
                  <a:pt x="1124369" y="1658542"/>
                </a:lnTo>
                <a:lnTo>
                  <a:pt x="1080498" y="1672429"/>
                </a:lnTo>
                <a:lnTo>
                  <a:pt x="1035637" y="1683954"/>
                </a:lnTo>
                <a:lnTo>
                  <a:pt x="989857" y="1693042"/>
                </a:lnTo>
                <a:lnTo>
                  <a:pt x="943231" y="1699623"/>
                </a:lnTo>
                <a:lnTo>
                  <a:pt x="895830" y="1703625"/>
                </a:lnTo>
                <a:lnTo>
                  <a:pt x="847725" y="1704975"/>
                </a:lnTo>
                <a:lnTo>
                  <a:pt x="799620" y="1703625"/>
                </a:lnTo>
                <a:lnTo>
                  <a:pt x="752219" y="1699623"/>
                </a:lnTo>
                <a:lnTo>
                  <a:pt x="705594" y="1693042"/>
                </a:lnTo>
                <a:lnTo>
                  <a:pt x="659815" y="1683954"/>
                </a:lnTo>
                <a:lnTo>
                  <a:pt x="614956" y="1672429"/>
                </a:lnTo>
                <a:lnTo>
                  <a:pt x="571087" y="1658542"/>
                </a:lnTo>
                <a:lnTo>
                  <a:pt x="528279" y="1642363"/>
                </a:lnTo>
                <a:lnTo>
                  <a:pt x="486605" y="1623964"/>
                </a:lnTo>
                <a:lnTo>
                  <a:pt x="446136" y="1603418"/>
                </a:lnTo>
                <a:lnTo>
                  <a:pt x="406944" y="1580796"/>
                </a:lnTo>
                <a:lnTo>
                  <a:pt x="369099" y="1556171"/>
                </a:lnTo>
                <a:lnTo>
                  <a:pt x="332674" y="1529614"/>
                </a:lnTo>
                <a:lnTo>
                  <a:pt x="297740" y="1501198"/>
                </a:lnTo>
                <a:lnTo>
                  <a:pt x="264370" y="1470994"/>
                </a:lnTo>
                <a:lnTo>
                  <a:pt x="232633" y="1439076"/>
                </a:lnTo>
                <a:lnTo>
                  <a:pt x="202602" y="1405513"/>
                </a:lnTo>
                <a:lnTo>
                  <a:pt x="174349" y="1370380"/>
                </a:lnTo>
                <a:lnTo>
                  <a:pt x="147945" y="1333747"/>
                </a:lnTo>
                <a:lnTo>
                  <a:pt x="123461" y="1295686"/>
                </a:lnTo>
                <a:lnTo>
                  <a:pt x="100969" y="1256271"/>
                </a:lnTo>
                <a:lnTo>
                  <a:pt x="80541" y="1215572"/>
                </a:lnTo>
                <a:lnTo>
                  <a:pt x="62249" y="1173662"/>
                </a:lnTo>
                <a:lnTo>
                  <a:pt x="46163" y="1130612"/>
                </a:lnTo>
                <a:lnTo>
                  <a:pt x="32356" y="1086495"/>
                </a:lnTo>
                <a:lnTo>
                  <a:pt x="20898" y="1041383"/>
                </a:lnTo>
                <a:lnTo>
                  <a:pt x="11862" y="995348"/>
                </a:lnTo>
                <a:lnTo>
                  <a:pt x="5320" y="948462"/>
                </a:lnTo>
                <a:lnTo>
                  <a:pt x="1341" y="900796"/>
                </a:lnTo>
                <a:lnTo>
                  <a:pt x="0" y="852424"/>
                </a:lnTo>
                <a:close/>
              </a:path>
            </a:pathLst>
          </a:custGeom>
          <a:ln w="27299">
            <a:solidFill>
              <a:srgbClr val="FFF5D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" y="1028636"/>
            <a:ext cx="1176337" cy="117633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3" y="199399"/>
                </a:lnTo>
                <a:lnTo>
                  <a:pt x="742394" y="176583"/>
                </a:lnTo>
                <a:lnTo>
                  <a:pt x="700746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8" y="131032"/>
                </a:lnTo>
                <a:lnTo>
                  <a:pt x="526885" y="130891"/>
                </a:lnTo>
                <a:lnTo>
                  <a:pt x="483435" y="135175"/>
                </a:lnTo>
                <a:lnTo>
                  <a:pt x="440723" y="143850"/>
                </a:lnTo>
                <a:lnTo>
                  <a:pt x="399116" y="156877"/>
                </a:lnTo>
                <a:lnTo>
                  <a:pt x="358980" y="174222"/>
                </a:lnTo>
                <a:lnTo>
                  <a:pt x="320682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9525">
            <a:solidFill>
              <a:srgbClr val="C5B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09649" y="0"/>
            <a:ext cx="8134350" cy="6858000"/>
          </a:xfrm>
          <a:custGeom>
            <a:avLst/>
            <a:gdLst/>
            <a:ahLst/>
            <a:cxnLst/>
            <a:rect l="l" t="t" r="r" b="b"/>
            <a:pathLst>
              <a:path w="8134350" h="6858000">
                <a:moveTo>
                  <a:pt x="8134350" y="0"/>
                </a:moveTo>
                <a:lnTo>
                  <a:pt x="0" y="0"/>
                </a:lnTo>
                <a:lnTo>
                  <a:pt x="0" y="6858000"/>
                </a:lnTo>
                <a:lnTo>
                  <a:pt x="8134350" y="6858000"/>
                </a:lnTo>
                <a:lnTo>
                  <a:pt x="813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924" y="0"/>
            <a:ext cx="176212" cy="6858000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019175" y="0"/>
            <a:ext cx="66675" cy="6858000"/>
          </a:xfrm>
          <a:custGeom>
            <a:avLst/>
            <a:gdLst/>
            <a:ahLst/>
            <a:cxnLst/>
            <a:rect l="l" t="t" r="r" b="b"/>
            <a:pathLst>
              <a:path w="66675" h="6858000">
                <a:moveTo>
                  <a:pt x="66675" y="0"/>
                </a:moveTo>
                <a:lnTo>
                  <a:pt x="0" y="0"/>
                </a:lnTo>
                <a:lnTo>
                  <a:pt x="0" y="6858000"/>
                </a:lnTo>
                <a:lnTo>
                  <a:pt x="66675" y="6858000"/>
                </a:lnTo>
                <a:lnTo>
                  <a:pt x="666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505" y="0"/>
                </a:lnTo>
                <a:lnTo>
                  <a:pt x="0" y="819276"/>
                </a:lnTo>
                <a:lnTo>
                  <a:pt x="48636" y="817886"/>
                </a:lnTo>
                <a:lnTo>
                  <a:pt x="96034" y="813765"/>
                </a:lnTo>
                <a:lnTo>
                  <a:pt x="142623" y="806991"/>
                </a:lnTo>
                <a:lnTo>
                  <a:pt x="188327" y="797640"/>
                </a:lnTo>
                <a:lnTo>
                  <a:pt x="233067" y="785790"/>
                </a:lnTo>
                <a:lnTo>
                  <a:pt x="276768" y="771517"/>
                </a:lnTo>
                <a:lnTo>
                  <a:pt x="319353" y="754897"/>
                </a:lnTo>
                <a:lnTo>
                  <a:pt x="360744" y="736009"/>
                </a:lnTo>
                <a:lnTo>
                  <a:pt x="400865" y="714928"/>
                </a:lnTo>
                <a:lnTo>
                  <a:pt x="439639" y="691732"/>
                </a:lnTo>
                <a:lnTo>
                  <a:pt x="476990" y="666496"/>
                </a:lnTo>
                <a:lnTo>
                  <a:pt x="512839" y="639299"/>
                </a:lnTo>
                <a:lnTo>
                  <a:pt x="547112" y="610217"/>
                </a:lnTo>
                <a:lnTo>
                  <a:pt x="579730" y="579326"/>
                </a:lnTo>
                <a:lnTo>
                  <a:pt x="610616" y="546704"/>
                </a:lnTo>
                <a:lnTo>
                  <a:pt x="639695" y="512427"/>
                </a:lnTo>
                <a:lnTo>
                  <a:pt x="666889" y="476572"/>
                </a:lnTo>
                <a:lnTo>
                  <a:pt x="692122" y="439216"/>
                </a:lnTo>
                <a:lnTo>
                  <a:pt x="715316" y="400436"/>
                </a:lnTo>
                <a:lnTo>
                  <a:pt x="736395" y="360308"/>
                </a:lnTo>
                <a:lnTo>
                  <a:pt x="755281" y="318910"/>
                </a:lnTo>
                <a:lnTo>
                  <a:pt x="771899" y="276319"/>
                </a:lnTo>
                <a:lnTo>
                  <a:pt x="786171" y="232610"/>
                </a:lnTo>
                <a:lnTo>
                  <a:pt x="798020" y="187861"/>
                </a:lnTo>
                <a:lnTo>
                  <a:pt x="807370" y="142148"/>
                </a:lnTo>
                <a:lnTo>
                  <a:pt x="814144" y="95549"/>
                </a:lnTo>
                <a:lnTo>
                  <a:pt x="818264" y="48141"/>
                </a:lnTo>
                <a:lnTo>
                  <a:pt x="819655" y="0"/>
                </a:lnTo>
                <a:close/>
              </a:path>
            </a:pathLst>
          </a:custGeom>
          <a:solidFill>
            <a:srgbClr val="FDF8F3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818264" y="48141"/>
                </a:lnTo>
                <a:lnTo>
                  <a:pt x="814144" y="95549"/>
                </a:lnTo>
                <a:lnTo>
                  <a:pt x="807370" y="142148"/>
                </a:lnTo>
                <a:lnTo>
                  <a:pt x="798020" y="187861"/>
                </a:lnTo>
                <a:lnTo>
                  <a:pt x="786171" y="232610"/>
                </a:lnTo>
                <a:lnTo>
                  <a:pt x="771899" y="276319"/>
                </a:lnTo>
                <a:lnTo>
                  <a:pt x="755281" y="318910"/>
                </a:lnTo>
                <a:lnTo>
                  <a:pt x="736395" y="360308"/>
                </a:lnTo>
                <a:lnTo>
                  <a:pt x="715316" y="400436"/>
                </a:lnTo>
                <a:lnTo>
                  <a:pt x="692122" y="439216"/>
                </a:lnTo>
                <a:lnTo>
                  <a:pt x="666889" y="476572"/>
                </a:lnTo>
                <a:lnTo>
                  <a:pt x="639695" y="512427"/>
                </a:lnTo>
                <a:lnTo>
                  <a:pt x="610616" y="546704"/>
                </a:lnTo>
                <a:lnTo>
                  <a:pt x="579730" y="579326"/>
                </a:lnTo>
                <a:lnTo>
                  <a:pt x="547112" y="610217"/>
                </a:lnTo>
                <a:lnTo>
                  <a:pt x="512839" y="639299"/>
                </a:lnTo>
                <a:lnTo>
                  <a:pt x="476990" y="666496"/>
                </a:lnTo>
                <a:lnTo>
                  <a:pt x="439639" y="691732"/>
                </a:lnTo>
                <a:lnTo>
                  <a:pt x="400865" y="714928"/>
                </a:lnTo>
                <a:lnTo>
                  <a:pt x="360744" y="736009"/>
                </a:lnTo>
                <a:lnTo>
                  <a:pt x="319353" y="754897"/>
                </a:lnTo>
                <a:lnTo>
                  <a:pt x="276768" y="771517"/>
                </a:lnTo>
                <a:lnTo>
                  <a:pt x="233067" y="785790"/>
                </a:lnTo>
                <a:lnTo>
                  <a:pt x="188327" y="797640"/>
                </a:lnTo>
                <a:lnTo>
                  <a:pt x="142623" y="806991"/>
                </a:lnTo>
                <a:lnTo>
                  <a:pt x="96034" y="813765"/>
                </a:lnTo>
                <a:lnTo>
                  <a:pt x="48636" y="817886"/>
                </a:lnTo>
                <a:lnTo>
                  <a:pt x="505" y="819276"/>
                </a:lnTo>
                <a:lnTo>
                  <a:pt x="336" y="819276"/>
                </a:lnTo>
                <a:lnTo>
                  <a:pt x="168" y="819276"/>
                </a:lnTo>
                <a:lnTo>
                  <a:pt x="0" y="819276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9525">
            <a:solidFill>
              <a:srgbClr val="D1C19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25" y="0"/>
            <a:ext cx="1795526" cy="18049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6212" y="23875"/>
            <a:ext cx="1696085" cy="1704975"/>
          </a:xfrm>
          <a:custGeom>
            <a:avLst/>
            <a:gdLst/>
            <a:ahLst/>
            <a:cxnLst/>
            <a:rect l="l" t="t" r="r" b="b"/>
            <a:pathLst>
              <a:path w="1696085" h="1704975">
                <a:moveTo>
                  <a:pt x="0" y="852424"/>
                </a:moveTo>
                <a:lnTo>
                  <a:pt x="1341" y="804051"/>
                </a:lnTo>
                <a:lnTo>
                  <a:pt x="5320" y="756387"/>
                </a:lnTo>
                <a:lnTo>
                  <a:pt x="11862" y="709503"/>
                </a:lnTo>
                <a:lnTo>
                  <a:pt x="20898" y="663470"/>
                </a:lnTo>
                <a:lnTo>
                  <a:pt x="32356" y="618362"/>
                </a:lnTo>
                <a:lnTo>
                  <a:pt x="46163" y="574249"/>
                </a:lnTo>
                <a:lnTo>
                  <a:pt x="62249" y="531204"/>
                </a:lnTo>
                <a:lnTo>
                  <a:pt x="80541" y="489299"/>
                </a:lnTo>
                <a:lnTo>
                  <a:pt x="100969" y="448605"/>
                </a:lnTo>
                <a:lnTo>
                  <a:pt x="123461" y="409196"/>
                </a:lnTo>
                <a:lnTo>
                  <a:pt x="147945" y="371141"/>
                </a:lnTo>
                <a:lnTo>
                  <a:pt x="174349" y="334515"/>
                </a:lnTo>
                <a:lnTo>
                  <a:pt x="202602" y="299387"/>
                </a:lnTo>
                <a:lnTo>
                  <a:pt x="232633" y="265832"/>
                </a:lnTo>
                <a:lnTo>
                  <a:pt x="264370" y="233919"/>
                </a:lnTo>
                <a:lnTo>
                  <a:pt x="297740" y="203722"/>
                </a:lnTo>
                <a:lnTo>
                  <a:pt x="332674" y="175313"/>
                </a:lnTo>
                <a:lnTo>
                  <a:pt x="369099" y="148762"/>
                </a:lnTo>
                <a:lnTo>
                  <a:pt x="406944" y="124143"/>
                </a:lnTo>
                <a:lnTo>
                  <a:pt x="446136" y="101527"/>
                </a:lnTo>
                <a:lnTo>
                  <a:pt x="486605" y="80987"/>
                </a:lnTo>
                <a:lnTo>
                  <a:pt x="528279" y="62593"/>
                </a:lnTo>
                <a:lnTo>
                  <a:pt x="571087" y="46418"/>
                </a:lnTo>
                <a:lnTo>
                  <a:pt x="614956" y="32534"/>
                </a:lnTo>
                <a:lnTo>
                  <a:pt x="659815" y="21014"/>
                </a:lnTo>
                <a:lnTo>
                  <a:pt x="705594" y="11928"/>
                </a:lnTo>
                <a:lnTo>
                  <a:pt x="752219" y="5349"/>
                </a:lnTo>
                <a:lnTo>
                  <a:pt x="799620" y="1349"/>
                </a:lnTo>
                <a:lnTo>
                  <a:pt x="847725" y="0"/>
                </a:lnTo>
                <a:lnTo>
                  <a:pt x="895830" y="1349"/>
                </a:lnTo>
                <a:lnTo>
                  <a:pt x="943231" y="5349"/>
                </a:lnTo>
                <a:lnTo>
                  <a:pt x="989857" y="11928"/>
                </a:lnTo>
                <a:lnTo>
                  <a:pt x="1035637" y="21014"/>
                </a:lnTo>
                <a:lnTo>
                  <a:pt x="1080498" y="32534"/>
                </a:lnTo>
                <a:lnTo>
                  <a:pt x="1124369" y="46418"/>
                </a:lnTo>
                <a:lnTo>
                  <a:pt x="1167179" y="62593"/>
                </a:lnTo>
                <a:lnTo>
                  <a:pt x="1208856" y="80987"/>
                </a:lnTo>
                <a:lnTo>
                  <a:pt x="1249327" y="101527"/>
                </a:lnTo>
                <a:lnTo>
                  <a:pt x="1288523" y="124143"/>
                </a:lnTo>
                <a:lnTo>
                  <a:pt x="1326370" y="148762"/>
                </a:lnTo>
                <a:lnTo>
                  <a:pt x="1362798" y="175313"/>
                </a:lnTo>
                <a:lnTo>
                  <a:pt x="1397735" y="203722"/>
                </a:lnTo>
                <a:lnTo>
                  <a:pt x="1431110" y="233919"/>
                </a:lnTo>
                <a:lnTo>
                  <a:pt x="1462849" y="265832"/>
                </a:lnTo>
                <a:lnTo>
                  <a:pt x="1492884" y="299387"/>
                </a:lnTo>
                <a:lnTo>
                  <a:pt x="1521140" y="334515"/>
                </a:lnTo>
                <a:lnTo>
                  <a:pt x="1547547" y="371141"/>
                </a:lnTo>
                <a:lnTo>
                  <a:pt x="1572034" y="409196"/>
                </a:lnTo>
                <a:lnTo>
                  <a:pt x="1594529" y="448605"/>
                </a:lnTo>
                <a:lnTo>
                  <a:pt x="1614959" y="489299"/>
                </a:lnTo>
                <a:lnTo>
                  <a:pt x="1633254" y="531204"/>
                </a:lnTo>
                <a:lnTo>
                  <a:pt x="1649342" y="574249"/>
                </a:lnTo>
                <a:lnTo>
                  <a:pt x="1663152" y="618362"/>
                </a:lnTo>
                <a:lnTo>
                  <a:pt x="1674611" y="663470"/>
                </a:lnTo>
                <a:lnTo>
                  <a:pt x="1683648" y="709503"/>
                </a:lnTo>
                <a:lnTo>
                  <a:pt x="1690192" y="756387"/>
                </a:lnTo>
                <a:lnTo>
                  <a:pt x="1694171" y="804051"/>
                </a:lnTo>
                <a:lnTo>
                  <a:pt x="1695513" y="852424"/>
                </a:lnTo>
                <a:lnTo>
                  <a:pt x="1694171" y="900796"/>
                </a:lnTo>
                <a:lnTo>
                  <a:pt x="1690192" y="948462"/>
                </a:lnTo>
                <a:lnTo>
                  <a:pt x="1683648" y="995348"/>
                </a:lnTo>
                <a:lnTo>
                  <a:pt x="1674611" y="1041383"/>
                </a:lnTo>
                <a:lnTo>
                  <a:pt x="1663152" y="1086495"/>
                </a:lnTo>
                <a:lnTo>
                  <a:pt x="1649342" y="1130612"/>
                </a:lnTo>
                <a:lnTo>
                  <a:pt x="1633254" y="1173662"/>
                </a:lnTo>
                <a:lnTo>
                  <a:pt x="1614959" y="1215572"/>
                </a:lnTo>
                <a:lnTo>
                  <a:pt x="1594529" y="1256271"/>
                </a:lnTo>
                <a:lnTo>
                  <a:pt x="1572034" y="1295686"/>
                </a:lnTo>
                <a:lnTo>
                  <a:pt x="1547547" y="1333747"/>
                </a:lnTo>
                <a:lnTo>
                  <a:pt x="1521140" y="1370380"/>
                </a:lnTo>
                <a:lnTo>
                  <a:pt x="1492884" y="1405513"/>
                </a:lnTo>
                <a:lnTo>
                  <a:pt x="1462849" y="1439076"/>
                </a:lnTo>
                <a:lnTo>
                  <a:pt x="1431110" y="1470994"/>
                </a:lnTo>
                <a:lnTo>
                  <a:pt x="1397735" y="1501198"/>
                </a:lnTo>
                <a:lnTo>
                  <a:pt x="1362798" y="1529614"/>
                </a:lnTo>
                <a:lnTo>
                  <a:pt x="1326370" y="1556171"/>
                </a:lnTo>
                <a:lnTo>
                  <a:pt x="1288523" y="1580796"/>
                </a:lnTo>
                <a:lnTo>
                  <a:pt x="1249327" y="1603418"/>
                </a:lnTo>
                <a:lnTo>
                  <a:pt x="1208856" y="1623964"/>
                </a:lnTo>
                <a:lnTo>
                  <a:pt x="1167179" y="1642363"/>
                </a:lnTo>
                <a:lnTo>
                  <a:pt x="1124369" y="1658542"/>
                </a:lnTo>
                <a:lnTo>
                  <a:pt x="1080498" y="1672429"/>
                </a:lnTo>
                <a:lnTo>
                  <a:pt x="1035637" y="1683954"/>
                </a:lnTo>
                <a:lnTo>
                  <a:pt x="989857" y="1693042"/>
                </a:lnTo>
                <a:lnTo>
                  <a:pt x="943231" y="1699623"/>
                </a:lnTo>
                <a:lnTo>
                  <a:pt x="895830" y="1703625"/>
                </a:lnTo>
                <a:lnTo>
                  <a:pt x="847725" y="1704975"/>
                </a:lnTo>
                <a:lnTo>
                  <a:pt x="799620" y="1703625"/>
                </a:lnTo>
                <a:lnTo>
                  <a:pt x="752219" y="1699623"/>
                </a:lnTo>
                <a:lnTo>
                  <a:pt x="705594" y="1693042"/>
                </a:lnTo>
                <a:lnTo>
                  <a:pt x="659815" y="1683954"/>
                </a:lnTo>
                <a:lnTo>
                  <a:pt x="614956" y="1672429"/>
                </a:lnTo>
                <a:lnTo>
                  <a:pt x="571087" y="1658542"/>
                </a:lnTo>
                <a:lnTo>
                  <a:pt x="528279" y="1642363"/>
                </a:lnTo>
                <a:lnTo>
                  <a:pt x="486605" y="1623964"/>
                </a:lnTo>
                <a:lnTo>
                  <a:pt x="446136" y="1603418"/>
                </a:lnTo>
                <a:lnTo>
                  <a:pt x="406944" y="1580796"/>
                </a:lnTo>
                <a:lnTo>
                  <a:pt x="369099" y="1556171"/>
                </a:lnTo>
                <a:lnTo>
                  <a:pt x="332674" y="1529614"/>
                </a:lnTo>
                <a:lnTo>
                  <a:pt x="297740" y="1501198"/>
                </a:lnTo>
                <a:lnTo>
                  <a:pt x="264370" y="1470994"/>
                </a:lnTo>
                <a:lnTo>
                  <a:pt x="232633" y="1439076"/>
                </a:lnTo>
                <a:lnTo>
                  <a:pt x="202602" y="1405513"/>
                </a:lnTo>
                <a:lnTo>
                  <a:pt x="174349" y="1370380"/>
                </a:lnTo>
                <a:lnTo>
                  <a:pt x="147945" y="1333747"/>
                </a:lnTo>
                <a:lnTo>
                  <a:pt x="123461" y="1295686"/>
                </a:lnTo>
                <a:lnTo>
                  <a:pt x="100969" y="1256271"/>
                </a:lnTo>
                <a:lnTo>
                  <a:pt x="80541" y="1215572"/>
                </a:lnTo>
                <a:lnTo>
                  <a:pt x="62249" y="1173662"/>
                </a:lnTo>
                <a:lnTo>
                  <a:pt x="46163" y="1130612"/>
                </a:lnTo>
                <a:lnTo>
                  <a:pt x="32356" y="1086495"/>
                </a:lnTo>
                <a:lnTo>
                  <a:pt x="20898" y="1041383"/>
                </a:lnTo>
                <a:lnTo>
                  <a:pt x="11862" y="995348"/>
                </a:lnTo>
                <a:lnTo>
                  <a:pt x="5320" y="948462"/>
                </a:lnTo>
                <a:lnTo>
                  <a:pt x="1341" y="900796"/>
                </a:lnTo>
                <a:lnTo>
                  <a:pt x="0" y="852424"/>
                </a:lnTo>
                <a:close/>
              </a:path>
            </a:pathLst>
          </a:custGeom>
          <a:ln w="27299">
            <a:solidFill>
              <a:srgbClr val="FFF5D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1925" y="1028636"/>
            <a:ext cx="1176337" cy="117633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3" y="199399"/>
                </a:lnTo>
                <a:lnTo>
                  <a:pt x="742394" y="176583"/>
                </a:lnTo>
                <a:lnTo>
                  <a:pt x="700746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8" y="131032"/>
                </a:lnTo>
                <a:lnTo>
                  <a:pt x="526885" y="130891"/>
                </a:lnTo>
                <a:lnTo>
                  <a:pt x="483435" y="135175"/>
                </a:lnTo>
                <a:lnTo>
                  <a:pt x="440723" y="143850"/>
                </a:lnTo>
                <a:lnTo>
                  <a:pt x="399116" y="156877"/>
                </a:lnTo>
                <a:lnTo>
                  <a:pt x="358980" y="174222"/>
                </a:lnTo>
                <a:lnTo>
                  <a:pt x="320682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9525">
            <a:solidFill>
              <a:srgbClr val="C5B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09649" y="0"/>
            <a:ext cx="8134350" cy="6858000"/>
          </a:xfrm>
          <a:custGeom>
            <a:avLst/>
            <a:gdLst/>
            <a:ahLst/>
            <a:cxnLst/>
            <a:rect l="l" t="t" r="r" b="b"/>
            <a:pathLst>
              <a:path w="8134350" h="6858000">
                <a:moveTo>
                  <a:pt x="8134350" y="0"/>
                </a:moveTo>
                <a:lnTo>
                  <a:pt x="0" y="0"/>
                </a:lnTo>
                <a:lnTo>
                  <a:pt x="0" y="6858000"/>
                </a:lnTo>
                <a:lnTo>
                  <a:pt x="8134350" y="6858000"/>
                </a:lnTo>
                <a:lnTo>
                  <a:pt x="813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3924" y="0"/>
            <a:ext cx="176212" cy="685800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505" y="0"/>
                </a:lnTo>
                <a:lnTo>
                  <a:pt x="0" y="819276"/>
                </a:lnTo>
                <a:lnTo>
                  <a:pt x="48636" y="817886"/>
                </a:lnTo>
                <a:lnTo>
                  <a:pt x="96034" y="813765"/>
                </a:lnTo>
                <a:lnTo>
                  <a:pt x="142623" y="806991"/>
                </a:lnTo>
                <a:lnTo>
                  <a:pt x="188327" y="797640"/>
                </a:lnTo>
                <a:lnTo>
                  <a:pt x="233067" y="785790"/>
                </a:lnTo>
                <a:lnTo>
                  <a:pt x="276768" y="771517"/>
                </a:lnTo>
                <a:lnTo>
                  <a:pt x="319353" y="754897"/>
                </a:lnTo>
                <a:lnTo>
                  <a:pt x="360744" y="736009"/>
                </a:lnTo>
                <a:lnTo>
                  <a:pt x="400865" y="714928"/>
                </a:lnTo>
                <a:lnTo>
                  <a:pt x="439639" y="691732"/>
                </a:lnTo>
                <a:lnTo>
                  <a:pt x="476990" y="666496"/>
                </a:lnTo>
                <a:lnTo>
                  <a:pt x="512839" y="639299"/>
                </a:lnTo>
                <a:lnTo>
                  <a:pt x="547112" y="610217"/>
                </a:lnTo>
                <a:lnTo>
                  <a:pt x="579730" y="579326"/>
                </a:lnTo>
                <a:lnTo>
                  <a:pt x="610616" y="546704"/>
                </a:lnTo>
                <a:lnTo>
                  <a:pt x="639695" y="512427"/>
                </a:lnTo>
                <a:lnTo>
                  <a:pt x="666889" y="476572"/>
                </a:lnTo>
                <a:lnTo>
                  <a:pt x="692122" y="439216"/>
                </a:lnTo>
                <a:lnTo>
                  <a:pt x="715316" y="400436"/>
                </a:lnTo>
                <a:lnTo>
                  <a:pt x="736395" y="360308"/>
                </a:lnTo>
                <a:lnTo>
                  <a:pt x="755281" y="318910"/>
                </a:lnTo>
                <a:lnTo>
                  <a:pt x="771899" y="276319"/>
                </a:lnTo>
                <a:lnTo>
                  <a:pt x="786171" y="232610"/>
                </a:lnTo>
                <a:lnTo>
                  <a:pt x="798020" y="187861"/>
                </a:lnTo>
                <a:lnTo>
                  <a:pt x="807370" y="142148"/>
                </a:lnTo>
                <a:lnTo>
                  <a:pt x="814144" y="95549"/>
                </a:lnTo>
                <a:lnTo>
                  <a:pt x="818264" y="48141"/>
                </a:lnTo>
                <a:lnTo>
                  <a:pt x="819655" y="0"/>
                </a:lnTo>
                <a:close/>
              </a:path>
            </a:pathLst>
          </a:custGeom>
          <a:solidFill>
            <a:srgbClr val="FDF8F3">
              <a:alpha val="3294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57" y="4699"/>
            <a:ext cx="819785" cy="819785"/>
          </a:xfrm>
          <a:custGeom>
            <a:avLst/>
            <a:gdLst/>
            <a:ahLst/>
            <a:cxnLst/>
            <a:rect l="l" t="t" r="r" b="b"/>
            <a:pathLst>
              <a:path w="819785" h="819785">
                <a:moveTo>
                  <a:pt x="819655" y="0"/>
                </a:moveTo>
                <a:lnTo>
                  <a:pt x="818264" y="48141"/>
                </a:lnTo>
                <a:lnTo>
                  <a:pt x="814144" y="95549"/>
                </a:lnTo>
                <a:lnTo>
                  <a:pt x="807370" y="142148"/>
                </a:lnTo>
                <a:lnTo>
                  <a:pt x="798020" y="187861"/>
                </a:lnTo>
                <a:lnTo>
                  <a:pt x="786171" y="232610"/>
                </a:lnTo>
                <a:lnTo>
                  <a:pt x="771899" y="276319"/>
                </a:lnTo>
                <a:lnTo>
                  <a:pt x="755281" y="318910"/>
                </a:lnTo>
                <a:lnTo>
                  <a:pt x="736395" y="360308"/>
                </a:lnTo>
                <a:lnTo>
                  <a:pt x="715316" y="400436"/>
                </a:lnTo>
                <a:lnTo>
                  <a:pt x="692122" y="439216"/>
                </a:lnTo>
                <a:lnTo>
                  <a:pt x="666889" y="476572"/>
                </a:lnTo>
                <a:lnTo>
                  <a:pt x="639695" y="512427"/>
                </a:lnTo>
                <a:lnTo>
                  <a:pt x="610616" y="546704"/>
                </a:lnTo>
                <a:lnTo>
                  <a:pt x="579730" y="579326"/>
                </a:lnTo>
                <a:lnTo>
                  <a:pt x="547112" y="610217"/>
                </a:lnTo>
                <a:lnTo>
                  <a:pt x="512839" y="639299"/>
                </a:lnTo>
                <a:lnTo>
                  <a:pt x="476990" y="666496"/>
                </a:lnTo>
                <a:lnTo>
                  <a:pt x="439639" y="691732"/>
                </a:lnTo>
                <a:lnTo>
                  <a:pt x="400865" y="714928"/>
                </a:lnTo>
                <a:lnTo>
                  <a:pt x="360744" y="736009"/>
                </a:lnTo>
                <a:lnTo>
                  <a:pt x="319353" y="754897"/>
                </a:lnTo>
                <a:lnTo>
                  <a:pt x="276768" y="771517"/>
                </a:lnTo>
                <a:lnTo>
                  <a:pt x="233067" y="785790"/>
                </a:lnTo>
                <a:lnTo>
                  <a:pt x="188327" y="797640"/>
                </a:lnTo>
                <a:lnTo>
                  <a:pt x="142623" y="806991"/>
                </a:lnTo>
                <a:lnTo>
                  <a:pt x="96034" y="813765"/>
                </a:lnTo>
                <a:lnTo>
                  <a:pt x="48636" y="817886"/>
                </a:lnTo>
                <a:lnTo>
                  <a:pt x="505" y="819276"/>
                </a:lnTo>
                <a:lnTo>
                  <a:pt x="336" y="819276"/>
                </a:lnTo>
                <a:lnTo>
                  <a:pt x="168" y="819276"/>
                </a:lnTo>
                <a:lnTo>
                  <a:pt x="0" y="819276"/>
                </a:lnTo>
                <a:lnTo>
                  <a:pt x="505" y="0"/>
                </a:lnTo>
                <a:lnTo>
                  <a:pt x="819655" y="0"/>
                </a:lnTo>
                <a:close/>
              </a:path>
            </a:pathLst>
          </a:custGeom>
          <a:ln w="9525">
            <a:solidFill>
              <a:srgbClr val="D1C19D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3825" y="0"/>
            <a:ext cx="1795526" cy="1804924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76212" y="23875"/>
            <a:ext cx="1696085" cy="1704975"/>
          </a:xfrm>
          <a:custGeom>
            <a:avLst/>
            <a:gdLst/>
            <a:ahLst/>
            <a:cxnLst/>
            <a:rect l="l" t="t" r="r" b="b"/>
            <a:pathLst>
              <a:path w="1696085" h="1704975">
                <a:moveTo>
                  <a:pt x="0" y="852424"/>
                </a:moveTo>
                <a:lnTo>
                  <a:pt x="1341" y="804051"/>
                </a:lnTo>
                <a:lnTo>
                  <a:pt x="5320" y="756387"/>
                </a:lnTo>
                <a:lnTo>
                  <a:pt x="11862" y="709503"/>
                </a:lnTo>
                <a:lnTo>
                  <a:pt x="20898" y="663470"/>
                </a:lnTo>
                <a:lnTo>
                  <a:pt x="32356" y="618362"/>
                </a:lnTo>
                <a:lnTo>
                  <a:pt x="46163" y="574249"/>
                </a:lnTo>
                <a:lnTo>
                  <a:pt x="62249" y="531204"/>
                </a:lnTo>
                <a:lnTo>
                  <a:pt x="80541" y="489299"/>
                </a:lnTo>
                <a:lnTo>
                  <a:pt x="100969" y="448605"/>
                </a:lnTo>
                <a:lnTo>
                  <a:pt x="123461" y="409196"/>
                </a:lnTo>
                <a:lnTo>
                  <a:pt x="147945" y="371141"/>
                </a:lnTo>
                <a:lnTo>
                  <a:pt x="174349" y="334515"/>
                </a:lnTo>
                <a:lnTo>
                  <a:pt x="202602" y="299387"/>
                </a:lnTo>
                <a:lnTo>
                  <a:pt x="232633" y="265832"/>
                </a:lnTo>
                <a:lnTo>
                  <a:pt x="264370" y="233919"/>
                </a:lnTo>
                <a:lnTo>
                  <a:pt x="297740" y="203722"/>
                </a:lnTo>
                <a:lnTo>
                  <a:pt x="332674" y="175313"/>
                </a:lnTo>
                <a:lnTo>
                  <a:pt x="369099" y="148762"/>
                </a:lnTo>
                <a:lnTo>
                  <a:pt x="406944" y="124143"/>
                </a:lnTo>
                <a:lnTo>
                  <a:pt x="446136" y="101527"/>
                </a:lnTo>
                <a:lnTo>
                  <a:pt x="486605" y="80987"/>
                </a:lnTo>
                <a:lnTo>
                  <a:pt x="528279" y="62593"/>
                </a:lnTo>
                <a:lnTo>
                  <a:pt x="571087" y="46418"/>
                </a:lnTo>
                <a:lnTo>
                  <a:pt x="614956" y="32534"/>
                </a:lnTo>
                <a:lnTo>
                  <a:pt x="659815" y="21014"/>
                </a:lnTo>
                <a:lnTo>
                  <a:pt x="705594" y="11928"/>
                </a:lnTo>
                <a:lnTo>
                  <a:pt x="752219" y="5349"/>
                </a:lnTo>
                <a:lnTo>
                  <a:pt x="799620" y="1349"/>
                </a:lnTo>
                <a:lnTo>
                  <a:pt x="847725" y="0"/>
                </a:lnTo>
                <a:lnTo>
                  <a:pt x="895830" y="1349"/>
                </a:lnTo>
                <a:lnTo>
                  <a:pt x="943231" y="5349"/>
                </a:lnTo>
                <a:lnTo>
                  <a:pt x="989857" y="11928"/>
                </a:lnTo>
                <a:lnTo>
                  <a:pt x="1035637" y="21014"/>
                </a:lnTo>
                <a:lnTo>
                  <a:pt x="1080498" y="32534"/>
                </a:lnTo>
                <a:lnTo>
                  <a:pt x="1124369" y="46418"/>
                </a:lnTo>
                <a:lnTo>
                  <a:pt x="1167179" y="62593"/>
                </a:lnTo>
                <a:lnTo>
                  <a:pt x="1208856" y="80987"/>
                </a:lnTo>
                <a:lnTo>
                  <a:pt x="1249327" y="101527"/>
                </a:lnTo>
                <a:lnTo>
                  <a:pt x="1288523" y="124143"/>
                </a:lnTo>
                <a:lnTo>
                  <a:pt x="1326370" y="148762"/>
                </a:lnTo>
                <a:lnTo>
                  <a:pt x="1362798" y="175313"/>
                </a:lnTo>
                <a:lnTo>
                  <a:pt x="1397735" y="203722"/>
                </a:lnTo>
                <a:lnTo>
                  <a:pt x="1431110" y="233919"/>
                </a:lnTo>
                <a:lnTo>
                  <a:pt x="1462849" y="265832"/>
                </a:lnTo>
                <a:lnTo>
                  <a:pt x="1492884" y="299387"/>
                </a:lnTo>
                <a:lnTo>
                  <a:pt x="1521140" y="334515"/>
                </a:lnTo>
                <a:lnTo>
                  <a:pt x="1547547" y="371141"/>
                </a:lnTo>
                <a:lnTo>
                  <a:pt x="1572034" y="409196"/>
                </a:lnTo>
                <a:lnTo>
                  <a:pt x="1594529" y="448605"/>
                </a:lnTo>
                <a:lnTo>
                  <a:pt x="1614959" y="489299"/>
                </a:lnTo>
                <a:lnTo>
                  <a:pt x="1633254" y="531204"/>
                </a:lnTo>
                <a:lnTo>
                  <a:pt x="1649342" y="574249"/>
                </a:lnTo>
                <a:lnTo>
                  <a:pt x="1663152" y="618362"/>
                </a:lnTo>
                <a:lnTo>
                  <a:pt x="1674611" y="663470"/>
                </a:lnTo>
                <a:lnTo>
                  <a:pt x="1683648" y="709503"/>
                </a:lnTo>
                <a:lnTo>
                  <a:pt x="1690192" y="756387"/>
                </a:lnTo>
                <a:lnTo>
                  <a:pt x="1694171" y="804051"/>
                </a:lnTo>
                <a:lnTo>
                  <a:pt x="1695513" y="852424"/>
                </a:lnTo>
                <a:lnTo>
                  <a:pt x="1694171" y="900796"/>
                </a:lnTo>
                <a:lnTo>
                  <a:pt x="1690192" y="948462"/>
                </a:lnTo>
                <a:lnTo>
                  <a:pt x="1683648" y="995348"/>
                </a:lnTo>
                <a:lnTo>
                  <a:pt x="1674611" y="1041383"/>
                </a:lnTo>
                <a:lnTo>
                  <a:pt x="1663152" y="1086495"/>
                </a:lnTo>
                <a:lnTo>
                  <a:pt x="1649342" y="1130612"/>
                </a:lnTo>
                <a:lnTo>
                  <a:pt x="1633254" y="1173662"/>
                </a:lnTo>
                <a:lnTo>
                  <a:pt x="1614959" y="1215572"/>
                </a:lnTo>
                <a:lnTo>
                  <a:pt x="1594529" y="1256271"/>
                </a:lnTo>
                <a:lnTo>
                  <a:pt x="1572034" y="1295686"/>
                </a:lnTo>
                <a:lnTo>
                  <a:pt x="1547547" y="1333747"/>
                </a:lnTo>
                <a:lnTo>
                  <a:pt x="1521140" y="1370380"/>
                </a:lnTo>
                <a:lnTo>
                  <a:pt x="1492884" y="1405513"/>
                </a:lnTo>
                <a:lnTo>
                  <a:pt x="1462849" y="1439076"/>
                </a:lnTo>
                <a:lnTo>
                  <a:pt x="1431110" y="1470994"/>
                </a:lnTo>
                <a:lnTo>
                  <a:pt x="1397735" y="1501198"/>
                </a:lnTo>
                <a:lnTo>
                  <a:pt x="1362798" y="1529614"/>
                </a:lnTo>
                <a:lnTo>
                  <a:pt x="1326370" y="1556171"/>
                </a:lnTo>
                <a:lnTo>
                  <a:pt x="1288523" y="1580796"/>
                </a:lnTo>
                <a:lnTo>
                  <a:pt x="1249327" y="1603418"/>
                </a:lnTo>
                <a:lnTo>
                  <a:pt x="1208856" y="1623964"/>
                </a:lnTo>
                <a:lnTo>
                  <a:pt x="1167179" y="1642363"/>
                </a:lnTo>
                <a:lnTo>
                  <a:pt x="1124369" y="1658542"/>
                </a:lnTo>
                <a:lnTo>
                  <a:pt x="1080498" y="1672429"/>
                </a:lnTo>
                <a:lnTo>
                  <a:pt x="1035637" y="1683954"/>
                </a:lnTo>
                <a:lnTo>
                  <a:pt x="989857" y="1693042"/>
                </a:lnTo>
                <a:lnTo>
                  <a:pt x="943231" y="1699623"/>
                </a:lnTo>
                <a:lnTo>
                  <a:pt x="895830" y="1703625"/>
                </a:lnTo>
                <a:lnTo>
                  <a:pt x="847725" y="1704975"/>
                </a:lnTo>
                <a:lnTo>
                  <a:pt x="799620" y="1703625"/>
                </a:lnTo>
                <a:lnTo>
                  <a:pt x="752219" y="1699623"/>
                </a:lnTo>
                <a:lnTo>
                  <a:pt x="705594" y="1693042"/>
                </a:lnTo>
                <a:lnTo>
                  <a:pt x="659815" y="1683954"/>
                </a:lnTo>
                <a:lnTo>
                  <a:pt x="614956" y="1672429"/>
                </a:lnTo>
                <a:lnTo>
                  <a:pt x="571087" y="1658542"/>
                </a:lnTo>
                <a:lnTo>
                  <a:pt x="528279" y="1642363"/>
                </a:lnTo>
                <a:lnTo>
                  <a:pt x="486605" y="1623964"/>
                </a:lnTo>
                <a:lnTo>
                  <a:pt x="446136" y="1603418"/>
                </a:lnTo>
                <a:lnTo>
                  <a:pt x="406944" y="1580796"/>
                </a:lnTo>
                <a:lnTo>
                  <a:pt x="369099" y="1556171"/>
                </a:lnTo>
                <a:lnTo>
                  <a:pt x="332674" y="1529614"/>
                </a:lnTo>
                <a:lnTo>
                  <a:pt x="297740" y="1501198"/>
                </a:lnTo>
                <a:lnTo>
                  <a:pt x="264370" y="1470994"/>
                </a:lnTo>
                <a:lnTo>
                  <a:pt x="232633" y="1439076"/>
                </a:lnTo>
                <a:lnTo>
                  <a:pt x="202602" y="1405513"/>
                </a:lnTo>
                <a:lnTo>
                  <a:pt x="174349" y="1370380"/>
                </a:lnTo>
                <a:lnTo>
                  <a:pt x="147945" y="1333747"/>
                </a:lnTo>
                <a:lnTo>
                  <a:pt x="123461" y="1295686"/>
                </a:lnTo>
                <a:lnTo>
                  <a:pt x="100969" y="1256271"/>
                </a:lnTo>
                <a:lnTo>
                  <a:pt x="80541" y="1215572"/>
                </a:lnTo>
                <a:lnTo>
                  <a:pt x="62249" y="1173662"/>
                </a:lnTo>
                <a:lnTo>
                  <a:pt x="46163" y="1130612"/>
                </a:lnTo>
                <a:lnTo>
                  <a:pt x="32356" y="1086495"/>
                </a:lnTo>
                <a:lnTo>
                  <a:pt x="20898" y="1041383"/>
                </a:lnTo>
                <a:lnTo>
                  <a:pt x="11862" y="995348"/>
                </a:lnTo>
                <a:lnTo>
                  <a:pt x="5320" y="948462"/>
                </a:lnTo>
                <a:lnTo>
                  <a:pt x="1341" y="900796"/>
                </a:lnTo>
                <a:lnTo>
                  <a:pt x="0" y="852424"/>
                </a:lnTo>
                <a:close/>
              </a:path>
            </a:pathLst>
          </a:custGeom>
          <a:ln w="27299">
            <a:solidFill>
              <a:srgbClr val="FFF5DB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1925" y="1028636"/>
            <a:ext cx="1176337" cy="117633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7319" y="1050633"/>
            <a:ext cx="1116813" cy="1111476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187319" y="1050633"/>
            <a:ext cx="1116965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  <a:close/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3" y="199399"/>
                </a:lnTo>
                <a:lnTo>
                  <a:pt x="742394" y="176583"/>
                </a:lnTo>
                <a:lnTo>
                  <a:pt x="700746" y="158375"/>
                </a:lnTo>
                <a:lnTo>
                  <a:pt x="658004" y="144737"/>
                </a:lnTo>
                <a:lnTo>
                  <a:pt x="614536" y="135635"/>
                </a:lnTo>
                <a:lnTo>
                  <a:pt x="570708" y="131032"/>
                </a:lnTo>
                <a:lnTo>
                  <a:pt x="526885" y="130891"/>
                </a:lnTo>
                <a:lnTo>
                  <a:pt x="483435" y="135175"/>
                </a:lnTo>
                <a:lnTo>
                  <a:pt x="440723" y="143850"/>
                </a:lnTo>
                <a:lnTo>
                  <a:pt x="399116" y="156877"/>
                </a:lnTo>
                <a:lnTo>
                  <a:pt x="358980" y="174222"/>
                </a:lnTo>
                <a:lnTo>
                  <a:pt x="320682" y="195847"/>
                </a:lnTo>
                <a:lnTo>
                  <a:pt x="284588" y="221716"/>
                </a:lnTo>
                <a:lnTo>
                  <a:pt x="251064" y="251793"/>
                </a:lnTo>
                <a:lnTo>
                  <a:pt x="220477" y="286041"/>
                </a:lnTo>
                <a:close/>
              </a:path>
            </a:pathLst>
          </a:custGeom>
          <a:ln w="9525">
            <a:solidFill>
              <a:srgbClr val="C5B39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09649" y="0"/>
            <a:ext cx="8134350" cy="6858000"/>
          </a:xfrm>
          <a:custGeom>
            <a:avLst/>
            <a:gdLst/>
            <a:ahLst/>
            <a:cxnLst/>
            <a:rect l="l" t="t" r="r" b="b"/>
            <a:pathLst>
              <a:path w="8134350" h="6858000">
                <a:moveTo>
                  <a:pt x="8134350" y="0"/>
                </a:moveTo>
                <a:lnTo>
                  <a:pt x="0" y="0"/>
                </a:lnTo>
                <a:lnTo>
                  <a:pt x="0" y="6858000"/>
                </a:lnTo>
                <a:lnTo>
                  <a:pt x="8134350" y="6858000"/>
                </a:lnTo>
                <a:lnTo>
                  <a:pt x="81343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23924" y="0"/>
            <a:ext cx="176212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2844" y="283463"/>
            <a:ext cx="2406015" cy="8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4444" y="1184338"/>
            <a:ext cx="7370445" cy="3488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23925" y="0"/>
            <a:ext cx="3767454" cy="6858000"/>
            <a:chOff x="923925" y="0"/>
            <a:chExt cx="3767454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" y="1414525"/>
              <a:ext cx="209550" cy="21907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1341500"/>
              <a:ext cx="306387" cy="296862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14425" y="4562411"/>
              <a:ext cx="1576324" cy="4810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47925" y="4562411"/>
              <a:ext cx="404812" cy="4810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2700" y="4562411"/>
              <a:ext cx="1805051" cy="48101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4425" y="4924488"/>
              <a:ext cx="3576701" cy="481012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036820" y="3802697"/>
            <a:ext cx="1295400" cy="18764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156500"/>
              </a:lnSpc>
              <a:spcBef>
                <a:spcPts val="110"/>
              </a:spcBef>
            </a:pPr>
            <a:r>
              <a:rPr dirty="0" sz="1550" spc="-10" b="1">
                <a:latin typeface="Times New Roman"/>
                <a:cs typeface="Times New Roman"/>
              </a:rPr>
              <a:t>Names </a:t>
            </a:r>
            <a:r>
              <a:rPr dirty="0" sz="1550" spc="-10">
                <a:latin typeface="Times New Roman"/>
                <a:cs typeface="Times New Roman"/>
              </a:rPr>
              <a:t>A.HEMANTH D.MANASA P.MRUDULA </a:t>
            </a:r>
            <a:r>
              <a:rPr dirty="0" sz="1550">
                <a:latin typeface="Times New Roman"/>
                <a:cs typeface="Times New Roman"/>
              </a:rPr>
              <a:t>ZAID</a:t>
            </a:r>
            <a:r>
              <a:rPr dirty="0" sz="1550" spc="4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BIN</a:t>
            </a:r>
            <a:r>
              <a:rPr dirty="0" sz="1550" spc="120">
                <a:latin typeface="Times New Roman"/>
                <a:cs typeface="Times New Roman"/>
              </a:rPr>
              <a:t> </a:t>
            </a:r>
            <a:r>
              <a:rPr dirty="0" sz="1550" spc="-25">
                <a:latin typeface="Times New Roman"/>
                <a:cs typeface="Times New Roman"/>
              </a:rPr>
              <a:t>ALI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200400" y="1090231"/>
            <a:ext cx="3901440" cy="854075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ctr" marL="12700" marR="5080">
              <a:lnSpc>
                <a:spcPct val="100899"/>
              </a:lnSpc>
              <a:spcBef>
                <a:spcPts val="80"/>
              </a:spcBef>
            </a:pPr>
            <a:r>
              <a:rPr dirty="0" sz="1800"/>
              <a:t>Department</a:t>
            </a:r>
            <a:r>
              <a:rPr dirty="0" sz="1800" spc="-10"/>
              <a:t> </a:t>
            </a:r>
            <a:r>
              <a:rPr dirty="0" sz="1800"/>
              <a:t>of Information</a:t>
            </a:r>
            <a:r>
              <a:rPr dirty="0" sz="1800" spc="-25"/>
              <a:t> </a:t>
            </a:r>
            <a:r>
              <a:rPr dirty="0" sz="1800" spc="-10"/>
              <a:t>Technology </a:t>
            </a:r>
            <a:r>
              <a:rPr dirty="0" sz="1800"/>
              <a:t>Real Time Research</a:t>
            </a:r>
            <a:r>
              <a:rPr dirty="0" sz="1800" spc="20"/>
              <a:t> </a:t>
            </a:r>
            <a:r>
              <a:rPr dirty="0" sz="1800" spc="-10"/>
              <a:t>Project</a:t>
            </a:r>
            <a:endParaRPr sz="1800"/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dirty="0" sz="1800"/>
              <a:t>Batch</a:t>
            </a:r>
            <a:r>
              <a:rPr dirty="0" sz="1800" spc="-10"/>
              <a:t> </a:t>
            </a:r>
            <a:r>
              <a:rPr dirty="0" sz="1800"/>
              <a:t>-</a:t>
            </a:r>
            <a:r>
              <a:rPr dirty="0" sz="1800" spc="-25"/>
              <a:t>10</a:t>
            </a:r>
            <a:endParaRPr sz="1800"/>
          </a:p>
        </p:txBody>
      </p:sp>
      <p:sp>
        <p:nvSpPr>
          <p:cNvPr id="11" name="object 11" descr=""/>
          <p:cNvSpPr txBox="1"/>
          <p:nvPr/>
        </p:nvSpPr>
        <p:spPr>
          <a:xfrm>
            <a:off x="1249044" y="4075107"/>
            <a:ext cx="3303270" cy="1193165"/>
          </a:xfrm>
          <a:prstGeom prst="rect">
            <a:avLst/>
          </a:prstGeom>
        </p:spPr>
        <p:txBody>
          <a:bodyPr wrap="square" lIns="0" tIns="1676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800" b="1">
                <a:latin typeface="Times New Roman"/>
                <a:cs typeface="Times New Roman"/>
              </a:rPr>
              <a:t>Supervisor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50" b="1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12700" marR="5080">
              <a:lnSpc>
                <a:spcPct val="153500"/>
              </a:lnSpc>
              <a:spcBef>
                <a:spcPts val="100"/>
              </a:spcBef>
            </a:pPr>
            <a:r>
              <a:rPr dirty="0" sz="1550">
                <a:latin typeface="Times New Roman"/>
                <a:cs typeface="Times New Roman"/>
              </a:rPr>
              <a:t>Mrs.J.Adilaxmi</a:t>
            </a:r>
            <a:r>
              <a:rPr dirty="0" sz="1550" spc="19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/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Mr.V.Gopikrishna </a:t>
            </a:r>
            <a:r>
              <a:rPr dirty="0" sz="1550">
                <a:latin typeface="Times New Roman"/>
                <a:cs typeface="Times New Roman"/>
              </a:rPr>
              <a:t>Department</a:t>
            </a:r>
            <a:r>
              <a:rPr dirty="0" sz="1550" spc="105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of</a:t>
            </a:r>
            <a:r>
              <a:rPr dirty="0" sz="1550" spc="145">
                <a:latin typeface="Times New Roman"/>
                <a:cs typeface="Times New Roman"/>
              </a:rPr>
              <a:t>  </a:t>
            </a:r>
            <a:r>
              <a:rPr dirty="0" sz="1550">
                <a:latin typeface="Times New Roman"/>
                <a:cs typeface="Times New Roman"/>
              </a:rPr>
              <a:t>Information</a:t>
            </a:r>
            <a:r>
              <a:rPr dirty="0" sz="1550" spc="14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Technology</a:t>
            </a:r>
            <a:endParaRPr sz="155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9175" y="180975"/>
            <a:ext cx="8039100" cy="809625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7477759" y="3786060"/>
            <a:ext cx="1118235" cy="1875789"/>
          </a:xfrm>
          <a:prstGeom prst="rect">
            <a:avLst/>
          </a:prstGeom>
        </p:spPr>
        <p:txBody>
          <a:bodyPr wrap="square" lIns="0" tIns="1473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 sz="1550" b="1">
                <a:latin typeface="Times New Roman"/>
                <a:cs typeface="Times New Roman"/>
              </a:rPr>
              <a:t>Roll</a:t>
            </a:r>
            <a:r>
              <a:rPr dirty="0" sz="1550" spc="90" b="1">
                <a:latin typeface="Times New Roman"/>
                <a:cs typeface="Times New Roman"/>
              </a:rPr>
              <a:t> </a:t>
            </a:r>
            <a:r>
              <a:rPr dirty="0" sz="1550" spc="-25" b="1">
                <a:latin typeface="Times New Roman"/>
                <a:cs typeface="Times New Roman"/>
              </a:rPr>
              <a:t>no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dirty="0" sz="1550" spc="-10">
                <a:latin typeface="Times New Roman"/>
                <a:cs typeface="Times New Roman"/>
              </a:rPr>
              <a:t>23R21A1203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550" spc="-10">
                <a:latin typeface="Times New Roman"/>
                <a:cs typeface="Times New Roman"/>
              </a:rPr>
              <a:t>23R21A1215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 spc="-10">
                <a:latin typeface="Times New Roman"/>
                <a:cs typeface="Times New Roman"/>
              </a:rPr>
              <a:t>23R21A1250</a:t>
            </a:r>
            <a:endParaRPr sz="1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550" spc="-10">
                <a:latin typeface="Times New Roman"/>
                <a:cs typeface="Times New Roman"/>
              </a:rPr>
              <a:t>23R21A1264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986276" y="2672016"/>
            <a:ext cx="173863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Times New Roman"/>
                <a:cs typeface="Times New Roman"/>
              </a:rPr>
              <a:t>BIKE</a:t>
            </a:r>
            <a:r>
              <a:rPr dirty="0" sz="1800" spc="-10" b="1">
                <a:latin typeface="Times New Roman"/>
                <a:cs typeface="Times New Roman"/>
              </a:rPr>
              <a:t> POOLING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2844" y="438785"/>
            <a:ext cx="158623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Contents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38224" y="1015428"/>
            <a:ext cx="2433955" cy="57315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125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Abstract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Introduction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25">
                <a:latin typeface="Times New Roman"/>
                <a:cs typeface="Times New Roman"/>
              </a:rPr>
              <a:t>Aim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Literature</a:t>
            </a:r>
            <a:r>
              <a:rPr dirty="0" sz="1550" spc="21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Survey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Gap</a:t>
            </a:r>
            <a:r>
              <a:rPr dirty="0" sz="1550" spc="7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Analysis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Problem</a:t>
            </a:r>
            <a:r>
              <a:rPr dirty="0" sz="1550" spc="18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Statement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14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Objective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Proposed</a:t>
            </a:r>
            <a:r>
              <a:rPr dirty="0" sz="1550" spc="16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System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Scope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System</a:t>
            </a:r>
            <a:r>
              <a:rPr dirty="0" sz="1550" spc="125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Architecture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Module</a:t>
            </a:r>
            <a:r>
              <a:rPr dirty="0" sz="1550" spc="15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Identification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>
                <a:latin typeface="Times New Roman"/>
                <a:cs typeface="Times New Roman"/>
              </a:rPr>
              <a:t>Design</a:t>
            </a:r>
            <a:r>
              <a:rPr dirty="0" sz="1550" spc="100">
                <a:latin typeface="Times New Roman"/>
                <a:cs typeface="Times New Roman"/>
              </a:rPr>
              <a:t> </a:t>
            </a:r>
            <a:r>
              <a:rPr dirty="0" sz="1550">
                <a:latin typeface="Times New Roman"/>
                <a:cs typeface="Times New Roman"/>
              </a:rPr>
              <a:t>Using</a:t>
            </a:r>
            <a:r>
              <a:rPr dirty="0" sz="1550" spc="100">
                <a:latin typeface="Times New Roman"/>
                <a:cs typeface="Times New Roman"/>
              </a:rPr>
              <a:t> </a:t>
            </a:r>
            <a:r>
              <a:rPr dirty="0" sz="1550" spc="-10">
                <a:latin typeface="Times New Roman"/>
                <a:cs typeface="Times New Roman"/>
              </a:rPr>
              <a:t>UML/DFD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Screenshots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15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Conclusion</a:t>
            </a:r>
            <a:endParaRPr sz="155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1220"/>
              </a:spcBef>
              <a:buClr>
                <a:srgbClr val="3891A7"/>
              </a:buClr>
              <a:buChar char="●"/>
              <a:tabLst>
                <a:tab pos="342900" algn="l"/>
              </a:tabLst>
            </a:pPr>
            <a:r>
              <a:rPr dirty="0" sz="1550" spc="-10">
                <a:latin typeface="Times New Roman"/>
                <a:cs typeface="Times New Roman"/>
              </a:rPr>
              <a:t>References</a:t>
            </a:r>
            <a:endParaRPr sz="15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9295" rIns="0" bIns="0" rtlCol="0" vert="horz">
            <a:spAutoFit/>
          </a:bodyPr>
          <a:lstStyle/>
          <a:p>
            <a:pPr marL="14478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Abstract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8078" rIns="0" bIns="0" rtlCol="0" vert="horz">
            <a:spAutoFit/>
          </a:bodyPr>
          <a:lstStyle/>
          <a:p>
            <a:pPr marL="4826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dirty="0" spc="20"/>
              <a:t> </a:t>
            </a:r>
            <a:r>
              <a:rPr dirty="0"/>
              <a:t>project</a:t>
            </a:r>
            <a:r>
              <a:rPr dirty="0" spc="-55"/>
              <a:t> </a:t>
            </a:r>
            <a:r>
              <a:rPr dirty="0"/>
              <a:t>is</a:t>
            </a:r>
            <a:r>
              <a:rPr dirty="0" spc="-35"/>
              <a:t> </a:t>
            </a:r>
            <a:r>
              <a:rPr dirty="0"/>
              <a:t>about</a:t>
            </a:r>
            <a:r>
              <a:rPr dirty="0" spc="15"/>
              <a:t> </a:t>
            </a:r>
            <a:r>
              <a:rPr dirty="0"/>
              <a:t>developing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/>
              <a:t>bike</a:t>
            </a:r>
            <a:r>
              <a:rPr dirty="0" spc="-60"/>
              <a:t> </a:t>
            </a:r>
            <a:r>
              <a:rPr dirty="0"/>
              <a:t>pooling</a:t>
            </a:r>
            <a:r>
              <a:rPr dirty="0" spc="-10"/>
              <a:t> </a:t>
            </a:r>
            <a:r>
              <a:rPr dirty="0"/>
              <a:t>website</a:t>
            </a:r>
            <a:r>
              <a:rPr dirty="0" spc="15"/>
              <a:t> </a:t>
            </a:r>
            <a:r>
              <a:rPr dirty="0"/>
              <a:t>that</a:t>
            </a:r>
            <a:r>
              <a:rPr dirty="0" spc="10"/>
              <a:t> </a:t>
            </a:r>
            <a:r>
              <a:rPr dirty="0"/>
              <a:t>helps</a:t>
            </a:r>
            <a:r>
              <a:rPr dirty="0" spc="40"/>
              <a:t> </a:t>
            </a:r>
            <a:r>
              <a:rPr dirty="0"/>
              <a:t>people</a:t>
            </a:r>
            <a:r>
              <a:rPr dirty="0" spc="15"/>
              <a:t> </a:t>
            </a:r>
            <a:r>
              <a:rPr dirty="0" spc="-10"/>
              <a:t>share </a:t>
            </a:r>
            <a:r>
              <a:rPr dirty="0"/>
              <a:t>rides</a:t>
            </a:r>
            <a:r>
              <a:rPr dirty="0" spc="30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/>
              <a:t>a</a:t>
            </a:r>
            <a:r>
              <a:rPr dirty="0" spc="20"/>
              <a:t> </a:t>
            </a:r>
            <a:r>
              <a:rPr dirty="0"/>
              <a:t>convenient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affordable</a:t>
            </a:r>
            <a:r>
              <a:rPr dirty="0" spc="20"/>
              <a:t> </a:t>
            </a:r>
            <a:r>
              <a:rPr dirty="0"/>
              <a:t>way. The</a:t>
            </a:r>
            <a:r>
              <a:rPr dirty="0" spc="20"/>
              <a:t> </a:t>
            </a:r>
            <a:r>
              <a:rPr dirty="0"/>
              <a:t>website</a:t>
            </a:r>
            <a:r>
              <a:rPr dirty="0" spc="-55"/>
              <a:t> </a:t>
            </a:r>
            <a:r>
              <a:rPr dirty="0"/>
              <a:t>will</a:t>
            </a:r>
            <a:r>
              <a:rPr dirty="0" spc="15"/>
              <a:t> </a:t>
            </a:r>
            <a:r>
              <a:rPr dirty="0"/>
              <a:t>connect</a:t>
            </a:r>
            <a:r>
              <a:rPr dirty="0" spc="-55"/>
              <a:t> </a:t>
            </a:r>
            <a:r>
              <a:rPr dirty="0"/>
              <a:t>bike</a:t>
            </a:r>
            <a:r>
              <a:rPr dirty="0" spc="25"/>
              <a:t> </a:t>
            </a:r>
            <a:r>
              <a:rPr dirty="0" spc="-10"/>
              <a:t>owners </a:t>
            </a:r>
            <a:r>
              <a:rPr dirty="0"/>
              <a:t>with</a:t>
            </a:r>
            <a:r>
              <a:rPr dirty="0" spc="-25"/>
              <a:t> </a:t>
            </a:r>
            <a:r>
              <a:rPr dirty="0"/>
              <a:t>passengers</a:t>
            </a:r>
            <a:r>
              <a:rPr dirty="0" spc="35"/>
              <a:t> </a:t>
            </a:r>
            <a:r>
              <a:rPr dirty="0"/>
              <a:t>traveling</a:t>
            </a:r>
            <a:r>
              <a:rPr dirty="0" spc="-10"/>
              <a:t> </a:t>
            </a:r>
            <a:r>
              <a:rPr dirty="0"/>
              <a:t>in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same</a:t>
            </a:r>
            <a:r>
              <a:rPr dirty="0" spc="-60"/>
              <a:t> </a:t>
            </a:r>
            <a:r>
              <a:rPr dirty="0"/>
              <a:t>direction,</a:t>
            </a:r>
            <a:r>
              <a:rPr dirty="0" spc="-10"/>
              <a:t> </a:t>
            </a:r>
            <a:r>
              <a:rPr dirty="0"/>
              <a:t>allowing</a:t>
            </a:r>
            <a:r>
              <a:rPr dirty="0" spc="-15"/>
              <a:t> </a:t>
            </a:r>
            <a:r>
              <a:rPr dirty="0"/>
              <a:t>them</a:t>
            </a:r>
            <a:r>
              <a:rPr dirty="0" spc="5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share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15"/>
              <a:t> </a:t>
            </a:r>
            <a:r>
              <a:rPr dirty="0" spc="-20"/>
              <a:t>ride </a:t>
            </a:r>
            <a:r>
              <a:rPr dirty="0"/>
              <a:t>instead</a:t>
            </a:r>
            <a:r>
              <a:rPr dirty="0" spc="-10"/>
              <a:t> </a:t>
            </a:r>
            <a:r>
              <a:rPr dirty="0"/>
              <a:t>of commuting</a:t>
            </a:r>
            <a:r>
              <a:rPr dirty="0" spc="5"/>
              <a:t> </a:t>
            </a:r>
            <a:r>
              <a:rPr dirty="0"/>
              <a:t>separately. This</a:t>
            </a:r>
            <a:r>
              <a:rPr dirty="0" spc="-20"/>
              <a:t> </a:t>
            </a:r>
            <a:r>
              <a:rPr dirty="0"/>
              <a:t>will</a:t>
            </a:r>
            <a:r>
              <a:rPr dirty="0" spc="20"/>
              <a:t> </a:t>
            </a:r>
            <a:r>
              <a:rPr dirty="0"/>
              <a:t>not</a:t>
            </a:r>
            <a:r>
              <a:rPr dirty="0" spc="-50"/>
              <a:t> </a:t>
            </a:r>
            <a:r>
              <a:rPr dirty="0"/>
              <a:t>only</a:t>
            </a:r>
            <a:r>
              <a:rPr dirty="0" spc="5"/>
              <a:t> </a:t>
            </a:r>
            <a:r>
              <a:rPr dirty="0"/>
              <a:t>help reduce</a:t>
            </a:r>
            <a:r>
              <a:rPr dirty="0" spc="-45"/>
              <a:t> </a:t>
            </a:r>
            <a:r>
              <a:rPr dirty="0"/>
              <a:t>travel</a:t>
            </a:r>
            <a:r>
              <a:rPr dirty="0" spc="20"/>
              <a:t> </a:t>
            </a:r>
            <a:r>
              <a:rPr dirty="0"/>
              <a:t>costs</a:t>
            </a:r>
            <a:r>
              <a:rPr dirty="0" spc="-20"/>
              <a:t> </a:t>
            </a:r>
            <a:r>
              <a:rPr dirty="0" spc="-25"/>
              <a:t>but </a:t>
            </a:r>
            <a:r>
              <a:rPr dirty="0"/>
              <a:t>also</a:t>
            </a:r>
            <a:r>
              <a:rPr dirty="0" spc="-10"/>
              <a:t> </a:t>
            </a:r>
            <a:r>
              <a:rPr dirty="0"/>
              <a:t>decrease</a:t>
            </a:r>
            <a:r>
              <a:rPr dirty="0" spc="-45"/>
              <a:t> </a:t>
            </a:r>
            <a:r>
              <a:rPr dirty="0"/>
              <a:t>traffic</a:t>
            </a:r>
            <a:r>
              <a:rPr dirty="0" spc="30"/>
              <a:t> </a:t>
            </a:r>
            <a:r>
              <a:rPr dirty="0"/>
              <a:t>congestion</a:t>
            </a:r>
            <a:r>
              <a:rPr dirty="0" spc="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pollution.</a:t>
            </a:r>
          </a:p>
          <a:p>
            <a:pPr marL="48260" marR="11430">
              <a:lnSpc>
                <a:spcPct val="100800"/>
              </a:lnSpc>
              <a:spcBef>
                <a:spcPts val="600"/>
              </a:spcBef>
            </a:pPr>
            <a:r>
              <a:rPr dirty="0"/>
              <a:t>Users</a:t>
            </a:r>
            <a:r>
              <a:rPr dirty="0" spc="20"/>
              <a:t> </a:t>
            </a:r>
            <a:r>
              <a:rPr dirty="0"/>
              <a:t>will</a:t>
            </a:r>
            <a:r>
              <a:rPr dirty="0" spc="5"/>
              <a:t> </a:t>
            </a:r>
            <a:r>
              <a:rPr dirty="0"/>
              <a:t>be</a:t>
            </a:r>
            <a:r>
              <a:rPr dirty="0" spc="10"/>
              <a:t> </a:t>
            </a:r>
            <a:r>
              <a:rPr dirty="0"/>
              <a:t>able</a:t>
            </a:r>
            <a:r>
              <a:rPr dirty="0" spc="10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register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15"/>
              <a:t> </a:t>
            </a:r>
            <a:r>
              <a:rPr dirty="0"/>
              <a:t>the</a:t>
            </a:r>
            <a:r>
              <a:rPr dirty="0" spc="10"/>
              <a:t> </a:t>
            </a:r>
            <a:r>
              <a:rPr dirty="0"/>
              <a:t>platform,</a:t>
            </a:r>
            <a:r>
              <a:rPr dirty="0" spc="-15"/>
              <a:t> </a:t>
            </a:r>
            <a:r>
              <a:rPr dirty="0"/>
              <a:t>offer</a:t>
            </a:r>
            <a:r>
              <a:rPr dirty="0" spc="-15"/>
              <a:t> </a:t>
            </a:r>
            <a:r>
              <a:rPr dirty="0"/>
              <a:t>or</a:t>
            </a:r>
            <a:r>
              <a:rPr dirty="0" spc="-15"/>
              <a:t> </a:t>
            </a:r>
            <a:r>
              <a:rPr dirty="0"/>
              <a:t>find</a:t>
            </a:r>
            <a:r>
              <a:rPr dirty="0" spc="-15"/>
              <a:t> </a:t>
            </a:r>
            <a:r>
              <a:rPr dirty="0"/>
              <a:t>rides,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0"/>
              <a:t> coordinate </a:t>
            </a:r>
            <a:r>
              <a:rPr dirty="0"/>
              <a:t>their</a:t>
            </a:r>
            <a:r>
              <a:rPr dirty="0" spc="-25"/>
              <a:t> </a:t>
            </a:r>
            <a:r>
              <a:rPr dirty="0"/>
              <a:t>journeys</a:t>
            </a:r>
            <a:r>
              <a:rPr dirty="0" spc="40"/>
              <a:t> </a:t>
            </a:r>
            <a:r>
              <a:rPr dirty="0"/>
              <a:t>easily.</a:t>
            </a:r>
            <a:r>
              <a:rPr dirty="0" spc="-10"/>
              <a:t> </a:t>
            </a:r>
            <a:r>
              <a:rPr dirty="0"/>
              <a:t>By</a:t>
            </a:r>
            <a:r>
              <a:rPr dirty="0" spc="-10"/>
              <a:t> </a:t>
            </a:r>
            <a:r>
              <a:rPr dirty="0"/>
              <a:t>making</a:t>
            </a:r>
            <a:r>
              <a:rPr dirty="0" spc="-15"/>
              <a:t> </a:t>
            </a:r>
            <a:r>
              <a:rPr dirty="0"/>
              <a:t>daily</a:t>
            </a:r>
            <a:r>
              <a:rPr dirty="0" spc="-10"/>
              <a:t> </a:t>
            </a:r>
            <a:r>
              <a:rPr dirty="0"/>
              <a:t>commuting</a:t>
            </a:r>
            <a:r>
              <a:rPr dirty="0" spc="-10"/>
              <a:t> </a:t>
            </a:r>
            <a:r>
              <a:rPr dirty="0"/>
              <a:t>efficient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10"/>
              <a:t> eco-friendly, </a:t>
            </a:r>
            <a:r>
              <a:rPr dirty="0"/>
              <a:t>this</a:t>
            </a:r>
            <a:r>
              <a:rPr dirty="0" spc="15"/>
              <a:t> </a:t>
            </a:r>
            <a:r>
              <a:rPr dirty="0"/>
              <a:t>platform</a:t>
            </a:r>
            <a:r>
              <a:rPr dirty="0" spc="-60"/>
              <a:t> </a:t>
            </a:r>
            <a:r>
              <a:rPr dirty="0"/>
              <a:t>aims</a:t>
            </a:r>
            <a:r>
              <a:rPr dirty="0" spc="25"/>
              <a:t>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provide</a:t>
            </a:r>
            <a:r>
              <a:rPr dirty="0" spc="1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smart</a:t>
            </a:r>
            <a:r>
              <a:rPr dirty="0" spc="10"/>
              <a:t>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/>
              <a:t>sustainable</a:t>
            </a:r>
            <a:r>
              <a:rPr dirty="0" spc="10"/>
              <a:t> </a:t>
            </a:r>
            <a:r>
              <a:rPr dirty="0"/>
              <a:t>travel solution</a:t>
            </a:r>
            <a:r>
              <a:rPr dirty="0" spc="-15"/>
              <a:t> </a:t>
            </a:r>
            <a:r>
              <a:rPr dirty="0"/>
              <a:t>for</a:t>
            </a:r>
            <a:r>
              <a:rPr dirty="0" spc="-5"/>
              <a:t> </a:t>
            </a:r>
            <a:r>
              <a:rPr dirty="0" spc="-10"/>
              <a:t>urban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545" rIns="0" bIns="0" rtlCol="0" vert="horz">
            <a:spAutoFit/>
          </a:bodyPr>
          <a:lstStyle/>
          <a:p>
            <a:pPr marL="17145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Introduction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78078" rIns="0" bIns="0" rtlCol="0" vert="horz">
            <a:spAutoFit/>
          </a:bodyPr>
          <a:lstStyle/>
          <a:p>
            <a:pPr marL="105410" marR="40640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dirty="0" spc="-25"/>
              <a:t> </a:t>
            </a:r>
            <a:r>
              <a:rPr dirty="0"/>
              <a:t>today’s</a:t>
            </a:r>
            <a:r>
              <a:rPr dirty="0" spc="35"/>
              <a:t> </a:t>
            </a:r>
            <a:r>
              <a:rPr dirty="0" spc="-10"/>
              <a:t>fast-</a:t>
            </a:r>
            <a:r>
              <a:rPr dirty="0"/>
              <a:t>paced</a:t>
            </a:r>
            <a:r>
              <a:rPr dirty="0" spc="-15"/>
              <a:t> </a:t>
            </a:r>
            <a:r>
              <a:rPr dirty="0"/>
              <a:t>world,</a:t>
            </a:r>
            <a:r>
              <a:rPr dirty="0" spc="-10"/>
              <a:t> </a:t>
            </a:r>
            <a:r>
              <a:rPr dirty="0"/>
              <a:t>traffic</a:t>
            </a:r>
            <a:r>
              <a:rPr dirty="0" spc="5"/>
              <a:t> </a:t>
            </a:r>
            <a:r>
              <a:rPr dirty="0"/>
              <a:t>congestion</a:t>
            </a:r>
            <a:r>
              <a:rPr dirty="0" spc="-15"/>
              <a:t> </a:t>
            </a:r>
            <a:r>
              <a:rPr dirty="0"/>
              <a:t>and</a:t>
            </a:r>
            <a:r>
              <a:rPr dirty="0" spc="-10"/>
              <a:t> </a:t>
            </a:r>
            <a:r>
              <a:rPr dirty="0"/>
              <a:t>rising</a:t>
            </a:r>
            <a:r>
              <a:rPr dirty="0" spc="-15"/>
              <a:t> </a:t>
            </a:r>
            <a:r>
              <a:rPr dirty="0"/>
              <a:t>fuel</a:t>
            </a:r>
            <a:r>
              <a:rPr dirty="0" spc="-60"/>
              <a:t> </a:t>
            </a:r>
            <a:r>
              <a:rPr dirty="0"/>
              <a:t>costs</a:t>
            </a:r>
            <a:r>
              <a:rPr dirty="0" spc="-40"/>
              <a:t> </a:t>
            </a:r>
            <a:r>
              <a:rPr dirty="0" spc="-20"/>
              <a:t>have </a:t>
            </a:r>
            <a:r>
              <a:rPr dirty="0"/>
              <a:t>become</a:t>
            </a:r>
            <a:r>
              <a:rPr dirty="0" spc="25"/>
              <a:t> </a:t>
            </a:r>
            <a:r>
              <a:rPr dirty="0"/>
              <a:t>major challenges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5"/>
              <a:t> </a:t>
            </a:r>
            <a:r>
              <a:rPr dirty="0"/>
              <a:t>daily</a:t>
            </a:r>
            <a:r>
              <a:rPr dirty="0" spc="5"/>
              <a:t> </a:t>
            </a:r>
            <a:r>
              <a:rPr dirty="0"/>
              <a:t>commuters. Public</a:t>
            </a:r>
            <a:r>
              <a:rPr dirty="0" spc="25"/>
              <a:t> </a:t>
            </a:r>
            <a:r>
              <a:rPr dirty="0"/>
              <a:t>transportation can</a:t>
            </a:r>
            <a:r>
              <a:rPr dirty="0" spc="5"/>
              <a:t> </a:t>
            </a:r>
            <a:r>
              <a:rPr dirty="0" spc="-25"/>
              <a:t>be </a:t>
            </a:r>
            <a:r>
              <a:rPr dirty="0"/>
              <a:t>unreliable,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personal</a:t>
            </a:r>
            <a:r>
              <a:rPr dirty="0" spc="20"/>
              <a:t> </a:t>
            </a:r>
            <a:r>
              <a:rPr dirty="0"/>
              <a:t>vehicles</a:t>
            </a:r>
            <a:r>
              <a:rPr dirty="0" spc="35"/>
              <a:t> </a:t>
            </a:r>
            <a:r>
              <a:rPr dirty="0"/>
              <a:t>contribute</a:t>
            </a:r>
            <a:r>
              <a:rPr dirty="0" spc="20"/>
              <a:t> </a:t>
            </a:r>
            <a:r>
              <a:rPr dirty="0"/>
              <a:t>to</a:t>
            </a:r>
            <a:r>
              <a:rPr dirty="0" spc="-10"/>
              <a:t> </a:t>
            </a:r>
            <a:r>
              <a:rPr dirty="0"/>
              <a:t>pollution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5"/>
              <a:t> </a:t>
            </a:r>
            <a:r>
              <a:rPr dirty="0"/>
              <a:t>road</a:t>
            </a:r>
            <a:r>
              <a:rPr dirty="0" spc="-5"/>
              <a:t> </a:t>
            </a:r>
            <a:r>
              <a:rPr dirty="0" spc="-10"/>
              <a:t>congestion. </a:t>
            </a:r>
            <a:r>
              <a:rPr dirty="0"/>
              <a:t>To</a:t>
            </a:r>
            <a:r>
              <a:rPr dirty="0" spc="-15"/>
              <a:t> </a:t>
            </a:r>
            <a:r>
              <a:rPr dirty="0"/>
              <a:t>address</a:t>
            </a:r>
            <a:r>
              <a:rPr dirty="0" spc="35"/>
              <a:t> </a:t>
            </a:r>
            <a:r>
              <a:rPr dirty="0"/>
              <a:t>these</a:t>
            </a:r>
            <a:r>
              <a:rPr dirty="0" spc="15"/>
              <a:t> </a:t>
            </a:r>
            <a:r>
              <a:rPr dirty="0"/>
              <a:t>issues,</a:t>
            </a:r>
            <a:r>
              <a:rPr dirty="0" spc="-10"/>
              <a:t> </a:t>
            </a:r>
            <a:r>
              <a:rPr dirty="0"/>
              <a:t>bike</a:t>
            </a:r>
            <a:r>
              <a:rPr dirty="0" spc="10"/>
              <a:t> </a:t>
            </a:r>
            <a:r>
              <a:rPr dirty="0"/>
              <a:t>pooling</a:t>
            </a:r>
            <a:r>
              <a:rPr dirty="0" spc="-10"/>
              <a:t> </a:t>
            </a:r>
            <a:r>
              <a:rPr dirty="0"/>
              <a:t>has</a:t>
            </a:r>
            <a:r>
              <a:rPr dirty="0" spc="-35"/>
              <a:t> </a:t>
            </a:r>
            <a:r>
              <a:rPr dirty="0"/>
              <a:t>emerged</a:t>
            </a:r>
            <a:r>
              <a:rPr dirty="0" spc="-10"/>
              <a:t> </a:t>
            </a:r>
            <a:r>
              <a:rPr dirty="0"/>
              <a:t>as</a:t>
            </a:r>
            <a:r>
              <a:rPr dirty="0" spc="35"/>
              <a:t> </a:t>
            </a:r>
            <a:r>
              <a:rPr dirty="0"/>
              <a:t>an</a:t>
            </a:r>
            <a:r>
              <a:rPr dirty="0" spc="-10"/>
              <a:t> </a:t>
            </a:r>
            <a:r>
              <a:rPr dirty="0"/>
              <a:t>innovative</a:t>
            </a:r>
            <a:r>
              <a:rPr dirty="0" spc="15"/>
              <a:t> </a:t>
            </a:r>
            <a:r>
              <a:rPr dirty="0" spc="-25"/>
              <a:t>and </a:t>
            </a:r>
            <a:r>
              <a:rPr dirty="0"/>
              <a:t>sustainable</a:t>
            </a:r>
            <a:r>
              <a:rPr dirty="0" spc="25"/>
              <a:t> </a:t>
            </a:r>
            <a:r>
              <a:rPr dirty="0" spc="-10"/>
              <a:t>solution.</a:t>
            </a:r>
          </a:p>
          <a:p>
            <a:pPr marL="105410" marR="5080">
              <a:lnSpc>
                <a:spcPct val="100099"/>
              </a:lnSpc>
              <a:spcBef>
                <a:spcPts val="615"/>
              </a:spcBef>
            </a:pPr>
            <a:r>
              <a:rPr dirty="0"/>
              <a:t>Bike</a:t>
            </a:r>
            <a:r>
              <a:rPr dirty="0" spc="-60"/>
              <a:t> </a:t>
            </a:r>
            <a:r>
              <a:rPr dirty="0"/>
              <a:t>pooling</a:t>
            </a:r>
            <a:r>
              <a:rPr dirty="0" spc="5"/>
              <a:t> </a:t>
            </a:r>
            <a:r>
              <a:rPr dirty="0"/>
              <a:t>is</a:t>
            </a:r>
            <a:r>
              <a:rPr dirty="0" spc="45"/>
              <a:t> </a:t>
            </a:r>
            <a:r>
              <a:rPr dirty="0"/>
              <a:t>a</a:t>
            </a:r>
            <a:r>
              <a:rPr dirty="0" spc="-40"/>
              <a:t> </a:t>
            </a:r>
            <a:r>
              <a:rPr dirty="0" spc="-10"/>
              <a:t>ride-</a:t>
            </a:r>
            <a:r>
              <a:rPr dirty="0"/>
              <a:t>sharing</a:t>
            </a:r>
            <a:r>
              <a:rPr dirty="0" spc="5"/>
              <a:t> </a:t>
            </a:r>
            <a:r>
              <a:rPr dirty="0"/>
              <a:t>system</a:t>
            </a:r>
            <a:r>
              <a:rPr dirty="0" spc="-50"/>
              <a:t> </a:t>
            </a:r>
            <a:r>
              <a:rPr dirty="0"/>
              <a:t>where</a:t>
            </a:r>
            <a:r>
              <a:rPr dirty="0" spc="25"/>
              <a:t> </a:t>
            </a:r>
            <a:r>
              <a:rPr dirty="0"/>
              <a:t>two-wheeler owners</a:t>
            </a:r>
            <a:r>
              <a:rPr dirty="0" spc="-25"/>
              <a:t> </a:t>
            </a:r>
            <a:r>
              <a:rPr dirty="0"/>
              <a:t>share</a:t>
            </a:r>
            <a:r>
              <a:rPr dirty="0" spc="25"/>
              <a:t> </a:t>
            </a:r>
            <a:r>
              <a:rPr dirty="0" spc="-10"/>
              <a:t>their </a:t>
            </a:r>
            <a:r>
              <a:rPr dirty="0"/>
              <a:t>rides</a:t>
            </a:r>
            <a:r>
              <a:rPr dirty="0" spc="30"/>
              <a:t> </a:t>
            </a:r>
            <a:r>
              <a:rPr dirty="0"/>
              <a:t>with</a:t>
            </a:r>
            <a:r>
              <a:rPr dirty="0" spc="-5"/>
              <a:t> </a:t>
            </a:r>
            <a:r>
              <a:rPr dirty="0"/>
              <a:t>passengers</a:t>
            </a:r>
            <a:r>
              <a:rPr dirty="0" spc="-25"/>
              <a:t> </a:t>
            </a:r>
            <a:r>
              <a:rPr dirty="0"/>
              <a:t>heading</a:t>
            </a:r>
            <a:r>
              <a:rPr dirty="0" spc="-5"/>
              <a:t> </a:t>
            </a:r>
            <a:r>
              <a:rPr dirty="0"/>
              <a:t>in the</a:t>
            </a:r>
            <a:r>
              <a:rPr dirty="0" spc="-55"/>
              <a:t> </a:t>
            </a:r>
            <a:r>
              <a:rPr dirty="0"/>
              <a:t>same</a:t>
            </a:r>
            <a:r>
              <a:rPr dirty="0" spc="25"/>
              <a:t> </a:t>
            </a:r>
            <a:r>
              <a:rPr dirty="0"/>
              <a:t>direction.</a:t>
            </a:r>
            <a:r>
              <a:rPr dirty="0" spc="-5"/>
              <a:t> </a:t>
            </a:r>
            <a:r>
              <a:rPr dirty="0"/>
              <a:t>This</a:t>
            </a:r>
            <a:r>
              <a:rPr dirty="0" spc="45"/>
              <a:t> </a:t>
            </a:r>
            <a:r>
              <a:rPr dirty="0"/>
              <a:t>concept</a:t>
            </a:r>
            <a:r>
              <a:rPr dirty="0" spc="-55"/>
              <a:t> </a:t>
            </a:r>
            <a:r>
              <a:rPr dirty="0"/>
              <a:t>not</a:t>
            </a:r>
            <a:r>
              <a:rPr dirty="0" spc="25"/>
              <a:t> </a:t>
            </a:r>
            <a:r>
              <a:rPr dirty="0" spc="-20"/>
              <a:t>only </a:t>
            </a:r>
            <a:r>
              <a:rPr dirty="0"/>
              <a:t>reduces</a:t>
            </a:r>
            <a:r>
              <a:rPr dirty="0" spc="-35"/>
              <a:t> </a:t>
            </a:r>
            <a:r>
              <a:rPr dirty="0"/>
              <a:t>travel</a:t>
            </a:r>
            <a:r>
              <a:rPr dirty="0" spc="30"/>
              <a:t> </a:t>
            </a:r>
            <a:r>
              <a:rPr dirty="0"/>
              <a:t>costs</a:t>
            </a:r>
            <a:r>
              <a:rPr dirty="0" spc="-25"/>
              <a:t> </a:t>
            </a:r>
            <a:r>
              <a:rPr dirty="0"/>
              <a:t>for</a:t>
            </a:r>
            <a:r>
              <a:rPr dirty="0" spc="10"/>
              <a:t> </a:t>
            </a:r>
            <a:r>
              <a:rPr dirty="0"/>
              <a:t>both</a:t>
            </a:r>
            <a:r>
              <a:rPr dirty="0" spc="5"/>
              <a:t> </a:t>
            </a:r>
            <a:r>
              <a:rPr dirty="0"/>
              <a:t>riders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/>
              <a:t>passengers</a:t>
            </a:r>
            <a:r>
              <a:rPr dirty="0" spc="-20"/>
              <a:t> </a:t>
            </a:r>
            <a:r>
              <a:rPr dirty="0"/>
              <a:t>but</a:t>
            </a:r>
            <a:r>
              <a:rPr dirty="0" spc="25"/>
              <a:t> </a:t>
            </a:r>
            <a:r>
              <a:rPr dirty="0"/>
              <a:t>also</a:t>
            </a:r>
            <a:r>
              <a:rPr dirty="0" spc="5"/>
              <a:t> </a:t>
            </a:r>
            <a:r>
              <a:rPr dirty="0"/>
              <a:t>promotes</a:t>
            </a:r>
            <a:r>
              <a:rPr dirty="0" spc="50"/>
              <a:t> </a:t>
            </a:r>
            <a:r>
              <a:rPr dirty="0" spc="-10"/>
              <a:t>efficient </a:t>
            </a:r>
            <a:r>
              <a:rPr dirty="0"/>
              <a:t>fuel</a:t>
            </a:r>
            <a:r>
              <a:rPr dirty="0" spc="-60"/>
              <a:t> </a:t>
            </a:r>
            <a:r>
              <a:rPr dirty="0"/>
              <a:t>usage</a:t>
            </a:r>
            <a:r>
              <a:rPr dirty="0" spc="30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20"/>
              <a:t>eco-</a:t>
            </a:r>
            <a:r>
              <a:rPr dirty="0"/>
              <a:t>friendly</a:t>
            </a:r>
            <a:r>
              <a:rPr dirty="0" spc="5"/>
              <a:t> </a:t>
            </a:r>
            <a:r>
              <a:rPr dirty="0"/>
              <a:t>commuting.</a:t>
            </a:r>
            <a:r>
              <a:rPr dirty="0" spc="5"/>
              <a:t> </a:t>
            </a:r>
            <a:r>
              <a:rPr dirty="0"/>
              <a:t>By</a:t>
            </a:r>
            <a:r>
              <a:rPr dirty="0" spc="5"/>
              <a:t> </a:t>
            </a:r>
            <a:r>
              <a:rPr dirty="0"/>
              <a:t>utilizing</a:t>
            </a:r>
            <a:r>
              <a:rPr dirty="0" spc="5"/>
              <a:t> </a:t>
            </a:r>
            <a:r>
              <a:rPr dirty="0"/>
              <a:t>available</a:t>
            </a:r>
            <a:r>
              <a:rPr dirty="0" spc="30"/>
              <a:t> </a:t>
            </a:r>
            <a:r>
              <a:rPr dirty="0"/>
              <a:t>seat</a:t>
            </a:r>
            <a:r>
              <a:rPr dirty="0" spc="-45"/>
              <a:t> </a:t>
            </a:r>
            <a:r>
              <a:rPr dirty="0"/>
              <a:t>space</a:t>
            </a:r>
            <a:r>
              <a:rPr dirty="0" spc="30"/>
              <a:t> </a:t>
            </a:r>
            <a:r>
              <a:rPr dirty="0" spc="-25"/>
              <a:t>on </a:t>
            </a:r>
            <a:r>
              <a:rPr dirty="0"/>
              <a:t>bikes,</a:t>
            </a:r>
            <a:r>
              <a:rPr dirty="0" spc="-10"/>
              <a:t> </a:t>
            </a:r>
            <a:r>
              <a:rPr dirty="0"/>
              <a:t>this</a:t>
            </a:r>
            <a:r>
              <a:rPr dirty="0" spc="-35"/>
              <a:t> </a:t>
            </a:r>
            <a:r>
              <a:rPr dirty="0"/>
              <a:t>system</a:t>
            </a:r>
            <a:r>
              <a:rPr dirty="0" spc="10"/>
              <a:t> </a:t>
            </a:r>
            <a:r>
              <a:rPr dirty="0"/>
              <a:t>helps</a:t>
            </a:r>
            <a:r>
              <a:rPr dirty="0" spc="45"/>
              <a:t> </a:t>
            </a:r>
            <a:r>
              <a:rPr dirty="0"/>
              <a:t>optimize</a:t>
            </a:r>
            <a:r>
              <a:rPr dirty="0" spc="15"/>
              <a:t> </a:t>
            </a:r>
            <a:r>
              <a:rPr dirty="0"/>
              <a:t>road</a:t>
            </a:r>
            <a:r>
              <a:rPr dirty="0" spc="-10"/>
              <a:t> </a:t>
            </a:r>
            <a:r>
              <a:rPr dirty="0"/>
              <a:t>usage,</a:t>
            </a:r>
            <a:r>
              <a:rPr dirty="0" spc="-10"/>
              <a:t> </a:t>
            </a:r>
            <a:r>
              <a:rPr dirty="0"/>
              <a:t>reduces</a:t>
            </a:r>
            <a:r>
              <a:rPr dirty="0" spc="-30"/>
              <a:t> </a:t>
            </a:r>
            <a:r>
              <a:rPr dirty="0"/>
              <a:t>carbon</a:t>
            </a:r>
            <a:r>
              <a:rPr dirty="0" spc="-10"/>
              <a:t> </a:t>
            </a:r>
            <a:r>
              <a:rPr dirty="0"/>
              <a:t>emissions,</a:t>
            </a:r>
            <a:r>
              <a:rPr dirty="0" spc="-5"/>
              <a:t> </a:t>
            </a:r>
            <a:r>
              <a:rPr dirty="0" spc="-25"/>
              <a:t>and </a:t>
            </a:r>
            <a:r>
              <a:rPr dirty="0"/>
              <a:t>makes</a:t>
            </a:r>
            <a:r>
              <a:rPr dirty="0" spc="-25"/>
              <a:t> </a:t>
            </a:r>
            <a:r>
              <a:rPr dirty="0"/>
              <a:t>daily</a:t>
            </a:r>
            <a:r>
              <a:rPr dirty="0" spc="10"/>
              <a:t> </a:t>
            </a:r>
            <a:r>
              <a:rPr dirty="0"/>
              <a:t>travel</a:t>
            </a:r>
            <a:r>
              <a:rPr dirty="0" spc="30"/>
              <a:t> </a:t>
            </a:r>
            <a:r>
              <a:rPr dirty="0"/>
              <a:t>more</a:t>
            </a:r>
            <a:r>
              <a:rPr dirty="0" spc="-40"/>
              <a:t> </a:t>
            </a:r>
            <a:r>
              <a:rPr dirty="0" spc="-10"/>
              <a:t>convenient.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7750" y="161861"/>
            <a:ext cx="1300099" cy="919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45415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Aim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74444" y="1184338"/>
            <a:ext cx="6823075" cy="272478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algn="just" marL="12700" marR="5080" indent="12700">
              <a:lnSpc>
                <a:spcPct val="140200"/>
              </a:lnSpc>
              <a:spcBef>
                <a:spcPts val="150"/>
              </a:spcBef>
            </a:pPr>
            <a:r>
              <a:rPr dirty="0" sz="1800">
                <a:latin typeface="Times New Roman"/>
                <a:cs typeface="Times New Roman"/>
              </a:rPr>
              <a:t>Our</a:t>
            </a:r>
            <a:r>
              <a:rPr dirty="0" sz="1800" spc="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project</a:t>
            </a:r>
            <a:r>
              <a:rPr dirty="0" sz="1800" spc="4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focus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on</a:t>
            </a:r>
            <a:r>
              <a:rPr dirty="0" sz="1800" spc="4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making</a:t>
            </a:r>
            <a:r>
              <a:rPr dirty="0" sz="1800" spc="48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bike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pooling</a:t>
            </a:r>
            <a:r>
              <a:rPr dirty="0" sz="1800" spc="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easy</a:t>
            </a:r>
            <a:r>
              <a:rPr dirty="0" sz="1800" spc="4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45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convenient </a:t>
            </a:r>
            <a:r>
              <a:rPr dirty="0" sz="1800">
                <a:latin typeface="Times New Roman"/>
                <a:cs typeface="Times New Roman"/>
              </a:rPr>
              <a:t>through</a:t>
            </a:r>
            <a:r>
              <a:rPr dirty="0" sz="1800" spc="19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21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simple</a:t>
            </a:r>
            <a:r>
              <a:rPr dirty="0" sz="1800" spc="23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digital</a:t>
            </a:r>
            <a:r>
              <a:rPr dirty="0" sz="1800" spc="204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platform</a:t>
            </a:r>
            <a:r>
              <a:rPr dirty="0" sz="1800" spc="22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2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connects</a:t>
            </a:r>
            <a:r>
              <a:rPr dirty="0" sz="1800" spc="2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bike</a:t>
            </a:r>
            <a:r>
              <a:rPr dirty="0" sz="1800" spc="20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riders</a:t>
            </a:r>
            <a:r>
              <a:rPr dirty="0" sz="1800" spc="229">
                <a:latin typeface="Times New Roman"/>
                <a:cs typeface="Times New Roman"/>
              </a:rPr>
              <a:t>  </a:t>
            </a:r>
            <a:r>
              <a:rPr dirty="0" sz="1800" spc="-20">
                <a:latin typeface="Times New Roman"/>
                <a:cs typeface="Times New Roman"/>
              </a:rPr>
              <a:t>with </a:t>
            </a:r>
            <a:r>
              <a:rPr dirty="0" sz="1800">
                <a:latin typeface="Times New Roman"/>
                <a:cs typeface="Times New Roman"/>
              </a:rPr>
              <a:t>passengers.</a:t>
            </a:r>
            <a:r>
              <a:rPr dirty="0" sz="1800" spc="3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include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safety</a:t>
            </a:r>
            <a:r>
              <a:rPr dirty="0" sz="1800" spc="3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measures</a:t>
            </a:r>
            <a:r>
              <a:rPr dirty="0" sz="1800" spc="3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3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ensure</a:t>
            </a:r>
            <a:r>
              <a:rPr dirty="0" sz="1800" spc="35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secure</a:t>
            </a:r>
            <a:r>
              <a:rPr dirty="0" sz="1800" spc="3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rides</a:t>
            </a:r>
            <a:r>
              <a:rPr dirty="0" sz="1800" spc="3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and </a:t>
            </a:r>
            <a:r>
              <a:rPr dirty="0" sz="1800">
                <a:latin typeface="Times New Roman"/>
                <a:cs typeface="Times New Roman"/>
              </a:rPr>
              <a:t>encourage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people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use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eco-</a:t>
            </a:r>
            <a:r>
              <a:rPr dirty="0" sz="1800">
                <a:latin typeface="Times New Roman"/>
                <a:cs typeface="Times New Roman"/>
              </a:rPr>
              <a:t>friendly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travel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options.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Future</a:t>
            </a:r>
            <a:r>
              <a:rPr dirty="0" sz="1800" spc="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plans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include </a:t>
            </a:r>
            <a:r>
              <a:rPr dirty="0" sz="1800">
                <a:latin typeface="Times New Roman"/>
                <a:cs typeface="Times New Roman"/>
              </a:rPr>
              <a:t>adding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AI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1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predicting</a:t>
            </a:r>
            <a:r>
              <a:rPr dirty="0" sz="1800" spc="2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ride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prices,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offering</a:t>
            </a:r>
            <a:r>
              <a:rPr dirty="0" sz="1800" spc="20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subscription</a:t>
            </a:r>
            <a:r>
              <a:rPr dirty="0" sz="1800" spc="2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plans</a:t>
            </a:r>
            <a:r>
              <a:rPr dirty="0" sz="1800" spc="2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for </a:t>
            </a:r>
            <a:r>
              <a:rPr dirty="0" sz="1800">
                <a:latin typeface="Times New Roman"/>
                <a:cs typeface="Times New Roman"/>
              </a:rPr>
              <a:t>regular</a:t>
            </a:r>
            <a:r>
              <a:rPr dirty="0" sz="1800" spc="10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users,</a:t>
            </a:r>
            <a:r>
              <a:rPr dirty="0" sz="1800" spc="1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making</a:t>
            </a:r>
            <a:r>
              <a:rPr dirty="0" sz="1800" spc="125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service</a:t>
            </a:r>
            <a:r>
              <a:rPr dirty="0" sz="1800" spc="13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more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flexible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110">
                <a:latin typeface="Times New Roman"/>
                <a:cs typeface="Times New Roman"/>
              </a:rPr>
              <a:t>  </a:t>
            </a:r>
            <a:r>
              <a:rPr dirty="0" sz="1800">
                <a:latin typeface="Times New Roman"/>
                <a:cs typeface="Times New Roman"/>
              </a:rPr>
              <a:t>accessible</a:t>
            </a:r>
            <a:r>
              <a:rPr dirty="0" sz="1800" spc="120">
                <a:latin typeface="Times New Roman"/>
                <a:cs typeface="Times New Roman"/>
              </a:rPr>
              <a:t>  </a:t>
            </a:r>
            <a:r>
              <a:rPr dirty="0" sz="1800" spc="-25">
                <a:latin typeface="Times New Roman"/>
                <a:cs typeface="Times New Roman"/>
              </a:rPr>
              <a:t>for </a:t>
            </a:r>
            <a:r>
              <a:rPr dirty="0" sz="1800" spc="-10">
                <a:latin typeface="Times New Roman"/>
                <a:cs typeface="Times New Roman"/>
              </a:rPr>
              <a:t>everyone.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443603" y="1555750"/>
            <a:ext cx="212090" cy="643890"/>
          </a:xfrm>
          <a:prstGeom prst="rect">
            <a:avLst/>
          </a:prstGeom>
        </p:spPr>
        <p:txBody>
          <a:bodyPr wrap="square" lIns="0" tIns="5715" rIns="0" bIns="0" rtlCol="0" vert="vert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10">
                <a:solidFill>
                  <a:srgbClr val="B3A786"/>
                </a:solidFill>
                <a:latin typeface="Calibri"/>
                <a:cs typeface="Calibri"/>
              </a:rPr>
              <a:t>17-Oct-</a:t>
            </a:r>
            <a:r>
              <a:rPr dirty="0" sz="1200" spc="-25">
                <a:solidFill>
                  <a:srgbClr val="B3A786"/>
                </a:solidFill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8391525" y="6012179"/>
            <a:ext cx="102870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B3A786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2025-02-13T07:55:52Z</dcterms:created>
  <dcterms:modified xsi:type="dcterms:W3CDTF">2025-02-13T07:55:52Z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2025-02-12T00:00:00Z</vt:filetime>
  </property>
  <property fmtid="{D5CDD505-2E9C-101B-9397-08002B2CF9AE}" pid="3" name="LastSaved">
    <vt:filetime>2025-02-13T00:00:00Z</vt:filetime>
  </property>
</Properties>
</file>