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7" r:id="rId4"/>
    <p:sldId id="268" r:id="rId5"/>
    <p:sldId id="264" r:id="rId6"/>
    <p:sldId id="265" r:id="rId7"/>
    <p:sldId id="266" r:id="rId8"/>
    <p:sldId id="270" r:id="rId9"/>
    <p:sldId id="271" r:id="rId10"/>
    <p:sldId id="26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58"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364610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231772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112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44848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16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76598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97658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187235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26018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846F9-57A8-4538-82AA-25CEDBE295E9}"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137478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846F9-57A8-4538-82AA-25CEDBE295E9}"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426859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846F9-57A8-4538-82AA-25CEDBE295E9}"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167843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846F9-57A8-4538-82AA-25CEDBE295E9}"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93310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846F9-57A8-4538-82AA-25CEDBE295E9}"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109178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846F9-57A8-4538-82AA-25CEDBE295E9}"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423580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846F9-57A8-4538-82AA-25CEDBE295E9}"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E90CB-DCFF-4C7B-8354-A1C52DDEA925}" type="slidenum">
              <a:rPr lang="en-IN" smtClean="0"/>
              <a:t>‹#›</a:t>
            </a:fld>
            <a:endParaRPr lang="en-IN"/>
          </a:p>
        </p:txBody>
      </p:sp>
    </p:spTree>
    <p:extLst>
      <p:ext uri="{BB962C8B-B14F-4D97-AF65-F5344CB8AC3E}">
        <p14:creationId xmlns:p14="http://schemas.microsoft.com/office/powerpoint/2010/main" val="186177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846F9-57A8-4538-82AA-25CEDBE295E9}" type="datetimeFigureOut">
              <a:rPr lang="en-IN" smtClean="0"/>
              <a:t>12-11-2022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7E90CB-DCFF-4C7B-8354-A1C52DDEA925}" type="slidenum">
              <a:rPr lang="en-IN" smtClean="0"/>
              <a:t>‹#›</a:t>
            </a:fld>
            <a:endParaRPr lang="en-IN"/>
          </a:p>
        </p:txBody>
      </p:sp>
    </p:spTree>
    <p:extLst>
      <p:ext uri="{BB962C8B-B14F-4D97-AF65-F5344CB8AC3E}">
        <p14:creationId xmlns:p14="http://schemas.microsoft.com/office/powerpoint/2010/main" val="18375823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C2D-803A-1E10-916B-7406C54933E6}"/>
              </a:ext>
            </a:extLst>
          </p:cNvPr>
          <p:cNvSpPr>
            <a:spLocks noGrp="1"/>
          </p:cNvSpPr>
          <p:nvPr>
            <p:ph type="ctrTitle"/>
          </p:nvPr>
        </p:nvSpPr>
        <p:spPr>
          <a:xfrm>
            <a:off x="1507067" y="1041898"/>
            <a:ext cx="7766936" cy="1646302"/>
          </a:xfrm>
        </p:spPr>
        <p:txBody>
          <a:bodyPr/>
          <a:lstStyle/>
          <a:p>
            <a:r>
              <a:rPr lang="en-IN" dirty="0"/>
              <a:t>Movie Ticket Booking</a:t>
            </a:r>
          </a:p>
        </p:txBody>
      </p:sp>
      <p:sp>
        <p:nvSpPr>
          <p:cNvPr id="3" name="Subtitle 2">
            <a:extLst>
              <a:ext uri="{FF2B5EF4-FFF2-40B4-BE49-F238E27FC236}">
                <a16:creationId xmlns:a16="http://schemas.microsoft.com/office/drawing/2014/main" id="{AF100811-9404-7020-A57B-7B94023E5E18}"/>
              </a:ext>
            </a:extLst>
          </p:cNvPr>
          <p:cNvSpPr>
            <a:spLocks noGrp="1"/>
          </p:cNvSpPr>
          <p:nvPr>
            <p:ph type="subTitle" idx="1"/>
          </p:nvPr>
        </p:nvSpPr>
        <p:spPr>
          <a:xfrm>
            <a:off x="1507067" y="3264462"/>
            <a:ext cx="7873239" cy="3146611"/>
          </a:xfrm>
        </p:spPr>
        <p:txBody>
          <a:bodyPr>
            <a:normAutofit/>
          </a:bodyPr>
          <a:lstStyle/>
          <a:p>
            <a:r>
              <a:rPr lang="en-IN" dirty="0"/>
              <a:t>Batch no. : 18</a:t>
            </a:r>
          </a:p>
          <a:p>
            <a:r>
              <a:rPr lang="en-IN" dirty="0"/>
              <a:t>2103A51L34 –(V. Sushma Sri)</a:t>
            </a:r>
          </a:p>
          <a:p>
            <a:r>
              <a:rPr lang="en-IN" dirty="0"/>
              <a:t>2103A51L11  -    (G. </a:t>
            </a:r>
            <a:r>
              <a:rPr lang="en-IN" dirty="0" err="1"/>
              <a:t>Manasa</a:t>
            </a:r>
            <a:r>
              <a:rPr lang="en-IN" dirty="0"/>
              <a:t>)       </a:t>
            </a:r>
          </a:p>
          <a:p>
            <a:endParaRPr lang="en-IN" dirty="0"/>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399CCDAA-D9C4-B057-5C76-0D24B4910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07" y="250849"/>
            <a:ext cx="3565281" cy="677940"/>
          </a:xfrm>
          <a:prstGeom prst="rect">
            <a:avLst/>
          </a:prstGeom>
        </p:spPr>
      </p:pic>
    </p:spTree>
    <p:extLst>
      <p:ext uri="{BB962C8B-B14F-4D97-AF65-F5344CB8AC3E}">
        <p14:creationId xmlns:p14="http://schemas.microsoft.com/office/powerpoint/2010/main" val="375425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FB18-2949-1AC1-77D2-DCD9F9DE1AE3}"/>
              </a:ext>
            </a:extLst>
          </p:cNvPr>
          <p:cNvSpPr>
            <a:spLocks noGrp="1"/>
          </p:cNvSpPr>
          <p:nvPr>
            <p:ph type="title"/>
          </p:nvPr>
        </p:nvSpPr>
        <p:spPr/>
        <p:txBody>
          <a:bodyPr/>
          <a:lstStyle/>
          <a:p>
            <a:r>
              <a:rPr lang="en-US" dirty="0"/>
              <a:t>TEST RESULTS</a:t>
            </a:r>
            <a:endParaRPr lang="en-IN" dirty="0"/>
          </a:p>
        </p:txBody>
      </p:sp>
      <p:pic>
        <p:nvPicPr>
          <p:cNvPr id="7" name="Content Placeholder 6">
            <a:extLst>
              <a:ext uri="{FF2B5EF4-FFF2-40B4-BE49-F238E27FC236}">
                <a16:creationId xmlns:a16="http://schemas.microsoft.com/office/drawing/2014/main" id="{8E2F52A6-6B9E-ED46-0D52-164DA4763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537" y="2160588"/>
            <a:ext cx="6272964" cy="3881437"/>
          </a:xfrm>
        </p:spPr>
      </p:pic>
    </p:spTree>
    <p:extLst>
      <p:ext uri="{BB962C8B-B14F-4D97-AF65-F5344CB8AC3E}">
        <p14:creationId xmlns:p14="http://schemas.microsoft.com/office/powerpoint/2010/main" val="72309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D4C-F4DF-EB82-B694-728540D5E8B9}"/>
              </a:ext>
            </a:extLst>
          </p:cNvPr>
          <p:cNvSpPr>
            <a:spLocks noGrp="1"/>
          </p:cNvSpPr>
          <p:nvPr>
            <p:ph type="title"/>
          </p:nvPr>
        </p:nvSpPr>
        <p:spPr>
          <a:xfrm>
            <a:off x="677334" y="609600"/>
            <a:ext cx="8596668" cy="4198706"/>
          </a:xfrm>
        </p:spPr>
        <p:txBody>
          <a:bodyPr/>
          <a:lstStyle/>
          <a:p>
            <a:br>
              <a:rPr lang="en-US" dirty="0"/>
            </a:br>
            <a:br>
              <a:rPr lang="en-US" dirty="0"/>
            </a:br>
            <a:br>
              <a:rPr lang="en-US" dirty="0"/>
            </a:br>
            <a:r>
              <a:rPr lang="en-US" dirty="0"/>
              <a:t>                  </a:t>
            </a:r>
            <a:r>
              <a:rPr lang="en-US" sz="6000" dirty="0"/>
              <a:t>THANK YOU</a:t>
            </a:r>
            <a:endParaRPr lang="en-IN" sz="6000" dirty="0"/>
          </a:p>
        </p:txBody>
      </p:sp>
    </p:spTree>
    <p:extLst>
      <p:ext uri="{BB962C8B-B14F-4D97-AF65-F5344CB8AC3E}">
        <p14:creationId xmlns:p14="http://schemas.microsoft.com/office/powerpoint/2010/main" val="19279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D1A4-CF38-AD97-1D73-C91B34D26E9C}"/>
              </a:ext>
            </a:extLst>
          </p:cNvPr>
          <p:cNvSpPr>
            <a:spLocks noGrp="1"/>
          </p:cNvSpPr>
          <p:nvPr>
            <p:ph type="title"/>
          </p:nvPr>
        </p:nvSpPr>
        <p:spPr>
          <a:xfrm>
            <a:off x="677334" y="179294"/>
            <a:ext cx="8596668" cy="1751106"/>
          </a:xfrm>
        </p:spPr>
        <p:txBody>
          <a:bodyPr/>
          <a:lstStyle/>
          <a:p>
            <a:br>
              <a:rPr lang="en-IN" dirty="0"/>
            </a:br>
            <a:br>
              <a:rPr lang="en-IN" dirty="0"/>
            </a:br>
            <a:r>
              <a:rPr lang="en-IN" dirty="0"/>
              <a:t>Objective:</a:t>
            </a:r>
          </a:p>
        </p:txBody>
      </p:sp>
      <p:sp>
        <p:nvSpPr>
          <p:cNvPr id="3" name="Content Placeholder 2">
            <a:extLst>
              <a:ext uri="{FF2B5EF4-FFF2-40B4-BE49-F238E27FC236}">
                <a16:creationId xmlns:a16="http://schemas.microsoft.com/office/drawing/2014/main" id="{47D66CAB-97A3-D4AB-BB1F-A00D006E22B5}"/>
              </a:ext>
            </a:extLst>
          </p:cNvPr>
          <p:cNvSpPr>
            <a:spLocks noGrp="1"/>
          </p:cNvSpPr>
          <p:nvPr>
            <p:ph idx="1"/>
          </p:nvPr>
        </p:nvSpPr>
        <p:spPr/>
        <p:txBody>
          <a:bodyPr/>
          <a:lstStyle/>
          <a:p>
            <a:endParaRPr lang="en-US" dirty="0"/>
          </a:p>
          <a:p>
            <a:r>
              <a:rPr lang="en-US" sz="2400" dirty="0"/>
              <a:t>In this project we book ticket using online movie Ticket reservation system.  We enter into Web page by logging with User Name and Password.   Later you can choose show timings and date you </a:t>
            </a:r>
            <a:r>
              <a:rPr lang="en-US" sz="2400" dirty="0" err="1"/>
              <a:t>want.The</a:t>
            </a:r>
            <a:r>
              <a:rPr lang="en-US" sz="2400" dirty="0"/>
              <a:t> main purpose of our online ticket booking system is to provide an alternate and convenient way for a customer to buy cinema tickets. It is an automatic system.</a:t>
            </a:r>
            <a:endParaRPr lang="en-IN" sz="2400" dirty="0"/>
          </a:p>
        </p:txBody>
      </p:sp>
      <p:pic>
        <p:nvPicPr>
          <p:cNvPr id="4" name="Picture 3">
            <a:extLst>
              <a:ext uri="{FF2B5EF4-FFF2-40B4-BE49-F238E27FC236}">
                <a16:creationId xmlns:a16="http://schemas.microsoft.com/office/drawing/2014/main" id="{64C81CAE-337C-0FCE-CA15-C5384052F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07" y="281671"/>
            <a:ext cx="3565281" cy="677940"/>
          </a:xfrm>
          <a:prstGeom prst="rect">
            <a:avLst/>
          </a:prstGeom>
        </p:spPr>
      </p:pic>
    </p:spTree>
    <p:extLst>
      <p:ext uri="{BB962C8B-B14F-4D97-AF65-F5344CB8AC3E}">
        <p14:creationId xmlns:p14="http://schemas.microsoft.com/office/powerpoint/2010/main" val="329490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27F4-986C-DA9A-8EE4-C451FA1778F3}"/>
              </a:ext>
            </a:extLst>
          </p:cNvPr>
          <p:cNvSpPr>
            <a:spLocks noGrp="1"/>
          </p:cNvSpPr>
          <p:nvPr>
            <p:ph type="title"/>
          </p:nvPr>
        </p:nvSpPr>
        <p:spPr/>
        <p:txBody>
          <a:bodyPr/>
          <a:lstStyle/>
          <a:p>
            <a:r>
              <a:rPr lang="en-US" dirty="0"/>
              <a:t>Elements used in the project</a:t>
            </a:r>
            <a:endParaRPr lang="en-IN" dirty="0"/>
          </a:p>
        </p:txBody>
      </p:sp>
      <p:sp>
        <p:nvSpPr>
          <p:cNvPr id="3" name="Content Placeholder 2">
            <a:extLst>
              <a:ext uri="{FF2B5EF4-FFF2-40B4-BE49-F238E27FC236}">
                <a16:creationId xmlns:a16="http://schemas.microsoft.com/office/drawing/2014/main" id="{45BD88AE-C395-4CD8-9376-14FD58E475EB}"/>
              </a:ext>
            </a:extLst>
          </p:cNvPr>
          <p:cNvSpPr>
            <a:spLocks noGrp="1"/>
          </p:cNvSpPr>
          <p:nvPr>
            <p:ph idx="1"/>
          </p:nvPr>
        </p:nvSpPr>
        <p:spPr>
          <a:xfrm>
            <a:off x="677334" y="1568825"/>
            <a:ext cx="8596668" cy="4472538"/>
          </a:xfrm>
        </p:spPr>
        <p:txBody>
          <a:bodyPr>
            <a:normAutofit fontScale="25000" lnSpcReduction="20000"/>
          </a:bodyPr>
          <a:lstStyle/>
          <a:p>
            <a:pPr lvl="0">
              <a:lnSpc>
                <a:spcPct val="107000"/>
              </a:lnSpc>
              <a:spcAft>
                <a:spcPts val="800"/>
              </a:spcAft>
              <a:buClr>
                <a:srgbClr val="333333"/>
              </a:buClr>
              <a:buSzPts val="1400"/>
              <a:buFont typeface="Wingdings" panose="05000000000000000000" pitchFamily="2" charset="2"/>
              <a:buChar char="Ø"/>
            </a:pP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JTextField</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The object of a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JTextField</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a text component that allows the editing of a single line text. It inherits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JTextComponent</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p>
          <a:p>
            <a:pPr lvl="0">
              <a:lnSpc>
                <a:spcPct val="107000"/>
              </a:lnSpc>
              <a:spcAft>
                <a:spcPts val="800"/>
              </a:spcAft>
              <a:buClr>
                <a:srgbClr val="333333"/>
              </a:buClr>
              <a:buSzPts val="1400"/>
              <a:buFont typeface="Wingdings" panose="05000000000000000000" pitchFamily="2" charset="2"/>
              <a:buChar char="Ø"/>
            </a:pP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JLabel</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object of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JLabel</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a component for placing text in a container. It is used to display a single line of read only text. The text can be changed by an application but a user cannot edit it directly. It inherits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JComponent</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p>
          <a:p>
            <a:pPr lvl="0">
              <a:lnSpc>
                <a:spcPct val="107000"/>
              </a:lnSpc>
              <a:spcAft>
                <a:spcPts val="800"/>
              </a:spcAft>
              <a:buClr>
                <a:srgbClr val="333333"/>
              </a:buClr>
              <a:buSzPts val="1400"/>
              <a:buFont typeface="Wingdings" panose="05000000000000000000" pitchFamily="2" charset="2"/>
              <a:buChar char="Ø"/>
            </a:pP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JButton</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JButton</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used to create a labeled button that has platform independent implementation. The application result in some action when the button is pushed. It inherits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AbstractButton</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p>
          <a:p>
            <a:pPr>
              <a:lnSpc>
                <a:spcPct val="107000"/>
              </a:lnSpc>
              <a:spcAft>
                <a:spcPts val="800"/>
              </a:spcAft>
              <a:buClr>
                <a:srgbClr val="333333"/>
              </a:buClr>
              <a:buSzPts val="1400"/>
              <a:buFont typeface="Wingdings" panose="05000000000000000000" pitchFamily="2" charset="2"/>
              <a:buChar char="Ø"/>
            </a:pP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JTextArea</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object of a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JTextArea</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a multi line region that displays text. It allows the editing of multiple line text. It inherits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JTextComponent</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JPasswordField</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object of a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JPasswordField</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a text component specialized for password entry. It allows the editing of a single line of text. It inherits </a:t>
            </a:r>
            <a:r>
              <a:rPr lang="en-US" sz="6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JTextField</a:t>
            </a:r>
            <a:r>
              <a:rPr lang="en-US" sz="6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221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0D6F2-B7DA-DFD8-A242-063D4844C188}"/>
              </a:ext>
            </a:extLst>
          </p:cNvPr>
          <p:cNvSpPr>
            <a:spLocks noGrp="1"/>
          </p:cNvSpPr>
          <p:nvPr>
            <p:ph idx="1"/>
          </p:nvPr>
        </p:nvSpPr>
        <p:spPr>
          <a:xfrm>
            <a:off x="677334" y="430307"/>
            <a:ext cx="8596668" cy="5611056"/>
          </a:xfrm>
        </p:spPr>
        <p:txBody>
          <a:bodyPr/>
          <a:lstStyle/>
          <a:p>
            <a:pPr lvl="0">
              <a:lnSpc>
                <a:spcPct val="107000"/>
              </a:lnSpc>
              <a:spcAft>
                <a:spcPts val="800"/>
              </a:spcAft>
              <a:buClr>
                <a:srgbClr val="333333"/>
              </a:buClr>
              <a:buSzPts val="1400"/>
              <a:buFont typeface="Wingdings" panose="05000000000000000000" pitchFamily="2" charset="2"/>
              <a:buChar char="Ø"/>
            </a:pP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JCheckBox</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JCheckBox</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used to create a checkbox. It is used to turn an option on (true) or off (false). Clicking on a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CheckBox</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changes its state from "on" to "off" or from "off" to "on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nSpc>
                <a:spcPct val="107000"/>
              </a:lnSpc>
              <a:spcAft>
                <a:spcPts val="800"/>
              </a:spcAft>
              <a:buClr>
                <a:srgbClr val="333333"/>
              </a:buClr>
              <a:buSzPts val="1400"/>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JTable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JTable</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used to display data in tabular form. It is composed of rows and columns.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JScrollBar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object of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JScrollbar</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used to add horizontal and vertical scrollbar. It is an implementation of a scrollbar. It inherits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JComponent</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a:t>
            </a:r>
            <a:endParaRPr lang="en-IN" sz="16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JOptionPane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JOptionPane</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class is used to provide standard dialog boxes such as message dialog box, confirm dialog box and input dialog box. These dialog boxes are used to display information or get input from the user.</a:t>
            </a:r>
            <a:r>
              <a:rPr lang="en-US" sz="16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Clr>
                <a:srgbClr val="333333"/>
              </a:buClr>
              <a:buSzPts val="140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09161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7FC7EDB-2732-457B-A5AF-EBE77E055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130" y="1000833"/>
            <a:ext cx="5653259" cy="4768835"/>
          </a:xfrm>
          <a:prstGeom prst="rect">
            <a:avLst/>
          </a:prstGeom>
        </p:spPr>
      </p:pic>
    </p:spTree>
    <p:extLst>
      <p:ext uri="{BB962C8B-B14F-4D97-AF65-F5344CB8AC3E}">
        <p14:creationId xmlns:p14="http://schemas.microsoft.com/office/powerpoint/2010/main" val="316499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76A3AC-B27C-96BB-D038-7E84E7362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403" y="1520575"/>
            <a:ext cx="5816535" cy="4552273"/>
          </a:xfrm>
          <a:prstGeom prst="rect">
            <a:avLst/>
          </a:prstGeom>
        </p:spPr>
      </p:pic>
    </p:spTree>
    <p:extLst>
      <p:ext uri="{BB962C8B-B14F-4D97-AF65-F5344CB8AC3E}">
        <p14:creationId xmlns:p14="http://schemas.microsoft.com/office/powerpoint/2010/main" val="165416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584780-8B32-DC93-328E-DD9E3BA33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16" y="1290476"/>
            <a:ext cx="7628281" cy="3934667"/>
          </a:xfrm>
          <a:prstGeom prst="rect">
            <a:avLst/>
          </a:prstGeom>
        </p:spPr>
      </p:pic>
    </p:spTree>
    <p:extLst>
      <p:ext uri="{BB962C8B-B14F-4D97-AF65-F5344CB8AC3E}">
        <p14:creationId xmlns:p14="http://schemas.microsoft.com/office/powerpoint/2010/main" val="99905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8501B-C13A-C088-2AD3-3E92A03B9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727" y="1230165"/>
            <a:ext cx="7620660" cy="4397670"/>
          </a:xfrm>
          <a:prstGeom prst="rect">
            <a:avLst/>
          </a:prstGeom>
        </p:spPr>
      </p:pic>
    </p:spTree>
    <p:extLst>
      <p:ext uri="{BB962C8B-B14F-4D97-AF65-F5344CB8AC3E}">
        <p14:creationId xmlns:p14="http://schemas.microsoft.com/office/powerpoint/2010/main" val="297364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14DE4C-7294-F984-B28B-03537638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906" y="1168661"/>
            <a:ext cx="7635902" cy="4520678"/>
          </a:xfrm>
          <a:prstGeom prst="rect">
            <a:avLst/>
          </a:prstGeom>
        </p:spPr>
      </p:pic>
    </p:spTree>
    <p:extLst>
      <p:ext uri="{BB962C8B-B14F-4D97-AF65-F5344CB8AC3E}">
        <p14:creationId xmlns:p14="http://schemas.microsoft.com/office/powerpoint/2010/main" val="13834934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432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Times New Roman</vt:lpstr>
      <vt:lpstr>Trebuchet MS</vt:lpstr>
      <vt:lpstr>Wingdings</vt:lpstr>
      <vt:lpstr>Wingdings 3</vt:lpstr>
      <vt:lpstr>Facet</vt:lpstr>
      <vt:lpstr>Movie Ticket Booking</vt:lpstr>
      <vt:lpstr>  Objective:</vt:lpstr>
      <vt:lpstr>Elements used in the project</vt:lpstr>
      <vt:lpstr>PowerPoint Presentation</vt:lpstr>
      <vt:lpstr>PowerPoint Presentation</vt:lpstr>
      <vt:lpstr>PowerPoint Presentation</vt:lpstr>
      <vt:lpstr>PowerPoint Presentation</vt:lpstr>
      <vt:lpstr>PowerPoint Presentation</vt:lpstr>
      <vt:lpstr>PowerPoint Presentation</vt:lpstr>
      <vt:lpstr>TEST RESULTS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dc:title>
  <dc:creator>sushmasri.personal@gmail.com</dc:creator>
  <cp:lastModifiedBy>sushmasri.personal@gmail.com</cp:lastModifiedBy>
  <cp:revision>7</cp:revision>
  <dcterms:created xsi:type="dcterms:W3CDTF">2022-10-17T15:38:54Z</dcterms:created>
  <dcterms:modified xsi:type="dcterms:W3CDTF">2022-11-12T10:44:34Z</dcterms:modified>
</cp:coreProperties>
</file>